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57" r:id="rId5"/>
    <p:sldId id="261" r:id="rId6"/>
    <p:sldId id="262" r:id="rId7"/>
    <p:sldId id="263" r:id="rId8"/>
    <p:sldId id="264" r:id="rId9"/>
    <p:sldId id="265" r:id="rId10"/>
    <p:sldId id="26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46"/>
  </p:normalViewPr>
  <p:slideViewPr>
    <p:cSldViewPr snapToGrid="0" snapToObjects="1">
      <p:cViewPr varScale="1">
        <p:scale>
          <a:sx n="53" d="100"/>
          <a:sy n="53" d="100"/>
        </p:scale>
        <p:origin x="47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2:16.84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0,'59'0,"-12"0,-4 0,-6 0,-1 0,8 0,-16 0,6 0,1 0,-7 0,6 0,-8 0,0 0,8 0,-6 0,7 0,-1 0,-6 0,15 0,-15 0,16 0,-16 0,15 0,-15 0,6 0,-8 0,0 0,0 0,0 0,-7 0,5 0,-6 0,7 0,-8 0,1 0,-2 0,-4 0,8 0,-8 0,9 0,-9 0,8 0,-8 0,11 0,-11 0,6 0,-1 0,-4 0,11 0,-11 0,11 0,-12 0,6 0,-3 0,4 0,-1 0,-1 0,-1 0,-4 0,8 0,-5 0,1 0,2 0,-6 0,3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2:40.47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1,'64'0,"-9"0,0 0,-9 0,-10 0,7 0,-14 0,5 0,-8 0,0 0,8 0,-12 0,10 0,-12 0,6 0,-1 0,1 0,0 0,0 0,-7 0,6 0,-6 0,6 0,1 0,-7 0,6 0,-6 0,0 0,5 0,-4 0,-1 0,-2 0,1 0,-6 0,17 0,-15 0,8 0,-6 0,3 0,-2 0,7 0,-11 0,11 0,-5 0,1 0,4 0,-5 0,7 0,0 0,-7 0,5 0,-5 0,1 0,4 0,-12 0,6 0,-3 0,-3 0,9 0,-9 0,8 0,-4 0,1 0,2 0,-8 0,3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2:44.07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0,'75'0,"-12"0,4 0,-9 0,11 0,0 0,-1 0,-9 0,-4 0,-9 0,-1 0,-15 0,11 0,-26 0,18 0,-14 0,0 0,-1 0,-2 0,-4 0,15 0,-13 0,8 0,0 0,-8 0,8 0,1 0,-10 0,10 0,-1 6,-8-5,8 5,1-6,-10 0,16 0,-16 0,11 0,-11 0,4 5,1-4,-6 4,11-5,-11 0,3 0,1 5,-4-4,9 4,-9-5,7 0,-3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2:50.84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0,'57'0,"-6"0,-25 0,0 0,0 0,8 0,-6 0,7 0,-1 0,3 0,-1 0,8 0,-8 0,9 0,-8 0,6 0,-6 7,8-5,0 11,0-11,1 5,-1-1,-8-4,6 5,-7-1,1-4,6 5,-15-2,7-3,-16 3,5 1,-11-4,11 3,-12 0,6-4,-2 4,-4-5,8 5,-8-4,4 4,0-5,0 5,8-4,-7 4,1-5,-1 0,-4 0,9 0,-10 5,4-4,-1 4,2-5,0 0,-1 0,0 5,-4-4,3 4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2:53.60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0,'47'0,"-11"0,-12 0,-12 0,6 0,0 0,-6 0,12 0,-4 0,5 0,1 0,0 0,0 0,9 0,-7 0,15 0,-15 0,15 0,-15 0,15 0,-15 0,7 0,-1 0,-6 0,7 0,-1 7,-6-6,7 6,-1-7,-6 0,15 0,-15 0,7 0,-1 0,-6 0,7 0,-9 0,0 0,0 0,-7 0,17 6,-21-5,21 5,-24-6,12 0,-11 0,11 0,-11 0,11 0,-12 0,13 0,-13 0,12 0,-11 0,11 0,-5 0,7 0,-7 0,6 0,-6 0,0 0,5 0,-5 6,1-5,9 5,-9-6,4 5,-6-4,-1 4,-4-5,4 4,-1-2,-4 2,8 1,-4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2:56.02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1,'54'0,"-11"0,0 0,-6 0,0 0,6 0,-15 0,15 0,-7 0,1 0,6 0,4 0,1 0,8 0,-11 0,11 0,-8 6,8-4,-11 5,0-1,0-4,11 5,-8-1,17-4,-17 5,27-1,-24-4,5 5,-12-1,-16-4,6 5,-15-7,6 0,-13 0,12 6,-11-5,4 5,1-6,-6 5,11-4,-11 4,3-5,1 4,-4-2,9 2,-9-4,3 5,-4 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3:03.075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0,'47'0,"5"0,-24 0,15 0,-15 0,16 0,-8 0,9 0,1 0,-1 0,-8 0,6 0,-7 0,1 0,-2 0,-10 0,1 0,0 0,0 0,0 0,-7 0,5 0,-4 0,6 0,-1 0,1 0,-6 0,4 0,-5 0,0 5,5-3,-4 2,-1-4,-2 0,1 6,-6-5,17 5,-15-6,9 0,-6 0,-4 0,11 6,-12-5,6 5,-1-6,-4 0,16 5,-15-4,8 4,-6 0,-4-4,8 4,-8-5,9 0,-9 0,4 5,-1-4,-3 4,9-5,-9 0,4 4,-1-2,0 7,5-4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3:06.563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0,'54'0,"-1"0,3 0,2 0,1 0,7 0,-18 0,8 0,-11 0,-9 0,8 0,-16 0,6 0,-8 0,-7 0,5 0,-11 0,4 0,-1 0,-4 0,9 5,-9-4,3 4,1-5,8 0,-6 5,5-4,-13 4,6-5,1 0,0 0,-1 0,-1 5,-3-4,9 4,-9-5,8 0,-8 5,9-4,-3 4,0-5,-1 0,1 6,-6-5,17 5,-15-6,8 4,-6-2,-4 2,9-4,-9 0,8 0,-3 5,-1-4,-2 4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3:10.305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61,'75'0,"-20"0,9 0,-34 0,24 0,-18 0,1 0,6 0,-15 0,15 0,-15 0,7 0,-9 0,0 0,0 0,-7 0,5 0,-12 0,13 0,-13 0,12 0,-5 0,1 0,4 0,-12 0,13 0,-6 0,7 0,0 0,-1 0,1 0,0 0,0 0,0 0,0 0,5 0,-4 0,3 0,-10 0,-3 0,1 0,-6 0,17 0,-15 0,8 0,-4 0,-6 0,11 0,-11 0,3 0,1 0,0 0,0 0,4 0,-9 0,16 0,-13 0,8 0,-6 0,-4 0,9 0,-14-15,-3-1,-6-2,-4 6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3:21.666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1,'50'0,"-5"0,-10 0,-7 0,15 0,-15 0,15 0,-15 0,7 0,-9 0,-1 0,-5 0,-3 0,-1 0,-4 0,7 0,-3 0,-1 0,4 4,-3 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17:37.257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0,'66'0,"-11"0,12 0,-9 0,0 0,8 0,-27 0,14 0,-16 0,-1 0,7 0,-15 0,15 0,-15 0,7 0,-9 0,-1 0,1 0,0 0,0 0,-7 0,5 0,-4 0,-1 5,5-4,-11 4,11-5,-12 0,17 0,-15 0,15 0,-16 0,11 0,-12 0,6 0,-1 0,-4 5,11-4,-11 4,4-5,5 0,-8 0,9 0,-8 0,-3 0,9 5,-9-4,4 4,3-5,-7 4,7-3,-4 4,-3-5,9 4,-9-2,7 2,-3-4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1:24.87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1,'54'0,"9"0,-5 0,11 0,0 0,-11 0,9 0,-20 0,9 0,0 0,-17 0,15 0,-26 0,15 0,-15 0,6 0,-8 0,0 0,-7 0,6 0,-13 0,12 0,-4 0,-1 0,5 0,-11 0,11 0,-12 0,6 0,4 0,-8 0,8 0,-6 0,-4 0,15 0,-6 0,3 0,0 0,-5 0,7 0,-7 0,5 0,-11 0,4 0,-1 0,-4 0,8 0,-4 0,0 0,3 0,-7 0,6 0,-3 0,0 0,4 0,-4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1:28.12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35,'56'0,"-6"0,-24 0,0 0,-7 0,14 0,-12 0,13 0,-8 0,0 0,9 0,-7 0,6 0,-8 0,9 0,-7 0,6 0,-8 0,9 0,-7 0,6 0,-8 0,0 0,0 0,0 0,11 0,-8 0,2 0,-7 0,-12 0,6 0,-2 0,-4 0,8 0,-8 0,9 0,-9 0,10 0,-9 0,11 0,-5-6,0 5,5-5,-11 6,11 0,-11 0,4-5,-1 4,3-4,-2 5,1 0,-3 0,-3-5,9 4,-9-4,8 5,-8 0,11 0,-11 0,6 0,-2 0,-4 0,15 0,-14 0,10 0,-7 0,-4 0,7 0,-3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1:32.24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22,'64'0,"2"0,-6 0,1 0,20 0,-12 0,12 0,-19 0,16 0,-30 0,8 0,-11 0,0 0,-8 0,-3 0,-8 0,8 0,-6 0,0 0,-3 0,-6 0,0 0,5 0,-11 0,11 0,-12 0,6 0,-1 0,-4 0,16 0,-15 0,8 0,-6 0,-4 0,8 0,-8 0,9 0,-2 0,4 0,-3 0,4 0,-5 0,7 0,0 0,-7-5,5 4,-11-4,11 5,-12 0,6 0,-2 0,-4 0,8 0,-8-5,4-1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1:36.18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0,'54'0,"6"0,-19 0,17 0,11 0,0 0,-11 0,8 0,-18 0,18 0,-26 0,24 0,-25 0,27 0,-18 0,8 0,0 0,-8 0,18 0,-8 0,0 0,9 0,-19 0,7 0,1 0,-8 0,18 0,-18 0,18 8,-18-6,8 6,-19-8,5 0,-14 0,7 0,-9 0,0 0,-7 5,5-4,-5 4,0-5,6 0,-6 0,7 0,-7 0,14 0,-12 0,14 0,-10 0,1 0,0 5,20-3,-15 3,15-5,-20 0,0 0,0 0,0 0,0 0,0 0,-7 0,5 0,-5 0,0 0,6 0,-13 0,6 0,-1 0,-4 0,9 0,-10 0,4 0,-1 0,2 0,0 5,-1-4,-1 4,1-5,0 4,2-3,-3 3,1-4,3 0,-3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1:40.20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0,'69'0,"6"0,-27 0,19 0,-9 0,0 0,-2 0,0 0,2 0,0 0,-2 0,-11 0,11 0,-8 0,8 0,0 0,-9 0,9 0,-11 0,-8 0,6 0,-15 0,0 0,-4 0,-11 0,11 0,-11 0,4 0,-1 0,3 0,-2 0,0 0,-1 0,-4 0,9 0,-9 0,8 0,-8 0,9 0,-3 0,0 0,-1 0,1 0,-6 0,11 0,-4 0,-2 0,0 0,-1 0,0 0,0 0,3 0,-4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1:46.31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12,'70'-7,"-6"3,-8 4,2 0,11 0,-11 0,8 0,-7 0,-1 0,-2 0,-1 0,-7 0,8 0,-11 0,1 0,-1 0,-8 0,6 0,-15 0,15 0,-15 0,6 0,1 0,-7 0,15 0,-15 0,6 0,1 0,-7 0,6 0,-8 0,0 0,0 0,-7 0,5 0,-11 0,4 0,-1 0,3 0,-2 0,1 0,-1 0,-4 0,11 0,-5 0,7 0,0 0,-7 0,5 0,-11 0,4 0,-1 0,-4 0,4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2:06.47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87,'66'0,"0"0,15 0,3 0,-29 0,1 0,43 0,-43 0,-1 0,42 0,-42 0,1 0,31 0,-32 0,-2 0,19 0,10 0,-14 0,-9 0,-4 0,-9 0,-1 0,0 0,-8 0,6 0,-15 0,15 0,-15 0,15 0,-15 0,16 0,-8 0,1 0,6 0,-7 0,10 0,-1 0,0 0,0 0,1 0,-1 0,0 0,31 0,-23-7,23 5,-31-4,0-1,-8 5,6-4,-6-1,8 5,0-5,-8 2,6 3,-7-4,10 6,-1-6,0 4,-8-5,6 7,-15 0,15 0,-15 0,7 0,-1 0,-6 0,18 0,-17 0,2 0,-7 0,-5 0,0 0,6 0,-13 0,12-6,-11 5,11-5,-11 6,11 0,-12 0,6 0,4 0,-8 0,8 0,-6 0,-4 0,4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2:08.57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0,'58'0,"2"0,-23 0,0 0,6 0,-15 0,15 0,-7 0,10 0,-1 0,0 0,0 0,-8 0,6 0,-15 0,15 0,-6 0,-1 0,7 0,-15 0,7 0,-1 0,-6 0,15 0,-15 0,15 0,-15 0,16 0,-16 0,6 0,1 0,-7 0,6 0,-8 0,-7 0,5 0,-11 0,11 0,-11 0,4 0,-1 0,-4 0,10 0,-9 0,4 0,-1 0,-4 0,10 0,-9 0,5 0,-3 0,-3 0,9 0,-9 0,8 0,-8 0,8 0,-5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2:25.933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10,'52'-5,"3"0,-8 5,1 0,31 0,-18 0,21 0,-14 0,1 0,12 0,-9 0,10 0,-14 0,1 0,13 0,-11 0,10 0,0 0,-9 0,9 0,-23 0,8 0,-7 0,-1 0,8 0,-18 0,8 0,-11 0,-8 0,-3 0,-8 0,0 0,0 0,-7 0,-1 0,-3 0,-3 0,9 0,-9 0,8 0,-4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2:27.946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43,'106'0,"-31"0,-2 0,23 0,-18 0,5 0,-9 0,1 0,9 0,-3 0,-20 0,1 0,7 0,6 0,-5 0,-2 0,-1 0,24 0,0 0,-13 0,-3 0,-14 0,0 0,6 0,1 0,4 0,-3 0,-18 0,-2 0,8 0,-3 0,31 0,-4 0,-23 0,-2 0,-11 0,0 0,-8 0,-2 0,-1 0,-6 0,7 0,-10 0,1 0,0 0,-7 0,6 0,-6-6,7 5,0-5,0 6,8-7,-6 6,7-6,-9 7,8-7,-6 6,15-6,-15 7,15 0,-15 0,15 0,-15 0,15 0,-15 0,7 0,-9 0,0 0,0 0,-1 0,-5 0,4 0,-12 0,13 0,-13 0,5 0,-1 0,0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2:35.219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1,'58'0,"-2"0,-19 0,6 0,-6 0,-1 0,7 0,-15 0,16 0,-16 0,15 0,-15 0,15 0,-15 0,6 0,1 0,-7 0,15 0,-15 6,7-5,-9 5,-1-6,1 6,0-5,-7 5,6-6,-6 0,7 0,0 0,0 0,-1 0,1 0,0 0,0 0,5 0,-11 0,9 0,-16 0,11 0,-11 0,11 0,-12 0,12 0,-11 0,11 0,-11 0,4 0,1 0,-6 0,10 0,-9 0,2 0,7 0,-8 0,9 0,-8 0,-3 0,9 0,-9 0,8 0,-4 0,0 0,4 0,-8 0,3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2:42.098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67,'54'0,"-1"0,3 0,-8 0,30 0,-27 0,28 0,-40 0,15 0,-18 0,9 0,1 0,-10 0,-1 0,-9 0,0 0,-1 0,1 0,0 0,-7 0,6 0,-6 0,0 0,-1 0,-1 0,-4 0,5-11,0 8,-5-9,5 12,-3 0,-3 0,9 0,-2 0,-2 0,0 0,-1-5,-4 4,9-4,-9 5,8-4,-8 2,8-2,-8 4,9 0,-5 0,0-5,3 4,-8-3,9 4,-4 0,0 0,3 0,-7-5,2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2:46.469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0 107,'58'0,"-8"0,1 0,11 0,37 0,-43 0,-4 0,4 0,11 0,0 0,-17 0,9 0,3 0,12 0,10 0,-29 0,-2 0,23 0,19 0,-26 0,12 0,-9 0,9 0,-12 0,0 0,-11 0,8 0,-18 0,18 0,-18 0,8 0,-20 0,27 0,-21 0,23 0,-28 0,6 0,-6 0,8 0,0 0,0 0,1 0,-1 0,-8-11,6 8,-7-9,1 12,6-7,-6 6,8-13,0 13,0-6,0 7,0-7,1 5,-1-4,12 6,-18 0,16-7,-27 5,6-5,-8 7,0 0,0 0,0 0,-7 0,5 0,-5 0,1 0,4 0,-12 0,6 0,-1 0,-4 0,16 0,-15 0,8 0,-7 0,-4 0,8-8,-5-4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2:49.972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1,'46'0,"5"0,-14 0,8 0,1 0,9 0,-15 0,13 0,-25 0,15 0,-6 0,0 0,6 0,-7 0,10 0,-1 0,-8 0,-3 0,1 0,-7 0,6 0,1 0,-7 0,6 0,-8 0,0 0,0 0,0 0,0 0,-7 0,5 0,-11 0,11 0,-12 0,13 0,-13 0,12 0,-4 0,-1 0,5 0,-12 0,13 0,-6 0,0 0,5 0,0 0,3 0,4 0,-12 0,6 0,-6 0,7 0,0 0,-7 0,5 0,-11 0,4 0,1 0,-6 0,10 0,-9 0,2 0,3 0,-6 0,11 0,-11 0,3 0,5 0,-8 0,7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14T23:33:03.19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16 24575,'16'0'0,"3"0"0,15 0 0,-6 0 0,6 0 0,1 0 0,-7 0 0,7 0 0,-10 0 0,10 0 0,-7 0 0,6 0 0,1 0 0,2 0 0,-1 0 0,7 0 0,-15 0 0,15 0 0,-15 0 0,15 0 0,-15 0 0,15 0 0,-15 0 0,15 0 0,-15 0 0,7 0 0,-9 0 0,8 0 0,-6 0 0,7 0 0,-9 0 0,20 0 0,-7 0 0,9 0 0,-5 0 0,-15 0 0,15 0 0,-7 0 0,1 0 0,6 0 0,-15 0 0,15 0 0,-6 0 0,0 0 0,6 0 0,-15 0 0,15 0 0,-7 0 0,9 0 0,-8 0 0,6 0 0,-7 0 0,10 0 0,10 0 0,-8 0 0,0 0 0,-4 0 0,-8 0 0,9 0 0,1 0 0,-1 0 0,0-7 0,1 5 0,-1-4 0,0 6 0,0 0 0,1 0 0,-1 0 0,-8 0 0,6 0 0,-7 0 0,10 0 0,-1 0 0,20 0 0,-14 0 0,14 0 0,-20 0 0,-8 0 0,6 0 0,-6 0 0,8 0 0,0 0 0,0 0 0,0 0 0,1 0 0,-1 0 0,0 0 0,0 0 0,1 0 0,-1 0 0,0 0 0,0 0 0,1 6 0,-1-4 0,-8 5 0,6-7 0,-7 0 0,21 5 0,-9-3 0,9 4 0,-12-6 0,0 6 0,1-4 0,-2 5 0,1-7 0,-1 0 0,12 7 0,-8-5 0,8 6 0,-11-8 0,0 0 0,11 7 0,-8-5 0,7 6 0,1-8 0,22 7 0,-14-6 0,22 14 0,-28-14 0,1 7 0,-4-8 0,1 0 0,-8 7 0,8-6 0,-11 6 0,0-7 0,0 0 0,1 0 0,-10 0 0,7 7 0,-6-5 0,8 4 0,1-6 0,9 0 0,-7 0 0,8 0 0,-11 0 0,0 0 0,11 0 0,12 0 0,-7 0 0,4 0 0,-20 0 0,-8 0 0,6 0 0,4 0 0,1 0 0,8 0 0,-11 0 0,0 0 0,0 0 0,11 0 0,-8 0 0,7 0 0,-9 0 0,-1 0 0,0 0 0,0 0 0,1 0 0,19 0 0,-15 0 0,16 0 0,-11 0 0,-7 0 0,8 0 0,-11 0 0,1 0 0,-1 0 0,-9 0 0,8 0 0,-8 0 0,1 0 0,6 0 0,-15 0 0,15 0 0,-15 0 0,15 0 0,-15 0 0,15 0 0,5 0 0,-8 0 0,15 0 0,-28 0 0,17 0 0,-8-7 0,9 6 0,-8-6 0,6 7 0,-15 0 0,15 0 0,-6 0 0,0-6 0,-3 5 0,1-5 0,-7 6 0,6 0 0,-8 0 0,0 0 0,0 0 0,-1 0 0,1-6 0,20 5 0,-15-5 0,15 6 0,-27 0 0,6 0 0,-6 0 0,7 0 0,-7 0 0,5 0 0,-5 0 0,0 0 0,6 0 0,-6 0 0,0 0 0,-1-5 0,-1 4 0,-5-4 0,6 5 0,-7 0 0,-1 0 0,1 0 0,-1 0 0,-4 0 0,-2 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33:46.252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1,'55'0,"-2"0,-8 0,11 0,2 0,0 0,9 0,21 0,-22 0,19 0,-40 0,11 0,-17 0,14 0,-16 0,8 0,-8 0,-3 0,-8 0,0 0,0 0,0 0,0 0,-7 0,5 0,-5 0,1 0,4 0,-5 0,0 0,5 0,-11 0,4 0,6 0,-9 0,8 0,-5 0,-4 0,11 0,-11 0,11 0,-5 0,0 0,6 0,-6 0,0 0,5 0,-11 0,4 0,-1 0,-4 0,9 0,-9 0,7 0,-2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46:24.74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1 177,'87'0,"-15"0,-15 0,-12 0,0 0,-8 0,6 0,-6 0,-1 0,8 0,-16 0,15 0,-15-6,15 4,-7-3,1-1,6 4,-15-9,15 9,-6-10,-1 10,8-5,-16 2,15 3,-15-9,6 9,-8-10,0 11,0-5,0 0,0 5,0-5,-7 1,5 4,-5-4,7-1,-7 5,6-5,-13 1,12 4,-11-4,11-1,-11 5,4-5,1 6,-6-5,10 4,-9-4,2 5,1-5,-4 4,8-4,-4 5,-1 0,-1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46:28.20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0,'56'0,"-2"0,-9 0,1 0,-1 0,11 0,-17 0,15 0,-18 0,10 0,-10 0,7 0,-15 0,7 0,-9 0,0 0,0 0,-1 0,1 0,0 0,0 0,0 0,0 0,0 0,-1 0,-5 0,4 0,-5 0,0 0,6 6,-13-4,12 3,-5-5,1 0,4 6,-12-5,6 5,-2-6,2 0,0 0,-1 5,-1-4,-4 4,8-5,-7 0,7 0,-8 0,9 5,-9-4,3 4,1-5,3 0,-2 0,1 0,-3 0,-3 5,9-4,-9 4,7-5,-3 0,-1 0,-1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46:33.72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0,'65'0,"-13"0,-9 0,-15 0,15 0,-6 0,-1 0,8 0,-16 0,15 0,-7 0,10 0,-1 0,-9 0,-1 0,-9 0,0 0,0 0,0 0,-1 0,1 0,0 0,0 0,0 0,0 0,11 0,-8 0,8 0,-11 0,-7 0,5 0,-4 0,-1 0,5 0,-11 0,11 0,-12 0,6 0,-2 0,-4 0,8 0,-1 0,-2 0,1 0,-3 0,-3 0,4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46:39.1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0 106,'94'0,"6"0,-51 0,47 0,-21 0,-10 0,-1 0,3 0,-4 0,0 0,2 0,-4 0,0 0,15 0,19 0,-26 0,-11 0,-2 0,-11 0,1 0,-1 0,-8 0,6 0,-7 0,1 0,6 0,-6 0,8 0,0 0,1 0,9 0,-7 0,8 0,-11 0,11 0,12 0,-7 0,4-7,-20 6,1-6,-1 7,0-7,1 5,-10-4,7 6,-6-7,8 5,0-5,-8 7,6 0,-7-6,1 4,6-5,-15 7,15 0,-3-6,-3 5,9-5,-18 6,7 0,-16 0,5-6,-11 5,11-5,-11 6,4 0,-1 0,3 0,-2 0,0 0,-1 0,-4 0,9 0,-9 0,8 0,-8 0,9 0,-9 0,3-8,-5-3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46:44.068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33,'75'0,"-20"0,-2 0,-16 0,8 0,-8 0,-3 0,1 0,-7 0,0 0,4 0,-10 0,12 0,-8 0,0 0,0 0,0 0,-7 0,5 0,-4 0,5 0,1 0,0 0,0 0,0 0,8 0,-5 0,5 0,-3 0,-4 0,4 0,-6 0,-5 0,4 0,-12 0,13 0,-6 0,7 0,-7 0,5 0,-5 0,1 0,4 0,-12-5,6 4,4-4,-8 5,8-5,-6 4,3-4,-2 5,1 0,-1 0,-4-5,9 4,-10-4,10 5,-9 0,4 0,-1 0,-4 0,8 0,-4 0,4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46:46.266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1,'65'0,"6"0,-23 0,18 0,-18 0,18 0,-19 0,9 0,12 0,-25 0,33 0,-37 0,28 0,-28 0,14 0,-24 0,5 0,-8 0,0 0,-7 0,5 0,-11 0,11 0,-12 0,6 0,-1 0,-4 0,9 0,-10 0,11 0,-11 0,6 0,-3 0,-3 0,16 0,-15 0,16 0,-16 0,11 0,-11 0,11 0,-12 0,6 0,-1 0,-4 0,9 0,-10 0,11 0,-11 0,6 0,-3 0,-3 0,8 4,-4 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4T23:46:48.304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0,'50'0,"-4"0,-12 0,3 0,-7 0,11 0,-11 0,7 0,-3 0,-8 0,0 0,-7 0,5 0,-4 0,5 0,-5 0,4 0,-12 0,12 0,-11 0,11 0,-5 0,1 0,4 0,-12 0,12 0,-11 0,16 0,-9 0,4 0,-6 0,-1 6,-4-5,11 5,-5-6,0 0,5 0,-11 0,11 0,-11 5,4-4,6 4,-10-5,10 0,-8 0,-3 0,11 0,-11 0,6 5,-3-4,-3 4,11-5,-11 0,6 0,-3 0,-3 0,11 0,-11 0,6 0,-2 0,-4 0,8 5,-8-4,4 4,0-5,0 0,0 0,4 4,-8-2,7 2,-3-4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14T23:53:40.49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1 150 24575,'16'0'0,"2"0"0,17 0 0,-7 0 0,15 0 0,-6 0 0,8 0 0,0 0 0,11 0 0,-8 0 0,7 0 0,1 0 0,-8 0 0,18 0 0,-18 0 0,8 0 0,0 0 0,-9 0 0,9 0 0,0 0 0,0 0 0,2 0 0,-5-6 0,3 4 0,2-5 0,0 7 0,-2-7 0,0 6 0,-8-6 0,7 0 0,-9 5 0,-1-4 0,-8 6 0,6-7 0,-7 5 0,1-4 0,6 6 0,-15 0 0,6 0 0,1-7 0,-7 5 0,6-5 0,1 7 0,13-5 0,0 3 0,9-4 0,-20 6 0,6-6 0,-15 4 0,15-11 0,-6 11 0,8-5 0,-8 7 0,6-7 0,-7 6 0,1-6 0,6 7 0,-15 0 0,15 0 0,-15 0 0,15-7 0,-15 5 0,7-4 0,11 6 0,-7 0 0,9 0 0,-5 0 0,-15 0 0,15 0 0,-15 0 0,15 0 0,-15 0 0,7 0 0,-1 0 0,-6 0 0,7 0 0,-1 0 0,-6 0 0,7 0 0,-9 0 0,0 0 0,8 0 0,-6 0 0,15 0 0,-15 0 0,27 0 0,-16 0 0,18 0 0,-12 0 0,-8 0 0,6 0 0,-6 0 0,8 0 0,0 0 0,1 0 0,-1 0 0,-8 0 0,6 0 0,-15 0 0,15 0 0,-15 0 0,6 0 0,1 0 0,-7 0 0,7 0 0,11 0 0,-7 0 0,9 0 0,-13 0 0,-1 0 0,-6 0 0,15 0 0,-15 0 0,16 0 0,-16 0 0,15 0 0,-15 0 0,15 0 0,-6 0 0,-1 0 0,7 0 0,-15 0 0,14 0 0,-14 0 0,15 0 0,-3 0 0,-3 0 0,1 0 0,-12 0 0,-1 0 0,-5 0 0,4 0 0,-12 0 0,6 0 0,-1 0 0,-4 0 0,5 0 0,-8 0 0,1 0 0,0 0 0,0 0 0,6 0 0,-4 0 0,11 0 0,-12 0 0,13 0 0,-6 0 0,12 0 0,-4 0 0,3 0 0,-4 0 0,0 0 0,0 0 0,-7 0 0,5 0 0,-4 0 0,6 0 0,-7 0 0,-2 0 0,1 0 0,-6 0 0,6 0 0,-7 0 0,0 0 0,-1 0 0,1 0 0,0 0 0,0 0 0,-1 0 0,0 0 0,0 0 0,-5 0 0,0 0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14T23:53:52.5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24575,'25'0'0,"14"0"0,32 0 0,13 0 0,13 0-631,-42 0 0,1 0 631,-6 0 0,0 0 0,14 0 0,-3 0-10,8 0 10,-10 0 0,-1 0 0,11 0 0,-14 0 0,1 0 0,29 0 0,8 0 0,-21 0 0,-1 0 0,-5 0 0,-18 0 0,18 0 0,-7 0 939,9 0-939,-9 0 333,7 0-333,-8 0 0,1 0 0,7 0 0,-18 0 0,8 0 0,30 0 0,-20 0 0,33 0 0,-30 0 0,0 0 0,12 0 0,-9 0 0,22 0 0,-22 0 0,21 0 0,-21 0 0,9 0 0,-12 0 0,13 0 0,-11 0 0,11 0 0,-13 0 0,-1 0 0,1 0 0,12 0 0,-9 0 0,22 0 0,-37 0 0,1 0 0,-6 0 0,0 0-232,13 0 0,-2 0 232,21 0 0,10 0 0,-22 0 0,9 0 0,-12 0 0,-1 0 0,1 0 0,-11 0 0,-2 0 0,-11 0 0,11 0 464,-8 0-464,8 0 0,-11 0 0,0 0 0,0 0 0,1 0 0,10 0 0,-7 0 0,7 0 0,-19 0 0,6 0 0,-15 0 0,7 0 0,-10 0 0,1 0 0,0 0 0,0 0 0,-7 0 0,5 0 0,-11 0 0,11 0 0,-12 0 0,6 0 0,-7 0 0,0 0 0,0 0 0,-1 0 0,1 0 0,-1 0 0,-5 0 0,-1 0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1:21.77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0,'54'5,"-18"-1,6-4,-21 0,22 0,-6 0,-1 0,18 0,-24 0,24 0,-18 0,9 0,-8 0,-3 0,-8 0,8 0,-12 0,11 0,-14 0,7 0,-7 0,5 0,-11 0,4 0,1 0,-6 0,11 0,-11 0,3 0,1 0,7 0,-4 0,3 0,-11 0,5 0,1 0,0 0,-2 0,1 0,3 0,-2 0,7 0,-12 0,13 0,-6 0,0 0,5 0,-5 0,1 0,4 0,-12 0,12 0,-11 0,5 0,-3 5,-3-4,9 9,-9-9,3 4,-4-5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1:25.37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1,'67'0,"-9"0,-23 0,1 0,9 0,1 0,-10 0,7 0,-6 0,0 0,-3 0,-8 0,9 0,-7 0,6 0,-8 0,0 0,0 0,0 0,0 0,8 0,-6 0,7 0,-9 0,-1 0,-5 0,15 0,-12 0,14 0,-11 0,-7 0,5 0,-5 0,7 0,0 0,0 0,-7 0,6 0,-6 0,0 0,5 0,-12 0,6 0,4 0,-8 0,8 0,-7 0,4 0,-2 0,1 0,-1 0,3 0,-1 0,5 0,-5 0,7 0,0 0,0 0,-1 0,1 0,0 0,9 0,-7 0,15 0,-15 0,6 0,1 0,-7 0,15 0,-15 0,15 0,-15 0,15 0,-14 0,13 0,-14 0,15 0,-14 0,14 0,-15 0,15 0,-15 0,6 0,1 0,-7 6,6-5,-8 5,0-6,-7 5,5-4,0 4,3-5,-3 0,-6 0,-7 0,6 0,0 0,2 0,-3 0,-1 0,2 0,0 0,5 0,-9 0,4 0,-1 0,-4 0,9 0,-9 0,8 0,-8 0,9 0,-9 0,8 0,-8 4,4-2,0 2,1-4,-1 0,0 5,0-4,0 4,1-5,-1 0,0 5,0-4,0 4,-1-5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1:34.28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0,'47'0,"-5"0,-16 0,0 0,0 0,-7 0,5 0,-5 0,1 0,4 0,-12 0,6 0,-2 0,-4 0,8 0,-8 0,9 0,-6 0,2 0,-4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1:43.11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1,'53'0,"-6"0,-12 0,-7 0,6 0,1 0,-7 0,6 0,1 0,1 0,10 0,-10 0,7 0,-6 0,0 0,-3 0,0 0,-6 0,0 0,-4 0,4 0,-7 0,20 0,-20 0,14 0,-9 5,-1-3,1 3,0-5,-7 0,6 6,-6-4,0 3,-1-5,4 0,-8 5,8-4,0 4,-8-5,8 0,1 0,-9 0,15 0,-17 0,6 0,-1 6,-4-5,9 5,-3-6,-2 0,1 0,-1 0,-4 0,9 0,-3 0,-2 0,1 0,-3 0,-3 0,9 0,-4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1:51.74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1,'51'0,"6"0,-42 0,11 0,-8 0,-6 0,12 0,-5 0,1 0,4 0,-12 0,13 5,-6 2,7 1,-1-3,1 1,9-4,-7 9,6-10,1 5,-7 0,6-5,1 5,-7 0,18-5,-17 11,8-11,-11 5,0-1,-7-3,5 4,-4-6,-1 0,5 0,-12 4,13-2,-13 2,12-4,-11 0,11 0,-11 5,11-4,-5 4,0-5,6 0,-6 6,18-5,-8 5,17-6,-25 0,12 6,-20-5,11 5,-12-6,6 0,-1 6,-4-5,9 5,-10-6,4 5,-5 1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1:55.20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0,'38'0,"2"0,-21 0,7 0,0 0,-1 0,1 0,0 0,0 0,0 0,-7 0,5 0,-11 0,11 0,-11 0,4 0,-1 0,-4 0,8 5,-7-4,2 4,1-5,3 0,-2 0,1 0,-3 0,-3 0,9 5,-9-4,3 4,1-1,0 1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1:58.64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0,'41'0,"1"0,-29 0,4 0,4 0,-8 0,8 0,-6 0,-3 0,9 0,-9 0,8 0,-8 0,9 0,-2 0,5 0,-5 0,5 0,-5 0,7 0,0 6,0-4,-7 3,-2-5,1 6,-6-5,11 5,-12-6,8 0,-3 0,-1 0,5 0,-8 0,3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2:08.123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10,'50'-6,"-2"2,-29 4,16 0,-14 0,5 0,-8 0,-6 0,13 0,-6 0,0 0,5 0,-11 0,11 0,-11 0,4 0,-1 0,-4 0,7 0,-3 0,0 0,4 0,-8 5,8-4,-8 4,9 0,-10-4,9 4,-4-5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2:15.543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1,'49'0,"-11"0,-14 0,-12 5,13-4,-13 9,12-9,-11 4,11-5,-11 0,11 0,-12 4,6-2,-1 2,-4-4,11 0,-11 0,4 0,1 0,1 0,0 0,5 0,-11 0,11 0,-5 0,1 0,-3 0,1 0,-6 0,10 0,-10 0,4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2:18.807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36,'50'0,"-12"0,-5 0,-18 0,11 0,-8 0,-6 0,15 0,-14 0,8 0,-6 0,-3 0,8 0,-3 0,-1 0,4 0,-7 0,7 0,-8 0,9 0,-9 0,8 0,-7-11,3 8,2-9,-5 12,4 0,-1 0,-4 0,9 0,-9 0,8 0,-5 0,1 0,3 0,-9-4,5-2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2:22.621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1,'54'0,"-2"0,3 0,4 0,22 0,-9 8,22-7,-22 7,21-8,-21 0,22 9,-22-7,9 6,-23-8,8 0,-26 0,13 0,-25 0,7 0,-9 0,-7 0,5 0,-11 0,11 0,-12 0,13 6,-13-5,12 5,-11-6,11 0,-11 0,11 0,-12 0,13 0,-13 0,6 0,-3 0,-3 5,4 1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2:26.068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0,'47'0,"14"0,-22 0,28 0,-19 0,18 0,-18 0,18 0,-27 0,25 0,-25 0,17 0,-11 0,1 0,-10 0,-1 0,-9 0,0 0,0 0,-7 0,5 0,-12 0,13 0,-6 0,7 0,-7 0,5 0,4 0,0 0,7 0,-10 0,1 0,0 0,0 0,-7 0,6 0,-13 0,6 0,-3 0,-3 0,9 0,-9 0,8 0,-3 0,0 0,-2 5,-1-4,2 4,4-5,-4 0,-1 5,-5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2:30.503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0,'60'0,"3"0,-35 0,15 0,-15 0,7 0,-9 0,8 0,-8 0,8 0,-16 0,-1 0,-1 0,-4 0,9 0,-6 0,1 0,4 0,-9 0,9 0,-3 0,7 0,-7 0,1 0,-1 0,-4 0,9 0,-10 0,11 0,-11 0,6 0,-3 5,-3-4,3 4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02:35.806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1,'53'0,"-1"0,-15 0,6 0,-6 0,8 0,0 0,-8 0,6 0,-15 0,7 6,-9-5,0 5,-1-6,-5 0,-3 0,6 0,-10 0,10 5,-8-4,-3 4,9-5,-9 0,8 0,-3 0,0 0,2 0,-8 0,9 0,-4 0,1 0,2 0,-3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14:33.50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0,'57'0,"-14"0,-25 0,-1 0,2 0,5 0,-5 0,-3 0,0 0,0 0,1 0,-1 0,0 0,0 0,0 0,2 0,-3 0,-1 0,0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14:37.36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1,'50'0,"4"0,-26 0,6 0,-8 0,-6 0,4 0,-5 0,7 0,0 0,0 0,0 0,8 0,3 0,8 0,-8 0,6 0,-7 0,20 0,-17 0,16 0,-18 0,10 0,-11 0,-1 0,-1 0,-6 0,7 0,-9 0,0 0,8 0,-6 0,0 0,-4 0,-5 0,7 0,-6 0,4 0,-5 0,0 0,5 0,-11 0,11 0,-5 0,0 0,-1 0,0 0,-6 0,12 0,-11 0,4 0,-1 0,-4 0,9 0,-5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14:39.57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1,'74'0,"4"0,-30 0,8 0,-1 0,-7 0,18 0,-18 0,8 0,0 0,-9 0,9 0,0 0,-17 0,25 0,-25 0,17 0,-11 0,1 0,-1 0,-8 0,6 0,-15 0,6 0,-8 0,0 0,-1 0,1 0,0 0,-7 5,-1-4,-2 4,-4-5,7 4,-4 1,0 1,4-2,-8-4,8 0,-2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14:44.73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0,'89'0,"-32"0,-6 0,-18 0,55 0,-45 0,34 0,-6 0,-11 0,19 0,-21 0,0 0,-11 0,-3 0,-8 0,10 0,-1 0,-9 0,-1 0,-9 0,0 0,0 0,-1 0,1 0,0 0,0 0,0 0,0 0,-7 0,5 0,-11 0,9 0,-3 0,-2 0,1 0,-3 0,-3 0,11 0,-11 0,13 0,-6 0,7 0,-7 0,5 0,-5 0,1 0,4 0,-12 0,6 0,-3 0,-2 0,7 0,-3 0,-1 0,5 0,-9 0,4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14:47.54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1,'66'0,"1"0,-30 0,0 0,6 0,-7 0,1 0,-2 0,-9 0,8 0,3 0,-1 0,-1 0,-1 0,-6 0,7 0,-1 0,-6 0,7 0,-9 0,-1 0,1 0,0 0,0 0,0 0,0 0,0 0,-7 0,5 0,-5 0,7 0,0 0,0 0,-7 0,5 0,-5 0,7 0,5 0,-4 0,3 0,-10 0,4 0,-12 0,6 0,4 0,-8 0,15 0,-17 0,13 0,-6 0,0 0,5 0,-11 0,11 0,-11 0,4 0,1 0,-6 0,11 0,-11 0,3 0,1 0,1 0,-1 0,0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14:53.998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0,'88'0,"-9"0,-11 0,-17 0,27 0,-19 0,9 0,1 0,0 0,-11 0,8 0,-19 0,9 0,-11 0,1 0,-1 0,0 0,-8 0,6 0,-15 0,6 0,-8 0,9 0,-14 0,21 0,-21 0,18 0,-12 0,4 0,-5 0,-7 0,5 0,-4 0,-1 0,5 0,-12 0,6 0,-1 0,-4 0,9 0,-10 0,4 0,0 0,0 0,1 0,-1 0,0 0,1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14:56.689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1,'55'0,"-10"0,-2 0,-7 0,20 0,-17 0,14 0,-16 0,8 0,0 0,-8 0,6 0,-7 0,1 0,6 0,-15 0,15 0,-15 0,7 0,-9 0,8 0,-6 0,7 0,-1 0,-6 0,7 0,-1 0,3 0,0 0,-3 0,1 0,-7 0,6 0,-15 0,6 0,-2 0,-2 0,8 0,-17 0,6 0,-2 0,-4 0,8 0,-8 0,8 0,-4 0,0 0,3 0,-5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15:03.879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0,'66'0,"-4"0,-6 0,-8 0,18 0,-8 0,1 0,7 0,4 0,-8 0,16 0,-19 0,-1 0,8 0,-18 0,-1 0,-3 0,-16 0,6 0,-8 0,0 0,0 0,-7 0,5 0,-11 0,11 0,-12 0,12 0,-11 0,4 0,1 0,-6 0,18 0,-17 0,10 0,-8 0,4 0,-2 0,1 0,-1 0,-4 0,9 0,-10 0,4 0,0 0,1 0,-1 0,-1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15:07.342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12,'56'0,"3"0,-23 0,1 0,-2 0,-1 0,-6 0,15 0,-6 0,8 0,-8 0,6 0,-6 0,8 0,0 0,0 0,11 0,-17 0,15 0,-17 0,8 0,-8 0,6 0,-15 0,6 0,1 0,-7 0,15 0,-15 0,6 0,-8 0,0 0,0 0,0 0,0 0,0 0,-7-5,5 4,-12-4,6 5,-2 0,-4 0,8 0,-8 0,9 0,-9 0,8 0,-8 0,9 0,-9 0,7 0,-4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15:13.990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1,'56'0,"13"0,-39 0,34 0,-24 0,26 0,-8 0,0 0,9 0,-9 0,0 0,-2 0,-11 0,1 0,-1 0,0 0,0 0,-8 0,6 0,-6 0,8 0,-8 0,6 0,-15 0,6 0,-8 0,0 0,0 0,0 0,-7 0,5 0,-4 0,6 0,-7 0,5 0,-5 0,0 0,6 0,-6 0,0 0,-1 0,-3 0,-3 0,9 0,-5 0,0 0,3 0,-8 0,9 0,-4 0,0 0,4 0,-8 0,3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22:41.56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26,'76'0,"-7"0,-24 0,11 0,-8 0,7 0,-9 0,-1 0,0 0,0 0,-8 0,6 0,-15 0,7 0,-10 0,-5 0,4 0,-5 0,7 0,-7 0,5 0,-11 0,11 0,-11 0,11 0,-5 0,0 0,17 0,-14 0,9 0,-7 0,-5 0,7 0,-7 0,5 0,-12 0,13 0,-13 0,6 0,4 0,-8 0,8 0,-6 0,-4 0,10 0,-9 0,11-5,-12 3,13-4,-6 6,0 0,5-5,-11 3,11-4,-12 6,6 0,-3 0,-2 0,7 0,-8 0,9 0,-9 0,3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22:45.28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0,'51'0,"-5"0,-11 0,-7 0,15 0,-6 0,-1 0,7 0,-6 0,0 0,6 0,-15 0,15 0,-15 0,6 0,0 0,-6 0,7 0,-1 0,-6 0,7 0,-9 0,0 0,8 0,-6 0,0 0,5 0,-19 0,19 0,-14 0,7 0,0 0,-7 0,6 0,-6 0,7 0,-7 0,5 0,-5 0,7 0,-7 0,5 0,-11 0,11 0,-11 0,16 0,-16 0,10 0,-6 0,-4 0,9 0,-10 0,4 0,-1 0,2 0,-1 0,-2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22:51.3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1,'54'0,"-11"0,0 0,-6 0,0 0,6 0,-7 0,9 0,-8 0,6 0,-6 0,8 0,0 0,-8 0,-2 0,-10 0,10 0,-7 0,6 0,-8 0,0 6,0-5,0 5,0-6,0 0,0 5,0-3,-1 4,1-6,0 0,0 0,-7 0,6 5,-13-3,6 3,-3-5,-3 0,9 0,-9 0,8 0,-8 0,9 0,-9 0,9 0,-9 0,8 0,-8 0,15 0,-13 0,8 0,-6 0,-4 0,8 0,-1 0,-1 0,-1 0,-1 0,-4 0,8 0,-4 4,4 1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22:56.8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0,'50'0,"14"0,-33 0,23 0,-7 0,1 0,7 0,1 0,-17 0,26 0,-26 0,8 0,-4 0,-15 0,7 0,-1 0,-6 0,7 0,-9 0,-1 0,1 6,0-4,0 3,-7-5,6 0,-13 0,12 0,-11 0,4 0,1 0,-6 0,12 0,-11 0,5 5,-1-4,-4 4,9-5,-10 0,4 0,-1 0,9 0,-6 0,5 0,-6 6,-4-5,11 5,-12-6,13 0,-13 0,6 0,-3 0,-3 0,11 0,-11 0,6 0,-1 6,-4-5,16 5,-15-6,8 0,-6 0,-4 0,8 5,-3 1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23:01.269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1,'55'0,"-3"0,-6 0,-1 0,0 0,0 0,11 0,-17 0,15 0,-17 0,-1 0,-1 0,-9 0,0 0,-7 0,5 0,-5 0,1 0,4 0,-12 0,12 0,-11 0,11 0,-11 0,11 0,-5 0,7 0,0 0,-7 0,5 0,-11 0,11 0,-11 0,4 0,-1 0,3 0,-2 0,0 0,1 0,-5 0,9 0,-3 0,-2 0,1 0,4 0,-8 0,8 0,-6 0,-4 0,8 0,-8 0,8 0,-3 0,-2 0,5 4,-9-2,7 2,-2-4,-1 5,5-4,-4 3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23:07.886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25,'66'-6,"-19"1,17 5,-25 0,28 0,-19 0,18 0,-18 0,18 0,-18 0,8 0,-1 0,-7 0,8 0,-11 0,0 0,1 0,-1 0,11 0,-17 0,15 0,-18 0,9 0,-8 0,6 0,-15 0,6 0,-8-6,-7 5,6-5,-6 6,0 0,-1 0,-1 0,-4 0,16 0,-16 0,10 0,-8 0,-2 0,7 0,-8 0,9 0,-9 0,8 0,-8 0,9 0,-9 0,8 0,-4 0,4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23:23.340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1,'76'0,"-7"0,-33 0,18 0,-15 0,27 0,5 0,-9 0,29 0,-30 0,20 0,0 0,-9 0,-1 0,-5 0,-18 0,8 0,-11 0,-8 0,6 0,-15 0,6 0,-8 0,0 0,-7 0,5 0,-11 0,11 0,-11 0,4 5,-1-4,-4 4,8-1,-4-3,7 3,0-4,-3 0,4 0,-5 0,0 0,6 0,-13 0,5 5,-1-4,-4 4,8-5,-4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01-15T00:23:27.461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1 10,'41'-5,"0"1,-28 4,11 0,4 0,-7 0,21 0,-21 0,22 0,-15 0,15 0,-15 0,15 0,-6 0,-1 0,-1 0,-1 0,-6 0,7 0,-1 0,-6 0,7 0,-9 0,0 0,0 0,-1 0,1 0,0 0,0 0,0 0,0 0,0 0,0 0,-7 0,5 0,-11 0,11 0,-12 0,6 0,-1 0,-4 0,11 0,-11 0,4 0,6 0,-10 0,10 0,-8 0,-3 0,9 0,-9 0,8 0,-8 0,9 0,-9 0,8 0,-8 0,9 0,-2 0,-2 0,0 0,-1 0,-4 0,8 0,-4 0,0 0,4 0,-10 0,5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15T00:23:39.62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68 24575,'21'0'0,"-1"0"0,4 0 0,9 0 0,-12 0 0,13 0 0,1 0 0,-7 0 0,15 0 0,-6 0 0,8 0 0,0 0 0,-8 0 0,6 0 0,-6 0 0,8 0 0,0 0 0,0 0 0,-8 0 0,6 0 0,-6 0 0,8 0 0,-8 0 0,6 0 0,-15 0 0,15 0 0,-15 0 0,15 0 0,-15 0 0,15 0 0,-15 0 0,7 0 0,-1 0 0,-6 0 0,6 0 0,1 0 0,-7 0 0,6 0 0,21 0 0,-22 0 0,30 0 0,-26 0 0,0 0 0,6 0 0,-7 0 0,10 0 0,-1 0 0,0 0 0,0 0 0,1 0 0,-1 0 0,0 0 0,1 0 0,-10 0 0,7 0 0,-6 0 0,19 0 0,-7 0 0,7 0 0,-19 0 0,6 0 0,-7 0 0,1 0 0,6 0 0,-15 0 0,6 0 0,1 0 0,-7 0 0,6 0 0,0 0 0,-6 0 0,7 0 0,-9 0 0,0 0 0,0 0 0,-1 0 0,1 0 0,0 0 0,0 0 0,0 0 0,11 0 0,-8 0 0,17 0 0,-18 0 0,7 0 0,-9 0 0,8 0 0,-6 0 0,7 0 0,-1 0 0,-6 0 0,7-6 0,-1 4 0,-6-3 0,7 5 0,-9 0 0,-1 0 0,1 0 0,0 0 0,0 0 0,11 0 0,-8 0 0,9 0 0,-12 0 0,-1 0 0,1 0 0,0 0 0,0 0 0,0 0 0,0 0 0,0 0 0,0 0 0,-1 0 0,1 0 0,0 0 0,-7 0 0,6 0 0,-6 0 0,7 0 0,0 0 0,-1 0 0,10 0 0,-7 0 0,7 0 0,-10 0 0,1 0 0,9 0 0,-7 0 0,6 0 0,-8 0 0,9 0 0,-7 0 0,6 0 0,1 0 0,-7 0 0,6 0 0,12 0 0,-15 0 0,15 0 0,-20 0 0,9 0 0,-7 0 0,6 0 0,-8 0 0,8 0 0,-6 0 0,7 0 0,0 0 0,-7 0 0,6 0 0,-8 0 0,8 0 0,-6 0 0,16 0 0,-17 0 0,8 0 0,-1 0 0,-5 0 0,17 0 0,-18 0 0,10 0 0,-12 0 0,-7 0 0,5 0 0,-5 0 0,7 0 0,0 0 0,0 0 0,-7 0 0,5 0 0,-5 0 0,7 0 0,0 0 0,0 0 0,0 0 0,0 0 0,-1 0 0,1 0 0,12 0 0,-10 0 0,10 0 0,-12 0 0,-1 0 0,1 0 0,9 0 0,-7 0 0,6 0 0,1 0 0,-7 0 0,14 0 0,-14 0 0,15 0 0,-15 0 0,15 0 0,-15 0 0,7 0 0,-1 0 0,-6 0 0,18 0 0,-9 0 0,3 0 0,2 0 0,-14 0 0,15 0 0,-6 0 0,0 0 0,6 0 0,-15 0 0,15 0 0,-7 0 0,1 0 0,5 0 0,-14 0 0,15 0 0,-15 0 0,15 0 0,-14 0 0,14 0 0,-15 0 0,15 0 0,-15-6 0,6 4 0,4-4 0,-16 6 0,14 0 0,-24 0 0,6 0 0,-1 0 0,-4 0 0,4 0 0,-6 0 0,0 0 0,0 0 0,-1 0 0,-4-4 0,-2-1 0,-4-5 0,0-1 0,0 5 0,0 1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15T00:23:43.53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1 107 24575,'16'0'0,"11"0"0,10 0 0,-1 0 0,-1 0 0,10 0 0,-6 0 0,17 0 0,-11 0 0,0 0 0,11 0 0,-8 0 0,8 0 0,-1 0 0,-7 0 0,8 0 0,-11 0 0,1 0 0,-1 0 0,0 0 0,0 0 0,-8 0 0,6 0 0,-15 0 0,7 0 0,-1 0 0,-6 0 0,7 0 0,-1 0 0,-6 0 0,7 0 0,-1 0 0,-6 0 0,7 0 0,-9 0 0,-1 0 0,10 0 0,-7 0 0,15 0 0,-15 0 0,7 0 0,-1 0 0,2 0 0,1 0 0,6 0 0,-7 0 0,9 0 0,1-7 0,-1 5 0,0-5 0,0 7 0,21 0 0,-16 0 0,7-5 0,-14 3 0,-6-4 0,8 6 0,0 0 0,0 0 0,1 0 0,-1-6 0,0 4 0,11-5 0,-17 7 0,15 0 0,-18 0 0,10-7 0,-1 6 0,0-6 0,1 7 0,-1 0 0,10 0 0,-7-7 0,27 6 0,-25-6 0,26 7 0,-28-7 0,7 5 0,-9-4 0,-1 6 0,0 0 0,0 0 0,1 0 0,-1 0 0,0 0 0,11-8 0,-8 6 0,7-6 0,-9 8 0,-1 0 0,0 0 0,0 0 0,-8 0 0,6 0 0,-6 0 0,28 0 0,-24 0 0,23 0 0,-28 0 0,9 0 0,1 0 0,-1 0 0,11 0 0,-9 0 0,9 0 0,0 0 0,-8 0 0,18 0 0,-18 0 0,8 0 0,-1 0 0,4 0 0,-1 0 0,8 0 0,-18 0 0,39 0 0,-24 0 0,26 0 0,-31 0 0,8 0 0,-18 0 0,19 0 0,-20 0 0,20 0 0,-19 0 0,7 0 0,1 0 0,-9 0 0,19 0 0,-18 0 0,8 0 0,0 0 0,-9 0 0,9 0 0,0 0 0,-8 0 0,8 0 0,19 0 0,-22 0 0,34 0 0,-39 0 0,7 0 0,-9 0 0,-1 0 0,0 0 0,0 0 0,1 0 0,-1 0 0,0 7 0,0-5 0,-8 4 0,6-6 0,-6 0 0,8 0 0,0 0 0,1 7 0,-1-5 0,0 4 0,1-6 0,19 0 0,-15 0 0,26 8 0,-28-6 0,18 5 0,-19-7 0,19 0 0,-18 0 0,18 0 0,-8 0 0,1 0 0,-3 0 0,-1 0 0,-7 0 0,8 0 0,0 0 0,-8 0 0,7 0 0,1 0 0,-8 0 0,28 7 0,-26-5 0,15 5 0,-20-1 0,-8-4 0,6 5 0,-6-7 0,-1 5 0,-1-3 0,-1 3 0,-6-5 0,15 7 0,-15-5 0,15 4 0,-15-6 0,15 0 0,-15 6 0,15-4 0,-15 3 0,15-5 0,-15 0 0,15 0 0,-15 0 0,6 0 0,4 0 0,-10 0 0,10 0 0,-19 0 0,5 0 0,-5 6 0,0-5 0,6 5 0,-13-6 0,12 0 0,-11 0 0,4 0 0,1 0 0,-6 0 0,6 0 0,-1 0 0,-4 0 0,11 0 0,-11 0 0,11 0 0,0 5 0,3-4 0,-3 4 0,0-5 0,-12 0 0,6 0 0,-7 0 0,0 0 0,0 0 0,-1 0 0,-4 0 0,-2 0 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9-01-15T00:23:48.11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24575,'10'0'0,"15"0"0,-4 0 0,14 0 0,-1 0 0,13 0 0,-8 0 0,15 0 0,-18 0 0,20 0 0,-8 0 0,18 0 0,-18 0 0,18 0 0,-18 0 0,18 0 0,-18 0 0,19 0 0,-9 0 0,0 0 0,9 0 0,-20 0 0,20 0 0,-9 0 0,0 0 0,9 0 0,-9 0 0,0 0 0,8 0 0,-7 0 0,-1 0 0,8 0 0,12 0 0,-15 0 0,13 0 0,-20 0 0,2 0 0,1 0 0,7 0 0,-18 0 0,18 0 0,-18 0 0,18 0 0,-18 0 0,8 0 0,-11 0 0,0 0 0,0 0 0,1 0 0,-1 0 0,0 0 0,0 0 0,1 0 0,-1 0 0,31 0 0,-23 0 0,33 0 0,-38 0 0,18 0 0,-18 0 0,18 0 0,-18 0 0,8 0 0,-11 0 0,11 0 0,-8 0 0,18 0 0,-18 0 0,18 0 0,-18 0 0,8 0 0,-1 0 0,-7 0 0,8 0 0,20 0 0,-13 0 0,16 0 0,-13 0 0,-8 0 0,1 0 0,7 0 0,-8 0 0,11 0 0,-11 0 0,9 0 0,-9 0 0,0 0 0,8 0 0,-18 0 0,18 0 0,-7 0 0,10 0 0,-11 0 0,8 0 0,-8 0 0,11 0 0,20 0 0,-16 0 0,16 0 0,-21 0 0,1 0 0,0 0 0,0 0 0,-1 0 0,-9 0 0,7 0 0,-8 0 0,1 0 0,7 0 0,-18 0 0,18 0 0,-18 0 0,8 0 0,-11 0 0,11 0 0,-8 0 0,-1 0 0,-4 0 0,14 0 0,-7 0 0,15 0 0,-9 0 0,-8 0 0,8 0 0,-11 0 0,-9 0 0,7 0 0,-6 0 0,-1 5 0,-1-3 0,-9 4 0,8-6 0,-6 0 0,7 0 0,-9 0 0,-1 0 0,1 0 0,9 0 0,6 0 0,-10 4 0,7-2 0,-11 2 0,1-4 0,7 0 0,-9 0 0,-1 0 0,1 0 0,0 0 0,0 0 0,0 0 0,0 0 0,0 0 0,-7 0 0,5 0 0,-11 0 0,11 0 0,-11 0 0,4 0 0,-6 0 0,0 0 0,0 0 0,-1 0 0,-4 0 0,-2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image" Target="../media/image6.png"/><Relationship Id="rId18" Type="http://schemas.openxmlformats.org/officeDocument/2006/relationships/customXml" Target="../ink/ink9.xml"/><Relationship Id="rId3" Type="http://schemas.openxmlformats.org/officeDocument/2006/relationships/image" Target="../media/image1.png"/><Relationship Id="rId21" Type="http://schemas.openxmlformats.org/officeDocument/2006/relationships/image" Target="../media/image10.png"/><Relationship Id="rId7" Type="http://schemas.openxmlformats.org/officeDocument/2006/relationships/image" Target="../media/image3.png"/><Relationship Id="rId12" Type="http://schemas.openxmlformats.org/officeDocument/2006/relationships/customXml" Target="../ink/ink6.xml"/><Relationship Id="rId17" Type="http://schemas.openxmlformats.org/officeDocument/2006/relationships/image" Target="../media/image8.png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20" Type="http://schemas.openxmlformats.org/officeDocument/2006/relationships/customXml" Target="../ink/ink10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3.xml"/><Relationship Id="rId11" Type="http://schemas.openxmlformats.org/officeDocument/2006/relationships/image" Target="../media/image5.png"/><Relationship Id="rId5" Type="http://schemas.openxmlformats.org/officeDocument/2006/relationships/image" Target="../media/image2.png"/><Relationship Id="rId15" Type="http://schemas.openxmlformats.org/officeDocument/2006/relationships/image" Target="../media/image7.png"/><Relationship Id="rId23" Type="http://schemas.openxmlformats.org/officeDocument/2006/relationships/image" Target="../media/image11.png"/><Relationship Id="rId10" Type="http://schemas.openxmlformats.org/officeDocument/2006/relationships/customXml" Target="../ink/ink5.xml"/><Relationship Id="rId19" Type="http://schemas.openxmlformats.org/officeDocument/2006/relationships/image" Target="../media/image9.png"/><Relationship Id="rId4" Type="http://schemas.openxmlformats.org/officeDocument/2006/relationships/customXml" Target="../ink/ink2.xml"/><Relationship Id="rId9" Type="http://schemas.openxmlformats.org/officeDocument/2006/relationships/image" Target="../media/image4.png"/><Relationship Id="rId14" Type="http://schemas.openxmlformats.org/officeDocument/2006/relationships/customXml" Target="../ink/ink7.xml"/><Relationship Id="rId22" Type="http://schemas.openxmlformats.org/officeDocument/2006/relationships/customXml" Target="../ink/ink1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customXml" Target="../ink/ink17.xml"/><Relationship Id="rId18" Type="http://schemas.openxmlformats.org/officeDocument/2006/relationships/image" Target="../media/image19.png"/><Relationship Id="rId26" Type="http://schemas.openxmlformats.org/officeDocument/2006/relationships/image" Target="../media/image23.png"/><Relationship Id="rId3" Type="http://schemas.openxmlformats.org/officeDocument/2006/relationships/customXml" Target="../ink/ink12.xml"/><Relationship Id="rId21" Type="http://schemas.openxmlformats.org/officeDocument/2006/relationships/customXml" Target="../ink/ink21.xml"/><Relationship Id="rId34" Type="http://schemas.openxmlformats.org/officeDocument/2006/relationships/image" Target="../media/image27.png"/><Relationship Id="rId7" Type="http://schemas.openxmlformats.org/officeDocument/2006/relationships/customXml" Target="../ink/ink14.xml"/><Relationship Id="rId12" Type="http://schemas.openxmlformats.org/officeDocument/2006/relationships/image" Target="../media/image16.png"/><Relationship Id="rId17" Type="http://schemas.openxmlformats.org/officeDocument/2006/relationships/customXml" Target="../ink/ink19.xml"/><Relationship Id="rId25" Type="http://schemas.openxmlformats.org/officeDocument/2006/relationships/customXml" Target="../ink/ink23.xml"/><Relationship Id="rId33" Type="http://schemas.openxmlformats.org/officeDocument/2006/relationships/customXml" Target="../ink/ink27.xml"/><Relationship Id="rId2" Type="http://schemas.openxmlformats.org/officeDocument/2006/relationships/hyperlink" Target="&#29572;&#22872;&#27861;&#24072;.jpg" TargetMode="External"/><Relationship Id="rId16" Type="http://schemas.openxmlformats.org/officeDocument/2006/relationships/image" Target="../media/image18.png"/><Relationship Id="rId20" Type="http://schemas.openxmlformats.org/officeDocument/2006/relationships/image" Target="../media/image20.png"/><Relationship Id="rId29" Type="http://schemas.openxmlformats.org/officeDocument/2006/relationships/customXml" Target="../ink/ink2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11" Type="http://schemas.openxmlformats.org/officeDocument/2006/relationships/customXml" Target="../ink/ink16.xml"/><Relationship Id="rId24" Type="http://schemas.openxmlformats.org/officeDocument/2006/relationships/image" Target="../media/image22.png"/><Relationship Id="rId32" Type="http://schemas.openxmlformats.org/officeDocument/2006/relationships/image" Target="../media/image26.png"/><Relationship Id="rId5" Type="http://schemas.openxmlformats.org/officeDocument/2006/relationships/customXml" Target="../ink/ink13.xml"/><Relationship Id="rId15" Type="http://schemas.openxmlformats.org/officeDocument/2006/relationships/customXml" Target="../ink/ink18.xml"/><Relationship Id="rId23" Type="http://schemas.openxmlformats.org/officeDocument/2006/relationships/customXml" Target="../ink/ink22.xml"/><Relationship Id="rId28" Type="http://schemas.openxmlformats.org/officeDocument/2006/relationships/image" Target="../media/image24.png"/><Relationship Id="rId36" Type="http://schemas.openxmlformats.org/officeDocument/2006/relationships/hyperlink" Target="http://image.baidu.com/search/detail?ct=503316480&amp;z=0&amp;ipn=d&amp;word=%E7%8E%84%E5%A5%98%E5%8F%96%E7%BB%8F%E8%B7%AF%E7%BA%BF&amp;step_word=&amp;hs=0&amp;pn=0&amp;spn=0&amp;di=43165032680&amp;pi=0&amp;rn=1&amp;tn=baiduimagedetail&amp;is=0,0&amp;istype=0&amp;ie=utf-8&amp;oe=utf-8&amp;in=&amp;cl=2&amp;lm=-1&amp;st=undefined&amp;cs=3539689882,4250679691&amp;os=2338810942,3411501851&amp;simid=3517264159,664123077&amp;adpicid=0&amp;lpn=0&amp;ln=1874&amp;fr=&amp;fmq=1547557502961_R&amp;fm=&amp;ic=undefined&amp;s=undefined&amp;hd=undefined&amp;latest=undefined&amp;copyright=undefined&amp;se=&amp;sme=&amp;tab=0&amp;width=undefined&amp;height=undefined&amp;face=undefined&amp;ist=&amp;jit=&amp;cg=&amp;bdtype=0&amp;oriquery=&amp;objurl=http://s2.sinaimg.cn/mw690/006O08rszy7ew2Ccyqtb1%26690&amp;fromurl=ippr_z2C$qAzdH3FAzdH3Fks52_z%26e3Bftgw_z%26e3Bv54_z%26e3BvgAzdH3FfAzdH3Fks52_8m8ndvml8a8adywm8_z%26e3Bip4s&amp;gsm=0&amp;rpstart=0&amp;rpnum=0&amp;islist=&amp;querylist=&amp;force=undefined" TargetMode="External"/><Relationship Id="rId10" Type="http://schemas.openxmlformats.org/officeDocument/2006/relationships/image" Target="../media/image15.png"/><Relationship Id="rId19" Type="http://schemas.openxmlformats.org/officeDocument/2006/relationships/customXml" Target="../ink/ink20.xml"/><Relationship Id="rId31" Type="http://schemas.openxmlformats.org/officeDocument/2006/relationships/customXml" Target="../ink/ink26.xml"/><Relationship Id="rId4" Type="http://schemas.openxmlformats.org/officeDocument/2006/relationships/image" Target="../media/image12.png"/><Relationship Id="rId9" Type="http://schemas.openxmlformats.org/officeDocument/2006/relationships/customXml" Target="../ink/ink15.xml"/><Relationship Id="rId14" Type="http://schemas.openxmlformats.org/officeDocument/2006/relationships/image" Target="../media/image17.png"/><Relationship Id="rId22" Type="http://schemas.openxmlformats.org/officeDocument/2006/relationships/image" Target="../media/image21.png"/><Relationship Id="rId27" Type="http://schemas.openxmlformats.org/officeDocument/2006/relationships/customXml" Target="../ink/ink24.xml"/><Relationship Id="rId30" Type="http://schemas.openxmlformats.org/officeDocument/2006/relationships/image" Target="../media/image25.png"/><Relationship Id="rId35" Type="http://schemas.openxmlformats.org/officeDocument/2006/relationships/hyperlink" Target="http://sdmzh.com.cn/map/index.html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customXml" Target="../ink/ink31.xml"/><Relationship Id="rId13" Type="http://schemas.openxmlformats.org/officeDocument/2006/relationships/image" Target="../media/image33.png"/><Relationship Id="rId18" Type="http://schemas.openxmlformats.org/officeDocument/2006/relationships/customXml" Target="../ink/ink36.xml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12" Type="http://schemas.openxmlformats.org/officeDocument/2006/relationships/customXml" Target="../ink/ink33.xml"/><Relationship Id="rId17" Type="http://schemas.openxmlformats.org/officeDocument/2006/relationships/image" Target="../media/image35.png"/><Relationship Id="rId2" Type="http://schemas.openxmlformats.org/officeDocument/2006/relationships/customXml" Target="../ink/ink28.xml"/><Relationship Id="rId16" Type="http://schemas.openxmlformats.org/officeDocument/2006/relationships/customXml" Target="../ink/ink35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30.xml"/><Relationship Id="rId11" Type="http://schemas.openxmlformats.org/officeDocument/2006/relationships/image" Target="../media/image32.png"/><Relationship Id="rId5" Type="http://schemas.openxmlformats.org/officeDocument/2006/relationships/image" Target="../media/image29.png"/><Relationship Id="rId15" Type="http://schemas.openxmlformats.org/officeDocument/2006/relationships/image" Target="../media/image34.png"/><Relationship Id="rId10" Type="http://schemas.openxmlformats.org/officeDocument/2006/relationships/customXml" Target="../ink/ink32.xml"/><Relationship Id="rId19" Type="http://schemas.openxmlformats.org/officeDocument/2006/relationships/image" Target="../media/image36.png"/><Relationship Id="rId4" Type="http://schemas.openxmlformats.org/officeDocument/2006/relationships/customXml" Target="../ink/ink29.xml"/><Relationship Id="rId9" Type="http://schemas.openxmlformats.org/officeDocument/2006/relationships/image" Target="../media/image31.png"/><Relationship Id="rId14" Type="http://schemas.openxmlformats.org/officeDocument/2006/relationships/customXml" Target="../ink/ink3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ustomXml" Target="../ink/ink40.xml"/><Relationship Id="rId13" Type="http://schemas.openxmlformats.org/officeDocument/2006/relationships/image" Target="../media/image5.emf"/><Relationship Id="rId18" Type="http://schemas.openxmlformats.org/officeDocument/2006/relationships/customXml" Target="../ink/ink45.xml"/><Relationship Id="rId26" Type="http://schemas.openxmlformats.org/officeDocument/2006/relationships/customXml" Target="../ink/ink49.xml"/><Relationship Id="rId3" Type="http://schemas.openxmlformats.org/officeDocument/2006/relationships/image" Target="../media/image1.emf"/><Relationship Id="rId21" Type="http://schemas.openxmlformats.org/officeDocument/2006/relationships/image" Target="../media/image9.emf"/><Relationship Id="rId7" Type="http://schemas.openxmlformats.org/officeDocument/2006/relationships/image" Target="../media/image3.emf"/><Relationship Id="rId12" Type="http://schemas.openxmlformats.org/officeDocument/2006/relationships/customXml" Target="../ink/ink42.xml"/><Relationship Id="rId17" Type="http://schemas.openxmlformats.org/officeDocument/2006/relationships/image" Target="../media/image7.emf"/><Relationship Id="rId25" Type="http://schemas.openxmlformats.org/officeDocument/2006/relationships/image" Target="../media/image11.emf"/><Relationship Id="rId2" Type="http://schemas.openxmlformats.org/officeDocument/2006/relationships/customXml" Target="../ink/ink37.xml"/><Relationship Id="rId16" Type="http://schemas.openxmlformats.org/officeDocument/2006/relationships/customXml" Target="../ink/ink44.xml"/><Relationship Id="rId20" Type="http://schemas.openxmlformats.org/officeDocument/2006/relationships/customXml" Target="../ink/ink46.xml"/><Relationship Id="rId29" Type="http://schemas.openxmlformats.org/officeDocument/2006/relationships/image" Target="../media/image13.emf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39.xml"/><Relationship Id="rId11" Type="http://schemas.openxmlformats.org/officeDocument/2006/relationships/image" Target="../media/image41.png"/><Relationship Id="rId24" Type="http://schemas.openxmlformats.org/officeDocument/2006/relationships/customXml" Target="../ink/ink48.xml"/><Relationship Id="rId5" Type="http://schemas.openxmlformats.org/officeDocument/2006/relationships/image" Target="../media/image2.emf"/><Relationship Id="rId15" Type="http://schemas.openxmlformats.org/officeDocument/2006/relationships/image" Target="../media/image6.emf"/><Relationship Id="rId23" Type="http://schemas.openxmlformats.org/officeDocument/2006/relationships/image" Target="../media/image10.emf"/><Relationship Id="rId28" Type="http://schemas.openxmlformats.org/officeDocument/2006/relationships/customXml" Target="../ink/ink50.xml"/><Relationship Id="rId10" Type="http://schemas.openxmlformats.org/officeDocument/2006/relationships/customXml" Target="../ink/ink41.xml"/><Relationship Id="rId19" Type="http://schemas.openxmlformats.org/officeDocument/2006/relationships/image" Target="../media/image8.emf"/><Relationship Id="rId4" Type="http://schemas.openxmlformats.org/officeDocument/2006/relationships/customXml" Target="../ink/ink38.xml"/><Relationship Id="rId9" Type="http://schemas.openxmlformats.org/officeDocument/2006/relationships/image" Target="../media/image4.emf"/><Relationship Id="rId14" Type="http://schemas.openxmlformats.org/officeDocument/2006/relationships/customXml" Target="../ink/ink43.xml"/><Relationship Id="rId22" Type="http://schemas.openxmlformats.org/officeDocument/2006/relationships/customXml" Target="../ink/ink47.xml"/><Relationship Id="rId27" Type="http://schemas.openxmlformats.org/officeDocument/2006/relationships/image" Target="../media/image12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customXml" Target="../ink/ink56.xml"/><Relationship Id="rId18" Type="http://schemas.openxmlformats.org/officeDocument/2006/relationships/image" Target="../media/image58.png"/><Relationship Id="rId3" Type="http://schemas.openxmlformats.org/officeDocument/2006/relationships/customXml" Target="../ink/ink51.xml"/><Relationship Id="rId21" Type="http://schemas.openxmlformats.org/officeDocument/2006/relationships/customXml" Target="../ink/ink60.xml"/><Relationship Id="rId7" Type="http://schemas.openxmlformats.org/officeDocument/2006/relationships/customXml" Target="../ink/ink53.xml"/><Relationship Id="rId12" Type="http://schemas.openxmlformats.org/officeDocument/2006/relationships/image" Target="../media/image55.png"/><Relationship Id="rId17" Type="http://schemas.openxmlformats.org/officeDocument/2006/relationships/customXml" Target="../ink/ink58.xml"/><Relationship Id="rId2" Type="http://schemas.openxmlformats.org/officeDocument/2006/relationships/hyperlink" Target="https://www.youtube.com/watch?v=Hu0XosgxCyU" TargetMode="External"/><Relationship Id="rId16" Type="http://schemas.openxmlformats.org/officeDocument/2006/relationships/image" Target="../media/image57.png"/><Relationship Id="rId20" Type="http://schemas.openxmlformats.org/officeDocument/2006/relationships/image" Target="../media/image5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2.png"/><Relationship Id="rId11" Type="http://schemas.openxmlformats.org/officeDocument/2006/relationships/customXml" Target="../ink/ink55.xml"/><Relationship Id="rId5" Type="http://schemas.openxmlformats.org/officeDocument/2006/relationships/customXml" Target="../ink/ink52.xml"/><Relationship Id="rId15" Type="http://schemas.openxmlformats.org/officeDocument/2006/relationships/customXml" Target="../ink/ink57.xml"/><Relationship Id="rId10" Type="http://schemas.openxmlformats.org/officeDocument/2006/relationships/image" Target="../media/image54.png"/><Relationship Id="rId19" Type="http://schemas.openxmlformats.org/officeDocument/2006/relationships/customXml" Target="../ink/ink59.xml"/><Relationship Id="rId4" Type="http://schemas.openxmlformats.org/officeDocument/2006/relationships/image" Target="../media/image51.png"/><Relationship Id="rId9" Type="http://schemas.openxmlformats.org/officeDocument/2006/relationships/customXml" Target="../ink/ink54.xml"/><Relationship Id="rId14" Type="http://schemas.openxmlformats.org/officeDocument/2006/relationships/image" Target="../media/image56.png"/><Relationship Id="rId22" Type="http://schemas.openxmlformats.org/officeDocument/2006/relationships/image" Target="../media/image6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customXml" Target="../ink/ink64.xml"/><Relationship Id="rId13" Type="http://schemas.openxmlformats.org/officeDocument/2006/relationships/image" Target="../media/image66.png"/><Relationship Id="rId18" Type="http://schemas.openxmlformats.org/officeDocument/2006/relationships/customXml" Target="../ink/ink69.xml"/><Relationship Id="rId3" Type="http://schemas.openxmlformats.org/officeDocument/2006/relationships/image" Target="../media/image61.png"/><Relationship Id="rId21" Type="http://schemas.openxmlformats.org/officeDocument/2006/relationships/image" Target="../media/image70.png"/><Relationship Id="rId7" Type="http://schemas.openxmlformats.org/officeDocument/2006/relationships/image" Target="../media/image63.png"/><Relationship Id="rId12" Type="http://schemas.openxmlformats.org/officeDocument/2006/relationships/customXml" Target="../ink/ink66.xml"/><Relationship Id="rId17" Type="http://schemas.openxmlformats.org/officeDocument/2006/relationships/image" Target="../media/image68.png"/><Relationship Id="rId2" Type="http://schemas.openxmlformats.org/officeDocument/2006/relationships/customXml" Target="../ink/ink61.xml"/><Relationship Id="rId16" Type="http://schemas.openxmlformats.org/officeDocument/2006/relationships/customXml" Target="../ink/ink68.xml"/><Relationship Id="rId20" Type="http://schemas.openxmlformats.org/officeDocument/2006/relationships/customXml" Target="../ink/ink70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63.xml"/><Relationship Id="rId11" Type="http://schemas.openxmlformats.org/officeDocument/2006/relationships/image" Target="../media/image65.png"/><Relationship Id="rId5" Type="http://schemas.openxmlformats.org/officeDocument/2006/relationships/image" Target="../media/image62.png"/><Relationship Id="rId15" Type="http://schemas.openxmlformats.org/officeDocument/2006/relationships/image" Target="../media/image67.png"/><Relationship Id="rId23" Type="http://schemas.openxmlformats.org/officeDocument/2006/relationships/image" Target="../media/image71.png"/><Relationship Id="rId10" Type="http://schemas.openxmlformats.org/officeDocument/2006/relationships/customXml" Target="../ink/ink65.xml"/><Relationship Id="rId19" Type="http://schemas.openxmlformats.org/officeDocument/2006/relationships/image" Target="../media/image69.png"/><Relationship Id="rId4" Type="http://schemas.openxmlformats.org/officeDocument/2006/relationships/customXml" Target="../ink/ink62.xml"/><Relationship Id="rId9" Type="http://schemas.openxmlformats.org/officeDocument/2006/relationships/image" Target="../media/image64.png"/><Relationship Id="rId14" Type="http://schemas.openxmlformats.org/officeDocument/2006/relationships/customXml" Target="../ink/ink67.xml"/><Relationship Id="rId22" Type="http://schemas.openxmlformats.org/officeDocument/2006/relationships/customXml" Target="../ink/ink7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ECA5B61-CF7A-9649-9988-98791413B84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/>
              <a:t>7</a:t>
            </a:r>
            <a:br>
              <a:rPr lang="en-US" dirty="0"/>
            </a:br>
            <a:r>
              <a:rPr lang="zh-CN" altLang="en-US" dirty="0"/>
              <a:t>阅读 口语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E574DDC-7036-384B-BAAC-BCD79EC2F0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zh-CN" baseline="30000" dirty="0"/>
              <a:t>15</a:t>
            </a:r>
            <a:r>
              <a:rPr lang="en-US" baseline="30000" dirty="0"/>
              <a:t>th</a:t>
            </a:r>
            <a:r>
              <a:rPr lang="en-US" dirty="0"/>
              <a:t> Jan WEEK </a:t>
            </a:r>
            <a:r>
              <a:rPr lang="en-US" altLang="zh-CN" dirty="0"/>
              <a:t>2</a:t>
            </a:r>
            <a:r>
              <a:rPr lang="en-US" dirty="0"/>
              <a:t>-2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79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3C067F0-BD37-0040-82CB-4D99169DC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西游记</a:t>
            </a:r>
            <a:r>
              <a:rPr lang="en-US" altLang="zh-CN" dirty="0"/>
              <a:t>》</a:t>
            </a:r>
            <a:r>
              <a:rPr lang="zh-CN" altLang="en-US" dirty="0"/>
              <a:t>与</a:t>
            </a:r>
            <a:r>
              <a:rPr lang="en-US" altLang="zh-CN" dirty="0"/>
              <a:t>《</a:t>
            </a:r>
            <a:r>
              <a:rPr lang="zh-CN" altLang="en-US" dirty="0"/>
              <a:t>大闹天宫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04341AB-5FD3-ED46-B158-F5BAC092A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0536"/>
            <a:ext cx="8596668" cy="54574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3200" dirty="0"/>
              <a:t>名著：</a:t>
            </a:r>
            <a:r>
              <a:rPr lang="en-US" altLang="zh-CN" sz="3200" dirty="0"/>
              <a:t>famous</a:t>
            </a:r>
            <a:r>
              <a:rPr lang="zh-CN" altLang="en-US" sz="3200" dirty="0"/>
              <a:t> </a:t>
            </a:r>
            <a:r>
              <a:rPr lang="en-US" altLang="zh-CN" sz="3200" dirty="0"/>
              <a:t>literary</a:t>
            </a:r>
            <a:r>
              <a:rPr lang="zh-CN" altLang="en-US" sz="3200" dirty="0"/>
              <a:t> </a:t>
            </a:r>
            <a:r>
              <a:rPr lang="en-US" altLang="zh-CN" sz="3200" dirty="0"/>
              <a:t>work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zh-CN" altLang="en-US" sz="2800" b="1" dirty="0"/>
              <a:t>英国有什么名著？</a:t>
            </a:r>
            <a:endParaRPr lang="en-GB" altLang="zh-CN" sz="2800" b="1" dirty="0"/>
          </a:p>
          <a:p>
            <a:pPr marL="0" indent="0">
              <a:buNone/>
            </a:pPr>
            <a:endParaRPr lang="en-GB" altLang="zh-CN" sz="2800" dirty="0"/>
          </a:p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名利场</a:t>
            </a:r>
            <a:r>
              <a:rPr lang="en-US" altLang="zh-CN" sz="2800" dirty="0"/>
              <a:t>》——</a:t>
            </a:r>
            <a:r>
              <a:rPr lang="zh-CN" altLang="en-US" sz="2800" dirty="0"/>
              <a:t> </a:t>
            </a:r>
            <a:r>
              <a:rPr lang="en-US" altLang="zh-CN" sz="2800" dirty="0"/>
              <a:t>Vanity</a:t>
            </a:r>
            <a:r>
              <a:rPr lang="zh-CN" altLang="en-US" sz="2800" dirty="0"/>
              <a:t> </a:t>
            </a:r>
            <a:r>
              <a:rPr lang="en-US" altLang="zh-CN" sz="2800" dirty="0"/>
              <a:t>Fair</a:t>
            </a:r>
          </a:p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呼啸山庄</a:t>
            </a:r>
            <a:r>
              <a:rPr lang="en-US" altLang="zh-CN" sz="2800" dirty="0"/>
              <a:t>》——</a:t>
            </a:r>
            <a:r>
              <a:rPr lang="zh-CN" altLang="en-US" sz="2800" dirty="0"/>
              <a:t> </a:t>
            </a:r>
            <a:r>
              <a:rPr lang="en-US" altLang="zh-CN" sz="2800" dirty="0"/>
              <a:t>Wuthering</a:t>
            </a:r>
            <a:r>
              <a:rPr lang="zh-CN" altLang="en-US" sz="2800" dirty="0"/>
              <a:t> </a:t>
            </a:r>
            <a:r>
              <a:rPr lang="en-US" altLang="zh-CN" sz="2800" dirty="0"/>
              <a:t>Heights</a:t>
            </a:r>
          </a:p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简</a:t>
            </a:r>
            <a:r>
              <a:rPr lang="en-US" altLang="zh-CN" sz="2800" dirty="0"/>
              <a:t>·</a:t>
            </a:r>
            <a:r>
              <a:rPr lang="zh-CN" altLang="en-US" sz="2800" dirty="0"/>
              <a:t>爱</a:t>
            </a:r>
            <a:r>
              <a:rPr lang="en-US" altLang="zh-CN" sz="2800" dirty="0"/>
              <a:t>》——</a:t>
            </a:r>
            <a:r>
              <a:rPr lang="zh-CN" altLang="en-US" sz="2800" dirty="0"/>
              <a:t> </a:t>
            </a:r>
            <a:r>
              <a:rPr lang="en-US" altLang="zh-CN" sz="2800" dirty="0"/>
              <a:t>Jane</a:t>
            </a:r>
            <a:r>
              <a:rPr lang="zh-CN" altLang="en-US" sz="2800" dirty="0"/>
              <a:t> </a:t>
            </a:r>
            <a:r>
              <a:rPr lang="en-US" altLang="zh-CN" sz="2800" dirty="0" err="1"/>
              <a:t>Ayre</a:t>
            </a:r>
            <a:endParaRPr lang="en-US" altLang="zh-CN" sz="2800" dirty="0"/>
          </a:p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远大前程</a:t>
            </a:r>
            <a:r>
              <a:rPr lang="en-US" altLang="zh-CN" sz="2800" dirty="0"/>
              <a:t>》——</a:t>
            </a:r>
            <a:r>
              <a:rPr lang="zh-CN" altLang="en-US" sz="2800" dirty="0"/>
              <a:t> </a:t>
            </a:r>
            <a:r>
              <a:rPr lang="en-US" altLang="zh-CN" sz="2800" dirty="0"/>
              <a:t>Great</a:t>
            </a:r>
            <a:r>
              <a:rPr lang="zh-CN" altLang="en-US" sz="2800" dirty="0"/>
              <a:t> </a:t>
            </a:r>
            <a:r>
              <a:rPr lang="en-US" altLang="zh-CN" sz="2800" dirty="0"/>
              <a:t>Expectation</a:t>
            </a:r>
          </a:p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傲慢与偏见</a:t>
            </a:r>
            <a:r>
              <a:rPr lang="en-US" altLang="zh-CN" sz="2800" dirty="0"/>
              <a:t>》——</a:t>
            </a:r>
            <a:r>
              <a:rPr lang="zh-CN" altLang="en-US" sz="2800" dirty="0"/>
              <a:t> </a:t>
            </a:r>
            <a:r>
              <a:rPr lang="en-US" altLang="zh-CN" sz="2800" dirty="0"/>
              <a:t>Pride</a:t>
            </a:r>
            <a:r>
              <a:rPr lang="zh-CN" altLang="en-US" sz="2800" dirty="0"/>
              <a:t> </a:t>
            </a:r>
            <a:r>
              <a:rPr lang="en-US" altLang="zh-CN" sz="2800" dirty="0"/>
              <a:t>and</a:t>
            </a:r>
            <a:r>
              <a:rPr lang="zh-CN" altLang="en-US" sz="2800" dirty="0"/>
              <a:t> </a:t>
            </a:r>
            <a:r>
              <a:rPr lang="en-US" altLang="zh-CN" sz="2800" dirty="0"/>
              <a:t>Prejudice</a:t>
            </a:r>
            <a:endParaRPr lang="en-GB" altLang="zh-CN" sz="2800" dirty="0"/>
          </a:p>
          <a:p>
            <a:pPr marL="0" indent="0">
              <a:buNone/>
            </a:pPr>
            <a:r>
              <a:rPr lang="en-US" altLang="zh-CN" sz="2800" dirty="0"/>
              <a:t>	……</a:t>
            </a:r>
          </a:p>
        </p:txBody>
      </p:sp>
    </p:spTree>
    <p:extLst>
      <p:ext uri="{BB962C8B-B14F-4D97-AF65-F5344CB8AC3E}">
        <p14:creationId xmlns:p14="http://schemas.microsoft.com/office/powerpoint/2010/main" val="2077698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719A29-67FE-9840-B53C-617F63222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西游记</a:t>
            </a:r>
            <a:r>
              <a:rPr lang="en-US" altLang="zh-CN" dirty="0"/>
              <a:t>》</a:t>
            </a:r>
            <a:r>
              <a:rPr lang="zh-CN" altLang="en-US" dirty="0"/>
              <a:t>与</a:t>
            </a:r>
            <a:r>
              <a:rPr lang="en-US" altLang="zh-CN" dirty="0"/>
              <a:t>《</a:t>
            </a:r>
            <a:r>
              <a:rPr lang="zh-CN" altLang="en-US" dirty="0"/>
              <a:t>大闹天宫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2E19DEB-9E40-1446-AB78-853CA81FA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493134"/>
            <a:ext cx="10381192" cy="50219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什么样的作品可以被称为名著？</a:t>
            </a:r>
            <a:endParaRPr lang="en-GB" altLang="zh-CN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zh-CN" altLang="en-US" sz="2800" dirty="0"/>
              <a:t>中国古代长篇小说四大名著（简称四大名著），是指这四部巨著</a:t>
            </a:r>
            <a:endParaRPr lang="en-US" sz="2800" dirty="0"/>
          </a:p>
          <a:p>
            <a:pPr marL="0" indent="0">
              <a:buNone/>
            </a:pPr>
            <a:r>
              <a:rPr lang="zh-CN" altLang="en-US" sz="2800" dirty="0"/>
              <a:t>（按照成书顺序）：</a:t>
            </a:r>
            <a:endParaRPr lang="en-GB" altLang="zh-CN" sz="2800" dirty="0"/>
          </a:p>
          <a:p>
            <a:pPr marL="0" indent="0">
              <a:buNone/>
            </a:pPr>
            <a:endParaRPr lang="en-GB" altLang="zh-CN" sz="2800" dirty="0"/>
          </a:p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水浒传</a:t>
            </a:r>
            <a:r>
              <a:rPr lang="en-US" altLang="zh-CN" sz="2800" dirty="0"/>
              <a:t>》——</a:t>
            </a:r>
            <a:r>
              <a:rPr lang="zh-CN" altLang="en-US" sz="2800" dirty="0"/>
              <a:t>施耐庵（</a:t>
            </a:r>
            <a:r>
              <a:rPr lang="en-US" altLang="zh-CN" sz="2800" dirty="0"/>
              <a:t>1296-1370</a:t>
            </a:r>
            <a:r>
              <a:rPr lang="zh-CN" altLang="en-US" sz="2800" dirty="0"/>
              <a:t>）</a:t>
            </a:r>
            <a:r>
              <a:rPr lang="en-US" altLang="zh-CN" sz="2800" dirty="0"/>
              <a:t>——</a:t>
            </a:r>
            <a:r>
              <a:rPr lang="zh-CN" altLang="en-US" sz="2800" dirty="0"/>
              <a:t>元末明初</a:t>
            </a:r>
            <a:endParaRPr lang="en-US" altLang="zh-CN" sz="2800" dirty="0"/>
          </a:p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三国演义</a:t>
            </a:r>
            <a:r>
              <a:rPr lang="en-US" altLang="zh-CN" sz="2800" dirty="0"/>
              <a:t>》——</a:t>
            </a:r>
            <a:r>
              <a:rPr lang="zh-CN" altLang="en-US" sz="2800" dirty="0"/>
              <a:t>罗贯中（</a:t>
            </a:r>
            <a:r>
              <a:rPr lang="en-US" altLang="zh-CN" sz="2800" dirty="0"/>
              <a:t>1330</a:t>
            </a:r>
            <a:r>
              <a:rPr lang="zh-CN" altLang="en-US" sz="2800" dirty="0"/>
              <a:t>？</a:t>
            </a:r>
            <a:r>
              <a:rPr lang="en-US" altLang="zh-CN" sz="2800" dirty="0"/>
              <a:t>~1440</a:t>
            </a:r>
            <a:r>
              <a:rPr lang="zh-CN" altLang="en-US" sz="2800" dirty="0"/>
              <a:t>？）</a:t>
            </a:r>
            <a:r>
              <a:rPr lang="en-US" altLang="zh-CN" sz="2800" dirty="0"/>
              <a:t>——</a:t>
            </a:r>
            <a:r>
              <a:rPr lang="zh-CN" altLang="en-US" sz="2800" dirty="0"/>
              <a:t>元末明初</a:t>
            </a:r>
            <a:endParaRPr lang="en-GB" altLang="zh-CN" sz="2800" dirty="0"/>
          </a:p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西游记</a:t>
            </a:r>
            <a:r>
              <a:rPr lang="en-US" altLang="zh-CN" sz="2800" dirty="0"/>
              <a:t>》——</a:t>
            </a:r>
            <a:r>
              <a:rPr lang="zh-CN" altLang="en-US" sz="2800" dirty="0"/>
              <a:t>吴承恩（约</a:t>
            </a:r>
            <a:r>
              <a:rPr lang="en-US" altLang="zh-CN" sz="2800" dirty="0"/>
              <a:t>1500-1582</a:t>
            </a:r>
            <a:r>
              <a:rPr lang="zh-CN" altLang="en-US" sz="2800" dirty="0"/>
              <a:t>）</a:t>
            </a:r>
            <a:r>
              <a:rPr lang="en-US" altLang="zh-CN" sz="2800" dirty="0"/>
              <a:t>——</a:t>
            </a:r>
            <a:r>
              <a:rPr lang="zh-CN" altLang="en-US" sz="2800" dirty="0"/>
              <a:t>明</a:t>
            </a:r>
            <a:endParaRPr lang="en-GB" altLang="zh-CN" sz="2800" dirty="0"/>
          </a:p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红楼梦</a:t>
            </a:r>
            <a:r>
              <a:rPr lang="en-US" altLang="zh-CN" sz="2800" dirty="0"/>
              <a:t>》——</a:t>
            </a:r>
            <a:r>
              <a:rPr lang="zh-CN" altLang="en-US" sz="2800" dirty="0"/>
              <a:t>曹雪芹）约</a:t>
            </a:r>
            <a:r>
              <a:rPr lang="en-US" altLang="zh-CN" sz="2800" dirty="0"/>
              <a:t>1715~1763</a:t>
            </a:r>
            <a:r>
              <a:rPr lang="zh-CN" altLang="en-US" sz="2800" dirty="0"/>
              <a:t>）</a:t>
            </a:r>
            <a:r>
              <a:rPr lang="en-US" altLang="zh-CN" sz="2800" dirty="0"/>
              <a:t>——</a:t>
            </a:r>
            <a:r>
              <a:rPr lang="zh-CN" altLang="en-US" sz="2800" dirty="0"/>
              <a:t>清</a:t>
            </a:r>
            <a:endParaRPr lang="en-US" altLang="zh-CN" sz="2800" dirty="0"/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5245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D70133E-43C7-C145-9164-90C074C53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西游记</a:t>
            </a:r>
            <a:r>
              <a:rPr lang="en-US" altLang="zh-CN" dirty="0"/>
              <a:t>》</a:t>
            </a:r>
            <a:r>
              <a:rPr lang="zh-CN" altLang="en-US" dirty="0"/>
              <a:t>与</a:t>
            </a:r>
            <a:r>
              <a:rPr lang="en-US" altLang="zh-CN" dirty="0"/>
              <a:t>《</a:t>
            </a:r>
            <a:r>
              <a:rPr lang="zh-CN" altLang="en-US" dirty="0"/>
              <a:t>大闹天宫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857FB49-C902-C042-A115-33515C4B78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5884" y="1554164"/>
            <a:ext cx="7009341" cy="24463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西游记</a:t>
            </a:r>
            <a:r>
              <a:rPr lang="en-US" altLang="zh-CN" sz="2800" dirty="0"/>
              <a:t>》</a:t>
            </a:r>
            <a:r>
              <a:rPr lang="zh-CN" altLang="en-US" sz="2800" dirty="0"/>
              <a:t>是中国四大古典文学名著之一，作者叫吴承恩。小说写的是唐朝有一个和尚唐僧和他的三个徒弟</a:t>
            </a:r>
            <a:r>
              <a:rPr lang="en-US" altLang="zh-CN" sz="2800" dirty="0"/>
              <a:t>——</a:t>
            </a:r>
            <a:r>
              <a:rPr lang="zh-CN" altLang="en-US" sz="2800" dirty="0"/>
              <a:t>孙悟空、猪八戒、沙和尚一起去西天取佛经的故事。他们在路上遇到了好多妖怪，经历了九九八十一难，最后战胜了妖怪，取回了真经。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4FA9FA5-24DD-C746-9A4D-95BBED339E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33170" y="1100137"/>
            <a:ext cx="4125467" cy="434114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800" b="1" dirty="0"/>
              <a:t>问题：</a:t>
            </a:r>
            <a:endParaRPr lang="en-GB" altLang="zh-CN" sz="2800" b="1" dirty="0"/>
          </a:p>
          <a:p>
            <a:r>
              <a:rPr lang="en-US" altLang="zh-CN" sz="2400" dirty="0"/>
              <a:t>1. 《</a:t>
            </a:r>
            <a:r>
              <a:rPr lang="zh-CN" altLang="en-US" sz="2400" dirty="0"/>
              <a:t>西游记</a:t>
            </a:r>
            <a:r>
              <a:rPr lang="en-US" altLang="zh-CN" sz="2400" dirty="0"/>
              <a:t>》</a:t>
            </a:r>
            <a:r>
              <a:rPr lang="zh-CN" altLang="en-US" sz="2400" dirty="0"/>
              <a:t>的作者是谁？</a:t>
            </a:r>
            <a:endParaRPr lang="en-US" sz="2400" dirty="0"/>
          </a:p>
          <a:p>
            <a:r>
              <a:rPr lang="en-US" altLang="zh-CN" sz="2400" dirty="0"/>
              <a:t>2.</a:t>
            </a:r>
            <a:r>
              <a:rPr lang="zh-CN" altLang="en-US" sz="2400" dirty="0"/>
              <a:t> </a:t>
            </a:r>
            <a:r>
              <a:rPr lang="en-US" altLang="zh-CN" sz="2400" dirty="0"/>
              <a:t>《</a:t>
            </a:r>
            <a:r>
              <a:rPr lang="zh-CN" altLang="en-US" sz="2400" dirty="0"/>
              <a:t>西游记</a:t>
            </a:r>
            <a:r>
              <a:rPr lang="en-US" altLang="zh-CN" sz="2400" dirty="0"/>
              <a:t>》</a:t>
            </a:r>
            <a:r>
              <a:rPr lang="zh-CN" altLang="en-US" sz="2400" dirty="0"/>
              <a:t>是一本什么样的书？</a:t>
            </a:r>
            <a:endParaRPr lang="en-GB" altLang="zh-CN" sz="2400" dirty="0"/>
          </a:p>
          <a:p>
            <a:r>
              <a:rPr lang="en-US" altLang="zh-CN" sz="2400" dirty="0"/>
              <a:t>3.</a:t>
            </a:r>
            <a:r>
              <a:rPr lang="zh-CN" altLang="en-US" sz="2400" dirty="0"/>
              <a:t> </a:t>
            </a:r>
            <a:r>
              <a:rPr lang="en-US" altLang="zh-CN" sz="2400" dirty="0"/>
              <a:t>《</a:t>
            </a:r>
            <a:r>
              <a:rPr lang="zh-CN" altLang="en-US" sz="2400" dirty="0"/>
              <a:t>西游记</a:t>
            </a:r>
            <a:r>
              <a:rPr lang="en-US" altLang="zh-CN" sz="2400" dirty="0"/>
              <a:t>》</a:t>
            </a:r>
            <a:r>
              <a:rPr lang="zh-CN" altLang="en-US" sz="2400" dirty="0"/>
              <a:t>中有几个主要人物？</a:t>
            </a:r>
            <a:endParaRPr lang="en-GB" altLang="zh-CN" sz="2400" dirty="0"/>
          </a:p>
          <a:p>
            <a:r>
              <a:rPr lang="en-US" altLang="zh-CN" sz="2400" dirty="0"/>
              <a:t>4.</a:t>
            </a:r>
            <a:r>
              <a:rPr lang="zh-CN" altLang="en-US" sz="2400" dirty="0"/>
              <a:t> </a:t>
            </a:r>
            <a:r>
              <a:rPr lang="en-US" altLang="zh-CN" sz="2400" dirty="0"/>
              <a:t>《</a:t>
            </a:r>
            <a:r>
              <a:rPr lang="zh-CN" altLang="en-US" sz="2400" dirty="0"/>
              <a:t>西游记</a:t>
            </a:r>
            <a:r>
              <a:rPr lang="en-US" altLang="zh-CN" sz="2400" dirty="0"/>
              <a:t>》</a:t>
            </a:r>
            <a:r>
              <a:rPr lang="zh-CN" altLang="en-US" sz="2400" dirty="0"/>
              <a:t>讲的是什么故事？</a:t>
            </a:r>
            <a:endParaRPr lang="en-GB" altLang="zh-CN" sz="2400" dirty="0"/>
          </a:p>
          <a:p>
            <a:r>
              <a:rPr lang="en-US" altLang="zh-CN" sz="2400" dirty="0"/>
              <a:t>5.</a:t>
            </a:r>
            <a:r>
              <a:rPr lang="zh-CN" altLang="en-US" sz="2400" dirty="0"/>
              <a:t> 书中的主</a:t>
            </a:r>
            <a:r>
              <a:rPr lang="zh-CN" altLang="en-US" sz="2400" dirty="0" smtClean="0"/>
              <a:t>要</a:t>
            </a:r>
            <a:r>
              <a:rPr lang="zh-CN" altLang="en-US" sz="2400" dirty="0"/>
              <a:t>人物</a:t>
            </a:r>
            <a:r>
              <a:rPr lang="zh-CN" altLang="en-US" sz="2400" dirty="0" smtClean="0"/>
              <a:t>发</a:t>
            </a:r>
            <a:r>
              <a:rPr lang="zh-CN" altLang="en-US" sz="2400" dirty="0"/>
              <a:t>生了什么事情？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57C1DA8-3EE7-D44B-95A9-1AB77D71FE38}"/>
              </a:ext>
            </a:extLst>
          </p:cNvPr>
          <p:cNvSpPr txBox="1"/>
          <p:nvPr/>
        </p:nvSpPr>
        <p:spPr>
          <a:xfrm>
            <a:off x="505884" y="4309408"/>
            <a:ext cx="208015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古典</a:t>
            </a:r>
            <a:endParaRPr lang="en-GB" altLang="zh-CN" sz="2400" dirty="0"/>
          </a:p>
          <a:p>
            <a:r>
              <a:rPr lang="zh-CN" altLang="en-US" sz="2400" dirty="0"/>
              <a:t>文学</a:t>
            </a:r>
            <a:endParaRPr lang="en-GB" altLang="zh-CN" sz="2400" dirty="0"/>
          </a:p>
          <a:p>
            <a:r>
              <a:rPr lang="zh-CN" altLang="en-US" sz="2400" dirty="0"/>
              <a:t>名著</a:t>
            </a:r>
            <a:endParaRPr lang="en-GB" altLang="zh-CN" sz="2400" dirty="0"/>
          </a:p>
          <a:p>
            <a:r>
              <a:rPr lang="zh-CN" altLang="en-US" sz="2400" dirty="0"/>
              <a:t>和尚</a:t>
            </a:r>
            <a:endParaRPr lang="en-GB" altLang="zh-CN" sz="2400" dirty="0"/>
          </a:p>
          <a:p>
            <a:r>
              <a:rPr lang="zh-CN" altLang="en-US" sz="2400" dirty="0"/>
              <a:t>徒弟</a:t>
            </a:r>
            <a:endParaRPr lang="en-GB" altLang="zh-CN" sz="2400" dirty="0"/>
          </a:p>
          <a:p>
            <a:r>
              <a:rPr lang="zh-CN" altLang="en-US" sz="2400" dirty="0"/>
              <a:t>佛经</a:t>
            </a:r>
            <a:endParaRPr lang="en-GB" altLang="zh-CN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A57C0724-CA4C-4B41-81D1-56263051C792}"/>
              </a:ext>
            </a:extLst>
          </p:cNvPr>
          <p:cNvSpPr txBox="1"/>
          <p:nvPr/>
        </p:nvSpPr>
        <p:spPr>
          <a:xfrm>
            <a:off x="2903983" y="4309408"/>
            <a:ext cx="30681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遇到</a:t>
            </a:r>
            <a:r>
              <a:rPr lang="en-US" altLang="zh-CN" sz="2400" dirty="0"/>
              <a:t>/</a:t>
            </a:r>
            <a:r>
              <a:rPr lang="zh-CN" altLang="en-US" sz="2400" dirty="0"/>
              <a:t>遇见</a:t>
            </a:r>
            <a:endParaRPr lang="en-GB" altLang="zh-CN" sz="2400" dirty="0"/>
          </a:p>
          <a:p>
            <a:r>
              <a:rPr lang="zh-CN" altLang="en-US" sz="2400" dirty="0"/>
              <a:t>妖怪</a:t>
            </a:r>
            <a:endParaRPr lang="en-GB" altLang="zh-CN" sz="2400" dirty="0"/>
          </a:p>
          <a:p>
            <a:r>
              <a:rPr lang="zh-CN" altLang="en-US" sz="2400" dirty="0"/>
              <a:t>经历</a:t>
            </a:r>
            <a:endParaRPr lang="en-GB" altLang="zh-CN" sz="2400" dirty="0"/>
          </a:p>
          <a:p>
            <a:r>
              <a:rPr lang="zh-CN" altLang="en-US" sz="2400" dirty="0"/>
              <a:t>难</a:t>
            </a:r>
            <a:endParaRPr lang="en-GB" altLang="zh-CN" sz="2400" dirty="0"/>
          </a:p>
          <a:p>
            <a:r>
              <a:rPr lang="zh-CN" altLang="en-US" sz="2400" dirty="0"/>
              <a:t>经历磨难</a:t>
            </a:r>
            <a:endParaRPr lang="en-GB" altLang="zh-CN" sz="2400" dirty="0"/>
          </a:p>
          <a:p>
            <a:r>
              <a:rPr lang="zh-CN" altLang="en-US" sz="2400" dirty="0"/>
              <a:t>战胜</a:t>
            </a:r>
            <a:endParaRPr lang="en-US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xmlns="" id="{4258D051-C182-A448-A05D-371E4156048B}"/>
                  </a:ext>
                </a:extLst>
              </p14:cNvPr>
              <p14:cNvContentPartPr/>
              <p14:nvPr/>
            </p14:nvContentPartPr>
            <p14:xfrm>
              <a:off x="4218502" y="1739542"/>
              <a:ext cx="57672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4258D051-C182-A448-A05D-371E4156048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164502" y="1631542"/>
                <a:ext cx="68436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xmlns="" id="{0E1C16E7-0BA9-8F48-BD97-63A483CAC5F9}"/>
                  </a:ext>
                </a:extLst>
              </p14:cNvPr>
              <p14:cNvContentPartPr/>
              <p14:nvPr/>
            </p14:nvContentPartPr>
            <p14:xfrm>
              <a:off x="5675062" y="1759702"/>
              <a:ext cx="56268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E1C16E7-0BA9-8F48-BD97-63A483CAC5F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621422" y="1652062"/>
                <a:ext cx="67032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xmlns="" id="{43D6D832-731D-8545-ADE3-01DA1F28C411}"/>
                  </a:ext>
                </a:extLst>
              </p14:cNvPr>
              <p14:cNvContentPartPr/>
              <p14:nvPr/>
            </p14:nvContentPartPr>
            <p14:xfrm>
              <a:off x="3222382" y="2527222"/>
              <a:ext cx="512640" cy="129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43D6D832-731D-8545-ADE3-01DA1F28C41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168742" y="2419222"/>
                <a:ext cx="620280" cy="22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xmlns="" id="{FE5773AF-B343-4F42-B566-1DF7AB255B38}"/>
                  </a:ext>
                </a:extLst>
              </p14:cNvPr>
              <p14:cNvContentPartPr/>
              <p14:nvPr/>
            </p14:nvContentPartPr>
            <p14:xfrm>
              <a:off x="1046542" y="3274582"/>
              <a:ext cx="569880" cy="507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FE5773AF-B343-4F42-B566-1DF7AB255B38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92542" y="3166582"/>
                <a:ext cx="677520" cy="26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xmlns="" id="{DF45C76C-C515-DD44-9F89-228CB8C1268D}"/>
                  </a:ext>
                </a:extLst>
              </p14:cNvPr>
              <p14:cNvContentPartPr/>
              <p14:nvPr/>
            </p14:nvContentPartPr>
            <p14:xfrm>
              <a:off x="3830062" y="3276742"/>
              <a:ext cx="677160" cy="262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DF45C76C-C515-DD44-9F89-228CB8C1268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776062" y="3168742"/>
                <a:ext cx="784800" cy="24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xmlns="" id="{0949AA15-54C6-784E-8668-EF9369F2A6A7}"/>
                  </a:ext>
                </a:extLst>
              </p14:cNvPr>
              <p14:cNvContentPartPr/>
              <p14:nvPr/>
            </p14:nvContentPartPr>
            <p14:xfrm>
              <a:off x="1418062" y="3661942"/>
              <a:ext cx="618480" cy="439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949AA15-54C6-784E-8668-EF9369F2A6A7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364422" y="3554302"/>
                <a:ext cx="726120" cy="25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xmlns="" id="{6F6753E3-6529-5649-99CD-1F868FE3ECED}"/>
                  </a:ext>
                </a:extLst>
              </p14:cNvPr>
              <p14:cNvContentPartPr/>
              <p14:nvPr/>
            </p14:nvContentPartPr>
            <p14:xfrm>
              <a:off x="4946782" y="1767622"/>
              <a:ext cx="555840" cy="324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6F6753E3-6529-5649-99CD-1F868FE3ECED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893142" y="1659622"/>
                <a:ext cx="663480" cy="24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xmlns="" id="{1203D124-4B6D-774D-915C-F43E8FCB2251}"/>
                  </a:ext>
                </a:extLst>
              </p14:cNvPr>
              <p14:cNvContentPartPr/>
              <p14:nvPr/>
            </p14:nvContentPartPr>
            <p14:xfrm>
              <a:off x="6751462" y="2165062"/>
              <a:ext cx="489600" cy="284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1203D124-4B6D-774D-915C-F43E8FCB2251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6697822" y="2057062"/>
                <a:ext cx="597240" cy="24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xmlns="" id="{9488C402-4793-7441-B610-195BB8362A97}"/>
                  </a:ext>
                </a:extLst>
              </p14:cNvPr>
              <p14:cNvContentPartPr/>
              <p14:nvPr/>
            </p14:nvContentPartPr>
            <p14:xfrm>
              <a:off x="3936262" y="2938342"/>
              <a:ext cx="558360" cy="2232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9488C402-4793-7441-B610-195BB8362A97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3882622" y="2830342"/>
                <a:ext cx="666000" cy="23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xmlns="" id="{1A3059C2-277B-934C-9539-E5A63A102FBC}"/>
                  </a:ext>
                </a:extLst>
              </p14:cNvPr>
              <p14:cNvContentPartPr/>
              <p14:nvPr/>
            </p14:nvContentPartPr>
            <p14:xfrm>
              <a:off x="6729862" y="3305182"/>
              <a:ext cx="193320" cy="36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1A3059C2-277B-934C-9539-E5A63A102FBC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675862" y="3197542"/>
                <a:ext cx="300960" cy="21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xmlns="" id="{3131F2D4-F50C-2545-92A9-37EA4962BBB4}"/>
                  </a:ext>
                </a:extLst>
              </p14:cNvPr>
              <p14:cNvContentPartPr/>
              <p14:nvPr/>
            </p14:nvContentPartPr>
            <p14:xfrm>
              <a:off x="2777062" y="3311662"/>
              <a:ext cx="540000" cy="1944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3131F2D4-F50C-2545-92A9-37EA4962BBB4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2723422" y="3203662"/>
                <a:ext cx="647640" cy="235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98832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FB0E00-11B2-DF4A-8DBC-746B3AE26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西游记</a:t>
            </a:r>
            <a:r>
              <a:rPr lang="en-US" altLang="zh-CN" dirty="0"/>
              <a:t>》</a:t>
            </a:r>
            <a:r>
              <a:rPr lang="zh-CN" altLang="en-US" dirty="0"/>
              <a:t>与</a:t>
            </a:r>
            <a:r>
              <a:rPr lang="en-US" altLang="zh-CN" dirty="0"/>
              <a:t>《</a:t>
            </a:r>
            <a:r>
              <a:rPr lang="zh-CN" altLang="en-US" dirty="0"/>
              <a:t>大闹天宫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6B9D678-0E4B-C444-8CEA-BF783634B3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270000"/>
            <a:ext cx="7052204" cy="4016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唐僧取经是历史上的一件真实的事。大约在一千三百多年前，</a:t>
            </a:r>
            <a:r>
              <a:rPr lang="en-US" altLang="zh-CN" sz="2800" dirty="0"/>
              <a:t>28</a:t>
            </a:r>
            <a:r>
              <a:rPr lang="zh-CN" altLang="en-US" sz="2800" dirty="0"/>
              <a:t>岁的和尚</a:t>
            </a:r>
            <a:r>
              <a:rPr lang="zh-CN" altLang="en-US" sz="2800" dirty="0">
                <a:hlinkClick r:id="rId2" action="ppaction://hlinkfile"/>
              </a:rPr>
              <a:t>玄奘</a:t>
            </a:r>
            <a:r>
              <a:rPr lang="zh-CN" altLang="en-US" sz="2800" dirty="0"/>
              <a:t>离开京城长安，到印度游学。他从长安出发后，经过中亚、阿富汗、巴基斯坦，最后到达了印度。他在那里学习了两年多，后来回到了长安，带回佛经</a:t>
            </a:r>
            <a:r>
              <a:rPr lang="en-US" altLang="zh-CN" sz="2800" dirty="0"/>
              <a:t>657</a:t>
            </a:r>
            <a:r>
              <a:rPr lang="zh-CN" altLang="en-US" sz="2800" dirty="0"/>
              <a:t>部。他这次西天取经，前后用了</a:t>
            </a:r>
            <a:r>
              <a:rPr lang="en-US" altLang="zh-CN" sz="2800" dirty="0"/>
              <a:t>19</a:t>
            </a:r>
            <a:r>
              <a:rPr lang="zh-CN" altLang="en-US" sz="2800" dirty="0"/>
              <a:t>年时间，走了几万里路，是一次传奇式的万里长征。吴承恩在民间传说的基础上，完成了这部伟大的小说。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9F92E86-49B4-8D42-98D8-96F9234635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43850" y="0"/>
            <a:ext cx="4248150" cy="456974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唐僧取经的事发生在什么时候。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唐僧从哪里出发？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他去哪里取经？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他去了多长时间？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他把什么带回了长安？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GB" sz="2400" dirty="0"/>
              <a:t>吴承恩</a:t>
            </a:r>
            <a:r>
              <a:rPr lang="zh-CN" altLang="en-US" sz="2400" dirty="0"/>
              <a:t>写的是唐僧取经的真实故事吗？</a:t>
            </a:r>
            <a:endParaRPr lang="en-GB" altLang="zh-CN" sz="2400" dirty="0"/>
          </a:p>
          <a:p>
            <a:pPr marL="457200" indent="-457200">
              <a:buAutoNum type="arabicPeriod"/>
            </a:pPr>
            <a:endParaRPr lang="en-GB" altLang="zh-CN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C29EE633-7ED1-E54F-9048-FABB9F33B73B}"/>
              </a:ext>
            </a:extLst>
          </p:cNvPr>
          <p:cNvSpPr txBox="1"/>
          <p:nvPr/>
        </p:nvSpPr>
        <p:spPr>
          <a:xfrm>
            <a:off x="677334" y="5286375"/>
            <a:ext cx="12800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大约</a:t>
            </a:r>
            <a:endParaRPr lang="en-GB" altLang="zh-CN" sz="2400" dirty="0"/>
          </a:p>
          <a:p>
            <a:r>
              <a:rPr lang="zh-CN" altLang="en-US" sz="2400" dirty="0"/>
              <a:t>印度</a:t>
            </a:r>
            <a:endParaRPr lang="en-GB" altLang="zh-CN" sz="2400" dirty="0"/>
          </a:p>
          <a:p>
            <a:r>
              <a:rPr lang="zh-CN" altLang="en-US" sz="2400" dirty="0"/>
              <a:t>游学</a:t>
            </a:r>
            <a:endParaRPr lang="en-GB" altLang="zh-CN" sz="2400" dirty="0"/>
          </a:p>
          <a:p>
            <a:r>
              <a:rPr lang="zh-CN" altLang="en-US" sz="2400" dirty="0"/>
              <a:t>出发</a:t>
            </a:r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5F443D01-4383-6647-A937-C6B0DC5BFA26}"/>
              </a:ext>
            </a:extLst>
          </p:cNvPr>
          <p:cNvSpPr txBox="1"/>
          <p:nvPr/>
        </p:nvSpPr>
        <p:spPr>
          <a:xfrm>
            <a:off x="1957388" y="5288340"/>
            <a:ext cx="16287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经过</a:t>
            </a:r>
            <a:endParaRPr lang="en-GB" altLang="zh-CN" sz="2400" dirty="0"/>
          </a:p>
          <a:p>
            <a:r>
              <a:rPr lang="zh-CN" altLang="en-US" sz="2400" dirty="0"/>
              <a:t>中亚</a:t>
            </a:r>
            <a:endParaRPr lang="en-GB" altLang="zh-CN" sz="2400" dirty="0"/>
          </a:p>
          <a:p>
            <a:r>
              <a:rPr lang="zh-CN" altLang="en-US" sz="2400" dirty="0"/>
              <a:t>阿富汗</a:t>
            </a:r>
            <a:endParaRPr lang="en-GB" altLang="zh-CN" sz="2400" dirty="0"/>
          </a:p>
          <a:p>
            <a:r>
              <a:rPr lang="zh-CN" altLang="en-US" sz="2400" dirty="0"/>
              <a:t>巴基斯坦</a:t>
            </a: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DFD16D4-EAF6-5549-BDD9-A083FA235FA7}"/>
              </a:ext>
            </a:extLst>
          </p:cNvPr>
          <p:cNvSpPr txBox="1"/>
          <p:nvPr/>
        </p:nvSpPr>
        <p:spPr>
          <a:xfrm>
            <a:off x="3586163" y="5288340"/>
            <a:ext cx="14258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到达</a:t>
            </a:r>
            <a:endParaRPr lang="en-GB" altLang="zh-CN" sz="2400" dirty="0"/>
          </a:p>
          <a:p>
            <a:r>
              <a:rPr lang="zh-CN" altLang="en-US" sz="2400" dirty="0"/>
              <a:t>前后</a:t>
            </a:r>
            <a:endParaRPr lang="en-GB" altLang="zh-CN" sz="2400" dirty="0"/>
          </a:p>
          <a:p>
            <a:r>
              <a:rPr lang="zh-CN" altLang="en-US" sz="2400" dirty="0"/>
              <a:t>传奇</a:t>
            </a:r>
            <a:endParaRPr lang="en-GB" altLang="zh-CN" sz="2400" dirty="0"/>
          </a:p>
          <a:p>
            <a:r>
              <a:rPr lang="zh-CN" altLang="en-US" sz="2400" dirty="0"/>
              <a:t>万里长征</a:t>
            </a:r>
            <a:endParaRPr lang="en-US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6C03F06-F9F2-6A43-9C60-5A48434426F3}"/>
              </a:ext>
            </a:extLst>
          </p:cNvPr>
          <p:cNvSpPr txBox="1"/>
          <p:nvPr/>
        </p:nvSpPr>
        <p:spPr>
          <a:xfrm>
            <a:off x="5012002" y="5257800"/>
            <a:ext cx="2757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民间传说</a:t>
            </a:r>
            <a:endParaRPr lang="en-GB" altLang="zh-CN" sz="2400" dirty="0"/>
          </a:p>
          <a:p>
            <a:r>
              <a:rPr lang="zh-CN" altLang="en-US" sz="2400" dirty="0"/>
              <a:t>基础</a:t>
            </a:r>
            <a:endParaRPr lang="en-GB" altLang="zh-CN" sz="2400" dirty="0"/>
          </a:p>
          <a:p>
            <a:r>
              <a:rPr lang="zh-CN" altLang="en-US" sz="2400" dirty="0"/>
              <a:t>伟大</a:t>
            </a:r>
            <a:endParaRPr lang="en-GB" altLang="zh-CN" sz="2400" dirty="0"/>
          </a:p>
          <a:p>
            <a:pPr marL="342900" indent="-342900">
              <a:buFont typeface="Wingdings" pitchFamily="2" charset="2"/>
              <a:buChar char="q"/>
            </a:pPr>
            <a:r>
              <a:rPr lang="zh-CN" altLang="en-US" sz="2400" dirty="0">
                <a:solidFill>
                  <a:srgbClr val="FF0000"/>
                </a:solidFill>
              </a:rPr>
              <a:t>在</a:t>
            </a:r>
            <a:r>
              <a:rPr lang="en-US" altLang="zh-CN" sz="2400" dirty="0">
                <a:solidFill>
                  <a:srgbClr val="FF0000"/>
                </a:solidFill>
              </a:rPr>
              <a:t>…</a:t>
            </a:r>
            <a:r>
              <a:rPr lang="zh-CN" altLang="en-US" sz="2400" dirty="0">
                <a:solidFill>
                  <a:srgbClr val="FF0000"/>
                </a:solidFill>
              </a:rPr>
              <a:t>的基础上</a:t>
            </a:r>
            <a:endParaRPr lang="en-US" sz="2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xmlns="" id="{E265AD6B-ED53-A549-96FA-31532409C6CE}"/>
                  </a:ext>
                </a:extLst>
              </p14:cNvPr>
              <p14:cNvContentPartPr/>
              <p14:nvPr/>
            </p14:nvContentPartPr>
            <p14:xfrm>
              <a:off x="6521782" y="1483942"/>
              <a:ext cx="56844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E265AD6B-ED53-A549-96FA-31532409C6C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468142" y="1376302"/>
                <a:ext cx="67608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xmlns="" id="{4BFA42E2-2CC4-F343-B18F-D333B08270C4}"/>
                  </a:ext>
                </a:extLst>
              </p14:cNvPr>
              <p14:cNvContentPartPr/>
              <p14:nvPr/>
            </p14:nvContentPartPr>
            <p14:xfrm>
              <a:off x="2970022" y="2375662"/>
              <a:ext cx="564120" cy="129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4BFA42E2-2CC4-F343-B18F-D333B08270C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916382" y="2267662"/>
                <a:ext cx="671760" cy="22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xmlns="" id="{3ACB4E27-E828-5241-99F5-7E16E8248BE8}"/>
                  </a:ext>
                </a:extLst>
              </p14:cNvPr>
              <p14:cNvContentPartPr/>
              <p14:nvPr/>
            </p14:nvContentPartPr>
            <p14:xfrm>
              <a:off x="6884662" y="2408062"/>
              <a:ext cx="603720" cy="82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ACB4E27-E828-5241-99F5-7E16E8248BE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831022" y="2300062"/>
                <a:ext cx="711360" cy="22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xmlns="" id="{5C4201B3-44AC-EA48-995D-90689797D090}"/>
                  </a:ext>
                </a:extLst>
              </p14:cNvPr>
              <p14:cNvContentPartPr/>
              <p14:nvPr/>
            </p14:nvContentPartPr>
            <p14:xfrm>
              <a:off x="1902622" y="2780302"/>
              <a:ext cx="1068480" cy="223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5C4201B3-44AC-EA48-995D-90689797D09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848982" y="2672302"/>
                <a:ext cx="1176120" cy="23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xmlns="" id="{A26BE773-9766-B249-B1AC-7EFF499DBE33}"/>
                  </a:ext>
                </a:extLst>
              </p14:cNvPr>
              <p14:cNvContentPartPr/>
              <p14:nvPr/>
            </p14:nvContentPartPr>
            <p14:xfrm>
              <a:off x="5811142" y="2828182"/>
              <a:ext cx="61920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A26BE773-9766-B249-B1AC-7EFF499DBE3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757502" y="2720182"/>
                <a:ext cx="72684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xmlns="" id="{7240C476-6C1A-7341-A8E7-66F767DDFDD4}"/>
                  </a:ext>
                </a:extLst>
              </p14:cNvPr>
              <p14:cNvContentPartPr/>
              <p14:nvPr/>
            </p14:nvContentPartPr>
            <p14:xfrm>
              <a:off x="6530062" y="4062262"/>
              <a:ext cx="666000" cy="43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240C476-6C1A-7341-A8E7-66F767DDFDD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476062" y="3954622"/>
                <a:ext cx="773640" cy="21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xmlns="" id="{06F59F45-3D60-2246-B0FA-1FBC2103753D}"/>
                  </a:ext>
                </a:extLst>
              </p14:cNvPr>
              <p14:cNvContentPartPr/>
              <p14:nvPr/>
            </p14:nvContentPartPr>
            <p14:xfrm>
              <a:off x="4439542" y="4453582"/>
              <a:ext cx="1339920" cy="3168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06F59F45-3D60-2246-B0FA-1FBC2103753D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385542" y="4345582"/>
                <a:ext cx="1447560" cy="24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xmlns="" id="{D258E1BB-D046-3749-ABB7-BE9ADEEBCAFF}"/>
                  </a:ext>
                </a:extLst>
              </p14:cNvPr>
              <p14:cNvContentPartPr/>
              <p14:nvPr/>
            </p14:nvContentPartPr>
            <p14:xfrm>
              <a:off x="2587702" y="4920142"/>
              <a:ext cx="60660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258E1BB-D046-3749-ABB7-BE9ADEEBCAF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533702" y="4812142"/>
                <a:ext cx="71424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xmlns="" id="{6250A4DA-6D89-A14B-AD68-7A8919E1FB39}"/>
                  </a:ext>
                </a:extLst>
              </p14:cNvPr>
              <p14:cNvContentPartPr/>
              <p14:nvPr/>
            </p14:nvContentPartPr>
            <p14:xfrm>
              <a:off x="799222" y="2808022"/>
              <a:ext cx="770400" cy="36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6250A4DA-6D89-A14B-AD68-7A8919E1FB39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45582" y="2700022"/>
                <a:ext cx="878040" cy="21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xmlns="" id="{444DB387-E272-B74F-9874-93F05E45E9F5}"/>
                  </a:ext>
                </a:extLst>
              </p14:cNvPr>
              <p14:cNvContentPartPr/>
              <p14:nvPr/>
            </p14:nvContentPartPr>
            <p14:xfrm>
              <a:off x="3264862" y="2801182"/>
              <a:ext cx="1349280" cy="1584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444DB387-E272-B74F-9874-93F05E45E9F5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211222" y="2693182"/>
                <a:ext cx="1456920" cy="23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xmlns="" id="{6A488124-682B-2A42-81AD-64F1F5C29235}"/>
                  </a:ext>
                </a:extLst>
              </p14:cNvPr>
              <p14:cNvContentPartPr/>
              <p14:nvPr/>
            </p14:nvContentPartPr>
            <p14:xfrm>
              <a:off x="2232742" y="2383222"/>
              <a:ext cx="597240" cy="97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6A488124-682B-2A42-81AD-64F1F5C2923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179102" y="2275582"/>
                <a:ext cx="704880" cy="22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xmlns="" id="{4180F4DC-CCA9-EE45-B2B5-19F66D1D1834}"/>
                  </a:ext>
                </a:extLst>
              </p14:cNvPr>
              <p14:cNvContentPartPr/>
              <p14:nvPr/>
            </p14:nvContentPartPr>
            <p14:xfrm>
              <a:off x="6396142" y="3721342"/>
              <a:ext cx="519480" cy="2448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4180F4DC-CCA9-EE45-B2B5-19F66D1D1834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342502" y="3613342"/>
                <a:ext cx="627120" cy="24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xmlns="" id="{E2893DBC-79A5-EC4D-886B-71F3DDB29F2D}"/>
                  </a:ext>
                </a:extLst>
              </p14:cNvPr>
              <p14:cNvContentPartPr/>
              <p14:nvPr/>
            </p14:nvContentPartPr>
            <p14:xfrm>
              <a:off x="1176142" y="4486342"/>
              <a:ext cx="1337400" cy="388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E2893DBC-79A5-EC4D-886B-71F3DDB29F2D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122142" y="4378342"/>
                <a:ext cx="1445040" cy="25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xmlns="" id="{CFC68602-CCD7-0344-AC7B-91EBD5474469}"/>
                  </a:ext>
                </a:extLst>
              </p14:cNvPr>
              <p14:cNvContentPartPr/>
              <p14:nvPr/>
            </p14:nvContentPartPr>
            <p14:xfrm>
              <a:off x="6128662" y="4537822"/>
              <a:ext cx="677160" cy="3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CFC68602-CCD7-0344-AC7B-91EBD5474469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075022" y="4430182"/>
                <a:ext cx="7848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xmlns="" id="{101CB694-724B-3F40-8AB7-1036EBD5B1C2}"/>
                  </a:ext>
                </a:extLst>
              </p14:cNvPr>
              <p14:cNvContentPartPr/>
              <p14:nvPr/>
            </p14:nvContentPartPr>
            <p14:xfrm>
              <a:off x="3987382" y="4736902"/>
              <a:ext cx="3285360" cy="507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101CB694-724B-3F40-8AB7-1036EBD5B1C2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3978382" y="4728262"/>
                <a:ext cx="3303000" cy="6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xmlns="" id="{76A6F397-C1BC-A640-BD05-994549E5CD2C}"/>
                  </a:ext>
                </a:extLst>
              </p14:cNvPr>
              <p14:cNvContentPartPr/>
              <p14:nvPr/>
            </p14:nvContentPartPr>
            <p14:xfrm>
              <a:off x="5441062" y="2385022"/>
              <a:ext cx="614880" cy="3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76A6F397-C1BC-A640-BD05-994549E5CD2C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387422" y="2277382"/>
                <a:ext cx="722520" cy="2160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/>
          <p:cNvSpPr txBox="1"/>
          <p:nvPr/>
        </p:nvSpPr>
        <p:spPr>
          <a:xfrm>
            <a:off x="8316686" y="5080000"/>
            <a:ext cx="27432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zh-CN" altLang="en-US" sz="2400" b="1" dirty="0">
                <a:hlinkClick r:id="rId35"/>
              </a:rPr>
              <a:t>玄</a:t>
            </a:r>
            <a:r>
              <a:rPr lang="zh-CN" altLang="en-US" sz="2400" b="1" dirty="0" smtClean="0">
                <a:hlinkClick r:id="rId35"/>
              </a:rPr>
              <a:t>奘西天取经路线</a:t>
            </a:r>
            <a:endParaRPr lang="en-US" altLang="zh-CN" sz="2400" b="1" dirty="0" smtClean="0"/>
          </a:p>
          <a:p>
            <a:r>
              <a:rPr lang="zh-CN" altLang="en-US" sz="2400" b="1" dirty="0" smtClean="0">
                <a:hlinkClick r:id="rId36"/>
              </a:rPr>
              <a:t>地图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57104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FB0E00-11B2-DF4A-8DBC-746B3AE26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西游记</a:t>
            </a:r>
            <a:r>
              <a:rPr lang="en-US" altLang="zh-CN" dirty="0"/>
              <a:t>》</a:t>
            </a:r>
            <a:r>
              <a:rPr lang="zh-CN" altLang="en-US" dirty="0"/>
              <a:t>与</a:t>
            </a:r>
            <a:r>
              <a:rPr lang="en-US" altLang="zh-CN" dirty="0"/>
              <a:t>《</a:t>
            </a:r>
            <a:r>
              <a:rPr lang="zh-CN" altLang="en-US" dirty="0"/>
              <a:t>大闹天宫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6B9D678-0E4B-C444-8CEA-BF783634B3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5109104" cy="17256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2800" dirty="0"/>
              <a:t>《</a:t>
            </a:r>
            <a:r>
              <a:rPr lang="zh-CN" altLang="en-US" sz="2800" dirty="0"/>
              <a:t>西游记</a:t>
            </a:r>
            <a:r>
              <a:rPr lang="en-US" altLang="zh-CN" sz="2800" dirty="0"/>
              <a:t>》</a:t>
            </a:r>
            <a:r>
              <a:rPr lang="zh-CN" altLang="en-US" sz="2800" dirty="0"/>
              <a:t>向人们展示了一个多彩的神话世界，作者丰富而大胆的想象令人惊叹。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9F92E86-49B4-8D42-98D8-96F9234635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1545" y="1919289"/>
            <a:ext cx="4184034" cy="388077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en-US" altLang="zh-CN" sz="2400" dirty="0"/>
              <a:t>《</a:t>
            </a:r>
            <a:r>
              <a:rPr lang="zh-CN" altLang="en-US" sz="2400" dirty="0"/>
              <a:t>西游记</a:t>
            </a:r>
            <a:r>
              <a:rPr lang="en-US" altLang="zh-CN" sz="2400" dirty="0"/>
              <a:t>》</a:t>
            </a:r>
            <a:r>
              <a:rPr lang="zh-CN" altLang="en-US" sz="2400" dirty="0"/>
              <a:t>里写的是一个什么样的世界？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作者的什么令人惊叹？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为什么是多彩的神话世界？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为什么说作者</a:t>
            </a:r>
            <a:r>
              <a:rPr lang="zh-CN" altLang="en-US" sz="2400" dirty="0" smtClean="0"/>
              <a:t>的</a:t>
            </a:r>
            <a:r>
              <a:rPr lang="zh-CN" altLang="en-US" sz="2400" dirty="0"/>
              <a:t>想象</a:t>
            </a:r>
            <a:r>
              <a:rPr lang="zh-CN" altLang="en-US" sz="2400" dirty="0" smtClean="0"/>
              <a:t>丰</a:t>
            </a:r>
            <a:r>
              <a:rPr lang="zh-CN" altLang="en-US" sz="2400" dirty="0"/>
              <a:t>富而大胆？</a:t>
            </a:r>
            <a:endParaRPr lang="en-GB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xmlns="" id="{348EEE7A-A574-C749-A9B2-F398CEC658D0}"/>
                  </a:ext>
                </a:extLst>
              </p14:cNvPr>
              <p14:cNvContentPartPr/>
              <p14:nvPr/>
            </p14:nvContentPartPr>
            <p14:xfrm>
              <a:off x="3706582" y="2364862"/>
              <a:ext cx="592920" cy="637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348EEE7A-A574-C749-A9B2-F398CEC658D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52942" y="2256862"/>
                <a:ext cx="700560" cy="27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xmlns="" id="{EFCB8161-C622-3E4D-BFDF-25B89120BEF6}"/>
                  </a:ext>
                </a:extLst>
              </p14:cNvPr>
              <p14:cNvContentPartPr/>
              <p14:nvPr/>
            </p14:nvContentPartPr>
            <p14:xfrm>
              <a:off x="1913422" y="2786422"/>
              <a:ext cx="555840" cy="212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FCB8161-C622-3E4D-BFDF-25B89120BEF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859422" y="2678422"/>
                <a:ext cx="663480" cy="23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xmlns="" id="{FE149537-D23B-3A4A-834F-5AE0E1CE4687}"/>
                  </a:ext>
                </a:extLst>
              </p14:cNvPr>
              <p14:cNvContentPartPr/>
              <p14:nvPr/>
            </p14:nvContentPartPr>
            <p14:xfrm>
              <a:off x="914422" y="3257662"/>
              <a:ext cx="476640" cy="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E149537-D23B-3A4A-834F-5AE0E1CE468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60422" y="3149662"/>
                <a:ext cx="58428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xmlns="" id="{83AF4674-E6F5-8745-9B26-7958C91F514F}"/>
                  </a:ext>
                </a:extLst>
              </p14:cNvPr>
              <p14:cNvContentPartPr/>
              <p14:nvPr/>
            </p14:nvContentPartPr>
            <p14:xfrm>
              <a:off x="2655382" y="3317782"/>
              <a:ext cx="1242720" cy="3852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83AF4674-E6F5-8745-9B26-7958C91F514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601382" y="3209782"/>
                <a:ext cx="1350360" cy="25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xmlns="" id="{607E3348-4BB8-9241-9CAD-F83040D9B9C1}"/>
                  </a:ext>
                </a:extLst>
              </p14:cNvPr>
              <p14:cNvContentPartPr/>
              <p14:nvPr/>
            </p14:nvContentPartPr>
            <p14:xfrm>
              <a:off x="844222" y="2882182"/>
              <a:ext cx="580680" cy="122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607E3348-4BB8-9241-9CAD-F83040D9B9C1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90582" y="2774182"/>
                <a:ext cx="688320" cy="22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xmlns="" id="{DBC84669-FC07-4241-8AF2-966AE1B022ED}"/>
                  </a:ext>
                </a:extLst>
              </p14:cNvPr>
              <p14:cNvContentPartPr/>
              <p14:nvPr/>
            </p14:nvContentPartPr>
            <p14:xfrm>
              <a:off x="4390942" y="2836822"/>
              <a:ext cx="567000" cy="39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DBC84669-FC07-4241-8AF2-966AE1B022ED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4336942" y="2729182"/>
                <a:ext cx="674640" cy="21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xmlns="" id="{36EF4767-7078-6541-9FD8-C9EF7BAF2E49}"/>
                  </a:ext>
                </a:extLst>
              </p14:cNvPr>
              <p14:cNvContentPartPr/>
              <p14:nvPr/>
            </p14:nvContentPartPr>
            <p14:xfrm>
              <a:off x="1915582" y="3285382"/>
              <a:ext cx="529920" cy="205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36EF4767-7078-6541-9FD8-C9EF7BAF2E49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861582" y="3177382"/>
                <a:ext cx="637560" cy="23616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234474B5-4483-8246-8020-6101DDB77942}"/>
              </a:ext>
            </a:extLst>
          </p:cNvPr>
          <p:cNvSpPr txBox="1"/>
          <p:nvPr/>
        </p:nvSpPr>
        <p:spPr>
          <a:xfrm>
            <a:off x="844222" y="3886200"/>
            <a:ext cx="19002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展示</a:t>
            </a:r>
            <a:endParaRPr lang="en-GB" altLang="zh-CN" sz="2400" dirty="0"/>
          </a:p>
          <a:p>
            <a:r>
              <a:rPr lang="zh-CN" altLang="en-US" sz="2400" dirty="0"/>
              <a:t>多彩</a:t>
            </a:r>
            <a:endParaRPr lang="en-GB" altLang="zh-CN" sz="2400" dirty="0"/>
          </a:p>
          <a:p>
            <a:r>
              <a:rPr lang="zh-CN" altLang="en-US" sz="2400" dirty="0"/>
              <a:t>神话</a:t>
            </a:r>
            <a:endParaRPr lang="en-GB" altLang="zh-CN" sz="2400" dirty="0"/>
          </a:p>
          <a:p>
            <a:r>
              <a:rPr lang="zh-CN" altLang="en-US" sz="2400" dirty="0"/>
              <a:t>丰富</a:t>
            </a:r>
            <a:endParaRPr lang="en-GB" altLang="zh-CN" sz="2400" dirty="0"/>
          </a:p>
          <a:p>
            <a:r>
              <a:rPr lang="zh-CN" altLang="en-US" sz="2400" dirty="0"/>
              <a:t>大胆</a:t>
            </a:r>
            <a:endParaRPr lang="en-GB" altLang="zh-CN" sz="2400" dirty="0"/>
          </a:p>
          <a:p>
            <a:r>
              <a:rPr lang="zh-CN" altLang="en-US" sz="2400" dirty="0"/>
              <a:t>想象</a:t>
            </a:r>
            <a:endParaRPr lang="en-GB" altLang="zh-CN" sz="2400" dirty="0"/>
          </a:p>
          <a:p>
            <a:r>
              <a:rPr lang="zh-CN" altLang="en-US" sz="2400" dirty="0"/>
              <a:t>令人惊叹</a:t>
            </a:r>
            <a:endParaRPr lang="en-US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xmlns="" id="{9AB53AEC-7205-7745-AE68-E32FDB1C4431}"/>
              </a:ext>
            </a:extLst>
          </p:cNvPr>
          <p:cNvSpPr txBox="1"/>
          <p:nvPr/>
        </p:nvSpPr>
        <p:spPr>
          <a:xfrm>
            <a:off x="2387073" y="4001429"/>
            <a:ext cx="29564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zh-CN" altLang="en-US" sz="2400" dirty="0">
                <a:solidFill>
                  <a:srgbClr val="FF0000"/>
                </a:solidFill>
              </a:rPr>
              <a:t>向人们展示了</a:t>
            </a:r>
            <a:r>
              <a:rPr lang="en-US" altLang="zh-CN" sz="2400" dirty="0">
                <a:solidFill>
                  <a:srgbClr val="FF0000"/>
                </a:solidFill>
              </a:rPr>
              <a:t>……</a:t>
            </a:r>
          </a:p>
          <a:p>
            <a:pPr marL="342900" indent="-342900">
              <a:buFont typeface="Wingdings" pitchFamily="2" charset="2"/>
              <a:buChar char="q"/>
            </a:pPr>
            <a:endParaRPr lang="en-US" sz="2400" dirty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en-US" altLang="zh-CN" sz="2400" dirty="0">
                <a:solidFill>
                  <a:srgbClr val="FF0000"/>
                </a:solidFill>
              </a:rPr>
              <a:t>……</a:t>
            </a:r>
            <a:r>
              <a:rPr lang="zh-CN" altLang="en-US" sz="2400" dirty="0">
                <a:solidFill>
                  <a:srgbClr val="FF0000"/>
                </a:solidFill>
              </a:rPr>
              <a:t>令人惊叹</a:t>
            </a:r>
            <a:endParaRPr lang="en-US" sz="2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xmlns="" id="{0D7CD6AC-5ECD-BE4E-A0AA-D92B324FB1BB}"/>
                  </a:ext>
                </a:extLst>
              </p14:cNvPr>
              <p14:cNvContentPartPr/>
              <p14:nvPr/>
            </p14:nvContentPartPr>
            <p14:xfrm>
              <a:off x="2520022" y="2597062"/>
              <a:ext cx="2135520" cy="5436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0D7CD6AC-5ECD-BE4E-A0AA-D92B324FB1BB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511382" y="2588422"/>
                <a:ext cx="215316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xmlns="" id="{7AB62603-9966-DA47-A62E-06A071BACB28}"/>
                  </a:ext>
                </a:extLst>
              </p14:cNvPr>
              <p14:cNvContentPartPr/>
              <p14:nvPr/>
            </p14:nvContentPartPr>
            <p14:xfrm>
              <a:off x="1899742" y="3589222"/>
              <a:ext cx="2068200" cy="3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7AB62603-9966-DA47-A62E-06A071BACB28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891102" y="3580222"/>
                <a:ext cx="208584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14843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FB0E00-11B2-DF4A-8DBC-746B3AE26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西游记</a:t>
            </a:r>
            <a:r>
              <a:rPr lang="en-US" altLang="zh-CN" dirty="0"/>
              <a:t>》</a:t>
            </a:r>
            <a:r>
              <a:rPr lang="zh-CN" altLang="en-US" dirty="0"/>
              <a:t>与</a:t>
            </a:r>
            <a:r>
              <a:rPr lang="en-US" altLang="zh-CN" dirty="0"/>
              <a:t>《</a:t>
            </a:r>
            <a:r>
              <a:rPr lang="zh-CN" altLang="en-US" dirty="0"/>
              <a:t>大闹天宫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6B9D678-0E4B-C444-8CEA-BF783634B3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5" y="1300163"/>
            <a:ext cx="7584460" cy="237172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2800" dirty="0"/>
              <a:t>小说以“大闹天宫”的故事开始，把孙悟空的形象提到全书的首要地位。孙悟空向东海龙王借了定海之宝金箍棒，被龙王告到天帝那里，天帝骗孙悟空到天上当了一个管理马匹的小官。悟空知道受骗后，回到花果山，自称“齐天大圣”。李天王领着天兵天将，来捉孙悟空，被孙悟空大败，逃回天庭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9F92E86-49B4-8D42-98D8-96F9234635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29588" y="1587"/>
            <a:ext cx="4062412" cy="388077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孙悟空的形象是什么时候开始变成全书的首要地位的？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谁借了金箍棒给谁？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龙王为什么骗孙悟空到天上当个小官？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孙悟空回到花果山后叫自己什么？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谁来捉孙悟空？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GB" sz="2400" dirty="0"/>
              <a:t>谁</a:t>
            </a:r>
            <a:r>
              <a:rPr lang="zh-CN" altLang="en-US" sz="2400" dirty="0"/>
              <a:t>被谁打败了？</a:t>
            </a:r>
            <a:endParaRPr lang="en-GB" altLang="zh-CN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xmlns="" id="{2DFB3518-BC85-0B48-9EEB-13FBDF8A6B07}"/>
                  </a:ext>
                </a:extLst>
              </p14:cNvPr>
              <p14:cNvContentPartPr/>
              <p14:nvPr/>
            </p14:nvContentPartPr>
            <p14:xfrm>
              <a:off x="6928582" y="1498011"/>
              <a:ext cx="511200" cy="1152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2DFB3518-BC85-0B48-9EEB-13FBDF8A6B0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874582" y="1390011"/>
                <a:ext cx="619200" cy="22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xmlns="" id="{E9A9DA49-6805-3F4E-85C9-B6DF6804D69F}"/>
                  </a:ext>
                </a:extLst>
              </p14:cNvPr>
              <p14:cNvContentPartPr/>
              <p14:nvPr/>
            </p14:nvContentPartPr>
            <p14:xfrm>
              <a:off x="2193885" y="1833142"/>
              <a:ext cx="1177200" cy="2052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E9A9DA49-6805-3F4E-85C9-B6DF6804D69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139885" y="1725142"/>
                <a:ext cx="1285200" cy="23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xmlns="" id="{A50B96A1-77E3-FA4D-B462-60999297CE22}"/>
                  </a:ext>
                </a:extLst>
              </p14:cNvPr>
              <p14:cNvContentPartPr/>
              <p14:nvPr/>
            </p14:nvContentPartPr>
            <p14:xfrm>
              <a:off x="3527302" y="2212222"/>
              <a:ext cx="15480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A50B96A1-77E3-FA4D-B462-60999297CE22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473302" y="2104222"/>
                <a:ext cx="262800" cy="21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xmlns="" id="{262BCED8-FA80-3D49-B242-70C21AF477FB}"/>
                  </a:ext>
                </a:extLst>
              </p14:cNvPr>
              <p14:cNvContentPartPr/>
              <p14:nvPr/>
            </p14:nvContentPartPr>
            <p14:xfrm>
              <a:off x="2759473" y="2566727"/>
              <a:ext cx="558000" cy="180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262BCED8-FA80-3D49-B242-70C21AF477F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705508" y="2458727"/>
                <a:ext cx="665930" cy="23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xmlns="" id="{C1A09F9B-C063-3D4A-B313-7BCFFE5EEBF2}"/>
                  </a:ext>
                </a:extLst>
              </p14:cNvPr>
              <p14:cNvContentPartPr/>
              <p14:nvPr/>
            </p14:nvContentPartPr>
            <p14:xfrm>
              <a:off x="2802262" y="2880382"/>
              <a:ext cx="532800" cy="6300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C1A09F9B-C063-3D4A-B313-7BCFFE5EEBF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748262" y="2772742"/>
                <a:ext cx="640440" cy="27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xmlns="" id="{D0959CEC-15D3-C742-9459-9F41E9A74DD7}"/>
                  </a:ext>
                </a:extLst>
              </p14:cNvPr>
              <p14:cNvContentPartPr/>
              <p14:nvPr/>
            </p14:nvContentPartPr>
            <p14:xfrm>
              <a:off x="1844662" y="3335062"/>
              <a:ext cx="231120" cy="1152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D0959CEC-15D3-C742-9459-9F41E9A74DD7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790662" y="3227062"/>
                <a:ext cx="339120" cy="22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xmlns="" id="{E036EC98-97DA-6947-8E71-BD883B6CD013}"/>
                  </a:ext>
                </a:extLst>
              </p14:cNvPr>
              <p14:cNvContentPartPr/>
              <p14:nvPr/>
            </p14:nvContentPartPr>
            <p14:xfrm>
              <a:off x="5786865" y="3285267"/>
              <a:ext cx="237960" cy="97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E036EC98-97DA-6947-8E71-BD883B6CD013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5732947" y="3177267"/>
                <a:ext cx="345797" cy="22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xmlns="" id="{04B246B5-110D-BC47-AC22-94C69F395A64}"/>
                  </a:ext>
                </a:extLst>
              </p14:cNvPr>
              <p14:cNvContentPartPr/>
              <p14:nvPr/>
            </p14:nvContentPartPr>
            <p14:xfrm>
              <a:off x="7625125" y="1509531"/>
              <a:ext cx="213840" cy="828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04B246B5-110D-BC47-AC22-94C69F395A64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7571216" y="1401531"/>
                <a:ext cx="321658" cy="22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xmlns="" id="{9BB97F0F-A71C-D44F-8D49-3F26D735FFF4}"/>
                  </a:ext>
                </a:extLst>
              </p14:cNvPr>
              <p14:cNvContentPartPr/>
              <p14:nvPr/>
            </p14:nvContentPartPr>
            <p14:xfrm>
              <a:off x="6461716" y="1874793"/>
              <a:ext cx="225360" cy="122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9BB97F0F-A71C-D44F-8D49-3F26D735FFF4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407716" y="1763520"/>
                <a:ext cx="333360" cy="23478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xmlns="" id="{C15CB03E-0095-BF47-B1ED-966B4A5F35B1}"/>
                  </a:ext>
                </a:extLst>
              </p14:cNvPr>
              <p14:cNvContentPartPr/>
              <p14:nvPr/>
            </p14:nvContentPartPr>
            <p14:xfrm>
              <a:off x="6440476" y="2239222"/>
              <a:ext cx="246600" cy="133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C15CB03E-0095-BF47-B1ED-966B4A5F35B1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386476" y="2131222"/>
                <a:ext cx="354600" cy="22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xmlns="" id="{2CE780C8-5DE9-884A-B645-4F231FE7BC6C}"/>
                  </a:ext>
                </a:extLst>
              </p14:cNvPr>
              <p14:cNvContentPartPr/>
              <p14:nvPr/>
            </p14:nvContentPartPr>
            <p14:xfrm>
              <a:off x="4485555" y="2572222"/>
              <a:ext cx="574200" cy="219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2CE780C8-5DE9-884A-B645-4F231FE7BC6C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4431555" y="2464222"/>
                <a:ext cx="682200" cy="23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xmlns="" id="{E06A4D8F-2029-E047-8677-98BA09DD0161}"/>
                  </a:ext>
                </a:extLst>
              </p14:cNvPr>
              <p14:cNvContentPartPr/>
              <p14:nvPr/>
            </p14:nvContentPartPr>
            <p14:xfrm>
              <a:off x="6766785" y="2612902"/>
              <a:ext cx="553320" cy="79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E06A4D8F-2029-E047-8677-98BA09DD0161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6712785" y="2504902"/>
                <a:ext cx="661320" cy="22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xmlns="" id="{CF302612-843E-304A-A793-5D9346A007A0}"/>
                  </a:ext>
                </a:extLst>
              </p14:cNvPr>
              <p14:cNvContentPartPr/>
              <p14:nvPr/>
            </p14:nvContentPartPr>
            <p14:xfrm>
              <a:off x="6334582" y="2909722"/>
              <a:ext cx="280440" cy="432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CF302612-843E-304A-A793-5D9346A007A0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6280582" y="2801722"/>
                <a:ext cx="388440" cy="22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xmlns="" id="{D3299719-B94D-7C4F-A76E-3EC6F92ADD67}"/>
                  </a:ext>
                </a:extLst>
              </p14:cNvPr>
              <p14:cNvContentPartPr/>
              <p14:nvPr/>
            </p14:nvContentPartPr>
            <p14:xfrm>
              <a:off x="5093160" y="3312855"/>
              <a:ext cx="309960" cy="900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xmlns:p14="http://schemas.microsoft.com/office/powerpoint/2010/main" xmlns="" id="{D3299719-B94D-7C4F-A76E-3EC6F92ADD67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039160" y="3204855"/>
                <a:ext cx="417960" cy="225000"/>
              </a:xfrm>
              <a:prstGeom prst="rect">
                <a:avLst/>
              </a:prstGeom>
            </p:spPr>
          </p:pic>
        </mc:Fallback>
      </mc:AlternateContent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4FCC8C45-AEB4-FC47-BEDA-57D107667944}"/>
              </a:ext>
            </a:extLst>
          </p:cNvPr>
          <p:cNvSpPr txBox="1"/>
          <p:nvPr/>
        </p:nvSpPr>
        <p:spPr>
          <a:xfrm>
            <a:off x="816502" y="3896648"/>
            <a:ext cx="25185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形象</a:t>
            </a:r>
            <a:endParaRPr lang="en-GB" altLang="zh-CN" sz="2400" dirty="0"/>
          </a:p>
          <a:p>
            <a:r>
              <a:rPr lang="zh-CN" altLang="en-US" sz="2400" dirty="0"/>
              <a:t>提</a:t>
            </a:r>
            <a:endParaRPr lang="en-GB" altLang="zh-CN" sz="2400" dirty="0"/>
          </a:p>
          <a:p>
            <a:r>
              <a:rPr lang="zh-CN" altLang="en-US" sz="2400" dirty="0"/>
              <a:t>首要地位</a:t>
            </a:r>
            <a:endParaRPr lang="en-GB" altLang="zh-CN" sz="2400" dirty="0"/>
          </a:p>
          <a:p>
            <a:r>
              <a:rPr lang="zh-CN" altLang="en-US" sz="2400" dirty="0"/>
              <a:t>借</a:t>
            </a:r>
            <a:endParaRPr lang="en-GB" altLang="zh-CN" sz="2400" dirty="0"/>
          </a:p>
          <a:p>
            <a:r>
              <a:rPr lang="zh-CN" altLang="en-US" sz="2400" dirty="0"/>
              <a:t>告</a:t>
            </a:r>
            <a:endParaRPr lang="en-GB" altLang="zh-CN" sz="2400" dirty="0"/>
          </a:p>
          <a:p>
            <a:r>
              <a:rPr lang="zh-CN" altLang="en-US" sz="2400" dirty="0"/>
              <a:t>骗</a:t>
            </a:r>
            <a:endParaRPr lang="en-GB" altLang="zh-CN" sz="2400" dirty="0"/>
          </a:p>
          <a:p>
            <a:r>
              <a:rPr lang="zh-CN" altLang="en-US" sz="2400" dirty="0"/>
              <a:t>管理</a:t>
            </a:r>
            <a:endParaRPr lang="en-GB" altLang="zh-CN" sz="2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788B3016-0479-C449-8684-DD9770D03F63}"/>
              </a:ext>
            </a:extLst>
          </p:cNvPr>
          <p:cNvSpPr txBox="1"/>
          <p:nvPr/>
        </p:nvSpPr>
        <p:spPr>
          <a:xfrm>
            <a:off x="3682102" y="3896648"/>
            <a:ext cx="31014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小官</a:t>
            </a:r>
            <a:r>
              <a:rPr lang="en-US" altLang="zh-CN" sz="2400" dirty="0"/>
              <a:t>/</a:t>
            </a:r>
            <a:r>
              <a:rPr lang="zh-CN" altLang="en-US" sz="2400" dirty="0"/>
              <a:t>大官</a:t>
            </a:r>
            <a:endParaRPr lang="en-GB" altLang="zh-CN" sz="2400" dirty="0"/>
          </a:p>
          <a:p>
            <a:r>
              <a:rPr lang="zh-CN" altLang="en-US" sz="2400" dirty="0"/>
              <a:t>受骗</a:t>
            </a:r>
            <a:endParaRPr lang="en-GB" altLang="zh-CN" sz="2400" dirty="0"/>
          </a:p>
          <a:p>
            <a:r>
              <a:rPr lang="zh-CN" altLang="en-US" sz="2400" dirty="0"/>
              <a:t>自称</a:t>
            </a:r>
            <a:endParaRPr lang="en-GB" altLang="zh-CN" sz="2400" dirty="0"/>
          </a:p>
          <a:p>
            <a:r>
              <a:rPr lang="zh-CN" altLang="en-US" sz="2400" dirty="0"/>
              <a:t>领</a:t>
            </a:r>
            <a:endParaRPr lang="en-GB" altLang="zh-CN" sz="2400" dirty="0"/>
          </a:p>
          <a:p>
            <a:r>
              <a:rPr lang="zh-CN" altLang="en-US" sz="2400" dirty="0"/>
              <a:t>捉</a:t>
            </a:r>
            <a:endParaRPr lang="en-GB" altLang="zh-CN" sz="2400" dirty="0"/>
          </a:p>
          <a:p>
            <a:r>
              <a:rPr lang="zh-CN" altLang="en-US" sz="2400" dirty="0"/>
              <a:t>败</a:t>
            </a:r>
            <a:endParaRPr lang="en-GB" altLang="zh-CN" sz="2400" dirty="0"/>
          </a:p>
          <a:p>
            <a:r>
              <a:rPr lang="zh-CN" altLang="en-US" sz="2400" dirty="0"/>
              <a:t>逃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7129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7EDE04-09B9-844D-9E2D-31E12B1F6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西游记</a:t>
            </a:r>
            <a:r>
              <a:rPr lang="en-US" altLang="zh-CN" dirty="0"/>
              <a:t>》</a:t>
            </a:r>
            <a:r>
              <a:rPr lang="zh-CN" altLang="en-US" dirty="0"/>
              <a:t>与</a:t>
            </a:r>
            <a:r>
              <a:rPr lang="en-US" altLang="zh-CN" dirty="0"/>
              <a:t>《</a:t>
            </a:r>
            <a:r>
              <a:rPr lang="zh-CN" altLang="en-US" dirty="0"/>
              <a:t>大闹天宫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6FA33CF-3C15-2E49-9FA6-CBAC7796F9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285875"/>
            <a:ext cx="6952191" cy="214312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800" dirty="0">
                <a:hlinkClick r:id="rId2"/>
              </a:rPr>
              <a:t>动画片</a:t>
            </a:r>
            <a:r>
              <a:rPr lang="en-US" altLang="zh-CN" sz="2800" dirty="0">
                <a:hlinkClick r:id="rId2"/>
              </a:rPr>
              <a:t>《</a:t>
            </a:r>
            <a:r>
              <a:rPr lang="zh-CN" altLang="en-US" sz="2800" dirty="0">
                <a:hlinkClick r:id="rId2"/>
              </a:rPr>
              <a:t>大闹天宫</a:t>
            </a:r>
            <a:r>
              <a:rPr lang="en-US" altLang="zh-CN" sz="2800" dirty="0">
                <a:hlinkClick r:id="rId2"/>
              </a:rPr>
              <a:t>》</a:t>
            </a:r>
            <a:r>
              <a:rPr lang="zh-CN" altLang="en-US" sz="2800" dirty="0"/>
              <a:t>（上、下集）就是根据这个故事创作的，分别于</a:t>
            </a:r>
            <a:r>
              <a:rPr lang="en-US" altLang="zh-CN" sz="2800" dirty="0"/>
              <a:t>1961</a:t>
            </a:r>
            <a:r>
              <a:rPr lang="zh-CN" altLang="en-US" sz="2800" dirty="0"/>
              <a:t>年、</a:t>
            </a:r>
            <a:r>
              <a:rPr lang="en-US" altLang="zh-CN" sz="2800" dirty="0"/>
              <a:t>1964</a:t>
            </a:r>
            <a:r>
              <a:rPr lang="zh-CN" altLang="en-US" sz="2800" dirty="0"/>
              <a:t>年出品，上海美术电影制片厂制作。影片公映后，影响了几代中国人。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32D2FAC-1A70-6B43-93EA-F0958FE0C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7966" y="17464"/>
            <a:ext cx="4184034" cy="388077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动画片</a:t>
            </a:r>
            <a:r>
              <a:rPr lang="en-US" altLang="zh-CN" sz="2400" dirty="0"/>
              <a:t>《</a:t>
            </a:r>
            <a:r>
              <a:rPr lang="zh-CN" altLang="en-US" sz="2400" dirty="0"/>
              <a:t>大闹天宫</a:t>
            </a:r>
            <a:r>
              <a:rPr lang="en-US" altLang="zh-CN" sz="2400" dirty="0"/>
              <a:t>》</a:t>
            </a:r>
            <a:r>
              <a:rPr lang="zh-CN" altLang="en-US" sz="2400" dirty="0"/>
              <a:t>（上）是什么时候出品的？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动画片</a:t>
            </a:r>
            <a:r>
              <a:rPr lang="en-US" altLang="zh-CN" sz="2400" dirty="0"/>
              <a:t>《</a:t>
            </a:r>
            <a:r>
              <a:rPr lang="zh-CN" altLang="en-US" sz="2400" dirty="0"/>
              <a:t>大闹天宫</a:t>
            </a:r>
            <a:r>
              <a:rPr lang="en-US" altLang="zh-CN" sz="2400" dirty="0"/>
              <a:t>》</a:t>
            </a:r>
            <a:r>
              <a:rPr lang="zh-CN" altLang="en-US" sz="2400" dirty="0"/>
              <a:t>（下）是什么时候出品的？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动画片</a:t>
            </a:r>
            <a:r>
              <a:rPr lang="en-US" altLang="zh-CN" sz="2400" dirty="0"/>
              <a:t>《</a:t>
            </a:r>
            <a:r>
              <a:rPr lang="zh-CN" altLang="en-US" sz="2400" dirty="0"/>
              <a:t>大闹天宫</a:t>
            </a:r>
            <a:r>
              <a:rPr lang="en-US" altLang="zh-CN" sz="2400" dirty="0"/>
              <a:t>》</a:t>
            </a:r>
            <a:r>
              <a:rPr lang="zh-CN" altLang="en-US" sz="2400" dirty="0"/>
              <a:t>是哪里制作的？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为什么在这里提动画片</a:t>
            </a:r>
            <a:r>
              <a:rPr lang="en-US" altLang="zh-CN" sz="2400" dirty="0"/>
              <a:t>《</a:t>
            </a:r>
            <a:r>
              <a:rPr lang="zh-CN" altLang="en-US" sz="2400" dirty="0"/>
              <a:t>大闹天宫</a:t>
            </a:r>
            <a:r>
              <a:rPr lang="en-US" altLang="zh-CN" sz="2400" dirty="0"/>
              <a:t>》</a:t>
            </a:r>
            <a:r>
              <a:rPr lang="zh-CN" altLang="en-US" sz="2400" dirty="0"/>
              <a:t>？</a:t>
            </a:r>
            <a:endParaRPr lang="en-GB" altLang="zh-CN" sz="2400" dirty="0"/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7E674CF-841F-D442-BDB3-8C6B372C8F43}"/>
              </a:ext>
            </a:extLst>
          </p:cNvPr>
          <p:cNvSpPr txBox="1"/>
          <p:nvPr/>
        </p:nvSpPr>
        <p:spPr>
          <a:xfrm>
            <a:off x="905934" y="3429000"/>
            <a:ext cx="13086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GB" sz="2400" dirty="0"/>
              <a:t>集</a:t>
            </a:r>
            <a:endParaRPr lang="en-GB" altLang="zh-CN" sz="2400" dirty="0"/>
          </a:p>
          <a:p>
            <a:r>
              <a:rPr lang="zh-CN" altLang="en-US" sz="2400" dirty="0"/>
              <a:t>根据</a:t>
            </a:r>
            <a:endParaRPr lang="en-GB" altLang="zh-CN" sz="2400" dirty="0"/>
          </a:p>
          <a:p>
            <a:r>
              <a:rPr lang="zh-CN" altLang="en-US" sz="2400" dirty="0"/>
              <a:t>创作</a:t>
            </a:r>
            <a:endParaRPr lang="en-GB" altLang="zh-CN" sz="2400" dirty="0"/>
          </a:p>
          <a:p>
            <a:r>
              <a:rPr lang="zh-CN" altLang="en-US" sz="2400" dirty="0"/>
              <a:t>分别</a:t>
            </a:r>
            <a:endParaRPr lang="en-GB" altLang="zh-CN" sz="2400" dirty="0"/>
          </a:p>
          <a:p>
            <a:r>
              <a:rPr lang="zh-CN" altLang="en-US" sz="2400" dirty="0"/>
              <a:t>出品</a:t>
            </a:r>
            <a:endParaRPr lang="en-GB" altLang="zh-CN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BFCEA7E-E3A9-E348-91D2-F58DDB547F45}"/>
              </a:ext>
            </a:extLst>
          </p:cNvPr>
          <p:cNvSpPr txBox="1"/>
          <p:nvPr/>
        </p:nvSpPr>
        <p:spPr>
          <a:xfrm>
            <a:off x="3142322" y="3429000"/>
            <a:ext cx="80021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2400" dirty="0"/>
              <a:t>制作</a:t>
            </a:r>
            <a:endParaRPr lang="en-GB" altLang="zh-CN" sz="2400" dirty="0"/>
          </a:p>
          <a:p>
            <a:r>
              <a:rPr lang="zh-CN" altLang="en-US" sz="2400" dirty="0"/>
              <a:t>影片</a:t>
            </a:r>
            <a:endParaRPr lang="en-GB" altLang="zh-CN" sz="2400" dirty="0"/>
          </a:p>
          <a:p>
            <a:r>
              <a:rPr lang="zh-CN" altLang="en-US" sz="2400" dirty="0"/>
              <a:t>公映</a:t>
            </a:r>
            <a:endParaRPr lang="en-GB" altLang="zh-CN" sz="2400" dirty="0"/>
          </a:p>
          <a:p>
            <a:r>
              <a:rPr lang="zh-CN" altLang="en-US" sz="2400" dirty="0"/>
              <a:t>影响</a:t>
            </a:r>
            <a:endParaRPr lang="en-GB" altLang="zh-CN" sz="2400" dirty="0"/>
          </a:p>
          <a:p>
            <a:r>
              <a:rPr lang="zh-CN" altLang="en-US" sz="2400" dirty="0"/>
              <a:t>几代</a:t>
            </a:r>
            <a:endParaRPr lang="en-US" sz="2400" dirty="0"/>
          </a:p>
          <a:p>
            <a:endParaRPr lang="en-US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xmlns="" id="{D6C8893C-49DB-BC47-8B94-7437D90DEC1B}"/>
                  </a:ext>
                </a:extLst>
              </p14:cNvPr>
              <p14:cNvContentPartPr/>
              <p14:nvPr/>
            </p14:nvContentPartPr>
            <p14:xfrm>
              <a:off x="5526022" y="1499422"/>
              <a:ext cx="13932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D6C8893C-49DB-BC47-8B94-7437D90DEC1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72022" y="1391422"/>
                <a:ext cx="24696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xmlns="" id="{6397132D-9FEE-8B4F-A110-242F8DF041C5}"/>
                  </a:ext>
                </a:extLst>
              </p14:cNvPr>
              <p14:cNvContentPartPr/>
              <p14:nvPr/>
            </p14:nvContentPartPr>
            <p14:xfrm>
              <a:off x="2301142" y="1857262"/>
              <a:ext cx="559080" cy="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397132D-9FEE-8B4F-A110-242F8DF041C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247142" y="1749622"/>
                <a:ext cx="66672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xmlns="" id="{D0FE5522-0974-8643-AAC7-B072AAB093A6}"/>
                  </a:ext>
                </a:extLst>
              </p14:cNvPr>
              <p14:cNvContentPartPr/>
              <p14:nvPr/>
            </p14:nvContentPartPr>
            <p14:xfrm>
              <a:off x="834862" y="2261182"/>
              <a:ext cx="550800" cy="111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0FE5522-0974-8643-AAC7-B072AAB093A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80862" y="2153542"/>
                <a:ext cx="658440" cy="22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xmlns="" id="{0A43E869-750C-F047-8D07-73F275D6BE48}"/>
                  </a:ext>
                </a:extLst>
              </p14:cNvPr>
              <p14:cNvContentPartPr/>
              <p14:nvPr/>
            </p14:nvContentPartPr>
            <p14:xfrm>
              <a:off x="6116782" y="2315542"/>
              <a:ext cx="6537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A43E869-750C-F047-8D07-73F275D6BE4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062782" y="2207542"/>
                <a:ext cx="7614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xmlns="" id="{A9D6BFA0-4EFB-5C40-8E43-CFBCB38D6DE1}"/>
                  </a:ext>
                </a:extLst>
              </p14:cNvPr>
              <p14:cNvContentPartPr/>
              <p14:nvPr/>
            </p14:nvContentPartPr>
            <p14:xfrm>
              <a:off x="1536502" y="2683462"/>
              <a:ext cx="60984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A9D6BFA0-4EFB-5C40-8E43-CFBCB38D6DE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482862" y="2575822"/>
                <a:ext cx="71748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xmlns="" id="{359BD3B6-AC64-594E-A221-982A380FECCC}"/>
                  </a:ext>
                </a:extLst>
              </p14:cNvPr>
              <p14:cNvContentPartPr/>
              <p14:nvPr/>
            </p14:nvContentPartPr>
            <p14:xfrm>
              <a:off x="6919582" y="1537222"/>
              <a:ext cx="63432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359BD3B6-AC64-594E-A221-982A380FECCC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865942" y="1429222"/>
                <a:ext cx="74196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xmlns="" id="{F29C253D-9587-EF4C-B10C-356E43081C69}"/>
                  </a:ext>
                </a:extLst>
              </p14:cNvPr>
              <p14:cNvContentPartPr/>
              <p14:nvPr/>
            </p14:nvContentPartPr>
            <p14:xfrm>
              <a:off x="3740062" y="1888942"/>
              <a:ext cx="552960" cy="3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F29C253D-9587-EF4C-B10C-356E43081C69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686062" y="1781302"/>
                <a:ext cx="6606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xmlns="" id="{5AE84919-52BC-4E41-8D89-1D406222B35D}"/>
                  </a:ext>
                </a:extLst>
              </p14:cNvPr>
              <p14:cNvContentPartPr/>
              <p14:nvPr/>
            </p14:nvContentPartPr>
            <p14:xfrm>
              <a:off x="5099782" y="2297542"/>
              <a:ext cx="579240" cy="3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AE84919-52BC-4E41-8D89-1D406222B35D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046142" y="2189542"/>
                <a:ext cx="68688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xmlns="" id="{DB550701-6950-1249-B8FA-3332B26F5A83}"/>
                  </a:ext>
                </a:extLst>
              </p14:cNvPr>
              <p14:cNvContentPartPr/>
              <p14:nvPr/>
            </p14:nvContentPartPr>
            <p14:xfrm>
              <a:off x="6890422" y="2288542"/>
              <a:ext cx="585000" cy="43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B550701-6950-1249-B8FA-3332B26F5A8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836422" y="2180902"/>
                <a:ext cx="692640" cy="21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xmlns="" id="{0A0F8E64-EA48-5441-8760-48CB1D412C51}"/>
                  </a:ext>
                </a:extLst>
              </p14:cNvPr>
              <p14:cNvContentPartPr/>
              <p14:nvPr/>
            </p14:nvContentPartPr>
            <p14:xfrm>
              <a:off x="2597782" y="2663302"/>
              <a:ext cx="63900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0A0F8E64-EA48-5441-8760-48CB1D412C51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544142" y="2555662"/>
                <a:ext cx="746640" cy="21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55366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7EDE04-09B9-844D-9E2D-31E12B1F6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西游记</a:t>
            </a:r>
            <a:r>
              <a:rPr lang="en-US" altLang="zh-CN" dirty="0"/>
              <a:t>》</a:t>
            </a:r>
            <a:r>
              <a:rPr lang="zh-CN" altLang="en-US" dirty="0"/>
              <a:t>与</a:t>
            </a:r>
            <a:r>
              <a:rPr lang="en-US" altLang="zh-CN" dirty="0"/>
              <a:t>《</a:t>
            </a:r>
            <a:r>
              <a:rPr lang="zh-CN" altLang="en-US" dirty="0"/>
              <a:t>大闹天宫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6FA33CF-3C15-2E49-9FA6-CBAC7796F9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3" y="1488614"/>
            <a:ext cx="7109355" cy="23821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如今，</a:t>
            </a:r>
            <a:r>
              <a:rPr lang="en-US" altLang="zh-CN" sz="2800" dirty="0"/>
              <a:t>《</a:t>
            </a:r>
            <a:r>
              <a:rPr lang="zh-CN" altLang="en-US" sz="2800" dirty="0"/>
              <a:t>大闹天宫</a:t>
            </a:r>
            <a:r>
              <a:rPr lang="en-US" altLang="zh-CN" sz="2800" dirty="0"/>
              <a:t>》</a:t>
            </a:r>
            <a:r>
              <a:rPr lang="zh-CN" altLang="en-US" sz="2800" dirty="0"/>
              <a:t>已经成为中国动画片中的经典。对于许多人来说，</a:t>
            </a:r>
            <a:r>
              <a:rPr lang="en-US" altLang="zh-CN" sz="2800" dirty="0"/>
              <a:t>《</a:t>
            </a:r>
            <a:r>
              <a:rPr lang="zh-CN" altLang="en-US" sz="2800" dirty="0"/>
              <a:t>大闹天宫</a:t>
            </a:r>
            <a:r>
              <a:rPr lang="en-US" altLang="zh-CN" sz="2800" dirty="0"/>
              <a:t>》</a:t>
            </a:r>
            <a:r>
              <a:rPr lang="zh-CN" altLang="en-US" sz="2800" dirty="0"/>
              <a:t>已经成为一种情结。对中国的动画电影而言，恐怕在很长一段时间内，</a:t>
            </a:r>
            <a:r>
              <a:rPr lang="en-US" altLang="zh-CN" sz="2800" dirty="0"/>
              <a:t>《</a:t>
            </a:r>
            <a:r>
              <a:rPr lang="zh-CN" altLang="en-US" sz="2800" dirty="0"/>
              <a:t>大闹天宫</a:t>
            </a:r>
            <a:r>
              <a:rPr lang="en-US" altLang="zh-CN" sz="2800" dirty="0"/>
              <a:t>》</a:t>
            </a:r>
            <a:r>
              <a:rPr lang="zh-CN" altLang="en-US" sz="2800" dirty="0"/>
              <a:t>都将是无法超越的。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232D2FAC-1A70-6B43-93EA-F0958FE0C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7966" y="-9987"/>
            <a:ext cx="4184034" cy="388077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zh-CN" altLang="en-US" sz="2400" dirty="0"/>
              <a:t>动画片</a:t>
            </a:r>
            <a:r>
              <a:rPr lang="en-US" altLang="zh-CN" sz="2400" dirty="0"/>
              <a:t>《</a:t>
            </a:r>
            <a:r>
              <a:rPr lang="zh-CN" altLang="en-US" sz="2400" dirty="0"/>
              <a:t>大闹天宫</a:t>
            </a:r>
            <a:r>
              <a:rPr lang="en-US" altLang="zh-CN" sz="2400" dirty="0"/>
              <a:t>》</a:t>
            </a:r>
            <a:r>
              <a:rPr lang="zh-CN" altLang="en-US" sz="2400" dirty="0"/>
              <a:t>再进天怎么样了？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en-US" altLang="zh-CN" sz="2400" dirty="0"/>
              <a:t>《</a:t>
            </a:r>
            <a:r>
              <a:rPr lang="zh-CN" altLang="en-US" sz="2400" dirty="0"/>
              <a:t>大闹天宫</a:t>
            </a:r>
            <a:r>
              <a:rPr lang="en-US" altLang="zh-CN" sz="2400" dirty="0"/>
              <a:t>》</a:t>
            </a:r>
            <a:r>
              <a:rPr lang="zh-CN" altLang="en-US" sz="2400" dirty="0"/>
              <a:t>对于许多人来说有什么特别的地方？</a:t>
            </a:r>
            <a:endParaRPr lang="en-GB" altLang="zh-CN" sz="2400" dirty="0"/>
          </a:p>
          <a:p>
            <a:pPr marL="457200" indent="-457200">
              <a:buAutoNum type="arabicPeriod"/>
            </a:pPr>
            <a:r>
              <a:rPr lang="en-US" altLang="zh-CN" sz="2400" dirty="0"/>
              <a:t>《</a:t>
            </a:r>
            <a:r>
              <a:rPr lang="zh-CN" altLang="en-US" sz="2400" dirty="0"/>
              <a:t>大闹天宫</a:t>
            </a:r>
            <a:r>
              <a:rPr lang="en-US" altLang="zh-CN" sz="2400" dirty="0"/>
              <a:t>》</a:t>
            </a:r>
            <a:r>
              <a:rPr lang="zh-CN" altLang="en-US" sz="2400" dirty="0"/>
              <a:t>对于中国动画电影来讲，有什么特别的地方？</a:t>
            </a:r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EB715539-2EA0-814E-BA51-40DF543C0472}"/>
              </a:ext>
            </a:extLst>
          </p:cNvPr>
          <p:cNvSpPr txBox="1"/>
          <p:nvPr/>
        </p:nvSpPr>
        <p:spPr>
          <a:xfrm>
            <a:off x="913650" y="3811012"/>
            <a:ext cx="22860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如今</a:t>
            </a:r>
            <a:endParaRPr lang="en-GB" altLang="zh-CN" sz="2400" dirty="0"/>
          </a:p>
          <a:p>
            <a:r>
              <a:rPr lang="zh-CN" altLang="en-US" sz="2400" dirty="0"/>
              <a:t>成为</a:t>
            </a:r>
            <a:endParaRPr lang="en-GB" altLang="zh-CN" sz="2400" dirty="0"/>
          </a:p>
          <a:p>
            <a:r>
              <a:rPr lang="zh-CN" altLang="en-US" sz="2400" dirty="0"/>
              <a:t>经典</a:t>
            </a:r>
            <a:endParaRPr lang="en-GB" altLang="zh-CN" sz="2400" dirty="0"/>
          </a:p>
          <a:p>
            <a:r>
              <a:rPr lang="zh-CN" altLang="en-US" sz="2400" dirty="0"/>
              <a:t>对于</a:t>
            </a:r>
            <a:endParaRPr lang="en-GB" altLang="zh-CN" sz="2400" dirty="0"/>
          </a:p>
          <a:p>
            <a:r>
              <a:rPr lang="zh-CN" altLang="en-US" sz="2400" dirty="0"/>
              <a:t>情结</a:t>
            </a:r>
            <a:endParaRPr lang="en-GB" altLang="zh-CN" sz="2400" dirty="0"/>
          </a:p>
          <a:p>
            <a:r>
              <a:rPr lang="zh-CN" altLang="en-US" sz="2400" dirty="0"/>
              <a:t>恐怕</a:t>
            </a:r>
            <a:endParaRPr lang="en-US" altLang="zh-CN" sz="2400" dirty="0"/>
          </a:p>
          <a:p>
            <a:r>
              <a:rPr lang="zh-CN" altLang="en-US" sz="2400" dirty="0"/>
              <a:t>无法</a:t>
            </a:r>
            <a:endParaRPr lang="en-GB" altLang="zh-CN" sz="2400" dirty="0"/>
          </a:p>
          <a:p>
            <a:r>
              <a:rPr lang="zh-CN" altLang="en-US" sz="2400" dirty="0"/>
              <a:t>超越</a:t>
            </a:r>
            <a:endParaRPr lang="en-GB" altLang="zh-CN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DF92EF5F-CA6D-7046-8FAC-8235D5C7A282}"/>
              </a:ext>
            </a:extLst>
          </p:cNvPr>
          <p:cNvSpPr txBox="1"/>
          <p:nvPr/>
        </p:nvSpPr>
        <p:spPr>
          <a:xfrm>
            <a:off x="3514725" y="3870786"/>
            <a:ext cx="33289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zh-CN" altLang="en-GB" sz="2400" dirty="0">
                <a:solidFill>
                  <a:srgbClr val="FF0000"/>
                </a:solidFill>
              </a:rPr>
              <a:t>对于</a:t>
            </a:r>
            <a:r>
              <a:rPr lang="en-US" altLang="zh-CN" sz="2400" dirty="0">
                <a:solidFill>
                  <a:srgbClr val="FF0000"/>
                </a:solidFill>
              </a:rPr>
              <a:t>……</a:t>
            </a:r>
            <a:r>
              <a:rPr lang="zh-CN" altLang="en-US" sz="2400" dirty="0">
                <a:solidFill>
                  <a:srgbClr val="FF0000"/>
                </a:solidFill>
              </a:rPr>
              <a:t>来说</a:t>
            </a:r>
            <a:endParaRPr lang="en-GB" altLang="zh-CN" sz="2400" dirty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zh-CN" altLang="en-US" sz="2400" dirty="0">
                <a:solidFill>
                  <a:srgbClr val="FF0000"/>
                </a:solidFill>
              </a:rPr>
              <a:t>对</a:t>
            </a:r>
            <a:r>
              <a:rPr lang="en-US" altLang="zh-CN" sz="2400" dirty="0">
                <a:solidFill>
                  <a:srgbClr val="FF0000"/>
                </a:solidFill>
              </a:rPr>
              <a:t>……</a:t>
            </a:r>
            <a:r>
              <a:rPr lang="zh-CN" altLang="en-US" sz="2400" dirty="0">
                <a:solidFill>
                  <a:srgbClr val="FF0000"/>
                </a:solidFill>
              </a:rPr>
              <a:t>而言</a:t>
            </a:r>
            <a:endParaRPr lang="en-GB" altLang="zh-CN" sz="2400" dirty="0">
              <a:solidFill>
                <a:srgbClr val="FF0000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zh-CN" altLang="en-US" sz="2400" dirty="0">
                <a:solidFill>
                  <a:srgbClr val="FF0000"/>
                </a:solidFill>
              </a:rPr>
              <a:t>在很长一段时间内</a:t>
            </a:r>
            <a:endParaRPr lang="en-US" sz="2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xmlns="" id="{6D0459B8-4794-D24F-9755-4536669C5C2F}"/>
                  </a:ext>
                </a:extLst>
              </p14:cNvPr>
              <p14:cNvContentPartPr/>
              <p14:nvPr/>
            </p14:nvContentPartPr>
            <p14:xfrm>
              <a:off x="832342" y="1782382"/>
              <a:ext cx="586800" cy="97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D0459B8-4794-D24F-9755-4536669C5C2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78342" y="1674382"/>
                <a:ext cx="694440" cy="22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xmlns="" id="{A48DD3DD-0993-CC44-84B0-474C34C078E9}"/>
                  </a:ext>
                </a:extLst>
              </p14:cNvPr>
              <p14:cNvContentPartPr/>
              <p14:nvPr/>
            </p14:nvContentPartPr>
            <p14:xfrm>
              <a:off x="1191262" y="2143822"/>
              <a:ext cx="55224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A48DD3DD-0993-CC44-84B0-474C34C078E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37262" y="2035822"/>
                <a:ext cx="65988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xmlns="" id="{058DD108-1776-C647-A791-46BF48FC339D}"/>
                  </a:ext>
                </a:extLst>
              </p14:cNvPr>
              <p14:cNvContentPartPr/>
              <p14:nvPr/>
            </p14:nvContentPartPr>
            <p14:xfrm>
              <a:off x="2624422" y="2606422"/>
              <a:ext cx="563040" cy="176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58DD108-1776-C647-A791-46BF48FC339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570782" y="2498782"/>
                <a:ext cx="670680" cy="23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xmlns="" id="{83B43B26-4878-6D4B-ADE9-65B705C6371D}"/>
                  </a:ext>
                </a:extLst>
              </p14:cNvPr>
              <p14:cNvContentPartPr/>
              <p14:nvPr/>
            </p14:nvContentPartPr>
            <p14:xfrm>
              <a:off x="1139782" y="3475102"/>
              <a:ext cx="591840" cy="219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3B43B26-4878-6D4B-ADE9-65B705C6371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86142" y="3367102"/>
                <a:ext cx="699480" cy="23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xmlns="" id="{C191338F-24E3-5A40-A736-75350952E1DA}"/>
                  </a:ext>
                </a:extLst>
              </p14:cNvPr>
              <p14:cNvContentPartPr/>
              <p14:nvPr/>
            </p14:nvContentPartPr>
            <p14:xfrm>
              <a:off x="4762102" y="1758982"/>
              <a:ext cx="524520" cy="79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C191338F-24E3-5A40-A736-75350952E1DA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4708102" y="1651342"/>
                <a:ext cx="632160" cy="22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xmlns="" id="{1A2EABE6-8570-6445-B974-A1AE2660FED3}"/>
                  </a:ext>
                </a:extLst>
              </p14:cNvPr>
              <p14:cNvContentPartPr/>
              <p14:nvPr/>
            </p14:nvContentPartPr>
            <p14:xfrm>
              <a:off x="2215462" y="2179822"/>
              <a:ext cx="634320" cy="90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A2EABE6-8570-6445-B974-A1AE2660FED3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161462" y="2072182"/>
                <a:ext cx="741960" cy="22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xmlns="" id="{162CFF66-C5D8-7C42-AD80-FB2BA3760FA5}"/>
                  </a:ext>
                </a:extLst>
              </p14:cNvPr>
              <p14:cNvContentPartPr/>
              <p14:nvPr/>
            </p14:nvContentPartPr>
            <p14:xfrm>
              <a:off x="806062" y="3080182"/>
              <a:ext cx="633240" cy="115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162CFF66-C5D8-7C42-AD80-FB2BA3760FA5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52062" y="2972542"/>
                <a:ext cx="740880" cy="22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xmlns="" id="{D7B5A485-08A0-474D-9476-4CF7005FFE95}"/>
                  </a:ext>
                </a:extLst>
              </p14:cNvPr>
              <p14:cNvContentPartPr/>
              <p14:nvPr/>
            </p14:nvContentPartPr>
            <p14:xfrm>
              <a:off x="1890022" y="3481942"/>
              <a:ext cx="580680" cy="36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7B5A485-08A0-474D-9476-4CF7005FFE95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836382" y="3374302"/>
                <a:ext cx="688320" cy="21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xmlns="" id="{51A4B344-4A45-8640-AFB3-751E1E5EE8B6}"/>
                  </a:ext>
                </a:extLst>
              </p14:cNvPr>
              <p14:cNvContentPartPr/>
              <p14:nvPr/>
            </p14:nvContentPartPr>
            <p14:xfrm>
              <a:off x="2142742" y="2373142"/>
              <a:ext cx="2736000" cy="2448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51A4B344-4A45-8640-AFB3-751E1E5EE8B6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133742" y="2364142"/>
                <a:ext cx="2753640" cy="4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xmlns="" id="{3B6D793D-20A9-E448-8998-1F73B9905AE4}"/>
                  </a:ext>
                </a:extLst>
              </p14:cNvPr>
              <p14:cNvContentPartPr/>
              <p14:nvPr/>
            </p14:nvContentPartPr>
            <p14:xfrm>
              <a:off x="3623782" y="2803342"/>
              <a:ext cx="3670920" cy="5148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3B6D793D-20A9-E448-8998-1F73B9905AE4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3615142" y="2794342"/>
                <a:ext cx="3688560" cy="6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xmlns="" id="{6CD851FD-DA8D-5E45-9B21-0A7083130DFF}"/>
                  </a:ext>
                </a:extLst>
              </p14:cNvPr>
              <p14:cNvContentPartPr/>
              <p14:nvPr/>
            </p14:nvContentPartPr>
            <p14:xfrm>
              <a:off x="1467382" y="3289702"/>
              <a:ext cx="2921760" cy="90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6CD851FD-DA8D-5E45-9B21-0A7083130DFF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1458742" y="3281062"/>
                <a:ext cx="2939400" cy="26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5493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西游记</a:t>
            </a:r>
            <a:r>
              <a:rPr lang="en-US" altLang="zh-CN" dirty="0"/>
              <a:t>》</a:t>
            </a:r>
            <a:r>
              <a:rPr lang="zh-CN" altLang="en-US" dirty="0"/>
              <a:t>与</a:t>
            </a:r>
            <a:r>
              <a:rPr lang="en-US" altLang="zh-CN" dirty="0"/>
              <a:t>《</a:t>
            </a:r>
            <a:r>
              <a:rPr lang="zh-CN" altLang="en-US" dirty="0"/>
              <a:t>大闹天宫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dirty="0" smtClean="0"/>
              <a:t>课后习题答案：</a:t>
            </a:r>
            <a:endParaRPr lang="en-US" altLang="zh-CN" dirty="0" smtClean="0"/>
          </a:p>
          <a:p>
            <a:endParaRPr lang="en-US" altLang="zh-CN" dirty="0"/>
          </a:p>
          <a:p>
            <a:pPr marL="0" indent="0">
              <a:buNone/>
            </a:pPr>
            <a:r>
              <a:rPr lang="zh-CN" altLang="en-US" dirty="0" smtClean="0"/>
              <a:t>一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/>
              <a:t>1. A		2. D		3. B		4. B</a:t>
            </a:r>
          </a:p>
          <a:p>
            <a:pPr>
              <a:buAutoNum type="arabicPeriod"/>
            </a:pPr>
            <a:endParaRPr lang="en-US" altLang="zh-CN" dirty="0"/>
          </a:p>
          <a:p>
            <a:pPr marL="0" indent="0">
              <a:buNone/>
            </a:pPr>
            <a:r>
              <a:rPr lang="zh-CN" altLang="en-US" dirty="0" smtClean="0"/>
              <a:t>二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/>
              <a:t>1. T		2. T		3. F		4. F</a:t>
            </a:r>
          </a:p>
          <a:p>
            <a:pPr marL="0" indent="0">
              <a:buNone/>
            </a:pPr>
            <a:r>
              <a:rPr lang="en-US" altLang="zh-CN" dirty="0" smtClean="0"/>
              <a:t>5. O		6. T		7. T</a:t>
            </a:r>
          </a:p>
        </p:txBody>
      </p:sp>
    </p:spTree>
    <p:extLst>
      <p:ext uri="{BB962C8B-B14F-4D97-AF65-F5344CB8AC3E}">
        <p14:creationId xmlns:p14="http://schemas.microsoft.com/office/powerpoint/2010/main" val="3610020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6AEC03-5368-B347-8408-6F5C8C270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《</a:t>
            </a:r>
            <a:r>
              <a:rPr lang="zh-CN" altLang="en-US" dirty="0"/>
              <a:t>西游记</a:t>
            </a:r>
            <a:r>
              <a:rPr lang="en-US" altLang="zh-CN" dirty="0"/>
              <a:t>》</a:t>
            </a:r>
            <a:r>
              <a:rPr lang="zh-CN" altLang="en-US" dirty="0"/>
              <a:t>与</a:t>
            </a:r>
            <a:r>
              <a:rPr lang="en-US" altLang="zh-CN" dirty="0"/>
              <a:t>《</a:t>
            </a:r>
            <a:r>
              <a:rPr lang="zh-CN" altLang="en-US" dirty="0"/>
              <a:t>大闹天宫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787B9D5-BD66-6643-B315-35E297834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83009"/>
            <a:ext cx="7189409" cy="48320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2800" dirty="0"/>
              <a:t>口语对话练习：</a:t>
            </a:r>
            <a:endParaRPr lang="en-GB" altLang="zh-CN" sz="2800" dirty="0"/>
          </a:p>
          <a:p>
            <a:pPr marL="0" indent="0">
              <a:buNone/>
            </a:pPr>
            <a:endParaRPr lang="en-GB" altLang="zh-CN" sz="2800" dirty="0"/>
          </a:p>
          <a:p>
            <a:pPr marL="0" indent="0">
              <a:buNone/>
            </a:pPr>
            <a:r>
              <a:rPr lang="en-US" altLang="zh-CN" sz="2400" dirty="0"/>
              <a:t>1.</a:t>
            </a:r>
            <a:r>
              <a:rPr lang="zh-CN" altLang="en-US" sz="2400" dirty="0"/>
              <a:t>你喜欢小说吗？你喜欢什么样的故事？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2.</a:t>
            </a:r>
            <a:r>
              <a:rPr lang="zh-CN" altLang="en-US" sz="2400" dirty="0"/>
              <a:t>讲一下你最喜</a:t>
            </a:r>
            <a:r>
              <a:rPr lang="zh-CN" altLang="en-US" sz="2400" dirty="0" smtClean="0"/>
              <a:t>欢的那</a:t>
            </a:r>
            <a:r>
              <a:rPr lang="zh-CN" altLang="en-US" sz="2400" dirty="0"/>
              <a:t>本</a:t>
            </a:r>
            <a:r>
              <a:rPr lang="zh-CN" altLang="en-US" sz="2400" dirty="0" smtClean="0"/>
              <a:t>书讲</a:t>
            </a:r>
            <a:r>
              <a:rPr lang="zh-CN" altLang="en-US" sz="2400" dirty="0"/>
              <a:t>的是什么故事。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3.</a:t>
            </a:r>
            <a:r>
              <a:rPr lang="zh-CN" altLang="en-US" sz="2400" dirty="0"/>
              <a:t>你觉得阅读对于人生重要不重要？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4.</a:t>
            </a:r>
            <a:r>
              <a:rPr lang="zh-CN" altLang="en-US" sz="2400" dirty="0"/>
              <a:t>你觉得名著能被超越吗？</a:t>
            </a:r>
            <a:endParaRPr lang="en-US" altLang="zh-CN" sz="2400" dirty="0"/>
          </a:p>
          <a:p>
            <a:pPr marL="0" indent="0">
              <a:buNone/>
            </a:pPr>
            <a:r>
              <a:rPr lang="en-US" altLang="zh-CN" sz="2400" dirty="0"/>
              <a:t>5.</a:t>
            </a:r>
            <a:r>
              <a:rPr lang="zh-CN" altLang="en-US" sz="2400" dirty="0"/>
              <a:t>如果你写的书能成为名著，你想写一个什么样的故事？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6.</a:t>
            </a:r>
            <a:r>
              <a:rPr lang="zh-CN" altLang="en-US" sz="2400" dirty="0"/>
              <a:t>如果你能读懂中文书，你想读一本什么样的书？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7.</a:t>
            </a:r>
            <a:r>
              <a:rPr lang="zh-CN" altLang="en-US" sz="2400" dirty="0"/>
              <a:t>你觉得原著</a:t>
            </a:r>
            <a:r>
              <a:rPr lang="en-US" altLang="zh-CN" sz="2400" dirty="0"/>
              <a:t>(original</a:t>
            </a:r>
            <a:r>
              <a:rPr lang="zh-CN" altLang="en-US" sz="2400" dirty="0"/>
              <a:t> </a:t>
            </a:r>
            <a:r>
              <a:rPr lang="en-US" altLang="zh-CN" sz="2400" dirty="0"/>
              <a:t>work)</a:t>
            </a:r>
            <a:r>
              <a:rPr lang="zh-CN" altLang="en-US" sz="2400" dirty="0"/>
              <a:t>和根据这本书创作的电影，哪个会更好看？为什么？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8.</a:t>
            </a:r>
            <a:r>
              <a:rPr lang="zh-CN" altLang="en-US" sz="2400" dirty="0"/>
              <a:t>你觉得什么样的书可以成为名著？</a:t>
            </a:r>
            <a:endParaRPr lang="en-GB" altLang="zh-CN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7262328C-9417-5F46-8877-33FE283F5C17}"/>
              </a:ext>
            </a:extLst>
          </p:cNvPr>
          <p:cNvSpPr txBox="1"/>
          <p:nvPr/>
        </p:nvSpPr>
        <p:spPr>
          <a:xfrm>
            <a:off x="8501063" y="0"/>
            <a:ext cx="3690937" cy="48320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800" dirty="0"/>
              <a:t>x</a:t>
            </a:r>
            <a:r>
              <a:rPr lang="en-US" sz="2800" dirty="0"/>
              <a:t>x</a:t>
            </a:r>
            <a:r>
              <a:rPr lang="zh-CN" altLang="en-US" sz="2800" dirty="0"/>
              <a:t>是</a:t>
            </a:r>
            <a:r>
              <a:rPr lang="en-US" altLang="zh-CN" sz="2800" dirty="0"/>
              <a:t>xx</a:t>
            </a:r>
            <a:r>
              <a:rPr lang="zh-CN" altLang="en-US" sz="2800" dirty="0"/>
              <a:t>名著之一，作者是</a:t>
            </a:r>
            <a:r>
              <a:rPr lang="en-US" altLang="zh-CN" sz="2800" dirty="0"/>
              <a:t>…</a:t>
            </a:r>
            <a:r>
              <a:rPr lang="zh-CN" altLang="en-US" sz="2800" dirty="0"/>
              <a:t>，小说写的是</a:t>
            </a:r>
            <a:r>
              <a:rPr lang="en-US" altLang="zh-CN" sz="2800" dirty="0"/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800" dirty="0"/>
              <a:t>先</a:t>
            </a:r>
            <a:r>
              <a:rPr lang="en-US" altLang="zh-CN" sz="2800" dirty="0"/>
              <a:t>…</a:t>
            </a:r>
            <a:r>
              <a:rPr lang="zh-CN" altLang="en-US" sz="2800" dirty="0"/>
              <a:t>，经过</a:t>
            </a:r>
            <a:r>
              <a:rPr lang="en-US" altLang="zh-CN" sz="2800" dirty="0"/>
              <a:t>…</a:t>
            </a:r>
            <a:r>
              <a:rPr lang="zh-CN" altLang="en-US" sz="2800" dirty="0"/>
              <a:t>，最后</a:t>
            </a:r>
            <a:r>
              <a:rPr lang="en-US" altLang="zh-CN" sz="2800" dirty="0"/>
              <a:t>…</a:t>
            </a:r>
            <a:r>
              <a:rPr lang="zh-CN" altLang="en-US" sz="2800" dirty="0"/>
              <a:t>。后来</a:t>
            </a:r>
            <a:r>
              <a:rPr lang="en-US" altLang="zh-CN" sz="2800" dirty="0"/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800" dirty="0"/>
              <a:t>在</a:t>
            </a:r>
            <a:r>
              <a:rPr lang="en-US" altLang="zh-CN" sz="2800" dirty="0"/>
              <a:t>…</a:t>
            </a:r>
            <a:r>
              <a:rPr lang="zh-CN" altLang="en-US" sz="2800" dirty="0"/>
              <a:t>的基础上</a:t>
            </a:r>
            <a:r>
              <a:rPr lang="en-US" altLang="zh-CN" sz="2800" dirty="0"/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800" dirty="0"/>
              <a:t>向人们展示了</a:t>
            </a:r>
            <a:r>
              <a:rPr lang="en-US" altLang="zh-CN" sz="2800" dirty="0"/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800" dirty="0"/>
              <a:t>…</a:t>
            </a:r>
            <a:r>
              <a:rPr lang="zh-CN" altLang="en-US" sz="2800" dirty="0"/>
              <a:t>令人惊叹。</a:t>
            </a:r>
            <a:endParaRPr lang="en-GB" altLang="zh-CN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800" dirty="0"/>
              <a:t>根据</a:t>
            </a:r>
            <a:r>
              <a:rPr lang="en-US" altLang="zh-CN" sz="2800" dirty="0"/>
              <a:t>…</a:t>
            </a:r>
            <a:r>
              <a:rPr lang="zh-CN" altLang="en-US" sz="2800" dirty="0"/>
              <a:t>创作的</a:t>
            </a:r>
            <a:endParaRPr lang="en-GB" altLang="zh-CN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800" dirty="0"/>
              <a:t>分别于</a:t>
            </a:r>
            <a:r>
              <a:rPr lang="en-US" altLang="zh-CN" sz="2800" dirty="0"/>
              <a:t>xx</a:t>
            </a:r>
            <a:r>
              <a:rPr lang="zh-CN" altLang="en-US" sz="2800" dirty="0"/>
              <a:t>和</a:t>
            </a:r>
            <a:r>
              <a:rPr lang="en-US" altLang="zh-CN" sz="2800" dirty="0"/>
              <a:t>xx</a:t>
            </a:r>
            <a:r>
              <a:rPr lang="zh-CN" altLang="en-US" sz="2800" dirty="0"/>
              <a:t>出品。</a:t>
            </a:r>
            <a:endParaRPr lang="en-GB" altLang="zh-CN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2800" dirty="0"/>
              <a:t>对于</a:t>
            </a:r>
            <a:r>
              <a:rPr lang="en-US" altLang="zh-CN" sz="2800" dirty="0"/>
              <a:t>…</a:t>
            </a:r>
            <a:r>
              <a:rPr lang="zh-CN" altLang="en-US" sz="2800" dirty="0"/>
              <a:t>来说</a:t>
            </a:r>
            <a:endParaRPr lang="en-GB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90145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377</TotalTime>
  <Words>1759</Words>
  <Application>Microsoft Office PowerPoint</Application>
  <PresentationFormat>Widescreen</PresentationFormat>
  <Paragraphs>172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7 阅读 口语</vt:lpstr>
      <vt:lpstr>《西游记》与《大闹天宫》</vt:lpstr>
      <vt:lpstr>《西游记》与《大闹天宫》</vt:lpstr>
      <vt:lpstr>《西游记》与《大闹天宫》</vt:lpstr>
      <vt:lpstr>《西游记》与《大闹天宫》</vt:lpstr>
      <vt:lpstr>《西游记》与《大闹天宫》</vt:lpstr>
      <vt:lpstr>《西游记》与《大闹天宫》</vt:lpstr>
      <vt:lpstr>《西游记》与《大闹天宫》</vt:lpstr>
      <vt:lpstr>《西游记》与《大闹天宫》</vt:lpstr>
      <vt:lpstr>《西游记》与《大闹天宫》</vt:lpstr>
      <vt:lpstr>《西游记》与《大闹天宫》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7 阅读 口语</dc:title>
  <dc:creator>Yiying Jiao</dc:creator>
  <cp:lastModifiedBy>Yiying Jiao</cp:lastModifiedBy>
  <cp:revision>27</cp:revision>
  <dcterms:created xsi:type="dcterms:W3CDTF">2019-01-14T22:14:38Z</dcterms:created>
  <dcterms:modified xsi:type="dcterms:W3CDTF">2019-01-15T13:18:01Z</dcterms:modified>
</cp:coreProperties>
</file>