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FE9D63-CCF5-4C96-A6B5-C4FD0C1730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4FE2AA-564E-44AC-84B2-43E13FA8B93D}">
      <dgm:prSet/>
      <dgm:spPr/>
      <dgm:t>
        <a:bodyPr/>
        <a:lstStyle/>
        <a:p>
          <a:r>
            <a:rPr lang="en-GB"/>
            <a:t>Exam Topics </a:t>
          </a:r>
          <a:endParaRPr lang="en-US"/>
        </a:p>
      </dgm:t>
    </dgm:pt>
    <dgm:pt modelId="{85EDB6B2-A20B-40AA-8137-FE84504BC812}" type="parTrans" cxnId="{868110B9-025C-4362-812B-822DBC5B756F}">
      <dgm:prSet/>
      <dgm:spPr/>
      <dgm:t>
        <a:bodyPr/>
        <a:lstStyle/>
        <a:p>
          <a:endParaRPr lang="en-US"/>
        </a:p>
      </dgm:t>
    </dgm:pt>
    <dgm:pt modelId="{667CD84A-0FF2-4E50-8871-D978E70E1A35}" type="sibTrans" cxnId="{868110B9-025C-4362-812B-822DBC5B756F}">
      <dgm:prSet/>
      <dgm:spPr/>
      <dgm:t>
        <a:bodyPr/>
        <a:lstStyle/>
        <a:p>
          <a:endParaRPr lang="en-US"/>
        </a:p>
      </dgm:t>
    </dgm:pt>
    <dgm:pt modelId="{5347F71D-D3DA-43C1-B167-B13F65CEBFA9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95FC7DE3-ED90-4144-BF5F-D7155F21E47A}" type="parTrans" cxnId="{BEF48BE6-B665-4D6A-AB03-82E13E35511A}">
      <dgm:prSet/>
      <dgm:spPr/>
      <dgm:t>
        <a:bodyPr/>
        <a:lstStyle/>
        <a:p>
          <a:endParaRPr lang="en-US"/>
        </a:p>
      </dgm:t>
    </dgm:pt>
    <dgm:pt modelId="{67F160A2-5770-4782-A6B8-F7DD2226E860}" type="sibTrans" cxnId="{BEF48BE6-B665-4D6A-AB03-82E13E35511A}">
      <dgm:prSet/>
      <dgm:spPr/>
      <dgm:t>
        <a:bodyPr/>
        <a:lstStyle/>
        <a:p>
          <a:endParaRPr lang="en-US"/>
        </a:p>
      </dgm:t>
    </dgm:pt>
    <dgm:pt modelId="{9B98F072-7C99-4665-84D4-EDDFA3E1E546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2B797CFE-32DB-4747-977F-6A3F3779D101}" type="parTrans" cxnId="{0C1CC158-CC0E-4950-B451-8F65118DEEF1}">
      <dgm:prSet/>
      <dgm:spPr/>
      <dgm:t>
        <a:bodyPr/>
        <a:lstStyle/>
        <a:p>
          <a:endParaRPr lang="en-US"/>
        </a:p>
      </dgm:t>
    </dgm:pt>
    <dgm:pt modelId="{99D67998-F42F-4D8C-8FDE-643A4E3A84EE}" type="sibTrans" cxnId="{0C1CC158-CC0E-4950-B451-8F65118DEEF1}">
      <dgm:prSet/>
      <dgm:spPr/>
      <dgm:t>
        <a:bodyPr/>
        <a:lstStyle/>
        <a:p>
          <a:endParaRPr lang="en-US"/>
        </a:p>
      </dgm:t>
    </dgm:pt>
    <dgm:pt modelId="{9632E363-2D68-4B48-88AB-02CBAD013F85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C33F40A4-783E-4579-A36D-A64235680B7D}" type="parTrans" cxnId="{8CD58B80-4F0F-4166-B98C-D7AD66F7DEAD}">
      <dgm:prSet/>
      <dgm:spPr/>
      <dgm:t>
        <a:bodyPr/>
        <a:lstStyle/>
        <a:p>
          <a:endParaRPr lang="en-US"/>
        </a:p>
      </dgm:t>
    </dgm:pt>
    <dgm:pt modelId="{8CFE66C3-63C7-4438-BF0C-2F15871ED78F}" type="sibTrans" cxnId="{8CD58B80-4F0F-4166-B98C-D7AD66F7DEAD}">
      <dgm:prSet/>
      <dgm:spPr/>
      <dgm:t>
        <a:bodyPr/>
        <a:lstStyle/>
        <a:p>
          <a:endParaRPr lang="en-US"/>
        </a:p>
      </dgm:t>
    </dgm:pt>
    <dgm:pt modelId="{3769E9A5-E678-4ED4-BA12-7606CF86B92B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67A816F-2AEF-425E-A932-14ABDA3FD42A}" type="parTrans" cxnId="{805453E9-2DD5-41E0-BF19-E0F93B8806E1}">
      <dgm:prSet/>
      <dgm:spPr/>
      <dgm:t>
        <a:bodyPr/>
        <a:lstStyle/>
        <a:p>
          <a:endParaRPr lang="en-US"/>
        </a:p>
      </dgm:t>
    </dgm:pt>
    <dgm:pt modelId="{F8EA3523-AA0E-490C-917D-2FF782A8F8B6}" type="sibTrans" cxnId="{805453E9-2DD5-41E0-BF19-E0F93B8806E1}">
      <dgm:prSet/>
      <dgm:spPr/>
      <dgm:t>
        <a:bodyPr/>
        <a:lstStyle/>
        <a:p>
          <a:endParaRPr lang="en-US"/>
        </a:p>
      </dgm:t>
    </dgm:pt>
    <dgm:pt modelId="{7C54383D-36FC-425A-81F1-C8DD04DE3729}" type="pres">
      <dgm:prSet presAssocID="{6EFE9D63-CCF5-4C96-A6B5-C4FD0C1730C3}" presName="root" presStyleCnt="0">
        <dgm:presLayoutVars>
          <dgm:dir/>
          <dgm:resizeHandles val="exact"/>
        </dgm:presLayoutVars>
      </dgm:prSet>
      <dgm:spPr/>
    </dgm:pt>
    <dgm:pt modelId="{DA97AB66-89DE-4940-A007-91E0415A532C}" type="pres">
      <dgm:prSet presAssocID="{AC4FE2AA-564E-44AC-84B2-43E13FA8B93D}" presName="compNode" presStyleCnt="0"/>
      <dgm:spPr/>
    </dgm:pt>
    <dgm:pt modelId="{6A009CDA-3A3B-404F-9325-FBCD09B82141}" type="pres">
      <dgm:prSet presAssocID="{AC4FE2AA-564E-44AC-84B2-43E13FA8B93D}" presName="bgRect" presStyleLbl="bgShp" presStyleIdx="0" presStyleCnt="5"/>
      <dgm:spPr/>
    </dgm:pt>
    <dgm:pt modelId="{2C7919EF-E878-4423-9207-3F05C464B35F}" type="pres">
      <dgm:prSet presAssocID="{AC4FE2AA-564E-44AC-84B2-43E13FA8B93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2875EC5-BD26-490D-AAE7-E2F2538D5907}" type="pres">
      <dgm:prSet presAssocID="{AC4FE2AA-564E-44AC-84B2-43E13FA8B93D}" presName="spaceRect" presStyleCnt="0"/>
      <dgm:spPr/>
    </dgm:pt>
    <dgm:pt modelId="{E4EB88C2-1F07-4D0D-973E-E673BB74114A}" type="pres">
      <dgm:prSet presAssocID="{AC4FE2AA-564E-44AC-84B2-43E13FA8B93D}" presName="parTx" presStyleLbl="revTx" presStyleIdx="0" presStyleCnt="5">
        <dgm:presLayoutVars>
          <dgm:chMax val="0"/>
          <dgm:chPref val="0"/>
        </dgm:presLayoutVars>
      </dgm:prSet>
      <dgm:spPr/>
    </dgm:pt>
    <dgm:pt modelId="{5A81F231-CCA3-4C87-911D-E0D76EBCF03B}" type="pres">
      <dgm:prSet presAssocID="{667CD84A-0FF2-4E50-8871-D978E70E1A35}" presName="sibTrans" presStyleCnt="0"/>
      <dgm:spPr/>
    </dgm:pt>
    <dgm:pt modelId="{CFFA4C70-506F-425B-9C9D-D49020959DEC}" type="pres">
      <dgm:prSet presAssocID="{5347F71D-D3DA-43C1-B167-B13F65CEBFA9}" presName="compNode" presStyleCnt="0"/>
      <dgm:spPr/>
    </dgm:pt>
    <dgm:pt modelId="{A0F067A8-43DF-419D-A832-94992FD19D33}" type="pres">
      <dgm:prSet presAssocID="{5347F71D-D3DA-43C1-B167-B13F65CEBFA9}" presName="bgRect" presStyleLbl="bgShp" presStyleIdx="1" presStyleCnt="5"/>
      <dgm:spPr/>
    </dgm:pt>
    <dgm:pt modelId="{5C195064-6516-4185-9AB2-05A9EEF58393}" type="pres">
      <dgm:prSet presAssocID="{5347F71D-D3DA-43C1-B167-B13F65CEBF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AF9A265-76D6-439B-833E-D4CAFEEA125A}" type="pres">
      <dgm:prSet presAssocID="{5347F71D-D3DA-43C1-B167-B13F65CEBFA9}" presName="spaceRect" presStyleCnt="0"/>
      <dgm:spPr/>
    </dgm:pt>
    <dgm:pt modelId="{518C0234-9FD5-4BAA-BF14-C9FDAF1A5F17}" type="pres">
      <dgm:prSet presAssocID="{5347F71D-D3DA-43C1-B167-B13F65CEBFA9}" presName="parTx" presStyleLbl="revTx" presStyleIdx="1" presStyleCnt="5">
        <dgm:presLayoutVars>
          <dgm:chMax val="0"/>
          <dgm:chPref val="0"/>
        </dgm:presLayoutVars>
      </dgm:prSet>
      <dgm:spPr/>
    </dgm:pt>
    <dgm:pt modelId="{04C316BB-AC80-4422-86CD-5F2F1A65B40D}" type="pres">
      <dgm:prSet presAssocID="{67F160A2-5770-4782-A6B8-F7DD2226E860}" presName="sibTrans" presStyleCnt="0"/>
      <dgm:spPr/>
    </dgm:pt>
    <dgm:pt modelId="{BC55431E-C44C-4465-98F0-B50EEDCE70E2}" type="pres">
      <dgm:prSet presAssocID="{9B98F072-7C99-4665-84D4-EDDFA3E1E546}" presName="compNode" presStyleCnt="0"/>
      <dgm:spPr/>
    </dgm:pt>
    <dgm:pt modelId="{55514408-5002-4704-B0A1-5C33BB2BD3E7}" type="pres">
      <dgm:prSet presAssocID="{9B98F072-7C99-4665-84D4-EDDFA3E1E546}" presName="bgRect" presStyleLbl="bgShp" presStyleIdx="2" presStyleCnt="5"/>
      <dgm:spPr/>
    </dgm:pt>
    <dgm:pt modelId="{AD6DAE9E-2D89-46CA-8299-C83701F3FECA}" type="pres">
      <dgm:prSet presAssocID="{9B98F072-7C99-4665-84D4-EDDFA3E1E54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26E131F-156E-426A-9883-76C64B09A17B}" type="pres">
      <dgm:prSet presAssocID="{9B98F072-7C99-4665-84D4-EDDFA3E1E546}" presName="spaceRect" presStyleCnt="0"/>
      <dgm:spPr/>
    </dgm:pt>
    <dgm:pt modelId="{138FAE8E-C4CA-4239-9AB3-F9B085B73178}" type="pres">
      <dgm:prSet presAssocID="{9B98F072-7C99-4665-84D4-EDDFA3E1E546}" presName="parTx" presStyleLbl="revTx" presStyleIdx="2" presStyleCnt="5">
        <dgm:presLayoutVars>
          <dgm:chMax val="0"/>
          <dgm:chPref val="0"/>
        </dgm:presLayoutVars>
      </dgm:prSet>
      <dgm:spPr/>
    </dgm:pt>
    <dgm:pt modelId="{59A36877-2E9F-40FA-9B19-8147491521D3}" type="pres">
      <dgm:prSet presAssocID="{99D67998-F42F-4D8C-8FDE-643A4E3A84EE}" presName="sibTrans" presStyleCnt="0"/>
      <dgm:spPr/>
    </dgm:pt>
    <dgm:pt modelId="{F73A32D2-F1B4-415E-ABF4-B0A11D77992D}" type="pres">
      <dgm:prSet presAssocID="{9632E363-2D68-4B48-88AB-02CBAD013F85}" presName="compNode" presStyleCnt="0"/>
      <dgm:spPr/>
    </dgm:pt>
    <dgm:pt modelId="{9D1E24B2-B3F8-40E9-8C18-B18E51EFE0F8}" type="pres">
      <dgm:prSet presAssocID="{9632E363-2D68-4B48-88AB-02CBAD013F85}" presName="bgRect" presStyleLbl="bgShp" presStyleIdx="3" presStyleCnt="5"/>
      <dgm:spPr/>
    </dgm:pt>
    <dgm:pt modelId="{93DA4C0E-3EF6-41E5-8CC6-C13F930D56A8}" type="pres">
      <dgm:prSet presAssocID="{9632E363-2D68-4B48-88AB-02CBAD013F8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C5AE3DE-FBB9-4285-BC12-EFB5DF819B75}" type="pres">
      <dgm:prSet presAssocID="{9632E363-2D68-4B48-88AB-02CBAD013F85}" presName="spaceRect" presStyleCnt="0"/>
      <dgm:spPr/>
    </dgm:pt>
    <dgm:pt modelId="{B9D1A16B-1667-4CF8-BC0C-04022BCDD622}" type="pres">
      <dgm:prSet presAssocID="{9632E363-2D68-4B48-88AB-02CBAD013F85}" presName="parTx" presStyleLbl="revTx" presStyleIdx="3" presStyleCnt="5">
        <dgm:presLayoutVars>
          <dgm:chMax val="0"/>
          <dgm:chPref val="0"/>
        </dgm:presLayoutVars>
      </dgm:prSet>
      <dgm:spPr/>
    </dgm:pt>
    <dgm:pt modelId="{C83ECF60-1452-452E-9B1A-1BC91686841F}" type="pres">
      <dgm:prSet presAssocID="{8CFE66C3-63C7-4438-BF0C-2F15871ED78F}" presName="sibTrans" presStyleCnt="0"/>
      <dgm:spPr/>
    </dgm:pt>
    <dgm:pt modelId="{9A9F4F9F-EA84-4CE4-AFCC-EA178F1AF7F4}" type="pres">
      <dgm:prSet presAssocID="{3769E9A5-E678-4ED4-BA12-7606CF86B92B}" presName="compNode" presStyleCnt="0"/>
      <dgm:spPr/>
    </dgm:pt>
    <dgm:pt modelId="{80124407-22BF-4287-B9F6-92F7AB6E4700}" type="pres">
      <dgm:prSet presAssocID="{3769E9A5-E678-4ED4-BA12-7606CF86B92B}" presName="bgRect" presStyleLbl="bgShp" presStyleIdx="4" presStyleCnt="5"/>
      <dgm:spPr/>
    </dgm:pt>
    <dgm:pt modelId="{9B6FA5B7-E812-469A-A421-8D37C6A1AAFE}" type="pres">
      <dgm:prSet presAssocID="{3769E9A5-E678-4ED4-BA12-7606CF86B9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CE05C6F-9579-419D-A5D4-E06507B14AC4}" type="pres">
      <dgm:prSet presAssocID="{3769E9A5-E678-4ED4-BA12-7606CF86B92B}" presName="spaceRect" presStyleCnt="0"/>
      <dgm:spPr/>
    </dgm:pt>
    <dgm:pt modelId="{51AE054F-3E09-40F2-9DD4-4C653C3AFF1C}" type="pres">
      <dgm:prSet presAssocID="{3769E9A5-E678-4ED4-BA12-7606CF86B9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D74F033-0B63-4A8E-B4D4-A28C2F800E6B}" type="presOf" srcId="{3769E9A5-E678-4ED4-BA12-7606CF86B92B}" destId="{51AE054F-3E09-40F2-9DD4-4C653C3AFF1C}" srcOrd="0" destOrd="0" presId="urn:microsoft.com/office/officeart/2018/2/layout/IconVerticalSolidList"/>
    <dgm:cxn modelId="{65AA8074-48EA-4B2E-A006-E2E4D9AAD8B3}" type="presOf" srcId="{6EFE9D63-CCF5-4C96-A6B5-C4FD0C1730C3}" destId="{7C54383D-36FC-425A-81F1-C8DD04DE3729}" srcOrd="0" destOrd="0" presId="urn:microsoft.com/office/officeart/2018/2/layout/IconVerticalSolidList"/>
    <dgm:cxn modelId="{29CA8A58-CF37-440F-A06E-53A1E4A4443A}" type="presOf" srcId="{AC4FE2AA-564E-44AC-84B2-43E13FA8B93D}" destId="{E4EB88C2-1F07-4D0D-973E-E673BB74114A}" srcOrd="0" destOrd="0" presId="urn:microsoft.com/office/officeart/2018/2/layout/IconVerticalSolidList"/>
    <dgm:cxn modelId="{0C1CC158-CC0E-4950-B451-8F65118DEEF1}" srcId="{6EFE9D63-CCF5-4C96-A6B5-C4FD0C1730C3}" destId="{9B98F072-7C99-4665-84D4-EDDFA3E1E546}" srcOrd="2" destOrd="0" parTransId="{2B797CFE-32DB-4747-977F-6A3F3779D101}" sibTransId="{99D67998-F42F-4D8C-8FDE-643A4E3A84EE}"/>
    <dgm:cxn modelId="{8CD58B80-4F0F-4166-B98C-D7AD66F7DEAD}" srcId="{6EFE9D63-CCF5-4C96-A6B5-C4FD0C1730C3}" destId="{9632E363-2D68-4B48-88AB-02CBAD013F85}" srcOrd="3" destOrd="0" parTransId="{C33F40A4-783E-4579-A36D-A64235680B7D}" sibTransId="{8CFE66C3-63C7-4438-BF0C-2F15871ED78F}"/>
    <dgm:cxn modelId="{B25D6DA4-7A34-4A51-9D55-C897AE70AD05}" type="presOf" srcId="{9632E363-2D68-4B48-88AB-02CBAD013F85}" destId="{B9D1A16B-1667-4CF8-BC0C-04022BCDD622}" srcOrd="0" destOrd="0" presId="urn:microsoft.com/office/officeart/2018/2/layout/IconVerticalSolidList"/>
    <dgm:cxn modelId="{868110B9-025C-4362-812B-822DBC5B756F}" srcId="{6EFE9D63-CCF5-4C96-A6B5-C4FD0C1730C3}" destId="{AC4FE2AA-564E-44AC-84B2-43E13FA8B93D}" srcOrd="0" destOrd="0" parTransId="{85EDB6B2-A20B-40AA-8137-FE84504BC812}" sibTransId="{667CD84A-0FF2-4E50-8871-D978E70E1A35}"/>
    <dgm:cxn modelId="{BEF48BE6-B665-4D6A-AB03-82E13E35511A}" srcId="{6EFE9D63-CCF5-4C96-A6B5-C4FD0C1730C3}" destId="{5347F71D-D3DA-43C1-B167-B13F65CEBFA9}" srcOrd="1" destOrd="0" parTransId="{95FC7DE3-ED90-4144-BF5F-D7155F21E47A}" sibTransId="{67F160A2-5770-4782-A6B8-F7DD2226E860}"/>
    <dgm:cxn modelId="{805453E9-2DD5-41E0-BF19-E0F93B8806E1}" srcId="{6EFE9D63-CCF5-4C96-A6B5-C4FD0C1730C3}" destId="{3769E9A5-E678-4ED4-BA12-7606CF86B92B}" srcOrd="4" destOrd="0" parTransId="{567A816F-2AEF-425E-A932-14ABDA3FD42A}" sibTransId="{F8EA3523-AA0E-490C-917D-2FF782A8F8B6}"/>
    <dgm:cxn modelId="{019225EA-EA90-4D95-8E0F-79A3B61966E4}" type="presOf" srcId="{5347F71D-D3DA-43C1-B167-B13F65CEBFA9}" destId="{518C0234-9FD5-4BAA-BF14-C9FDAF1A5F17}" srcOrd="0" destOrd="0" presId="urn:microsoft.com/office/officeart/2018/2/layout/IconVerticalSolidList"/>
    <dgm:cxn modelId="{A2BC31F5-0BAE-4234-B895-2C7AA51F91F1}" type="presOf" srcId="{9B98F072-7C99-4665-84D4-EDDFA3E1E546}" destId="{138FAE8E-C4CA-4239-9AB3-F9B085B73178}" srcOrd="0" destOrd="0" presId="urn:microsoft.com/office/officeart/2018/2/layout/IconVerticalSolidList"/>
    <dgm:cxn modelId="{87AC691C-7636-4F52-B69A-078F22075E68}" type="presParOf" srcId="{7C54383D-36FC-425A-81F1-C8DD04DE3729}" destId="{DA97AB66-89DE-4940-A007-91E0415A532C}" srcOrd="0" destOrd="0" presId="urn:microsoft.com/office/officeart/2018/2/layout/IconVerticalSolidList"/>
    <dgm:cxn modelId="{D5EDF12B-8E36-4D9B-B4D0-275585A058A7}" type="presParOf" srcId="{DA97AB66-89DE-4940-A007-91E0415A532C}" destId="{6A009CDA-3A3B-404F-9325-FBCD09B82141}" srcOrd="0" destOrd="0" presId="urn:microsoft.com/office/officeart/2018/2/layout/IconVerticalSolidList"/>
    <dgm:cxn modelId="{194C35EE-3D74-421E-82A3-2655E14AFB8B}" type="presParOf" srcId="{DA97AB66-89DE-4940-A007-91E0415A532C}" destId="{2C7919EF-E878-4423-9207-3F05C464B35F}" srcOrd="1" destOrd="0" presId="urn:microsoft.com/office/officeart/2018/2/layout/IconVerticalSolidList"/>
    <dgm:cxn modelId="{0CADA757-EE7D-4018-8E72-1F1A61E3731F}" type="presParOf" srcId="{DA97AB66-89DE-4940-A007-91E0415A532C}" destId="{22875EC5-BD26-490D-AAE7-E2F2538D5907}" srcOrd="2" destOrd="0" presId="urn:microsoft.com/office/officeart/2018/2/layout/IconVerticalSolidList"/>
    <dgm:cxn modelId="{120FCB25-E4BE-4962-8F0D-0F365420043E}" type="presParOf" srcId="{DA97AB66-89DE-4940-A007-91E0415A532C}" destId="{E4EB88C2-1F07-4D0D-973E-E673BB74114A}" srcOrd="3" destOrd="0" presId="urn:microsoft.com/office/officeart/2018/2/layout/IconVerticalSolidList"/>
    <dgm:cxn modelId="{1677C4C2-11EC-4426-BE12-30BEE23ECA49}" type="presParOf" srcId="{7C54383D-36FC-425A-81F1-C8DD04DE3729}" destId="{5A81F231-CCA3-4C87-911D-E0D76EBCF03B}" srcOrd="1" destOrd="0" presId="urn:microsoft.com/office/officeart/2018/2/layout/IconVerticalSolidList"/>
    <dgm:cxn modelId="{A4088776-55A5-4D1A-A9E1-4D27467F2012}" type="presParOf" srcId="{7C54383D-36FC-425A-81F1-C8DD04DE3729}" destId="{CFFA4C70-506F-425B-9C9D-D49020959DEC}" srcOrd="2" destOrd="0" presId="urn:microsoft.com/office/officeart/2018/2/layout/IconVerticalSolidList"/>
    <dgm:cxn modelId="{A2B1B0CA-81D3-4F3E-BC2F-1AC25BE33317}" type="presParOf" srcId="{CFFA4C70-506F-425B-9C9D-D49020959DEC}" destId="{A0F067A8-43DF-419D-A832-94992FD19D33}" srcOrd="0" destOrd="0" presId="urn:microsoft.com/office/officeart/2018/2/layout/IconVerticalSolidList"/>
    <dgm:cxn modelId="{CF95A8D9-21ED-4E21-A9FB-E6DCC9A13DC2}" type="presParOf" srcId="{CFFA4C70-506F-425B-9C9D-D49020959DEC}" destId="{5C195064-6516-4185-9AB2-05A9EEF58393}" srcOrd="1" destOrd="0" presId="urn:microsoft.com/office/officeart/2018/2/layout/IconVerticalSolidList"/>
    <dgm:cxn modelId="{4731C01C-12FB-4492-BA08-A79C9E956C12}" type="presParOf" srcId="{CFFA4C70-506F-425B-9C9D-D49020959DEC}" destId="{EAF9A265-76D6-439B-833E-D4CAFEEA125A}" srcOrd="2" destOrd="0" presId="urn:microsoft.com/office/officeart/2018/2/layout/IconVerticalSolidList"/>
    <dgm:cxn modelId="{26C5679C-25E0-4E59-83AB-B86305F31CEB}" type="presParOf" srcId="{CFFA4C70-506F-425B-9C9D-D49020959DEC}" destId="{518C0234-9FD5-4BAA-BF14-C9FDAF1A5F17}" srcOrd="3" destOrd="0" presId="urn:microsoft.com/office/officeart/2018/2/layout/IconVerticalSolidList"/>
    <dgm:cxn modelId="{8C5B71D9-49B6-4EA5-923E-97CA04E0F59C}" type="presParOf" srcId="{7C54383D-36FC-425A-81F1-C8DD04DE3729}" destId="{04C316BB-AC80-4422-86CD-5F2F1A65B40D}" srcOrd="3" destOrd="0" presId="urn:microsoft.com/office/officeart/2018/2/layout/IconVerticalSolidList"/>
    <dgm:cxn modelId="{9B2E987B-BE75-44D2-9ED9-CEDEACF7D93B}" type="presParOf" srcId="{7C54383D-36FC-425A-81F1-C8DD04DE3729}" destId="{BC55431E-C44C-4465-98F0-B50EEDCE70E2}" srcOrd="4" destOrd="0" presId="urn:microsoft.com/office/officeart/2018/2/layout/IconVerticalSolidList"/>
    <dgm:cxn modelId="{E80DA08B-9FE9-4ACE-A1BD-5B33EC64FC4D}" type="presParOf" srcId="{BC55431E-C44C-4465-98F0-B50EEDCE70E2}" destId="{55514408-5002-4704-B0A1-5C33BB2BD3E7}" srcOrd="0" destOrd="0" presId="urn:microsoft.com/office/officeart/2018/2/layout/IconVerticalSolidList"/>
    <dgm:cxn modelId="{AE971EF0-45C8-40F7-92B5-F31DDD87FCA5}" type="presParOf" srcId="{BC55431E-C44C-4465-98F0-B50EEDCE70E2}" destId="{AD6DAE9E-2D89-46CA-8299-C83701F3FECA}" srcOrd="1" destOrd="0" presId="urn:microsoft.com/office/officeart/2018/2/layout/IconVerticalSolidList"/>
    <dgm:cxn modelId="{FCB39B40-F3F2-49BA-A1B2-45EF79C3F2DA}" type="presParOf" srcId="{BC55431E-C44C-4465-98F0-B50EEDCE70E2}" destId="{F26E131F-156E-426A-9883-76C64B09A17B}" srcOrd="2" destOrd="0" presId="urn:microsoft.com/office/officeart/2018/2/layout/IconVerticalSolidList"/>
    <dgm:cxn modelId="{9AB36A10-07F8-4619-B7FE-E1766C307104}" type="presParOf" srcId="{BC55431E-C44C-4465-98F0-B50EEDCE70E2}" destId="{138FAE8E-C4CA-4239-9AB3-F9B085B73178}" srcOrd="3" destOrd="0" presId="urn:microsoft.com/office/officeart/2018/2/layout/IconVerticalSolidList"/>
    <dgm:cxn modelId="{369526E0-0FBB-42E0-92E6-DB5F3D23AE12}" type="presParOf" srcId="{7C54383D-36FC-425A-81F1-C8DD04DE3729}" destId="{59A36877-2E9F-40FA-9B19-8147491521D3}" srcOrd="5" destOrd="0" presId="urn:microsoft.com/office/officeart/2018/2/layout/IconVerticalSolidList"/>
    <dgm:cxn modelId="{953F18A3-51B4-4536-8E8D-7C1360502C5D}" type="presParOf" srcId="{7C54383D-36FC-425A-81F1-C8DD04DE3729}" destId="{F73A32D2-F1B4-415E-ABF4-B0A11D77992D}" srcOrd="6" destOrd="0" presId="urn:microsoft.com/office/officeart/2018/2/layout/IconVerticalSolidList"/>
    <dgm:cxn modelId="{F3B0EE2B-346B-4817-BAD3-2B4BB42F888D}" type="presParOf" srcId="{F73A32D2-F1B4-415E-ABF4-B0A11D77992D}" destId="{9D1E24B2-B3F8-40E9-8C18-B18E51EFE0F8}" srcOrd="0" destOrd="0" presId="urn:microsoft.com/office/officeart/2018/2/layout/IconVerticalSolidList"/>
    <dgm:cxn modelId="{08C268E5-7B2C-4796-9CBE-32E2AF2EA065}" type="presParOf" srcId="{F73A32D2-F1B4-415E-ABF4-B0A11D77992D}" destId="{93DA4C0E-3EF6-41E5-8CC6-C13F930D56A8}" srcOrd="1" destOrd="0" presId="urn:microsoft.com/office/officeart/2018/2/layout/IconVerticalSolidList"/>
    <dgm:cxn modelId="{9244C519-6874-4523-B918-B171FCE294B0}" type="presParOf" srcId="{F73A32D2-F1B4-415E-ABF4-B0A11D77992D}" destId="{DC5AE3DE-FBB9-4285-BC12-EFB5DF819B75}" srcOrd="2" destOrd="0" presId="urn:microsoft.com/office/officeart/2018/2/layout/IconVerticalSolidList"/>
    <dgm:cxn modelId="{B33522CA-BDA6-46D1-BC54-28F04399A886}" type="presParOf" srcId="{F73A32D2-F1B4-415E-ABF4-B0A11D77992D}" destId="{B9D1A16B-1667-4CF8-BC0C-04022BCDD622}" srcOrd="3" destOrd="0" presId="urn:microsoft.com/office/officeart/2018/2/layout/IconVerticalSolidList"/>
    <dgm:cxn modelId="{8F340D7C-5BC8-4A4A-808B-5705A09B9C03}" type="presParOf" srcId="{7C54383D-36FC-425A-81F1-C8DD04DE3729}" destId="{C83ECF60-1452-452E-9B1A-1BC91686841F}" srcOrd="7" destOrd="0" presId="urn:microsoft.com/office/officeart/2018/2/layout/IconVerticalSolidList"/>
    <dgm:cxn modelId="{975BA2BF-AD5C-4C4E-B9C3-ED7808515DD8}" type="presParOf" srcId="{7C54383D-36FC-425A-81F1-C8DD04DE3729}" destId="{9A9F4F9F-EA84-4CE4-AFCC-EA178F1AF7F4}" srcOrd="8" destOrd="0" presId="urn:microsoft.com/office/officeart/2018/2/layout/IconVerticalSolidList"/>
    <dgm:cxn modelId="{203CD76D-7C91-4BD8-9EEA-BEE9D876C8FC}" type="presParOf" srcId="{9A9F4F9F-EA84-4CE4-AFCC-EA178F1AF7F4}" destId="{80124407-22BF-4287-B9F6-92F7AB6E4700}" srcOrd="0" destOrd="0" presId="urn:microsoft.com/office/officeart/2018/2/layout/IconVerticalSolidList"/>
    <dgm:cxn modelId="{EBB0CCB4-E5AB-4949-AA05-69F7A8EE22D1}" type="presParOf" srcId="{9A9F4F9F-EA84-4CE4-AFCC-EA178F1AF7F4}" destId="{9B6FA5B7-E812-469A-A421-8D37C6A1AAFE}" srcOrd="1" destOrd="0" presId="urn:microsoft.com/office/officeart/2018/2/layout/IconVerticalSolidList"/>
    <dgm:cxn modelId="{2FECC240-3410-4EBE-AABF-D7ED6065E11F}" type="presParOf" srcId="{9A9F4F9F-EA84-4CE4-AFCC-EA178F1AF7F4}" destId="{2CE05C6F-9579-419D-A5D4-E06507B14AC4}" srcOrd="2" destOrd="0" presId="urn:microsoft.com/office/officeart/2018/2/layout/IconVerticalSolidList"/>
    <dgm:cxn modelId="{5A553D4A-48DC-4EC1-A044-A5EE78A13B76}" type="presParOf" srcId="{9A9F4F9F-EA84-4CE4-AFCC-EA178F1AF7F4}" destId="{51AE054F-3E09-40F2-9DD4-4C653C3AFF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9D5A38-AEB5-42AE-B265-F3805118D4C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EAD0CEB-42E2-46CD-9100-F73F3B95D0DC}">
      <dgm:prSet/>
      <dgm:spPr/>
      <dgm:t>
        <a:bodyPr/>
        <a:lstStyle/>
        <a:p>
          <a:r>
            <a:rPr lang="en-GB"/>
            <a:t>Long answer questions </a:t>
          </a:r>
          <a:endParaRPr lang="en-US"/>
        </a:p>
      </dgm:t>
    </dgm:pt>
    <dgm:pt modelId="{ECE278D8-82C8-4445-A744-AD23BE0B7ED7}" type="parTrans" cxnId="{652ADC6A-09C8-4194-B6BE-9EB91B0F70B7}">
      <dgm:prSet/>
      <dgm:spPr/>
      <dgm:t>
        <a:bodyPr/>
        <a:lstStyle/>
        <a:p>
          <a:endParaRPr lang="en-US"/>
        </a:p>
      </dgm:t>
    </dgm:pt>
    <dgm:pt modelId="{E13E04F3-480B-4FD2-A259-21EEB4E0B835}" type="sibTrans" cxnId="{652ADC6A-09C8-4194-B6BE-9EB91B0F70B7}">
      <dgm:prSet/>
      <dgm:spPr/>
      <dgm:t>
        <a:bodyPr/>
        <a:lstStyle/>
        <a:p>
          <a:endParaRPr lang="en-US"/>
        </a:p>
      </dgm:t>
    </dgm:pt>
    <dgm:pt modelId="{7FC90EBC-470A-4EF5-89C3-8C2D772B675B}">
      <dgm:prSet/>
      <dgm:spPr/>
      <dgm:t>
        <a:bodyPr/>
        <a:lstStyle/>
        <a:p>
          <a:r>
            <a:rPr lang="en-GB"/>
            <a:t>Short Answer Questions </a:t>
          </a:r>
          <a:endParaRPr lang="en-US"/>
        </a:p>
      </dgm:t>
    </dgm:pt>
    <dgm:pt modelId="{4BCE7E06-3EA6-4256-B18D-555E148D46FB}" type="parTrans" cxnId="{8D9F0645-35A0-4BDB-90E1-89B3F7C25FDC}">
      <dgm:prSet/>
      <dgm:spPr/>
      <dgm:t>
        <a:bodyPr/>
        <a:lstStyle/>
        <a:p>
          <a:endParaRPr lang="en-US"/>
        </a:p>
      </dgm:t>
    </dgm:pt>
    <dgm:pt modelId="{60519566-3AA1-4BA6-90AB-1742E63170AD}" type="sibTrans" cxnId="{8D9F0645-35A0-4BDB-90E1-89B3F7C25FDC}">
      <dgm:prSet/>
      <dgm:spPr/>
      <dgm:t>
        <a:bodyPr/>
        <a:lstStyle/>
        <a:p>
          <a:endParaRPr lang="en-US"/>
        </a:p>
      </dgm:t>
    </dgm:pt>
    <dgm:pt modelId="{C2B895EC-7FE5-4DE0-BE17-0F2E352D5158}">
      <dgm:prSet/>
      <dgm:spPr/>
      <dgm:t>
        <a:bodyPr/>
        <a:lstStyle/>
        <a:p>
          <a:r>
            <a:rPr lang="en-GB"/>
            <a:t>Multiple choice Question </a:t>
          </a:r>
          <a:endParaRPr lang="en-US"/>
        </a:p>
      </dgm:t>
    </dgm:pt>
    <dgm:pt modelId="{9358269A-DF83-4BE2-A869-8647330E6E72}" type="parTrans" cxnId="{726E9918-8598-463D-BB32-1BEBF7CE9C10}">
      <dgm:prSet/>
      <dgm:spPr/>
      <dgm:t>
        <a:bodyPr/>
        <a:lstStyle/>
        <a:p>
          <a:endParaRPr lang="en-US"/>
        </a:p>
      </dgm:t>
    </dgm:pt>
    <dgm:pt modelId="{D06FD475-603A-4857-983D-100CD756684C}" type="sibTrans" cxnId="{726E9918-8598-463D-BB32-1BEBF7CE9C10}">
      <dgm:prSet/>
      <dgm:spPr/>
      <dgm:t>
        <a:bodyPr/>
        <a:lstStyle/>
        <a:p>
          <a:endParaRPr lang="en-US"/>
        </a:p>
      </dgm:t>
    </dgm:pt>
    <dgm:pt modelId="{237FBB7A-9CE7-4DDC-8FE0-695AF65B973F}">
      <dgm:prSet/>
      <dgm:spPr/>
      <dgm:t>
        <a:bodyPr/>
        <a:lstStyle/>
        <a:p>
          <a:r>
            <a:rPr lang="en-GB"/>
            <a:t>Scenario Questions </a:t>
          </a:r>
          <a:endParaRPr lang="en-US"/>
        </a:p>
      </dgm:t>
    </dgm:pt>
    <dgm:pt modelId="{6BB7D6E8-0622-4A6C-97AD-F885EC963E03}" type="parTrans" cxnId="{ED0BA083-9C5B-4163-9F8E-8C70A7E162F5}">
      <dgm:prSet/>
      <dgm:spPr/>
      <dgm:t>
        <a:bodyPr/>
        <a:lstStyle/>
        <a:p>
          <a:endParaRPr lang="en-US"/>
        </a:p>
      </dgm:t>
    </dgm:pt>
    <dgm:pt modelId="{1F9F37F9-ABCA-40B1-8EA9-C47EC2227237}" type="sibTrans" cxnId="{ED0BA083-9C5B-4163-9F8E-8C70A7E162F5}">
      <dgm:prSet/>
      <dgm:spPr/>
      <dgm:t>
        <a:bodyPr/>
        <a:lstStyle/>
        <a:p>
          <a:endParaRPr lang="en-US"/>
        </a:p>
      </dgm:t>
    </dgm:pt>
    <dgm:pt modelId="{F3D5187E-3D7F-4291-8E18-A5A2E9C35F53}" type="pres">
      <dgm:prSet presAssocID="{749D5A38-AEB5-42AE-B265-F3805118D4C4}" presName="linear" presStyleCnt="0">
        <dgm:presLayoutVars>
          <dgm:animLvl val="lvl"/>
          <dgm:resizeHandles val="exact"/>
        </dgm:presLayoutVars>
      </dgm:prSet>
      <dgm:spPr/>
    </dgm:pt>
    <dgm:pt modelId="{58C31375-A4FE-41EE-8B36-349F0961BB18}" type="pres">
      <dgm:prSet presAssocID="{2EAD0CEB-42E2-46CD-9100-F73F3B95D0D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E8BFA7-BE67-43B0-9B9E-2FFD4DBC21BE}" type="pres">
      <dgm:prSet presAssocID="{E13E04F3-480B-4FD2-A259-21EEB4E0B835}" presName="spacer" presStyleCnt="0"/>
      <dgm:spPr/>
    </dgm:pt>
    <dgm:pt modelId="{729A6CA0-070F-4932-B4D3-195F18684F78}" type="pres">
      <dgm:prSet presAssocID="{7FC90EBC-470A-4EF5-89C3-8C2D772B675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016349A-43D6-4F41-BAFC-631CA34901C3}" type="pres">
      <dgm:prSet presAssocID="{60519566-3AA1-4BA6-90AB-1742E63170AD}" presName="spacer" presStyleCnt="0"/>
      <dgm:spPr/>
    </dgm:pt>
    <dgm:pt modelId="{30E60B19-CA35-406D-AACA-5EB5F5963362}" type="pres">
      <dgm:prSet presAssocID="{C2B895EC-7FE5-4DE0-BE17-0F2E352D515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2F35DEA-9A7F-4B12-AB5B-E5F8063F4AEA}" type="pres">
      <dgm:prSet presAssocID="{D06FD475-603A-4857-983D-100CD756684C}" presName="spacer" presStyleCnt="0"/>
      <dgm:spPr/>
    </dgm:pt>
    <dgm:pt modelId="{859E245A-F2AD-4D9D-9C87-82401362B7ED}" type="pres">
      <dgm:prSet presAssocID="{237FBB7A-9CE7-4DDC-8FE0-695AF65B97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F0F1F0C-E23F-4B15-8D7E-62A3D10F2A2C}" type="presOf" srcId="{7FC90EBC-470A-4EF5-89C3-8C2D772B675B}" destId="{729A6CA0-070F-4932-B4D3-195F18684F78}" srcOrd="0" destOrd="0" presId="urn:microsoft.com/office/officeart/2005/8/layout/vList2"/>
    <dgm:cxn modelId="{726E9918-8598-463D-BB32-1BEBF7CE9C10}" srcId="{749D5A38-AEB5-42AE-B265-F3805118D4C4}" destId="{C2B895EC-7FE5-4DE0-BE17-0F2E352D5158}" srcOrd="2" destOrd="0" parTransId="{9358269A-DF83-4BE2-A869-8647330E6E72}" sibTransId="{D06FD475-603A-4857-983D-100CD756684C}"/>
    <dgm:cxn modelId="{8D9F0645-35A0-4BDB-90E1-89B3F7C25FDC}" srcId="{749D5A38-AEB5-42AE-B265-F3805118D4C4}" destId="{7FC90EBC-470A-4EF5-89C3-8C2D772B675B}" srcOrd="1" destOrd="0" parTransId="{4BCE7E06-3EA6-4256-B18D-555E148D46FB}" sibTransId="{60519566-3AA1-4BA6-90AB-1742E63170AD}"/>
    <dgm:cxn modelId="{652ADC6A-09C8-4194-B6BE-9EB91B0F70B7}" srcId="{749D5A38-AEB5-42AE-B265-F3805118D4C4}" destId="{2EAD0CEB-42E2-46CD-9100-F73F3B95D0DC}" srcOrd="0" destOrd="0" parTransId="{ECE278D8-82C8-4445-A744-AD23BE0B7ED7}" sibTransId="{E13E04F3-480B-4FD2-A259-21EEB4E0B835}"/>
    <dgm:cxn modelId="{BD41914E-652A-4D65-A2AB-C19028C446EF}" type="presOf" srcId="{2EAD0CEB-42E2-46CD-9100-F73F3B95D0DC}" destId="{58C31375-A4FE-41EE-8B36-349F0961BB18}" srcOrd="0" destOrd="0" presId="urn:microsoft.com/office/officeart/2005/8/layout/vList2"/>
    <dgm:cxn modelId="{ED0BA083-9C5B-4163-9F8E-8C70A7E162F5}" srcId="{749D5A38-AEB5-42AE-B265-F3805118D4C4}" destId="{237FBB7A-9CE7-4DDC-8FE0-695AF65B973F}" srcOrd="3" destOrd="0" parTransId="{6BB7D6E8-0622-4A6C-97AD-F885EC963E03}" sibTransId="{1F9F37F9-ABCA-40B1-8EA9-C47EC2227237}"/>
    <dgm:cxn modelId="{F435B99A-4847-4F28-A8A6-AC4F8330DFD0}" type="presOf" srcId="{749D5A38-AEB5-42AE-B265-F3805118D4C4}" destId="{F3D5187E-3D7F-4291-8E18-A5A2E9C35F53}" srcOrd="0" destOrd="0" presId="urn:microsoft.com/office/officeart/2005/8/layout/vList2"/>
    <dgm:cxn modelId="{FE15B0CB-F281-4CAD-A1A4-B8271412B6FA}" type="presOf" srcId="{C2B895EC-7FE5-4DE0-BE17-0F2E352D5158}" destId="{30E60B19-CA35-406D-AACA-5EB5F5963362}" srcOrd="0" destOrd="0" presId="urn:microsoft.com/office/officeart/2005/8/layout/vList2"/>
    <dgm:cxn modelId="{23301DF5-0EA9-4258-ACE1-0003352C5B22}" type="presOf" srcId="{237FBB7A-9CE7-4DDC-8FE0-695AF65B973F}" destId="{859E245A-F2AD-4D9D-9C87-82401362B7ED}" srcOrd="0" destOrd="0" presId="urn:microsoft.com/office/officeart/2005/8/layout/vList2"/>
    <dgm:cxn modelId="{95BDD97B-DC14-4F73-A462-AF893BEB7044}" type="presParOf" srcId="{F3D5187E-3D7F-4291-8E18-A5A2E9C35F53}" destId="{58C31375-A4FE-41EE-8B36-349F0961BB18}" srcOrd="0" destOrd="0" presId="urn:microsoft.com/office/officeart/2005/8/layout/vList2"/>
    <dgm:cxn modelId="{DA6E313D-607F-4E0F-9894-9E72EAB3D489}" type="presParOf" srcId="{F3D5187E-3D7F-4291-8E18-A5A2E9C35F53}" destId="{6EE8BFA7-BE67-43B0-9B9E-2FFD4DBC21BE}" srcOrd="1" destOrd="0" presId="urn:microsoft.com/office/officeart/2005/8/layout/vList2"/>
    <dgm:cxn modelId="{5F5377C1-71AD-4636-9094-F7F52A3BCEBE}" type="presParOf" srcId="{F3D5187E-3D7F-4291-8E18-A5A2E9C35F53}" destId="{729A6CA0-070F-4932-B4D3-195F18684F78}" srcOrd="2" destOrd="0" presId="urn:microsoft.com/office/officeart/2005/8/layout/vList2"/>
    <dgm:cxn modelId="{DD14173D-8A05-4CCB-A1A8-2393F53D935B}" type="presParOf" srcId="{F3D5187E-3D7F-4291-8E18-A5A2E9C35F53}" destId="{9016349A-43D6-4F41-BAFC-631CA34901C3}" srcOrd="3" destOrd="0" presId="urn:microsoft.com/office/officeart/2005/8/layout/vList2"/>
    <dgm:cxn modelId="{FC60E65A-E404-4E75-83AB-C2A5738C93A0}" type="presParOf" srcId="{F3D5187E-3D7F-4291-8E18-A5A2E9C35F53}" destId="{30E60B19-CA35-406D-AACA-5EB5F5963362}" srcOrd="4" destOrd="0" presId="urn:microsoft.com/office/officeart/2005/8/layout/vList2"/>
    <dgm:cxn modelId="{A207D8B4-0D60-4901-84B5-AC8D1B7E3C89}" type="presParOf" srcId="{F3D5187E-3D7F-4291-8E18-A5A2E9C35F53}" destId="{32F35DEA-9A7F-4B12-AB5B-E5F8063F4AEA}" srcOrd="5" destOrd="0" presId="urn:microsoft.com/office/officeart/2005/8/layout/vList2"/>
    <dgm:cxn modelId="{C647B8D1-C743-433F-9006-E84CB2886A35}" type="presParOf" srcId="{F3D5187E-3D7F-4291-8E18-A5A2E9C35F53}" destId="{859E245A-F2AD-4D9D-9C87-82401362B7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9B2A63-6F03-4585-AC50-2F37F5AC92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82B9E3-9CB8-46D7-B56C-7EB6225A4C48}">
      <dgm:prSet/>
      <dgm:spPr/>
      <dgm:t>
        <a:bodyPr/>
        <a:lstStyle/>
        <a:p>
          <a:r>
            <a:rPr lang="en-GB"/>
            <a:t>Ensure that you check your timetable </a:t>
          </a:r>
          <a:endParaRPr lang="en-US"/>
        </a:p>
      </dgm:t>
    </dgm:pt>
    <dgm:pt modelId="{D8082663-9E2D-40D3-A3A3-B1468985D196}" type="parTrans" cxnId="{9B3014E3-83B5-42B3-8453-F24448BBB40A}">
      <dgm:prSet/>
      <dgm:spPr/>
      <dgm:t>
        <a:bodyPr/>
        <a:lstStyle/>
        <a:p>
          <a:endParaRPr lang="en-US"/>
        </a:p>
      </dgm:t>
    </dgm:pt>
    <dgm:pt modelId="{BED0432D-DD70-4EF3-A7DF-57DFFD2E96D0}" type="sibTrans" cxnId="{9B3014E3-83B5-42B3-8453-F24448BBB40A}">
      <dgm:prSet/>
      <dgm:spPr/>
      <dgm:t>
        <a:bodyPr/>
        <a:lstStyle/>
        <a:p>
          <a:endParaRPr lang="en-US"/>
        </a:p>
      </dgm:t>
    </dgm:pt>
    <dgm:pt modelId="{7F00C9F8-0C01-410A-B262-9823138BF28E}">
      <dgm:prSet/>
      <dgm:spPr/>
      <dgm:t>
        <a:bodyPr/>
        <a:lstStyle/>
        <a:p>
          <a:r>
            <a:rPr lang="en-GB"/>
            <a:t>Ensure that you bring a black pen </a:t>
          </a:r>
          <a:endParaRPr lang="en-US"/>
        </a:p>
      </dgm:t>
    </dgm:pt>
    <dgm:pt modelId="{ED6D2814-6D57-4093-B9DD-46DEC9F4890E}" type="parTrans" cxnId="{86DAB4EB-3085-4B1B-B64F-7C958CBA02B9}">
      <dgm:prSet/>
      <dgm:spPr/>
      <dgm:t>
        <a:bodyPr/>
        <a:lstStyle/>
        <a:p>
          <a:endParaRPr lang="en-US"/>
        </a:p>
      </dgm:t>
    </dgm:pt>
    <dgm:pt modelId="{29390AC4-ECAB-4BCD-AAEF-46E5B09BC522}" type="sibTrans" cxnId="{86DAB4EB-3085-4B1B-B64F-7C958CBA02B9}">
      <dgm:prSet/>
      <dgm:spPr/>
      <dgm:t>
        <a:bodyPr/>
        <a:lstStyle/>
        <a:p>
          <a:endParaRPr lang="en-US"/>
        </a:p>
      </dgm:t>
    </dgm:pt>
    <dgm:pt modelId="{77AEC9AA-E20C-4790-B63E-84666DA0EE71}">
      <dgm:prSet/>
      <dgm:spPr/>
      <dgm:t>
        <a:bodyPr/>
        <a:lstStyle/>
        <a:p>
          <a:r>
            <a:rPr lang="en-GB"/>
            <a:t>Ensure that you read the questions carefully</a:t>
          </a:r>
          <a:endParaRPr lang="en-US"/>
        </a:p>
      </dgm:t>
    </dgm:pt>
    <dgm:pt modelId="{1F932D8D-B990-4BC4-B1FB-247E25549303}" type="parTrans" cxnId="{43C34052-5F45-473C-8E7E-3E004D31F08F}">
      <dgm:prSet/>
      <dgm:spPr/>
      <dgm:t>
        <a:bodyPr/>
        <a:lstStyle/>
        <a:p>
          <a:endParaRPr lang="en-US"/>
        </a:p>
      </dgm:t>
    </dgm:pt>
    <dgm:pt modelId="{05D3955C-007B-4562-BE5E-819389FFD3F2}" type="sibTrans" cxnId="{43C34052-5F45-473C-8E7E-3E004D31F08F}">
      <dgm:prSet/>
      <dgm:spPr/>
      <dgm:t>
        <a:bodyPr/>
        <a:lstStyle/>
        <a:p>
          <a:endParaRPr lang="en-US"/>
        </a:p>
      </dgm:t>
    </dgm:pt>
    <dgm:pt modelId="{7820E924-1B48-4A0C-8DB6-92E49BEBB0E4}" type="pres">
      <dgm:prSet presAssocID="{959B2A63-6F03-4585-AC50-2F37F5AC929C}" presName="root" presStyleCnt="0">
        <dgm:presLayoutVars>
          <dgm:dir/>
          <dgm:resizeHandles val="exact"/>
        </dgm:presLayoutVars>
      </dgm:prSet>
      <dgm:spPr/>
    </dgm:pt>
    <dgm:pt modelId="{A04C3E56-27B4-4D44-B80B-BC654C8E4163}" type="pres">
      <dgm:prSet presAssocID="{CE82B9E3-9CB8-46D7-B56C-7EB6225A4C48}" presName="compNode" presStyleCnt="0"/>
      <dgm:spPr/>
    </dgm:pt>
    <dgm:pt modelId="{12287669-EAF9-4542-85B8-E128FA4F9879}" type="pres">
      <dgm:prSet presAssocID="{CE82B9E3-9CB8-46D7-B56C-7EB6225A4C48}" presName="bgRect" presStyleLbl="bgShp" presStyleIdx="0" presStyleCnt="3"/>
      <dgm:spPr/>
    </dgm:pt>
    <dgm:pt modelId="{2EE5459C-C3BD-4D97-BB06-043D8FB642E0}" type="pres">
      <dgm:prSet presAssocID="{CE82B9E3-9CB8-46D7-B56C-7EB6225A4C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247EAD2-65BB-4C22-B197-228F94FB92C4}" type="pres">
      <dgm:prSet presAssocID="{CE82B9E3-9CB8-46D7-B56C-7EB6225A4C48}" presName="spaceRect" presStyleCnt="0"/>
      <dgm:spPr/>
    </dgm:pt>
    <dgm:pt modelId="{D58AB44F-4E6E-497D-B152-891CD7347079}" type="pres">
      <dgm:prSet presAssocID="{CE82B9E3-9CB8-46D7-B56C-7EB6225A4C48}" presName="parTx" presStyleLbl="revTx" presStyleIdx="0" presStyleCnt="3">
        <dgm:presLayoutVars>
          <dgm:chMax val="0"/>
          <dgm:chPref val="0"/>
        </dgm:presLayoutVars>
      </dgm:prSet>
      <dgm:spPr/>
    </dgm:pt>
    <dgm:pt modelId="{8481A154-88EF-4D36-BBCB-9B6B6ED1F2EF}" type="pres">
      <dgm:prSet presAssocID="{BED0432D-DD70-4EF3-A7DF-57DFFD2E96D0}" presName="sibTrans" presStyleCnt="0"/>
      <dgm:spPr/>
    </dgm:pt>
    <dgm:pt modelId="{8B290CAA-870A-4402-8C01-1089C53D99AB}" type="pres">
      <dgm:prSet presAssocID="{7F00C9F8-0C01-410A-B262-9823138BF28E}" presName="compNode" presStyleCnt="0"/>
      <dgm:spPr/>
    </dgm:pt>
    <dgm:pt modelId="{0DB1D66D-4C4E-4762-8D97-04AF1298998C}" type="pres">
      <dgm:prSet presAssocID="{7F00C9F8-0C01-410A-B262-9823138BF28E}" presName="bgRect" presStyleLbl="bgShp" presStyleIdx="1" presStyleCnt="3"/>
      <dgm:spPr/>
    </dgm:pt>
    <dgm:pt modelId="{C727E9AA-F3C6-4D4F-8E4D-D1DBB8EF8EAB}" type="pres">
      <dgm:prSet presAssocID="{7F00C9F8-0C01-410A-B262-9823138BF2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A67330E-3B66-4E6D-888B-3E0B2FCE1905}" type="pres">
      <dgm:prSet presAssocID="{7F00C9F8-0C01-410A-B262-9823138BF28E}" presName="spaceRect" presStyleCnt="0"/>
      <dgm:spPr/>
    </dgm:pt>
    <dgm:pt modelId="{305A2E83-BD0D-4E52-8A43-93F6AFCA4B51}" type="pres">
      <dgm:prSet presAssocID="{7F00C9F8-0C01-410A-B262-9823138BF28E}" presName="parTx" presStyleLbl="revTx" presStyleIdx="1" presStyleCnt="3">
        <dgm:presLayoutVars>
          <dgm:chMax val="0"/>
          <dgm:chPref val="0"/>
        </dgm:presLayoutVars>
      </dgm:prSet>
      <dgm:spPr/>
    </dgm:pt>
    <dgm:pt modelId="{401BC446-E318-4850-9F81-9A2577804622}" type="pres">
      <dgm:prSet presAssocID="{29390AC4-ECAB-4BCD-AAEF-46E5B09BC522}" presName="sibTrans" presStyleCnt="0"/>
      <dgm:spPr/>
    </dgm:pt>
    <dgm:pt modelId="{60D4F096-2DDD-4ECD-80E1-30470ACFFE48}" type="pres">
      <dgm:prSet presAssocID="{77AEC9AA-E20C-4790-B63E-84666DA0EE71}" presName="compNode" presStyleCnt="0"/>
      <dgm:spPr/>
    </dgm:pt>
    <dgm:pt modelId="{74619C5B-DD80-4F6D-A987-65523884F94B}" type="pres">
      <dgm:prSet presAssocID="{77AEC9AA-E20C-4790-B63E-84666DA0EE71}" presName="bgRect" presStyleLbl="bgShp" presStyleIdx="2" presStyleCnt="3"/>
      <dgm:spPr/>
    </dgm:pt>
    <dgm:pt modelId="{BA03F1B2-7217-4BEF-9C3C-1B100C1939DF}" type="pres">
      <dgm:prSet presAssocID="{77AEC9AA-E20C-4790-B63E-84666DA0EE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1F257FF-DD66-4A33-A6CB-41112A78AF0A}" type="pres">
      <dgm:prSet presAssocID="{77AEC9AA-E20C-4790-B63E-84666DA0EE71}" presName="spaceRect" presStyleCnt="0"/>
      <dgm:spPr/>
    </dgm:pt>
    <dgm:pt modelId="{73228B83-AF13-4860-8A7C-C087CF19B939}" type="pres">
      <dgm:prSet presAssocID="{77AEC9AA-E20C-4790-B63E-84666DA0EE7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BA1B45-4976-4870-A860-9940B40616E5}" type="presOf" srcId="{CE82B9E3-9CB8-46D7-B56C-7EB6225A4C48}" destId="{D58AB44F-4E6E-497D-B152-891CD7347079}" srcOrd="0" destOrd="0" presId="urn:microsoft.com/office/officeart/2018/2/layout/IconVerticalSolidList"/>
    <dgm:cxn modelId="{3BB9D651-4387-4492-AABB-F846B04C3CC7}" type="presOf" srcId="{77AEC9AA-E20C-4790-B63E-84666DA0EE71}" destId="{73228B83-AF13-4860-8A7C-C087CF19B939}" srcOrd="0" destOrd="0" presId="urn:microsoft.com/office/officeart/2018/2/layout/IconVerticalSolidList"/>
    <dgm:cxn modelId="{43C34052-5F45-473C-8E7E-3E004D31F08F}" srcId="{959B2A63-6F03-4585-AC50-2F37F5AC929C}" destId="{77AEC9AA-E20C-4790-B63E-84666DA0EE71}" srcOrd="2" destOrd="0" parTransId="{1F932D8D-B990-4BC4-B1FB-247E25549303}" sibTransId="{05D3955C-007B-4562-BE5E-819389FFD3F2}"/>
    <dgm:cxn modelId="{72C30387-78A9-4C7F-BCD4-25CE25FCB4B7}" type="presOf" srcId="{7F00C9F8-0C01-410A-B262-9823138BF28E}" destId="{305A2E83-BD0D-4E52-8A43-93F6AFCA4B51}" srcOrd="0" destOrd="0" presId="urn:microsoft.com/office/officeart/2018/2/layout/IconVerticalSolidList"/>
    <dgm:cxn modelId="{32FBEC9F-AB2E-41B5-B955-BC35FC4F0AB0}" type="presOf" srcId="{959B2A63-6F03-4585-AC50-2F37F5AC929C}" destId="{7820E924-1B48-4A0C-8DB6-92E49BEBB0E4}" srcOrd="0" destOrd="0" presId="urn:microsoft.com/office/officeart/2018/2/layout/IconVerticalSolidList"/>
    <dgm:cxn modelId="{9B3014E3-83B5-42B3-8453-F24448BBB40A}" srcId="{959B2A63-6F03-4585-AC50-2F37F5AC929C}" destId="{CE82B9E3-9CB8-46D7-B56C-7EB6225A4C48}" srcOrd="0" destOrd="0" parTransId="{D8082663-9E2D-40D3-A3A3-B1468985D196}" sibTransId="{BED0432D-DD70-4EF3-A7DF-57DFFD2E96D0}"/>
    <dgm:cxn modelId="{86DAB4EB-3085-4B1B-B64F-7C958CBA02B9}" srcId="{959B2A63-6F03-4585-AC50-2F37F5AC929C}" destId="{7F00C9F8-0C01-410A-B262-9823138BF28E}" srcOrd="1" destOrd="0" parTransId="{ED6D2814-6D57-4093-B9DD-46DEC9F4890E}" sibTransId="{29390AC4-ECAB-4BCD-AAEF-46E5B09BC522}"/>
    <dgm:cxn modelId="{5A0A6414-0997-4367-92FA-A82A763D0B08}" type="presParOf" srcId="{7820E924-1B48-4A0C-8DB6-92E49BEBB0E4}" destId="{A04C3E56-27B4-4D44-B80B-BC654C8E4163}" srcOrd="0" destOrd="0" presId="urn:microsoft.com/office/officeart/2018/2/layout/IconVerticalSolidList"/>
    <dgm:cxn modelId="{B0C205F8-8D35-4986-8D74-CC2938CF6E96}" type="presParOf" srcId="{A04C3E56-27B4-4D44-B80B-BC654C8E4163}" destId="{12287669-EAF9-4542-85B8-E128FA4F9879}" srcOrd="0" destOrd="0" presId="urn:microsoft.com/office/officeart/2018/2/layout/IconVerticalSolidList"/>
    <dgm:cxn modelId="{E7FB2F25-C188-4EE7-A610-059E7B57D51F}" type="presParOf" srcId="{A04C3E56-27B4-4D44-B80B-BC654C8E4163}" destId="{2EE5459C-C3BD-4D97-BB06-043D8FB642E0}" srcOrd="1" destOrd="0" presId="urn:microsoft.com/office/officeart/2018/2/layout/IconVerticalSolidList"/>
    <dgm:cxn modelId="{FAADC5CC-678C-4F95-98AD-D03753FA1BC6}" type="presParOf" srcId="{A04C3E56-27B4-4D44-B80B-BC654C8E4163}" destId="{D247EAD2-65BB-4C22-B197-228F94FB92C4}" srcOrd="2" destOrd="0" presId="urn:microsoft.com/office/officeart/2018/2/layout/IconVerticalSolidList"/>
    <dgm:cxn modelId="{B9E8C958-7AA6-425F-B651-13D1EC4C7866}" type="presParOf" srcId="{A04C3E56-27B4-4D44-B80B-BC654C8E4163}" destId="{D58AB44F-4E6E-497D-B152-891CD7347079}" srcOrd="3" destOrd="0" presId="urn:microsoft.com/office/officeart/2018/2/layout/IconVerticalSolidList"/>
    <dgm:cxn modelId="{4CEEA4C8-5F4F-4C57-9E43-E158981BC54C}" type="presParOf" srcId="{7820E924-1B48-4A0C-8DB6-92E49BEBB0E4}" destId="{8481A154-88EF-4D36-BBCB-9B6B6ED1F2EF}" srcOrd="1" destOrd="0" presId="urn:microsoft.com/office/officeart/2018/2/layout/IconVerticalSolidList"/>
    <dgm:cxn modelId="{AA153077-3FED-471D-92E4-5A756B308FC2}" type="presParOf" srcId="{7820E924-1B48-4A0C-8DB6-92E49BEBB0E4}" destId="{8B290CAA-870A-4402-8C01-1089C53D99AB}" srcOrd="2" destOrd="0" presId="urn:microsoft.com/office/officeart/2018/2/layout/IconVerticalSolidList"/>
    <dgm:cxn modelId="{60635127-BF86-4B9A-A26B-01D9281733AB}" type="presParOf" srcId="{8B290CAA-870A-4402-8C01-1089C53D99AB}" destId="{0DB1D66D-4C4E-4762-8D97-04AF1298998C}" srcOrd="0" destOrd="0" presId="urn:microsoft.com/office/officeart/2018/2/layout/IconVerticalSolidList"/>
    <dgm:cxn modelId="{6BCEDC8E-3D34-4F97-B712-0A5647AF165F}" type="presParOf" srcId="{8B290CAA-870A-4402-8C01-1089C53D99AB}" destId="{C727E9AA-F3C6-4D4F-8E4D-D1DBB8EF8EAB}" srcOrd="1" destOrd="0" presId="urn:microsoft.com/office/officeart/2018/2/layout/IconVerticalSolidList"/>
    <dgm:cxn modelId="{548F0148-D077-4411-A909-73B93D749EEE}" type="presParOf" srcId="{8B290CAA-870A-4402-8C01-1089C53D99AB}" destId="{7A67330E-3B66-4E6D-888B-3E0B2FCE1905}" srcOrd="2" destOrd="0" presId="urn:microsoft.com/office/officeart/2018/2/layout/IconVerticalSolidList"/>
    <dgm:cxn modelId="{1B2429DD-02C4-4AEA-B18F-2FDDB8AD1322}" type="presParOf" srcId="{8B290CAA-870A-4402-8C01-1089C53D99AB}" destId="{305A2E83-BD0D-4E52-8A43-93F6AFCA4B51}" srcOrd="3" destOrd="0" presId="urn:microsoft.com/office/officeart/2018/2/layout/IconVerticalSolidList"/>
    <dgm:cxn modelId="{DB53611F-BDDA-41FA-AD0A-09669DF03B50}" type="presParOf" srcId="{7820E924-1B48-4A0C-8DB6-92E49BEBB0E4}" destId="{401BC446-E318-4850-9F81-9A2577804622}" srcOrd="3" destOrd="0" presId="urn:microsoft.com/office/officeart/2018/2/layout/IconVerticalSolidList"/>
    <dgm:cxn modelId="{276EC1AE-23A7-4F28-8FC1-B03E397741BA}" type="presParOf" srcId="{7820E924-1B48-4A0C-8DB6-92E49BEBB0E4}" destId="{60D4F096-2DDD-4ECD-80E1-30470ACFFE48}" srcOrd="4" destOrd="0" presId="urn:microsoft.com/office/officeart/2018/2/layout/IconVerticalSolidList"/>
    <dgm:cxn modelId="{CCA8F319-1E5F-485A-BE7A-513DAF5BD09B}" type="presParOf" srcId="{60D4F096-2DDD-4ECD-80E1-30470ACFFE48}" destId="{74619C5B-DD80-4F6D-A987-65523884F94B}" srcOrd="0" destOrd="0" presId="urn:microsoft.com/office/officeart/2018/2/layout/IconVerticalSolidList"/>
    <dgm:cxn modelId="{82950FFA-D3DD-4BE9-9063-CD3B1041FD54}" type="presParOf" srcId="{60D4F096-2DDD-4ECD-80E1-30470ACFFE48}" destId="{BA03F1B2-7217-4BEF-9C3C-1B100C1939DF}" srcOrd="1" destOrd="0" presId="urn:microsoft.com/office/officeart/2018/2/layout/IconVerticalSolidList"/>
    <dgm:cxn modelId="{9150B38E-0F17-4E8E-BDB6-83FF65CDAE3C}" type="presParOf" srcId="{60D4F096-2DDD-4ECD-80E1-30470ACFFE48}" destId="{41F257FF-DD66-4A33-A6CB-41112A78AF0A}" srcOrd="2" destOrd="0" presId="urn:microsoft.com/office/officeart/2018/2/layout/IconVerticalSolidList"/>
    <dgm:cxn modelId="{6503DA43-3168-492A-9CDB-6CD1E84037B8}" type="presParOf" srcId="{60D4F096-2DDD-4ECD-80E1-30470ACFFE48}" destId="{73228B83-AF13-4860-8A7C-C087CF19B9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FDDBF3-AF65-49C7-A2EC-A43B8AC860F4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DFC269A-C1EC-409F-B12A-BE28AC39BB8C}">
      <dgm:prSet/>
      <dgm:spPr/>
      <dgm:t>
        <a:bodyPr/>
        <a:lstStyle/>
        <a:p>
          <a:r>
            <a:rPr lang="en-US"/>
            <a:t>Try</a:t>
          </a:r>
        </a:p>
      </dgm:t>
    </dgm:pt>
    <dgm:pt modelId="{291BA09D-AE65-4B4E-AAC6-72EA2CEA2398}" type="parTrans" cxnId="{676BDD69-F525-4F8B-9538-8DEC726D5F14}">
      <dgm:prSet/>
      <dgm:spPr/>
      <dgm:t>
        <a:bodyPr/>
        <a:lstStyle/>
        <a:p>
          <a:endParaRPr lang="en-US"/>
        </a:p>
      </dgm:t>
    </dgm:pt>
    <dgm:pt modelId="{2A8812EA-E296-4EFC-9927-038CDE0E27E7}" type="sibTrans" cxnId="{676BDD69-F525-4F8B-9538-8DEC726D5F14}">
      <dgm:prSet/>
      <dgm:spPr/>
      <dgm:t>
        <a:bodyPr/>
        <a:lstStyle/>
        <a:p>
          <a:endParaRPr lang="en-US"/>
        </a:p>
      </dgm:t>
    </dgm:pt>
    <dgm:pt modelId="{8DE19B2D-41B3-4493-9280-02D0F43C35AE}">
      <dgm:prSet/>
      <dgm:spPr/>
      <dgm:t>
        <a:bodyPr/>
        <a:lstStyle/>
        <a:p>
          <a:r>
            <a:rPr lang="en-US"/>
            <a:t>Try your best </a:t>
          </a:r>
        </a:p>
      </dgm:t>
    </dgm:pt>
    <dgm:pt modelId="{DC8552A5-E8EB-4EE7-B999-81789A15EC5C}" type="parTrans" cxnId="{60E7A2B8-B37A-4018-8F14-CA2006748D76}">
      <dgm:prSet/>
      <dgm:spPr/>
      <dgm:t>
        <a:bodyPr/>
        <a:lstStyle/>
        <a:p>
          <a:endParaRPr lang="en-US"/>
        </a:p>
      </dgm:t>
    </dgm:pt>
    <dgm:pt modelId="{58F09BBA-1319-4458-99FD-4D0D591B6071}" type="sibTrans" cxnId="{60E7A2B8-B37A-4018-8F14-CA2006748D76}">
      <dgm:prSet/>
      <dgm:spPr/>
      <dgm:t>
        <a:bodyPr/>
        <a:lstStyle/>
        <a:p>
          <a:endParaRPr lang="en-US"/>
        </a:p>
      </dgm:t>
    </dgm:pt>
    <dgm:pt modelId="{5CA85C30-4EA7-4488-8F40-72D21ECF7D27}">
      <dgm:prSet/>
      <dgm:spPr/>
      <dgm:t>
        <a:bodyPr/>
        <a:lstStyle/>
        <a:p>
          <a:r>
            <a:rPr lang="en-US"/>
            <a:t>Ensure</a:t>
          </a:r>
        </a:p>
      </dgm:t>
    </dgm:pt>
    <dgm:pt modelId="{41C56461-6E3D-4F5C-B10C-59CE9A56A693}" type="parTrans" cxnId="{0059A9CA-C325-4E31-A41B-76408649D9FF}">
      <dgm:prSet/>
      <dgm:spPr/>
      <dgm:t>
        <a:bodyPr/>
        <a:lstStyle/>
        <a:p>
          <a:endParaRPr lang="en-US"/>
        </a:p>
      </dgm:t>
    </dgm:pt>
    <dgm:pt modelId="{972306AE-05DB-48D0-BBBF-89BFAA655AE7}" type="sibTrans" cxnId="{0059A9CA-C325-4E31-A41B-76408649D9FF}">
      <dgm:prSet/>
      <dgm:spPr/>
      <dgm:t>
        <a:bodyPr/>
        <a:lstStyle/>
        <a:p>
          <a:endParaRPr lang="en-US"/>
        </a:p>
      </dgm:t>
    </dgm:pt>
    <dgm:pt modelId="{9EB8B757-ADDC-424E-BB5D-F4EBF510AEA6}">
      <dgm:prSet/>
      <dgm:spPr/>
      <dgm:t>
        <a:bodyPr/>
        <a:lstStyle/>
        <a:p>
          <a:r>
            <a:rPr lang="en-US"/>
            <a:t>Ensure that you arrive early or on time</a:t>
          </a:r>
        </a:p>
      </dgm:t>
    </dgm:pt>
    <dgm:pt modelId="{31EC399E-6C5A-49CA-87C4-29C41575D78A}" type="parTrans" cxnId="{C3EA329F-9B25-4F66-9A45-3FA5A50CE3FF}">
      <dgm:prSet/>
      <dgm:spPr/>
      <dgm:t>
        <a:bodyPr/>
        <a:lstStyle/>
        <a:p>
          <a:endParaRPr lang="en-US"/>
        </a:p>
      </dgm:t>
    </dgm:pt>
    <dgm:pt modelId="{AF6411E4-6E6D-439F-B74D-BB44F521B8B1}" type="sibTrans" cxnId="{C3EA329F-9B25-4F66-9A45-3FA5A50CE3FF}">
      <dgm:prSet/>
      <dgm:spPr/>
      <dgm:t>
        <a:bodyPr/>
        <a:lstStyle/>
        <a:p>
          <a:endParaRPr lang="en-US"/>
        </a:p>
      </dgm:t>
    </dgm:pt>
    <dgm:pt modelId="{B8083832-8387-443B-AD24-1C3D0FCD6B47}">
      <dgm:prSet/>
      <dgm:spPr/>
      <dgm:t>
        <a:bodyPr/>
        <a:lstStyle/>
        <a:p>
          <a:r>
            <a:rPr lang="en-US"/>
            <a:t>Ensure</a:t>
          </a:r>
        </a:p>
      </dgm:t>
    </dgm:pt>
    <dgm:pt modelId="{EB2AA7D4-B4D9-4EDE-9862-22D61CFA9C64}" type="parTrans" cxnId="{31D81B1F-DE16-4EC5-81A9-1F7788314FBE}">
      <dgm:prSet/>
      <dgm:spPr/>
      <dgm:t>
        <a:bodyPr/>
        <a:lstStyle/>
        <a:p>
          <a:endParaRPr lang="en-US"/>
        </a:p>
      </dgm:t>
    </dgm:pt>
    <dgm:pt modelId="{D83A1151-515D-4F97-9557-B0E16139965B}" type="sibTrans" cxnId="{31D81B1F-DE16-4EC5-81A9-1F7788314FBE}">
      <dgm:prSet/>
      <dgm:spPr/>
      <dgm:t>
        <a:bodyPr/>
        <a:lstStyle/>
        <a:p>
          <a:endParaRPr lang="en-US"/>
        </a:p>
      </dgm:t>
    </dgm:pt>
    <dgm:pt modelId="{A407C40F-074F-4207-87D1-2ED57FF307D9}">
      <dgm:prSet/>
      <dgm:spPr/>
      <dgm:t>
        <a:bodyPr/>
        <a:lstStyle/>
        <a:p>
          <a:r>
            <a:rPr lang="en-US"/>
            <a:t>Ensure that you bring a black pen.</a:t>
          </a:r>
        </a:p>
      </dgm:t>
    </dgm:pt>
    <dgm:pt modelId="{DBDD7C4D-0289-4552-B500-B3DAFE3872F9}" type="parTrans" cxnId="{AE41EBC1-360D-4240-AE11-624B2AF353D4}">
      <dgm:prSet/>
      <dgm:spPr/>
      <dgm:t>
        <a:bodyPr/>
        <a:lstStyle/>
        <a:p>
          <a:endParaRPr lang="en-US"/>
        </a:p>
      </dgm:t>
    </dgm:pt>
    <dgm:pt modelId="{99770862-8150-47BD-B724-FD7DF0BA4738}" type="sibTrans" cxnId="{AE41EBC1-360D-4240-AE11-624B2AF353D4}">
      <dgm:prSet/>
      <dgm:spPr/>
      <dgm:t>
        <a:bodyPr/>
        <a:lstStyle/>
        <a:p>
          <a:endParaRPr lang="en-US"/>
        </a:p>
      </dgm:t>
    </dgm:pt>
    <dgm:pt modelId="{D7BCF3CD-F9AD-4267-9B61-282B9C31C033}" type="pres">
      <dgm:prSet presAssocID="{03FDDBF3-AF65-49C7-A2EC-A43B8AC860F4}" presName="Name0" presStyleCnt="0">
        <dgm:presLayoutVars>
          <dgm:dir/>
          <dgm:animLvl val="lvl"/>
          <dgm:resizeHandles val="exact"/>
        </dgm:presLayoutVars>
      </dgm:prSet>
      <dgm:spPr/>
    </dgm:pt>
    <dgm:pt modelId="{B0DECD3B-EBD7-4EB3-9A15-4BD0C30F5C2E}" type="pres">
      <dgm:prSet presAssocID="{3DFC269A-C1EC-409F-B12A-BE28AC39BB8C}" presName="linNode" presStyleCnt="0"/>
      <dgm:spPr/>
    </dgm:pt>
    <dgm:pt modelId="{DB9058AE-FE7E-49A1-AD5A-FFD1C97BE1C8}" type="pres">
      <dgm:prSet presAssocID="{3DFC269A-C1EC-409F-B12A-BE28AC39BB8C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6C823AFD-E604-4B59-AE77-79E4EEE24780}" type="pres">
      <dgm:prSet presAssocID="{3DFC269A-C1EC-409F-B12A-BE28AC39BB8C}" presName="descendantText" presStyleLbl="alignAccFollowNode1" presStyleIdx="0" presStyleCnt="3">
        <dgm:presLayoutVars>
          <dgm:bulletEnabled/>
        </dgm:presLayoutVars>
      </dgm:prSet>
      <dgm:spPr/>
    </dgm:pt>
    <dgm:pt modelId="{5A073F51-3A78-4C03-9733-7F16B927014B}" type="pres">
      <dgm:prSet presAssocID="{2A8812EA-E296-4EFC-9927-038CDE0E27E7}" presName="sp" presStyleCnt="0"/>
      <dgm:spPr/>
    </dgm:pt>
    <dgm:pt modelId="{A8C228C2-570F-45E9-8D1B-E683B9566867}" type="pres">
      <dgm:prSet presAssocID="{5CA85C30-4EA7-4488-8F40-72D21ECF7D27}" presName="linNode" presStyleCnt="0"/>
      <dgm:spPr/>
    </dgm:pt>
    <dgm:pt modelId="{38863FD2-6A8D-4843-A3C0-483E036CAFDA}" type="pres">
      <dgm:prSet presAssocID="{5CA85C30-4EA7-4488-8F40-72D21ECF7D27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8B600E47-1EF9-41A1-9C54-A3AF3C635B43}" type="pres">
      <dgm:prSet presAssocID="{5CA85C30-4EA7-4488-8F40-72D21ECF7D27}" presName="descendantText" presStyleLbl="alignAccFollowNode1" presStyleIdx="1" presStyleCnt="3">
        <dgm:presLayoutVars>
          <dgm:bulletEnabled/>
        </dgm:presLayoutVars>
      </dgm:prSet>
      <dgm:spPr/>
    </dgm:pt>
    <dgm:pt modelId="{75ADCB68-F66E-490C-B78B-2DFFC7EEECF6}" type="pres">
      <dgm:prSet presAssocID="{972306AE-05DB-48D0-BBBF-89BFAA655AE7}" presName="sp" presStyleCnt="0"/>
      <dgm:spPr/>
    </dgm:pt>
    <dgm:pt modelId="{3D3AB8A3-C7DE-437F-853F-622AD78221D0}" type="pres">
      <dgm:prSet presAssocID="{B8083832-8387-443B-AD24-1C3D0FCD6B47}" presName="linNode" presStyleCnt="0"/>
      <dgm:spPr/>
    </dgm:pt>
    <dgm:pt modelId="{6A81884A-4042-4BAE-9B06-5C0898AE4C3D}" type="pres">
      <dgm:prSet presAssocID="{B8083832-8387-443B-AD24-1C3D0FCD6B47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1D7EE5CA-4F99-41DF-81C8-4FB50DB681E0}" type="pres">
      <dgm:prSet presAssocID="{B8083832-8387-443B-AD24-1C3D0FCD6B47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D4A13C03-B580-4F4E-BBA8-DDC19C92AF19}" type="presOf" srcId="{03FDDBF3-AF65-49C7-A2EC-A43B8AC860F4}" destId="{D7BCF3CD-F9AD-4267-9B61-282B9C31C033}" srcOrd="0" destOrd="0" presId="urn:microsoft.com/office/officeart/2016/7/layout/VerticalSolidActionList"/>
    <dgm:cxn modelId="{31D81B1F-DE16-4EC5-81A9-1F7788314FBE}" srcId="{03FDDBF3-AF65-49C7-A2EC-A43B8AC860F4}" destId="{B8083832-8387-443B-AD24-1C3D0FCD6B47}" srcOrd="2" destOrd="0" parTransId="{EB2AA7D4-B4D9-4EDE-9862-22D61CFA9C64}" sibTransId="{D83A1151-515D-4F97-9557-B0E16139965B}"/>
    <dgm:cxn modelId="{676BDD69-F525-4F8B-9538-8DEC726D5F14}" srcId="{03FDDBF3-AF65-49C7-A2EC-A43B8AC860F4}" destId="{3DFC269A-C1EC-409F-B12A-BE28AC39BB8C}" srcOrd="0" destOrd="0" parTransId="{291BA09D-AE65-4B4E-AAC6-72EA2CEA2398}" sibTransId="{2A8812EA-E296-4EFC-9927-038CDE0E27E7}"/>
    <dgm:cxn modelId="{1064AA54-7F04-44D8-ADAE-8596CC03BF24}" type="presOf" srcId="{A407C40F-074F-4207-87D1-2ED57FF307D9}" destId="{1D7EE5CA-4F99-41DF-81C8-4FB50DB681E0}" srcOrd="0" destOrd="0" presId="urn:microsoft.com/office/officeart/2016/7/layout/VerticalSolidActionList"/>
    <dgm:cxn modelId="{6325EB57-1DAD-4EA3-B370-F51835636DC2}" type="presOf" srcId="{3DFC269A-C1EC-409F-B12A-BE28AC39BB8C}" destId="{DB9058AE-FE7E-49A1-AD5A-FFD1C97BE1C8}" srcOrd="0" destOrd="0" presId="urn:microsoft.com/office/officeart/2016/7/layout/VerticalSolidActionList"/>
    <dgm:cxn modelId="{28AD1A7D-CBCD-431D-8ECD-D222A632F81E}" type="presOf" srcId="{8DE19B2D-41B3-4493-9280-02D0F43C35AE}" destId="{6C823AFD-E604-4B59-AE77-79E4EEE24780}" srcOrd="0" destOrd="0" presId="urn:microsoft.com/office/officeart/2016/7/layout/VerticalSolidActionList"/>
    <dgm:cxn modelId="{BB4B277E-8227-4070-A552-68D3D9EF4DB5}" type="presOf" srcId="{B8083832-8387-443B-AD24-1C3D0FCD6B47}" destId="{6A81884A-4042-4BAE-9B06-5C0898AE4C3D}" srcOrd="0" destOrd="0" presId="urn:microsoft.com/office/officeart/2016/7/layout/VerticalSolidActionList"/>
    <dgm:cxn modelId="{C3EA329F-9B25-4F66-9A45-3FA5A50CE3FF}" srcId="{5CA85C30-4EA7-4488-8F40-72D21ECF7D27}" destId="{9EB8B757-ADDC-424E-BB5D-F4EBF510AEA6}" srcOrd="0" destOrd="0" parTransId="{31EC399E-6C5A-49CA-87C4-29C41575D78A}" sibTransId="{AF6411E4-6E6D-439F-B74D-BB44F521B8B1}"/>
    <dgm:cxn modelId="{4EB57CA7-5C30-464F-8335-B10DD780EE35}" type="presOf" srcId="{9EB8B757-ADDC-424E-BB5D-F4EBF510AEA6}" destId="{8B600E47-1EF9-41A1-9C54-A3AF3C635B43}" srcOrd="0" destOrd="0" presId="urn:microsoft.com/office/officeart/2016/7/layout/VerticalSolidActionList"/>
    <dgm:cxn modelId="{60E7A2B8-B37A-4018-8F14-CA2006748D76}" srcId="{3DFC269A-C1EC-409F-B12A-BE28AC39BB8C}" destId="{8DE19B2D-41B3-4493-9280-02D0F43C35AE}" srcOrd="0" destOrd="0" parTransId="{DC8552A5-E8EB-4EE7-B999-81789A15EC5C}" sibTransId="{58F09BBA-1319-4458-99FD-4D0D591B6071}"/>
    <dgm:cxn modelId="{AE41EBC1-360D-4240-AE11-624B2AF353D4}" srcId="{B8083832-8387-443B-AD24-1C3D0FCD6B47}" destId="{A407C40F-074F-4207-87D1-2ED57FF307D9}" srcOrd="0" destOrd="0" parTransId="{DBDD7C4D-0289-4552-B500-B3DAFE3872F9}" sibTransId="{99770862-8150-47BD-B724-FD7DF0BA4738}"/>
    <dgm:cxn modelId="{0059A9CA-C325-4E31-A41B-76408649D9FF}" srcId="{03FDDBF3-AF65-49C7-A2EC-A43B8AC860F4}" destId="{5CA85C30-4EA7-4488-8F40-72D21ECF7D27}" srcOrd="1" destOrd="0" parTransId="{41C56461-6E3D-4F5C-B10C-59CE9A56A693}" sibTransId="{972306AE-05DB-48D0-BBBF-89BFAA655AE7}"/>
    <dgm:cxn modelId="{0C8666F1-F8B5-41A2-A891-77E4C6EA4BBA}" type="presOf" srcId="{5CA85C30-4EA7-4488-8F40-72D21ECF7D27}" destId="{38863FD2-6A8D-4843-A3C0-483E036CAFDA}" srcOrd="0" destOrd="0" presId="urn:microsoft.com/office/officeart/2016/7/layout/VerticalSolidActionList"/>
    <dgm:cxn modelId="{422DE522-D2B4-4E72-AA8E-509A347262F2}" type="presParOf" srcId="{D7BCF3CD-F9AD-4267-9B61-282B9C31C033}" destId="{B0DECD3B-EBD7-4EB3-9A15-4BD0C30F5C2E}" srcOrd="0" destOrd="0" presId="urn:microsoft.com/office/officeart/2016/7/layout/VerticalSolidActionList"/>
    <dgm:cxn modelId="{67AF7A67-4F44-4C26-B2A3-23C55173BF01}" type="presParOf" srcId="{B0DECD3B-EBD7-4EB3-9A15-4BD0C30F5C2E}" destId="{DB9058AE-FE7E-49A1-AD5A-FFD1C97BE1C8}" srcOrd="0" destOrd="0" presId="urn:microsoft.com/office/officeart/2016/7/layout/VerticalSolidActionList"/>
    <dgm:cxn modelId="{AA6D9E58-886B-453B-B257-BEA8BDF439D4}" type="presParOf" srcId="{B0DECD3B-EBD7-4EB3-9A15-4BD0C30F5C2E}" destId="{6C823AFD-E604-4B59-AE77-79E4EEE24780}" srcOrd="1" destOrd="0" presId="urn:microsoft.com/office/officeart/2016/7/layout/VerticalSolidActionList"/>
    <dgm:cxn modelId="{AB95846F-2F7B-47E2-9608-881E23500992}" type="presParOf" srcId="{D7BCF3CD-F9AD-4267-9B61-282B9C31C033}" destId="{5A073F51-3A78-4C03-9733-7F16B927014B}" srcOrd="1" destOrd="0" presId="urn:microsoft.com/office/officeart/2016/7/layout/VerticalSolidActionList"/>
    <dgm:cxn modelId="{8FE44E9B-5DEC-4B81-98F4-70ADFC9F5805}" type="presParOf" srcId="{D7BCF3CD-F9AD-4267-9B61-282B9C31C033}" destId="{A8C228C2-570F-45E9-8D1B-E683B9566867}" srcOrd="2" destOrd="0" presId="urn:microsoft.com/office/officeart/2016/7/layout/VerticalSolidActionList"/>
    <dgm:cxn modelId="{39AAC0C9-D9A3-4150-9E30-8002CCEC9919}" type="presParOf" srcId="{A8C228C2-570F-45E9-8D1B-E683B9566867}" destId="{38863FD2-6A8D-4843-A3C0-483E036CAFDA}" srcOrd="0" destOrd="0" presId="urn:microsoft.com/office/officeart/2016/7/layout/VerticalSolidActionList"/>
    <dgm:cxn modelId="{34671E2E-8F63-4C84-9860-6B0C2A2352D2}" type="presParOf" srcId="{A8C228C2-570F-45E9-8D1B-E683B9566867}" destId="{8B600E47-1EF9-41A1-9C54-A3AF3C635B43}" srcOrd="1" destOrd="0" presId="urn:microsoft.com/office/officeart/2016/7/layout/VerticalSolidActionList"/>
    <dgm:cxn modelId="{A4F1DB96-CEEA-4F4E-89AD-00131238C7D6}" type="presParOf" srcId="{D7BCF3CD-F9AD-4267-9B61-282B9C31C033}" destId="{75ADCB68-F66E-490C-B78B-2DFFC7EEECF6}" srcOrd="3" destOrd="0" presId="urn:microsoft.com/office/officeart/2016/7/layout/VerticalSolidActionList"/>
    <dgm:cxn modelId="{35CECAEF-B6F4-47BA-BB24-736B2828FA71}" type="presParOf" srcId="{D7BCF3CD-F9AD-4267-9B61-282B9C31C033}" destId="{3D3AB8A3-C7DE-437F-853F-622AD78221D0}" srcOrd="4" destOrd="0" presId="urn:microsoft.com/office/officeart/2016/7/layout/VerticalSolidActionList"/>
    <dgm:cxn modelId="{BEF43FAB-3CB7-41CA-987F-5ABD576A77CA}" type="presParOf" srcId="{3D3AB8A3-C7DE-437F-853F-622AD78221D0}" destId="{6A81884A-4042-4BAE-9B06-5C0898AE4C3D}" srcOrd="0" destOrd="0" presId="urn:microsoft.com/office/officeart/2016/7/layout/VerticalSolidActionList"/>
    <dgm:cxn modelId="{44CB7427-EA5E-498D-87CB-D517C0AAF513}" type="presParOf" srcId="{3D3AB8A3-C7DE-437F-853F-622AD78221D0}" destId="{1D7EE5CA-4F99-41DF-81C8-4FB50DB681E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09CDA-3A3B-404F-9325-FBCD09B82141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7919EF-E878-4423-9207-3F05C464B35F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B88C2-1F07-4D0D-973E-E673BB74114A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 Topics </a:t>
          </a:r>
          <a:endParaRPr lang="en-US" sz="1900" kern="1200"/>
        </a:p>
      </dsp:txBody>
      <dsp:txXfrm>
        <a:off x="1047052" y="4256"/>
        <a:ext cx="5243173" cy="906538"/>
      </dsp:txXfrm>
    </dsp:sp>
    <dsp:sp modelId="{A0F067A8-43DF-419D-A832-94992FD19D33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95064-6516-4185-9AB2-05A9EEF58393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C0234-9FD5-4BAA-BF14-C9FDAF1A5F17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1047052" y="1137429"/>
        <a:ext cx="5243173" cy="906538"/>
      </dsp:txXfrm>
    </dsp:sp>
    <dsp:sp modelId="{55514408-5002-4704-B0A1-5C33BB2BD3E7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DAE9E-2D89-46CA-8299-C83701F3FECA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FAE8E-C4CA-4239-9AB3-F9B085B73178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Guidance </a:t>
          </a:r>
          <a:endParaRPr lang="en-US" sz="1900" kern="1200"/>
        </a:p>
      </dsp:txBody>
      <dsp:txXfrm>
        <a:off x="1047052" y="2270603"/>
        <a:ext cx="5243173" cy="906538"/>
      </dsp:txXfrm>
    </dsp:sp>
    <dsp:sp modelId="{9D1E24B2-B3F8-40E9-8C18-B18E51EFE0F8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A4C0E-3EF6-41E5-8CC6-C13F930D56A8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1A16B-1667-4CF8-BC0C-04022BCDD622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1047052" y="3403776"/>
        <a:ext cx="5243173" cy="906538"/>
      </dsp:txXfrm>
    </dsp:sp>
    <dsp:sp modelId="{80124407-22BF-4287-B9F6-92F7AB6E4700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FA5B7-E812-469A-A421-8D37C6A1AAFE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E054F-3E09-40F2-9DD4-4C653C3AFF1C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1047052" y="4536950"/>
        <a:ext cx="5243173" cy="906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31375-A4FE-41EE-8B36-349F0961BB18}">
      <dsp:nvSpPr>
        <dsp:cNvPr id="0" name=""/>
        <dsp:cNvSpPr/>
      </dsp:nvSpPr>
      <dsp:spPr>
        <a:xfrm>
          <a:off x="0" y="736852"/>
          <a:ext cx="6290226" cy="9114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Long answer questions </a:t>
          </a:r>
          <a:endParaRPr lang="en-US" sz="3800" kern="1200"/>
        </a:p>
      </dsp:txBody>
      <dsp:txXfrm>
        <a:off x="44492" y="781344"/>
        <a:ext cx="6201242" cy="822446"/>
      </dsp:txXfrm>
    </dsp:sp>
    <dsp:sp modelId="{729A6CA0-070F-4932-B4D3-195F18684F78}">
      <dsp:nvSpPr>
        <dsp:cNvPr id="0" name=""/>
        <dsp:cNvSpPr/>
      </dsp:nvSpPr>
      <dsp:spPr>
        <a:xfrm>
          <a:off x="0" y="1757722"/>
          <a:ext cx="6290226" cy="911430"/>
        </a:xfrm>
        <a:prstGeom prst="roundRect">
          <a:avLst/>
        </a:prstGeom>
        <a:gradFill rotWithShape="0">
          <a:gsLst>
            <a:gs pos="0">
              <a:schemeClr val="accent5">
                <a:hueOff val="-392970"/>
                <a:satOff val="3270"/>
                <a:lumOff val="-862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392970"/>
                <a:satOff val="3270"/>
                <a:lumOff val="-862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Short Answer Questions </a:t>
          </a:r>
          <a:endParaRPr lang="en-US" sz="3800" kern="1200"/>
        </a:p>
      </dsp:txBody>
      <dsp:txXfrm>
        <a:off x="44492" y="1802214"/>
        <a:ext cx="6201242" cy="822446"/>
      </dsp:txXfrm>
    </dsp:sp>
    <dsp:sp modelId="{30E60B19-CA35-406D-AACA-5EB5F5963362}">
      <dsp:nvSpPr>
        <dsp:cNvPr id="0" name=""/>
        <dsp:cNvSpPr/>
      </dsp:nvSpPr>
      <dsp:spPr>
        <a:xfrm>
          <a:off x="0" y="2778592"/>
          <a:ext cx="6290226" cy="911430"/>
        </a:xfrm>
        <a:prstGeom prst="roundRect">
          <a:avLst/>
        </a:prstGeom>
        <a:gradFill rotWithShape="0">
          <a:gsLst>
            <a:gs pos="0">
              <a:schemeClr val="accent5">
                <a:hueOff val="-785941"/>
                <a:satOff val="6540"/>
                <a:lumOff val="-172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785941"/>
                <a:satOff val="6540"/>
                <a:lumOff val="-172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Multiple choice Question </a:t>
          </a:r>
          <a:endParaRPr lang="en-US" sz="3800" kern="1200"/>
        </a:p>
      </dsp:txBody>
      <dsp:txXfrm>
        <a:off x="44492" y="2823084"/>
        <a:ext cx="6201242" cy="822446"/>
      </dsp:txXfrm>
    </dsp:sp>
    <dsp:sp modelId="{859E245A-F2AD-4D9D-9C87-82401362B7ED}">
      <dsp:nvSpPr>
        <dsp:cNvPr id="0" name=""/>
        <dsp:cNvSpPr/>
      </dsp:nvSpPr>
      <dsp:spPr>
        <a:xfrm>
          <a:off x="0" y="3799462"/>
          <a:ext cx="6290226" cy="911430"/>
        </a:xfrm>
        <a:prstGeom prst="roundRect">
          <a:avLst/>
        </a:prstGeom>
        <a:gradFill rotWithShape="0">
          <a:gsLst>
            <a:gs pos="0">
              <a:schemeClr val="accent5">
                <a:hueOff val="-1178911"/>
                <a:satOff val="9810"/>
                <a:lumOff val="-2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1178911"/>
                <a:satOff val="9810"/>
                <a:lumOff val="-2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Scenario Questions </a:t>
          </a:r>
          <a:endParaRPr lang="en-US" sz="3800" kern="1200"/>
        </a:p>
      </dsp:txBody>
      <dsp:txXfrm>
        <a:off x="44492" y="3843954"/>
        <a:ext cx="6201242" cy="822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87669-EAF9-4542-85B8-E128FA4F9879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5459C-C3BD-4D97-BB06-043D8FB642E0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AB44F-4E6E-497D-B152-891CD7347079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check your timetable </a:t>
          </a:r>
          <a:endParaRPr lang="en-US" sz="2500" kern="1200"/>
        </a:p>
      </dsp:txBody>
      <dsp:txXfrm>
        <a:off x="1797316" y="665"/>
        <a:ext cx="4492909" cy="1556118"/>
      </dsp:txXfrm>
    </dsp:sp>
    <dsp:sp modelId="{0DB1D66D-4C4E-4762-8D97-04AF1298998C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7E9AA-F3C6-4D4F-8E4D-D1DBB8EF8EAB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A2E83-BD0D-4E52-8A43-93F6AFCA4B51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bring a black pen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74619C5B-DD80-4F6D-A987-65523884F94B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3F1B2-7217-4BEF-9C3C-1B100C1939DF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28B83-AF13-4860-8A7C-C087CF19B939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read the questions carefully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23AFD-E604-4B59-AE77-79E4EEE24780}">
      <dsp:nvSpPr>
        <dsp:cNvPr id="0" name=""/>
        <dsp:cNvSpPr/>
      </dsp:nvSpPr>
      <dsp:spPr>
        <a:xfrm>
          <a:off x="1280798" y="1589"/>
          <a:ext cx="5123195" cy="16295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4" tIns="413908" rIns="99404" bIns="4139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Try your best </a:t>
          </a:r>
        </a:p>
      </dsp:txBody>
      <dsp:txXfrm>
        <a:off x="1280798" y="1589"/>
        <a:ext cx="5123195" cy="1629560"/>
      </dsp:txXfrm>
    </dsp:sp>
    <dsp:sp modelId="{DB9058AE-FE7E-49A1-AD5A-FFD1C97BE1C8}">
      <dsp:nvSpPr>
        <dsp:cNvPr id="0" name=""/>
        <dsp:cNvSpPr/>
      </dsp:nvSpPr>
      <dsp:spPr>
        <a:xfrm>
          <a:off x="0" y="1589"/>
          <a:ext cx="1280798" cy="162956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776" tIns="160964" rIns="67776" bIns="16096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Try</a:t>
          </a:r>
        </a:p>
      </dsp:txBody>
      <dsp:txXfrm>
        <a:off x="0" y="1589"/>
        <a:ext cx="1280798" cy="1629560"/>
      </dsp:txXfrm>
    </dsp:sp>
    <dsp:sp modelId="{8B600E47-1EF9-41A1-9C54-A3AF3C635B43}">
      <dsp:nvSpPr>
        <dsp:cNvPr id="0" name=""/>
        <dsp:cNvSpPr/>
      </dsp:nvSpPr>
      <dsp:spPr>
        <a:xfrm>
          <a:off x="1280798" y="1728924"/>
          <a:ext cx="5123195" cy="16295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4" tIns="413908" rIns="99404" bIns="4139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Ensure that you arrive early or on time</a:t>
          </a:r>
        </a:p>
      </dsp:txBody>
      <dsp:txXfrm>
        <a:off x="1280798" y="1728924"/>
        <a:ext cx="5123195" cy="1629560"/>
      </dsp:txXfrm>
    </dsp:sp>
    <dsp:sp modelId="{38863FD2-6A8D-4843-A3C0-483E036CAFDA}">
      <dsp:nvSpPr>
        <dsp:cNvPr id="0" name=""/>
        <dsp:cNvSpPr/>
      </dsp:nvSpPr>
      <dsp:spPr>
        <a:xfrm>
          <a:off x="0" y="1728924"/>
          <a:ext cx="1280798" cy="162956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776" tIns="160964" rIns="67776" bIns="16096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Ensure</a:t>
          </a:r>
        </a:p>
      </dsp:txBody>
      <dsp:txXfrm>
        <a:off x="0" y="1728924"/>
        <a:ext cx="1280798" cy="1629560"/>
      </dsp:txXfrm>
    </dsp:sp>
    <dsp:sp modelId="{1D7EE5CA-4F99-41DF-81C8-4FB50DB681E0}">
      <dsp:nvSpPr>
        <dsp:cNvPr id="0" name=""/>
        <dsp:cNvSpPr/>
      </dsp:nvSpPr>
      <dsp:spPr>
        <a:xfrm>
          <a:off x="1280798" y="3456258"/>
          <a:ext cx="5123195" cy="16295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04" tIns="413908" rIns="99404" bIns="41390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Ensure that you bring a black pen.</a:t>
          </a:r>
        </a:p>
      </dsp:txBody>
      <dsp:txXfrm>
        <a:off x="1280798" y="3456258"/>
        <a:ext cx="5123195" cy="1629560"/>
      </dsp:txXfrm>
    </dsp:sp>
    <dsp:sp modelId="{6A81884A-4042-4BAE-9B06-5C0898AE4C3D}">
      <dsp:nvSpPr>
        <dsp:cNvPr id="0" name=""/>
        <dsp:cNvSpPr/>
      </dsp:nvSpPr>
      <dsp:spPr>
        <a:xfrm>
          <a:off x="0" y="3456258"/>
          <a:ext cx="1280798" cy="16295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7776" tIns="160964" rIns="67776" bIns="16096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Ensure</a:t>
          </a:r>
        </a:p>
      </dsp:txBody>
      <dsp:txXfrm>
        <a:off x="0" y="3456258"/>
        <a:ext cx="1280798" cy="1629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F53D8-DB99-41E8-BB8E-D090FE1907D7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F21D1-1DAC-4AD8-A7E6-1F1AD8525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586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BF21D1-1DAC-4AD8-A7E6-1F1AD8525D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4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033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732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113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407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85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1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9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19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2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028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48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1677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20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8060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35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139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49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9ACD0-44A6-4852-BDB8-56FE792B7D2D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6D8350-5353-4CC8-B105-3299C98034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72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11" Type="http://schemas.microsoft.com/office/2007/relationships/diagramDrawing" Target="../diagrams/drawing2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3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3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image" Target="../media/image1.pn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2B710-F8FB-7B82-D2B5-189C17B17E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Tort law level 5 Resit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8246DC-AB80-8394-4A8B-2361F60B9E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460B28-F584-86D0-AC19-A4845DA7C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064" y="5769033"/>
            <a:ext cx="882535" cy="882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087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7"/>
    </mc:Choice>
    <mc:Fallback>
      <p:transition spd="slow" advTm="4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05469B-620A-4885-9F4A-4116CB28D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7197D0-5765-C6E9-EB1F-8740CBA6F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18755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6DA282-C3CD-F11D-BC8F-10619C7D7E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8064" y="6035040"/>
            <a:ext cx="688571" cy="68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701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30"/>
    </mc:Choice>
    <mc:Fallback>
      <p:transition spd="slow" advTm="16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7F20F-0A13-91CB-E1E9-61677CEA3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42" y="764373"/>
            <a:ext cx="10891058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Exam topics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4778B-FC8D-6366-39C7-E77AFD709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Occupiers Liability </a:t>
            </a:r>
          </a:p>
          <a:p>
            <a:r>
              <a:rPr lang="en-GB" dirty="0"/>
              <a:t>Employers Liability </a:t>
            </a:r>
          </a:p>
          <a:p>
            <a:r>
              <a:rPr lang="en-GB" dirty="0"/>
              <a:t>Remedies </a:t>
            </a:r>
          </a:p>
          <a:p>
            <a:r>
              <a:rPr lang="en-GB" dirty="0"/>
              <a:t>Defences </a:t>
            </a:r>
          </a:p>
          <a:p>
            <a:r>
              <a:rPr lang="en-GB" dirty="0"/>
              <a:t>Standard of care </a:t>
            </a:r>
          </a:p>
          <a:p>
            <a:r>
              <a:rPr lang="en-GB" dirty="0"/>
              <a:t>Duty of care/ breach of a duty of care/ Causation and remoteness </a:t>
            </a:r>
          </a:p>
          <a:p>
            <a:r>
              <a:rPr lang="en-GB" dirty="0"/>
              <a:t>Damages </a:t>
            </a:r>
          </a:p>
          <a:p>
            <a:r>
              <a:rPr lang="en-GB" dirty="0"/>
              <a:t>Aims </a:t>
            </a:r>
          </a:p>
          <a:p>
            <a:r>
              <a:rPr lang="en-GB" dirty="0"/>
              <a:t>Tort Law </a:t>
            </a:r>
          </a:p>
          <a:p>
            <a:r>
              <a:rPr lang="en-GB" dirty="0"/>
              <a:t>Proximity between the parties </a:t>
            </a:r>
          </a:p>
          <a:p>
            <a:r>
              <a:rPr lang="en-GB" dirty="0"/>
              <a:t>Intentional torts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208D01-EA19-E522-765F-26EE5B0A06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9148" y="6023956"/>
            <a:ext cx="633153" cy="63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356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135"/>
    </mc:Choice>
    <mc:Fallback>
      <p:transition spd="slow" advTm="31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3B01E1-DE7E-C12C-3E81-71BF7C155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 types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514948C-9CA9-7686-DF4E-7D602AFAA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23703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363E29-BEBB-FBDA-5268-8FEBF79384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57397" y="5329003"/>
            <a:ext cx="12954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58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11"/>
    </mc:Choice>
    <mc:Fallback>
      <p:transition spd="slow" advTm="14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E523E5-AACA-257C-28C9-FB5BDF71F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E1ECF4-1981-F549-BD25-D50AE848D6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60989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627184-FB9D-C70D-59F4-CD3B6065C3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7397" y="5726243"/>
            <a:ext cx="920646" cy="92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148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84"/>
    </mc:Choice>
    <mc:Fallback>
      <p:transition spd="slow" advTm="30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3F161F-9F44-426B-37EC-4C48AD097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u="sng" dirty="0"/>
              <a:t>Summary</a:t>
            </a:r>
            <a:r>
              <a:rPr lang="en-GB" sz="32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DFCF21-C620-D189-EB12-0ECF13684D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740801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F7B27D-18A3-283F-1E25-2170C94E2E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2387" y="5613816"/>
            <a:ext cx="1100528" cy="110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460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97"/>
    </mc:Choice>
    <mc:Fallback>
      <p:transition spd="slow" advTm="17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19EC22-5E2A-F5A3-EC95-9913C6235F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4B4B8D0-58C5-F8F1-3E8F-6C2D4CF35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3819234E-8FD9-BD8E-1A14-8FA6821114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C2203E-61A1-041C-F8BD-68B662AA6D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7356" y="5096656"/>
            <a:ext cx="1535243" cy="1535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56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32"/>
    </mc:Choice>
    <mc:Fallback>
      <p:transition spd="slow" advTm="14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88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493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122</Words>
  <Application>Microsoft Office PowerPoint</Application>
  <PresentationFormat>Widescreen</PresentationFormat>
  <Paragraphs>39</Paragraphs>
  <Slides>7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Century Gothic</vt:lpstr>
      <vt:lpstr>Vapor Trail</vt:lpstr>
      <vt:lpstr>Tort law level 5 Resit exam Guidance </vt:lpstr>
      <vt:lpstr>Content</vt:lpstr>
      <vt:lpstr>Exam topics </vt:lpstr>
      <vt:lpstr>Question types </vt:lpstr>
      <vt:lpstr>Guidance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2026-04-09T10:31:22Z</dcterms:created>
  <dcterms:modified xsi:type="dcterms:W3CDTF">2026-04-09T10:45:47Z</dcterms:modified>
</cp:coreProperties>
</file>