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9.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10.xml" ContentType="application/vnd.openxmlformats-officedocument.theme+xml"/>
  <Override PartName="/ppt/slideLayouts/slideLayout18.xml" ContentType="application/vnd.openxmlformats-officedocument.presentationml.slideLayout+xml"/>
  <Override PartName="/ppt/theme/theme11.xml" ContentType="application/vnd.openxmlformats-officedocument.theme+xml"/>
  <Override PartName="/ppt/slideLayouts/slideLayout19.xml" ContentType="application/vnd.openxmlformats-officedocument.presentationml.slideLayout+xml"/>
  <Override PartName="/ppt/theme/theme12.xml" ContentType="application/vnd.openxmlformats-officedocument.theme+xml"/>
  <Override PartName="/ppt/slideLayouts/slideLayout20.xml" ContentType="application/vnd.openxmlformats-officedocument.presentationml.slideLayout+xml"/>
  <Override PartName="/ppt/theme/theme13.xml" ContentType="application/vnd.openxmlformats-officedocument.theme+xml"/>
  <Override PartName="/ppt/slideLayouts/slideLayout21.xml" ContentType="application/vnd.openxmlformats-officedocument.presentationml.slideLayout+xml"/>
  <Override PartName="/ppt/theme/theme14.xml" ContentType="application/vnd.openxmlformats-officedocument.theme+xml"/>
  <Override PartName="/ppt/slideLayouts/slideLayout22.xml" ContentType="application/vnd.openxmlformats-officedocument.presentationml.slideLayout+xml"/>
  <Override PartName="/ppt/theme/theme15.xml" ContentType="application/vnd.openxmlformats-officedocument.theme+xml"/>
  <Override PartName="/ppt/slideLayouts/slideLayout23.xml" ContentType="application/vnd.openxmlformats-officedocument.presentationml.slideLayout+xml"/>
  <Override PartName="/ppt/theme/theme16.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7.xml" ContentType="application/vnd.openxmlformats-officedocument.theme+xml"/>
  <Override PartName="/ppt/slideLayouts/slideLayout32.xml" ContentType="application/vnd.openxmlformats-officedocument.presentationml.slideLayout+xml"/>
  <Override PartName="/ppt/theme/theme18.xml" ContentType="application/vnd.openxmlformats-officedocument.theme+xml"/>
  <Override PartName="/ppt/slideLayouts/slideLayout33.xml" ContentType="application/vnd.openxmlformats-officedocument.presentationml.slideLayout+xml"/>
  <Override PartName="/ppt/theme/theme19.xml" ContentType="application/vnd.openxmlformats-officedocument.theme+xml"/>
  <Override PartName="/ppt/slideLayouts/slideLayout34.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charts/chart1.xml" ContentType="application/vnd.openxmlformats-officedocument.drawingml.chart+xml"/>
  <Override PartName="/ppt/charts/chart2.xml" ContentType="application/vnd.openxmlformats-officedocument.drawingml.chart+xml"/>
  <Override PartName="/ppt/charts/style1.xml" ContentType="application/vnd.ms-office.chartstyle+xml"/>
  <Override PartName="/ppt/charts/colors1.xml" ContentType="application/vnd.ms-office.chartcolorstyle+xml"/>
  <Override PartName="/ppt/charts/chart3.xml" ContentType="application/vnd.openxmlformats-officedocument.drawingml.chart+xml"/>
  <Override PartName="/ppt/charts/style2.xml" ContentType="application/vnd.ms-office.chartstyle+xml"/>
  <Override PartName="/ppt/charts/colors2.xml" ContentType="application/vnd.ms-office.chartcolorstyle+xml"/>
  <Override PartName="/ppt/charts/chart4.xml" ContentType="application/vnd.openxmlformats-officedocument.drawingml.chart+xml"/>
  <Override PartName="/ppt/charts/style3.xml" ContentType="application/vnd.ms-office.chartstyle+xml"/>
  <Override PartName="/ppt/charts/colors3.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2">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170"/>
  </p:notesMasterIdLst>
  <p:sldIdLst>
    <p:sldId id="308" r:id="rId24"/>
    <p:sldId id="587" r:id="rId25"/>
    <p:sldId id="586" r:id="rId26"/>
    <p:sldId id="460" r:id="rId27"/>
    <p:sldId id="489" r:id="rId28"/>
    <p:sldId id="493" r:id="rId29"/>
    <p:sldId id="494" r:id="rId30"/>
    <p:sldId id="495" r:id="rId31"/>
    <p:sldId id="496" r:id="rId32"/>
    <p:sldId id="497" r:id="rId33"/>
    <p:sldId id="520" r:id="rId34"/>
    <p:sldId id="498" r:id="rId35"/>
    <p:sldId id="499" r:id="rId36"/>
    <p:sldId id="500" r:id="rId37"/>
    <p:sldId id="503" r:id="rId38"/>
    <p:sldId id="487" r:id="rId39"/>
    <p:sldId id="501" r:id="rId40"/>
    <p:sldId id="502" r:id="rId41"/>
    <p:sldId id="504" r:id="rId42"/>
    <p:sldId id="266" r:id="rId43"/>
    <p:sldId id="505" r:id="rId44"/>
    <p:sldId id="506" r:id="rId45"/>
    <p:sldId id="507" r:id="rId46"/>
    <p:sldId id="508" r:id="rId47"/>
    <p:sldId id="509" r:id="rId48"/>
    <p:sldId id="511" r:id="rId49"/>
    <p:sldId id="512" r:id="rId50"/>
    <p:sldId id="513" r:id="rId51"/>
    <p:sldId id="514" r:id="rId52"/>
    <p:sldId id="515" r:id="rId53"/>
    <p:sldId id="516" r:id="rId54"/>
    <p:sldId id="517" r:id="rId55"/>
    <p:sldId id="518" r:id="rId56"/>
    <p:sldId id="519" r:id="rId57"/>
    <p:sldId id="539" r:id="rId58"/>
    <p:sldId id="540" r:id="rId59"/>
    <p:sldId id="541" r:id="rId60"/>
    <p:sldId id="542" r:id="rId61"/>
    <p:sldId id="543" r:id="rId62"/>
    <p:sldId id="544" r:id="rId63"/>
    <p:sldId id="545" r:id="rId64"/>
    <p:sldId id="546" r:id="rId65"/>
    <p:sldId id="547" r:id="rId66"/>
    <p:sldId id="548" r:id="rId67"/>
    <p:sldId id="549" r:id="rId68"/>
    <p:sldId id="550" r:id="rId69"/>
    <p:sldId id="551" r:id="rId70"/>
    <p:sldId id="552" r:id="rId71"/>
    <p:sldId id="553" r:id="rId72"/>
    <p:sldId id="554" r:id="rId73"/>
    <p:sldId id="555" r:id="rId74"/>
    <p:sldId id="556" r:id="rId75"/>
    <p:sldId id="557" r:id="rId76"/>
    <p:sldId id="558" r:id="rId77"/>
    <p:sldId id="559" r:id="rId78"/>
    <p:sldId id="560" r:id="rId79"/>
    <p:sldId id="561" r:id="rId80"/>
    <p:sldId id="562" r:id="rId81"/>
    <p:sldId id="563" r:id="rId82"/>
    <p:sldId id="564" r:id="rId83"/>
    <p:sldId id="565" r:id="rId84"/>
    <p:sldId id="566" r:id="rId85"/>
    <p:sldId id="567" r:id="rId86"/>
    <p:sldId id="290" r:id="rId87"/>
    <p:sldId id="568" r:id="rId88"/>
    <p:sldId id="569" r:id="rId89"/>
    <p:sldId id="570" r:id="rId90"/>
    <p:sldId id="571" r:id="rId91"/>
    <p:sldId id="572" r:id="rId92"/>
    <p:sldId id="573" r:id="rId93"/>
    <p:sldId id="574" r:id="rId94"/>
    <p:sldId id="575" r:id="rId95"/>
    <p:sldId id="576" r:id="rId96"/>
    <p:sldId id="577" r:id="rId97"/>
    <p:sldId id="578" r:id="rId98"/>
    <p:sldId id="282" r:id="rId99"/>
    <p:sldId id="579" r:id="rId100"/>
    <p:sldId id="283" r:id="rId101"/>
    <p:sldId id="580" r:id="rId102"/>
    <p:sldId id="284" r:id="rId103"/>
    <p:sldId id="581" r:id="rId104"/>
    <p:sldId id="286" r:id="rId105"/>
    <p:sldId id="582" r:id="rId106"/>
    <p:sldId id="585" r:id="rId107"/>
    <p:sldId id="279" r:id="rId108"/>
    <p:sldId id="584" r:id="rId109"/>
    <p:sldId id="521" r:id="rId110"/>
    <p:sldId id="272" r:id="rId111"/>
    <p:sldId id="275" r:id="rId112"/>
    <p:sldId id="273" r:id="rId113"/>
    <p:sldId id="263" r:id="rId114"/>
    <p:sldId id="261" r:id="rId115"/>
    <p:sldId id="262" r:id="rId116"/>
    <p:sldId id="264" r:id="rId117"/>
    <p:sldId id="265" r:id="rId118"/>
    <p:sldId id="276" r:id="rId119"/>
    <p:sldId id="522" r:id="rId120"/>
    <p:sldId id="274" r:id="rId121"/>
    <p:sldId id="267" r:id="rId122"/>
    <p:sldId id="268" r:id="rId123"/>
    <p:sldId id="269" r:id="rId124"/>
    <p:sldId id="271" r:id="rId125"/>
    <p:sldId id="524" r:id="rId126"/>
    <p:sldId id="289" r:id="rId127"/>
    <p:sldId id="291" r:id="rId128"/>
    <p:sldId id="293" r:id="rId129"/>
    <p:sldId id="294" r:id="rId130"/>
    <p:sldId id="292" r:id="rId131"/>
    <p:sldId id="295" r:id="rId132"/>
    <p:sldId id="296" r:id="rId133"/>
    <p:sldId id="298" r:id="rId134"/>
    <p:sldId id="299" r:id="rId135"/>
    <p:sldId id="300" r:id="rId136"/>
    <p:sldId id="285" r:id="rId137"/>
    <p:sldId id="301" r:id="rId138"/>
    <p:sldId id="525" r:id="rId139"/>
    <p:sldId id="526" r:id="rId140"/>
    <p:sldId id="527" r:id="rId141"/>
    <p:sldId id="528" r:id="rId142"/>
    <p:sldId id="277" r:id="rId143"/>
    <p:sldId id="278" r:id="rId144"/>
    <p:sldId id="287" r:id="rId145"/>
    <p:sldId id="288" r:id="rId146"/>
    <p:sldId id="302" r:id="rId147"/>
    <p:sldId id="280" r:id="rId148"/>
    <p:sldId id="281" r:id="rId149"/>
    <p:sldId id="256" r:id="rId150"/>
    <p:sldId id="258" r:id="rId151"/>
    <p:sldId id="257" r:id="rId152"/>
    <p:sldId id="259" r:id="rId153"/>
    <p:sldId id="260" r:id="rId154"/>
    <p:sldId id="529" r:id="rId155"/>
    <p:sldId id="530" r:id="rId156"/>
    <p:sldId id="531" r:id="rId157"/>
    <p:sldId id="532" r:id="rId158"/>
    <p:sldId id="533" r:id="rId159"/>
    <p:sldId id="534" r:id="rId160"/>
    <p:sldId id="535" r:id="rId161"/>
    <p:sldId id="536" r:id="rId162"/>
    <p:sldId id="537" r:id="rId163"/>
    <p:sldId id="270" r:id="rId164"/>
    <p:sldId id="538" r:id="rId165"/>
    <p:sldId id="523" r:id="rId166"/>
    <p:sldId id="510" r:id="rId167"/>
    <p:sldId id="490" r:id="rId168"/>
    <p:sldId id="492" r:id="rId169"/>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3B59"/>
    <a:srgbClr val="FFFF00"/>
    <a:srgbClr val="E7C0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6D876A-03FC-41A4-8BF9-0BD9D81A35AB}" v="1" dt="2024-03-15T11:37:06.7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66" y="6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94.xml"/><Relationship Id="rId21" Type="http://schemas.openxmlformats.org/officeDocument/2006/relationships/slideMaster" Target="slideMasters/slideMaster18.xml"/><Relationship Id="rId42" Type="http://schemas.openxmlformats.org/officeDocument/2006/relationships/slide" Target="slides/slide19.xml"/><Relationship Id="rId63" Type="http://schemas.openxmlformats.org/officeDocument/2006/relationships/slide" Target="slides/slide40.xml"/><Relationship Id="rId84" Type="http://schemas.openxmlformats.org/officeDocument/2006/relationships/slide" Target="slides/slide61.xml"/><Relationship Id="rId138" Type="http://schemas.openxmlformats.org/officeDocument/2006/relationships/slide" Target="slides/slide115.xml"/><Relationship Id="rId159" Type="http://schemas.openxmlformats.org/officeDocument/2006/relationships/slide" Target="slides/slide136.xml"/><Relationship Id="rId170" Type="http://schemas.openxmlformats.org/officeDocument/2006/relationships/notesMaster" Target="notesMasters/notesMaster1.xml"/><Relationship Id="rId107" Type="http://schemas.openxmlformats.org/officeDocument/2006/relationships/slide" Target="slides/slide84.xml"/><Relationship Id="rId11" Type="http://schemas.openxmlformats.org/officeDocument/2006/relationships/slideMaster" Target="slideMasters/slideMaster8.xml"/><Relationship Id="rId32" Type="http://schemas.openxmlformats.org/officeDocument/2006/relationships/slide" Target="slides/slide9.xml"/><Relationship Id="rId53" Type="http://schemas.openxmlformats.org/officeDocument/2006/relationships/slide" Target="slides/slide30.xml"/><Relationship Id="rId74" Type="http://schemas.openxmlformats.org/officeDocument/2006/relationships/slide" Target="slides/slide51.xml"/><Relationship Id="rId128" Type="http://schemas.openxmlformats.org/officeDocument/2006/relationships/slide" Target="slides/slide105.xml"/><Relationship Id="rId149" Type="http://schemas.openxmlformats.org/officeDocument/2006/relationships/slide" Target="slides/slide126.xml"/><Relationship Id="rId5" Type="http://schemas.openxmlformats.org/officeDocument/2006/relationships/slideMaster" Target="slideMasters/slideMaster2.xml"/><Relationship Id="rId95" Type="http://schemas.openxmlformats.org/officeDocument/2006/relationships/slide" Target="slides/slide72.xml"/><Relationship Id="rId160" Type="http://schemas.openxmlformats.org/officeDocument/2006/relationships/slide" Target="slides/slide137.xml"/><Relationship Id="rId22" Type="http://schemas.openxmlformats.org/officeDocument/2006/relationships/slideMaster" Target="slideMasters/slideMaster19.xml"/><Relationship Id="rId43" Type="http://schemas.openxmlformats.org/officeDocument/2006/relationships/slide" Target="slides/slide20.xml"/><Relationship Id="rId64" Type="http://schemas.openxmlformats.org/officeDocument/2006/relationships/slide" Target="slides/slide41.xml"/><Relationship Id="rId118" Type="http://schemas.openxmlformats.org/officeDocument/2006/relationships/slide" Target="slides/slide95.xml"/><Relationship Id="rId139" Type="http://schemas.openxmlformats.org/officeDocument/2006/relationships/slide" Target="slides/slide116.xml"/><Relationship Id="rId85" Type="http://schemas.openxmlformats.org/officeDocument/2006/relationships/slide" Target="slides/slide62.xml"/><Relationship Id="rId150" Type="http://schemas.openxmlformats.org/officeDocument/2006/relationships/slide" Target="slides/slide127.xml"/><Relationship Id="rId171" Type="http://schemas.openxmlformats.org/officeDocument/2006/relationships/presProps" Target="presProps.xml"/><Relationship Id="rId12" Type="http://schemas.openxmlformats.org/officeDocument/2006/relationships/slideMaster" Target="slideMasters/slideMaster9.xml"/><Relationship Id="rId33" Type="http://schemas.openxmlformats.org/officeDocument/2006/relationships/slide" Target="slides/slide10.xml"/><Relationship Id="rId108" Type="http://schemas.openxmlformats.org/officeDocument/2006/relationships/slide" Target="slides/slide85.xml"/><Relationship Id="rId129" Type="http://schemas.openxmlformats.org/officeDocument/2006/relationships/slide" Target="slides/slide106.xml"/><Relationship Id="rId54" Type="http://schemas.openxmlformats.org/officeDocument/2006/relationships/slide" Target="slides/slide31.xml"/><Relationship Id="rId75" Type="http://schemas.openxmlformats.org/officeDocument/2006/relationships/slide" Target="slides/slide52.xml"/><Relationship Id="rId96" Type="http://schemas.openxmlformats.org/officeDocument/2006/relationships/slide" Target="slides/slide73.xml"/><Relationship Id="rId140" Type="http://schemas.openxmlformats.org/officeDocument/2006/relationships/slide" Target="slides/slide117.xml"/><Relationship Id="rId161" Type="http://schemas.openxmlformats.org/officeDocument/2006/relationships/slide" Target="slides/slide138.xml"/><Relationship Id="rId1" Type="http://schemas.openxmlformats.org/officeDocument/2006/relationships/customXml" Target="../customXml/item1.xml"/><Relationship Id="rId6" Type="http://schemas.openxmlformats.org/officeDocument/2006/relationships/slideMaster" Target="slideMasters/slideMaster3.xml"/><Relationship Id="rId23" Type="http://schemas.openxmlformats.org/officeDocument/2006/relationships/slideMaster" Target="slideMasters/slideMaster20.xml"/><Relationship Id="rId28" Type="http://schemas.openxmlformats.org/officeDocument/2006/relationships/slide" Target="slides/slide5.xml"/><Relationship Id="rId49" Type="http://schemas.openxmlformats.org/officeDocument/2006/relationships/slide" Target="slides/slide26.xml"/><Relationship Id="rId114" Type="http://schemas.openxmlformats.org/officeDocument/2006/relationships/slide" Target="slides/slide91.xml"/><Relationship Id="rId119" Type="http://schemas.openxmlformats.org/officeDocument/2006/relationships/slide" Target="slides/slide96.xml"/><Relationship Id="rId44" Type="http://schemas.openxmlformats.org/officeDocument/2006/relationships/slide" Target="slides/slide21.xml"/><Relationship Id="rId60" Type="http://schemas.openxmlformats.org/officeDocument/2006/relationships/slide" Target="slides/slide37.xml"/><Relationship Id="rId65" Type="http://schemas.openxmlformats.org/officeDocument/2006/relationships/slide" Target="slides/slide42.xml"/><Relationship Id="rId81" Type="http://schemas.openxmlformats.org/officeDocument/2006/relationships/slide" Target="slides/slide58.xml"/><Relationship Id="rId86" Type="http://schemas.openxmlformats.org/officeDocument/2006/relationships/slide" Target="slides/slide63.xml"/><Relationship Id="rId130" Type="http://schemas.openxmlformats.org/officeDocument/2006/relationships/slide" Target="slides/slide107.xml"/><Relationship Id="rId135" Type="http://schemas.openxmlformats.org/officeDocument/2006/relationships/slide" Target="slides/slide112.xml"/><Relationship Id="rId151" Type="http://schemas.openxmlformats.org/officeDocument/2006/relationships/slide" Target="slides/slide128.xml"/><Relationship Id="rId156" Type="http://schemas.openxmlformats.org/officeDocument/2006/relationships/slide" Target="slides/slide133.xml"/><Relationship Id="rId172" Type="http://schemas.openxmlformats.org/officeDocument/2006/relationships/viewProps" Target="viewProps.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 Id="rId109" Type="http://schemas.openxmlformats.org/officeDocument/2006/relationships/slide" Target="slides/slide86.xml"/><Relationship Id="rId34" Type="http://schemas.openxmlformats.org/officeDocument/2006/relationships/slide" Target="slides/slide11.xml"/><Relationship Id="rId50" Type="http://schemas.openxmlformats.org/officeDocument/2006/relationships/slide" Target="slides/slide27.xml"/><Relationship Id="rId55" Type="http://schemas.openxmlformats.org/officeDocument/2006/relationships/slide" Target="slides/slide32.xml"/><Relationship Id="rId76" Type="http://schemas.openxmlformats.org/officeDocument/2006/relationships/slide" Target="slides/slide53.xml"/><Relationship Id="rId97" Type="http://schemas.openxmlformats.org/officeDocument/2006/relationships/slide" Target="slides/slide74.xml"/><Relationship Id="rId104" Type="http://schemas.openxmlformats.org/officeDocument/2006/relationships/slide" Target="slides/slide81.xml"/><Relationship Id="rId120" Type="http://schemas.openxmlformats.org/officeDocument/2006/relationships/slide" Target="slides/slide97.xml"/><Relationship Id="rId125" Type="http://schemas.openxmlformats.org/officeDocument/2006/relationships/slide" Target="slides/slide102.xml"/><Relationship Id="rId141" Type="http://schemas.openxmlformats.org/officeDocument/2006/relationships/slide" Target="slides/slide118.xml"/><Relationship Id="rId146" Type="http://schemas.openxmlformats.org/officeDocument/2006/relationships/slide" Target="slides/slide123.xml"/><Relationship Id="rId167" Type="http://schemas.openxmlformats.org/officeDocument/2006/relationships/slide" Target="slides/slide144.xml"/><Relationship Id="rId7" Type="http://schemas.openxmlformats.org/officeDocument/2006/relationships/slideMaster" Target="slideMasters/slideMaster4.xml"/><Relationship Id="rId71" Type="http://schemas.openxmlformats.org/officeDocument/2006/relationships/slide" Target="slides/slide48.xml"/><Relationship Id="rId92" Type="http://schemas.openxmlformats.org/officeDocument/2006/relationships/slide" Target="slides/slide69.xml"/><Relationship Id="rId162" Type="http://schemas.openxmlformats.org/officeDocument/2006/relationships/slide" Target="slides/slide139.xml"/><Relationship Id="rId2" Type="http://schemas.openxmlformats.org/officeDocument/2006/relationships/customXml" Target="../customXml/item2.xml"/><Relationship Id="rId29" Type="http://schemas.openxmlformats.org/officeDocument/2006/relationships/slide" Target="slides/slide6.xml"/><Relationship Id="rId24" Type="http://schemas.openxmlformats.org/officeDocument/2006/relationships/slide" Target="slides/slide1.xml"/><Relationship Id="rId40" Type="http://schemas.openxmlformats.org/officeDocument/2006/relationships/slide" Target="slides/slide17.xml"/><Relationship Id="rId45" Type="http://schemas.openxmlformats.org/officeDocument/2006/relationships/slide" Target="slides/slide22.xml"/><Relationship Id="rId66" Type="http://schemas.openxmlformats.org/officeDocument/2006/relationships/slide" Target="slides/slide43.xml"/><Relationship Id="rId87" Type="http://schemas.openxmlformats.org/officeDocument/2006/relationships/slide" Target="slides/slide64.xml"/><Relationship Id="rId110" Type="http://schemas.openxmlformats.org/officeDocument/2006/relationships/slide" Target="slides/slide87.xml"/><Relationship Id="rId115" Type="http://schemas.openxmlformats.org/officeDocument/2006/relationships/slide" Target="slides/slide92.xml"/><Relationship Id="rId131" Type="http://schemas.openxmlformats.org/officeDocument/2006/relationships/slide" Target="slides/slide108.xml"/><Relationship Id="rId136" Type="http://schemas.openxmlformats.org/officeDocument/2006/relationships/slide" Target="slides/slide113.xml"/><Relationship Id="rId157" Type="http://schemas.openxmlformats.org/officeDocument/2006/relationships/slide" Target="slides/slide134.xml"/><Relationship Id="rId61" Type="http://schemas.openxmlformats.org/officeDocument/2006/relationships/slide" Target="slides/slide38.xml"/><Relationship Id="rId82" Type="http://schemas.openxmlformats.org/officeDocument/2006/relationships/slide" Target="slides/slide59.xml"/><Relationship Id="rId152" Type="http://schemas.openxmlformats.org/officeDocument/2006/relationships/slide" Target="slides/slide129.xml"/><Relationship Id="rId173" Type="http://schemas.openxmlformats.org/officeDocument/2006/relationships/theme" Target="theme/theme1.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30" Type="http://schemas.openxmlformats.org/officeDocument/2006/relationships/slide" Target="slides/slide7.xml"/><Relationship Id="rId35" Type="http://schemas.openxmlformats.org/officeDocument/2006/relationships/slide" Target="slides/slide12.xml"/><Relationship Id="rId56" Type="http://schemas.openxmlformats.org/officeDocument/2006/relationships/slide" Target="slides/slide33.xml"/><Relationship Id="rId77" Type="http://schemas.openxmlformats.org/officeDocument/2006/relationships/slide" Target="slides/slide54.xml"/><Relationship Id="rId100" Type="http://schemas.openxmlformats.org/officeDocument/2006/relationships/slide" Target="slides/slide77.xml"/><Relationship Id="rId105" Type="http://schemas.openxmlformats.org/officeDocument/2006/relationships/slide" Target="slides/slide82.xml"/><Relationship Id="rId126" Type="http://schemas.openxmlformats.org/officeDocument/2006/relationships/slide" Target="slides/slide103.xml"/><Relationship Id="rId147" Type="http://schemas.openxmlformats.org/officeDocument/2006/relationships/slide" Target="slides/slide124.xml"/><Relationship Id="rId168" Type="http://schemas.openxmlformats.org/officeDocument/2006/relationships/slide" Target="slides/slide145.xml"/><Relationship Id="rId8" Type="http://schemas.openxmlformats.org/officeDocument/2006/relationships/slideMaster" Target="slideMasters/slideMaster5.xml"/><Relationship Id="rId51" Type="http://schemas.openxmlformats.org/officeDocument/2006/relationships/slide" Target="slides/slide28.xml"/><Relationship Id="rId72" Type="http://schemas.openxmlformats.org/officeDocument/2006/relationships/slide" Target="slides/slide49.xml"/><Relationship Id="rId93" Type="http://schemas.openxmlformats.org/officeDocument/2006/relationships/slide" Target="slides/slide70.xml"/><Relationship Id="rId98" Type="http://schemas.openxmlformats.org/officeDocument/2006/relationships/slide" Target="slides/slide75.xml"/><Relationship Id="rId121" Type="http://schemas.openxmlformats.org/officeDocument/2006/relationships/slide" Target="slides/slide98.xml"/><Relationship Id="rId142" Type="http://schemas.openxmlformats.org/officeDocument/2006/relationships/slide" Target="slides/slide119.xml"/><Relationship Id="rId163" Type="http://schemas.openxmlformats.org/officeDocument/2006/relationships/slide" Target="slides/slide140.xml"/><Relationship Id="rId3" Type="http://schemas.openxmlformats.org/officeDocument/2006/relationships/customXml" Target="../customXml/item3.xml"/><Relationship Id="rId25" Type="http://schemas.openxmlformats.org/officeDocument/2006/relationships/slide" Target="slides/slide2.xml"/><Relationship Id="rId46" Type="http://schemas.openxmlformats.org/officeDocument/2006/relationships/slide" Target="slides/slide23.xml"/><Relationship Id="rId67" Type="http://schemas.openxmlformats.org/officeDocument/2006/relationships/slide" Target="slides/slide44.xml"/><Relationship Id="rId116" Type="http://schemas.openxmlformats.org/officeDocument/2006/relationships/slide" Target="slides/slide93.xml"/><Relationship Id="rId137" Type="http://schemas.openxmlformats.org/officeDocument/2006/relationships/slide" Target="slides/slide114.xml"/><Relationship Id="rId158" Type="http://schemas.openxmlformats.org/officeDocument/2006/relationships/slide" Target="slides/slide135.xml"/><Relationship Id="rId20" Type="http://schemas.openxmlformats.org/officeDocument/2006/relationships/slideMaster" Target="slideMasters/slideMaster17.xml"/><Relationship Id="rId41" Type="http://schemas.openxmlformats.org/officeDocument/2006/relationships/slide" Target="slides/slide18.xml"/><Relationship Id="rId62" Type="http://schemas.openxmlformats.org/officeDocument/2006/relationships/slide" Target="slides/slide39.xml"/><Relationship Id="rId83" Type="http://schemas.openxmlformats.org/officeDocument/2006/relationships/slide" Target="slides/slide60.xml"/><Relationship Id="rId88" Type="http://schemas.openxmlformats.org/officeDocument/2006/relationships/slide" Target="slides/slide65.xml"/><Relationship Id="rId111" Type="http://schemas.openxmlformats.org/officeDocument/2006/relationships/slide" Target="slides/slide88.xml"/><Relationship Id="rId132" Type="http://schemas.openxmlformats.org/officeDocument/2006/relationships/slide" Target="slides/slide109.xml"/><Relationship Id="rId153" Type="http://schemas.openxmlformats.org/officeDocument/2006/relationships/slide" Target="slides/slide130.xml"/><Relationship Id="rId174" Type="http://schemas.openxmlformats.org/officeDocument/2006/relationships/tableStyles" Target="tableStyles.xml"/><Relationship Id="rId15" Type="http://schemas.openxmlformats.org/officeDocument/2006/relationships/slideMaster" Target="slideMasters/slideMaster12.xml"/><Relationship Id="rId36" Type="http://schemas.openxmlformats.org/officeDocument/2006/relationships/slide" Target="slides/slide13.xml"/><Relationship Id="rId57" Type="http://schemas.openxmlformats.org/officeDocument/2006/relationships/slide" Target="slides/slide34.xml"/><Relationship Id="rId106" Type="http://schemas.openxmlformats.org/officeDocument/2006/relationships/slide" Target="slides/slide83.xml"/><Relationship Id="rId127" Type="http://schemas.openxmlformats.org/officeDocument/2006/relationships/slide" Target="slides/slide104.xml"/><Relationship Id="rId10" Type="http://schemas.openxmlformats.org/officeDocument/2006/relationships/slideMaster" Target="slideMasters/slideMaster7.xml"/><Relationship Id="rId31" Type="http://schemas.openxmlformats.org/officeDocument/2006/relationships/slide" Target="slides/slide8.xml"/><Relationship Id="rId52" Type="http://schemas.openxmlformats.org/officeDocument/2006/relationships/slide" Target="slides/slide29.xml"/><Relationship Id="rId73" Type="http://schemas.openxmlformats.org/officeDocument/2006/relationships/slide" Target="slides/slide50.xml"/><Relationship Id="rId78" Type="http://schemas.openxmlformats.org/officeDocument/2006/relationships/slide" Target="slides/slide55.xml"/><Relationship Id="rId94" Type="http://schemas.openxmlformats.org/officeDocument/2006/relationships/slide" Target="slides/slide71.xml"/><Relationship Id="rId99" Type="http://schemas.openxmlformats.org/officeDocument/2006/relationships/slide" Target="slides/slide76.xml"/><Relationship Id="rId101" Type="http://schemas.openxmlformats.org/officeDocument/2006/relationships/slide" Target="slides/slide78.xml"/><Relationship Id="rId122" Type="http://schemas.openxmlformats.org/officeDocument/2006/relationships/slide" Target="slides/slide99.xml"/><Relationship Id="rId143" Type="http://schemas.openxmlformats.org/officeDocument/2006/relationships/slide" Target="slides/slide120.xml"/><Relationship Id="rId148" Type="http://schemas.openxmlformats.org/officeDocument/2006/relationships/slide" Target="slides/slide125.xml"/><Relationship Id="rId164" Type="http://schemas.openxmlformats.org/officeDocument/2006/relationships/slide" Target="slides/slide141.xml"/><Relationship Id="rId169" Type="http://schemas.openxmlformats.org/officeDocument/2006/relationships/slide" Target="slides/slide146.xml"/><Relationship Id="rId4" Type="http://schemas.openxmlformats.org/officeDocument/2006/relationships/slideMaster" Target="slideMasters/slideMaster1.xml"/><Relationship Id="rId9" Type="http://schemas.openxmlformats.org/officeDocument/2006/relationships/slideMaster" Target="slideMasters/slideMaster6.xml"/><Relationship Id="rId26" Type="http://schemas.openxmlformats.org/officeDocument/2006/relationships/slide" Target="slides/slide3.xml"/><Relationship Id="rId47" Type="http://schemas.openxmlformats.org/officeDocument/2006/relationships/slide" Target="slides/slide24.xml"/><Relationship Id="rId68" Type="http://schemas.openxmlformats.org/officeDocument/2006/relationships/slide" Target="slides/slide45.xml"/><Relationship Id="rId89" Type="http://schemas.openxmlformats.org/officeDocument/2006/relationships/slide" Target="slides/slide66.xml"/><Relationship Id="rId112" Type="http://schemas.openxmlformats.org/officeDocument/2006/relationships/slide" Target="slides/slide89.xml"/><Relationship Id="rId133" Type="http://schemas.openxmlformats.org/officeDocument/2006/relationships/slide" Target="slides/slide110.xml"/><Relationship Id="rId154" Type="http://schemas.openxmlformats.org/officeDocument/2006/relationships/slide" Target="slides/slide131.xml"/><Relationship Id="rId175" Type="http://schemas.microsoft.com/office/2016/11/relationships/changesInfo" Target="changesInfos/changesInfo1.xml"/><Relationship Id="rId16" Type="http://schemas.openxmlformats.org/officeDocument/2006/relationships/slideMaster" Target="slideMasters/slideMaster13.xml"/><Relationship Id="rId37" Type="http://schemas.openxmlformats.org/officeDocument/2006/relationships/slide" Target="slides/slide14.xml"/><Relationship Id="rId58" Type="http://schemas.openxmlformats.org/officeDocument/2006/relationships/slide" Target="slides/slide35.xml"/><Relationship Id="rId79" Type="http://schemas.openxmlformats.org/officeDocument/2006/relationships/slide" Target="slides/slide56.xml"/><Relationship Id="rId102" Type="http://schemas.openxmlformats.org/officeDocument/2006/relationships/slide" Target="slides/slide79.xml"/><Relationship Id="rId123" Type="http://schemas.openxmlformats.org/officeDocument/2006/relationships/slide" Target="slides/slide100.xml"/><Relationship Id="rId144" Type="http://schemas.openxmlformats.org/officeDocument/2006/relationships/slide" Target="slides/slide121.xml"/><Relationship Id="rId90" Type="http://schemas.openxmlformats.org/officeDocument/2006/relationships/slide" Target="slides/slide67.xml"/><Relationship Id="rId165" Type="http://schemas.openxmlformats.org/officeDocument/2006/relationships/slide" Target="slides/slide142.xml"/><Relationship Id="rId27" Type="http://schemas.openxmlformats.org/officeDocument/2006/relationships/slide" Target="slides/slide4.xml"/><Relationship Id="rId48" Type="http://schemas.openxmlformats.org/officeDocument/2006/relationships/slide" Target="slides/slide25.xml"/><Relationship Id="rId69" Type="http://schemas.openxmlformats.org/officeDocument/2006/relationships/slide" Target="slides/slide46.xml"/><Relationship Id="rId113" Type="http://schemas.openxmlformats.org/officeDocument/2006/relationships/slide" Target="slides/slide90.xml"/><Relationship Id="rId134" Type="http://schemas.openxmlformats.org/officeDocument/2006/relationships/slide" Target="slides/slide111.xml"/><Relationship Id="rId80" Type="http://schemas.openxmlformats.org/officeDocument/2006/relationships/slide" Target="slides/slide57.xml"/><Relationship Id="rId155" Type="http://schemas.openxmlformats.org/officeDocument/2006/relationships/slide" Target="slides/slide132.xml"/><Relationship Id="rId176" Type="http://schemas.microsoft.com/office/2015/10/relationships/revisionInfo" Target="revisionInfo.xml"/><Relationship Id="rId17" Type="http://schemas.openxmlformats.org/officeDocument/2006/relationships/slideMaster" Target="slideMasters/slideMaster14.xml"/><Relationship Id="rId38" Type="http://schemas.openxmlformats.org/officeDocument/2006/relationships/slide" Target="slides/slide15.xml"/><Relationship Id="rId59" Type="http://schemas.openxmlformats.org/officeDocument/2006/relationships/slide" Target="slides/slide36.xml"/><Relationship Id="rId103" Type="http://schemas.openxmlformats.org/officeDocument/2006/relationships/slide" Target="slides/slide80.xml"/><Relationship Id="rId124" Type="http://schemas.openxmlformats.org/officeDocument/2006/relationships/slide" Target="slides/slide101.xml"/><Relationship Id="rId70" Type="http://schemas.openxmlformats.org/officeDocument/2006/relationships/slide" Target="slides/slide47.xml"/><Relationship Id="rId91" Type="http://schemas.openxmlformats.org/officeDocument/2006/relationships/slide" Target="slides/slide68.xml"/><Relationship Id="rId145" Type="http://schemas.openxmlformats.org/officeDocument/2006/relationships/slide" Target="slides/slide122.xml"/><Relationship Id="rId166" Type="http://schemas.openxmlformats.org/officeDocument/2006/relationships/slide" Target="slides/slide14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f69ee4e2-845b-4a1f-89c4-60fce9da139f" providerId="ADAL" clId="{556D876A-03FC-41A4-8BF9-0BD9D81A35AB}"/>
    <pc:docChg chg="modSld">
      <pc:chgData name="Kate Piper (IMH)" userId="f69ee4e2-845b-4a1f-89c4-60fce9da139f" providerId="ADAL" clId="{556D876A-03FC-41A4-8BF9-0BD9D81A35AB}" dt="2024-03-16T17:41:53.419" v="3" actId="20577"/>
      <pc:docMkLst>
        <pc:docMk/>
      </pc:docMkLst>
      <pc:sldChg chg="modSp mod">
        <pc:chgData name="Kate Piper (IMH)" userId="f69ee4e2-845b-4a1f-89c4-60fce9da139f" providerId="ADAL" clId="{556D876A-03FC-41A4-8BF9-0BD9D81A35AB}" dt="2024-03-16T17:41:53.419" v="3" actId="20577"/>
        <pc:sldMkLst>
          <pc:docMk/>
          <pc:sldMk cId="2673588968" sldId="586"/>
        </pc:sldMkLst>
        <pc:spChg chg="mod">
          <ac:chgData name="Kate Piper (IMH)" userId="f69ee4e2-845b-4a1f-89c4-60fce9da139f" providerId="ADAL" clId="{556D876A-03FC-41A4-8BF9-0BD9D81A35AB}" dt="2024-03-16T17:41:53.419" v="3" actId="20577"/>
          <ac:spMkLst>
            <pc:docMk/>
            <pc:sldMk cId="2673588968" sldId="586"/>
            <ac:spMk id="3" creationId="{0BCFB200-ED6D-32CE-6A31-5777C0441C53}"/>
          </ac:spMkLst>
        </pc:spChg>
      </pc:sldChg>
    </pc:docChg>
  </pc:docChgLst>
  <pc:docChgLst>
    <pc:chgData name="Kate Piper (IMH)" userId="S::k.piper1@uwtsd.ac.uk::f69ee4e2-845b-4a1f-89c4-60fce9da139f" providerId="AD" clId="Web-{AF389213-CE1E-8A42-828D-6B143E97C524}"/>
    <pc:docChg chg="addSld delSld modSld sldOrd">
      <pc:chgData name="Kate Piper (IMH)" userId="S::k.piper1@uwtsd.ac.uk::f69ee4e2-845b-4a1f-89c4-60fce9da139f" providerId="AD" clId="Web-{AF389213-CE1E-8A42-828D-6B143E97C524}" dt="2024-02-12T09:16:26.678" v="39" actId="20577"/>
      <pc:docMkLst>
        <pc:docMk/>
      </pc:docMkLst>
      <pc:sldChg chg="add del">
        <pc:chgData name="Kate Piper (IMH)" userId="S::k.piper1@uwtsd.ac.uk::f69ee4e2-845b-4a1f-89c4-60fce9da139f" providerId="AD" clId="Web-{AF389213-CE1E-8A42-828D-6B143E97C524}" dt="2024-02-12T09:15:13.691" v="3"/>
        <pc:sldMkLst>
          <pc:docMk/>
          <pc:sldMk cId="1957019925" sldId="361"/>
        </pc:sldMkLst>
      </pc:sldChg>
      <pc:sldChg chg="del">
        <pc:chgData name="Kate Piper (IMH)" userId="S::k.piper1@uwtsd.ac.uk::f69ee4e2-845b-4a1f-89c4-60fce9da139f" providerId="AD" clId="Web-{AF389213-CE1E-8A42-828D-6B143E97C524}" dt="2024-02-12T09:15:17.019" v="4"/>
        <pc:sldMkLst>
          <pc:docMk/>
          <pc:sldMk cId="931536507" sldId="363"/>
        </pc:sldMkLst>
      </pc:sldChg>
      <pc:sldChg chg="add replId">
        <pc:chgData name="Kate Piper (IMH)" userId="S::k.piper1@uwtsd.ac.uk::f69ee4e2-845b-4a1f-89c4-60fce9da139f" providerId="AD" clId="Web-{AF389213-CE1E-8A42-828D-6B143E97C524}" dt="2024-02-12T09:14:42.455" v="1"/>
        <pc:sldMkLst>
          <pc:docMk/>
          <pc:sldMk cId="2673588968" sldId="586"/>
        </pc:sldMkLst>
      </pc:sldChg>
      <pc:sldChg chg="modSp add ord">
        <pc:chgData name="Kate Piper (IMH)" userId="S::k.piper1@uwtsd.ac.uk::f69ee4e2-845b-4a1f-89c4-60fce9da139f" providerId="AD" clId="Web-{AF389213-CE1E-8A42-828D-6B143E97C524}" dt="2024-02-12T09:16:26.678" v="39" actId="20577"/>
        <pc:sldMkLst>
          <pc:docMk/>
          <pc:sldMk cId="244729581" sldId="587"/>
        </pc:sldMkLst>
        <pc:spChg chg="mod">
          <ac:chgData name="Kate Piper (IMH)" userId="S::k.piper1@uwtsd.ac.uk::f69ee4e2-845b-4a1f-89c4-60fce9da139f" providerId="AD" clId="Web-{AF389213-CE1E-8A42-828D-6B143E97C524}" dt="2024-02-12T09:16:26.678" v="39" actId="20577"/>
          <ac:spMkLst>
            <pc:docMk/>
            <pc:sldMk cId="244729581" sldId="587"/>
            <ac:spMk id="3" creationId="{CD6BFD5D-13B0-A08F-ECAC-E8680E8CF540}"/>
          </ac:spMkLst>
        </pc:spChg>
      </pc:sldChg>
      <pc:sldMasterChg chg="addSldLayout">
        <pc:chgData name="Kate Piper (IMH)" userId="S::k.piper1@uwtsd.ac.uk::f69ee4e2-845b-4a1f-89c4-60fce9da139f" providerId="AD" clId="Web-{AF389213-CE1E-8A42-828D-6B143E97C524}" dt="2024-02-12T09:14:28.486" v="0"/>
        <pc:sldMasterMkLst>
          <pc:docMk/>
          <pc:sldMasterMk cId="99430989" sldId="2147483652"/>
        </pc:sldMasterMkLst>
        <pc:sldLayoutChg chg="add replId">
          <pc:chgData name="Kate Piper (IMH)" userId="S::k.piper1@uwtsd.ac.uk::f69ee4e2-845b-4a1f-89c4-60fce9da139f" providerId="AD" clId="Web-{AF389213-CE1E-8A42-828D-6B143E97C524}" dt="2024-02-12T09:14:28.486" v="0"/>
          <pc:sldLayoutMkLst>
            <pc:docMk/>
            <pc:sldMasterMk cId="99430989" sldId="2147483652"/>
            <pc:sldLayoutMk cId="3973588376" sldId="2147483712"/>
          </pc:sldLayoutMkLst>
        </pc:sldLayoutChg>
      </pc:sldMasterChg>
    </pc:docChg>
  </pc:docChgLst>
  <pc:docChgLst>
    <pc:chgData name="Kate Piper (IMH)" userId="S::k.piper1@uwtsd.ac.uk::f69ee4e2-845b-4a1f-89c4-60fce9da139f" providerId="AD" clId="Web-{0A9F9C83-5258-404B-5A60-620C6623378F}"/>
    <pc:docChg chg="modSld">
      <pc:chgData name="Kate Piper (IMH)" userId="S::k.piper1@uwtsd.ac.uk::f69ee4e2-845b-4a1f-89c4-60fce9da139f" providerId="AD" clId="Web-{0A9F9C83-5258-404B-5A60-620C6623378F}" dt="2024-02-12T10:52:45.793" v="147" actId="20577"/>
      <pc:docMkLst>
        <pc:docMk/>
      </pc:docMkLst>
      <pc:sldChg chg="modSp">
        <pc:chgData name="Kate Piper (IMH)" userId="S::k.piper1@uwtsd.ac.uk::f69ee4e2-845b-4a1f-89c4-60fce9da139f" providerId="AD" clId="Web-{0A9F9C83-5258-404B-5A60-620C6623378F}" dt="2024-02-12T10:48:03.111" v="132" actId="20577"/>
        <pc:sldMkLst>
          <pc:docMk/>
          <pc:sldMk cId="39113112" sldId="266"/>
        </pc:sldMkLst>
        <pc:spChg chg="mod">
          <ac:chgData name="Kate Piper (IMH)" userId="S::k.piper1@uwtsd.ac.uk::f69ee4e2-845b-4a1f-89c4-60fce9da139f" providerId="AD" clId="Web-{0A9F9C83-5258-404B-5A60-620C6623378F}" dt="2024-02-12T10:48:03.111" v="132" actId="20577"/>
          <ac:spMkLst>
            <pc:docMk/>
            <pc:sldMk cId="39113112" sldId="266"/>
            <ac:spMk id="3" creationId="{00000000-0000-0000-0000-000000000000}"/>
          </ac:spMkLst>
        </pc:spChg>
      </pc:sldChg>
      <pc:sldChg chg="modSp">
        <pc:chgData name="Kate Piper (IMH)" userId="S::k.piper1@uwtsd.ac.uk::f69ee4e2-845b-4a1f-89c4-60fce9da139f" providerId="AD" clId="Web-{0A9F9C83-5258-404B-5A60-620C6623378F}" dt="2024-02-12T10:52:45.793" v="147" actId="20577"/>
        <pc:sldMkLst>
          <pc:docMk/>
          <pc:sldMk cId="404869530" sldId="505"/>
        </pc:sldMkLst>
        <pc:spChg chg="mod">
          <ac:chgData name="Kate Piper (IMH)" userId="S::k.piper1@uwtsd.ac.uk::f69ee4e2-845b-4a1f-89c4-60fce9da139f" providerId="AD" clId="Web-{0A9F9C83-5258-404B-5A60-620C6623378F}" dt="2024-02-12T10:52:45.793" v="147" actId="20577"/>
          <ac:spMkLst>
            <pc:docMk/>
            <pc:sldMk cId="404869530" sldId="505"/>
            <ac:spMk id="5" creationId="{5D08FD91-25CD-2FDB-5369-3DB6C8E5D6F8}"/>
          </ac:spMkLst>
        </pc:spChg>
      </pc:sldChg>
      <pc:sldChg chg="modSp">
        <pc:chgData name="Kate Piper (IMH)" userId="S::k.piper1@uwtsd.ac.uk::f69ee4e2-845b-4a1f-89c4-60fce9da139f" providerId="AD" clId="Web-{0A9F9C83-5258-404B-5A60-620C6623378F}" dt="2024-02-12T09:44:14.092" v="127" actId="20577"/>
        <pc:sldMkLst>
          <pc:docMk/>
          <pc:sldMk cId="3359295017" sldId="520"/>
        </pc:sldMkLst>
        <pc:spChg chg="mod">
          <ac:chgData name="Kate Piper (IMH)" userId="S::k.piper1@uwtsd.ac.uk::f69ee4e2-845b-4a1f-89c4-60fce9da139f" providerId="AD" clId="Web-{0A9F9C83-5258-404B-5A60-620C6623378F}" dt="2024-02-12T09:44:14.092" v="127" actId="20577"/>
          <ac:spMkLst>
            <pc:docMk/>
            <pc:sldMk cId="3359295017" sldId="520"/>
            <ac:spMk id="5" creationId="{ED21E981-66DF-5BE6-1904-C7D91943B068}"/>
          </ac:spMkLst>
        </pc:spChg>
      </pc:sldChg>
      <pc:sldChg chg="modSp">
        <pc:chgData name="Kate Piper (IMH)" userId="S::k.piper1@uwtsd.ac.uk::f69ee4e2-845b-4a1f-89c4-60fce9da139f" providerId="AD" clId="Web-{0A9F9C83-5258-404B-5A60-620C6623378F}" dt="2024-02-12T09:42:43.198" v="97" actId="20577"/>
        <pc:sldMkLst>
          <pc:docMk/>
          <pc:sldMk cId="244729581" sldId="587"/>
        </pc:sldMkLst>
        <pc:spChg chg="mod">
          <ac:chgData name="Kate Piper (IMH)" userId="S::k.piper1@uwtsd.ac.uk::f69ee4e2-845b-4a1f-89c4-60fce9da139f" providerId="AD" clId="Web-{0A9F9C83-5258-404B-5A60-620C6623378F}" dt="2024-02-12T09:42:43.198" v="97" actId="20577"/>
          <ac:spMkLst>
            <pc:docMk/>
            <pc:sldMk cId="244729581" sldId="587"/>
            <ac:spMk id="3" creationId="{CD6BFD5D-13B0-A08F-ECAC-E8680E8CF540}"/>
          </ac:spMkLst>
        </pc:spChg>
      </pc:sldChg>
    </pc:docChg>
  </pc:docChgLst>
  <pc:docChgLst>
    <pc:chgData name="Kate Piper (IMH)" userId="f69ee4e2-845b-4a1f-89c4-60fce9da139f" providerId="ADAL" clId="{859AF54D-74B7-4891-8C6B-EA39BE83AFBE}"/>
    <pc:docChg chg="undo custSel addSld delSld modSld sldOrd">
      <pc:chgData name="Kate Piper (IMH)" userId="f69ee4e2-845b-4a1f-89c4-60fce9da139f" providerId="ADAL" clId="{859AF54D-74B7-4891-8C6B-EA39BE83AFBE}" dt="2024-02-10T15:51:23.782" v="2199"/>
      <pc:docMkLst>
        <pc:docMk/>
      </pc:docMkLst>
      <pc:sldChg chg="modSp add mod modClrScheme chgLayout">
        <pc:chgData name="Kate Piper (IMH)" userId="f69ee4e2-845b-4a1f-89c4-60fce9da139f" providerId="ADAL" clId="{859AF54D-74B7-4891-8C6B-EA39BE83AFBE}" dt="2024-02-10T15:29:49.769" v="1992" actId="700"/>
        <pc:sldMkLst>
          <pc:docMk/>
          <pc:sldMk cId="1331274832" sldId="256"/>
        </pc:sldMkLst>
        <pc:spChg chg="mod ord">
          <ac:chgData name="Kate Piper (IMH)" userId="f69ee4e2-845b-4a1f-89c4-60fce9da139f" providerId="ADAL" clId="{859AF54D-74B7-4891-8C6B-EA39BE83AFBE}" dt="2024-02-10T15:29:49.769" v="1992" actId="700"/>
          <ac:spMkLst>
            <pc:docMk/>
            <pc:sldMk cId="1331274832" sldId="256"/>
            <ac:spMk id="2" creationId="{00000000-0000-0000-0000-000000000000}"/>
          </ac:spMkLst>
        </pc:spChg>
        <pc:spChg chg="mod ord">
          <ac:chgData name="Kate Piper (IMH)" userId="f69ee4e2-845b-4a1f-89c4-60fce9da139f" providerId="ADAL" clId="{859AF54D-74B7-4891-8C6B-EA39BE83AFBE}" dt="2024-02-10T15:29:49.769" v="1992" actId="700"/>
          <ac:spMkLst>
            <pc:docMk/>
            <pc:sldMk cId="1331274832" sldId="256"/>
            <ac:spMk id="3" creationId="{00000000-0000-0000-0000-000000000000}"/>
          </ac:spMkLst>
        </pc:spChg>
      </pc:sldChg>
      <pc:sldChg chg="modSp add mod modClrScheme chgLayout">
        <pc:chgData name="Kate Piper (IMH)" userId="f69ee4e2-845b-4a1f-89c4-60fce9da139f" providerId="ADAL" clId="{859AF54D-74B7-4891-8C6B-EA39BE83AFBE}" dt="2024-02-10T15:29:49.769" v="1992" actId="700"/>
        <pc:sldMkLst>
          <pc:docMk/>
          <pc:sldMk cId="3686976015" sldId="257"/>
        </pc:sldMkLst>
        <pc:spChg chg="mod ord">
          <ac:chgData name="Kate Piper (IMH)" userId="f69ee4e2-845b-4a1f-89c4-60fce9da139f" providerId="ADAL" clId="{859AF54D-74B7-4891-8C6B-EA39BE83AFBE}" dt="2024-02-10T15:29:49.769" v="1992" actId="700"/>
          <ac:spMkLst>
            <pc:docMk/>
            <pc:sldMk cId="3686976015" sldId="257"/>
            <ac:spMk id="2" creationId="{00000000-0000-0000-0000-000000000000}"/>
          </ac:spMkLst>
        </pc:spChg>
        <pc:spChg chg="mod ord">
          <ac:chgData name="Kate Piper (IMH)" userId="f69ee4e2-845b-4a1f-89c4-60fce9da139f" providerId="ADAL" clId="{859AF54D-74B7-4891-8C6B-EA39BE83AFBE}" dt="2024-02-10T15:29:49.769" v="1992" actId="700"/>
          <ac:spMkLst>
            <pc:docMk/>
            <pc:sldMk cId="3686976015" sldId="257"/>
            <ac:spMk id="4" creationId="{00000000-0000-0000-0000-000000000000}"/>
          </ac:spMkLst>
        </pc:spChg>
      </pc:sldChg>
      <pc:sldChg chg="modSp add mod modClrScheme chgLayout">
        <pc:chgData name="Kate Piper (IMH)" userId="f69ee4e2-845b-4a1f-89c4-60fce9da139f" providerId="ADAL" clId="{859AF54D-74B7-4891-8C6B-EA39BE83AFBE}" dt="2024-02-10T15:29:49.769" v="1992" actId="700"/>
        <pc:sldMkLst>
          <pc:docMk/>
          <pc:sldMk cId="4201265994" sldId="258"/>
        </pc:sldMkLst>
        <pc:spChg chg="mod ord">
          <ac:chgData name="Kate Piper (IMH)" userId="f69ee4e2-845b-4a1f-89c4-60fce9da139f" providerId="ADAL" clId="{859AF54D-74B7-4891-8C6B-EA39BE83AFBE}" dt="2024-02-10T15:29:49.769" v="1992" actId="700"/>
          <ac:spMkLst>
            <pc:docMk/>
            <pc:sldMk cId="4201265994" sldId="258"/>
            <ac:spMk id="2" creationId="{00000000-0000-0000-0000-000000000000}"/>
          </ac:spMkLst>
        </pc:spChg>
        <pc:spChg chg="mod ord">
          <ac:chgData name="Kate Piper (IMH)" userId="f69ee4e2-845b-4a1f-89c4-60fce9da139f" providerId="ADAL" clId="{859AF54D-74B7-4891-8C6B-EA39BE83AFBE}" dt="2024-02-10T15:29:49.769" v="1992" actId="700"/>
          <ac:spMkLst>
            <pc:docMk/>
            <pc:sldMk cId="4201265994" sldId="258"/>
            <ac:spMk id="3" creationId="{00000000-0000-0000-0000-000000000000}"/>
          </ac:spMkLst>
        </pc:spChg>
      </pc:sldChg>
      <pc:sldChg chg="modSp add mod modClrScheme chgLayout">
        <pc:chgData name="Kate Piper (IMH)" userId="f69ee4e2-845b-4a1f-89c4-60fce9da139f" providerId="ADAL" clId="{859AF54D-74B7-4891-8C6B-EA39BE83AFBE}" dt="2024-02-10T15:29:49.769" v="1992" actId="700"/>
        <pc:sldMkLst>
          <pc:docMk/>
          <pc:sldMk cId="3739428159" sldId="259"/>
        </pc:sldMkLst>
        <pc:spChg chg="mod ord">
          <ac:chgData name="Kate Piper (IMH)" userId="f69ee4e2-845b-4a1f-89c4-60fce9da139f" providerId="ADAL" clId="{859AF54D-74B7-4891-8C6B-EA39BE83AFBE}" dt="2024-02-10T15:29:49.769" v="1992" actId="700"/>
          <ac:spMkLst>
            <pc:docMk/>
            <pc:sldMk cId="3739428159" sldId="259"/>
            <ac:spMk id="2" creationId="{00000000-0000-0000-0000-000000000000}"/>
          </ac:spMkLst>
        </pc:spChg>
        <pc:spChg chg="mod ord">
          <ac:chgData name="Kate Piper (IMH)" userId="f69ee4e2-845b-4a1f-89c4-60fce9da139f" providerId="ADAL" clId="{859AF54D-74B7-4891-8C6B-EA39BE83AFBE}" dt="2024-02-10T15:29:49.769" v="1992" actId="700"/>
          <ac:spMkLst>
            <pc:docMk/>
            <pc:sldMk cId="3739428159" sldId="259"/>
            <ac:spMk id="3" creationId="{00000000-0000-0000-0000-000000000000}"/>
          </ac:spMkLst>
        </pc:spChg>
      </pc:sldChg>
      <pc:sldChg chg="modSp add mod modClrScheme chgLayout">
        <pc:chgData name="Kate Piper (IMH)" userId="f69ee4e2-845b-4a1f-89c4-60fce9da139f" providerId="ADAL" clId="{859AF54D-74B7-4891-8C6B-EA39BE83AFBE}" dt="2024-02-10T15:29:49.769" v="1992" actId="700"/>
        <pc:sldMkLst>
          <pc:docMk/>
          <pc:sldMk cId="2423129641" sldId="260"/>
        </pc:sldMkLst>
        <pc:spChg chg="mod ord">
          <ac:chgData name="Kate Piper (IMH)" userId="f69ee4e2-845b-4a1f-89c4-60fce9da139f" providerId="ADAL" clId="{859AF54D-74B7-4891-8C6B-EA39BE83AFBE}" dt="2024-02-10T15:29:49.769" v="1992" actId="700"/>
          <ac:spMkLst>
            <pc:docMk/>
            <pc:sldMk cId="2423129641" sldId="260"/>
            <ac:spMk id="2" creationId="{00000000-0000-0000-0000-000000000000}"/>
          </ac:spMkLst>
        </pc:spChg>
        <pc:spChg chg="mod ord">
          <ac:chgData name="Kate Piper (IMH)" userId="f69ee4e2-845b-4a1f-89c4-60fce9da139f" providerId="ADAL" clId="{859AF54D-74B7-4891-8C6B-EA39BE83AFBE}" dt="2024-02-10T15:29:49.769" v="1992" actId="700"/>
          <ac:spMkLst>
            <pc:docMk/>
            <pc:sldMk cId="2423129641" sldId="260"/>
            <ac:spMk id="3" creationId="{00000000-0000-0000-0000-000000000000}"/>
          </ac:spMkLst>
        </pc:spChg>
      </pc:sldChg>
      <pc:sldChg chg="modSp add mod modClrScheme chgLayout">
        <pc:chgData name="Kate Piper (IMH)" userId="f69ee4e2-845b-4a1f-89c4-60fce9da139f" providerId="ADAL" clId="{859AF54D-74B7-4891-8C6B-EA39BE83AFBE}" dt="2024-02-10T15:31:53.499" v="1993" actId="700"/>
        <pc:sldMkLst>
          <pc:docMk/>
          <pc:sldMk cId="542837303" sldId="261"/>
        </pc:sldMkLst>
        <pc:spChg chg="mod ord">
          <ac:chgData name="Kate Piper (IMH)" userId="f69ee4e2-845b-4a1f-89c4-60fce9da139f" providerId="ADAL" clId="{859AF54D-74B7-4891-8C6B-EA39BE83AFBE}" dt="2024-02-10T15:31:53.499" v="1993" actId="700"/>
          <ac:spMkLst>
            <pc:docMk/>
            <pc:sldMk cId="542837303" sldId="261"/>
            <ac:spMk id="2" creationId="{00000000-0000-0000-0000-000000000000}"/>
          </ac:spMkLst>
        </pc:spChg>
        <pc:spChg chg="mod ord">
          <ac:chgData name="Kate Piper (IMH)" userId="f69ee4e2-845b-4a1f-89c4-60fce9da139f" providerId="ADAL" clId="{859AF54D-74B7-4891-8C6B-EA39BE83AFBE}" dt="2024-02-10T15:31:53.499" v="1993" actId="700"/>
          <ac:spMkLst>
            <pc:docMk/>
            <pc:sldMk cId="542837303" sldId="261"/>
            <ac:spMk id="3" creationId="{00000000-0000-0000-0000-000000000000}"/>
          </ac:spMkLst>
        </pc:spChg>
      </pc:sldChg>
      <pc:sldChg chg="modSp add mod modClrScheme chgLayout">
        <pc:chgData name="Kate Piper (IMH)" userId="f69ee4e2-845b-4a1f-89c4-60fce9da139f" providerId="ADAL" clId="{859AF54D-74B7-4891-8C6B-EA39BE83AFBE}" dt="2024-02-10T15:31:53.499" v="1993" actId="700"/>
        <pc:sldMkLst>
          <pc:docMk/>
          <pc:sldMk cId="4167493419" sldId="262"/>
        </pc:sldMkLst>
        <pc:spChg chg="mod ord">
          <ac:chgData name="Kate Piper (IMH)" userId="f69ee4e2-845b-4a1f-89c4-60fce9da139f" providerId="ADAL" clId="{859AF54D-74B7-4891-8C6B-EA39BE83AFBE}" dt="2024-02-10T15:31:53.499" v="1993" actId="700"/>
          <ac:spMkLst>
            <pc:docMk/>
            <pc:sldMk cId="4167493419" sldId="262"/>
            <ac:spMk id="2" creationId="{00000000-0000-0000-0000-000000000000}"/>
          </ac:spMkLst>
        </pc:spChg>
        <pc:spChg chg="mod ord">
          <ac:chgData name="Kate Piper (IMH)" userId="f69ee4e2-845b-4a1f-89c4-60fce9da139f" providerId="ADAL" clId="{859AF54D-74B7-4891-8C6B-EA39BE83AFBE}" dt="2024-02-10T15:31:53.499" v="1993" actId="700"/>
          <ac:spMkLst>
            <pc:docMk/>
            <pc:sldMk cId="4167493419" sldId="262"/>
            <ac:spMk id="3" creationId="{00000000-0000-0000-0000-000000000000}"/>
          </ac:spMkLst>
        </pc:spChg>
      </pc:sldChg>
      <pc:sldChg chg="modSp add mod modClrScheme chgLayout">
        <pc:chgData name="Kate Piper (IMH)" userId="f69ee4e2-845b-4a1f-89c4-60fce9da139f" providerId="ADAL" clId="{859AF54D-74B7-4891-8C6B-EA39BE83AFBE}" dt="2024-02-10T15:31:53.499" v="1993" actId="700"/>
        <pc:sldMkLst>
          <pc:docMk/>
          <pc:sldMk cId="3836847500" sldId="263"/>
        </pc:sldMkLst>
        <pc:spChg chg="mod ord">
          <ac:chgData name="Kate Piper (IMH)" userId="f69ee4e2-845b-4a1f-89c4-60fce9da139f" providerId="ADAL" clId="{859AF54D-74B7-4891-8C6B-EA39BE83AFBE}" dt="2024-02-10T15:31:53.499" v="1993" actId="700"/>
          <ac:spMkLst>
            <pc:docMk/>
            <pc:sldMk cId="3836847500" sldId="263"/>
            <ac:spMk id="2" creationId="{00000000-0000-0000-0000-000000000000}"/>
          </ac:spMkLst>
        </pc:spChg>
        <pc:spChg chg="mod ord">
          <ac:chgData name="Kate Piper (IMH)" userId="f69ee4e2-845b-4a1f-89c4-60fce9da139f" providerId="ADAL" clId="{859AF54D-74B7-4891-8C6B-EA39BE83AFBE}" dt="2024-02-10T15:31:53.499" v="1993" actId="700"/>
          <ac:spMkLst>
            <pc:docMk/>
            <pc:sldMk cId="3836847500" sldId="263"/>
            <ac:spMk id="3" creationId="{00000000-0000-0000-0000-000000000000}"/>
          </ac:spMkLst>
        </pc:spChg>
      </pc:sldChg>
      <pc:sldChg chg="modSp add mod modClrScheme chgLayout">
        <pc:chgData name="Kate Piper (IMH)" userId="f69ee4e2-845b-4a1f-89c4-60fce9da139f" providerId="ADAL" clId="{859AF54D-74B7-4891-8C6B-EA39BE83AFBE}" dt="2024-02-10T15:31:53.499" v="1993" actId="700"/>
        <pc:sldMkLst>
          <pc:docMk/>
          <pc:sldMk cId="512002473" sldId="264"/>
        </pc:sldMkLst>
        <pc:spChg chg="mod ord">
          <ac:chgData name="Kate Piper (IMH)" userId="f69ee4e2-845b-4a1f-89c4-60fce9da139f" providerId="ADAL" clId="{859AF54D-74B7-4891-8C6B-EA39BE83AFBE}" dt="2024-02-10T15:31:53.499" v="1993" actId="700"/>
          <ac:spMkLst>
            <pc:docMk/>
            <pc:sldMk cId="512002473" sldId="264"/>
            <ac:spMk id="2" creationId="{00000000-0000-0000-0000-000000000000}"/>
          </ac:spMkLst>
        </pc:spChg>
        <pc:spChg chg="mod ord">
          <ac:chgData name="Kate Piper (IMH)" userId="f69ee4e2-845b-4a1f-89c4-60fce9da139f" providerId="ADAL" clId="{859AF54D-74B7-4891-8C6B-EA39BE83AFBE}" dt="2024-02-10T15:31:53.499" v="1993" actId="700"/>
          <ac:spMkLst>
            <pc:docMk/>
            <pc:sldMk cId="512002473" sldId="264"/>
            <ac:spMk id="3" creationId="{00000000-0000-0000-0000-000000000000}"/>
          </ac:spMkLst>
        </pc:spChg>
      </pc:sldChg>
      <pc:sldChg chg="modSp add mod modClrScheme chgLayout">
        <pc:chgData name="Kate Piper (IMH)" userId="f69ee4e2-845b-4a1f-89c4-60fce9da139f" providerId="ADAL" clId="{859AF54D-74B7-4891-8C6B-EA39BE83AFBE}" dt="2024-02-10T15:31:53.499" v="1993" actId="700"/>
        <pc:sldMkLst>
          <pc:docMk/>
          <pc:sldMk cId="3334376078" sldId="265"/>
        </pc:sldMkLst>
        <pc:spChg chg="mod ord">
          <ac:chgData name="Kate Piper (IMH)" userId="f69ee4e2-845b-4a1f-89c4-60fce9da139f" providerId="ADAL" clId="{859AF54D-74B7-4891-8C6B-EA39BE83AFBE}" dt="2024-02-10T15:31:53.499" v="1993" actId="700"/>
          <ac:spMkLst>
            <pc:docMk/>
            <pc:sldMk cId="3334376078" sldId="265"/>
            <ac:spMk id="2" creationId="{00000000-0000-0000-0000-000000000000}"/>
          </ac:spMkLst>
        </pc:spChg>
        <pc:spChg chg="mod ord">
          <ac:chgData name="Kate Piper (IMH)" userId="f69ee4e2-845b-4a1f-89c4-60fce9da139f" providerId="ADAL" clId="{859AF54D-74B7-4891-8C6B-EA39BE83AFBE}" dt="2024-02-10T15:31:53.499" v="1993" actId="700"/>
          <ac:spMkLst>
            <pc:docMk/>
            <pc:sldMk cId="3334376078" sldId="265"/>
            <ac:spMk id="3" creationId="{00000000-0000-0000-0000-000000000000}"/>
          </ac:spMkLst>
        </pc:spChg>
      </pc:sldChg>
      <pc:sldChg chg="modSp add mod">
        <pc:chgData name="Kate Piper (IMH)" userId="f69ee4e2-845b-4a1f-89c4-60fce9da139f" providerId="ADAL" clId="{859AF54D-74B7-4891-8C6B-EA39BE83AFBE}" dt="2024-02-10T12:28:55.577" v="1235" actId="27636"/>
        <pc:sldMkLst>
          <pc:docMk/>
          <pc:sldMk cId="39113112" sldId="266"/>
        </pc:sldMkLst>
        <pc:spChg chg="mod">
          <ac:chgData name="Kate Piper (IMH)" userId="f69ee4e2-845b-4a1f-89c4-60fce9da139f" providerId="ADAL" clId="{859AF54D-74B7-4891-8C6B-EA39BE83AFBE}" dt="2024-02-10T12:28:55.577" v="1235" actId="27636"/>
          <ac:spMkLst>
            <pc:docMk/>
            <pc:sldMk cId="39113112" sldId="266"/>
            <ac:spMk id="3" creationId="{00000000-0000-0000-0000-000000000000}"/>
          </ac:spMkLst>
        </pc:spChg>
      </pc:sldChg>
      <pc:sldChg chg="modSp add mod modClrScheme chgLayout">
        <pc:chgData name="Kate Piper (IMH)" userId="f69ee4e2-845b-4a1f-89c4-60fce9da139f" providerId="ADAL" clId="{859AF54D-74B7-4891-8C6B-EA39BE83AFBE}" dt="2024-02-10T15:31:53.499" v="1993" actId="700"/>
        <pc:sldMkLst>
          <pc:docMk/>
          <pc:sldMk cId="531439511" sldId="267"/>
        </pc:sldMkLst>
        <pc:spChg chg="mod ord">
          <ac:chgData name="Kate Piper (IMH)" userId="f69ee4e2-845b-4a1f-89c4-60fce9da139f" providerId="ADAL" clId="{859AF54D-74B7-4891-8C6B-EA39BE83AFBE}" dt="2024-02-10T15:31:53.499" v="1993" actId="700"/>
          <ac:spMkLst>
            <pc:docMk/>
            <pc:sldMk cId="531439511" sldId="267"/>
            <ac:spMk id="2" creationId="{00000000-0000-0000-0000-000000000000}"/>
          </ac:spMkLst>
        </pc:spChg>
        <pc:spChg chg="mod ord">
          <ac:chgData name="Kate Piper (IMH)" userId="f69ee4e2-845b-4a1f-89c4-60fce9da139f" providerId="ADAL" clId="{859AF54D-74B7-4891-8C6B-EA39BE83AFBE}" dt="2024-02-10T15:31:53.499" v="1993" actId="700"/>
          <ac:spMkLst>
            <pc:docMk/>
            <pc:sldMk cId="531439511" sldId="267"/>
            <ac:spMk id="3" creationId="{00000000-0000-0000-0000-000000000000}"/>
          </ac:spMkLst>
        </pc:spChg>
      </pc:sldChg>
      <pc:sldChg chg="modSp add mod modClrScheme chgLayout">
        <pc:chgData name="Kate Piper (IMH)" userId="f69ee4e2-845b-4a1f-89c4-60fce9da139f" providerId="ADAL" clId="{859AF54D-74B7-4891-8C6B-EA39BE83AFBE}" dt="2024-02-10T15:31:53.499" v="1993" actId="700"/>
        <pc:sldMkLst>
          <pc:docMk/>
          <pc:sldMk cId="3109515226" sldId="268"/>
        </pc:sldMkLst>
        <pc:spChg chg="mod ord">
          <ac:chgData name="Kate Piper (IMH)" userId="f69ee4e2-845b-4a1f-89c4-60fce9da139f" providerId="ADAL" clId="{859AF54D-74B7-4891-8C6B-EA39BE83AFBE}" dt="2024-02-10T15:31:53.499" v="1993" actId="700"/>
          <ac:spMkLst>
            <pc:docMk/>
            <pc:sldMk cId="3109515226" sldId="268"/>
            <ac:spMk id="2" creationId="{00000000-0000-0000-0000-000000000000}"/>
          </ac:spMkLst>
        </pc:spChg>
        <pc:spChg chg="mod ord">
          <ac:chgData name="Kate Piper (IMH)" userId="f69ee4e2-845b-4a1f-89c4-60fce9da139f" providerId="ADAL" clId="{859AF54D-74B7-4891-8C6B-EA39BE83AFBE}" dt="2024-02-10T15:31:53.499" v="1993" actId="700"/>
          <ac:spMkLst>
            <pc:docMk/>
            <pc:sldMk cId="3109515226" sldId="268"/>
            <ac:spMk id="3" creationId="{00000000-0000-0000-0000-000000000000}"/>
          </ac:spMkLst>
        </pc:spChg>
      </pc:sldChg>
      <pc:sldChg chg="modSp add mod modClrScheme chgLayout">
        <pc:chgData name="Kate Piper (IMH)" userId="f69ee4e2-845b-4a1f-89c4-60fce9da139f" providerId="ADAL" clId="{859AF54D-74B7-4891-8C6B-EA39BE83AFBE}" dt="2024-02-10T15:31:53.499" v="1993" actId="700"/>
        <pc:sldMkLst>
          <pc:docMk/>
          <pc:sldMk cId="2594214754" sldId="269"/>
        </pc:sldMkLst>
        <pc:spChg chg="mod ord">
          <ac:chgData name="Kate Piper (IMH)" userId="f69ee4e2-845b-4a1f-89c4-60fce9da139f" providerId="ADAL" clId="{859AF54D-74B7-4891-8C6B-EA39BE83AFBE}" dt="2024-02-10T15:31:53.499" v="1993" actId="700"/>
          <ac:spMkLst>
            <pc:docMk/>
            <pc:sldMk cId="2594214754" sldId="269"/>
            <ac:spMk id="2" creationId="{00000000-0000-0000-0000-000000000000}"/>
          </ac:spMkLst>
        </pc:spChg>
        <pc:spChg chg="mod ord">
          <ac:chgData name="Kate Piper (IMH)" userId="f69ee4e2-845b-4a1f-89c4-60fce9da139f" providerId="ADAL" clId="{859AF54D-74B7-4891-8C6B-EA39BE83AFBE}" dt="2024-02-10T15:31:53.499" v="1993" actId="700"/>
          <ac:spMkLst>
            <pc:docMk/>
            <pc:sldMk cId="2594214754" sldId="269"/>
            <ac:spMk id="3" creationId="{00000000-0000-0000-0000-000000000000}"/>
          </ac:spMkLst>
        </pc:spChg>
      </pc:sldChg>
      <pc:sldChg chg="add del">
        <pc:chgData name="Kate Piper (IMH)" userId="f69ee4e2-845b-4a1f-89c4-60fce9da139f" providerId="ADAL" clId="{859AF54D-74B7-4891-8C6B-EA39BE83AFBE}" dt="2024-02-10T15:24:16.623" v="1888" actId="47"/>
        <pc:sldMkLst>
          <pc:docMk/>
          <pc:sldMk cId="769010404" sldId="270"/>
        </pc:sldMkLst>
      </pc:sldChg>
      <pc:sldChg chg="modSp add mod modClrScheme chgLayout">
        <pc:chgData name="Kate Piper (IMH)" userId="f69ee4e2-845b-4a1f-89c4-60fce9da139f" providerId="ADAL" clId="{859AF54D-74B7-4891-8C6B-EA39BE83AFBE}" dt="2024-02-10T15:29:49.769" v="1992" actId="700"/>
        <pc:sldMkLst>
          <pc:docMk/>
          <pc:sldMk cId="4016546920" sldId="270"/>
        </pc:sldMkLst>
        <pc:spChg chg="mod ord">
          <ac:chgData name="Kate Piper (IMH)" userId="f69ee4e2-845b-4a1f-89c4-60fce9da139f" providerId="ADAL" clId="{859AF54D-74B7-4891-8C6B-EA39BE83AFBE}" dt="2024-02-10T15:29:49.769" v="1992" actId="700"/>
          <ac:spMkLst>
            <pc:docMk/>
            <pc:sldMk cId="4016546920" sldId="270"/>
            <ac:spMk id="2" creationId="{00000000-0000-0000-0000-000000000000}"/>
          </ac:spMkLst>
        </pc:spChg>
        <pc:spChg chg="mod ord">
          <ac:chgData name="Kate Piper (IMH)" userId="f69ee4e2-845b-4a1f-89c4-60fce9da139f" providerId="ADAL" clId="{859AF54D-74B7-4891-8C6B-EA39BE83AFBE}" dt="2024-02-10T15:29:49.769" v="1992" actId="700"/>
          <ac:spMkLst>
            <pc:docMk/>
            <pc:sldMk cId="4016546920" sldId="270"/>
            <ac:spMk id="3" creationId="{00000000-0000-0000-0000-000000000000}"/>
          </ac:spMkLst>
        </pc:spChg>
      </pc:sldChg>
      <pc:sldChg chg="modSp add mod modClrScheme chgLayout">
        <pc:chgData name="Kate Piper (IMH)" userId="f69ee4e2-845b-4a1f-89c4-60fce9da139f" providerId="ADAL" clId="{859AF54D-74B7-4891-8C6B-EA39BE83AFBE}" dt="2024-02-10T15:31:53.499" v="1993" actId="700"/>
        <pc:sldMkLst>
          <pc:docMk/>
          <pc:sldMk cId="1107740244" sldId="271"/>
        </pc:sldMkLst>
        <pc:spChg chg="mod ord">
          <ac:chgData name="Kate Piper (IMH)" userId="f69ee4e2-845b-4a1f-89c4-60fce9da139f" providerId="ADAL" clId="{859AF54D-74B7-4891-8C6B-EA39BE83AFBE}" dt="2024-02-10T15:31:53.499" v="1993" actId="700"/>
          <ac:spMkLst>
            <pc:docMk/>
            <pc:sldMk cId="1107740244" sldId="271"/>
            <ac:spMk id="2" creationId="{00000000-0000-0000-0000-000000000000}"/>
          </ac:spMkLst>
        </pc:spChg>
        <pc:spChg chg="mod">
          <ac:chgData name="Kate Piper (IMH)" userId="f69ee4e2-845b-4a1f-89c4-60fce9da139f" providerId="ADAL" clId="{859AF54D-74B7-4891-8C6B-EA39BE83AFBE}" dt="2024-02-10T15:24:54.548" v="1943" actId="1038"/>
          <ac:spMkLst>
            <pc:docMk/>
            <pc:sldMk cId="1107740244" sldId="271"/>
            <ac:spMk id="6" creationId="{00000000-0000-0000-0000-000000000000}"/>
          </ac:spMkLst>
        </pc:spChg>
        <pc:graphicFrameChg chg="mod">
          <ac:chgData name="Kate Piper (IMH)" userId="f69ee4e2-845b-4a1f-89c4-60fce9da139f" providerId="ADAL" clId="{859AF54D-74B7-4891-8C6B-EA39BE83AFBE}" dt="2024-02-10T15:25:02.800" v="1945" actId="1076"/>
          <ac:graphicFrameMkLst>
            <pc:docMk/>
            <pc:sldMk cId="1107740244" sldId="271"/>
            <ac:graphicFrameMk id="5" creationId="{00000000-0000-0000-0000-000000000000}"/>
          </ac:graphicFrameMkLst>
        </pc:graphicFrameChg>
        <pc:graphicFrameChg chg="mod">
          <ac:chgData name="Kate Piper (IMH)" userId="f69ee4e2-845b-4a1f-89c4-60fce9da139f" providerId="ADAL" clId="{859AF54D-74B7-4891-8C6B-EA39BE83AFBE}" dt="2024-02-10T15:24:59.594" v="1944" actId="1076"/>
          <ac:graphicFrameMkLst>
            <pc:docMk/>
            <pc:sldMk cId="1107740244" sldId="271"/>
            <ac:graphicFrameMk id="7" creationId="{00000000-0000-0000-0000-000000000000}"/>
          </ac:graphicFrameMkLst>
        </pc:graphicFrameChg>
      </pc:sldChg>
      <pc:sldChg chg="modSp add mod modClrScheme chgLayout">
        <pc:chgData name="Kate Piper (IMH)" userId="f69ee4e2-845b-4a1f-89c4-60fce9da139f" providerId="ADAL" clId="{859AF54D-74B7-4891-8C6B-EA39BE83AFBE}" dt="2024-02-10T15:31:53.499" v="1993" actId="700"/>
        <pc:sldMkLst>
          <pc:docMk/>
          <pc:sldMk cId="533739731" sldId="272"/>
        </pc:sldMkLst>
        <pc:spChg chg="mod ord">
          <ac:chgData name="Kate Piper (IMH)" userId="f69ee4e2-845b-4a1f-89c4-60fce9da139f" providerId="ADAL" clId="{859AF54D-74B7-4891-8C6B-EA39BE83AFBE}" dt="2024-02-10T15:31:53.499" v="1993" actId="700"/>
          <ac:spMkLst>
            <pc:docMk/>
            <pc:sldMk cId="533739731" sldId="272"/>
            <ac:spMk id="2" creationId="{00000000-0000-0000-0000-000000000000}"/>
          </ac:spMkLst>
        </pc:spChg>
        <pc:spChg chg="mod ord">
          <ac:chgData name="Kate Piper (IMH)" userId="f69ee4e2-845b-4a1f-89c4-60fce9da139f" providerId="ADAL" clId="{859AF54D-74B7-4891-8C6B-EA39BE83AFBE}" dt="2024-02-10T15:31:53.499" v="1993" actId="700"/>
          <ac:spMkLst>
            <pc:docMk/>
            <pc:sldMk cId="533739731" sldId="272"/>
            <ac:spMk id="3" creationId="{00000000-0000-0000-0000-000000000000}"/>
          </ac:spMkLst>
        </pc:spChg>
      </pc:sldChg>
      <pc:sldChg chg="modSp add mod modClrScheme chgLayout">
        <pc:chgData name="Kate Piper (IMH)" userId="f69ee4e2-845b-4a1f-89c4-60fce9da139f" providerId="ADAL" clId="{859AF54D-74B7-4891-8C6B-EA39BE83AFBE}" dt="2024-02-10T15:31:53.499" v="1993" actId="700"/>
        <pc:sldMkLst>
          <pc:docMk/>
          <pc:sldMk cId="2067817768" sldId="273"/>
        </pc:sldMkLst>
        <pc:spChg chg="mod ord">
          <ac:chgData name="Kate Piper (IMH)" userId="f69ee4e2-845b-4a1f-89c4-60fce9da139f" providerId="ADAL" clId="{859AF54D-74B7-4891-8C6B-EA39BE83AFBE}" dt="2024-02-10T15:31:53.499" v="1993" actId="700"/>
          <ac:spMkLst>
            <pc:docMk/>
            <pc:sldMk cId="2067817768" sldId="273"/>
            <ac:spMk id="3" creationId="{00000000-0000-0000-0000-000000000000}"/>
          </ac:spMkLst>
        </pc:spChg>
      </pc:sldChg>
      <pc:sldChg chg="modSp add mod modClrScheme chgLayout">
        <pc:chgData name="Kate Piper (IMH)" userId="f69ee4e2-845b-4a1f-89c4-60fce9da139f" providerId="ADAL" clId="{859AF54D-74B7-4891-8C6B-EA39BE83AFBE}" dt="2024-02-10T15:31:53.499" v="1993" actId="700"/>
        <pc:sldMkLst>
          <pc:docMk/>
          <pc:sldMk cId="3750226514" sldId="274"/>
        </pc:sldMkLst>
        <pc:spChg chg="mod ord">
          <ac:chgData name="Kate Piper (IMH)" userId="f69ee4e2-845b-4a1f-89c4-60fce9da139f" providerId="ADAL" clId="{859AF54D-74B7-4891-8C6B-EA39BE83AFBE}" dt="2024-02-10T15:31:53.499" v="1993" actId="700"/>
          <ac:spMkLst>
            <pc:docMk/>
            <pc:sldMk cId="3750226514" sldId="274"/>
            <ac:spMk id="2" creationId="{00000000-0000-0000-0000-000000000000}"/>
          </ac:spMkLst>
        </pc:spChg>
        <pc:spChg chg="mod ord">
          <ac:chgData name="Kate Piper (IMH)" userId="f69ee4e2-845b-4a1f-89c4-60fce9da139f" providerId="ADAL" clId="{859AF54D-74B7-4891-8C6B-EA39BE83AFBE}" dt="2024-02-10T15:31:53.499" v="1993" actId="700"/>
          <ac:spMkLst>
            <pc:docMk/>
            <pc:sldMk cId="3750226514" sldId="274"/>
            <ac:spMk id="3" creationId="{00000000-0000-0000-0000-000000000000}"/>
          </ac:spMkLst>
        </pc:spChg>
      </pc:sldChg>
      <pc:sldChg chg="modSp add mod modClrScheme chgLayout">
        <pc:chgData name="Kate Piper (IMH)" userId="f69ee4e2-845b-4a1f-89c4-60fce9da139f" providerId="ADAL" clId="{859AF54D-74B7-4891-8C6B-EA39BE83AFBE}" dt="2024-02-10T15:31:53.499" v="1993" actId="700"/>
        <pc:sldMkLst>
          <pc:docMk/>
          <pc:sldMk cId="4100291361" sldId="275"/>
        </pc:sldMkLst>
        <pc:spChg chg="mod ord">
          <ac:chgData name="Kate Piper (IMH)" userId="f69ee4e2-845b-4a1f-89c4-60fce9da139f" providerId="ADAL" clId="{859AF54D-74B7-4891-8C6B-EA39BE83AFBE}" dt="2024-02-10T15:31:53.499" v="1993" actId="700"/>
          <ac:spMkLst>
            <pc:docMk/>
            <pc:sldMk cId="4100291361" sldId="275"/>
            <ac:spMk id="2" creationId="{00000000-0000-0000-0000-000000000000}"/>
          </ac:spMkLst>
        </pc:spChg>
        <pc:spChg chg="mod ord">
          <ac:chgData name="Kate Piper (IMH)" userId="f69ee4e2-845b-4a1f-89c4-60fce9da139f" providerId="ADAL" clId="{859AF54D-74B7-4891-8C6B-EA39BE83AFBE}" dt="2024-02-10T15:31:53.499" v="1993" actId="700"/>
          <ac:spMkLst>
            <pc:docMk/>
            <pc:sldMk cId="4100291361" sldId="275"/>
            <ac:spMk id="3" creationId="{00000000-0000-0000-0000-000000000000}"/>
          </ac:spMkLst>
        </pc:spChg>
      </pc:sldChg>
      <pc:sldChg chg="modSp add mod modClrScheme chgLayout">
        <pc:chgData name="Kate Piper (IMH)" userId="f69ee4e2-845b-4a1f-89c4-60fce9da139f" providerId="ADAL" clId="{859AF54D-74B7-4891-8C6B-EA39BE83AFBE}" dt="2024-02-10T15:31:53.499" v="1993" actId="700"/>
        <pc:sldMkLst>
          <pc:docMk/>
          <pc:sldMk cId="2014864722" sldId="276"/>
        </pc:sldMkLst>
        <pc:spChg chg="mod ord">
          <ac:chgData name="Kate Piper (IMH)" userId="f69ee4e2-845b-4a1f-89c4-60fce9da139f" providerId="ADAL" clId="{859AF54D-74B7-4891-8C6B-EA39BE83AFBE}" dt="2024-02-10T15:31:53.499" v="1993" actId="700"/>
          <ac:spMkLst>
            <pc:docMk/>
            <pc:sldMk cId="2014864722" sldId="276"/>
            <ac:spMk id="2" creationId="{00000000-0000-0000-0000-000000000000}"/>
          </ac:spMkLst>
        </pc:spChg>
        <pc:spChg chg="mod ord">
          <ac:chgData name="Kate Piper (IMH)" userId="f69ee4e2-845b-4a1f-89c4-60fce9da139f" providerId="ADAL" clId="{859AF54D-74B7-4891-8C6B-EA39BE83AFBE}" dt="2024-02-10T15:31:53.499" v="1993" actId="700"/>
          <ac:spMkLst>
            <pc:docMk/>
            <pc:sldMk cId="2014864722" sldId="276"/>
            <ac:spMk id="3" creationId="{00000000-0000-0000-0000-000000000000}"/>
          </ac:spMkLst>
        </pc:spChg>
      </pc:sldChg>
      <pc:sldChg chg="modSp add mod modClrScheme chgLayout">
        <pc:chgData name="Kate Piper (IMH)" userId="f69ee4e2-845b-4a1f-89c4-60fce9da139f" providerId="ADAL" clId="{859AF54D-74B7-4891-8C6B-EA39BE83AFBE}" dt="2024-02-10T15:29:49.769" v="1992" actId="700"/>
        <pc:sldMkLst>
          <pc:docMk/>
          <pc:sldMk cId="0" sldId="277"/>
        </pc:sldMkLst>
        <pc:spChg chg="mod ord">
          <ac:chgData name="Kate Piper (IMH)" userId="f69ee4e2-845b-4a1f-89c4-60fce9da139f" providerId="ADAL" clId="{859AF54D-74B7-4891-8C6B-EA39BE83AFBE}" dt="2024-02-10T15:29:49.769" v="1992" actId="700"/>
          <ac:spMkLst>
            <pc:docMk/>
            <pc:sldMk cId="0" sldId="277"/>
            <ac:spMk id="2" creationId="{B03AD164-D12D-46BB-A1F0-3991F80AC811}"/>
          </ac:spMkLst>
        </pc:spChg>
        <pc:spChg chg="mod ord">
          <ac:chgData name="Kate Piper (IMH)" userId="f69ee4e2-845b-4a1f-89c4-60fce9da139f" providerId="ADAL" clId="{859AF54D-74B7-4891-8C6B-EA39BE83AFBE}" dt="2024-02-10T15:29:49.769" v="1992" actId="700"/>
          <ac:spMkLst>
            <pc:docMk/>
            <pc:sldMk cId="0" sldId="277"/>
            <ac:spMk id="3" creationId="{B27B7F37-DCD1-4E02-BB0A-09E5D167C39E}"/>
          </ac:spMkLst>
        </pc:spChg>
      </pc:sldChg>
      <pc:sldChg chg="modSp add mod modClrScheme chgLayout">
        <pc:chgData name="Kate Piper (IMH)" userId="f69ee4e2-845b-4a1f-89c4-60fce9da139f" providerId="ADAL" clId="{859AF54D-74B7-4891-8C6B-EA39BE83AFBE}" dt="2024-02-10T15:29:49.769" v="1992" actId="700"/>
        <pc:sldMkLst>
          <pc:docMk/>
          <pc:sldMk cId="0" sldId="278"/>
        </pc:sldMkLst>
        <pc:spChg chg="mod ord">
          <ac:chgData name="Kate Piper (IMH)" userId="f69ee4e2-845b-4a1f-89c4-60fce9da139f" providerId="ADAL" clId="{859AF54D-74B7-4891-8C6B-EA39BE83AFBE}" dt="2024-02-10T15:29:49.769" v="1992" actId="700"/>
          <ac:spMkLst>
            <pc:docMk/>
            <pc:sldMk cId="0" sldId="278"/>
            <ac:spMk id="2" creationId="{1A9A91FB-D336-450E-802D-04455F8AD355}"/>
          </ac:spMkLst>
        </pc:spChg>
        <pc:spChg chg="mod ord">
          <ac:chgData name="Kate Piper (IMH)" userId="f69ee4e2-845b-4a1f-89c4-60fce9da139f" providerId="ADAL" clId="{859AF54D-74B7-4891-8C6B-EA39BE83AFBE}" dt="2024-02-10T15:29:49.769" v="1992" actId="700"/>
          <ac:spMkLst>
            <pc:docMk/>
            <pc:sldMk cId="0" sldId="278"/>
            <ac:spMk id="3" creationId="{8F09B209-A567-447A-9D27-E650921C6961}"/>
          </ac:spMkLst>
        </pc:spChg>
      </pc:sldChg>
      <pc:sldChg chg="modSp add mod">
        <pc:chgData name="Kate Piper (IMH)" userId="f69ee4e2-845b-4a1f-89c4-60fce9da139f" providerId="ADAL" clId="{859AF54D-74B7-4891-8C6B-EA39BE83AFBE}" dt="2024-02-10T15:48:41.959" v="2166" actId="27636"/>
        <pc:sldMkLst>
          <pc:docMk/>
          <pc:sldMk cId="2213980529" sldId="279"/>
        </pc:sldMkLst>
        <pc:spChg chg="mod">
          <ac:chgData name="Kate Piper (IMH)" userId="f69ee4e2-845b-4a1f-89c4-60fce9da139f" providerId="ADAL" clId="{859AF54D-74B7-4891-8C6B-EA39BE83AFBE}" dt="2024-02-10T15:48:41.959" v="2166" actId="27636"/>
          <ac:spMkLst>
            <pc:docMk/>
            <pc:sldMk cId="2213980529" sldId="279"/>
            <ac:spMk id="3" creationId="{00000000-0000-0000-0000-000000000000}"/>
          </ac:spMkLst>
        </pc:spChg>
      </pc:sldChg>
      <pc:sldChg chg="modSp add mod modClrScheme chgLayout">
        <pc:chgData name="Kate Piper (IMH)" userId="f69ee4e2-845b-4a1f-89c4-60fce9da139f" providerId="ADAL" clId="{859AF54D-74B7-4891-8C6B-EA39BE83AFBE}" dt="2024-02-10T15:29:49.769" v="1992" actId="700"/>
        <pc:sldMkLst>
          <pc:docMk/>
          <pc:sldMk cId="0" sldId="280"/>
        </pc:sldMkLst>
        <pc:spChg chg="mod ord">
          <ac:chgData name="Kate Piper (IMH)" userId="f69ee4e2-845b-4a1f-89c4-60fce9da139f" providerId="ADAL" clId="{859AF54D-74B7-4891-8C6B-EA39BE83AFBE}" dt="2024-02-10T15:29:49.769" v="1992" actId="700"/>
          <ac:spMkLst>
            <pc:docMk/>
            <pc:sldMk cId="0" sldId="280"/>
            <ac:spMk id="2" creationId="{D160B6A1-EE7A-4636-AE94-C7761530E58A}"/>
          </ac:spMkLst>
        </pc:spChg>
        <pc:spChg chg="mod ord">
          <ac:chgData name="Kate Piper (IMH)" userId="f69ee4e2-845b-4a1f-89c4-60fce9da139f" providerId="ADAL" clId="{859AF54D-74B7-4891-8C6B-EA39BE83AFBE}" dt="2024-02-10T15:29:49.769" v="1992" actId="700"/>
          <ac:spMkLst>
            <pc:docMk/>
            <pc:sldMk cId="0" sldId="280"/>
            <ac:spMk id="3" creationId="{A15E56E3-2157-46E4-954C-309D88B9F41D}"/>
          </ac:spMkLst>
        </pc:spChg>
      </pc:sldChg>
      <pc:sldChg chg="modSp add mod modClrScheme chgLayout">
        <pc:chgData name="Kate Piper (IMH)" userId="f69ee4e2-845b-4a1f-89c4-60fce9da139f" providerId="ADAL" clId="{859AF54D-74B7-4891-8C6B-EA39BE83AFBE}" dt="2024-02-10T15:29:49.769" v="1992" actId="700"/>
        <pc:sldMkLst>
          <pc:docMk/>
          <pc:sldMk cId="0" sldId="281"/>
        </pc:sldMkLst>
        <pc:spChg chg="mod ord">
          <ac:chgData name="Kate Piper (IMH)" userId="f69ee4e2-845b-4a1f-89c4-60fce9da139f" providerId="ADAL" clId="{859AF54D-74B7-4891-8C6B-EA39BE83AFBE}" dt="2024-02-10T15:29:49.769" v="1992" actId="700"/>
          <ac:spMkLst>
            <pc:docMk/>
            <pc:sldMk cId="0" sldId="281"/>
            <ac:spMk id="2" creationId="{AC4EE6CA-8EF7-4BE3-A607-601B7DA1A320}"/>
          </ac:spMkLst>
        </pc:spChg>
        <pc:spChg chg="mod ord">
          <ac:chgData name="Kate Piper (IMH)" userId="f69ee4e2-845b-4a1f-89c4-60fce9da139f" providerId="ADAL" clId="{859AF54D-74B7-4891-8C6B-EA39BE83AFBE}" dt="2024-02-10T15:29:49.769" v="1992" actId="700"/>
          <ac:spMkLst>
            <pc:docMk/>
            <pc:sldMk cId="0" sldId="281"/>
            <ac:spMk id="3" creationId="{7C46AC36-B179-426B-A46F-BF742D748AE9}"/>
          </ac:spMkLst>
        </pc:spChg>
      </pc:sldChg>
      <pc:sldChg chg="add">
        <pc:chgData name="Kate Piper (IMH)" userId="f69ee4e2-845b-4a1f-89c4-60fce9da139f" providerId="ADAL" clId="{859AF54D-74B7-4891-8C6B-EA39BE83AFBE}" dt="2024-02-10T15:48:41.755" v="2159"/>
        <pc:sldMkLst>
          <pc:docMk/>
          <pc:sldMk cId="2813363131" sldId="282"/>
        </pc:sldMkLst>
      </pc:sldChg>
      <pc:sldChg chg="add">
        <pc:chgData name="Kate Piper (IMH)" userId="f69ee4e2-845b-4a1f-89c4-60fce9da139f" providerId="ADAL" clId="{859AF54D-74B7-4891-8C6B-EA39BE83AFBE}" dt="2024-02-10T15:48:41.755" v="2159"/>
        <pc:sldMkLst>
          <pc:docMk/>
          <pc:sldMk cId="1930798169" sldId="283"/>
        </pc:sldMkLst>
      </pc:sldChg>
      <pc:sldChg chg="add">
        <pc:chgData name="Kate Piper (IMH)" userId="f69ee4e2-845b-4a1f-89c4-60fce9da139f" providerId="ADAL" clId="{859AF54D-74B7-4891-8C6B-EA39BE83AFBE}" dt="2024-02-10T15:48:41.755" v="2159"/>
        <pc:sldMkLst>
          <pc:docMk/>
          <pc:sldMk cId="191815603" sldId="284"/>
        </pc:sldMkLst>
      </pc:sldChg>
      <pc:sldChg chg="modSp add mod modClrScheme chgLayout">
        <pc:chgData name="Kate Piper (IMH)" userId="f69ee4e2-845b-4a1f-89c4-60fce9da139f" providerId="ADAL" clId="{859AF54D-74B7-4891-8C6B-EA39BE83AFBE}" dt="2024-02-10T15:29:49.769" v="1992" actId="700"/>
        <pc:sldMkLst>
          <pc:docMk/>
          <pc:sldMk cId="0" sldId="285"/>
        </pc:sldMkLst>
        <pc:spChg chg="mod ord">
          <ac:chgData name="Kate Piper (IMH)" userId="f69ee4e2-845b-4a1f-89c4-60fce9da139f" providerId="ADAL" clId="{859AF54D-74B7-4891-8C6B-EA39BE83AFBE}" dt="2024-02-10T15:29:49.769" v="1992" actId="700"/>
          <ac:spMkLst>
            <pc:docMk/>
            <pc:sldMk cId="0" sldId="285"/>
            <ac:spMk id="2" creationId="{C78789C6-69B8-4FDE-9D49-EEDCF3A2A11D}"/>
          </ac:spMkLst>
        </pc:spChg>
      </pc:sldChg>
      <pc:sldChg chg="add">
        <pc:chgData name="Kate Piper (IMH)" userId="f69ee4e2-845b-4a1f-89c4-60fce9da139f" providerId="ADAL" clId="{859AF54D-74B7-4891-8C6B-EA39BE83AFBE}" dt="2024-02-10T15:48:41.755" v="2159"/>
        <pc:sldMkLst>
          <pc:docMk/>
          <pc:sldMk cId="1319119501" sldId="286"/>
        </pc:sldMkLst>
      </pc:sldChg>
      <pc:sldChg chg="modSp add mod modClrScheme chgLayout">
        <pc:chgData name="Kate Piper (IMH)" userId="f69ee4e2-845b-4a1f-89c4-60fce9da139f" providerId="ADAL" clId="{859AF54D-74B7-4891-8C6B-EA39BE83AFBE}" dt="2024-02-10T15:29:49.769" v="1992" actId="700"/>
        <pc:sldMkLst>
          <pc:docMk/>
          <pc:sldMk cId="0" sldId="287"/>
        </pc:sldMkLst>
        <pc:spChg chg="mod ord">
          <ac:chgData name="Kate Piper (IMH)" userId="f69ee4e2-845b-4a1f-89c4-60fce9da139f" providerId="ADAL" clId="{859AF54D-74B7-4891-8C6B-EA39BE83AFBE}" dt="2024-02-10T15:29:49.769" v="1992" actId="700"/>
          <ac:spMkLst>
            <pc:docMk/>
            <pc:sldMk cId="0" sldId="287"/>
            <ac:spMk id="2" creationId="{AAA78CFD-2839-44B1-BCD8-2B376E91AA2C}"/>
          </ac:spMkLst>
        </pc:spChg>
      </pc:sldChg>
      <pc:sldChg chg="modSp add mod modClrScheme chgLayout">
        <pc:chgData name="Kate Piper (IMH)" userId="f69ee4e2-845b-4a1f-89c4-60fce9da139f" providerId="ADAL" clId="{859AF54D-74B7-4891-8C6B-EA39BE83AFBE}" dt="2024-02-10T15:29:49.769" v="1992" actId="700"/>
        <pc:sldMkLst>
          <pc:docMk/>
          <pc:sldMk cId="0" sldId="288"/>
        </pc:sldMkLst>
        <pc:spChg chg="mod ord">
          <ac:chgData name="Kate Piper (IMH)" userId="f69ee4e2-845b-4a1f-89c4-60fce9da139f" providerId="ADAL" clId="{859AF54D-74B7-4891-8C6B-EA39BE83AFBE}" dt="2024-02-10T15:29:49.769" v="1992" actId="700"/>
          <ac:spMkLst>
            <pc:docMk/>
            <pc:sldMk cId="0" sldId="288"/>
            <ac:spMk id="2" creationId="{0FC35240-8354-4962-861A-3BD90F1AFCC1}"/>
          </ac:spMkLst>
        </pc:spChg>
      </pc:sldChg>
      <pc:sldChg chg="modSp add mod modClrScheme chgLayout">
        <pc:chgData name="Kate Piper (IMH)" userId="f69ee4e2-845b-4a1f-89c4-60fce9da139f" providerId="ADAL" clId="{859AF54D-74B7-4891-8C6B-EA39BE83AFBE}" dt="2024-02-10T15:29:49.769" v="1992" actId="700"/>
        <pc:sldMkLst>
          <pc:docMk/>
          <pc:sldMk cId="0" sldId="289"/>
        </pc:sldMkLst>
        <pc:spChg chg="mod ord">
          <ac:chgData name="Kate Piper (IMH)" userId="f69ee4e2-845b-4a1f-89c4-60fce9da139f" providerId="ADAL" clId="{859AF54D-74B7-4891-8C6B-EA39BE83AFBE}" dt="2024-02-10T15:29:49.769" v="1992" actId="700"/>
          <ac:spMkLst>
            <pc:docMk/>
            <pc:sldMk cId="0" sldId="289"/>
            <ac:spMk id="2" creationId="{5C172A3E-609F-46A8-B472-270A2FB977B9}"/>
          </ac:spMkLst>
        </pc:spChg>
        <pc:spChg chg="mod ord">
          <ac:chgData name="Kate Piper (IMH)" userId="f69ee4e2-845b-4a1f-89c4-60fce9da139f" providerId="ADAL" clId="{859AF54D-74B7-4891-8C6B-EA39BE83AFBE}" dt="2024-02-10T15:29:49.769" v="1992" actId="700"/>
          <ac:spMkLst>
            <pc:docMk/>
            <pc:sldMk cId="0" sldId="289"/>
            <ac:spMk id="3" creationId="{30F0804A-E6D3-4A43-8E88-2DEFDB60CD95}"/>
          </ac:spMkLst>
        </pc:spChg>
      </pc:sldChg>
      <pc:sldChg chg="add">
        <pc:chgData name="Kate Piper (IMH)" userId="f69ee4e2-845b-4a1f-89c4-60fce9da139f" providerId="ADAL" clId="{859AF54D-74B7-4891-8C6B-EA39BE83AFBE}" dt="2024-02-10T15:48:41.755" v="2159"/>
        <pc:sldMkLst>
          <pc:docMk/>
          <pc:sldMk cId="82168533" sldId="290"/>
        </pc:sldMkLst>
      </pc:sldChg>
      <pc:sldChg chg="modSp add mod modClrScheme chgLayout">
        <pc:chgData name="Kate Piper (IMH)" userId="f69ee4e2-845b-4a1f-89c4-60fce9da139f" providerId="ADAL" clId="{859AF54D-74B7-4891-8C6B-EA39BE83AFBE}" dt="2024-02-10T15:29:49.769" v="1992" actId="700"/>
        <pc:sldMkLst>
          <pc:docMk/>
          <pc:sldMk cId="0" sldId="291"/>
        </pc:sldMkLst>
        <pc:spChg chg="mod ord">
          <ac:chgData name="Kate Piper (IMH)" userId="f69ee4e2-845b-4a1f-89c4-60fce9da139f" providerId="ADAL" clId="{859AF54D-74B7-4891-8C6B-EA39BE83AFBE}" dt="2024-02-10T15:29:49.769" v="1992" actId="700"/>
          <ac:spMkLst>
            <pc:docMk/>
            <pc:sldMk cId="0" sldId="291"/>
            <ac:spMk id="9218" creationId="{38E71645-3389-45D5-9510-D43853F05516}"/>
          </ac:spMkLst>
        </pc:spChg>
        <pc:spChg chg="mod ord">
          <ac:chgData name="Kate Piper (IMH)" userId="f69ee4e2-845b-4a1f-89c4-60fce9da139f" providerId="ADAL" clId="{859AF54D-74B7-4891-8C6B-EA39BE83AFBE}" dt="2024-02-10T15:29:49.769" v="1992" actId="700"/>
          <ac:spMkLst>
            <pc:docMk/>
            <pc:sldMk cId="0" sldId="291"/>
            <ac:spMk id="9219" creationId="{049C754F-648F-486D-BB7E-4EB18B650DC4}"/>
          </ac:spMkLst>
        </pc:spChg>
      </pc:sldChg>
      <pc:sldChg chg="modSp add mod modClrScheme chgLayout">
        <pc:chgData name="Kate Piper (IMH)" userId="f69ee4e2-845b-4a1f-89c4-60fce9da139f" providerId="ADAL" clId="{859AF54D-74B7-4891-8C6B-EA39BE83AFBE}" dt="2024-02-10T15:29:49.769" v="1992" actId="700"/>
        <pc:sldMkLst>
          <pc:docMk/>
          <pc:sldMk cId="0" sldId="292"/>
        </pc:sldMkLst>
        <pc:spChg chg="mod ord">
          <ac:chgData name="Kate Piper (IMH)" userId="f69ee4e2-845b-4a1f-89c4-60fce9da139f" providerId="ADAL" clId="{859AF54D-74B7-4891-8C6B-EA39BE83AFBE}" dt="2024-02-10T15:29:49.769" v="1992" actId="700"/>
          <ac:spMkLst>
            <pc:docMk/>
            <pc:sldMk cId="0" sldId="292"/>
            <ac:spMk id="2" creationId="{4ACFC246-D356-4A35-8166-E0F716EAE485}"/>
          </ac:spMkLst>
        </pc:spChg>
        <pc:spChg chg="mod ord">
          <ac:chgData name="Kate Piper (IMH)" userId="f69ee4e2-845b-4a1f-89c4-60fce9da139f" providerId="ADAL" clId="{859AF54D-74B7-4891-8C6B-EA39BE83AFBE}" dt="2024-02-10T15:29:49.769" v="1992" actId="700"/>
          <ac:spMkLst>
            <pc:docMk/>
            <pc:sldMk cId="0" sldId="292"/>
            <ac:spMk id="5" creationId="{ADE767B6-CAC7-4A70-8982-8E735D997F04}"/>
          </ac:spMkLst>
        </pc:spChg>
      </pc:sldChg>
      <pc:sldChg chg="modSp add mod modClrScheme chgLayout">
        <pc:chgData name="Kate Piper (IMH)" userId="f69ee4e2-845b-4a1f-89c4-60fce9da139f" providerId="ADAL" clId="{859AF54D-74B7-4891-8C6B-EA39BE83AFBE}" dt="2024-02-10T15:29:49.769" v="1992" actId="700"/>
        <pc:sldMkLst>
          <pc:docMk/>
          <pc:sldMk cId="0" sldId="293"/>
        </pc:sldMkLst>
        <pc:spChg chg="mod ord">
          <ac:chgData name="Kate Piper (IMH)" userId="f69ee4e2-845b-4a1f-89c4-60fce9da139f" providerId="ADAL" clId="{859AF54D-74B7-4891-8C6B-EA39BE83AFBE}" dt="2024-02-10T15:29:49.769" v="1992" actId="700"/>
          <ac:spMkLst>
            <pc:docMk/>
            <pc:sldMk cId="0" sldId="293"/>
            <ac:spMk id="5122" creationId="{E08F2325-00D4-4FD2-9F18-61DAACABB2AC}"/>
          </ac:spMkLst>
        </pc:spChg>
        <pc:spChg chg="mod ord">
          <ac:chgData name="Kate Piper (IMH)" userId="f69ee4e2-845b-4a1f-89c4-60fce9da139f" providerId="ADAL" clId="{859AF54D-74B7-4891-8C6B-EA39BE83AFBE}" dt="2024-02-10T15:29:49.769" v="1992" actId="700"/>
          <ac:spMkLst>
            <pc:docMk/>
            <pc:sldMk cId="0" sldId="293"/>
            <ac:spMk id="5123" creationId="{A580E564-FF94-468C-8FDC-F6C7CBA30CF0}"/>
          </ac:spMkLst>
        </pc:spChg>
      </pc:sldChg>
      <pc:sldChg chg="modSp add mod modClrScheme chgLayout">
        <pc:chgData name="Kate Piper (IMH)" userId="f69ee4e2-845b-4a1f-89c4-60fce9da139f" providerId="ADAL" clId="{859AF54D-74B7-4891-8C6B-EA39BE83AFBE}" dt="2024-02-10T15:29:49.769" v="1992" actId="700"/>
        <pc:sldMkLst>
          <pc:docMk/>
          <pc:sldMk cId="0" sldId="294"/>
        </pc:sldMkLst>
        <pc:spChg chg="mod ord">
          <ac:chgData name="Kate Piper (IMH)" userId="f69ee4e2-845b-4a1f-89c4-60fce9da139f" providerId="ADAL" clId="{859AF54D-74B7-4891-8C6B-EA39BE83AFBE}" dt="2024-02-10T15:29:49.769" v="1992" actId="700"/>
          <ac:spMkLst>
            <pc:docMk/>
            <pc:sldMk cId="0" sldId="294"/>
            <ac:spMk id="6146" creationId="{578ED7BE-ED2A-4C01-A35A-F9FCAB1E6784}"/>
          </ac:spMkLst>
        </pc:spChg>
        <pc:spChg chg="mod ord">
          <ac:chgData name="Kate Piper (IMH)" userId="f69ee4e2-845b-4a1f-89c4-60fce9da139f" providerId="ADAL" clId="{859AF54D-74B7-4891-8C6B-EA39BE83AFBE}" dt="2024-02-10T15:29:49.769" v="1992" actId="700"/>
          <ac:spMkLst>
            <pc:docMk/>
            <pc:sldMk cId="0" sldId="294"/>
            <ac:spMk id="6147" creationId="{9AC2D80D-6AD4-48BF-A4CD-2CA7D5EC3A4C}"/>
          </ac:spMkLst>
        </pc:spChg>
      </pc:sldChg>
      <pc:sldChg chg="modSp add mod modClrScheme chgLayout">
        <pc:chgData name="Kate Piper (IMH)" userId="f69ee4e2-845b-4a1f-89c4-60fce9da139f" providerId="ADAL" clId="{859AF54D-74B7-4891-8C6B-EA39BE83AFBE}" dt="2024-02-10T15:29:49.769" v="1992" actId="700"/>
        <pc:sldMkLst>
          <pc:docMk/>
          <pc:sldMk cId="0" sldId="295"/>
        </pc:sldMkLst>
        <pc:spChg chg="mod ord">
          <ac:chgData name="Kate Piper (IMH)" userId="f69ee4e2-845b-4a1f-89c4-60fce9da139f" providerId="ADAL" clId="{859AF54D-74B7-4891-8C6B-EA39BE83AFBE}" dt="2024-02-10T15:29:49.769" v="1992" actId="700"/>
          <ac:spMkLst>
            <pc:docMk/>
            <pc:sldMk cId="0" sldId="295"/>
            <ac:spMk id="7170" creationId="{557D78DE-BFBE-494E-949D-44FDCCEA99A1}"/>
          </ac:spMkLst>
        </pc:spChg>
        <pc:spChg chg="mod ord">
          <ac:chgData name="Kate Piper (IMH)" userId="f69ee4e2-845b-4a1f-89c4-60fce9da139f" providerId="ADAL" clId="{859AF54D-74B7-4891-8C6B-EA39BE83AFBE}" dt="2024-02-10T15:29:49.769" v="1992" actId="700"/>
          <ac:spMkLst>
            <pc:docMk/>
            <pc:sldMk cId="0" sldId="295"/>
            <ac:spMk id="7171" creationId="{38B73CA9-C3C2-489B-9160-4C5CF09936AB}"/>
          </ac:spMkLst>
        </pc:spChg>
      </pc:sldChg>
      <pc:sldChg chg="modSp add mod modClrScheme chgLayout">
        <pc:chgData name="Kate Piper (IMH)" userId="f69ee4e2-845b-4a1f-89c4-60fce9da139f" providerId="ADAL" clId="{859AF54D-74B7-4891-8C6B-EA39BE83AFBE}" dt="2024-02-10T15:29:49.769" v="1992" actId="700"/>
        <pc:sldMkLst>
          <pc:docMk/>
          <pc:sldMk cId="0" sldId="296"/>
        </pc:sldMkLst>
        <pc:spChg chg="mod ord">
          <ac:chgData name="Kate Piper (IMH)" userId="f69ee4e2-845b-4a1f-89c4-60fce9da139f" providerId="ADAL" clId="{859AF54D-74B7-4891-8C6B-EA39BE83AFBE}" dt="2024-02-10T15:29:49.769" v="1992" actId="700"/>
          <ac:spMkLst>
            <pc:docMk/>
            <pc:sldMk cId="0" sldId="296"/>
            <ac:spMk id="8194" creationId="{FA6FA288-9378-480B-BD48-4B5D98A4E74F}"/>
          </ac:spMkLst>
        </pc:spChg>
        <pc:spChg chg="mod ord">
          <ac:chgData name="Kate Piper (IMH)" userId="f69ee4e2-845b-4a1f-89c4-60fce9da139f" providerId="ADAL" clId="{859AF54D-74B7-4891-8C6B-EA39BE83AFBE}" dt="2024-02-10T15:29:49.769" v="1992" actId="700"/>
          <ac:spMkLst>
            <pc:docMk/>
            <pc:sldMk cId="0" sldId="296"/>
            <ac:spMk id="8195" creationId="{2930BD0C-FA26-46E9-AB3A-197D0DB12B76}"/>
          </ac:spMkLst>
        </pc:spChg>
      </pc:sldChg>
      <pc:sldChg chg="modSp add mod modClrScheme chgLayout">
        <pc:chgData name="Kate Piper (IMH)" userId="f69ee4e2-845b-4a1f-89c4-60fce9da139f" providerId="ADAL" clId="{859AF54D-74B7-4891-8C6B-EA39BE83AFBE}" dt="2024-02-10T15:29:49.769" v="1992" actId="700"/>
        <pc:sldMkLst>
          <pc:docMk/>
          <pc:sldMk cId="0" sldId="298"/>
        </pc:sldMkLst>
        <pc:spChg chg="mod ord">
          <ac:chgData name="Kate Piper (IMH)" userId="f69ee4e2-845b-4a1f-89c4-60fce9da139f" providerId="ADAL" clId="{859AF54D-74B7-4891-8C6B-EA39BE83AFBE}" dt="2024-02-10T15:29:49.769" v="1992" actId="700"/>
          <ac:spMkLst>
            <pc:docMk/>
            <pc:sldMk cId="0" sldId="298"/>
            <ac:spMk id="2" creationId="{DBDEE12B-7E66-46C2-B560-48CD4F4AF5E6}"/>
          </ac:spMkLst>
        </pc:spChg>
        <pc:spChg chg="mod ord">
          <ac:chgData name="Kate Piper (IMH)" userId="f69ee4e2-845b-4a1f-89c4-60fce9da139f" providerId="ADAL" clId="{859AF54D-74B7-4891-8C6B-EA39BE83AFBE}" dt="2024-02-10T15:29:49.769" v="1992" actId="700"/>
          <ac:spMkLst>
            <pc:docMk/>
            <pc:sldMk cId="0" sldId="298"/>
            <ac:spMk id="3" creationId="{6123321D-8EB2-463F-9785-FC7EC149969E}"/>
          </ac:spMkLst>
        </pc:spChg>
      </pc:sldChg>
      <pc:sldChg chg="modSp add mod modClrScheme chgLayout">
        <pc:chgData name="Kate Piper (IMH)" userId="f69ee4e2-845b-4a1f-89c4-60fce9da139f" providerId="ADAL" clId="{859AF54D-74B7-4891-8C6B-EA39BE83AFBE}" dt="2024-02-10T15:29:49.769" v="1992" actId="700"/>
        <pc:sldMkLst>
          <pc:docMk/>
          <pc:sldMk cId="0" sldId="299"/>
        </pc:sldMkLst>
        <pc:spChg chg="mod ord">
          <ac:chgData name="Kate Piper (IMH)" userId="f69ee4e2-845b-4a1f-89c4-60fce9da139f" providerId="ADAL" clId="{859AF54D-74B7-4891-8C6B-EA39BE83AFBE}" dt="2024-02-10T15:29:49.769" v="1992" actId="700"/>
          <ac:spMkLst>
            <pc:docMk/>
            <pc:sldMk cId="0" sldId="299"/>
            <ac:spMk id="2" creationId="{0D440376-946B-43D6-A133-1919E2B5DCBC}"/>
          </ac:spMkLst>
        </pc:spChg>
        <pc:spChg chg="mod ord">
          <ac:chgData name="Kate Piper (IMH)" userId="f69ee4e2-845b-4a1f-89c4-60fce9da139f" providerId="ADAL" clId="{859AF54D-74B7-4891-8C6B-EA39BE83AFBE}" dt="2024-02-10T15:29:49.769" v="1992" actId="700"/>
          <ac:spMkLst>
            <pc:docMk/>
            <pc:sldMk cId="0" sldId="299"/>
            <ac:spMk id="3" creationId="{9E16E21F-9732-43C0-A75F-258CC9336869}"/>
          </ac:spMkLst>
        </pc:spChg>
      </pc:sldChg>
      <pc:sldChg chg="modSp add mod modClrScheme chgLayout">
        <pc:chgData name="Kate Piper (IMH)" userId="f69ee4e2-845b-4a1f-89c4-60fce9da139f" providerId="ADAL" clId="{859AF54D-74B7-4891-8C6B-EA39BE83AFBE}" dt="2024-02-10T15:29:49.769" v="1992" actId="700"/>
        <pc:sldMkLst>
          <pc:docMk/>
          <pc:sldMk cId="0" sldId="300"/>
        </pc:sldMkLst>
        <pc:spChg chg="mod ord">
          <ac:chgData name="Kate Piper (IMH)" userId="f69ee4e2-845b-4a1f-89c4-60fce9da139f" providerId="ADAL" clId="{859AF54D-74B7-4891-8C6B-EA39BE83AFBE}" dt="2024-02-10T15:29:49.769" v="1992" actId="700"/>
          <ac:spMkLst>
            <pc:docMk/>
            <pc:sldMk cId="0" sldId="300"/>
            <ac:spMk id="2" creationId="{DE02467C-430C-4676-871A-F5735DBF6C21}"/>
          </ac:spMkLst>
        </pc:spChg>
      </pc:sldChg>
      <pc:sldChg chg="modSp add mod modClrScheme chgLayout">
        <pc:chgData name="Kate Piper (IMH)" userId="f69ee4e2-845b-4a1f-89c4-60fce9da139f" providerId="ADAL" clId="{859AF54D-74B7-4891-8C6B-EA39BE83AFBE}" dt="2024-02-10T15:29:49.769" v="1992" actId="700"/>
        <pc:sldMkLst>
          <pc:docMk/>
          <pc:sldMk cId="0" sldId="301"/>
        </pc:sldMkLst>
        <pc:spChg chg="mod ord">
          <ac:chgData name="Kate Piper (IMH)" userId="f69ee4e2-845b-4a1f-89c4-60fce9da139f" providerId="ADAL" clId="{859AF54D-74B7-4891-8C6B-EA39BE83AFBE}" dt="2024-02-10T15:29:49.769" v="1992" actId="700"/>
          <ac:spMkLst>
            <pc:docMk/>
            <pc:sldMk cId="0" sldId="301"/>
            <ac:spMk id="6" creationId="{EB286AA7-5BFD-4E99-9D5B-67B17ACD9D15}"/>
          </ac:spMkLst>
        </pc:spChg>
        <pc:spChg chg="mod ord">
          <ac:chgData name="Kate Piper (IMH)" userId="f69ee4e2-845b-4a1f-89c4-60fce9da139f" providerId="ADAL" clId="{859AF54D-74B7-4891-8C6B-EA39BE83AFBE}" dt="2024-02-10T15:29:49.769" v="1992" actId="700"/>
          <ac:spMkLst>
            <pc:docMk/>
            <pc:sldMk cId="0" sldId="301"/>
            <ac:spMk id="23554" creationId="{DA0776A3-E42D-44AE-9B79-EBA6C08EA146}"/>
          </ac:spMkLst>
        </pc:spChg>
        <pc:picChg chg="mod ord">
          <ac:chgData name="Kate Piper (IMH)" userId="f69ee4e2-845b-4a1f-89c4-60fce9da139f" providerId="ADAL" clId="{859AF54D-74B7-4891-8C6B-EA39BE83AFBE}" dt="2024-02-10T15:29:49.769" v="1992" actId="700"/>
          <ac:picMkLst>
            <pc:docMk/>
            <pc:sldMk cId="0" sldId="301"/>
            <ac:picMk id="23555" creationId="{99449807-3C7F-44C8-92C1-37AA0218C902}"/>
          </ac:picMkLst>
        </pc:picChg>
      </pc:sldChg>
      <pc:sldChg chg="modSp add mod modClrScheme chgLayout">
        <pc:chgData name="Kate Piper (IMH)" userId="f69ee4e2-845b-4a1f-89c4-60fce9da139f" providerId="ADAL" clId="{859AF54D-74B7-4891-8C6B-EA39BE83AFBE}" dt="2024-02-10T15:29:49.769" v="1992" actId="700"/>
        <pc:sldMkLst>
          <pc:docMk/>
          <pc:sldMk cId="0" sldId="302"/>
        </pc:sldMkLst>
        <pc:spChg chg="mod ord">
          <ac:chgData name="Kate Piper (IMH)" userId="f69ee4e2-845b-4a1f-89c4-60fce9da139f" providerId="ADAL" clId="{859AF54D-74B7-4891-8C6B-EA39BE83AFBE}" dt="2024-02-10T15:29:49.769" v="1992" actId="700"/>
          <ac:spMkLst>
            <pc:docMk/>
            <pc:sldMk cId="0" sldId="302"/>
            <ac:spMk id="13314" creationId="{F21D10F9-954A-4DDE-83A6-4BFF58D3934C}"/>
          </ac:spMkLst>
        </pc:spChg>
        <pc:spChg chg="mod ord">
          <ac:chgData name="Kate Piper (IMH)" userId="f69ee4e2-845b-4a1f-89c4-60fce9da139f" providerId="ADAL" clId="{859AF54D-74B7-4891-8C6B-EA39BE83AFBE}" dt="2024-02-10T15:29:49.769" v="1992" actId="700"/>
          <ac:spMkLst>
            <pc:docMk/>
            <pc:sldMk cId="0" sldId="302"/>
            <ac:spMk id="13315" creationId="{56919E57-DD2E-4FE5-9C30-677212C94E7E}"/>
          </ac:spMkLst>
        </pc:spChg>
      </pc:sldChg>
      <pc:sldChg chg="modSp mod">
        <pc:chgData name="Kate Piper (IMH)" userId="f69ee4e2-845b-4a1f-89c4-60fce9da139f" providerId="ADAL" clId="{859AF54D-74B7-4891-8C6B-EA39BE83AFBE}" dt="2024-02-10T10:28:06.061" v="233" actId="20577"/>
        <pc:sldMkLst>
          <pc:docMk/>
          <pc:sldMk cId="931536507" sldId="363"/>
        </pc:sldMkLst>
        <pc:spChg chg="mod">
          <ac:chgData name="Kate Piper (IMH)" userId="f69ee4e2-845b-4a1f-89c4-60fce9da139f" providerId="ADAL" clId="{859AF54D-74B7-4891-8C6B-EA39BE83AFBE}" dt="2024-02-10T10:28:06.061" v="233" actId="20577"/>
          <ac:spMkLst>
            <pc:docMk/>
            <pc:sldMk cId="931536507" sldId="363"/>
            <ac:spMk id="3" creationId="{0BCFB200-ED6D-32CE-6A31-5777C0441C53}"/>
          </ac:spMkLst>
        </pc:spChg>
      </pc:sldChg>
      <pc:sldChg chg="del">
        <pc:chgData name="Kate Piper (IMH)" userId="f69ee4e2-845b-4a1f-89c4-60fce9da139f" providerId="ADAL" clId="{859AF54D-74B7-4891-8C6B-EA39BE83AFBE}" dt="2024-02-10T10:32:25.191" v="323" actId="47"/>
        <pc:sldMkLst>
          <pc:docMk/>
          <pc:sldMk cId="710263250" sldId="459"/>
        </pc:sldMkLst>
      </pc:sldChg>
      <pc:sldChg chg="del">
        <pc:chgData name="Kate Piper (IMH)" userId="f69ee4e2-845b-4a1f-89c4-60fce9da139f" providerId="ADAL" clId="{859AF54D-74B7-4891-8C6B-EA39BE83AFBE}" dt="2024-02-10T10:32:27.032" v="324" actId="47"/>
        <pc:sldMkLst>
          <pc:docMk/>
          <pc:sldMk cId="3138465153" sldId="464"/>
        </pc:sldMkLst>
      </pc:sldChg>
      <pc:sldChg chg="del">
        <pc:chgData name="Kate Piper (IMH)" userId="f69ee4e2-845b-4a1f-89c4-60fce9da139f" providerId="ADAL" clId="{859AF54D-74B7-4891-8C6B-EA39BE83AFBE}" dt="2024-02-10T10:32:27.613" v="325" actId="47"/>
        <pc:sldMkLst>
          <pc:docMk/>
          <pc:sldMk cId="691245366" sldId="465"/>
        </pc:sldMkLst>
      </pc:sldChg>
      <pc:sldChg chg="del">
        <pc:chgData name="Kate Piper (IMH)" userId="f69ee4e2-845b-4a1f-89c4-60fce9da139f" providerId="ADAL" clId="{859AF54D-74B7-4891-8C6B-EA39BE83AFBE}" dt="2024-02-10T10:32:28.338" v="326" actId="47"/>
        <pc:sldMkLst>
          <pc:docMk/>
          <pc:sldMk cId="318387647" sldId="466"/>
        </pc:sldMkLst>
      </pc:sldChg>
      <pc:sldChg chg="del">
        <pc:chgData name="Kate Piper (IMH)" userId="f69ee4e2-845b-4a1f-89c4-60fce9da139f" providerId="ADAL" clId="{859AF54D-74B7-4891-8C6B-EA39BE83AFBE}" dt="2024-02-10T10:32:29.343" v="327" actId="47"/>
        <pc:sldMkLst>
          <pc:docMk/>
          <pc:sldMk cId="4047954897" sldId="467"/>
        </pc:sldMkLst>
      </pc:sldChg>
      <pc:sldChg chg="del">
        <pc:chgData name="Kate Piper (IMH)" userId="f69ee4e2-845b-4a1f-89c4-60fce9da139f" providerId="ADAL" clId="{859AF54D-74B7-4891-8C6B-EA39BE83AFBE}" dt="2024-02-10T10:32:30.192" v="328" actId="47"/>
        <pc:sldMkLst>
          <pc:docMk/>
          <pc:sldMk cId="3911375077" sldId="468"/>
        </pc:sldMkLst>
      </pc:sldChg>
      <pc:sldChg chg="del">
        <pc:chgData name="Kate Piper (IMH)" userId="f69ee4e2-845b-4a1f-89c4-60fce9da139f" providerId="ADAL" clId="{859AF54D-74B7-4891-8C6B-EA39BE83AFBE}" dt="2024-02-10T10:32:44.256" v="339" actId="47"/>
        <pc:sldMkLst>
          <pc:docMk/>
          <pc:sldMk cId="3032297429" sldId="469"/>
        </pc:sldMkLst>
      </pc:sldChg>
      <pc:sldChg chg="del">
        <pc:chgData name="Kate Piper (IMH)" userId="f69ee4e2-845b-4a1f-89c4-60fce9da139f" providerId="ADAL" clId="{859AF54D-74B7-4891-8C6B-EA39BE83AFBE}" dt="2024-02-10T10:32:35.321" v="332" actId="47"/>
        <pc:sldMkLst>
          <pc:docMk/>
          <pc:sldMk cId="1035805882" sldId="474"/>
        </pc:sldMkLst>
      </pc:sldChg>
      <pc:sldChg chg="del">
        <pc:chgData name="Kate Piper (IMH)" userId="f69ee4e2-845b-4a1f-89c4-60fce9da139f" providerId="ADAL" clId="{859AF54D-74B7-4891-8C6B-EA39BE83AFBE}" dt="2024-02-10T10:32:31.859" v="329" actId="47"/>
        <pc:sldMkLst>
          <pc:docMk/>
          <pc:sldMk cId="2885192926" sldId="475"/>
        </pc:sldMkLst>
      </pc:sldChg>
      <pc:sldChg chg="del">
        <pc:chgData name="Kate Piper (IMH)" userId="f69ee4e2-845b-4a1f-89c4-60fce9da139f" providerId="ADAL" clId="{859AF54D-74B7-4891-8C6B-EA39BE83AFBE}" dt="2024-02-10T10:32:32.991" v="330" actId="47"/>
        <pc:sldMkLst>
          <pc:docMk/>
          <pc:sldMk cId="2772531693" sldId="476"/>
        </pc:sldMkLst>
      </pc:sldChg>
      <pc:sldChg chg="del">
        <pc:chgData name="Kate Piper (IMH)" userId="f69ee4e2-845b-4a1f-89c4-60fce9da139f" providerId="ADAL" clId="{859AF54D-74B7-4891-8C6B-EA39BE83AFBE}" dt="2024-02-10T10:32:42.083" v="337" actId="47"/>
        <pc:sldMkLst>
          <pc:docMk/>
          <pc:sldMk cId="2917313725" sldId="477"/>
        </pc:sldMkLst>
      </pc:sldChg>
      <pc:sldChg chg="del">
        <pc:chgData name="Kate Piper (IMH)" userId="f69ee4e2-845b-4a1f-89c4-60fce9da139f" providerId="ADAL" clId="{859AF54D-74B7-4891-8C6B-EA39BE83AFBE}" dt="2024-02-10T10:32:34.487" v="331" actId="47"/>
        <pc:sldMkLst>
          <pc:docMk/>
          <pc:sldMk cId="3605956757" sldId="478"/>
        </pc:sldMkLst>
      </pc:sldChg>
      <pc:sldChg chg="del">
        <pc:chgData name="Kate Piper (IMH)" userId="f69ee4e2-845b-4a1f-89c4-60fce9da139f" providerId="ADAL" clId="{859AF54D-74B7-4891-8C6B-EA39BE83AFBE}" dt="2024-02-10T10:32:37.665" v="334" actId="47"/>
        <pc:sldMkLst>
          <pc:docMk/>
          <pc:sldMk cId="3929338410" sldId="479"/>
        </pc:sldMkLst>
      </pc:sldChg>
      <pc:sldChg chg="del">
        <pc:chgData name="Kate Piper (IMH)" userId="f69ee4e2-845b-4a1f-89c4-60fce9da139f" providerId="ADAL" clId="{859AF54D-74B7-4891-8C6B-EA39BE83AFBE}" dt="2024-02-10T10:32:36.768" v="333" actId="47"/>
        <pc:sldMkLst>
          <pc:docMk/>
          <pc:sldMk cId="2476489545" sldId="480"/>
        </pc:sldMkLst>
      </pc:sldChg>
      <pc:sldChg chg="del">
        <pc:chgData name="Kate Piper (IMH)" userId="f69ee4e2-845b-4a1f-89c4-60fce9da139f" providerId="ADAL" clId="{859AF54D-74B7-4891-8C6B-EA39BE83AFBE}" dt="2024-02-10T10:32:38.231" v="335" actId="47"/>
        <pc:sldMkLst>
          <pc:docMk/>
          <pc:sldMk cId="4059079654" sldId="481"/>
        </pc:sldMkLst>
      </pc:sldChg>
      <pc:sldChg chg="del">
        <pc:chgData name="Kate Piper (IMH)" userId="f69ee4e2-845b-4a1f-89c4-60fce9da139f" providerId="ADAL" clId="{859AF54D-74B7-4891-8C6B-EA39BE83AFBE}" dt="2024-02-10T10:32:40.716" v="336" actId="47"/>
        <pc:sldMkLst>
          <pc:docMk/>
          <pc:sldMk cId="397363598" sldId="483"/>
        </pc:sldMkLst>
      </pc:sldChg>
      <pc:sldChg chg="del">
        <pc:chgData name="Kate Piper (IMH)" userId="f69ee4e2-845b-4a1f-89c4-60fce9da139f" providerId="ADAL" clId="{859AF54D-74B7-4891-8C6B-EA39BE83AFBE}" dt="2024-02-10T10:32:42.272" v="338" actId="47"/>
        <pc:sldMkLst>
          <pc:docMk/>
          <pc:sldMk cId="2120389434" sldId="484"/>
        </pc:sldMkLst>
      </pc:sldChg>
      <pc:sldChg chg="del">
        <pc:chgData name="Kate Piper (IMH)" userId="f69ee4e2-845b-4a1f-89c4-60fce9da139f" providerId="ADAL" clId="{859AF54D-74B7-4891-8C6B-EA39BE83AFBE}" dt="2024-02-10T11:03:24.193" v="438" actId="47"/>
        <pc:sldMkLst>
          <pc:docMk/>
          <pc:sldMk cId="2103983358" sldId="485"/>
        </pc:sldMkLst>
      </pc:sldChg>
      <pc:sldChg chg="del">
        <pc:chgData name="Kate Piper (IMH)" userId="f69ee4e2-845b-4a1f-89c4-60fce9da139f" providerId="ADAL" clId="{859AF54D-74B7-4891-8C6B-EA39BE83AFBE}" dt="2024-02-10T11:14:23.394" v="503" actId="47"/>
        <pc:sldMkLst>
          <pc:docMk/>
          <pc:sldMk cId="2531456203" sldId="486"/>
        </pc:sldMkLst>
      </pc:sldChg>
      <pc:sldChg chg="modSp mod ord">
        <pc:chgData name="Kate Piper (IMH)" userId="f69ee4e2-845b-4a1f-89c4-60fce9da139f" providerId="ADAL" clId="{859AF54D-74B7-4891-8C6B-EA39BE83AFBE}" dt="2024-02-10T11:27:03.508" v="704" actId="20577"/>
        <pc:sldMkLst>
          <pc:docMk/>
          <pc:sldMk cId="59345889" sldId="487"/>
        </pc:sldMkLst>
        <pc:spChg chg="mod">
          <ac:chgData name="Kate Piper (IMH)" userId="f69ee4e2-845b-4a1f-89c4-60fce9da139f" providerId="ADAL" clId="{859AF54D-74B7-4891-8C6B-EA39BE83AFBE}" dt="2024-02-10T11:27:03.508" v="704" actId="20577"/>
          <ac:spMkLst>
            <pc:docMk/>
            <pc:sldMk cId="59345889" sldId="487"/>
            <ac:spMk id="2" creationId="{5BA505EC-7A42-796D-155F-778D424AF1E7}"/>
          </ac:spMkLst>
        </pc:spChg>
      </pc:sldChg>
      <pc:sldChg chg="del">
        <pc:chgData name="Kate Piper (IMH)" userId="f69ee4e2-845b-4a1f-89c4-60fce9da139f" providerId="ADAL" clId="{859AF54D-74B7-4891-8C6B-EA39BE83AFBE}" dt="2024-02-10T11:14:17.020" v="502" actId="47"/>
        <pc:sldMkLst>
          <pc:docMk/>
          <pc:sldMk cId="1186411214" sldId="488"/>
        </pc:sldMkLst>
      </pc:sldChg>
      <pc:sldChg chg="addSp modSp new mod">
        <pc:chgData name="Kate Piper (IMH)" userId="f69ee4e2-845b-4a1f-89c4-60fce9da139f" providerId="ADAL" clId="{859AF54D-74B7-4891-8C6B-EA39BE83AFBE}" dt="2024-02-10T10:28:47.607" v="315" actId="1035"/>
        <pc:sldMkLst>
          <pc:docMk/>
          <pc:sldMk cId="3729029488" sldId="489"/>
        </pc:sldMkLst>
        <pc:spChg chg="add mod">
          <ac:chgData name="Kate Piper (IMH)" userId="f69ee4e2-845b-4a1f-89c4-60fce9da139f" providerId="ADAL" clId="{859AF54D-74B7-4891-8C6B-EA39BE83AFBE}" dt="2024-02-10T10:28:47.607" v="315" actId="1035"/>
          <ac:spMkLst>
            <pc:docMk/>
            <pc:sldMk cId="3729029488" sldId="489"/>
            <ac:spMk id="4" creationId="{0E6159AF-F476-6D41-31F0-3B98D6117D7C}"/>
          </ac:spMkLst>
        </pc:spChg>
        <pc:spChg chg="add mod">
          <ac:chgData name="Kate Piper (IMH)" userId="f69ee4e2-845b-4a1f-89c4-60fce9da139f" providerId="ADAL" clId="{859AF54D-74B7-4891-8C6B-EA39BE83AFBE}" dt="2024-02-10T10:28:47.607" v="315" actId="1035"/>
          <ac:spMkLst>
            <pc:docMk/>
            <pc:sldMk cId="3729029488" sldId="489"/>
            <ac:spMk id="5" creationId="{EDFDD410-A2B4-0E37-EA26-22A2242D16D2}"/>
          </ac:spMkLst>
        </pc:spChg>
        <pc:spChg chg="add mod">
          <ac:chgData name="Kate Piper (IMH)" userId="f69ee4e2-845b-4a1f-89c4-60fce9da139f" providerId="ADAL" clId="{859AF54D-74B7-4891-8C6B-EA39BE83AFBE}" dt="2024-02-10T10:28:47.607" v="315" actId="1035"/>
          <ac:spMkLst>
            <pc:docMk/>
            <pc:sldMk cId="3729029488" sldId="489"/>
            <ac:spMk id="6" creationId="{81985670-1BB8-6398-AE0B-9AD8449F10BA}"/>
          </ac:spMkLst>
        </pc:spChg>
        <pc:graphicFrameChg chg="add mod">
          <ac:chgData name="Kate Piper (IMH)" userId="f69ee4e2-845b-4a1f-89c4-60fce9da139f" providerId="ADAL" clId="{859AF54D-74B7-4891-8C6B-EA39BE83AFBE}" dt="2024-02-10T10:28:47.607" v="315" actId="1035"/>
          <ac:graphicFrameMkLst>
            <pc:docMk/>
            <pc:sldMk cId="3729029488" sldId="489"/>
            <ac:graphicFrameMk id="7" creationId="{120E3BF8-F314-5090-6844-A16CEE92E236}"/>
          </ac:graphicFrameMkLst>
        </pc:graphicFrameChg>
      </pc:sldChg>
      <pc:sldChg chg="addSp delSp modSp new mod ord modAnim">
        <pc:chgData name="Kate Piper (IMH)" userId="f69ee4e2-845b-4a1f-89c4-60fce9da139f" providerId="ADAL" clId="{859AF54D-74B7-4891-8C6B-EA39BE83AFBE}" dt="2024-02-10T11:03:34.076" v="440"/>
        <pc:sldMkLst>
          <pc:docMk/>
          <pc:sldMk cId="2670822759" sldId="490"/>
        </pc:sldMkLst>
        <pc:spChg chg="del">
          <ac:chgData name="Kate Piper (IMH)" userId="f69ee4e2-845b-4a1f-89c4-60fce9da139f" providerId="ADAL" clId="{859AF54D-74B7-4891-8C6B-EA39BE83AFBE}" dt="2024-02-10T10:32:07.768" v="321" actId="478"/>
          <ac:spMkLst>
            <pc:docMk/>
            <pc:sldMk cId="2670822759" sldId="490"/>
            <ac:spMk id="2" creationId="{4A693A47-1977-49E5-0775-57FC87BB83BC}"/>
          </ac:spMkLst>
        </pc:spChg>
        <pc:spChg chg="del mod">
          <ac:chgData name="Kate Piper (IMH)" userId="f69ee4e2-845b-4a1f-89c4-60fce9da139f" providerId="ADAL" clId="{859AF54D-74B7-4891-8C6B-EA39BE83AFBE}" dt="2024-02-10T10:32:06.261" v="320" actId="478"/>
          <ac:spMkLst>
            <pc:docMk/>
            <pc:sldMk cId="2670822759" sldId="490"/>
            <ac:spMk id="3" creationId="{C7CC8BE7-E4B1-7915-2966-729121ECBCD3}"/>
          </ac:spMkLst>
        </pc:spChg>
        <pc:spChg chg="add mod">
          <ac:chgData name="Kate Piper (IMH)" userId="f69ee4e2-845b-4a1f-89c4-60fce9da139f" providerId="ADAL" clId="{859AF54D-74B7-4891-8C6B-EA39BE83AFBE}" dt="2024-02-10T10:31:51.499" v="318" actId="1076"/>
          <ac:spMkLst>
            <pc:docMk/>
            <pc:sldMk cId="2670822759" sldId="490"/>
            <ac:spMk id="4" creationId="{826ECCE1-1AF3-C725-6A25-4DF6340EE0E9}"/>
          </ac:spMkLst>
        </pc:spChg>
        <pc:spChg chg="add mod">
          <ac:chgData name="Kate Piper (IMH)" userId="f69ee4e2-845b-4a1f-89c4-60fce9da139f" providerId="ADAL" clId="{859AF54D-74B7-4891-8C6B-EA39BE83AFBE}" dt="2024-02-10T10:31:51.499" v="318" actId="1076"/>
          <ac:spMkLst>
            <pc:docMk/>
            <pc:sldMk cId="2670822759" sldId="490"/>
            <ac:spMk id="5" creationId="{ABFB8129-8DBB-A5EB-06F3-607D78E8C2A2}"/>
          </ac:spMkLst>
        </pc:spChg>
      </pc:sldChg>
      <pc:sldChg chg="addSp delSp modSp new del mod modClrScheme chgLayout">
        <pc:chgData name="Kate Piper (IMH)" userId="f69ee4e2-845b-4a1f-89c4-60fce9da139f" providerId="ADAL" clId="{859AF54D-74B7-4891-8C6B-EA39BE83AFBE}" dt="2024-02-10T10:36:40.383" v="350" actId="47"/>
        <pc:sldMkLst>
          <pc:docMk/>
          <pc:sldMk cId="4032033332" sldId="491"/>
        </pc:sldMkLst>
        <pc:spChg chg="del">
          <ac:chgData name="Kate Piper (IMH)" userId="f69ee4e2-845b-4a1f-89c4-60fce9da139f" providerId="ADAL" clId="{859AF54D-74B7-4891-8C6B-EA39BE83AFBE}" dt="2024-02-10T10:36:10.624" v="341" actId="478"/>
          <ac:spMkLst>
            <pc:docMk/>
            <pc:sldMk cId="4032033332" sldId="491"/>
            <ac:spMk id="2" creationId="{58938A17-312F-3EDE-4552-5C2AC539247E}"/>
          </ac:spMkLst>
        </pc:spChg>
        <pc:spChg chg="del">
          <ac:chgData name="Kate Piper (IMH)" userId="f69ee4e2-845b-4a1f-89c4-60fce9da139f" providerId="ADAL" clId="{859AF54D-74B7-4891-8C6B-EA39BE83AFBE}" dt="2024-02-10T10:36:11.961" v="342" actId="478"/>
          <ac:spMkLst>
            <pc:docMk/>
            <pc:sldMk cId="4032033332" sldId="491"/>
            <ac:spMk id="3" creationId="{E5FA8E26-B2AB-86AD-660B-8762331E921C}"/>
          </ac:spMkLst>
        </pc:spChg>
        <pc:spChg chg="add mod ord">
          <ac:chgData name="Kate Piper (IMH)" userId="f69ee4e2-845b-4a1f-89c4-60fce9da139f" providerId="ADAL" clId="{859AF54D-74B7-4891-8C6B-EA39BE83AFBE}" dt="2024-02-10T10:36:33.186" v="347" actId="27636"/>
          <ac:spMkLst>
            <pc:docMk/>
            <pc:sldMk cId="4032033332" sldId="491"/>
            <ac:spMk id="4" creationId="{6319D871-03CC-D8A0-C01E-E1A93B0027A6}"/>
          </ac:spMkLst>
        </pc:spChg>
        <pc:spChg chg="add mod ord">
          <ac:chgData name="Kate Piper (IMH)" userId="f69ee4e2-845b-4a1f-89c4-60fce9da139f" providerId="ADAL" clId="{859AF54D-74B7-4891-8C6B-EA39BE83AFBE}" dt="2024-02-10T10:36:33.202" v="348" actId="27636"/>
          <ac:spMkLst>
            <pc:docMk/>
            <pc:sldMk cId="4032033332" sldId="491"/>
            <ac:spMk id="5" creationId="{6110D30A-A249-CE87-7E09-C4E0B6D06BA2}"/>
          </ac:spMkLst>
        </pc:spChg>
        <pc:spChg chg="add mod">
          <ac:chgData name="Kate Piper (IMH)" userId="f69ee4e2-845b-4a1f-89c4-60fce9da139f" providerId="ADAL" clId="{859AF54D-74B7-4891-8C6B-EA39BE83AFBE}" dt="2024-02-10T10:36:13.047" v="343"/>
          <ac:spMkLst>
            <pc:docMk/>
            <pc:sldMk cId="4032033332" sldId="491"/>
            <ac:spMk id="6" creationId="{F76D8736-9D18-1147-32F5-B7626EBF84D8}"/>
          </ac:spMkLst>
        </pc:spChg>
      </pc:sldChg>
      <pc:sldChg chg="addSp delSp modSp new mod ord">
        <pc:chgData name="Kate Piper (IMH)" userId="f69ee4e2-845b-4a1f-89c4-60fce9da139f" providerId="ADAL" clId="{859AF54D-74B7-4891-8C6B-EA39BE83AFBE}" dt="2024-02-10T11:03:34.076" v="440"/>
        <pc:sldMkLst>
          <pc:docMk/>
          <pc:sldMk cId="2609091405" sldId="492"/>
        </pc:sldMkLst>
        <pc:spChg chg="del">
          <ac:chgData name="Kate Piper (IMH)" userId="f69ee4e2-845b-4a1f-89c4-60fce9da139f" providerId="ADAL" clId="{859AF54D-74B7-4891-8C6B-EA39BE83AFBE}" dt="2024-02-10T10:36:46.311" v="353" actId="478"/>
          <ac:spMkLst>
            <pc:docMk/>
            <pc:sldMk cId="2609091405" sldId="492"/>
            <ac:spMk id="2" creationId="{B60593D5-5234-E080-A45A-C196A1C01C92}"/>
          </ac:spMkLst>
        </pc:spChg>
        <pc:spChg chg="del">
          <ac:chgData name="Kate Piper (IMH)" userId="f69ee4e2-845b-4a1f-89c4-60fce9da139f" providerId="ADAL" clId="{859AF54D-74B7-4891-8C6B-EA39BE83AFBE}" dt="2024-02-10T10:36:47.880" v="354" actId="478"/>
          <ac:spMkLst>
            <pc:docMk/>
            <pc:sldMk cId="2609091405" sldId="492"/>
            <ac:spMk id="3" creationId="{B9D1CC02-A43D-70AB-E1BC-574AF8631F4B}"/>
          </ac:spMkLst>
        </pc:spChg>
        <pc:spChg chg="add mod">
          <ac:chgData name="Kate Piper (IMH)" userId="f69ee4e2-845b-4a1f-89c4-60fce9da139f" providerId="ADAL" clId="{859AF54D-74B7-4891-8C6B-EA39BE83AFBE}" dt="2024-02-10T10:36:43.286" v="352" actId="27636"/>
          <ac:spMkLst>
            <pc:docMk/>
            <pc:sldMk cId="2609091405" sldId="492"/>
            <ac:spMk id="4" creationId="{AA96F41B-5E8E-F3D8-AA52-B3C07C92FE20}"/>
          </ac:spMkLst>
        </pc:spChg>
        <pc:spChg chg="add mod">
          <ac:chgData name="Kate Piper (IMH)" userId="f69ee4e2-845b-4a1f-89c4-60fce9da139f" providerId="ADAL" clId="{859AF54D-74B7-4891-8C6B-EA39BE83AFBE}" dt="2024-02-10T10:36:58.221" v="360" actId="1076"/>
          <ac:spMkLst>
            <pc:docMk/>
            <pc:sldMk cId="2609091405" sldId="492"/>
            <ac:spMk id="5" creationId="{BACA2BF6-E318-A63E-47DF-42B47BDAC72F}"/>
          </ac:spMkLst>
        </pc:spChg>
        <pc:spChg chg="add mod">
          <ac:chgData name="Kate Piper (IMH)" userId="f69ee4e2-845b-4a1f-89c4-60fce9da139f" providerId="ADAL" clId="{859AF54D-74B7-4891-8C6B-EA39BE83AFBE}" dt="2024-02-10T10:36:43.150" v="351"/>
          <ac:spMkLst>
            <pc:docMk/>
            <pc:sldMk cId="2609091405" sldId="492"/>
            <ac:spMk id="6" creationId="{0408FC5C-E8CE-1B9D-C000-8ABAC8D3346F}"/>
          </ac:spMkLst>
        </pc:spChg>
      </pc:sldChg>
      <pc:sldChg chg="addSp delSp modSp new mod ord">
        <pc:chgData name="Kate Piper (IMH)" userId="f69ee4e2-845b-4a1f-89c4-60fce9da139f" providerId="ADAL" clId="{859AF54D-74B7-4891-8C6B-EA39BE83AFBE}" dt="2024-02-10T10:38:17.481" v="371" actId="1076"/>
        <pc:sldMkLst>
          <pc:docMk/>
          <pc:sldMk cId="1487965502" sldId="493"/>
        </pc:sldMkLst>
        <pc:spChg chg="del">
          <ac:chgData name="Kate Piper (IMH)" userId="f69ee4e2-845b-4a1f-89c4-60fce9da139f" providerId="ADAL" clId="{859AF54D-74B7-4891-8C6B-EA39BE83AFBE}" dt="2024-02-10T10:37:48.952" v="364" actId="478"/>
          <ac:spMkLst>
            <pc:docMk/>
            <pc:sldMk cId="1487965502" sldId="493"/>
            <ac:spMk id="2" creationId="{7B88CEBD-4A24-B57E-9761-E1CD9D57003C}"/>
          </ac:spMkLst>
        </pc:spChg>
        <pc:spChg chg="del">
          <ac:chgData name="Kate Piper (IMH)" userId="f69ee4e2-845b-4a1f-89c4-60fce9da139f" providerId="ADAL" clId="{859AF54D-74B7-4891-8C6B-EA39BE83AFBE}" dt="2024-02-10T10:37:50.100" v="365" actId="478"/>
          <ac:spMkLst>
            <pc:docMk/>
            <pc:sldMk cId="1487965502" sldId="493"/>
            <ac:spMk id="3" creationId="{6E78EC89-4BF0-949B-755C-EF8DA5ACE39D}"/>
          </ac:spMkLst>
        </pc:spChg>
        <pc:spChg chg="add mod">
          <ac:chgData name="Kate Piper (IMH)" userId="f69ee4e2-845b-4a1f-89c4-60fce9da139f" providerId="ADAL" clId="{859AF54D-74B7-4891-8C6B-EA39BE83AFBE}" dt="2024-02-10T10:38:07.285" v="369" actId="1076"/>
          <ac:spMkLst>
            <pc:docMk/>
            <pc:sldMk cId="1487965502" sldId="493"/>
            <ac:spMk id="4" creationId="{BA433E21-2B58-4854-68D8-484C56BCF5E3}"/>
          </ac:spMkLst>
        </pc:spChg>
        <pc:spChg chg="add mod">
          <ac:chgData name="Kate Piper (IMH)" userId="f69ee4e2-845b-4a1f-89c4-60fce9da139f" providerId="ADAL" clId="{859AF54D-74B7-4891-8C6B-EA39BE83AFBE}" dt="2024-02-10T10:38:03.890" v="368" actId="1076"/>
          <ac:spMkLst>
            <pc:docMk/>
            <pc:sldMk cId="1487965502" sldId="493"/>
            <ac:spMk id="5" creationId="{F833B6D3-783C-1390-6180-E2DE6452E0C1}"/>
          </ac:spMkLst>
        </pc:spChg>
        <pc:spChg chg="add mod">
          <ac:chgData name="Kate Piper (IMH)" userId="f69ee4e2-845b-4a1f-89c4-60fce9da139f" providerId="ADAL" clId="{859AF54D-74B7-4891-8C6B-EA39BE83AFBE}" dt="2024-02-10T10:38:10.765" v="370" actId="1076"/>
          <ac:spMkLst>
            <pc:docMk/>
            <pc:sldMk cId="1487965502" sldId="493"/>
            <ac:spMk id="6" creationId="{062511F9-6567-16BF-4F0E-09601505EFD9}"/>
          </ac:spMkLst>
        </pc:spChg>
        <pc:spChg chg="add mod">
          <ac:chgData name="Kate Piper (IMH)" userId="f69ee4e2-845b-4a1f-89c4-60fce9da139f" providerId="ADAL" clId="{859AF54D-74B7-4891-8C6B-EA39BE83AFBE}" dt="2024-02-10T10:38:03.890" v="368" actId="1076"/>
          <ac:spMkLst>
            <pc:docMk/>
            <pc:sldMk cId="1487965502" sldId="493"/>
            <ac:spMk id="7" creationId="{0A52F6A8-E6D4-33A2-1A80-B0627D51CFC6}"/>
          </ac:spMkLst>
        </pc:spChg>
        <pc:spChg chg="add mod">
          <ac:chgData name="Kate Piper (IMH)" userId="f69ee4e2-845b-4a1f-89c4-60fce9da139f" providerId="ADAL" clId="{859AF54D-74B7-4891-8C6B-EA39BE83AFBE}" dt="2024-02-10T10:38:17.481" v="371" actId="1076"/>
          <ac:spMkLst>
            <pc:docMk/>
            <pc:sldMk cId="1487965502" sldId="493"/>
            <ac:spMk id="8" creationId="{DB5F8647-BC11-B400-925F-C032534856D1}"/>
          </ac:spMkLst>
        </pc:spChg>
      </pc:sldChg>
      <pc:sldChg chg="addSp delSp modSp new mod modAnim">
        <pc:chgData name="Kate Piper (IMH)" userId="f69ee4e2-845b-4a1f-89c4-60fce9da139f" providerId="ADAL" clId="{859AF54D-74B7-4891-8C6B-EA39BE83AFBE}" dt="2024-02-10T11:54:28.328" v="1119" actId="20577"/>
        <pc:sldMkLst>
          <pc:docMk/>
          <pc:sldMk cId="1300661823" sldId="494"/>
        </pc:sldMkLst>
        <pc:spChg chg="del">
          <ac:chgData name="Kate Piper (IMH)" userId="f69ee4e2-845b-4a1f-89c4-60fce9da139f" providerId="ADAL" clId="{859AF54D-74B7-4891-8C6B-EA39BE83AFBE}" dt="2024-02-10T10:39:29.974" v="373" actId="478"/>
          <ac:spMkLst>
            <pc:docMk/>
            <pc:sldMk cId="1300661823" sldId="494"/>
            <ac:spMk id="2" creationId="{6C420715-CACF-EDC1-DF82-00B5EFEC9B44}"/>
          </ac:spMkLst>
        </pc:spChg>
        <pc:spChg chg="del">
          <ac:chgData name="Kate Piper (IMH)" userId="f69ee4e2-845b-4a1f-89c4-60fce9da139f" providerId="ADAL" clId="{859AF54D-74B7-4891-8C6B-EA39BE83AFBE}" dt="2024-02-10T10:39:29.974" v="373" actId="478"/>
          <ac:spMkLst>
            <pc:docMk/>
            <pc:sldMk cId="1300661823" sldId="494"/>
            <ac:spMk id="3" creationId="{07123FC5-F949-0275-4F59-B22779D92FED}"/>
          </ac:spMkLst>
        </pc:spChg>
        <pc:spChg chg="add mod">
          <ac:chgData name="Kate Piper (IMH)" userId="f69ee4e2-845b-4a1f-89c4-60fce9da139f" providerId="ADAL" clId="{859AF54D-74B7-4891-8C6B-EA39BE83AFBE}" dt="2024-02-10T10:39:39.475" v="375" actId="1076"/>
          <ac:spMkLst>
            <pc:docMk/>
            <pc:sldMk cId="1300661823" sldId="494"/>
            <ac:spMk id="4" creationId="{20A76946-EDE4-4DA1-B666-1F6C1017F390}"/>
          </ac:spMkLst>
        </pc:spChg>
        <pc:spChg chg="add mod">
          <ac:chgData name="Kate Piper (IMH)" userId="f69ee4e2-845b-4a1f-89c4-60fce9da139f" providerId="ADAL" clId="{859AF54D-74B7-4891-8C6B-EA39BE83AFBE}" dt="2024-02-10T11:54:28.328" v="1119" actId="20577"/>
          <ac:spMkLst>
            <pc:docMk/>
            <pc:sldMk cId="1300661823" sldId="494"/>
            <ac:spMk id="5" creationId="{D84DD573-B2C7-1D69-3759-8F3EF2ADAE56}"/>
          </ac:spMkLst>
        </pc:spChg>
      </pc:sldChg>
      <pc:sldChg chg="add">
        <pc:chgData name="Kate Piper (IMH)" userId="f69ee4e2-845b-4a1f-89c4-60fce9da139f" providerId="ADAL" clId="{859AF54D-74B7-4891-8C6B-EA39BE83AFBE}" dt="2024-02-10T11:02:22.480" v="377"/>
        <pc:sldMkLst>
          <pc:docMk/>
          <pc:sldMk cId="233420304" sldId="495"/>
        </pc:sldMkLst>
      </pc:sldChg>
      <pc:sldChg chg="addSp delSp modSp new mod modAnim">
        <pc:chgData name="Kate Piper (IMH)" userId="f69ee4e2-845b-4a1f-89c4-60fce9da139f" providerId="ADAL" clId="{859AF54D-74B7-4891-8C6B-EA39BE83AFBE}" dt="2024-02-10T12:00:06.493" v="1120"/>
        <pc:sldMkLst>
          <pc:docMk/>
          <pc:sldMk cId="3356875984" sldId="496"/>
        </pc:sldMkLst>
        <pc:spChg chg="del">
          <ac:chgData name="Kate Piper (IMH)" userId="f69ee4e2-845b-4a1f-89c4-60fce9da139f" providerId="ADAL" clId="{859AF54D-74B7-4891-8C6B-EA39BE83AFBE}" dt="2024-02-10T11:02:43.352" v="379" actId="478"/>
          <ac:spMkLst>
            <pc:docMk/>
            <pc:sldMk cId="3356875984" sldId="496"/>
            <ac:spMk id="2" creationId="{1333FAC2-B1A2-FC4E-18CE-710CEBEDFF06}"/>
          </ac:spMkLst>
        </pc:spChg>
        <pc:spChg chg="del">
          <ac:chgData name="Kate Piper (IMH)" userId="f69ee4e2-845b-4a1f-89c4-60fce9da139f" providerId="ADAL" clId="{859AF54D-74B7-4891-8C6B-EA39BE83AFBE}" dt="2024-02-10T11:02:43.352" v="379" actId="478"/>
          <ac:spMkLst>
            <pc:docMk/>
            <pc:sldMk cId="3356875984" sldId="496"/>
            <ac:spMk id="3" creationId="{AAC43483-DE19-C30E-CF7F-5BDBDA1586DE}"/>
          </ac:spMkLst>
        </pc:spChg>
        <pc:spChg chg="add mod">
          <ac:chgData name="Kate Piper (IMH)" userId="f69ee4e2-845b-4a1f-89c4-60fce9da139f" providerId="ADAL" clId="{859AF54D-74B7-4891-8C6B-EA39BE83AFBE}" dt="2024-02-10T11:02:49.910" v="414" actId="1035"/>
          <ac:spMkLst>
            <pc:docMk/>
            <pc:sldMk cId="3356875984" sldId="496"/>
            <ac:spMk id="4" creationId="{2FC789BC-7AA3-1D3D-6A86-A0D3606E5D00}"/>
          </ac:spMkLst>
        </pc:spChg>
        <pc:spChg chg="add mod">
          <ac:chgData name="Kate Piper (IMH)" userId="f69ee4e2-845b-4a1f-89c4-60fce9da139f" providerId="ADAL" clId="{859AF54D-74B7-4891-8C6B-EA39BE83AFBE}" dt="2024-02-10T11:02:56.891" v="437" actId="1035"/>
          <ac:spMkLst>
            <pc:docMk/>
            <pc:sldMk cId="3356875984" sldId="496"/>
            <ac:spMk id="5" creationId="{C6B071B0-5532-CB64-BA58-1DC18E861ED8}"/>
          </ac:spMkLst>
        </pc:spChg>
        <pc:spChg chg="add mod">
          <ac:chgData name="Kate Piper (IMH)" userId="f69ee4e2-845b-4a1f-89c4-60fce9da139f" providerId="ADAL" clId="{859AF54D-74B7-4891-8C6B-EA39BE83AFBE}" dt="2024-02-10T11:02:56.891" v="437" actId="1035"/>
          <ac:spMkLst>
            <pc:docMk/>
            <pc:sldMk cId="3356875984" sldId="496"/>
            <ac:spMk id="6" creationId="{9AFBD5B5-18CC-9806-A608-0B6534030A03}"/>
          </ac:spMkLst>
        </pc:spChg>
        <pc:spChg chg="add mod">
          <ac:chgData name="Kate Piper (IMH)" userId="f69ee4e2-845b-4a1f-89c4-60fce9da139f" providerId="ADAL" clId="{859AF54D-74B7-4891-8C6B-EA39BE83AFBE}" dt="2024-02-10T11:02:56.891" v="437" actId="1035"/>
          <ac:spMkLst>
            <pc:docMk/>
            <pc:sldMk cId="3356875984" sldId="496"/>
            <ac:spMk id="7" creationId="{67C4291B-09E4-E339-0EBB-27ACCD668B19}"/>
          </ac:spMkLst>
        </pc:spChg>
        <pc:spChg chg="add mod">
          <ac:chgData name="Kate Piper (IMH)" userId="f69ee4e2-845b-4a1f-89c4-60fce9da139f" providerId="ADAL" clId="{859AF54D-74B7-4891-8C6B-EA39BE83AFBE}" dt="2024-02-10T11:02:56.891" v="437" actId="1035"/>
          <ac:spMkLst>
            <pc:docMk/>
            <pc:sldMk cId="3356875984" sldId="496"/>
            <ac:spMk id="8" creationId="{0A647F39-028B-E34B-8661-D8A46612967A}"/>
          </ac:spMkLst>
        </pc:spChg>
      </pc:sldChg>
      <pc:sldChg chg="addSp delSp modSp new mod ord">
        <pc:chgData name="Kate Piper (IMH)" userId="f69ee4e2-845b-4a1f-89c4-60fce9da139f" providerId="ADAL" clId="{859AF54D-74B7-4891-8C6B-EA39BE83AFBE}" dt="2024-02-10T11:25:55.475" v="648"/>
        <pc:sldMkLst>
          <pc:docMk/>
          <pc:sldMk cId="748968217" sldId="497"/>
        </pc:sldMkLst>
        <pc:spChg chg="del">
          <ac:chgData name="Kate Piper (IMH)" userId="f69ee4e2-845b-4a1f-89c4-60fce9da139f" providerId="ADAL" clId="{859AF54D-74B7-4891-8C6B-EA39BE83AFBE}" dt="2024-02-10T11:04:00.801" v="444" actId="478"/>
          <ac:spMkLst>
            <pc:docMk/>
            <pc:sldMk cId="748968217" sldId="497"/>
            <ac:spMk id="2" creationId="{512D51EA-12F6-62BB-82E6-75C19B5208E6}"/>
          </ac:spMkLst>
        </pc:spChg>
        <pc:spChg chg="del">
          <ac:chgData name="Kate Piper (IMH)" userId="f69ee4e2-845b-4a1f-89c4-60fce9da139f" providerId="ADAL" clId="{859AF54D-74B7-4891-8C6B-EA39BE83AFBE}" dt="2024-02-10T11:04:00.801" v="444" actId="478"/>
          <ac:spMkLst>
            <pc:docMk/>
            <pc:sldMk cId="748968217" sldId="497"/>
            <ac:spMk id="3" creationId="{DED54044-D146-161B-7E38-59DA3AB41CE3}"/>
          </ac:spMkLst>
        </pc:spChg>
        <pc:spChg chg="add mod">
          <ac:chgData name="Kate Piper (IMH)" userId="f69ee4e2-845b-4a1f-89c4-60fce9da139f" providerId="ADAL" clId="{859AF54D-74B7-4891-8C6B-EA39BE83AFBE}" dt="2024-02-10T11:04:08.563" v="485" actId="1035"/>
          <ac:spMkLst>
            <pc:docMk/>
            <pc:sldMk cId="748968217" sldId="497"/>
            <ac:spMk id="4" creationId="{31DFB644-6BBA-C360-E7C8-88E461D3DF99}"/>
          </ac:spMkLst>
        </pc:spChg>
        <pc:spChg chg="add mod">
          <ac:chgData name="Kate Piper (IMH)" userId="f69ee4e2-845b-4a1f-89c4-60fce9da139f" providerId="ADAL" clId="{859AF54D-74B7-4891-8C6B-EA39BE83AFBE}" dt="2024-02-10T11:04:14.380" v="501" actId="1035"/>
          <ac:spMkLst>
            <pc:docMk/>
            <pc:sldMk cId="748968217" sldId="497"/>
            <ac:spMk id="5" creationId="{D1EE41D3-F8A6-DE1D-B7DE-A4893322661D}"/>
          </ac:spMkLst>
        </pc:spChg>
        <pc:spChg chg="add mod">
          <ac:chgData name="Kate Piper (IMH)" userId="f69ee4e2-845b-4a1f-89c4-60fce9da139f" providerId="ADAL" clId="{859AF54D-74B7-4891-8C6B-EA39BE83AFBE}" dt="2024-02-10T11:04:14.380" v="501" actId="1035"/>
          <ac:spMkLst>
            <pc:docMk/>
            <pc:sldMk cId="748968217" sldId="497"/>
            <ac:spMk id="6" creationId="{18371DE4-F5A8-63B6-BB9B-49744B1CF075}"/>
          </ac:spMkLst>
        </pc:spChg>
        <pc:spChg chg="add mod">
          <ac:chgData name="Kate Piper (IMH)" userId="f69ee4e2-845b-4a1f-89c4-60fce9da139f" providerId="ADAL" clId="{859AF54D-74B7-4891-8C6B-EA39BE83AFBE}" dt="2024-02-10T11:04:14.380" v="501" actId="1035"/>
          <ac:spMkLst>
            <pc:docMk/>
            <pc:sldMk cId="748968217" sldId="497"/>
            <ac:spMk id="7" creationId="{2D2F04FD-09F3-AFEB-2E18-540999273F82}"/>
          </ac:spMkLst>
        </pc:spChg>
        <pc:spChg chg="add mod">
          <ac:chgData name="Kate Piper (IMH)" userId="f69ee4e2-845b-4a1f-89c4-60fce9da139f" providerId="ADAL" clId="{859AF54D-74B7-4891-8C6B-EA39BE83AFBE}" dt="2024-02-10T11:04:14.380" v="501" actId="1035"/>
          <ac:spMkLst>
            <pc:docMk/>
            <pc:sldMk cId="748968217" sldId="497"/>
            <ac:spMk id="8" creationId="{906959C5-95E2-6C68-0414-7370ABC3601D}"/>
          </ac:spMkLst>
        </pc:spChg>
      </pc:sldChg>
      <pc:sldChg chg="addSp delSp modSp new mod modAnim">
        <pc:chgData name="Kate Piper (IMH)" userId="f69ee4e2-845b-4a1f-89c4-60fce9da139f" providerId="ADAL" clId="{859AF54D-74B7-4891-8C6B-EA39BE83AFBE}" dt="2024-02-10T11:15:17.465" v="509"/>
        <pc:sldMkLst>
          <pc:docMk/>
          <pc:sldMk cId="2908351190" sldId="498"/>
        </pc:sldMkLst>
        <pc:spChg chg="del">
          <ac:chgData name="Kate Piper (IMH)" userId="f69ee4e2-845b-4a1f-89c4-60fce9da139f" providerId="ADAL" clId="{859AF54D-74B7-4891-8C6B-EA39BE83AFBE}" dt="2024-02-10T11:14:44.847" v="505" actId="478"/>
          <ac:spMkLst>
            <pc:docMk/>
            <pc:sldMk cId="2908351190" sldId="498"/>
            <ac:spMk id="2" creationId="{2D3A8224-1560-3851-9851-9738AEBFB9D0}"/>
          </ac:spMkLst>
        </pc:spChg>
        <pc:spChg chg="del">
          <ac:chgData name="Kate Piper (IMH)" userId="f69ee4e2-845b-4a1f-89c4-60fce9da139f" providerId="ADAL" clId="{859AF54D-74B7-4891-8C6B-EA39BE83AFBE}" dt="2024-02-10T11:14:44.847" v="505" actId="478"/>
          <ac:spMkLst>
            <pc:docMk/>
            <pc:sldMk cId="2908351190" sldId="498"/>
            <ac:spMk id="3" creationId="{0478BA68-8D6F-FB51-FD7A-A546CEA12546}"/>
          </ac:spMkLst>
        </pc:spChg>
        <pc:spChg chg="add mod">
          <ac:chgData name="Kate Piper (IMH)" userId="f69ee4e2-845b-4a1f-89c4-60fce9da139f" providerId="ADAL" clId="{859AF54D-74B7-4891-8C6B-EA39BE83AFBE}" dt="2024-02-10T11:14:54.426" v="507" actId="14100"/>
          <ac:spMkLst>
            <pc:docMk/>
            <pc:sldMk cId="2908351190" sldId="498"/>
            <ac:spMk id="4" creationId="{A71D5F5B-27E9-06BF-D049-F68B76891CA6}"/>
          </ac:spMkLst>
        </pc:spChg>
        <pc:spChg chg="add mod">
          <ac:chgData name="Kate Piper (IMH)" userId="f69ee4e2-845b-4a1f-89c4-60fce9da139f" providerId="ADAL" clId="{859AF54D-74B7-4891-8C6B-EA39BE83AFBE}" dt="2024-02-10T11:15:01.586" v="508" actId="1076"/>
          <ac:spMkLst>
            <pc:docMk/>
            <pc:sldMk cId="2908351190" sldId="498"/>
            <ac:spMk id="5" creationId="{FC0FA50A-6FE9-09C3-6D7C-1A7190783A23}"/>
          </ac:spMkLst>
        </pc:spChg>
        <pc:spChg chg="add mod">
          <ac:chgData name="Kate Piper (IMH)" userId="f69ee4e2-845b-4a1f-89c4-60fce9da139f" providerId="ADAL" clId="{859AF54D-74B7-4891-8C6B-EA39BE83AFBE}" dt="2024-02-10T11:14:54.426" v="507" actId="14100"/>
          <ac:spMkLst>
            <pc:docMk/>
            <pc:sldMk cId="2908351190" sldId="498"/>
            <ac:spMk id="7" creationId="{659DB307-6D13-CFC1-AF84-FE49E579E07D}"/>
          </ac:spMkLst>
        </pc:spChg>
        <pc:picChg chg="add mod">
          <ac:chgData name="Kate Piper (IMH)" userId="f69ee4e2-845b-4a1f-89c4-60fce9da139f" providerId="ADAL" clId="{859AF54D-74B7-4891-8C6B-EA39BE83AFBE}" dt="2024-02-10T11:14:54.426" v="507" actId="14100"/>
          <ac:picMkLst>
            <pc:docMk/>
            <pc:sldMk cId="2908351190" sldId="498"/>
            <ac:picMk id="6" creationId="{44B02644-8F76-B75E-1B1C-39F4F63DE15E}"/>
          </ac:picMkLst>
        </pc:picChg>
      </pc:sldChg>
      <pc:sldChg chg="addSp delSp modSp new mod modAnim">
        <pc:chgData name="Kate Piper (IMH)" userId="f69ee4e2-845b-4a1f-89c4-60fce9da139f" providerId="ADAL" clId="{859AF54D-74B7-4891-8C6B-EA39BE83AFBE}" dt="2024-02-10T12:03:02.261" v="1154"/>
        <pc:sldMkLst>
          <pc:docMk/>
          <pc:sldMk cId="346345261" sldId="499"/>
        </pc:sldMkLst>
        <pc:spChg chg="del">
          <ac:chgData name="Kate Piper (IMH)" userId="f69ee4e2-845b-4a1f-89c4-60fce9da139f" providerId="ADAL" clId="{859AF54D-74B7-4891-8C6B-EA39BE83AFBE}" dt="2024-02-10T11:15:42.490" v="511" actId="478"/>
          <ac:spMkLst>
            <pc:docMk/>
            <pc:sldMk cId="346345261" sldId="499"/>
            <ac:spMk id="2" creationId="{5B3F0783-AC8F-B6CE-E034-F1C6CBAC2138}"/>
          </ac:spMkLst>
        </pc:spChg>
        <pc:spChg chg="del">
          <ac:chgData name="Kate Piper (IMH)" userId="f69ee4e2-845b-4a1f-89c4-60fce9da139f" providerId="ADAL" clId="{859AF54D-74B7-4891-8C6B-EA39BE83AFBE}" dt="2024-02-10T11:15:42.490" v="511" actId="478"/>
          <ac:spMkLst>
            <pc:docMk/>
            <pc:sldMk cId="346345261" sldId="499"/>
            <ac:spMk id="3" creationId="{8DFEF969-88BC-AA15-A850-6BFE1E840E23}"/>
          </ac:spMkLst>
        </pc:spChg>
        <pc:spChg chg="add mod">
          <ac:chgData name="Kate Piper (IMH)" userId="f69ee4e2-845b-4a1f-89c4-60fce9da139f" providerId="ADAL" clId="{859AF54D-74B7-4891-8C6B-EA39BE83AFBE}" dt="2024-02-10T12:03:00.037" v="1153" actId="1076"/>
          <ac:spMkLst>
            <pc:docMk/>
            <pc:sldMk cId="346345261" sldId="499"/>
            <ac:spMk id="5" creationId="{D21B7AE0-D975-6BC3-456F-9F65CE1B1628}"/>
          </ac:spMkLst>
        </pc:spChg>
        <pc:graphicFrameChg chg="add mod">
          <ac:chgData name="Kate Piper (IMH)" userId="f69ee4e2-845b-4a1f-89c4-60fce9da139f" providerId="ADAL" clId="{859AF54D-74B7-4891-8C6B-EA39BE83AFBE}" dt="2024-02-10T12:02:41.047" v="1130" actId="1076"/>
          <ac:graphicFrameMkLst>
            <pc:docMk/>
            <pc:sldMk cId="346345261" sldId="499"/>
            <ac:graphicFrameMk id="4" creationId="{A2ABC245-D3F0-852D-7C19-6CB10D525E33}"/>
          </ac:graphicFrameMkLst>
        </pc:graphicFrameChg>
      </pc:sldChg>
      <pc:sldChg chg="addSp delSp modSp new mod">
        <pc:chgData name="Kate Piper (IMH)" userId="f69ee4e2-845b-4a1f-89c4-60fce9da139f" providerId="ADAL" clId="{859AF54D-74B7-4891-8C6B-EA39BE83AFBE}" dt="2024-02-10T11:24:52.962" v="646" actId="208"/>
        <pc:sldMkLst>
          <pc:docMk/>
          <pc:sldMk cId="4252273773" sldId="500"/>
        </pc:sldMkLst>
        <pc:spChg chg="del">
          <ac:chgData name="Kate Piper (IMH)" userId="f69ee4e2-845b-4a1f-89c4-60fce9da139f" providerId="ADAL" clId="{859AF54D-74B7-4891-8C6B-EA39BE83AFBE}" dt="2024-02-10T11:16:00.329" v="515" actId="478"/>
          <ac:spMkLst>
            <pc:docMk/>
            <pc:sldMk cId="4252273773" sldId="500"/>
            <ac:spMk id="2" creationId="{BFB4C3A6-95E5-F01E-B2AF-BAD6E929BCF0}"/>
          </ac:spMkLst>
        </pc:spChg>
        <pc:spChg chg="del">
          <ac:chgData name="Kate Piper (IMH)" userId="f69ee4e2-845b-4a1f-89c4-60fce9da139f" providerId="ADAL" clId="{859AF54D-74B7-4891-8C6B-EA39BE83AFBE}" dt="2024-02-10T11:16:00.329" v="515" actId="478"/>
          <ac:spMkLst>
            <pc:docMk/>
            <pc:sldMk cId="4252273773" sldId="500"/>
            <ac:spMk id="3" creationId="{FD57BE99-C72F-CCBE-BAA3-3F18ED8C5EE4}"/>
          </ac:spMkLst>
        </pc:spChg>
        <pc:spChg chg="add del mod">
          <ac:chgData name="Kate Piper (IMH)" userId="f69ee4e2-845b-4a1f-89c4-60fce9da139f" providerId="ADAL" clId="{859AF54D-74B7-4891-8C6B-EA39BE83AFBE}" dt="2024-02-10T11:22:29.953" v="562" actId="478"/>
          <ac:spMkLst>
            <pc:docMk/>
            <pc:sldMk cId="4252273773" sldId="500"/>
            <ac:spMk id="4" creationId="{71804E14-1BFC-78BE-570D-3DC908D63C14}"/>
          </ac:spMkLst>
        </pc:spChg>
        <pc:spChg chg="add del mod">
          <ac:chgData name="Kate Piper (IMH)" userId="f69ee4e2-845b-4a1f-89c4-60fce9da139f" providerId="ADAL" clId="{859AF54D-74B7-4891-8C6B-EA39BE83AFBE}" dt="2024-02-10T11:22:35.784" v="565" actId="478"/>
          <ac:spMkLst>
            <pc:docMk/>
            <pc:sldMk cId="4252273773" sldId="500"/>
            <ac:spMk id="6" creationId="{9ED8BD6A-D72E-CD3C-3F7C-EC0D26665365}"/>
          </ac:spMkLst>
        </pc:spChg>
        <pc:spChg chg="add del mod">
          <ac:chgData name="Kate Piper (IMH)" userId="f69ee4e2-845b-4a1f-89c4-60fce9da139f" providerId="ADAL" clId="{859AF54D-74B7-4891-8C6B-EA39BE83AFBE}" dt="2024-02-10T11:22:57.886" v="572" actId="478"/>
          <ac:spMkLst>
            <pc:docMk/>
            <pc:sldMk cId="4252273773" sldId="500"/>
            <ac:spMk id="7" creationId="{CF5B70FA-B6E7-8035-F989-3DA28DF30179}"/>
          </ac:spMkLst>
        </pc:spChg>
        <pc:spChg chg="add del mod">
          <ac:chgData name="Kate Piper (IMH)" userId="f69ee4e2-845b-4a1f-89c4-60fce9da139f" providerId="ADAL" clId="{859AF54D-74B7-4891-8C6B-EA39BE83AFBE}" dt="2024-02-10T11:22:57.886" v="572" actId="478"/>
          <ac:spMkLst>
            <pc:docMk/>
            <pc:sldMk cId="4252273773" sldId="500"/>
            <ac:spMk id="8" creationId="{A832B29D-5444-0057-F73E-62004B8371CE}"/>
          </ac:spMkLst>
        </pc:spChg>
        <pc:spChg chg="add del mod">
          <ac:chgData name="Kate Piper (IMH)" userId="f69ee4e2-845b-4a1f-89c4-60fce9da139f" providerId="ADAL" clId="{859AF54D-74B7-4891-8C6B-EA39BE83AFBE}" dt="2024-02-10T11:22:57.886" v="572" actId="478"/>
          <ac:spMkLst>
            <pc:docMk/>
            <pc:sldMk cId="4252273773" sldId="500"/>
            <ac:spMk id="9" creationId="{7D1550DE-C4EF-F24F-C30C-226D2D764525}"/>
          </ac:spMkLst>
        </pc:spChg>
        <pc:spChg chg="add del mod">
          <ac:chgData name="Kate Piper (IMH)" userId="f69ee4e2-845b-4a1f-89c4-60fce9da139f" providerId="ADAL" clId="{859AF54D-74B7-4891-8C6B-EA39BE83AFBE}" dt="2024-02-10T11:22:57.886" v="572" actId="478"/>
          <ac:spMkLst>
            <pc:docMk/>
            <pc:sldMk cId="4252273773" sldId="500"/>
            <ac:spMk id="10" creationId="{B34E1385-13C2-0CCF-C0A0-3B6AC153E6F0}"/>
          </ac:spMkLst>
        </pc:spChg>
        <pc:spChg chg="add del mod">
          <ac:chgData name="Kate Piper (IMH)" userId="f69ee4e2-845b-4a1f-89c4-60fce9da139f" providerId="ADAL" clId="{859AF54D-74B7-4891-8C6B-EA39BE83AFBE}" dt="2024-02-10T11:22:57.886" v="572" actId="478"/>
          <ac:spMkLst>
            <pc:docMk/>
            <pc:sldMk cId="4252273773" sldId="500"/>
            <ac:spMk id="11" creationId="{99D03A96-60A4-349C-626B-30CA70C04AF5}"/>
          </ac:spMkLst>
        </pc:spChg>
        <pc:spChg chg="add del mod">
          <ac:chgData name="Kate Piper (IMH)" userId="f69ee4e2-845b-4a1f-89c4-60fce9da139f" providerId="ADAL" clId="{859AF54D-74B7-4891-8C6B-EA39BE83AFBE}" dt="2024-02-10T11:22:57.886" v="572" actId="478"/>
          <ac:spMkLst>
            <pc:docMk/>
            <pc:sldMk cId="4252273773" sldId="500"/>
            <ac:spMk id="12" creationId="{2C659D2E-DFCC-6CCD-C9C7-4CC0EADE9017}"/>
          </ac:spMkLst>
        </pc:spChg>
        <pc:spChg chg="add del mod">
          <ac:chgData name="Kate Piper (IMH)" userId="f69ee4e2-845b-4a1f-89c4-60fce9da139f" providerId="ADAL" clId="{859AF54D-74B7-4891-8C6B-EA39BE83AFBE}" dt="2024-02-10T11:22:59.920" v="573" actId="478"/>
          <ac:spMkLst>
            <pc:docMk/>
            <pc:sldMk cId="4252273773" sldId="500"/>
            <ac:spMk id="13" creationId="{59A63C59-FDA3-1A5D-456E-EBB327CD2135}"/>
          </ac:spMkLst>
        </pc:spChg>
        <pc:spChg chg="add del mod">
          <ac:chgData name="Kate Piper (IMH)" userId="f69ee4e2-845b-4a1f-89c4-60fce9da139f" providerId="ADAL" clId="{859AF54D-74B7-4891-8C6B-EA39BE83AFBE}" dt="2024-02-10T11:22:57.886" v="572" actId="478"/>
          <ac:spMkLst>
            <pc:docMk/>
            <pc:sldMk cId="4252273773" sldId="500"/>
            <ac:spMk id="14" creationId="{F41E5FE8-B02D-41D8-7002-7932E7575891}"/>
          </ac:spMkLst>
        </pc:spChg>
        <pc:spChg chg="add del mod">
          <ac:chgData name="Kate Piper (IMH)" userId="f69ee4e2-845b-4a1f-89c4-60fce9da139f" providerId="ADAL" clId="{859AF54D-74B7-4891-8C6B-EA39BE83AFBE}" dt="2024-02-10T11:22:57.886" v="572" actId="478"/>
          <ac:spMkLst>
            <pc:docMk/>
            <pc:sldMk cId="4252273773" sldId="500"/>
            <ac:spMk id="15" creationId="{E7B09671-116A-6ED0-A9B7-6525E012B444}"/>
          </ac:spMkLst>
        </pc:spChg>
        <pc:spChg chg="add del mod">
          <ac:chgData name="Kate Piper (IMH)" userId="f69ee4e2-845b-4a1f-89c4-60fce9da139f" providerId="ADAL" clId="{859AF54D-74B7-4891-8C6B-EA39BE83AFBE}" dt="2024-02-10T11:22:57.886" v="572" actId="478"/>
          <ac:spMkLst>
            <pc:docMk/>
            <pc:sldMk cId="4252273773" sldId="500"/>
            <ac:spMk id="16" creationId="{5E7DF2BB-150B-4EBF-DEC4-A5B44394AB80}"/>
          </ac:spMkLst>
        </pc:spChg>
        <pc:spChg chg="add del mod">
          <ac:chgData name="Kate Piper (IMH)" userId="f69ee4e2-845b-4a1f-89c4-60fce9da139f" providerId="ADAL" clId="{859AF54D-74B7-4891-8C6B-EA39BE83AFBE}" dt="2024-02-10T11:22:57.886" v="572" actId="478"/>
          <ac:spMkLst>
            <pc:docMk/>
            <pc:sldMk cId="4252273773" sldId="500"/>
            <ac:spMk id="17" creationId="{03A6519E-61FD-3FA1-0287-53368DB021E5}"/>
          </ac:spMkLst>
        </pc:spChg>
        <pc:spChg chg="add del mod">
          <ac:chgData name="Kate Piper (IMH)" userId="f69ee4e2-845b-4a1f-89c4-60fce9da139f" providerId="ADAL" clId="{859AF54D-74B7-4891-8C6B-EA39BE83AFBE}" dt="2024-02-10T11:22:36.808" v="566" actId="478"/>
          <ac:spMkLst>
            <pc:docMk/>
            <pc:sldMk cId="4252273773" sldId="500"/>
            <ac:spMk id="18" creationId="{06AE8A56-3B0B-2FB4-C6F3-E0F97D3FC90C}"/>
          </ac:spMkLst>
        </pc:spChg>
        <pc:spChg chg="add del mod">
          <ac:chgData name="Kate Piper (IMH)" userId="f69ee4e2-845b-4a1f-89c4-60fce9da139f" providerId="ADAL" clId="{859AF54D-74B7-4891-8C6B-EA39BE83AFBE}" dt="2024-02-10T11:22:38.477" v="568" actId="478"/>
          <ac:spMkLst>
            <pc:docMk/>
            <pc:sldMk cId="4252273773" sldId="500"/>
            <ac:spMk id="19" creationId="{38C4AB7E-1A37-DF8B-5D31-84263C0C4D9A}"/>
          </ac:spMkLst>
        </pc:spChg>
        <pc:spChg chg="add del mod">
          <ac:chgData name="Kate Piper (IMH)" userId="f69ee4e2-845b-4a1f-89c4-60fce9da139f" providerId="ADAL" clId="{859AF54D-74B7-4891-8C6B-EA39BE83AFBE}" dt="2024-02-10T11:22:37.355" v="567" actId="478"/>
          <ac:spMkLst>
            <pc:docMk/>
            <pc:sldMk cId="4252273773" sldId="500"/>
            <ac:spMk id="20" creationId="{EB2EAEC5-73CE-3BE9-ACDE-C6D4292CEBB8}"/>
          </ac:spMkLst>
        </pc:spChg>
        <pc:spChg chg="add mod">
          <ac:chgData name="Kate Piper (IMH)" userId="f69ee4e2-845b-4a1f-89c4-60fce9da139f" providerId="ADAL" clId="{859AF54D-74B7-4891-8C6B-EA39BE83AFBE}" dt="2024-02-10T11:23:16.969" v="640" actId="1076"/>
          <ac:spMkLst>
            <pc:docMk/>
            <pc:sldMk cId="4252273773" sldId="500"/>
            <ac:spMk id="22" creationId="{A57DBF17-67F4-13E2-B3F1-AFC2BD5F99C2}"/>
          </ac:spMkLst>
        </pc:spChg>
        <pc:spChg chg="add mod">
          <ac:chgData name="Kate Piper (IMH)" userId="f69ee4e2-845b-4a1f-89c4-60fce9da139f" providerId="ADAL" clId="{859AF54D-74B7-4891-8C6B-EA39BE83AFBE}" dt="2024-02-10T11:24:52.962" v="646" actId="208"/>
          <ac:spMkLst>
            <pc:docMk/>
            <pc:sldMk cId="4252273773" sldId="500"/>
            <ac:spMk id="23" creationId="{18B4A98B-217F-334D-9765-1AA7A898F6F8}"/>
          </ac:spMkLst>
        </pc:spChg>
        <pc:picChg chg="add del mod">
          <ac:chgData name="Kate Piper (IMH)" userId="f69ee4e2-845b-4a1f-89c4-60fce9da139f" providerId="ADAL" clId="{859AF54D-74B7-4891-8C6B-EA39BE83AFBE}" dt="2024-02-10T11:22:13.406" v="557" actId="478"/>
          <ac:picMkLst>
            <pc:docMk/>
            <pc:sldMk cId="4252273773" sldId="500"/>
            <ac:picMk id="5" creationId="{03E187BC-B667-8429-08F0-5FC8F0278097}"/>
          </ac:picMkLst>
        </pc:picChg>
        <pc:picChg chg="add mod">
          <ac:chgData name="Kate Piper (IMH)" userId="f69ee4e2-845b-4a1f-89c4-60fce9da139f" providerId="ADAL" clId="{859AF54D-74B7-4891-8C6B-EA39BE83AFBE}" dt="2024-02-10T11:23:02.292" v="574" actId="1076"/>
          <ac:picMkLst>
            <pc:docMk/>
            <pc:sldMk cId="4252273773" sldId="500"/>
            <ac:picMk id="1026" creationId="{1421DBE6-216B-A1F2-A7F8-75ED98CA53B7}"/>
          </ac:picMkLst>
        </pc:picChg>
        <pc:picChg chg="add mod">
          <ac:chgData name="Kate Piper (IMH)" userId="f69ee4e2-845b-4a1f-89c4-60fce9da139f" providerId="ADAL" clId="{859AF54D-74B7-4891-8C6B-EA39BE83AFBE}" dt="2024-02-10T11:24:35.116" v="643" actId="1076"/>
          <ac:picMkLst>
            <pc:docMk/>
            <pc:sldMk cId="4252273773" sldId="500"/>
            <ac:picMk id="1028" creationId="{8D9BA6AC-273C-0DAA-D61F-50C5A4E703A9}"/>
          </ac:picMkLst>
        </pc:picChg>
      </pc:sldChg>
      <pc:sldChg chg="addSp delSp modSp new mod">
        <pc:chgData name="Kate Piper (IMH)" userId="f69ee4e2-845b-4a1f-89c4-60fce9da139f" providerId="ADAL" clId="{859AF54D-74B7-4891-8C6B-EA39BE83AFBE}" dt="2024-02-10T11:31:12.488" v="978" actId="208"/>
        <pc:sldMkLst>
          <pc:docMk/>
          <pc:sldMk cId="2428566947" sldId="501"/>
        </pc:sldMkLst>
        <pc:spChg chg="del">
          <ac:chgData name="Kate Piper (IMH)" userId="f69ee4e2-845b-4a1f-89c4-60fce9da139f" providerId="ADAL" clId="{859AF54D-74B7-4891-8C6B-EA39BE83AFBE}" dt="2024-02-10T11:27:30.771" v="706" actId="478"/>
          <ac:spMkLst>
            <pc:docMk/>
            <pc:sldMk cId="2428566947" sldId="501"/>
            <ac:spMk id="2" creationId="{A2C09514-35C4-D033-C5F3-36FB16A4DAF9}"/>
          </ac:spMkLst>
        </pc:spChg>
        <pc:spChg chg="mod">
          <ac:chgData name="Kate Piper (IMH)" userId="f69ee4e2-845b-4a1f-89c4-60fce9da139f" providerId="ADAL" clId="{859AF54D-74B7-4891-8C6B-EA39BE83AFBE}" dt="2024-02-10T11:29:13.566" v="875" actId="20577"/>
          <ac:spMkLst>
            <pc:docMk/>
            <pc:sldMk cId="2428566947" sldId="501"/>
            <ac:spMk id="3" creationId="{9B54879B-AE96-191E-3500-65EB4F47EE61}"/>
          </ac:spMkLst>
        </pc:spChg>
        <pc:spChg chg="add mod">
          <ac:chgData name="Kate Piper (IMH)" userId="f69ee4e2-845b-4a1f-89c4-60fce9da139f" providerId="ADAL" clId="{859AF54D-74B7-4891-8C6B-EA39BE83AFBE}" dt="2024-02-10T11:31:12.488" v="978" actId="208"/>
          <ac:spMkLst>
            <pc:docMk/>
            <pc:sldMk cId="2428566947" sldId="501"/>
            <ac:spMk id="4" creationId="{8D601F4B-A515-8A6A-4059-4B3DC2B0C51D}"/>
          </ac:spMkLst>
        </pc:spChg>
      </pc:sldChg>
      <pc:sldChg chg="addSp modSp new mod">
        <pc:chgData name="Kate Piper (IMH)" userId="f69ee4e2-845b-4a1f-89c4-60fce9da139f" providerId="ADAL" clId="{859AF54D-74B7-4891-8C6B-EA39BE83AFBE}" dt="2024-02-10T12:22:49.488" v="1203" actId="20577"/>
        <pc:sldMkLst>
          <pc:docMk/>
          <pc:sldMk cId="569534009" sldId="502"/>
        </pc:sldMkLst>
        <pc:spChg chg="mod">
          <ac:chgData name="Kate Piper (IMH)" userId="f69ee4e2-845b-4a1f-89c4-60fce9da139f" providerId="ADAL" clId="{859AF54D-74B7-4891-8C6B-EA39BE83AFBE}" dt="2024-02-10T11:32:47.180" v="992" actId="20577"/>
          <ac:spMkLst>
            <pc:docMk/>
            <pc:sldMk cId="569534009" sldId="502"/>
            <ac:spMk id="2" creationId="{F9C74069-4E94-4BB9-E774-7B83F1E45B2A}"/>
          </ac:spMkLst>
        </pc:spChg>
        <pc:spChg chg="mod">
          <ac:chgData name="Kate Piper (IMH)" userId="f69ee4e2-845b-4a1f-89c4-60fce9da139f" providerId="ADAL" clId="{859AF54D-74B7-4891-8C6B-EA39BE83AFBE}" dt="2024-02-10T12:22:49.488" v="1203" actId="20577"/>
          <ac:spMkLst>
            <pc:docMk/>
            <pc:sldMk cId="569534009" sldId="502"/>
            <ac:spMk id="3" creationId="{44446564-EE7E-1D83-8127-729304F888A0}"/>
          </ac:spMkLst>
        </pc:spChg>
        <pc:picChg chg="add mod">
          <ac:chgData name="Kate Piper (IMH)" userId="f69ee4e2-845b-4a1f-89c4-60fce9da139f" providerId="ADAL" clId="{859AF54D-74B7-4891-8C6B-EA39BE83AFBE}" dt="2024-02-10T11:35:51.943" v="1041" actId="1076"/>
          <ac:picMkLst>
            <pc:docMk/>
            <pc:sldMk cId="569534009" sldId="502"/>
            <ac:picMk id="3074" creationId="{E724E921-E321-6122-26B1-B26F451154E4}"/>
          </ac:picMkLst>
        </pc:picChg>
      </pc:sldChg>
      <pc:sldChg chg="addSp delSp modSp new mod">
        <pc:chgData name="Kate Piper (IMH)" userId="f69ee4e2-845b-4a1f-89c4-60fce9da139f" providerId="ADAL" clId="{859AF54D-74B7-4891-8C6B-EA39BE83AFBE}" dt="2024-02-10T12:01:38.772" v="1128" actId="1076"/>
        <pc:sldMkLst>
          <pc:docMk/>
          <pc:sldMk cId="2397318015" sldId="503"/>
        </pc:sldMkLst>
        <pc:spChg chg="del">
          <ac:chgData name="Kate Piper (IMH)" userId="f69ee4e2-845b-4a1f-89c4-60fce9da139f" providerId="ADAL" clId="{859AF54D-74B7-4891-8C6B-EA39BE83AFBE}" dt="2024-02-10T12:01:09.433" v="1122" actId="478"/>
          <ac:spMkLst>
            <pc:docMk/>
            <pc:sldMk cId="2397318015" sldId="503"/>
            <ac:spMk id="2" creationId="{BF6B2C5D-7C25-4A7A-AA25-BF556805B586}"/>
          </ac:spMkLst>
        </pc:spChg>
        <pc:spChg chg="del">
          <ac:chgData name="Kate Piper (IMH)" userId="f69ee4e2-845b-4a1f-89c4-60fce9da139f" providerId="ADAL" clId="{859AF54D-74B7-4891-8C6B-EA39BE83AFBE}" dt="2024-02-10T12:01:09.433" v="1122" actId="478"/>
          <ac:spMkLst>
            <pc:docMk/>
            <pc:sldMk cId="2397318015" sldId="503"/>
            <ac:spMk id="3" creationId="{0BBEFB90-3F5B-1139-1A53-02B80523998D}"/>
          </ac:spMkLst>
        </pc:spChg>
        <pc:picChg chg="add mod modCrop">
          <ac:chgData name="Kate Piper (IMH)" userId="f69ee4e2-845b-4a1f-89c4-60fce9da139f" providerId="ADAL" clId="{859AF54D-74B7-4891-8C6B-EA39BE83AFBE}" dt="2024-02-10T12:01:38.772" v="1128" actId="1076"/>
          <ac:picMkLst>
            <pc:docMk/>
            <pc:sldMk cId="2397318015" sldId="503"/>
            <ac:picMk id="5" creationId="{0C546A0A-9562-2E00-6B16-DF5669D08BD1}"/>
          </ac:picMkLst>
        </pc:picChg>
      </pc:sldChg>
      <pc:sldChg chg="addSp delSp modSp new mod">
        <pc:chgData name="Kate Piper (IMH)" userId="f69ee4e2-845b-4a1f-89c4-60fce9da139f" providerId="ADAL" clId="{859AF54D-74B7-4891-8C6B-EA39BE83AFBE}" dt="2024-02-10T12:28:27.579" v="1233" actId="1037"/>
        <pc:sldMkLst>
          <pc:docMk/>
          <pc:sldMk cId="944806077" sldId="504"/>
        </pc:sldMkLst>
        <pc:spChg chg="del">
          <ac:chgData name="Kate Piper (IMH)" userId="f69ee4e2-845b-4a1f-89c4-60fce9da139f" providerId="ADAL" clId="{859AF54D-74B7-4891-8C6B-EA39BE83AFBE}" dt="2024-02-10T12:28:14.450" v="1205" actId="478"/>
          <ac:spMkLst>
            <pc:docMk/>
            <pc:sldMk cId="944806077" sldId="504"/>
            <ac:spMk id="2" creationId="{67DAAA27-DBDB-4D88-716B-EB0F5025CE3C}"/>
          </ac:spMkLst>
        </pc:spChg>
        <pc:spChg chg="del">
          <ac:chgData name="Kate Piper (IMH)" userId="f69ee4e2-845b-4a1f-89c4-60fce9da139f" providerId="ADAL" clId="{859AF54D-74B7-4891-8C6B-EA39BE83AFBE}" dt="2024-02-10T12:28:14.450" v="1205" actId="478"/>
          <ac:spMkLst>
            <pc:docMk/>
            <pc:sldMk cId="944806077" sldId="504"/>
            <ac:spMk id="3" creationId="{9FC9D234-2CA9-4C02-8D9C-EEAD52D9437C}"/>
          </ac:spMkLst>
        </pc:spChg>
        <pc:spChg chg="add mod">
          <ac:chgData name="Kate Piper (IMH)" userId="f69ee4e2-845b-4a1f-89c4-60fce9da139f" providerId="ADAL" clId="{859AF54D-74B7-4891-8C6B-EA39BE83AFBE}" dt="2024-02-10T12:28:27.579" v="1233" actId="1037"/>
          <ac:spMkLst>
            <pc:docMk/>
            <pc:sldMk cId="944806077" sldId="504"/>
            <ac:spMk id="4" creationId="{A28CFB7C-024B-A22F-2A1A-52E30404BFD6}"/>
          </ac:spMkLst>
        </pc:spChg>
        <pc:spChg chg="add mod">
          <ac:chgData name="Kate Piper (IMH)" userId="f69ee4e2-845b-4a1f-89c4-60fce9da139f" providerId="ADAL" clId="{859AF54D-74B7-4891-8C6B-EA39BE83AFBE}" dt="2024-02-10T12:28:27.579" v="1233" actId="1037"/>
          <ac:spMkLst>
            <pc:docMk/>
            <pc:sldMk cId="944806077" sldId="504"/>
            <ac:spMk id="5" creationId="{D686FCCD-74F8-ACCC-7451-7229CD88EFCA}"/>
          </ac:spMkLst>
        </pc:spChg>
        <pc:spChg chg="add mod">
          <ac:chgData name="Kate Piper (IMH)" userId="f69ee4e2-845b-4a1f-89c4-60fce9da139f" providerId="ADAL" clId="{859AF54D-74B7-4891-8C6B-EA39BE83AFBE}" dt="2024-02-10T12:28:27.579" v="1233" actId="1037"/>
          <ac:spMkLst>
            <pc:docMk/>
            <pc:sldMk cId="944806077" sldId="504"/>
            <ac:spMk id="6" creationId="{2A32C912-465E-A506-3E7E-0781A084B5BB}"/>
          </ac:spMkLst>
        </pc:spChg>
        <pc:spChg chg="add mod">
          <ac:chgData name="Kate Piper (IMH)" userId="f69ee4e2-845b-4a1f-89c4-60fce9da139f" providerId="ADAL" clId="{859AF54D-74B7-4891-8C6B-EA39BE83AFBE}" dt="2024-02-10T12:28:27.579" v="1233" actId="1037"/>
          <ac:spMkLst>
            <pc:docMk/>
            <pc:sldMk cId="944806077" sldId="504"/>
            <ac:spMk id="7" creationId="{D5245D63-8F92-DE00-55C9-2DA347C2300B}"/>
          </ac:spMkLst>
        </pc:spChg>
        <pc:spChg chg="add mod">
          <ac:chgData name="Kate Piper (IMH)" userId="f69ee4e2-845b-4a1f-89c4-60fce9da139f" providerId="ADAL" clId="{859AF54D-74B7-4891-8C6B-EA39BE83AFBE}" dt="2024-02-10T12:28:27.579" v="1233" actId="1037"/>
          <ac:spMkLst>
            <pc:docMk/>
            <pc:sldMk cId="944806077" sldId="504"/>
            <ac:spMk id="9" creationId="{3D19B20E-9928-F9D1-599B-DE7DB4264AC2}"/>
          </ac:spMkLst>
        </pc:spChg>
        <pc:graphicFrameChg chg="add mod">
          <ac:chgData name="Kate Piper (IMH)" userId="f69ee4e2-845b-4a1f-89c4-60fce9da139f" providerId="ADAL" clId="{859AF54D-74B7-4891-8C6B-EA39BE83AFBE}" dt="2024-02-10T12:28:27.579" v="1233" actId="1037"/>
          <ac:graphicFrameMkLst>
            <pc:docMk/>
            <pc:sldMk cId="944806077" sldId="504"/>
            <ac:graphicFrameMk id="8" creationId="{34E14583-BA27-0BCD-992E-233F4FDEA270}"/>
          </ac:graphicFrameMkLst>
        </pc:graphicFrameChg>
      </pc:sldChg>
      <pc:sldChg chg="addSp delSp modSp new mod">
        <pc:chgData name="Kate Piper (IMH)" userId="f69ee4e2-845b-4a1f-89c4-60fce9da139f" providerId="ADAL" clId="{859AF54D-74B7-4891-8C6B-EA39BE83AFBE}" dt="2024-02-10T12:29:28.012" v="1266" actId="1035"/>
        <pc:sldMkLst>
          <pc:docMk/>
          <pc:sldMk cId="404869530" sldId="505"/>
        </pc:sldMkLst>
        <pc:spChg chg="del">
          <ac:chgData name="Kate Piper (IMH)" userId="f69ee4e2-845b-4a1f-89c4-60fce9da139f" providerId="ADAL" clId="{859AF54D-74B7-4891-8C6B-EA39BE83AFBE}" dt="2024-02-10T12:29:22.470" v="1238" actId="478"/>
          <ac:spMkLst>
            <pc:docMk/>
            <pc:sldMk cId="404869530" sldId="505"/>
            <ac:spMk id="2" creationId="{37B72705-C175-72A7-C66A-2F47C72AE399}"/>
          </ac:spMkLst>
        </pc:spChg>
        <pc:spChg chg="del">
          <ac:chgData name="Kate Piper (IMH)" userId="f69ee4e2-845b-4a1f-89c4-60fce9da139f" providerId="ADAL" clId="{859AF54D-74B7-4891-8C6B-EA39BE83AFBE}" dt="2024-02-10T12:29:22.470" v="1238" actId="478"/>
          <ac:spMkLst>
            <pc:docMk/>
            <pc:sldMk cId="404869530" sldId="505"/>
            <ac:spMk id="3" creationId="{678C061C-FEDB-77E5-4C87-F80D6DC61622}"/>
          </ac:spMkLst>
        </pc:spChg>
        <pc:spChg chg="add mod">
          <ac:chgData name="Kate Piper (IMH)" userId="f69ee4e2-845b-4a1f-89c4-60fce9da139f" providerId="ADAL" clId="{859AF54D-74B7-4891-8C6B-EA39BE83AFBE}" dt="2024-02-10T12:29:28.012" v="1266" actId="1035"/>
          <ac:spMkLst>
            <pc:docMk/>
            <pc:sldMk cId="404869530" sldId="505"/>
            <ac:spMk id="4" creationId="{81EFCA16-5D2F-BC9A-5B04-2BDFF0746BCF}"/>
          </ac:spMkLst>
        </pc:spChg>
        <pc:spChg chg="add mod">
          <ac:chgData name="Kate Piper (IMH)" userId="f69ee4e2-845b-4a1f-89c4-60fce9da139f" providerId="ADAL" clId="{859AF54D-74B7-4891-8C6B-EA39BE83AFBE}" dt="2024-02-10T12:29:28.012" v="1266" actId="1035"/>
          <ac:spMkLst>
            <pc:docMk/>
            <pc:sldMk cId="404869530" sldId="505"/>
            <ac:spMk id="5" creationId="{5D08FD91-25CD-2FDB-5369-3DB6C8E5D6F8}"/>
          </ac:spMkLst>
        </pc:spChg>
      </pc:sldChg>
      <pc:sldChg chg="addSp delSp modSp new mod">
        <pc:chgData name="Kate Piper (IMH)" userId="f69ee4e2-845b-4a1f-89c4-60fce9da139f" providerId="ADAL" clId="{859AF54D-74B7-4891-8C6B-EA39BE83AFBE}" dt="2024-02-10T12:35:15.352" v="1281" actId="1076"/>
        <pc:sldMkLst>
          <pc:docMk/>
          <pc:sldMk cId="924682717" sldId="506"/>
        </pc:sldMkLst>
        <pc:spChg chg="del">
          <ac:chgData name="Kate Piper (IMH)" userId="f69ee4e2-845b-4a1f-89c4-60fce9da139f" providerId="ADAL" clId="{859AF54D-74B7-4891-8C6B-EA39BE83AFBE}" dt="2024-02-10T12:34:34.614" v="1268" actId="478"/>
          <ac:spMkLst>
            <pc:docMk/>
            <pc:sldMk cId="924682717" sldId="506"/>
            <ac:spMk id="2" creationId="{EA7029D7-97A6-7286-E0FC-88E3B36CDC55}"/>
          </ac:spMkLst>
        </pc:spChg>
        <pc:spChg chg="del">
          <ac:chgData name="Kate Piper (IMH)" userId="f69ee4e2-845b-4a1f-89c4-60fce9da139f" providerId="ADAL" clId="{859AF54D-74B7-4891-8C6B-EA39BE83AFBE}" dt="2024-02-10T12:34:34.614" v="1268" actId="478"/>
          <ac:spMkLst>
            <pc:docMk/>
            <pc:sldMk cId="924682717" sldId="506"/>
            <ac:spMk id="3" creationId="{ABFFCED3-B388-30E9-EB0F-14A5F258921F}"/>
          </ac:spMkLst>
        </pc:spChg>
        <pc:spChg chg="add mod">
          <ac:chgData name="Kate Piper (IMH)" userId="f69ee4e2-845b-4a1f-89c4-60fce9da139f" providerId="ADAL" clId="{859AF54D-74B7-4891-8C6B-EA39BE83AFBE}" dt="2024-02-10T12:35:15.352" v="1281" actId="1076"/>
          <ac:spMkLst>
            <pc:docMk/>
            <pc:sldMk cId="924682717" sldId="506"/>
            <ac:spMk id="4" creationId="{34A9ECC9-1F74-10C5-9438-040C0DC50624}"/>
          </ac:spMkLst>
        </pc:spChg>
        <pc:spChg chg="add mod">
          <ac:chgData name="Kate Piper (IMH)" userId="f69ee4e2-845b-4a1f-89c4-60fce9da139f" providerId="ADAL" clId="{859AF54D-74B7-4891-8C6B-EA39BE83AFBE}" dt="2024-02-10T12:35:12.183" v="1280" actId="1076"/>
          <ac:spMkLst>
            <pc:docMk/>
            <pc:sldMk cId="924682717" sldId="506"/>
            <ac:spMk id="5" creationId="{2A114476-C984-DDC1-BBAE-EB601FB1D717}"/>
          </ac:spMkLst>
        </pc:spChg>
      </pc:sldChg>
      <pc:sldChg chg="addSp delSp modSp new mod">
        <pc:chgData name="Kate Piper (IMH)" userId="f69ee4e2-845b-4a1f-89c4-60fce9da139f" providerId="ADAL" clId="{859AF54D-74B7-4891-8C6B-EA39BE83AFBE}" dt="2024-02-10T12:35:40.344" v="1284"/>
        <pc:sldMkLst>
          <pc:docMk/>
          <pc:sldMk cId="3904438895" sldId="507"/>
        </pc:sldMkLst>
        <pc:spChg chg="del">
          <ac:chgData name="Kate Piper (IMH)" userId="f69ee4e2-845b-4a1f-89c4-60fce9da139f" providerId="ADAL" clId="{859AF54D-74B7-4891-8C6B-EA39BE83AFBE}" dt="2024-02-10T12:35:34.887" v="1283" actId="478"/>
          <ac:spMkLst>
            <pc:docMk/>
            <pc:sldMk cId="3904438895" sldId="507"/>
            <ac:spMk id="2" creationId="{839FF67C-7CD4-A820-1C81-180634A63DEB}"/>
          </ac:spMkLst>
        </pc:spChg>
        <pc:spChg chg="del">
          <ac:chgData name="Kate Piper (IMH)" userId="f69ee4e2-845b-4a1f-89c4-60fce9da139f" providerId="ADAL" clId="{859AF54D-74B7-4891-8C6B-EA39BE83AFBE}" dt="2024-02-10T12:35:34.887" v="1283" actId="478"/>
          <ac:spMkLst>
            <pc:docMk/>
            <pc:sldMk cId="3904438895" sldId="507"/>
            <ac:spMk id="3" creationId="{11851DED-3B80-56E2-DA75-01745FB5A1DC}"/>
          </ac:spMkLst>
        </pc:spChg>
        <pc:spChg chg="add mod">
          <ac:chgData name="Kate Piper (IMH)" userId="f69ee4e2-845b-4a1f-89c4-60fce9da139f" providerId="ADAL" clId="{859AF54D-74B7-4891-8C6B-EA39BE83AFBE}" dt="2024-02-10T12:35:40.344" v="1284"/>
          <ac:spMkLst>
            <pc:docMk/>
            <pc:sldMk cId="3904438895" sldId="507"/>
            <ac:spMk id="4" creationId="{91704BFB-17DE-510B-09BD-79C66F42CB81}"/>
          </ac:spMkLst>
        </pc:spChg>
        <pc:spChg chg="add mod">
          <ac:chgData name="Kate Piper (IMH)" userId="f69ee4e2-845b-4a1f-89c4-60fce9da139f" providerId="ADAL" clId="{859AF54D-74B7-4891-8C6B-EA39BE83AFBE}" dt="2024-02-10T12:35:40.344" v="1284"/>
          <ac:spMkLst>
            <pc:docMk/>
            <pc:sldMk cId="3904438895" sldId="507"/>
            <ac:spMk id="7" creationId="{B3A7A7B6-B856-BEC8-7C18-EE756407ACBC}"/>
          </ac:spMkLst>
        </pc:spChg>
        <pc:picChg chg="add mod">
          <ac:chgData name="Kate Piper (IMH)" userId="f69ee4e2-845b-4a1f-89c4-60fce9da139f" providerId="ADAL" clId="{859AF54D-74B7-4891-8C6B-EA39BE83AFBE}" dt="2024-02-10T12:35:40.344" v="1284"/>
          <ac:picMkLst>
            <pc:docMk/>
            <pc:sldMk cId="3904438895" sldId="507"/>
            <ac:picMk id="5" creationId="{0564F013-D3FE-68CF-AC8F-6E1C69D43E1C}"/>
          </ac:picMkLst>
        </pc:picChg>
        <pc:picChg chg="add mod">
          <ac:chgData name="Kate Piper (IMH)" userId="f69ee4e2-845b-4a1f-89c4-60fce9da139f" providerId="ADAL" clId="{859AF54D-74B7-4891-8C6B-EA39BE83AFBE}" dt="2024-02-10T12:35:40.344" v="1284"/>
          <ac:picMkLst>
            <pc:docMk/>
            <pc:sldMk cId="3904438895" sldId="507"/>
            <ac:picMk id="6" creationId="{9D744860-3EA4-651A-75CE-2A18A7AB2085}"/>
          </ac:picMkLst>
        </pc:picChg>
      </pc:sldChg>
      <pc:sldChg chg="addSp delSp modSp new mod">
        <pc:chgData name="Kate Piper (IMH)" userId="f69ee4e2-845b-4a1f-89c4-60fce9da139f" providerId="ADAL" clId="{859AF54D-74B7-4891-8C6B-EA39BE83AFBE}" dt="2024-02-10T12:36:09.159" v="1289" actId="1076"/>
        <pc:sldMkLst>
          <pc:docMk/>
          <pc:sldMk cId="553073894" sldId="508"/>
        </pc:sldMkLst>
        <pc:spChg chg="del">
          <ac:chgData name="Kate Piper (IMH)" userId="f69ee4e2-845b-4a1f-89c4-60fce9da139f" providerId="ADAL" clId="{859AF54D-74B7-4891-8C6B-EA39BE83AFBE}" dt="2024-02-10T12:35:51.901" v="1286" actId="478"/>
          <ac:spMkLst>
            <pc:docMk/>
            <pc:sldMk cId="553073894" sldId="508"/>
            <ac:spMk id="2" creationId="{4D6F9737-512A-EF60-01D2-EBDE2233A962}"/>
          </ac:spMkLst>
        </pc:spChg>
        <pc:spChg chg="del">
          <ac:chgData name="Kate Piper (IMH)" userId="f69ee4e2-845b-4a1f-89c4-60fce9da139f" providerId="ADAL" clId="{859AF54D-74B7-4891-8C6B-EA39BE83AFBE}" dt="2024-02-10T12:35:51.901" v="1286" actId="478"/>
          <ac:spMkLst>
            <pc:docMk/>
            <pc:sldMk cId="553073894" sldId="508"/>
            <ac:spMk id="3" creationId="{5BD52030-FAFB-25B5-32DD-5178DBE40CA1}"/>
          </ac:spMkLst>
        </pc:spChg>
        <pc:spChg chg="add mod">
          <ac:chgData name="Kate Piper (IMH)" userId="f69ee4e2-845b-4a1f-89c4-60fce9da139f" providerId="ADAL" clId="{859AF54D-74B7-4891-8C6B-EA39BE83AFBE}" dt="2024-02-10T12:35:59.348" v="1287"/>
          <ac:spMkLst>
            <pc:docMk/>
            <pc:sldMk cId="553073894" sldId="508"/>
            <ac:spMk id="4" creationId="{38890CA7-E6FE-5B2D-BA80-F5A82FB58B88}"/>
          </ac:spMkLst>
        </pc:spChg>
        <pc:spChg chg="add mod">
          <ac:chgData name="Kate Piper (IMH)" userId="f69ee4e2-845b-4a1f-89c4-60fce9da139f" providerId="ADAL" clId="{859AF54D-74B7-4891-8C6B-EA39BE83AFBE}" dt="2024-02-10T12:35:59.348" v="1287"/>
          <ac:spMkLst>
            <pc:docMk/>
            <pc:sldMk cId="553073894" sldId="508"/>
            <ac:spMk id="5" creationId="{8D1489DA-2A6C-0188-463C-7C13C3C5C16C}"/>
          </ac:spMkLst>
        </pc:spChg>
        <pc:spChg chg="add mod">
          <ac:chgData name="Kate Piper (IMH)" userId="f69ee4e2-845b-4a1f-89c4-60fce9da139f" providerId="ADAL" clId="{859AF54D-74B7-4891-8C6B-EA39BE83AFBE}" dt="2024-02-10T12:36:09.159" v="1289" actId="1076"/>
          <ac:spMkLst>
            <pc:docMk/>
            <pc:sldMk cId="553073894" sldId="508"/>
            <ac:spMk id="7" creationId="{760BD01A-8A93-EE08-63C4-AC3BFFDD098E}"/>
          </ac:spMkLst>
        </pc:spChg>
        <pc:picChg chg="add mod">
          <ac:chgData name="Kate Piper (IMH)" userId="f69ee4e2-845b-4a1f-89c4-60fce9da139f" providerId="ADAL" clId="{859AF54D-74B7-4891-8C6B-EA39BE83AFBE}" dt="2024-02-10T12:36:09.159" v="1289" actId="1076"/>
          <ac:picMkLst>
            <pc:docMk/>
            <pc:sldMk cId="553073894" sldId="508"/>
            <ac:picMk id="6" creationId="{A7E04FDE-A843-C48C-5CFB-6C0A7EE3247F}"/>
          </ac:picMkLst>
        </pc:picChg>
      </pc:sldChg>
      <pc:sldChg chg="addSp delSp modSp new mod">
        <pc:chgData name="Kate Piper (IMH)" userId="f69ee4e2-845b-4a1f-89c4-60fce9da139f" providerId="ADAL" clId="{859AF54D-74B7-4891-8C6B-EA39BE83AFBE}" dt="2024-02-10T13:51:35.090" v="1297" actId="1076"/>
        <pc:sldMkLst>
          <pc:docMk/>
          <pc:sldMk cId="816279579" sldId="509"/>
        </pc:sldMkLst>
        <pc:spChg chg="del">
          <ac:chgData name="Kate Piper (IMH)" userId="f69ee4e2-845b-4a1f-89c4-60fce9da139f" providerId="ADAL" clId="{859AF54D-74B7-4891-8C6B-EA39BE83AFBE}" dt="2024-02-10T13:51:06.158" v="1291" actId="478"/>
          <ac:spMkLst>
            <pc:docMk/>
            <pc:sldMk cId="816279579" sldId="509"/>
            <ac:spMk id="2" creationId="{2BC8EAD0-4CB0-B145-E2D4-24F0FBA7FDBA}"/>
          </ac:spMkLst>
        </pc:spChg>
        <pc:spChg chg="del">
          <ac:chgData name="Kate Piper (IMH)" userId="f69ee4e2-845b-4a1f-89c4-60fce9da139f" providerId="ADAL" clId="{859AF54D-74B7-4891-8C6B-EA39BE83AFBE}" dt="2024-02-10T13:51:06.158" v="1291" actId="478"/>
          <ac:spMkLst>
            <pc:docMk/>
            <pc:sldMk cId="816279579" sldId="509"/>
            <ac:spMk id="3" creationId="{C48319DA-61E6-7B5D-8360-81493441D631}"/>
          </ac:spMkLst>
        </pc:spChg>
        <pc:spChg chg="add del mod">
          <ac:chgData name="Kate Piper (IMH)" userId="f69ee4e2-845b-4a1f-89c4-60fce9da139f" providerId="ADAL" clId="{859AF54D-74B7-4891-8C6B-EA39BE83AFBE}" dt="2024-02-10T13:51:22.270" v="1294" actId="478"/>
          <ac:spMkLst>
            <pc:docMk/>
            <pc:sldMk cId="816279579" sldId="509"/>
            <ac:spMk id="4" creationId="{9E208484-1191-B292-8423-57529CC672F0}"/>
          </ac:spMkLst>
        </pc:spChg>
        <pc:spChg chg="add mod">
          <ac:chgData name="Kate Piper (IMH)" userId="f69ee4e2-845b-4a1f-89c4-60fce9da139f" providerId="ADAL" clId="{859AF54D-74B7-4891-8C6B-EA39BE83AFBE}" dt="2024-02-10T13:51:35.090" v="1297" actId="1076"/>
          <ac:spMkLst>
            <pc:docMk/>
            <pc:sldMk cId="816279579" sldId="509"/>
            <ac:spMk id="6" creationId="{EBC5FDD0-A990-2F51-1FF8-0DABAAB3FACD}"/>
          </ac:spMkLst>
        </pc:spChg>
        <pc:spChg chg="add del mod">
          <ac:chgData name="Kate Piper (IMH)" userId="f69ee4e2-845b-4a1f-89c4-60fce9da139f" providerId="ADAL" clId="{859AF54D-74B7-4891-8C6B-EA39BE83AFBE}" dt="2024-02-10T13:51:24.201" v="1295" actId="478"/>
          <ac:spMkLst>
            <pc:docMk/>
            <pc:sldMk cId="816279579" sldId="509"/>
            <ac:spMk id="8" creationId="{C015F242-199F-E2C6-0125-D22FBA00BD0C}"/>
          </ac:spMkLst>
        </pc:spChg>
        <pc:graphicFrameChg chg="add mod">
          <ac:chgData name="Kate Piper (IMH)" userId="f69ee4e2-845b-4a1f-89c4-60fce9da139f" providerId="ADAL" clId="{859AF54D-74B7-4891-8C6B-EA39BE83AFBE}" dt="2024-02-10T13:51:31.531" v="1296" actId="1076"/>
          <ac:graphicFrameMkLst>
            <pc:docMk/>
            <pc:sldMk cId="816279579" sldId="509"/>
            <ac:graphicFrameMk id="5" creationId="{97D6A508-CCC8-BF1F-7144-46EE3C8F5277}"/>
          </ac:graphicFrameMkLst>
        </pc:graphicFrameChg>
      </pc:sldChg>
      <pc:sldChg chg="addSp delSp modSp new mod ord">
        <pc:chgData name="Kate Piper (IMH)" userId="f69ee4e2-845b-4a1f-89c4-60fce9da139f" providerId="ADAL" clId="{859AF54D-74B7-4891-8C6B-EA39BE83AFBE}" dt="2024-02-10T15:25:20.462" v="1947"/>
        <pc:sldMkLst>
          <pc:docMk/>
          <pc:sldMk cId="2073500875" sldId="510"/>
        </pc:sldMkLst>
        <pc:spChg chg="del">
          <ac:chgData name="Kate Piper (IMH)" userId="f69ee4e2-845b-4a1f-89c4-60fce9da139f" providerId="ADAL" clId="{859AF54D-74B7-4891-8C6B-EA39BE83AFBE}" dt="2024-02-10T13:54:47.602" v="1299" actId="478"/>
          <ac:spMkLst>
            <pc:docMk/>
            <pc:sldMk cId="2073500875" sldId="510"/>
            <ac:spMk id="2" creationId="{230C06D4-136D-EF4D-2CD0-6D7187D9D748}"/>
          </ac:spMkLst>
        </pc:spChg>
        <pc:spChg chg="del">
          <ac:chgData name="Kate Piper (IMH)" userId="f69ee4e2-845b-4a1f-89c4-60fce9da139f" providerId="ADAL" clId="{859AF54D-74B7-4891-8C6B-EA39BE83AFBE}" dt="2024-02-10T13:54:47.602" v="1299" actId="478"/>
          <ac:spMkLst>
            <pc:docMk/>
            <pc:sldMk cId="2073500875" sldId="510"/>
            <ac:spMk id="3" creationId="{40CA6B15-5BC8-5E61-8A45-360CB60ED0F6}"/>
          </ac:spMkLst>
        </pc:spChg>
        <pc:spChg chg="add mod">
          <ac:chgData name="Kate Piper (IMH)" userId="f69ee4e2-845b-4a1f-89c4-60fce9da139f" providerId="ADAL" clId="{859AF54D-74B7-4891-8C6B-EA39BE83AFBE}" dt="2024-02-10T13:54:58.831" v="1301" actId="1076"/>
          <ac:spMkLst>
            <pc:docMk/>
            <pc:sldMk cId="2073500875" sldId="510"/>
            <ac:spMk id="4" creationId="{8326230D-AE1A-66A2-50E1-E7A109FFE9FF}"/>
          </ac:spMkLst>
        </pc:spChg>
        <pc:spChg chg="add mod">
          <ac:chgData name="Kate Piper (IMH)" userId="f69ee4e2-845b-4a1f-89c4-60fce9da139f" providerId="ADAL" clId="{859AF54D-74B7-4891-8C6B-EA39BE83AFBE}" dt="2024-02-10T13:55:01.193" v="1302" actId="1076"/>
          <ac:spMkLst>
            <pc:docMk/>
            <pc:sldMk cId="2073500875" sldId="510"/>
            <ac:spMk id="5" creationId="{6731EC34-1AFD-6152-9686-9800664A66D7}"/>
          </ac:spMkLst>
        </pc:spChg>
        <pc:spChg chg="add mod">
          <ac:chgData name="Kate Piper (IMH)" userId="f69ee4e2-845b-4a1f-89c4-60fce9da139f" providerId="ADAL" clId="{859AF54D-74B7-4891-8C6B-EA39BE83AFBE}" dt="2024-02-10T13:55:05.908" v="1304" actId="1076"/>
          <ac:spMkLst>
            <pc:docMk/>
            <pc:sldMk cId="2073500875" sldId="510"/>
            <ac:spMk id="6" creationId="{35A513D8-0CB5-93AE-4993-773B4EFE20A4}"/>
          </ac:spMkLst>
        </pc:spChg>
        <pc:spChg chg="add mod">
          <ac:chgData name="Kate Piper (IMH)" userId="f69ee4e2-845b-4a1f-89c4-60fce9da139f" providerId="ADAL" clId="{859AF54D-74B7-4891-8C6B-EA39BE83AFBE}" dt="2024-02-10T13:55:07.561" v="1305" actId="1076"/>
          <ac:spMkLst>
            <pc:docMk/>
            <pc:sldMk cId="2073500875" sldId="510"/>
            <ac:spMk id="7" creationId="{4137D23B-CA45-E8C7-6533-D402235C4238}"/>
          </ac:spMkLst>
        </pc:spChg>
      </pc:sldChg>
      <pc:sldChg chg="addSp delSp modSp new mod">
        <pc:chgData name="Kate Piper (IMH)" userId="f69ee4e2-845b-4a1f-89c4-60fce9da139f" providerId="ADAL" clId="{859AF54D-74B7-4891-8C6B-EA39BE83AFBE}" dt="2024-02-10T15:01:07.059" v="1615" actId="1076"/>
        <pc:sldMkLst>
          <pc:docMk/>
          <pc:sldMk cId="2859295666" sldId="511"/>
        </pc:sldMkLst>
        <pc:spChg chg="add del mod">
          <ac:chgData name="Kate Piper (IMH)" userId="f69ee4e2-845b-4a1f-89c4-60fce9da139f" providerId="ADAL" clId="{859AF54D-74B7-4891-8C6B-EA39BE83AFBE}" dt="2024-02-10T14:55:46.075" v="1337" actId="20577"/>
          <ac:spMkLst>
            <pc:docMk/>
            <pc:sldMk cId="2859295666" sldId="511"/>
            <ac:spMk id="2" creationId="{A471C46B-B5F8-11FB-B24E-5BBDA313945A}"/>
          </ac:spMkLst>
        </pc:spChg>
        <pc:spChg chg="add del mod">
          <ac:chgData name="Kate Piper (IMH)" userId="f69ee4e2-845b-4a1f-89c4-60fce9da139f" providerId="ADAL" clId="{859AF54D-74B7-4891-8C6B-EA39BE83AFBE}" dt="2024-02-10T15:01:07.059" v="1615" actId="1076"/>
          <ac:spMkLst>
            <pc:docMk/>
            <pc:sldMk cId="2859295666" sldId="511"/>
            <ac:spMk id="3" creationId="{C2F40A5E-CBBB-5BE1-9871-5BEFF21981D4}"/>
          </ac:spMkLst>
        </pc:spChg>
      </pc:sldChg>
      <pc:sldChg chg="addSp delSp modSp new mod">
        <pc:chgData name="Kate Piper (IMH)" userId="f69ee4e2-845b-4a1f-89c4-60fce9da139f" providerId="ADAL" clId="{859AF54D-74B7-4891-8C6B-EA39BE83AFBE}" dt="2024-02-10T15:00:46.461" v="1611" actId="1076"/>
        <pc:sldMkLst>
          <pc:docMk/>
          <pc:sldMk cId="1455902590" sldId="512"/>
        </pc:sldMkLst>
        <pc:spChg chg="del">
          <ac:chgData name="Kate Piper (IMH)" userId="f69ee4e2-845b-4a1f-89c4-60fce9da139f" providerId="ADAL" clId="{859AF54D-74B7-4891-8C6B-EA39BE83AFBE}" dt="2024-02-10T15:00:35.659" v="1571" actId="478"/>
          <ac:spMkLst>
            <pc:docMk/>
            <pc:sldMk cId="1455902590" sldId="512"/>
            <ac:spMk id="2" creationId="{69CC3B3B-8803-8C2C-C91D-DD288133943F}"/>
          </ac:spMkLst>
        </pc:spChg>
        <pc:spChg chg="del">
          <ac:chgData name="Kate Piper (IMH)" userId="f69ee4e2-845b-4a1f-89c4-60fce9da139f" providerId="ADAL" clId="{859AF54D-74B7-4891-8C6B-EA39BE83AFBE}" dt="2024-02-10T15:00:35.659" v="1571" actId="478"/>
          <ac:spMkLst>
            <pc:docMk/>
            <pc:sldMk cId="1455902590" sldId="512"/>
            <ac:spMk id="3" creationId="{888A52C5-41CD-484E-35A4-A99C0FB6BE25}"/>
          </ac:spMkLst>
        </pc:spChg>
        <pc:spChg chg="add mod">
          <ac:chgData name="Kate Piper (IMH)" userId="f69ee4e2-845b-4a1f-89c4-60fce9da139f" providerId="ADAL" clId="{859AF54D-74B7-4891-8C6B-EA39BE83AFBE}" dt="2024-02-10T15:00:46.461" v="1611" actId="1076"/>
          <ac:spMkLst>
            <pc:docMk/>
            <pc:sldMk cId="1455902590" sldId="512"/>
            <ac:spMk id="4" creationId="{E7B06495-5D4A-202F-C6D8-F9C7E2DD0077}"/>
          </ac:spMkLst>
        </pc:spChg>
        <pc:spChg chg="add mod">
          <ac:chgData name="Kate Piper (IMH)" userId="f69ee4e2-845b-4a1f-89c4-60fce9da139f" providerId="ADAL" clId="{859AF54D-74B7-4891-8C6B-EA39BE83AFBE}" dt="2024-02-10T15:00:42.878" v="1610" actId="1037"/>
          <ac:spMkLst>
            <pc:docMk/>
            <pc:sldMk cId="1455902590" sldId="512"/>
            <ac:spMk id="5" creationId="{5E0BF364-1BDE-C21E-F90D-6416320A7CBE}"/>
          </ac:spMkLst>
        </pc:spChg>
      </pc:sldChg>
      <pc:sldChg chg="modSp new mod">
        <pc:chgData name="Kate Piper (IMH)" userId="f69ee4e2-845b-4a1f-89c4-60fce9da139f" providerId="ADAL" clId="{859AF54D-74B7-4891-8C6B-EA39BE83AFBE}" dt="2024-02-10T15:02:40.948" v="1643" actId="20577"/>
        <pc:sldMkLst>
          <pc:docMk/>
          <pc:sldMk cId="3697859314" sldId="513"/>
        </pc:sldMkLst>
        <pc:spChg chg="mod">
          <ac:chgData name="Kate Piper (IMH)" userId="f69ee4e2-845b-4a1f-89c4-60fce9da139f" providerId="ADAL" clId="{859AF54D-74B7-4891-8C6B-EA39BE83AFBE}" dt="2024-02-10T15:02:40.948" v="1643" actId="20577"/>
          <ac:spMkLst>
            <pc:docMk/>
            <pc:sldMk cId="3697859314" sldId="513"/>
            <ac:spMk id="2" creationId="{AE17CB21-F725-90AB-5B82-AC51F77C7E40}"/>
          </ac:spMkLst>
        </pc:spChg>
        <pc:spChg chg="mod">
          <ac:chgData name="Kate Piper (IMH)" userId="f69ee4e2-845b-4a1f-89c4-60fce9da139f" providerId="ADAL" clId="{859AF54D-74B7-4891-8C6B-EA39BE83AFBE}" dt="2024-02-10T15:02:06.924" v="1618" actId="27636"/>
          <ac:spMkLst>
            <pc:docMk/>
            <pc:sldMk cId="3697859314" sldId="513"/>
            <ac:spMk id="3" creationId="{713EE57D-F6D9-D101-808E-5F101915A7BA}"/>
          </ac:spMkLst>
        </pc:spChg>
      </pc:sldChg>
      <pc:sldChg chg="addSp delSp modSp new mod">
        <pc:chgData name="Kate Piper (IMH)" userId="f69ee4e2-845b-4a1f-89c4-60fce9da139f" providerId="ADAL" clId="{859AF54D-74B7-4891-8C6B-EA39BE83AFBE}" dt="2024-02-10T15:03:45.916" v="1660" actId="403"/>
        <pc:sldMkLst>
          <pc:docMk/>
          <pc:sldMk cId="2380115731" sldId="514"/>
        </pc:sldMkLst>
        <pc:spChg chg="del">
          <ac:chgData name="Kate Piper (IMH)" userId="f69ee4e2-845b-4a1f-89c4-60fce9da139f" providerId="ADAL" clId="{859AF54D-74B7-4891-8C6B-EA39BE83AFBE}" dt="2024-02-10T15:03:11.325" v="1645" actId="478"/>
          <ac:spMkLst>
            <pc:docMk/>
            <pc:sldMk cId="2380115731" sldId="514"/>
            <ac:spMk id="2" creationId="{30EC3D5B-CF05-B052-86A5-09CE2F2BF89E}"/>
          </ac:spMkLst>
        </pc:spChg>
        <pc:spChg chg="del">
          <ac:chgData name="Kate Piper (IMH)" userId="f69ee4e2-845b-4a1f-89c4-60fce9da139f" providerId="ADAL" clId="{859AF54D-74B7-4891-8C6B-EA39BE83AFBE}" dt="2024-02-10T15:03:12.033" v="1646" actId="478"/>
          <ac:spMkLst>
            <pc:docMk/>
            <pc:sldMk cId="2380115731" sldId="514"/>
            <ac:spMk id="3" creationId="{47939E47-A893-49F9-69AD-A268A65B2B66}"/>
          </ac:spMkLst>
        </pc:spChg>
        <pc:spChg chg="add mod">
          <ac:chgData name="Kate Piper (IMH)" userId="f69ee4e2-845b-4a1f-89c4-60fce9da139f" providerId="ADAL" clId="{859AF54D-74B7-4891-8C6B-EA39BE83AFBE}" dt="2024-02-10T15:03:20.476" v="1648" actId="1076"/>
          <ac:spMkLst>
            <pc:docMk/>
            <pc:sldMk cId="2380115731" sldId="514"/>
            <ac:spMk id="4" creationId="{B981A28A-7D2A-5B9D-38EE-9CAEA9B1174B}"/>
          </ac:spMkLst>
        </pc:spChg>
        <pc:graphicFrameChg chg="add mod modGraphic">
          <ac:chgData name="Kate Piper (IMH)" userId="f69ee4e2-845b-4a1f-89c4-60fce9da139f" providerId="ADAL" clId="{859AF54D-74B7-4891-8C6B-EA39BE83AFBE}" dt="2024-02-10T15:03:45.916" v="1660" actId="403"/>
          <ac:graphicFrameMkLst>
            <pc:docMk/>
            <pc:sldMk cId="2380115731" sldId="514"/>
            <ac:graphicFrameMk id="5" creationId="{6EA482AD-7497-A27E-7C79-9094D42097E9}"/>
          </ac:graphicFrameMkLst>
        </pc:graphicFrameChg>
        <pc:graphicFrameChg chg="add mod modGraphic">
          <ac:chgData name="Kate Piper (IMH)" userId="f69ee4e2-845b-4a1f-89c4-60fce9da139f" providerId="ADAL" clId="{859AF54D-74B7-4891-8C6B-EA39BE83AFBE}" dt="2024-02-10T15:03:31.956" v="1651" actId="1076"/>
          <ac:graphicFrameMkLst>
            <pc:docMk/>
            <pc:sldMk cId="2380115731" sldId="514"/>
            <ac:graphicFrameMk id="6" creationId="{7706D376-E602-6522-5633-69A02F101024}"/>
          </ac:graphicFrameMkLst>
        </pc:graphicFrameChg>
      </pc:sldChg>
      <pc:sldChg chg="modSp new mod">
        <pc:chgData name="Kate Piper (IMH)" userId="f69ee4e2-845b-4a1f-89c4-60fce9da139f" providerId="ADAL" clId="{859AF54D-74B7-4891-8C6B-EA39BE83AFBE}" dt="2024-02-10T15:05:11.667" v="1693" actId="20577"/>
        <pc:sldMkLst>
          <pc:docMk/>
          <pc:sldMk cId="1975317861" sldId="515"/>
        </pc:sldMkLst>
        <pc:spChg chg="mod">
          <ac:chgData name="Kate Piper (IMH)" userId="f69ee4e2-845b-4a1f-89c4-60fce9da139f" providerId="ADAL" clId="{859AF54D-74B7-4891-8C6B-EA39BE83AFBE}" dt="2024-02-10T15:05:11.667" v="1693" actId="20577"/>
          <ac:spMkLst>
            <pc:docMk/>
            <pc:sldMk cId="1975317861" sldId="515"/>
            <ac:spMk id="2" creationId="{6B1641CA-E0CC-4B7C-09BF-4D0CB5F2729A}"/>
          </ac:spMkLst>
        </pc:spChg>
        <pc:spChg chg="mod">
          <ac:chgData name="Kate Piper (IMH)" userId="f69ee4e2-845b-4a1f-89c4-60fce9da139f" providerId="ADAL" clId="{859AF54D-74B7-4891-8C6B-EA39BE83AFBE}" dt="2024-02-10T15:04:51.728" v="1666" actId="207"/>
          <ac:spMkLst>
            <pc:docMk/>
            <pc:sldMk cId="1975317861" sldId="515"/>
            <ac:spMk id="3" creationId="{5AD3345E-8702-7C4C-719C-D6C10DE1E8CF}"/>
          </ac:spMkLst>
        </pc:spChg>
      </pc:sldChg>
      <pc:sldChg chg="modSp new mod">
        <pc:chgData name="Kate Piper (IMH)" userId="f69ee4e2-845b-4a1f-89c4-60fce9da139f" providerId="ADAL" clId="{859AF54D-74B7-4891-8C6B-EA39BE83AFBE}" dt="2024-02-10T15:06:12.400" v="1710" actId="113"/>
        <pc:sldMkLst>
          <pc:docMk/>
          <pc:sldMk cId="2197842786" sldId="516"/>
        </pc:sldMkLst>
        <pc:spChg chg="mod">
          <ac:chgData name="Kate Piper (IMH)" userId="f69ee4e2-845b-4a1f-89c4-60fce9da139f" providerId="ADAL" clId="{859AF54D-74B7-4891-8C6B-EA39BE83AFBE}" dt="2024-02-10T15:06:00.729" v="1707" actId="20577"/>
          <ac:spMkLst>
            <pc:docMk/>
            <pc:sldMk cId="2197842786" sldId="516"/>
            <ac:spMk id="2" creationId="{1C22694C-6A13-3F28-BDAC-AFFF54B07164}"/>
          </ac:spMkLst>
        </pc:spChg>
        <pc:spChg chg="mod">
          <ac:chgData name="Kate Piper (IMH)" userId="f69ee4e2-845b-4a1f-89c4-60fce9da139f" providerId="ADAL" clId="{859AF54D-74B7-4891-8C6B-EA39BE83AFBE}" dt="2024-02-10T15:06:12.400" v="1710" actId="113"/>
          <ac:spMkLst>
            <pc:docMk/>
            <pc:sldMk cId="2197842786" sldId="516"/>
            <ac:spMk id="3" creationId="{6A120BCE-8906-B739-4085-022D8A8F1513}"/>
          </ac:spMkLst>
        </pc:spChg>
      </pc:sldChg>
      <pc:sldChg chg="modSp new mod">
        <pc:chgData name="Kate Piper (IMH)" userId="f69ee4e2-845b-4a1f-89c4-60fce9da139f" providerId="ADAL" clId="{859AF54D-74B7-4891-8C6B-EA39BE83AFBE}" dt="2024-02-10T15:07:13.195" v="1758" actId="20577"/>
        <pc:sldMkLst>
          <pc:docMk/>
          <pc:sldMk cId="814958266" sldId="517"/>
        </pc:sldMkLst>
        <pc:spChg chg="mod">
          <ac:chgData name="Kate Piper (IMH)" userId="f69ee4e2-845b-4a1f-89c4-60fce9da139f" providerId="ADAL" clId="{859AF54D-74B7-4891-8C6B-EA39BE83AFBE}" dt="2024-02-10T15:06:41.164" v="1735" actId="20577"/>
          <ac:spMkLst>
            <pc:docMk/>
            <pc:sldMk cId="814958266" sldId="517"/>
            <ac:spMk id="2" creationId="{C6566C80-E555-2552-9207-D5DE63123891}"/>
          </ac:spMkLst>
        </pc:spChg>
        <pc:spChg chg="mod">
          <ac:chgData name="Kate Piper (IMH)" userId="f69ee4e2-845b-4a1f-89c4-60fce9da139f" providerId="ADAL" clId="{859AF54D-74B7-4891-8C6B-EA39BE83AFBE}" dt="2024-02-10T15:07:13.195" v="1758" actId="20577"/>
          <ac:spMkLst>
            <pc:docMk/>
            <pc:sldMk cId="814958266" sldId="517"/>
            <ac:spMk id="3" creationId="{3D8D0A89-7CF3-AD97-651C-9B6F24AD7803}"/>
          </ac:spMkLst>
        </pc:spChg>
      </pc:sldChg>
      <pc:sldChg chg="addSp delSp modSp new mod">
        <pc:chgData name="Kate Piper (IMH)" userId="f69ee4e2-845b-4a1f-89c4-60fce9da139f" providerId="ADAL" clId="{859AF54D-74B7-4891-8C6B-EA39BE83AFBE}" dt="2024-02-10T15:07:59.109" v="1832" actId="1036"/>
        <pc:sldMkLst>
          <pc:docMk/>
          <pc:sldMk cId="1108754171" sldId="518"/>
        </pc:sldMkLst>
        <pc:spChg chg="del">
          <ac:chgData name="Kate Piper (IMH)" userId="f69ee4e2-845b-4a1f-89c4-60fce9da139f" providerId="ADAL" clId="{859AF54D-74B7-4891-8C6B-EA39BE83AFBE}" dt="2024-02-10T15:07:45.815" v="1760" actId="478"/>
          <ac:spMkLst>
            <pc:docMk/>
            <pc:sldMk cId="1108754171" sldId="518"/>
            <ac:spMk id="2" creationId="{B1ACE9DE-EE60-51B9-B64B-0D596BE3F816}"/>
          </ac:spMkLst>
        </pc:spChg>
        <pc:spChg chg="del">
          <ac:chgData name="Kate Piper (IMH)" userId="f69ee4e2-845b-4a1f-89c4-60fce9da139f" providerId="ADAL" clId="{859AF54D-74B7-4891-8C6B-EA39BE83AFBE}" dt="2024-02-10T15:07:45.815" v="1760" actId="478"/>
          <ac:spMkLst>
            <pc:docMk/>
            <pc:sldMk cId="1108754171" sldId="518"/>
            <ac:spMk id="3" creationId="{F4B9866B-EA24-58C0-7E9B-F8C444DFF566}"/>
          </ac:spMkLst>
        </pc:spChg>
        <pc:graphicFrameChg chg="add mod">
          <ac:chgData name="Kate Piper (IMH)" userId="f69ee4e2-845b-4a1f-89c4-60fce9da139f" providerId="ADAL" clId="{859AF54D-74B7-4891-8C6B-EA39BE83AFBE}" dt="2024-02-10T15:07:59.109" v="1832" actId="1036"/>
          <ac:graphicFrameMkLst>
            <pc:docMk/>
            <pc:sldMk cId="1108754171" sldId="518"/>
            <ac:graphicFrameMk id="4" creationId="{88D64410-7327-9DFA-E6DB-5A7B2BFC2DAE}"/>
          </ac:graphicFrameMkLst>
        </pc:graphicFrameChg>
        <pc:graphicFrameChg chg="add mod">
          <ac:chgData name="Kate Piper (IMH)" userId="f69ee4e2-845b-4a1f-89c4-60fce9da139f" providerId="ADAL" clId="{859AF54D-74B7-4891-8C6B-EA39BE83AFBE}" dt="2024-02-10T15:07:59.109" v="1832" actId="1036"/>
          <ac:graphicFrameMkLst>
            <pc:docMk/>
            <pc:sldMk cId="1108754171" sldId="518"/>
            <ac:graphicFrameMk id="5" creationId="{0C947932-435C-52EE-67F7-95E91FECFCD4}"/>
          </ac:graphicFrameMkLst>
        </pc:graphicFrameChg>
        <pc:graphicFrameChg chg="add mod">
          <ac:chgData name="Kate Piper (IMH)" userId="f69ee4e2-845b-4a1f-89c4-60fce9da139f" providerId="ADAL" clId="{859AF54D-74B7-4891-8C6B-EA39BE83AFBE}" dt="2024-02-10T15:07:59.109" v="1832" actId="1036"/>
          <ac:graphicFrameMkLst>
            <pc:docMk/>
            <pc:sldMk cId="1108754171" sldId="518"/>
            <ac:graphicFrameMk id="6" creationId="{1588A6FE-00DB-5FAD-F774-FA2D6F5122FE}"/>
          </ac:graphicFrameMkLst>
        </pc:graphicFrameChg>
      </pc:sldChg>
      <pc:sldChg chg="modSp new mod">
        <pc:chgData name="Kate Piper (IMH)" userId="f69ee4e2-845b-4a1f-89c4-60fce9da139f" providerId="ADAL" clId="{859AF54D-74B7-4891-8C6B-EA39BE83AFBE}" dt="2024-02-10T15:08:43.054" v="1864" actId="113"/>
        <pc:sldMkLst>
          <pc:docMk/>
          <pc:sldMk cId="1826436156" sldId="519"/>
        </pc:sldMkLst>
        <pc:spChg chg="mod">
          <ac:chgData name="Kate Piper (IMH)" userId="f69ee4e2-845b-4a1f-89c4-60fce9da139f" providerId="ADAL" clId="{859AF54D-74B7-4891-8C6B-EA39BE83AFBE}" dt="2024-02-10T15:08:20.099" v="1859" actId="20577"/>
          <ac:spMkLst>
            <pc:docMk/>
            <pc:sldMk cId="1826436156" sldId="519"/>
            <ac:spMk id="2" creationId="{85E54F56-D7A8-BAAC-8DA4-8594966F4E90}"/>
          </ac:spMkLst>
        </pc:spChg>
        <pc:spChg chg="mod">
          <ac:chgData name="Kate Piper (IMH)" userId="f69ee4e2-845b-4a1f-89c4-60fce9da139f" providerId="ADAL" clId="{859AF54D-74B7-4891-8C6B-EA39BE83AFBE}" dt="2024-02-10T15:08:43.054" v="1864" actId="113"/>
          <ac:spMkLst>
            <pc:docMk/>
            <pc:sldMk cId="1826436156" sldId="519"/>
            <ac:spMk id="3" creationId="{C2439DE7-9D42-169D-58AE-B19397174EE8}"/>
          </ac:spMkLst>
        </pc:spChg>
      </pc:sldChg>
      <pc:sldChg chg="addSp delSp modSp new mod">
        <pc:chgData name="Kate Piper (IMH)" userId="f69ee4e2-845b-4a1f-89c4-60fce9da139f" providerId="ADAL" clId="{859AF54D-74B7-4891-8C6B-EA39BE83AFBE}" dt="2024-02-10T15:12:13.118" v="1882" actId="14100"/>
        <pc:sldMkLst>
          <pc:docMk/>
          <pc:sldMk cId="3359295017" sldId="520"/>
        </pc:sldMkLst>
        <pc:spChg chg="del">
          <ac:chgData name="Kate Piper (IMH)" userId="f69ee4e2-845b-4a1f-89c4-60fce9da139f" providerId="ADAL" clId="{859AF54D-74B7-4891-8C6B-EA39BE83AFBE}" dt="2024-02-10T15:11:29.457" v="1866" actId="478"/>
          <ac:spMkLst>
            <pc:docMk/>
            <pc:sldMk cId="3359295017" sldId="520"/>
            <ac:spMk id="2" creationId="{4D20E160-0BEE-DED0-529C-6AAF4F217BD4}"/>
          </ac:spMkLst>
        </pc:spChg>
        <pc:spChg chg="del">
          <ac:chgData name="Kate Piper (IMH)" userId="f69ee4e2-845b-4a1f-89c4-60fce9da139f" providerId="ADAL" clId="{859AF54D-74B7-4891-8C6B-EA39BE83AFBE}" dt="2024-02-10T15:11:29.457" v="1866" actId="478"/>
          <ac:spMkLst>
            <pc:docMk/>
            <pc:sldMk cId="3359295017" sldId="520"/>
            <ac:spMk id="3" creationId="{1501E053-B13C-D457-F1E0-8195E6EC0436}"/>
          </ac:spMkLst>
        </pc:spChg>
        <pc:spChg chg="add mod">
          <ac:chgData name="Kate Piper (IMH)" userId="f69ee4e2-845b-4a1f-89c4-60fce9da139f" providerId="ADAL" clId="{859AF54D-74B7-4891-8C6B-EA39BE83AFBE}" dt="2024-02-10T15:11:53.624" v="1869" actId="14100"/>
          <ac:spMkLst>
            <pc:docMk/>
            <pc:sldMk cId="3359295017" sldId="520"/>
            <ac:spMk id="4" creationId="{78BB74C4-A7C7-A486-DDD7-A614294CE2F0}"/>
          </ac:spMkLst>
        </pc:spChg>
        <pc:spChg chg="add mod">
          <ac:chgData name="Kate Piper (IMH)" userId="f69ee4e2-845b-4a1f-89c4-60fce9da139f" providerId="ADAL" clId="{859AF54D-74B7-4891-8C6B-EA39BE83AFBE}" dt="2024-02-10T15:12:05.411" v="1879" actId="20577"/>
          <ac:spMkLst>
            <pc:docMk/>
            <pc:sldMk cId="3359295017" sldId="520"/>
            <ac:spMk id="5" creationId="{ED21E981-66DF-5BE6-1904-C7D91943B068}"/>
          </ac:spMkLst>
        </pc:spChg>
        <pc:cxnChg chg="add mod">
          <ac:chgData name="Kate Piper (IMH)" userId="f69ee4e2-845b-4a1f-89c4-60fce9da139f" providerId="ADAL" clId="{859AF54D-74B7-4891-8C6B-EA39BE83AFBE}" dt="2024-02-10T15:11:53.624" v="1869" actId="14100"/>
          <ac:cxnSpMkLst>
            <pc:docMk/>
            <pc:sldMk cId="3359295017" sldId="520"/>
            <ac:cxnSpMk id="6" creationId="{2A5EB241-BBE6-1A1A-9A97-1E709DFCF71A}"/>
          </ac:cxnSpMkLst>
        </pc:cxnChg>
        <pc:cxnChg chg="add mod">
          <ac:chgData name="Kate Piper (IMH)" userId="f69ee4e2-845b-4a1f-89c4-60fce9da139f" providerId="ADAL" clId="{859AF54D-74B7-4891-8C6B-EA39BE83AFBE}" dt="2024-02-10T15:11:53.624" v="1869" actId="14100"/>
          <ac:cxnSpMkLst>
            <pc:docMk/>
            <pc:sldMk cId="3359295017" sldId="520"/>
            <ac:cxnSpMk id="7" creationId="{34F96123-8E80-C8DF-4DD7-FF4EB2CAD9D2}"/>
          </ac:cxnSpMkLst>
        </pc:cxnChg>
        <pc:cxnChg chg="add mod">
          <ac:chgData name="Kate Piper (IMH)" userId="f69ee4e2-845b-4a1f-89c4-60fce9da139f" providerId="ADAL" clId="{859AF54D-74B7-4891-8C6B-EA39BE83AFBE}" dt="2024-02-10T15:12:13.118" v="1882" actId="14100"/>
          <ac:cxnSpMkLst>
            <pc:docMk/>
            <pc:sldMk cId="3359295017" sldId="520"/>
            <ac:cxnSpMk id="8" creationId="{4ACFC2EF-6C45-8FB5-5E4B-86C2C3A0454E}"/>
          </ac:cxnSpMkLst>
        </pc:cxnChg>
        <pc:cxnChg chg="add mod">
          <ac:chgData name="Kate Piper (IMH)" userId="f69ee4e2-845b-4a1f-89c4-60fce9da139f" providerId="ADAL" clId="{859AF54D-74B7-4891-8C6B-EA39BE83AFBE}" dt="2024-02-10T15:12:08.651" v="1880" actId="1076"/>
          <ac:cxnSpMkLst>
            <pc:docMk/>
            <pc:sldMk cId="3359295017" sldId="520"/>
            <ac:cxnSpMk id="9" creationId="{1F5EEC63-9417-BA5C-B727-2CA27CFF21D1}"/>
          </ac:cxnSpMkLst>
        </pc:cxnChg>
      </pc:sldChg>
      <pc:sldChg chg="modSp new mod">
        <pc:chgData name="Kate Piper (IMH)" userId="f69ee4e2-845b-4a1f-89c4-60fce9da139f" providerId="ADAL" clId="{859AF54D-74B7-4891-8C6B-EA39BE83AFBE}" dt="2024-02-10T15:32:35.377" v="1995" actId="1076"/>
        <pc:sldMkLst>
          <pc:docMk/>
          <pc:sldMk cId="3591801509" sldId="521"/>
        </pc:sldMkLst>
        <pc:spChg chg="mod">
          <ac:chgData name="Kate Piper (IMH)" userId="f69ee4e2-845b-4a1f-89c4-60fce9da139f" providerId="ADAL" clId="{859AF54D-74B7-4891-8C6B-EA39BE83AFBE}" dt="2024-02-10T15:32:35.377" v="1995" actId="1076"/>
          <ac:spMkLst>
            <pc:docMk/>
            <pc:sldMk cId="3591801509" sldId="521"/>
            <ac:spMk id="2" creationId="{7EA7514A-C9A0-3A44-0EDA-A48EAE1040E8}"/>
          </ac:spMkLst>
        </pc:spChg>
      </pc:sldChg>
      <pc:sldChg chg="modSp add mod modClrScheme chgLayout">
        <pc:chgData name="Kate Piper (IMH)" userId="f69ee4e2-845b-4a1f-89c4-60fce9da139f" providerId="ADAL" clId="{859AF54D-74B7-4891-8C6B-EA39BE83AFBE}" dt="2024-02-10T15:31:53.499" v="1993" actId="700"/>
        <pc:sldMkLst>
          <pc:docMk/>
          <pc:sldMk cId="1225889471" sldId="522"/>
        </pc:sldMkLst>
        <pc:spChg chg="mod ord">
          <ac:chgData name="Kate Piper (IMH)" userId="f69ee4e2-845b-4a1f-89c4-60fce9da139f" providerId="ADAL" clId="{859AF54D-74B7-4891-8C6B-EA39BE83AFBE}" dt="2024-02-10T15:31:53.499" v="1993" actId="700"/>
          <ac:spMkLst>
            <pc:docMk/>
            <pc:sldMk cId="1225889471" sldId="522"/>
            <ac:spMk id="2" creationId="{00000000-0000-0000-0000-000000000000}"/>
          </ac:spMkLst>
        </pc:spChg>
        <pc:spChg chg="mod ord">
          <ac:chgData name="Kate Piper (IMH)" userId="f69ee4e2-845b-4a1f-89c4-60fce9da139f" providerId="ADAL" clId="{859AF54D-74B7-4891-8C6B-EA39BE83AFBE}" dt="2024-02-10T15:31:53.499" v="1993" actId="700"/>
          <ac:spMkLst>
            <pc:docMk/>
            <pc:sldMk cId="1225889471" sldId="522"/>
            <ac:spMk id="6" creationId="{00000000-0000-0000-0000-000000000000}"/>
          </ac:spMkLst>
        </pc:spChg>
      </pc:sldChg>
      <pc:sldChg chg="modSp new mod">
        <pc:chgData name="Kate Piper (IMH)" userId="f69ee4e2-845b-4a1f-89c4-60fce9da139f" providerId="ADAL" clId="{859AF54D-74B7-4891-8C6B-EA39BE83AFBE}" dt="2024-02-10T15:25:27.021" v="1963" actId="20577"/>
        <pc:sldMkLst>
          <pc:docMk/>
          <pc:sldMk cId="2315114782" sldId="523"/>
        </pc:sldMkLst>
        <pc:spChg chg="mod">
          <ac:chgData name="Kate Piper (IMH)" userId="f69ee4e2-845b-4a1f-89c4-60fce9da139f" providerId="ADAL" clId="{859AF54D-74B7-4891-8C6B-EA39BE83AFBE}" dt="2024-02-10T15:25:27.021" v="1963" actId="20577"/>
          <ac:spMkLst>
            <pc:docMk/>
            <pc:sldMk cId="2315114782" sldId="523"/>
            <ac:spMk id="2" creationId="{2F3A8A7D-BA76-3F8F-93DD-C3B1CDF6F5C0}"/>
          </ac:spMkLst>
        </pc:spChg>
      </pc:sldChg>
      <pc:sldChg chg="modSp add mod modClrScheme chgLayout">
        <pc:chgData name="Kate Piper (IMH)" userId="f69ee4e2-845b-4a1f-89c4-60fce9da139f" providerId="ADAL" clId="{859AF54D-74B7-4891-8C6B-EA39BE83AFBE}" dt="2024-02-10T15:29:49.769" v="1992" actId="700"/>
        <pc:sldMkLst>
          <pc:docMk/>
          <pc:sldMk cId="0" sldId="524"/>
        </pc:sldMkLst>
        <pc:spChg chg="mod ord">
          <ac:chgData name="Kate Piper (IMH)" userId="f69ee4e2-845b-4a1f-89c4-60fce9da139f" providerId="ADAL" clId="{859AF54D-74B7-4891-8C6B-EA39BE83AFBE}" dt="2024-02-10T15:29:49.769" v="1992" actId="700"/>
          <ac:spMkLst>
            <pc:docMk/>
            <pc:sldMk cId="0" sldId="524"/>
            <ac:spMk id="4098" creationId="{A049DE20-8172-484A-876A-6D63FEAE09F1}"/>
          </ac:spMkLst>
        </pc:spChg>
        <pc:spChg chg="mod ord">
          <ac:chgData name="Kate Piper (IMH)" userId="f69ee4e2-845b-4a1f-89c4-60fce9da139f" providerId="ADAL" clId="{859AF54D-74B7-4891-8C6B-EA39BE83AFBE}" dt="2024-02-10T15:29:49.769" v="1992" actId="700"/>
          <ac:spMkLst>
            <pc:docMk/>
            <pc:sldMk cId="0" sldId="524"/>
            <ac:spMk id="4099" creationId="{98104893-CC46-4B7B-848B-F3B3290D4ED1}"/>
          </ac:spMkLst>
        </pc:spChg>
      </pc:sldChg>
      <pc:sldChg chg="modSp add mod modClrScheme chgLayout">
        <pc:chgData name="Kate Piper (IMH)" userId="f69ee4e2-845b-4a1f-89c4-60fce9da139f" providerId="ADAL" clId="{859AF54D-74B7-4891-8C6B-EA39BE83AFBE}" dt="2024-02-10T15:29:49.769" v="1992" actId="700"/>
        <pc:sldMkLst>
          <pc:docMk/>
          <pc:sldMk cId="0" sldId="525"/>
        </pc:sldMkLst>
        <pc:spChg chg="mod ord">
          <ac:chgData name="Kate Piper (IMH)" userId="f69ee4e2-845b-4a1f-89c4-60fce9da139f" providerId="ADAL" clId="{859AF54D-74B7-4891-8C6B-EA39BE83AFBE}" dt="2024-02-10T15:29:49.769" v="1992" actId="700"/>
          <ac:spMkLst>
            <pc:docMk/>
            <pc:sldMk cId="0" sldId="525"/>
            <ac:spMk id="2" creationId="{7370B906-CB1E-42C7-95D1-D8C1D92C1CAE}"/>
          </ac:spMkLst>
        </pc:spChg>
        <pc:spChg chg="mod ord">
          <ac:chgData name="Kate Piper (IMH)" userId="f69ee4e2-845b-4a1f-89c4-60fce9da139f" providerId="ADAL" clId="{859AF54D-74B7-4891-8C6B-EA39BE83AFBE}" dt="2024-02-10T15:29:49.769" v="1992" actId="700"/>
          <ac:spMkLst>
            <pc:docMk/>
            <pc:sldMk cId="0" sldId="525"/>
            <ac:spMk id="3" creationId="{9F3296F7-B484-4A8A-ABEF-E6411BF6C2E8}"/>
          </ac:spMkLst>
        </pc:spChg>
      </pc:sldChg>
      <pc:sldChg chg="modSp add mod modClrScheme chgLayout">
        <pc:chgData name="Kate Piper (IMH)" userId="f69ee4e2-845b-4a1f-89c4-60fce9da139f" providerId="ADAL" clId="{859AF54D-74B7-4891-8C6B-EA39BE83AFBE}" dt="2024-02-10T15:29:49.769" v="1992" actId="700"/>
        <pc:sldMkLst>
          <pc:docMk/>
          <pc:sldMk cId="0" sldId="526"/>
        </pc:sldMkLst>
        <pc:spChg chg="mod ord">
          <ac:chgData name="Kate Piper (IMH)" userId="f69ee4e2-845b-4a1f-89c4-60fce9da139f" providerId="ADAL" clId="{859AF54D-74B7-4891-8C6B-EA39BE83AFBE}" dt="2024-02-10T15:29:49.769" v="1992" actId="700"/>
          <ac:spMkLst>
            <pc:docMk/>
            <pc:sldMk cId="0" sldId="526"/>
            <ac:spMk id="2" creationId="{DCCCE21B-9104-4CA1-9B2E-628825199B4B}"/>
          </ac:spMkLst>
        </pc:spChg>
        <pc:spChg chg="mod ord">
          <ac:chgData name="Kate Piper (IMH)" userId="f69ee4e2-845b-4a1f-89c4-60fce9da139f" providerId="ADAL" clId="{859AF54D-74B7-4891-8C6B-EA39BE83AFBE}" dt="2024-02-10T15:29:49.769" v="1992" actId="700"/>
          <ac:spMkLst>
            <pc:docMk/>
            <pc:sldMk cId="0" sldId="526"/>
            <ac:spMk id="3" creationId="{2CEACA46-50B9-4A9D-8BCD-5A38BE9F0591}"/>
          </ac:spMkLst>
        </pc:spChg>
      </pc:sldChg>
      <pc:sldChg chg="modSp add mod modClrScheme chgLayout">
        <pc:chgData name="Kate Piper (IMH)" userId="f69ee4e2-845b-4a1f-89c4-60fce9da139f" providerId="ADAL" clId="{859AF54D-74B7-4891-8C6B-EA39BE83AFBE}" dt="2024-02-10T15:29:49.769" v="1992" actId="700"/>
        <pc:sldMkLst>
          <pc:docMk/>
          <pc:sldMk cId="0" sldId="527"/>
        </pc:sldMkLst>
        <pc:spChg chg="mod ord">
          <ac:chgData name="Kate Piper (IMH)" userId="f69ee4e2-845b-4a1f-89c4-60fce9da139f" providerId="ADAL" clId="{859AF54D-74B7-4891-8C6B-EA39BE83AFBE}" dt="2024-02-10T15:29:49.769" v="1992" actId="700"/>
          <ac:spMkLst>
            <pc:docMk/>
            <pc:sldMk cId="0" sldId="527"/>
            <ac:spMk id="2" creationId="{C9D7BFBF-F68E-4680-A613-EA8F268D838C}"/>
          </ac:spMkLst>
        </pc:spChg>
        <pc:spChg chg="mod ord">
          <ac:chgData name="Kate Piper (IMH)" userId="f69ee4e2-845b-4a1f-89c4-60fce9da139f" providerId="ADAL" clId="{859AF54D-74B7-4891-8C6B-EA39BE83AFBE}" dt="2024-02-10T15:29:49.769" v="1992" actId="700"/>
          <ac:spMkLst>
            <pc:docMk/>
            <pc:sldMk cId="0" sldId="527"/>
            <ac:spMk id="3" creationId="{5051A0FD-F7F1-40D1-9C06-C5E02C26EC99}"/>
          </ac:spMkLst>
        </pc:spChg>
      </pc:sldChg>
      <pc:sldChg chg="modSp add mod modClrScheme chgLayout">
        <pc:chgData name="Kate Piper (IMH)" userId="f69ee4e2-845b-4a1f-89c4-60fce9da139f" providerId="ADAL" clId="{859AF54D-74B7-4891-8C6B-EA39BE83AFBE}" dt="2024-02-10T15:29:49.769" v="1992" actId="700"/>
        <pc:sldMkLst>
          <pc:docMk/>
          <pc:sldMk cId="0" sldId="528"/>
        </pc:sldMkLst>
        <pc:spChg chg="mod ord">
          <ac:chgData name="Kate Piper (IMH)" userId="f69ee4e2-845b-4a1f-89c4-60fce9da139f" providerId="ADAL" clId="{859AF54D-74B7-4891-8C6B-EA39BE83AFBE}" dt="2024-02-10T15:29:49.769" v="1992" actId="700"/>
          <ac:spMkLst>
            <pc:docMk/>
            <pc:sldMk cId="0" sldId="528"/>
            <ac:spMk id="2" creationId="{EF770604-8229-4886-BD03-A0EA5E1DFD56}"/>
          </ac:spMkLst>
        </pc:spChg>
        <pc:spChg chg="mod ord">
          <ac:chgData name="Kate Piper (IMH)" userId="f69ee4e2-845b-4a1f-89c4-60fce9da139f" providerId="ADAL" clId="{859AF54D-74B7-4891-8C6B-EA39BE83AFBE}" dt="2024-02-10T15:29:49.769" v="1992" actId="700"/>
          <ac:spMkLst>
            <pc:docMk/>
            <pc:sldMk cId="0" sldId="528"/>
            <ac:spMk id="3" creationId="{A7DACBA5-E2D5-49A1-96C1-DABD5185ACCF}"/>
          </ac:spMkLst>
        </pc:spChg>
      </pc:sldChg>
      <pc:sldChg chg="modSp add mod modClrScheme chgLayout">
        <pc:chgData name="Kate Piper (IMH)" userId="f69ee4e2-845b-4a1f-89c4-60fce9da139f" providerId="ADAL" clId="{859AF54D-74B7-4891-8C6B-EA39BE83AFBE}" dt="2024-02-10T15:29:49.769" v="1992" actId="700"/>
        <pc:sldMkLst>
          <pc:docMk/>
          <pc:sldMk cId="3307940289" sldId="529"/>
        </pc:sldMkLst>
        <pc:spChg chg="mod ord">
          <ac:chgData name="Kate Piper (IMH)" userId="f69ee4e2-845b-4a1f-89c4-60fce9da139f" providerId="ADAL" clId="{859AF54D-74B7-4891-8C6B-EA39BE83AFBE}" dt="2024-02-10T15:29:49.769" v="1992" actId="700"/>
          <ac:spMkLst>
            <pc:docMk/>
            <pc:sldMk cId="3307940289" sldId="529"/>
            <ac:spMk id="2" creationId="{00000000-0000-0000-0000-000000000000}"/>
          </ac:spMkLst>
        </pc:spChg>
        <pc:spChg chg="mod ord">
          <ac:chgData name="Kate Piper (IMH)" userId="f69ee4e2-845b-4a1f-89c4-60fce9da139f" providerId="ADAL" clId="{859AF54D-74B7-4891-8C6B-EA39BE83AFBE}" dt="2024-02-10T15:29:49.769" v="1992" actId="700"/>
          <ac:spMkLst>
            <pc:docMk/>
            <pc:sldMk cId="3307940289" sldId="529"/>
            <ac:spMk id="3" creationId="{00000000-0000-0000-0000-000000000000}"/>
          </ac:spMkLst>
        </pc:spChg>
      </pc:sldChg>
      <pc:sldChg chg="modSp add mod modClrScheme chgLayout">
        <pc:chgData name="Kate Piper (IMH)" userId="f69ee4e2-845b-4a1f-89c4-60fce9da139f" providerId="ADAL" clId="{859AF54D-74B7-4891-8C6B-EA39BE83AFBE}" dt="2024-02-10T15:29:49.769" v="1992" actId="700"/>
        <pc:sldMkLst>
          <pc:docMk/>
          <pc:sldMk cId="908840567" sldId="530"/>
        </pc:sldMkLst>
        <pc:spChg chg="mod ord">
          <ac:chgData name="Kate Piper (IMH)" userId="f69ee4e2-845b-4a1f-89c4-60fce9da139f" providerId="ADAL" clId="{859AF54D-74B7-4891-8C6B-EA39BE83AFBE}" dt="2024-02-10T15:29:49.769" v="1992" actId="700"/>
          <ac:spMkLst>
            <pc:docMk/>
            <pc:sldMk cId="908840567" sldId="530"/>
            <ac:spMk id="2" creationId="{00000000-0000-0000-0000-000000000000}"/>
          </ac:spMkLst>
        </pc:spChg>
        <pc:spChg chg="mod ord">
          <ac:chgData name="Kate Piper (IMH)" userId="f69ee4e2-845b-4a1f-89c4-60fce9da139f" providerId="ADAL" clId="{859AF54D-74B7-4891-8C6B-EA39BE83AFBE}" dt="2024-02-10T15:29:49.769" v="1992" actId="700"/>
          <ac:spMkLst>
            <pc:docMk/>
            <pc:sldMk cId="908840567" sldId="530"/>
            <ac:spMk id="3" creationId="{00000000-0000-0000-0000-000000000000}"/>
          </ac:spMkLst>
        </pc:spChg>
      </pc:sldChg>
      <pc:sldChg chg="modSp add mod modClrScheme chgLayout">
        <pc:chgData name="Kate Piper (IMH)" userId="f69ee4e2-845b-4a1f-89c4-60fce9da139f" providerId="ADAL" clId="{859AF54D-74B7-4891-8C6B-EA39BE83AFBE}" dt="2024-02-10T15:29:49.769" v="1992" actId="700"/>
        <pc:sldMkLst>
          <pc:docMk/>
          <pc:sldMk cId="822740616" sldId="531"/>
        </pc:sldMkLst>
        <pc:spChg chg="mod ord">
          <ac:chgData name="Kate Piper (IMH)" userId="f69ee4e2-845b-4a1f-89c4-60fce9da139f" providerId="ADAL" clId="{859AF54D-74B7-4891-8C6B-EA39BE83AFBE}" dt="2024-02-10T15:29:49.769" v="1992" actId="700"/>
          <ac:spMkLst>
            <pc:docMk/>
            <pc:sldMk cId="822740616" sldId="531"/>
            <ac:spMk id="2" creationId="{00000000-0000-0000-0000-000000000000}"/>
          </ac:spMkLst>
        </pc:spChg>
        <pc:spChg chg="mod ord">
          <ac:chgData name="Kate Piper (IMH)" userId="f69ee4e2-845b-4a1f-89c4-60fce9da139f" providerId="ADAL" clId="{859AF54D-74B7-4891-8C6B-EA39BE83AFBE}" dt="2024-02-10T15:29:49.769" v="1992" actId="700"/>
          <ac:spMkLst>
            <pc:docMk/>
            <pc:sldMk cId="822740616" sldId="531"/>
            <ac:spMk id="3" creationId="{00000000-0000-0000-0000-000000000000}"/>
          </ac:spMkLst>
        </pc:spChg>
      </pc:sldChg>
      <pc:sldChg chg="modSp add mod modClrScheme chgLayout">
        <pc:chgData name="Kate Piper (IMH)" userId="f69ee4e2-845b-4a1f-89c4-60fce9da139f" providerId="ADAL" clId="{859AF54D-74B7-4891-8C6B-EA39BE83AFBE}" dt="2024-02-10T15:29:49.769" v="1992" actId="700"/>
        <pc:sldMkLst>
          <pc:docMk/>
          <pc:sldMk cId="3740337678" sldId="532"/>
        </pc:sldMkLst>
        <pc:spChg chg="mod ord">
          <ac:chgData name="Kate Piper (IMH)" userId="f69ee4e2-845b-4a1f-89c4-60fce9da139f" providerId="ADAL" clId="{859AF54D-74B7-4891-8C6B-EA39BE83AFBE}" dt="2024-02-10T15:29:49.769" v="1992" actId="700"/>
          <ac:spMkLst>
            <pc:docMk/>
            <pc:sldMk cId="3740337678" sldId="532"/>
            <ac:spMk id="2" creationId="{00000000-0000-0000-0000-000000000000}"/>
          </ac:spMkLst>
        </pc:spChg>
      </pc:sldChg>
      <pc:sldChg chg="modSp add mod modClrScheme chgLayout">
        <pc:chgData name="Kate Piper (IMH)" userId="f69ee4e2-845b-4a1f-89c4-60fce9da139f" providerId="ADAL" clId="{859AF54D-74B7-4891-8C6B-EA39BE83AFBE}" dt="2024-02-10T15:29:49.769" v="1992" actId="700"/>
        <pc:sldMkLst>
          <pc:docMk/>
          <pc:sldMk cId="1663885804" sldId="533"/>
        </pc:sldMkLst>
        <pc:spChg chg="mod ord">
          <ac:chgData name="Kate Piper (IMH)" userId="f69ee4e2-845b-4a1f-89c4-60fce9da139f" providerId="ADAL" clId="{859AF54D-74B7-4891-8C6B-EA39BE83AFBE}" dt="2024-02-10T15:29:49.769" v="1992" actId="700"/>
          <ac:spMkLst>
            <pc:docMk/>
            <pc:sldMk cId="1663885804" sldId="533"/>
            <ac:spMk id="2" creationId="{00000000-0000-0000-0000-000000000000}"/>
          </ac:spMkLst>
        </pc:spChg>
        <pc:spChg chg="mod ord">
          <ac:chgData name="Kate Piper (IMH)" userId="f69ee4e2-845b-4a1f-89c4-60fce9da139f" providerId="ADAL" clId="{859AF54D-74B7-4891-8C6B-EA39BE83AFBE}" dt="2024-02-10T15:29:49.769" v="1992" actId="700"/>
          <ac:spMkLst>
            <pc:docMk/>
            <pc:sldMk cId="1663885804" sldId="533"/>
            <ac:spMk id="3" creationId="{00000000-0000-0000-0000-000000000000}"/>
          </ac:spMkLst>
        </pc:spChg>
      </pc:sldChg>
      <pc:sldChg chg="modSp add mod modClrScheme chgLayout">
        <pc:chgData name="Kate Piper (IMH)" userId="f69ee4e2-845b-4a1f-89c4-60fce9da139f" providerId="ADAL" clId="{859AF54D-74B7-4891-8C6B-EA39BE83AFBE}" dt="2024-02-10T15:29:49.769" v="1992" actId="700"/>
        <pc:sldMkLst>
          <pc:docMk/>
          <pc:sldMk cId="1668474684" sldId="534"/>
        </pc:sldMkLst>
        <pc:spChg chg="mod ord">
          <ac:chgData name="Kate Piper (IMH)" userId="f69ee4e2-845b-4a1f-89c4-60fce9da139f" providerId="ADAL" clId="{859AF54D-74B7-4891-8C6B-EA39BE83AFBE}" dt="2024-02-10T15:29:49.769" v="1992" actId="700"/>
          <ac:spMkLst>
            <pc:docMk/>
            <pc:sldMk cId="1668474684" sldId="534"/>
            <ac:spMk id="2" creationId="{00000000-0000-0000-0000-000000000000}"/>
          </ac:spMkLst>
        </pc:spChg>
        <pc:spChg chg="mod ord">
          <ac:chgData name="Kate Piper (IMH)" userId="f69ee4e2-845b-4a1f-89c4-60fce9da139f" providerId="ADAL" clId="{859AF54D-74B7-4891-8C6B-EA39BE83AFBE}" dt="2024-02-10T15:29:49.769" v="1992" actId="700"/>
          <ac:spMkLst>
            <pc:docMk/>
            <pc:sldMk cId="1668474684" sldId="534"/>
            <ac:spMk id="3" creationId="{00000000-0000-0000-0000-000000000000}"/>
          </ac:spMkLst>
        </pc:spChg>
      </pc:sldChg>
      <pc:sldChg chg="modSp add mod modClrScheme chgLayout">
        <pc:chgData name="Kate Piper (IMH)" userId="f69ee4e2-845b-4a1f-89c4-60fce9da139f" providerId="ADAL" clId="{859AF54D-74B7-4891-8C6B-EA39BE83AFBE}" dt="2024-02-10T15:29:49.769" v="1992" actId="700"/>
        <pc:sldMkLst>
          <pc:docMk/>
          <pc:sldMk cId="3041843854" sldId="535"/>
        </pc:sldMkLst>
        <pc:spChg chg="mod ord">
          <ac:chgData name="Kate Piper (IMH)" userId="f69ee4e2-845b-4a1f-89c4-60fce9da139f" providerId="ADAL" clId="{859AF54D-74B7-4891-8C6B-EA39BE83AFBE}" dt="2024-02-10T15:29:49.769" v="1992" actId="700"/>
          <ac:spMkLst>
            <pc:docMk/>
            <pc:sldMk cId="3041843854" sldId="535"/>
            <ac:spMk id="2" creationId="{00000000-0000-0000-0000-000000000000}"/>
          </ac:spMkLst>
        </pc:spChg>
        <pc:spChg chg="mod ord">
          <ac:chgData name="Kate Piper (IMH)" userId="f69ee4e2-845b-4a1f-89c4-60fce9da139f" providerId="ADAL" clId="{859AF54D-74B7-4891-8C6B-EA39BE83AFBE}" dt="2024-02-10T15:29:49.769" v="1992" actId="700"/>
          <ac:spMkLst>
            <pc:docMk/>
            <pc:sldMk cId="3041843854" sldId="535"/>
            <ac:spMk id="3" creationId="{00000000-0000-0000-0000-000000000000}"/>
          </ac:spMkLst>
        </pc:spChg>
      </pc:sldChg>
      <pc:sldChg chg="modSp add mod modClrScheme chgLayout">
        <pc:chgData name="Kate Piper (IMH)" userId="f69ee4e2-845b-4a1f-89c4-60fce9da139f" providerId="ADAL" clId="{859AF54D-74B7-4891-8C6B-EA39BE83AFBE}" dt="2024-02-10T15:29:49.769" v="1992" actId="700"/>
        <pc:sldMkLst>
          <pc:docMk/>
          <pc:sldMk cId="4052962636" sldId="536"/>
        </pc:sldMkLst>
        <pc:spChg chg="mod ord">
          <ac:chgData name="Kate Piper (IMH)" userId="f69ee4e2-845b-4a1f-89c4-60fce9da139f" providerId="ADAL" clId="{859AF54D-74B7-4891-8C6B-EA39BE83AFBE}" dt="2024-02-10T15:29:49.769" v="1992" actId="700"/>
          <ac:spMkLst>
            <pc:docMk/>
            <pc:sldMk cId="4052962636" sldId="536"/>
            <ac:spMk id="2" creationId="{00000000-0000-0000-0000-000000000000}"/>
          </ac:spMkLst>
        </pc:spChg>
        <pc:spChg chg="mod ord">
          <ac:chgData name="Kate Piper (IMH)" userId="f69ee4e2-845b-4a1f-89c4-60fce9da139f" providerId="ADAL" clId="{859AF54D-74B7-4891-8C6B-EA39BE83AFBE}" dt="2024-02-10T15:29:49.769" v="1992" actId="700"/>
          <ac:spMkLst>
            <pc:docMk/>
            <pc:sldMk cId="4052962636" sldId="536"/>
            <ac:spMk id="3" creationId="{00000000-0000-0000-0000-000000000000}"/>
          </ac:spMkLst>
        </pc:spChg>
      </pc:sldChg>
      <pc:sldChg chg="modSp add mod modClrScheme chgLayout">
        <pc:chgData name="Kate Piper (IMH)" userId="f69ee4e2-845b-4a1f-89c4-60fce9da139f" providerId="ADAL" clId="{859AF54D-74B7-4891-8C6B-EA39BE83AFBE}" dt="2024-02-10T15:29:49.769" v="1992" actId="700"/>
        <pc:sldMkLst>
          <pc:docMk/>
          <pc:sldMk cId="539893341" sldId="537"/>
        </pc:sldMkLst>
        <pc:spChg chg="mod ord">
          <ac:chgData name="Kate Piper (IMH)" userId="f69ee4e2-845b-4a1f-89c4-60fce9da139f" providerId="ADAL" clId="{859AF54D-74B7-4891-8C6B-EA39BE83AFBE}" dt="2024-02-10T15:29:49.769" v="1992" actId="700"/>
          <ac:spMkLst>
            <pc:docMk/>
            <pc:sldMk cId="539893341" sldId="537"/>
            <ac:spMk id="2" creationId="{00000000-0000-0000-0000-000000000000}"/>
          </ac:spMkLst>
        </pc:spChg>
        <pc:spChg chg="mod ord">
          <ac:chgData name="Kate Piper (IMH)" userId="f69ee4e2-845b-4a1f-89c4-60fce9da139f" providerId="ADAL" clId="{859AF54D-74B7-4891-8C6B-EA39BE83AFBE}" dt="2024-02-10T15:29:49.769" v="1992" actId="700"/>
          <ac:spMkLst>
            <pc:docMk/>
            <pc:sldMk cId="539893341" sldId="537"/>
            <ac:spMk id="3" creationId="{00000000-0000-0000-0000-000000000000}"/>
          </ac:spMkLst>
        </pc:spChg>
      </pc:sldChg>
      <pc:sldChg chg="modSp add mod modClrScheme chgLayout">
        <pc:chgData name="Kate Piper (IMH)" userId="f69ee4e2-845b-4a1f-89c4-60fce9da139f" providerId="ADAL" clId="{859AF54D-74B7-4891-8C6B-EA39BE83AFBE}" dt="2024-02-10T15:29:49.769" v="1992" actId="700"/>
        <pc:sldMkLst>
          <pc:docMk/>
          <pc:sldMk cId="973667921" sldId="538"/>
        </pc:sldMkLst>
        <pc:spChg chg="mod ord">
          <ac:chgData name="Kate Piper (IMH)" userId="f69ee4e2-845b-4a1f-89c4-60fce9da139f" providerId="ADAL" clId="{859AF54D-74B7-4891-8C6B-EA39BE83AFBE}" dt="2024-02-10T15:29:49.769" v="1992" actId="700"/>
          <ac:spMkLst>
            <pc:docMk/>
            <pc:sldMk cId="973667921" sldId="538"/>
            <ac:spMk id="2" creationId="{00000000-0000-0000-0000-000000000000}"/>
          </ac:spMkLst>
        </pc:spChg>
        <pc:spChg chg="mod ord">
          <ac:chgData name="Kate Piper (IMH)" userId="f69ee4e2-845b-4a1f-89c4-60fce9da139f" providerId="ADAL" clId="{859AF54D-74B7-4891-8C6B-EA39BE83AFBE}" dt="2024-02-10T15:29:49.769" v="1992" actId="700"/>
          <ac:spMkLst>
            <pc:docMk/>
            <pc:sldMk cId="973667921" sldId="538"/>
            <ac:spMk id="3" creationId="{00000000-0000-0000-0000-000000000000}"/>
          </ac:spMkLst>
        </pc:spChg>
      </pc:sldChg>
      <pc:sldChg chg="modSp add mod">
        <pc:chgData name="Kate Piper (IMH)" userId="f69ee4e2-845b-4a1f-89c4-60fce9da139f" providerId="ADAL" clId="{859AF54D-74B7-4891-8C6B-EA39BE83AFBE}" dt="2024-02-10T15:33:24" v="1999" actId="27636"/>
        <pc:sldMkLst>
          <pc:docMk/>
          <pc:sldMk cId="2878045308" sldId="539"/>
        </pc:sldMkLst>
        <pc:spChg chg="mod">
          <ac:chgData name="Kate Piper (IMH)" userId="f69ee4e2-845b-4a1f-89c4-60fce9da139f" providerId="ADAL" clId="{859AF54D-74B7-4891-8C6B-EA39BE83AFBE}" dt="2024-02-10T15:33:24" v="1999" actId="27636"/>
          <ac:spMkLst>
            <pc:docMk/>
            <pc:sldMk cId="2878045308" sldId="539"/>
            <ac:spMk id="3" creationId="{00000000-0000-0000-0000-000000000000}"/>
          </ac:spMkLst>
        </pc:spChg>
        <pc:spChg chg="mod">
          <ac:chgData name="Kate Piper (IMH)" userId="f69ee4e2-845b-4a1f-89c4-60fce9da139f" providerId="ADAL" clId="{859AF54D-74B7-4891-8C6B-EA39BE83AFBE}" dt="2024-02-10T15:33:24" v="1998" actId="27636"/>
          <ac:spMkLst>
            <pc:docMk/>
            <pc:sldMk cId="2878045308" sldId="539"/>
            <ac:spMk id="4" creationId="{00000000-0000-0000-0000-000000000000}"/>
          </ac:spMkLst>
        </pc:spChg>
      </pc:sldChg>
      <pc:sldChg chg="addSp modSp new mod">
        <pc:chgData name="Kate Piper (IMH)" userId="f69ee4e2-845b-4a1f-89c4-60fce9da139f" providerId="ADAL" clId="{859AF54D-74B7-4891-8C6B-EA39BE83AFBE}" dt="2024-02-10T15:33:39.990" v="2002" actId="27636"/>
        <pc:sldMkLst>
          <pc:docMk/>
          <pc:sldMk cId="182206028" sldId="540"/>
        </pc:sldMkLst>
        <pc:spChg chg="add mod">
          <ac:chgData name="Kate Piper (IMH)" userId="f69ee4e2-845b-4a1f-89c4-60fce9da139f" providerId="ADAL" clId="{859AF54D-74B7-4891-8C6B-EA39BE83AFBE}" dt="2024-02-10T15:33:39.990" v="2002" actId="27636"/>
          <ac:spMkLst>
            <pc:docMk/>
            <pc:sldMk cId="182206028" sldId="540"/>
            <ac:spMk id="5" creationId="{BFCE0EB0-26B6-471F-9EDD-35D67A9BE4FA}"/>
          </ac:spMkLst>
        </pc:spChg>
      </pc:sldChg>
      <pc:sldChg chg="add">
        <pc:chgData name="Kate Piper (IMH)" userId="f69ee4e2-845b-4a1f-89c4-60fce9da139f" providerId="ADAL" clId="{859AF54D-74B7-4891-8C6B-EA39BE83AFBE}" dt="2024-02-10T15:34:14.643" v="2003"/>
        <pc:sldMkLst>
          <pc:docMk/>
          <pc:sldMk cId="3844041069" sldId="541"/>
        </pc:sldMkLst>
      </pc:sldChg>
      <pc:sldChg chg="modSp add mod">
        <pc:chgData name="Kate Piper (IMH)" userId="f69ee4e2-845b-4a1f-89c4-60fce9da139f" providerId="ADAL" clId="{859AF54D-74B7-4891-8C6B-EA39BE83AFBE}" dt="2024-02-10T15:34:23.949" v="2009" actId="404"/>
        <pc:sldMkLst>
          <pc:docMk/>
          <pc:sldMk cId="1007180520" sldId="542"/>
        </pc:sldMkLst>
        <pc:spChg chg="mod">
          <ac:chgData name="Kate Piper (IMH)" userId="f69ee4e2-845b-4a1f-89c4-60fce9da139f" providerId="ADAL" clId="{859AF54D-74B7-4891-8C6B-EA39BE83AFBE}" dt="2024-02-10T15:34:23.949" v="2009" actId="404"/>
          <ac:spMkLst>
            <pc:docMk/>
            <pc:sldMk cId="1007180520" sldId="542"/>
            <ac:spMk id="3" creationId="{00000000-0000-0000-0000-000000000000}"/>
          </ac:spMkLst>
        </pc:spChg>
      </pc:sldChg>
      <pc:sldChg chg="modSp add mod">
        <pc:chgData name="Kate Piper (IMH)" userId="f69ee4e2-845b-4a1f-89c4-60fce9da139f" providerId="ADAL" clId="{859AF54D-74B7-4891-8C6B-EA39BE83AFBE}" dt="2024-02-10T15:35:00.097" v="2013" actId="1076"/>
        <pc:sldMkLst>
          <pc:docMk/>
          <pc:sldMk cId="2719743128" sldId="543"/>
        </pc:sldMkLst>
        <pc:spChg chg="mod">
          <ac:chgData name="Kate Piper (IMH)" userId="f69ee4e2-845b-4a1f-89c4-60fce9da139f" providerId="ADAL" clId="{859AF54D-74B7-4891-8C6B-EA39BE83AFBE}" dt="2024-02-10T15:34:51.252" v="2011" actId="27636"/>
          <ac:spMkLst>
            <pc:docMk/>
            <pc:sldMk cId="2719743128" sldId="543"/>
            <ac:spMk id="2" creationId="{00000000-0000-0000-0000-000000000000}"/>
          </ac:spMkLst>
        </pc:spChg>
        <pc:spChg chg="mod">
          <ac:chgData name="Kate Piper (IMH)" userId="f69ee4e2-845b-4a1f-89c4-60fce9da139f" providerId="ADAL" clId="{859AF54D-74B7-4891-8C6B-EA39BE83AFBE}" dt="2024-02-10T15:35:00.097" v="2013" actId="1076"/>
          <ac:spMkLst>
            <pc:docMk/>
            <pc:sldMk cId="2719743128" sldId="543"/>
            <ac:spMk id="3" creationId="{00000000-0000-0000-0000-000000000000}"/>
          </ac:spMkLst>
        </pc:spChg>
      </pc:sldChg>
      <pc:sldChg chg="modSp add mod">
        <pc:chgData name="Kate Piper (IMH)" userId="f69ee4e2-845b-4a1f-89c4-60fce9da139f" providerId="ADAL" clId="{859AF54D-74B7-4891-8C6B-EA39BE83AFBE}" dt="2024-02-10T15:37:04.018" v="2015" actId="27636"/>
        <pc:sldMkLst>
          <pc:docMk/>
          <pc:sldMk cId="2391869660" sldId="544"/>
        </pc:sldMkLst>
        <pc:spChg chg="mod">
          <ac:chgData name="Kate Piper (IMH)" userId="f69ee4e2-845b-4a1f-89c4-60fce9da139f" providerId="ADAL" clId="{859AF54D-74B7-4891-8C6B-EA39BE83AFBE}" dt="2024-02-10T15:37:04.018" v="2015" actId="27636"/>
          <ac:spMkLst>
            <pc:docMk/>
            <pc:sldMk cId="2391869660" sldId="544"/>
            <ac:spMk id="3" creationId="{00000000-0000-0000-0000-000000000000}"/>
          </ac:spMkLst>
        </pc:spChg>
      </pc:sldChg>
      <pc:sldChg chg="modSp add mod">
        <pc:chgData name="Kate Piper (IMH)" userId="f69ee4e2-845b-4a1f-89c4-60fce9da139f" providerId="ADAL" clId="{859AF54D-74B7-4891-8C6B-EA39BE83AFBE}" dt="2024-02-10T15:37:21.468" v="2018" actId="1076"/>
        <pc:sldMkLst>
          <pc:docMk/>
          <pc:sldMk cId="3726043323" sldId="545"/>
        </pc:sldMkLst>
        <pc:spChg chg="mod">
          <ac:chgData name="Kate Piper (IMH)" userId="f69ee4e2-845b-4a1f-89c4-60fce9da139f" providerId="ADAL" clId="{859AF54D-74B7-4891-8C6B-EA39BE83AFBE}" dt="2024-02-10T15:37:14.705" v="2016" actId="1076"/>
          <ac:spMkLst>
            <pc:docMk/>
            <pc:sldMk cId="3726043323" sldId="545"/>
            <ac:spMk id="2" creationId="{00000000-0000-0000-0000-000000000000}"/>
          </ac:spMkLst>
        </pc:spChg>
        <pc:spChg chg="mod">
          <ac:chgData name="Kate Piper (IMH)" userId="f69ee4e2-845b-4a1f-89c4-60fce9da139f" providerId="ADAL" clId="{859AF54D-74B7-4891-8C6B-EA39BE83AFBE}" dt="2024-02-10T15:37:17.600" v="2017" actId="1076"/>
          <ac:spMkLst>
            <pc:docMk/>
            <pc:sldMk cId="3726043323" sldId="545"/>
            <ac:spMk id="3" creationId="{00000000-0000-0000-0000-000000000000}"/>
          </ac:spMkLst>
        </pc:spChg>
        <pc:graphicFrameChg chg="mod">
          <ac:chgData name="Kate Piper (IMH)" userId="f69ee4e2-845b-4a1f-89c4-60fce9da139f" providerId="ADAL" clId="{859AF54D-74B7-4891-8C6B-EA39BE83AFBE}" dt="2024-02-10T15:37:21.468" v="2018" actId="1076"/>
          <ac:graphicFrameMkLst>
            <pc:docMk/>
            <pc:sldMk cId="3726043323" sldId="545"/>
            <ac:graphicFrameMk id="4" creationId="{00000000-0000-0000-0000-000000000000}"/>
          </ac:graphicFrameMkLst>
        </pc:graphicFrameChg>
      </pc:sldChg>
      <pc:sldChg chg="add">
        <pc:chgData name="Kate Piper (IMH)" userId="f69ee4e2-845b-4a1f-89c4-60fce9da139f" providerId="ADAL" clId="{859AF54D-74B7-4891-8C6B-EA39BE83AFBE}" dt="2024-02-10T15:37:03.893" v="2014"/>
        <pc:sldMkLst>
          <pc:docMk/>
          <pc:sldMk cId="2392155552" sldId="546"/>
        </pc:sldMkLst>
      </pc:sldChg>
      <pc:sldChg chg="modSp add mod">
        <pc:chgData name="Kate Piper (IMH)" userId="f69ee4e2-845b-4a1f-89c4-60fce9da139f" providerId="ADAL" clId="{859AF54D-74B7-4891-8C6B-EA39BE83AFBE}" dt="2024-02-10T15:42:34.133" v="2131" actId="20577"/>
        <pc:sldMkLst>
          <pc:docMk/>
          <pc:sldMk cId="2047617662" sldId="547"/>
        </pc:sldMkLst>
        <pc:spChg chg="mod">
          <ac:chgData name="Kate Piper (IMH)" userId="f69ee4e2-845b-4a1f-89c4-60fce9da139f" providerId="ADAL" clId="{859AF54D-74B7-4891-8C6B-EA39BE83AFBE}" dt="2024-02-10T15:42:34.133" v="2131" actId="20577"/>
          <ac:spMkLst>
            <pc:docMk/>
            <pc:sldMk cId="2047617662" sldId="547"/>
            <ac:spMk id="3" creationId="{00000000-0000-0000-0000-000000000000}"/>
          </ac:spMkLst>
        </pc:spChg>
      </pc:sldChg>
      <pc:sldChg chg="modSp add mod modClrScheme chgLayout">
        <pc:chgData name="Kate Piper (IMH)" userId="f69ee4e2-845b-4a1f-89c4-60fce9da139f" providerId="ADAL" clId="{859AF54D-74B7-4891-8C6B-EA39BE83AFBE}" dt="2024-02-10T15:43:17.448" v="2134" actId="700"/>
        <pc:sldMkLst>
          <pc:docMk/>
          <pc:sldMk cId="1467257271" sldId="548"/>
        </pc:sldMkLst>
        <pc:spChg chg="mod ord">
          <ac:chgData name="Kate Piper (IMH)" userId="f69ee4e2-845b-4a1f-89c4-60fce9da139f" providerId="ADAL" clId="{859AF54D-74B7-4891-8C6B-EA39BE83AFBE}" dt="2024-02-10T15:43:17.448" v="2134" actId="700"/>
          <ac:spMkLst>
            <pc:docMk/>
            <pc:sldMk cId="1467257271" sldId="548"/>
            <ac:spMk id="2" creationId="{00000000-0000-0000-0000-000000000000}"/>
          </ac:spMkLst>
        </pc:spChg>
      </pc:sldChg>
      <pc:sldChg chg="modSp add mod modClrScheme chgLayout">
        <pc:chgData name="Kate Piper (IMH)" userId="f69ee4e2-845b-4a1f-89c4-60fce9da139f" providerId="ADAL" clId="{859AF54D-74B7-4891-8C6B-EA39BE83AFBE}" dt="2024-02-10T15:43:17.448" v="2134" actId="700"/>
        <pc:sldMkLst>
          <pc:docMk/>
          <pc:sldMk cId="3506743982" sldId="549"/>
        </pc:sldMkLst>
        <pc:spChg chg="mod ord">
          <ac:chgData name="Kate Piper (IMH)" userId="f69ee4e2-845b-4a1f-89c4-60fce9da139f" providerId="ADAL" clId="{859AF54D-74B7-4891-8C6B-EA39BE83AFBE}" dt="2024-02-10T15:43:17.448" v="2134" actId="700"/>
          <ac:spMkLst>
            <pc:docMk/>
            <pc:sldMk cId="3506743982" sldId="549"/>
            <ac:spMk id="2" creationId="{00000000-0000-0000-0000-000000000000}"/>
          </ac:spMkLst>
        </pc:spChg>
        <pc:spChg chg="mod ord">
          <ac:chgData name="Kate Piper (IMH)" userId="f69ee4e2-845b-4a1f-89c4-60fce9da139f" providerId="ADAL" clId="{859AF54D-74B7-4891-8C6B-EA39BE83AFBE}" dt="2024-02-10T15:43:17.448" v="2134" actId="700"/>
          <ac:spMkLst>
            <pc:docMk/>
            <pc:sldMk cId="3506743982" sldId="549"/>
            <ac:spMk id="3" creationId="{00000000-0000-0000-0000-000000000000}"/>
          </ac:spMkLst>
        </pc:spChg>
      </pc:sldChg>
      <pc:sldChg chg="modSp add mod modClrScheme chgLayout">
        <pc:chgData name="Kate Piper (IMH)" userId="f69ee4e2-845b-4a1f-89c4-60fce9da139f" providerId="ADAL" clId="{859AF54D-74B7-4891-8C6B-EA39BE83AFBE}" dt="2024-02-10T15:43:17.448" v="2134" actId="700"/>
        <pc:sldMkLst>
          <pc:docMk/>
          <pc:sldMk cId="654866468" sldId="550"/>
        </pc:sldMkLst>
        <pc:spChg chg="mod ord">
          <ac:chgData name="Kate Piper (IMH)" userId="f69ee4e2-845b-4a1f-89c4-60fce9da139f" providerId="ADAL" clId="{859AF54D-74B7-4891-8C6B-EA39BE83AFBE}" dt="2024-02-10T15:43:17.448" v="2134" actId="700"/>
          <ac:spMkLst>
            <pc:docMk/>
            <pc:sldMk cId="654866468" sldId="550"/>
            <ac:spMk id="2" creationId="{00000000-0000-0000-0000-000000000000}"/>
          </ac:spMkLst>
        </pc:spChg>
        <pc:spChg chg="mod ord">
          <ac:chgData name="Kate Piper (IMH)" userId="f69ee4e2-845b-4a1f-89c4-60fce9da139f" providerId="ADAL" clId="{859AF54D-74B7-4891-8C6B-EA39BE83AFBE}" dt="2024-02-10T15:43:17.448" v="2134" actId="700"/>
          <ac:spMkLst>
            <pc:docMk/>
            <pc:sldMk cId="654866468" sldId="550"/>
            <ac:spMk id="3" creationId="{00000000-0000-0000-0000-000000000000}"/>
          </ac:spMkLst>
        </pc:spChg>
      </pc:sldChg>
      <pc:sldChg chg="modSp add mod modClrScheme chgLayout">
        <pc:chgData name="Kate Piper (IMH)" userId="f69ee4e2-845b-4a1f-89c4-60fce9da139f" providerId="ADAL" clId="{859AF54D-74B7-4891-8C6B-EA39BE83AFBE}" dt="2024-02-10T15:43:17.448" v="2134" actId="700"/>
        <pc:sldMkLst>
          <pc:docMk/>
          <pc:sldMk cId="3018542141" sldId="551"/>
        </pc:sldMkLst>
        <pc:spChg chg="mod ord">
          <ac:chgData name="Kate Piper (IMH)" userId="f69ee4e2-845b-4a1f-89c4-60fce9da139f" providerId="ADAL" clId="{859AF54D-74B7-4891-8C6B-EA39BE83AFBE}" dt="2024-02-10T15:43:17.448" v="2134" actId="700"/>
          <ac:spMkLst>
            <pc:docMk/>
            <pc:sldMk cId="3018542141" sldId="551"/>
            <ac:spMk id="2" creationId="{00000000-0000-0000-0000-000000000000}"/>
          </ac:spMkLst>
        </pc:spChg>
        <pc:spChg chg="mod ord">
          <ac:chgData name="Kate Piper (IMH)" userId="f69ee4e2-845b-4a1f-89c4-60fce9da139f" providerId="ADAL" clId="{859AF54D-74B7-4891-8C6B-EA39BE83AFBE}" dt="2024-02-10T15:43:17.448" v="2134" actId="700"/>
          <ac:spMkLst>
            <pc:docMk/>
            <pc:sldMk cId="3018542141" sldId="551"/>
            <ac:spMk id="3" creationId="{00000000-0000-0000-0000-000000000000}"/>
          </ac:spMkLst>
        </pc:spChg>
      </pc:sldChg>
      <pc:sldChg chg="modSp add mod modClrScheme chgLayout">
        <pc:chgData name="Kate Piper (IMH)" userId="f69ee4e2-845b-4a1f-89c4-60fce9da139f" providerId="ADAL" clId="{859AF54D-74B7-4891-8C6B-EA39BE83AFBE}" dt="2024-02-10T15:43:17.448" v="2134" actId="700"/>
        <pc:sldMkLst>
          <pc:docMk/>
          <pc:sldMk cId="3379287076" sldId="552"/>
        </pc:sldMkLst>
        <pc:spChg chg="mod ord">
          <ac:chgData name="Kate Piper (IMH)" userId="f69ee4e2-845b-4a1f-89c4-60fce9da139f" providerId="ADAL" clId="{859AF54D-74B7-4891-8C6B-EA39BE83AFBE}" dt="2024-02-10T15:43:17.448" v="2134" actId="700"/>
          <ac:spMkLst>
            <pc:docMk/>
            <pc:sldMk cId="3379287076" sldId="552"/>
            <ac:spMk id="2" creationId="{00000000-0000-0000-0000-000000000000}"/>
          </ac:spMkLst>
        </pc:spChg>
        <pc:spChg chg="mod ord">
          <ac:chgData name="Kate Piper (IMH)" userId="f69ee4e2-845b-4a1f-89c4-60fce9da139f" providerId="ADAL" clId="{859AF54D-74B7-4891-8C6B-EA39BE83AFBE}" dt="2024-02-10T15:43:17.448" v="2134" actId="700"/>
          <ac:spMkLst>
            <pc:docMk/>
            <pc:sldMk cId="3379287076" sldId="552"/>
            <ac:spMk id="3" creationId="{00000000-0000-0000-0000-000000000000}"/>
          </ac:spMkLst>
        </pc:spChg>
      </pc:sldChg>
      <pc:sldChg chg="modSp add mod modClrScheme chgLayout">
        <pc:chgData name="Kate Piper (IMH)" userId="f69ee4e2-845b-4a1f-89c4-60fce9da139f" providerId="ADAL" clId="{859AF54D-74B7-4891-8C6B-EA39BE83AFBE}" dt="2024-02-10T15:43:17.448" v="2134" actId="700"/>
        <pc:sldMkLst>
          <pc:docMk/>
          <pc:sldMk cId="1435948872" sldId="553"/>
        </pc:sldMkLst>
        <pc:spChg chg="mod ord">
          <ac:chgData name="Kate Piper (IMH)" userId="f69ee4e2-845b-4a1f-89c4-60fce9da139f" providerId="ADAL" clId="{859AF54D-74B7-4891-8C6B-EA39BE83AFBE}" dt="2024-02-10T15:43:17.448" v="2134" actId="700"/>
          <ac:spMkLst>
            <pc:docMk/>
            <pc:sldMk cId="1435948872" sldId="553"/>
            <ac:spMk id="7" creationId="{00000000-0000-0000-0000-000000000000}"/>
          </ac:spMkLst>
        </pc:spChg>
        <pc:spChg chg="mod ord">
          <ac:chgData name="Kate Piper (IMH)" userId="f69ee4e2-845b-4a1f-89c4-60fce9da139f" providerId="ADAL" clId="{859AF54D-74B7-4891-8C6B-EA39BE83AFBE}" dt="2024-02-10T15:43:17.448" v="2134" actId="700"/>
          <ac:spMkLst>
            <pc:docMk/>
            <pc:sldMk cId="1435948872" sldId="553"/>
            <ac:spMk id="8" creationId="{00000000-0000-0000-0000-000000000000}"/>
          </ac:spMkLst>
        </pc:spChg>
        <pc:spChg chg="mod ord">
          <ac:chgData name="Kate Piper (IMH)" userId="f69ee4e2-845b-4a1f-89c4-60fce9da139f" providerId="ADAL" clId="{859AF54D-74B7-4891-8C6B-EA39BE83AFBE}" dt="2024-02-10T15:43:17.448" v="2134" actId="700"/>
          <ac:spMkLst>
            <pc:docMk/>
            <pc:sldMk cId="1435948872" sldId="553"/>
            <ac:spMk id="10" creationId="{00000000-0000-0000-0000-000000000000}"/>
          </ac:spMkLst>
        </pc:spChg>
      </pc:sldChg>
      <pc:sldChg chg="modSp add mod modClrScheme chgLayout">
        <pc:chgData name="Kate Piper (IMH)" userId="f69ee4e2-845b-4a1f-89c4-60fce9da139f" providerId="ADAL" clId="{859AF54D-74B7-4891-8C6B-EA39BE83AFBE}" dt="2024-02-10T15:43:17.448" v="2134" actId="700"/>
        <pc:sldMkLst>
          <pc:docMk/>
          <pc:sldMk cId="588020648" sldId="554"/>
        </pc:sldMkLst>
        <pc:spChg chg="mod ord">
          <ac:chgData name="Kate Piper (IMH)" userId="f69ee4e2-845b-4a1f-89c4-60fce9da139f" providerId="ADAL" clId="{859AF54D-74B7-4891-8C6B-EA39BE83AFBE}" dt="2024-02-10T15:43:17.448" v="2134" actId="700"/>
          <ac:spMkLst>
            <pc:docMk/>
            <pc:sldMk cId="588020648" sldId="554"/>
            <ac:spMk id="7" creationId="{00000000-0000-0000-0000-000000000000}"/>
          </ac:spMkLst>
        </pc:spChg>
        <pc:spChg chg="mod ord">
          <ac:chgData name="Kate Piper (IMH)" userId="f69ee4e2-845b-4a1f-89c4-60fce9da139f" providerId="ADAL" clId="{859AF54D-74B7-4891-8C6B-EA39BE83AFBE}" dt="2024-02-10T15:43:17.448" v="2134" actId="700"/>
          <ac:spMkLst>
            <pc:docMk/>
            <pc:sldMk cId="588020648" sldId="554"/>
            <ac:spMk id="8" creationId="{00000000-0000-0000-0000-000000000000}"/>
          </ac:spMkLst>
        </pc:spChg>
      </pc:sldChg>
      <pc:sldChg chg="modSp add mod modClrScheme chgLayout">
        <pc:chgData name="Kate Piper (IMH)" userId="f69ee4e2-845b-4a1f-89c4-60fce9da139f" providerId="ADAL" clId="{859AF54D-74B7-4891-8C6B-EA39BE83AFBE}" dt="2024-02-10T15:43:29.625" v="2135" actId="207"/>
        <pc:sldMkLst>
          <pc:docMk/>
          <pc:sldMk cId="2100654243" sldId="555"/>
        </pc:sldMkLst>
        <pc:spChg chg="mod ord">
          <ac:chgData name="Kate Piper (IMH)" userId="f69ee4e2-845b-4a1f-89c4-60fce9da139f" providerId="ADAL" clId="{859AF54D-74B7-4891-8C6B-EA39BE83AFBE}" dt="2024-02-10T15:43:17.448" v="2134" actId="700"/>
          <ac:spMkLst>
            <pc:docMk/>
            <pc:sldMk cId="2100654243" sldId="555"/>
            <ac:spMk id="2" creationId="{00000000-0000-0000-0000-000000000000}"/>
          </ac:spMkLst>
        </pc:spChg>
        <pc:spChg chg="mod ord">
          <ac:chgData name="Kate Piper (IMH)" userId="f69ee4e2-845b-4a1f-89c4-60fce9da139f" providerId="ADAL" clId="{859AF54D-74B7-4891-8C6B-EA39BE83AFBE}" dt="2024-02-10T15:43:17.448" v="2134" actId="700"/>
          <ac:spMkLst>
            <pc:docMk/>
            <pc:sldMk cId="2100654243" sldId="555"/>
            <ac:spMk id="3" creationId="{00000000-0000-0000-0000-000000000000}"/>
          </ac:spMkLst>
        </pc:spChg>
        <pc:spChg chg="mod">
          <ac:chgData name="Kate Piper (IMH)" userId="f69ee4e2-845b-4a1f-89c4-60fce9da139f" providerId="ADAL" clId="{859AF54D-74B7-4891-8C6B-EA39BE83AFBE}" dt="2024-02-10T15:43:29.625" v="2135" actId="207"/>
          <ac:spMkLst>
            <pc:docMk/>
            <pc:sldMk cId="2100654243" sldId="555"/>
            <ac:spMk id="5" creationId="{00000000-0000-0000-0000-000000000000}"/>
          </ac:spMkLst>
        </pc:spChg>
      </pc:sldChg>
      <pc:sldChg chg="modSp add mod modClrScheme chgLayout">
        <pc:chgData name="Kate Piper (IMH)" userId="f69ee4e2-845b-4a1f-89c4-60fce9da139f" providerId="ADAL" clId="{859AF54D-74B7-4891-8C6B-EA39BE83AFBE}" dt="2024-02-10T15:43:17.448" v="2134" actId="700"/>
        <pc:sldMkLst>
          <pc:docMk/>
          <pc:sldMk cId="866033448" sldId="556"/>
        </pc:sldMkLst>
        <pc:spChg chg="mod ord">
          <ac:chgData name="Kate Piper (IMH)" userId="f69ee4e2-845b-4a1f-89c4-60fce9da139f" providerId="ADAL" clId="{859AF54D-74B7-4891-8C6B-EA39BE83AFBE}" dt="2024-02-10T15:43:17.448" v="2134" actId="700"/>
          <ac:spMkLst>
            <pc:docMk/>
            <pc:sldMk cId="866033448" sldId="556"/>
            <ac:spMk id="2" creationId="{00000000-0000-0000-0000-000000000000}"/>
          </ac:spMkLst>
        </pc:spChg>
        <pc:spChg chg="mod ord">
          <ac:chgData name="Kate Piper (IMH)" userId="f69ee4e2-845b-4a1f-89c4-60fce9da139f" providerId="ADAL" clId="{859AF54D-74B7-4891-8C6B-EA39BE83AFBE}" dt="2024-02-10T15:43:17.448" v="2134" actId="700"/>
          <ac:spMkLst>
            <pc:docMk/>
            <pc:sldMk cId="866033448" sldId="556"/>
            <ac:spMk id="3" creationId="{00000000-0000-0000-0000-000000000000}"/>
          </ac:spMkLst>
        </pc:spChg>
      </pc:sldChg>
      <pc:sldChg chg="modSp new mod ord">
        <pc:chgData name="Kate Piper (IMH)" userId="f69ee4e2-845b-4a1f-89c4-60fce9da139f" providerId="ADAL" clId="{859AF54D-74B7-4891-8C6B-EA39BE83AFBE}" dt="2024-02-10T15:48:14.419" v="2158" actId="20577"/>
        <pc:sldMkLst>
          <pc:docMk/>
          <pc:sldMk cId="2779333096" sldId="557"/>
        </pc:sldMkLst>
        <pc:spChg chg="mod">
          <ac:chgData name="Kate Piper (IMH)" userId="f69ee4e2-845b-4a1f-89c4-60fce9da139f" providerId="ADAL" clId="{859AF54D-74B7-4891-8C6B-EA39BE83AFBE}" dt="2024-02-10T15:48:14.419" v="2158" actId="20577"/>
          <ac:spMkLst>
            <pc:docMk/>
            <pc:sldMk cId="2779333096" sldId="557"/>
            <ac:spMk id="2" creationId="{DE8C3B10-A9B5-4F38-BF66-6D57944A8372}"/>
          </ac:spMkLst>
        </pc:spChg>
      </pc:sldChg>
      <pc:sldChg chg="add">
        <pc:chgData name="Kate Piper (IMH)" userId="f69ee4e2-845b-4a1f-89c4-60fce9da139f" providerId="ADAL" clId="{859AF54D-74B7-4891-8C6B-EA39BE83AFBE}" dt="2024-02-10T15:48:41.755" v="2159"/>
        <pc:sldMkLst>
          <pc:docMk/>
          <pc:sldMk cId="2532183632" sldId="558"/>
        </pc:sldMkLst>
      </pc:sldChg>
      <pc:sldChg chg="add">
        <pc:chgData name="Kate Piper (IMH)" userId="f69ee4e2-845b-4a1f-89c4-60fce9da139f" providerId="ADAL" clId="{859AF54D-74B7-4891-8C6B-EA39BE83AFBE}" dt="2024-02-10T15:48:41.755" v="2159"/>
        <pc:sldMkLst>
          <pc:docMk/>
          <pc:sldMk cId="1544717251" sldId="559"/>
        </pc:sldMkLst>
      </pc:sldChg>
      <pc:sldChg chg="modSp add mod">
        <pc:chgData name="Kate Piper (IMH)" userId="f69ee4e2-845b-4a1f-89c4-60fce9da139f" providerId="ADAL" clId="{859AF54D-74B7-4891-8C6B-EA39BE83AFBE}" dt="2024-02-10T15:48:53.790" v="2175" actId="404"/>
        <pc:sldMkLst>
          <pc:docMk/>
          <pc:sldMk cId="2558100273" sldId="560"/>
        </pc:sldMkLst>
        <pc:spChg chg="mod">
          <ac:chgData name="Kate Piper (IMH)" userId="f69ee4e2-845b-4a1f-89c4-60fce9da139f" providerId="ADAL" clId="{859AF54D-74B7-4891-8C6B-EA39BE83AFBE}" dt="2024-02-10T15:48:53.790" v="2175" actId="404"/>
          <ac:spMkLst>
            <pc:docMk/>
            <pc:sldMk cId="2558100273" sldId="560"/>
            <ac:spMk id="3" creationId="{00000000-0000-0000-0000-000000000000}"/>
          </ac:spMkLst>
        </pc:spChg>
      </pc:sldChg>
      <pc:sldChg chg="modSp add mod">
        <pc:chgData name="Kate Piper (IMH)" userId="f69ee4e2-845b-4a1f-89c4-60fce9da139f" providerId="ADAL" clId="{859AF54D-74B7-4891-8C6B-EA39BE83AFBE}" dt="2024-02-10T15:49:09.853" v="2178" actId="14100"/>
        <pc:sldMkLst>
          <pc:docMk/>
          <pc:sldMk cId="2412740710" sldId="561"/>
        </pc:sldMkLst>
        <pc:spChg chg="mod">
          <ac:chgData name="Kate Piper (IMH)" userId="f69ee4e2-845b-4a1f-89c4-60fce9da139f" providerId="ADAL" clId="{859AF54D-74B7-4891-8C6B-EA39BE83AFBE}" dt="2024-02-10T15:49:09.853" v="2178" actId="14100"/>
          <ac:spMkLst>
            <pc:docMk/>
            <pc:sldMk cId="2412740710" sldId="561"/>
            <ac:spMk id="3" creationId="{00000000-0000-0000-0000-000000000000}"/>
          </ac:spMkLst>
        </pc:spChg>
      </pc:sldChg>
      <pc:sldChg chg="modSp add mod">
        <pc:chgData name="Kate Piper (IMH)" userId="f69ee4e2-845b-4a1f-89c4-60fce9da139f" providerId="ADAL" clId="{859AF54D-74B7-4891-8C6B-EA39BE83AFBE}" dt="2024-02-10T15:49:19.470" v="2184" actId="27636"/>
        <pc:sldMkLst>
          <pc:docMk/>
          <pc:sldMk cId="1574695484" sldId="562"/>
        </pc:sldMkLst>
        <pc:spChg chg="mod">
          <ac:chgData name="Kate Piper (IMH)" userId="f69ee4e2-845b-4a1f-89c4-60fce9da139f" providerId="ADAL" clId="{859AF54D-74B7-4891-8C6B-EA39BE83AFBE}" dt="2024-02-10T15:49:19.470" v="2184" actId="27636"/>
          <ac:spMkLst>
            <pc:docMk/>
            <pc:sldMk cId="1574695484" sldId="562"/>
            <ac:spMk id="3" creationId="{00000000-0000-0000-0000-000000000000}"/>
          </ac:spMkLst>
        </pc:spChg>
      </pc:sldChg>
      <pc:sldChg chg="add">
        <pc:chgData name="Kate Piper (IMH)" userId="f69ee4e2-845b-4a1f-89c4-60fce9da139f" providerId="ADAL" clId="{859AF54D-74B7-4891-8C6B-EA39BE83AFBE}" dt="2024-02-10T15:48:41.755" v="2159"/>
        <pc:sldMkLst>
          <pc:docMk/>
          <pc:sldMk cId="2500737215" sldId="563"/>
        </pc:sldMkLst>
      </pc:sldChg>
      <pc:sldChg chg="modSp add mod">
        <pc:chgData name="Kate Piper (IMH)" userId="f69ee4e2-845b-4a1f-89c4-60fce9da139f" providerId="ADAL" clId="{859AF54D-74B7-4891-8C6B-EA39BE83AFBE}" dt="2024-02-10T15:48:41.898" v="2161" actId="27636"/>
        <pc:sldMkLst>
          <pc:docMk/>
          <pc:sldMk cId="338164211" sldId="564"/>
        </pc:sldMkLst>
        <pc:spChg chg="mod">
          <ac:chgData name="Kate Piper (IMH)" userId="f69ee4e2-845b-4a1f-89c4-60fce9da139f" providerId="ADAL" clId="{859AF54D-74B7-4891-8C6B-EA39BE83AFBE}" dt="2024-02-10T15:48:41.898" v="2161" actId="27636"/>
          <ac:spMkLst>
            <pc:docMk/>
            <pc:sldMk cId="338164211" sldId="564"/>
            <ac:spMk id="3" creationId="{00000000-0000-0000-0000-000000000000}"/>
          </ac:spMkLst>
        </pc:spChg>
      </pc:sldChg>
      <pc:sldChg chg="modSp add mod">
        <pc:chgData name="Kate Piper (IMH)" userId="f69ee4e2-845b-4a1f-89c4-60fce9da139f" providerId="ADAL" clId="{859AF54D-74B7-4891-8C6B-EA39BE83AFBE}" dt="2024-02-10T15:49:28.317" v="2186" actId="20577"/>
        <pc:sldMkLst>
          <pc:docMk/>
          <pc:sldMk cId="213995408" sldId="565"/>
        </pc:sldMkLst>
        <pc:spChg chg="mod">
          <ac:chgData name="Kate Piper (IMH)" userId="f69ee4e2-845b-4a1f-89c4-60fce9da139f" providerId="ADAL" clId="{859AF54D-74B7-4891-8C6B-EA39BE83AFBE}" dt="2024-02-10T15:49:28.317" v="2186" actId="20577"/>
          <ac:spMkLst>
            <pc:docMk/>
            <pc:sldMk cId="213995408" sldId="565"/>
            <ac:spMk id="3" creationId="{00000000-0000-0000-0000-000000000000}"/>
          </ac:spMkLst>
        </pc:spChg>
      </pc:sldChg>
      <pc:sldChg chg="add">
        <pc:chgData name="Kate Piper (IMH)" userId="f69ee4e2-845b-4a1f-89c4-60fce9da139f" providerId="ADAL" clId="{859AF54D-74B7-4891-8C6B-EA39BE83AFBE}" dt="2024-02-10T15:48:41.755" v="2159"/>
        <pc:sldMkLst>
          <pc:docMk/>
          <pc:sldMk cId="3718459503" sldId="566"/>
        </pc:sldMkLst>
      </pc:sldChg>
      <pc:sldChg chg="modSp add mod">
        <pc:chgData name="Kate Piper (IMH)" userId="f69ee4e2-845b-4a1f-89c4-60fce9da139f" providerId="ADAL" clId="{859AF54D-74B7-4891-8C6B-EA39BE83AFBE}" dt="2024-02-10T15:49:36.278" v="2195" actId="404"/>
        <pc:sldMkLst>
          <pc:docMk/>
          <pc:sldMk cId="883488144" sldId="567"/>
        </pc:sldMkLst>
        <pc:spChg chg="mod">
          <ac:chgData name="Kate Piper (IMH)" userId="f69ee4e2-845b-4a1f-89c4-60fce9da139f" providerId="ADAL" clId="{859AF54D-74B7-4891-8C6B-EA39BE83AFBE}" dt="2024-02-10T15:49:36.278" v="2195" actId="404"/>
          <ac:spMkLst>
            <pc:docMk/>
            <pc:sldMk cId="883488144" sldId="567"/>
            <ac:spMk id="3" creationId="{00000000-0000-0000-0000-000000000000}"/>
          </ac:spMkLst>
        </pc:spChg>
      </pc:sldChg>
      <pc:sldChg chg="add">
        <pc:chgData name="Kate Piper (IMH)" userId="f69ee4e2-845b-4a1f-89c4-60fce9da139f" providerId="ADAL" clId="{859AF54D-74B7-4891-8C6B-EA39BE83AFBE}" dt="2024-02-10T15:48:41.755" v="2159"/>
        <pc:sldMkLst>
          <pc:docMk/>
          <pc:sldMk cId="2924323818" sldId="568"/>
        </pc:sldMkLst>
      </pc:sldChg>
      <pc:sldChg chg="add">
        <pc:chgData name="Kate Piper (IMH)" userId="f69ee4e2-845b-4a1f-89c4-60fce9da139f" providerId="ADAL" clId="{859AF54D-74B7-4891-8C6B-EA39BE83AFBE}" dt="2024-02-10T15:48:41.755" v="2159"/>
        <pc:sldMkLst>
          <pc:docMk/>
          <pc:sldMk cId="2170109935" sldId="569"/>
        </pc:sldMkLst>
      </pc:sldChg>
      <pc:sldChg chg="add">
        <pc:chgData name="Kate Piper (IMH)" userId="f69ee4e2-845b-4a1f-89c4-60fce9da139f" providerId="ADAL" clId="{859AF54D-74B7-4891-8C6B-EA39BE83AFBE}" dt="2024-02-10T15:48:41.755" v="2159"/>
        <pc:sldMkLst>
          <pc:docMk/>
          <pc:sldMk cId="4027486376" sldId="570"/>
        </pc:sldMkLst>
      </pc:sldChg>
      <pc:sldChg chg="add">
        <pc:chgData name="Kate Piper (IMH)" userId="f69ee4e2-845b-4a1f-89c4-60fce9da139f" providerId="ADAL" clId="{859AF54D-74B7-4891-8C6B-EA39BE83AFBE}" dt="2024-02-10T15:48:41.755" v="2159"/>
        <pc:sldMkLst>
          <pc:docMk/>
          <pc:sldMk cId="1499339147" sldId="571"/>
        </pc:sldMkLst>
      </pc:sldChg>
      <pc:sldChg chg="add">
        <pc:chgData name="Kate Piper (IMH)" userId="f69ee4e2-845b-4a1f-89c4-60fce9da139f" providerId="ADAL" clId="{859AF54D-74B7-4891-8C6B-EA39BE83AFBE}" dt="2024-02-10T15:48:41.755" v="2159"/>
        <pc:sldMkLst>
          <pc:docMk/>
          <pc:sldMk cId="3529650865" sldId="572"/>
        </pc:sldMkLst>
      </pc:sldChg>
      <pc:sldChg chg="modSp add mod">
        <pc:chgData name="Kate Piper (IMH)" userId="f69ee4e2-845b-4a1f-89c4-60fce9da139f" providerId="ADAL" clId="{859AF54D-74B7-4891-8C6B-EA39BE83AFBE}" dt="2024-02-10T15:48:41.927" v="2164" actId="27636"/>
        <pc:sldMkLst>
          <pc:docMk/>
          <pc:sldMk cId="4214401544" sldId="573"/>
        </pc:sldMkLst>
        <pc:spChg chg="mod">
          <ac:chgData name="Kate Piper (IMH)" userId="f69ee4e2-845b-4a1f-89c4-60fce9da139f" providerId="ADAL" clId="{859AF54D-74B7-4891-8C6B-EA39BE83AFBE}" dt="2024-02-10T15:48:41.927" v="2164" actId="27636"/>
          <ac:spMkLst>
            <pc:docMk/>
            <pc:sldMk cId="4214401544" sldId="573"/>
            <ac:spMk id="3" creationId="{00000000-0000-0000-0000-000000000000}"/>
          </ac:spMkLst>
        </pc:spChg>
      </pc:sldChg>
      <pc:sldChg chg="add">
        <pc:chgData name="Kate Piper (IMH)" userId="f69ee4e2-845b-4a1f-89c4-60fce9da139f" providerId="ADAL" clId="{859AF54D-74B7-4891-8C6B-EA39BE83AFBE}" dt="2024-02-10T15:48:41.755" v="2159"/>
        <pc:sldMkLst>
          <pc:docMk/>
          <pc:sldMk cId="595891204" sldId="574"/>
        </pc:sldMkLst>
      </pc:sldChg>
      <pc:sldChg chg="add">
        <pc:chgData name="Kate Piper (IMH)" userId="f69ee4e2-845b-4a1f-89c4-60fce9da139f" providerId="ADAL" clId="{859AF54D-74B7-4891-8C6B-EA39BE83AFBE}" dt="2024-02-10T15:48:41.755" v="2159"/>
        <pc:sldMkLst>
          <pc:docMk/>
          <pc:sldMk cId="4275877345" sldId="575"/>
        </pc:sldMkLst>
      </pc:sldChg>
      <pc:sldChg chg="add">
        <pc:chgData name="Kate Piper (IMH)" userId="f69ee4e2-845b-4a1f-89c4-60fce9da139f" providerId="ADAL" clId="{859AF54D-74B7-4891-8C6B-EA39BE83AFBE}" dt="2024-02-10T15:48:41.755" v="2159"/>
        <pc:sldMkLst>
          <pc:docMk/>
          <pc:sldMk cId="3471776447" sldId="576"/>
        </pc:sldMkLst>
      </pc:sldChg>
      <pc:sldChg chg="add">
        <pc:chgData name="Kate Piper (IMH)" userId="f69ee4e2-845b-4a1f-89c4-60fce9da139f" providerId="ADAL" clId="{859AF54D-74B7-4891-8C6B-EA39BE83AFBE}" dt="2024-02-10T15:48:41.755" v="2159"/>
        <pc:sldMkLst>
          <pc:docMk/>
          <pc:sldMk cId="2630927136" sldId="577"/>
        </pc:sldMkLst>
      </pc:sldChg>
      <pc:sldChg chg="add">
        <pc:chgData name="Kate Piper (IMH)" userId="f69ee4e2-845b-4a1f-89c4-60fce9da139f" providerId="ADAL" clId="{859AF54D-74B7-4891-8C6B-EA39BE83AFBE}" dt="2024-02-10T15:48:41.755" v="2159"/>
        <pc:sldMkLst>
          <pc:docMk/>
          <pc:sldMk cId="492876485" sldId="578"/>
        </pc:sldMkLst>
      </pc:sldChg>
      <pc:sldChg chg="add">
        <pc:chgData name="Kate Piper (IMH)" userId="f69ee4e2-845b-4a1f-89c4-60fce9da139f" providerId="ADAL" clId="{859AF54D-74B7-4891-8C6B-EA39BE83AFBE}" dt="2024-02-10T15:48:41.755" v="2159"/>
        <pc:sldMkLst>
          <pc:docMk/>
          <pc:sldMk cId="2044778748" sldId="579"/>
        </pc:sldMkLst>
      </pc:sldChg>
      <pc:sldChg chg="add">
        <pc:chgData name="Kate Piper (IMH)" userId="f69ee4e2-845b-4a1f-89c4-60fce9da139f" providerId="ADAL" clId="{859AF54D-74B7-4891-8C6B-EA39BE83AFBE}" dt="2024-02-10T15:48:41.755" v="2159"/>
        <pc:sldMkLst>
          <pc:docMk/>
          <pc:sldMk cId="207099639" sldId="580"/>
        </pc:sldMkLst>
      </pc:sldChg>
      <pc:sldChg chg="add">
        <pc:chgData name="Kate Piper (IMH)" userId="f69ee4e2-845b-4a1f-89c4-60fce9da139f" providerId="ADAL" clId="{859AF54D-74B7-4891-8C6B-EA39BE83AFBE}" dt="2024-02-10T15:48:41.755" v="2159"/>
        <pc:sldMkLst>
          <pc:docMk/>
          <pc:sldMk cId="1399991558" sldId="581"/>
        </pc:sldMkLst>
      </pc:sldChg>
      <pc:sldChg chg="modSp add mod">
        <pc:chgData name="Kate Piper (IMH)" userId="f69ee4e2-845b-4a1f-89c4-60fce9da139f" providerId="ADAL" clId="{859AF54D-74B7-4891-8C6B-EA39BE83AFBE}" dt="2024-02-10T15:50:08.249" v="2197" actId="1076"/>
        <pc:sldMkLst>
          <pc:docMk/>
          <pc:sldMk cId="921636074" sldId="582"/>
        </pc:sldMkLst>
        <pc:spChg chg="mod">
          <ac:chgData name="Kate Piper (IMH)" userId="f69ee4e2-845b-4a1f-89c4-60fce9da139f" providerId="ADAL" clId="{859AF54D-74B7-4891-8C6B-EA39BE83AFBE}" dt="2024-02-10T15:50:08.249" v="2197" actId="1076"/>
          <ac:spMkLst>
            <pc:docMk/>
            <pc:sldMk cId="921636074" sldId="582"/>
            <ac:spMk id="3" creationId="{00000000-0000-0000-0000-000000000000}"/>
          </ac:spMkLst>
        </pc:spChg>
      </pc:sldChg>
      <pc:sldChg chg="add del">
        <pc:chgData name="Kate Piper (IMH)" userId="f69ee4e2-845b-4a1f-89c4-60fce9da139f" providerId="ADAL" clId="{859AF54D-74B7-4891-8C6B-EA39BE83AFBE}" dt="2024-02-10T15:50:23.768" v="2198" actId="47"/>
        <pc:sldMkLst>
          <pc:docMk/>
          <pc:sldMk cId="538946021" sldId="583"/>
        </pc:sldMkLst>
      </pc:sldChg>
      <pc:sldChg chg="modSp add mod">
        <pc:chgData name="Kate Piper (IMH)" userId="f69ee4e2-845b-4a1f-89c4-60fce9da139f" providerId="ADAL" clId="{859AF54D-74B7-4891-8C6B-EA39BE83AFBE}" dt="2024-02-10T15:48:41.974" v="2167" actId="27636"/>
        <pc:sldMkLst>
          <pc:docMk/>
          <pc:sldMk cId="3702480747" sldId="584"/>
        </pc:sldMkLst>
        <pc:spChg chg="mod">
          <ac:chgData name="Kate Piper (IMH)" userId="f69ee4e2-845b-4a1f-89c4-60fce9da139f" providerId="ADAL" clId="{859AF54D-74B7-4891-8C6B-EA39BE83AFBE}" dt="2024-02-10T15:48:41.974" v="2167" actId="27636"/>
          <ac:spMkLst>
            <pc:docMk/>
            <pc:sldMk cId="3702480747" sldId="584"/>
            <ac:spMk id="3" creationId="{00000000-0000-0000-0000-000000000000}"/>
          </ac:spMkLst>
        </pc:spChg>
      </pc:sldChg>
      <pc:sldChg chg="add">
        <pc:chgData name="Kate Piper (IMH)" userId="f69ee4e2-845b-4a1f-89c4-60fce9da139f" providerId="ADAL" clId="{859AF54D-74B7-4891-8C6B-EA39BE83AFBE}" dt="2024-02-10T15:51:23.782" v="2199"/>
        <pc:sldMkLst>
          <pc:docMk/>
          <pc:sldMk cId="1994285086" sldId="585"/>
        </pc:sldMkLst>
      </pc:sldChg>
    </pc:docChg>
  </pc:docChgLst>
</pc:chgInfo>
</file>

<file path=ppt/charts/_rels/chart1.xml.rels><?xml version="1.0" encoding="UTF-8" standalone="yes"?>
<Relationships xmlns="http://schemas.openxmlformats.org/package/2006/relationships"><Relationship Id="rId1" Type="http://schemas.openxmlformats.org/officeDocument/2006/relationships/oleObject" Target="Book1" TargetMode="External"/></Relationships>
</file>

<file path=ppt/charts/_rels/chart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_rels/chart3.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xml"/><Relationship Id="rId1" Type="http://schemas.microsoft.com/office/2011/relationships/chartStyle" Target="style2.xml"/></Relationships>
</file>

<file path=ppt/charts/_rels/chart4.xml.rels><?xml version="1.0" encoding="UTF-8" standalone="yes"?>
<Relationships xmlns="http://schemas.openxmlformats.org/package/2006/relationships"><Relationship Id="rId3" Type="http://schemas.openxmlformats.org/officeDocument/2006/relationships/oleObject" Target="Book2" TargetMode="External"/><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4"/>
    </mc:Choice>
    <mc:Fallback>
      <c:style val="4"/>
    </mc:Fallback>
  </mc:AlternateContent>
  <c:chart>
    <c:title>
      <c:tx>
        <c:rich>
          <a:bodyPr/>
          <a:lstStyle/>
          <a:p>
            <a:pPr>
              <a:defRPr/>
            </a:pPr>
            <a:r>
              <a:rPr lang="en-US"/>
              <a:t>Graph 1 Relationship between grip strength and arm girth</a:t>
            </a:r>
          </a:p>
        </c:rich>
      </c:tx>
      <c:overlay val="0"/>
    </c:title>
    <c:autoTitleDeleted val="0"/>
    <c:plotArea>
      <c:layout/>
      <c:scatterChart>
        <c:scatterStyle val="lineMarker"/>
        <c:varyColors val="0"/>
        <c:ser>
          <c:idx val="0"/>
          <c:order val="0"/>
          <c:tx>
            <c:strRef>
              <c:f>Sheet1!$B$1</c:f>
              <c:strCache>
                <c:ptCount val="1"/>
                <c:pt idx="0">
                  <c:v>Forearm</c:v>
                </c:pt>
              </c:strCache>
            </c:strRef>
          </c:tx>
          <c:spPr>
            <a:ln w="28575">
              <a:noFill/>
            </a:ln>
          </c:spPr>
          <c:trendline>
            <c:trendlineType val="linear"/>
            <c:dispRSqr val="0"/>
            <c:dispEq val="0"/>
          </c:trendline>
          <c:xVal>
            <c:numRef>
              <c:f>Sheet1!$A$2:$A$14</c:f>
              <c:numCache>
                <c:formatCode>General</c:formatCode>
                <c:ptCount val="13"/>
                <c:pt idx="0">
                  <c:v>45</c:v>
                </c:pt>
                <c:pt idx="1">
                  <c:v>43</c:v>
                </c:pt>
                <c:pt idx="2">
                  <c:v>31</c:v>
                </c:pt>
                <c:pt idx="3">
                  <c:v>43</c:v>
                </c:pt>
                <c:pt idx="4">
                  <c:v>26</c:v>
                </c:pt>
                <c:pt idx="5">
                  <c:v>15</c:v>
                </c:pt>
                <c:pt idx="6">
                  <c:v>60</c:v>
                </c:pt>
                <c:pt idx="7">
                  <c:v>34</c:v>
                </c:pt>
                <c:pt idx="8">
                  <c:v>41</c:v>
                </c:pt>
                <c:pt idx="9">
                  <c:v>36</c:v>
                </c:pt>
                <c:pt idx="10">
                  <c:v>51</c:v>
                </c:pt>
                <c:pt idx="11">
                  <c:v>53</c:v>
                </c:pt>
                <c:pt idx="12">
                  <c:v>29</c:v>
                </c:pt>
              </c:numCache>
            </c:numRef>
          </c:xVal>
          <c:yVal>
            <c:numRef>
              <c:f>Sheet1!$B$2:$B$14</c:f>
              <c:numCache>
                <c:formatCode>General</c:formatCode>
                <c:ptCount val="13"/>
                <c:pt idx="0">
                  <c:v>24</c:v>
                </c:pt>
                <c:pt idx="1">
                  <c:v>23</c:v>
                </c:pt>
                <c:pt idx="2">
                  <c:v>23</c:v>
                </c:pt>
                <c:pt idx="3">
                  <c:v>25</c:v>
                </c:pt>
                <c:pt idx="4">
                  <c:v>21</c:v>
                </c:pt>
                <c:pt idx="5">
                  <c:v>20</c:v>
                </c:pt>
                <c:pt idx="6">
                  <c:v>30</c:v>
                </c:pt>
                <c:pt idx="7">
                  <c:v>22</c:v>
                </c:pt>
                <c:pt idx="8">
                  <c:v>26</c:v>
                </c:pt>
                <c:pt idx="9">
                  <c:v>23</c:v>
                </c:pt>
                <c:pt idx="10">
                  <c:v>27</c:v>
                </c:pt>
                <c:pt idx="11">
                  <c:v>29</c:v>
                </c:pt>
                <c:pt idx="12">
                  <c:v>20</c:v>
                </c:pt>
              </c:numCache>
            </c:numRef>
          </c:yVal>
          <c:smooth val="0"/>
          <c:extLst>
            <c:ext xmlns:c16="http://schemas.microsoft.com/office/drawing/2014/chart" uri="{C3380CC4-5D6E-409C-BE32-E72D297353CC}">
              <c16:uniqueId val="{00000000-932C-4D41-A70B-3E0813712C52}"/>
            </c:ext>
          </c:extLst>
        </c:ser>
        <c:dLbls>
          <c:showLegendKey val="0"/>
          <c:showVal val="0"/>
          <c:showCatName val="0"/>
          <c:showSerName val="0"/>
          <c:showPercent val="0"/>
          <c:showBubbleSize val="0"/>
        </c:dLbls>
        <c:axId val="77174272"/>
        <c:axId val="77176192"/>
      </c:scatterChart>
      <c:valAx>
        <c:axId val="77174272"/>
        <c:scaling>
          <c:orientation val="minMax"/>
        </c:scaling>
        <c:delete val="0"/>
        <c:axPos val="b"/>
        <c:majorGridlines/>
        <c:minorGridlines/>
        <c:title>
          <c:tx>
            <c:rich>
              <a:bodyPr/>
              <a:lstStyle/>
              <a:p>
                <a:pPr>
                  <a:defRPr/>
                </a:pPr>
                <a:r>
                  <a:rPr lang="en-GB"/>
                  <a:t>Grip strength (kgf)</a:t>
                </a:r>
              </a:p>
            </c:rich>
          </c:tx>
          <c:overlay val="0"/>
        </c:title>
        <c:numFmt formatCode="General" sourceLinked="1"/>
        <c:majorTickMark val="out"/>
        <c:minorTickMark val="none"/>
        <c:tickLblPos val="nextTo"/>
        <c:crossAx val="77176192"/>
        <c:crosses val="autoZero"/>
        <c:crossBetween val="midCat"/>
      </c:valAx>
      <c:valAx>
        <c:axId val="77176192"/>
        <c:scaling>
          <c:orientation val="minMax"/>
        </c:scaling>
        <c:delete val="0"/>
        <c:axPos val="l"/>
        <c:majorGridlines/>
        <c:minorGridlines/>
        <c:title>
          <c:tx>
            <c:rich>
              <a:bodyPr/>
              <a:lstStyle/>
              <a:p>
                <a:pPr>
                  <a:defRPr/>
                </a:pPr>
                <a:r>
                  <a:rPr lang="en-GB"/>
                  <a:t>Arm grirth (cm)</a:t>
                </a:r>
              </a:p>
            </c:rich>
          </c:tx>
          <c:overlay val="0"/>
        </c:title>
        <c:numFmt formatCode="General" sourceLinked="1"/>
        <c:majorTickMark val="out"/>
        <c:minorTickMark val="none"/>
        <c:tickLblPos val="nextTo"/>
        <c:crossAx val="77174272"/>
        <c:crosses val="autoZero"/>
        <c:crossBetween val="midCat"/>
      </c:valAx>
    </c:plotArea>
    <c:plotVisOnly val="1"/>
    <c:dispBlanksAs val="gap"/>
    <c:showDLblsOverMax val="0"/>
  </c:chart>
  <c:txPr>
    <a:bodyPr/>
    <a:lstStyle/>
    <a:p>
      <a:pPr>
        <a:defRPr sz="1800"/>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Sports Played by men and Women</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Football</c:v>
                </c:pt>
              </c:strCache>
            </c:strRef>
          </c:tx>
          <c:spPr>
            <a:solidFill>
              <a:schemeClr val="accent1"/>
            </a:solidFill>
            <a:ln>
              <a:noFill/>
            </a:ln>
            <a:effectLst/>
          </c:spPr>
          <c:invertIfNegative val="0"/>
          <c:cat>
            <c:strRef>
              <c:f>Sheet1!$A$2:$A$6</c:f>
              <c:strCache>
                <c:ptCount val="5"/>
                <c:pt idx="0">
                  <c:v>Men Actual</c:v>
                </c:pt>
                <c:pt idx="1">
                  <c:v>Men Expected</c:v>
                </c:pt>
                <c:pt idx="3">
                  <c:v>Women actual</c:v>
                </c:pt>
                <c:pt idx="4">
                  <c:v>Women Expected</c:v>
                </c:pt>
              </c:strCache>
            </c:strRef>
          </c:cat>
          <c:val>
            <c:numRef>
              <c:f>Sheet1!$B$2:$B$6</c:f>
              <c:numCache>
                <c:formatCode>General</c:formatCode>
                <c:ptCount val="5"/>
                <c:pt idx="0">
                  <c:v>50</c:v>
                </c:pt>
                <c:pt idx="1">
                  <c:v>34.5</c:v>
                </c:pt>
                <c:pt idx="3">
                  <c:v>22</c:v>
                </c:pt>
                <c:pt idx="4">
                  <c:v>38.5</c:v>
                </c:pt>
              </c:numCache>
            </c:numRef>
          </c:val>
          <c:extLst>
            <c:ext xmlns:c16="http://schemas.microsoft.com/office/drawing/2014/chart" uri="{C3380CC4-5D6E-409C-BE32-E72D297353CC}">
              <c16:uniqueId val="{00000000-4CC9-4AFE-8A88-B7FFA4FC3E3C}"/>
            </c:ext>
          </c:extLst>
        </c:ser>
        <c:ser>
          <c:idx val="1"/>
          <c:order val="1"/>
          <c:tx>
            <c:strRef>
              <c:f>Sheet1!$C$1</c:f>
              <c:strCache>
                <c:ptCount val="1"/>
                <c:pt idx="0">
                  <c:v>Rugby </c:v>
                </c:pt>
              </c:strCache>
            </c:strRef>
          </c:tx>
          <c:spPr>
            <a:solidFill>
              <a:schemeClr val="accent2"/>
            </a:solidFill>
            <a:ln>
              <a:noFill/>
            </a:ln>
            <a:effectLst/>
          </c:spPr>
          <c:invertIfNegative val="0"/>
          <c:cat>
            <c:strRef>
              <c:f>Sheet1!$A$2:$A$6</c:f>
              <c:strCache>
                <c:ptCount val="5"/>
                <c:pt idx="0">
                  <c:v>Men Actual</c:v>
                </c:pt>
                <c:pt idx="1">
                  <c:v>Men Expected</c:v>
                </c:pt>
                <c:pt idx="3">
                  <c:v>Women actual</c:v>
                </c:pt>
                <c:pt idx="4">
                  <c:v>Women Expected</c:v>
                </c:pt>
              </c:strCache>
            </c:strRef>
          </c:cat>
          <c:val>
            <c:numRef>
              <c:f>Sheet1!$C$2:$C$6</c:f>
              <c:numCache>
                <c:formatCode>General</c:formatCode>
                <c:ptCount val="5"/>
                <c:pt idx="0">
                  <c:v>45</c:v>
                </c:pt>
                <c:pt idx="1">
                  <c:v>29</c:v>
                </c:pt>
                <c:pt idx="3">
                  <c:v>18</c:v>
                </c:pt>
                <c:pt idx="4">
                  <c:v>33.5</c:v>
                </c:pt>
              </c:numCache>
            </c:numRef>
          </c:val>
          <c:extLst>
            <c:ext xmlns:c16="http://schemas.microsoft.com/office/drawing/2014/chart" uri="{C3380CC4-5D6E-409C-BE32-E72D297353CC}">
              <c16:uniqueId val="{00000001-4CC9-4AFE-8A88-B7FFA4FC3E3C}"/>
            </c:ext>
          </c:extLst>
        </c:ser>
        <c:ser>
          <c:idx val="2"/>
          <c:order val="2"/>
          <c:tx>
            <c:strRef>
              <c:f>Sheet1!$D$1</c:f>
              <c:strCache>
                <c:ptCount val="1"/>
                <c:pt idx="0">
                  <c:v>Hockey</c:v>
                </c:pt>
              </c:strCache>
            </c:strRef>
          </c:tx>
          <c:spPr>
            <a:solidFill>
              <a:schemeClr val="accent3"/>
            </a:solidFill>
            <a:ln>
              <a:noFill/>
            </a:ln>
            <a:effectLst/>
          </c:spPr>
          <c:invertIfNegative val="0"/>
          <c:cat>
            <c:strRef>
              <c:f>Sheet1!$A$2:$A$6</c:f>
              <c:strCache>
                <c:ptCount val="5"/>
                <c:pt idx="0">
                  <c:v>Men Actual</c:v>
                </c:pt>
                <c:pt idx="1">
                  <c:v>Men Expected</c:v>
                </c:pt>
                <c:pt idx="3">
                  <c:v>Women actual</c:v>
                </c:pt>
                <c:pt idx="4">
                  <c:v>Women Expected</c:v>
                </c:pt>
              </c:strCache>
            </c:strRef>
          </c:cat>
          <c:val>
            <c:numRef>
              <c:f>Sheet1!$D$2:$D$6</c:f>
              <c:numCache>
                <c:formatCode>General</c:formatCode>
                <c:ptCount val="5"/>
                <c:pt idx="0">
                  <c:v>12</c:v>
                </c:pt>
                <c:pt idx="1">
                  <c:v>26.5</c:v>
                </c:pt>
                <c:pt idx="3">
                  <c:v>45</c:v>
                </c:pt>
                <c:pt idx="4">
                  <c:v>30.5</c:v>
                </c:pt>
              </c:numCache>
            </c:numRef>
          </c:val>
          <c:extLst>
            <c:ext xmlns:c16="http://schemas.microsoft.com/office/drawing/2014/chart" uri="{C3380CC4-5D6E-409C-BE32-E72D297353CC}">
              <c16:uniqueId val="{00000002-4CC9-4AFE-8A88-B7FFA4FC3E3C}"/>
            </c:ext>
          </c:extLst>
        </c:ser>
        <c:ser>
          <c:idx val="3"/>
          <c:order val="3"/>
          <c:tx>
            <c:strRef>
              <c:f>Sheet1!$E$1</c:f>
              <c:strCache>
                <c:ptCount val="1"/>
                <c:pt idx="0">
                  <c:v>Netball</c:v>
                </c:pt>
              </c:strCache>
            </c:strRef>
          </c:tx>
          <c:spPr>
            <a:solidFill>
              <a:schemeClr val="accent4"/>
            </a:solidFill>
            <a:ln>
              <a:noFill/>
            </a:ln>
            <a:effectLst/>
          </c:spPr>
          <c:invertIfNegative val="0"/>
          <c:cat>
            <c:strRef>
              <c:f>Sheet1!$A$2:$A$6</c:f>
              <c:strCache>
                <c:ptCount val="5"/>
                <c:pt idx="0">
                  <c:v>Men Actual</c:v>
                </c:pt>
                <c:pt idx="1">
                  <c:v>Men Expected</c:v>
                </c:pt>
                <c:pt idx="3">
                  <c:v>Women actual</c:v>
                </c:pt>
                <c:pt idx="4">
                  <c:v>Women Expected</c:v>
                </c:pt>
              </c:strCache>
            </c:strRef>
          </c:cat>
          <c:val>
            <c:numRef>
              <c:f>Sheet1!$E$2:$E$6</c:f>
              <c:numCache>
                <c:formatCode>General</c:formatCode>
                <c:ptCount val="5"/>
                <c:pt idx="0">
                  <c:v>5</c:v>
                </c:pt>
                <c:pt idx="1">
                  <c:v>13.5</c:v>
                </c:pt>
                <c:pt idx="3">
                  <c:v>34</c:v>
                </c:pt>
                <c:pt idx="4">
                  <c:v>15.5</c:v>
                </c:pt>
              </c:numCache>
            </c:numRef>
          </c:val>
          <c:extLst>
            <c:ext xmlns:c16="http://schemas.microsoft.com/office/drawing/2014/chart" uri="{C3380CC4-5D6E-409C-BE32-E72D297353CC}">
              <c16:uniqueId val="{00000003-4CC9-4AFE-8A88-B7FFA4FC3E3C}"/>
            </c:ext>
          </c:extLst>
        </c:ser>
        <c:dLbls>
          <c:showLegendKey val="0"/>
          <c:showVal val="0"/>
          <c:showCatName val="0"/>
          <c:showSerName val="0"/>
          <c:showPercent val="0"/>
          <c:showBubbleSize val="0"/>
        </c:dLbls>
        <c:gapWidth val="219"/>
        <c:overlap val="-27"/>
        <c:axId val="524269760"/>
        <c:axId val="524269104"/>
      </c:barChart>
      <c:catAx>
        <c:axId val="52426976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4269104"/>
        <c:crosses val="autoZero"/>
        <c:auto val="1"/>
        <c:lblAlgn val="ctr"/>
        <c:lblOffset val="100"/>
        <c:noMultiLvlLbl val="0"/>
      </c:catAx>
      <c:valAx>
        <c:axId val="52426910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426976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Sheet1!$A$3</c:f>
              <c:strCache>
                <c:ptCount val="1"/>
                <c:pt idx="0">
                  <c:v>men</c:v>
                </c:pt>
              </c:strCache>
            </c:strRef>
          </c:tx>
          <c:spPr>
            <a:solidFill>
              <a:schemeClr val="accent1"/>
            </a:solidFill>
            <a:ln>
              <a:noFill/>
            </a:ln>
            <a:effectLst/>
          </c:spPr>
          <c:invertIfNegative val="0"/>
          <c:cat>
            <c:strRef>
              <c:f>Sheet1!$B$2:$C$2</c:f>
              <c:strCache>
                <c:ptCount val="2"/>
                <c:pt idx="0">
                  <c:v>Active</c:v>
                </c:pt>
                <c:pt idx="1">
                  <c:v>Inactive</c:v>
                </c:pt>
              </c:strCache>
            </c:strRef>
          </c:cat>
          <c:val>
            <c:numRef>
              <c:f>Sheet1!$B$3:$C$3</c:f>
              <c:numCache>
                <c:formatCode>General</c:formatCode>
                <c:ptCount val="2"/>
                <c:pt idx="0">
                  <c:v>36</c:v>
                </c:pt>
                <c:pt idx="1">
                  <c:v>16</c:v>
                </c:pt>
              </c:numCache>
            </c:numRef>
          </c:val>
          <c:extLst>
            <c:ext xmlns:c16="http://schemas.microsoft.com/office/drawing/2014/chart" uri="{C3380CC4-5D6E-409C-BE32-E72D297353CC}">
              <c16:uniqueId val="{00000000-F49E-4045-86F5-35CF3C73E902}"/>
            </c:ext>
          </c:extLst>
        </c:ser>
        <c:ser>
          <c:idx val="1"/>
          <c:order val="1"/>
          <c:tx>
            <c:strRef>
              <c:f>Sheet1!$A$4</c:f>
              <c:strCache>
                <c:ptCount val="1"/>
                <c:pt idx="0">
                  <c:v>women</c:v>
                </c:pt>
              </c:strCache>
            </c:strRef>
          </c:tx>
          <c:spPr>
            <a:solidFill>
              <a:schemeClr val="accent2"/>
            </a:solidFill>
            <a:ln>
              <a:noFill/>
            </a:ln>
            <a:effectLst/>
          </c:spPr>
          <c:invertIfNegative val="0"/>
          <c:cat>
            <c:strRef>
              <c:f>Sheet1!$B$2:$C$2</c:f>
              <c:strCache>
                <c:ptCount val="2"/>
                <c:pt idx="0">
                  <c:v>Active</c:v>
                </c:pt>
                <c:pt idx="1">
                  <c:v>Inactive</c:v>
                </c:pt>
              </c:strCache>
            </c:strRef>
          </c:cat>
          <c:val>
            <c:numRef>
              <c:f>Sheet1!$B$4:$C$4</c:f>
              <c:numCache>
                <c:formatCode>General</c:formatCode>
                <c:ptCount val="2"/>
                <c:pt idx="0">
                  <c:v>23</c:v>
                </c:pt>
                <c:pt idx="1">
                  <c:v>29</c:v>
                </c:pt>
              </c:numCache>
            </c:numRef>
          </c:val>
          <c:extLst>
            <c:ext xmlns:c16="http://schemas.microsoft.com/office/drawing/2014/chart" uri="{C3380CC4-5D6E-409C-BE32-E72D297353CC}">
              <c16:uniqueId val="{00000001-F49E-4045-86F5-35CF3C73E902}"/>
            </c:ext>
          </c:extLst>
        </c:ser>
        <c:dLbls>
          <c:showLegendKey val="0"/>
          <c:showVal val="0"/>
          <c:showCatName val="0"/>
          <c:showSerName val="0"/>
          <c:showPercent val="0"/>
          <c:showBubbleSize val="0"/>
        </c:dLbls>
        <c:gapWidth val="219"/>
        <c:overlap val="-27"/>
        <c:axId val="538808384"/>
        <c:axId val="538808712"/>
      </c:barChart>
      <c:catAx>
        <c:axId val="5388083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38808712"/>
        <c:crosses val="autoZero"/>
        <c:auto val="1"/>
        <c:lblAlgn val="ctr"/>
        <c:lblOffset val="100"/>
        <c:noMultiLvlLbl val="0"/>
      </c:catAx>
      <c:valAx>
        <c:axId val="53880871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3880838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Sheet1!$D$16</c:f>
              <c:strCache>
                <c:ptCount val="1"/>
                <c:pt idx="0">
                  <c:v>men</c:v>
                </c:pt>
              </c:strCache>
            </c:strRef>
          </c:tx>
          <c:spPr>
            <a:solidFill>
              <a:schemeClr val="accent1"/>
            </a:solidFill>
            <a:ln>
              <a:noFill/>
            </a:ln>
            <a:effectLst/>
          </c:spPr>
          <c:invertIfNegative val="0"/>
          <c:cat>
            <c:strRef>
              <c:f>Sheet1!$C$17:$C$20</c:f>
              <c:strCache>
                <c:ptCount val="4"/>
                <c:pt idx="0">
                  <c:v>Inactive</c:v>
                </c:pt>
                <c:pt idx="1">
                  <c:v>Occ Active</c:v>
                </c:pt>
                <c:pt idx="2">
                  <c:v>Active</c:v>
                </c:pt>
                <c:pt idx="3">
                  <c:v>Very active</c:v>
                </c:pt>
              </c:strCache>
            </c:strRef>
          </c:cat>
          <c:val>
            <c:numRef>
              <c:f>Sheet1!$D$17:$D$20</c:f>
              <c:numCache>
                <c:formatCode>General</c:formatCode>
                <c:ptCount val="4"/>
                <c:pt idx="0">
                  <c:v>16</c:v>
                </c:pt>
                <c:pt idx="1">
                  <c:v>1</c:v>
                </c:pt>
                <c:pt idx="2">
                  <c:v>15</c:v>
                </c:pt>
                <c:pt idx="3">
                  <c:v>20</c:v>
                </c:pt>
              </c:numCache>
            </c:numRef>
          </c:val>
          <c:extLst>
            <c:ext xmlns:c16="http://schemas.microsoft.com/office/drawing/2014/chart" uri="{C3380CC4-5D6E-409C-BE32-E72D297353CC}">
              <c16:uniqueId val="{00000000-908B-4187-9EE8-B084A883D81A}"/>
            </c:ext>
          </c:extLst>
        </c:ser>
        <c:ser>
          <c:idx val="1"/>
          <c:order val="1"/>
          <c:tx>
            <c:strRef>
              <c:f>Sheet1!$E$16</c:f>
              <c:strCache>
                <c:ptCount val="1"/>
                <c:pt idx="0">
                  <c:v>women</c:v>
                </c:pt>
              </c:strCache>
            </c:strRef>
          </c:tx>
          <c:spPr>
            <a:solidFill>
              <a:schemeClr val="accent2"/>
            </a:solidFill>
            <a:ln>
              <a:noFill/>
            </a:ln>
            <a:effectLst/>
          </c:spPr>
          <c:invertIfNegative val="0"/>
          <c:cat>
            <c:strRef>
              <c:f>Sheet1!$C$17:$C$20</c:f>
              <c:strCache>
                <c:ptCount val="4"/>
                <c:pt idx="0">
                  <c:v>Inactive</c:v>
                </c:pt>
                <c:pt idx="1">
                  <c:v>Occ Active</c:v>
                </c:pt>
                <c:pt idx="2">
                  <c:v>Active</c:v>
                </c:pt>
                <c:pt idx="3">
                  <c:v>Very active</c:v>
                </c:pt>
              </c:strCache>
            </c:strRef>
          </c:cat>
          <c:val>
            <c:numRef>
              <c:f>Sheet1!$E$17:$E$20</c:f>
              <c:numCache>
                <c:formatCode>General</c:formatCode>
                <c:ptCount val="4"/>
                <c:pt idx="0">
                  <c:v>29</c:v>
                </c:pt>
                <c:pt idx="1">
                  <c:v>12</c:v>
                </c:pt>
                <c:pt idx="2">
                  <c:v>8</c:v>
                </c:pt>
                <c:pt idx="3">
                  <c:v>3</c:v>
                </c:pt>
              </c:numCache>
            </c:numRef>
          </c:val>
          <c:extLst>
            <c:ext xmlns:c16="http://schemas.microsoft.com/office/drawing/2014/chart" uri="{C3380CC4-5D6E-409C-BE32-E72D297353CC}">
              <c16:uniqueId val="{00000001-908B-4187-9EE8-B084A883D81A}"/>
            </c:ext>
          </c:extLst>
        </c:ser>
        <c:dLbls>
          <c:showLegendKey val="0"/>
          <c:showVal val="0"/>
          <c:showCatName val="0"/>
          <c:showSerName val="0"/>
          <c:showPercent val="0"/>
          <c:showBubbleSize val="0"/>
        </c:dLbls>
        <c:gapWidth val="219"/>
        <c:overlap val="-27"/>
        <c:axId val="538787744"/>
        <c:axId val="538786760"/>
      </c:barChart>
      <c:catAx>
        <c:axId val="5387877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38786760"/>
        <c:crosses val="autoZero"/>
        <c:auto val="1"/>
        <c:lblAlgn val="ctr"/>
        <c:lblOffset val="100"/>
        <c:noMultiLvlLbl val="0"/>
      </c:catAx>
      <c:valAx>
        <c:axId val="53878676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3878774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29" tIns="45714" rIns="91429" bIns="45714" rtlCol="0"/>
          <a:lstStyle>
            <a:lvl1pPr algn="r">
              <a:defRPr sz="1200"/>
            </a:lvl1pPr>
          </a:lstStyle>
          <a:p>
            <a:fld id="{C48B7F3B-1B0C-4B2E-ACE7-8ECD7883D7D2}" type="datetimeFigureOut">
              <a:rPr lang="en-GB" smtClean="0"/>
              <a:t>15/03/2024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29" tIns="45714" rIns="91429" bIns="45714"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29" tIns="45714" rIns="91429" bIns="457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8"/>
            <a:ext cx="2889938" cy="489373"/>
          </a:xfrm>
          <a:prstGeom prst="rect">
            <a:avLst/>
          </a:prstGeom>
        </p:spPr>
        <p:txBody>
          <a:bodyPr vert="horz" lIns="91429" tIns="45714" rIns="91429"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29" tIns="45714" rIns="91429" bIns="45714"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9735883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EE3006-EAAA-41D8-8301-35C3AD3241CF}" type="datetimeFigureOut">
              <a:rPr lang="en-GB" smtClean="0"/>
              <a:t>15/03/2024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54CC41-CDBB-44BC-BECF-A76E589B6248}" type="slidenum">
              <a:rPr lang="en-GB" smtClean="0"/>
              <a:t>‹#›</a:t>
            </a:fld>
            <a:endParaRPr lang="en-GB"/>
          </a:p>
        </p:txBody>
      </p:sp>
    </p:spTree>
    <p:extLst>
      <p:ext uri="{BB962C8B-B14F-4D97-AF65-F5344CB8AC3E}">
        <p14:creationId xmlns:p14="http://schemas.microsoft.com/office/powerpoint/2010/main" val="31207810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D12BC3DC-872D-A84F-8E42-7764AB483BBA}" type="datetimeFigureOut">
              <a:rPr lang="en-US" smtClean="0"/>
              <a:t>3/15/2024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0C7212-FABB-7542-8D86-5283830156D7}" type="slidenum">
              <a:rPr lang="en-US" smtClean="0"/>
              <a:t>‹#›</a:t>
            </a:fld>
            <a:endParaRPr lang="en-US"/>
          </a:p>
        </p:txBody>
      </p:sp>
    </p:spTree>
    <p:extLst>
      <p:ext uri="{BB962C8B-B14F-4D97-AF65-F5344CB8AC3E}">
        <p14:creationId xmlns:p14="http://schemas.microsoft.com/office/powerpoint/2010/main" val="4038018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74FBE90-4E4D-4A47-BC10-5AA857620967}" type="datetimeFigureOut">
              <a:rPr lang="en-GB" smtClean="0"/>
              <a:t>15/03/2024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B3C436-9209-4B86-8E15-16F18E58C3D0}" type="slidenum">
              <a:rPr lang="en-GB" smtClean="0"/>
              <a:t>‹#›</a:t>
            </a:fld>
            <a:endParaRPr lang="en-GB"/>
          </a:p>
        </p:txBody>
      </p:sp>
    </p:spTree>
    <p:extLst>
      <p:ext uri="{BB962C8B-B14F-4D97-AF65-F5344CB8AC3E}">
        <p14:creationId xmlns:p14="http://schemas.microsoft.com/office/powerpoint/2010/main" val="38208103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A0CCE8-F2B7-4C01-8DE0-E2014C923ED6}" type="datetimeFigureOut">
              <a:rPr lang="en-GB" smtClean="0"/>
              <a:t>15/03/2024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C5E2CC-2A30-42C1-A52D-259A05AC7DE8}" type="slidenum">
              <a:rPr lang="en-GB" smtClean="0"/>
              <a:t>‹#›</a:t>
            </a:fld>
            <a:endParaRPr lang="en-GB"/>
          </a:p>
        </p:txBody>
      </p:sp>
    </p:spTree>
    <p:extLst>
      <p:ext uri="{BB962C8B-B14F-4D97-AF65-F5344CB8AC3E}">
        <p14:creationId xmlns:p14="http://schemas.microsoft.com/office/powerpoint/2010/main" val="25922746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EE3006-EAAA-41D8-8301-35C3AD3241CF}" type="datetimeFigureOut">
              <a:rPr lang="en-GB" smtClean="0"/>
              <a:t>15/03/2024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54CC41-CDBB-44BC-BECF-A76E589B6248}" type="slidenum">
              <a:rPr lang="en-GB" smtClean="0"/>
              <a:t>‹#›</a:t>
            </a:fld>
            <a:endParaRPr lang="en-GB"/>
          </a:p>
        </p:txBody>
      </p:sp>
    </p:spTree>
    <p:extLst>
      <p:ext uri="{BB962C8B-B14F-4D97-AF65-F5344CB8AC3E}">
        <p14:creationId xmlns:p14="http://schemas.microsoft.com/office/powerpoint/2010/main" val="31267364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876F9F7D-4DA3-4DC8-A5BB-3375D9E689D6}" type="slidenum">
              <a:rPr lang="en-GB" altLang="en-US"/>
              <a:pPr>
                <a:defRPr/>
              </a:pPr>
              <a:t>‹#›</a:t>
            </a:fld>
            <a:endParaRPr lang="en-GB" altLang="en-US"/>
          </a:p>
        </p:txBody>
      </p:sp>
    </p:spTree>
    <p:extLst>
      <p:ext uri="{BB962C8B-B14F-4D97-AF65-F5344CB8AC3E}">
        <p14:creationId xmlns:p14="http://schemas.microsoft.com/office/powerpoint/2010/main" val="4156921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2.xml"/><Relationship Id="rId7" Type="http://schemas.openxmlformats.org/officeDocument/2006/relationships/image" Target="../media/image9.png"/><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theme" Target="../theme/theme9.xml"/><Relationship Id="rId5" Type="http://schemas.openxmlformats.org/officeDocument/2006/relationships/slideLayout" Target="../slideLayouts/slideLayout14.xml"/><Relationship Id="rId4"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5" Type="http://schemas.openxmlformats.org/officeDocument/2006/relationships/image" Target="../media/image10.png"/><Relationship Id="rId4" Type="http://schemas.openxmlformats.org/officeDocument/2006/relationships/theme" Target="../theme/theme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8.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9.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0.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1.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2.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3.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5" Type="http://schemas.openxmlformats.org/officeDocument/2006/relationships/slideLayout" Target="../slideLayouts/slideLayout28.xml"/><Relationship Id="rId4" Type="http://schemas.openxmlformats.org/officeDocument/2006/relationships/slideLayout" Target="../slideLayouts/slideLayout27.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32.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33.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4"/>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 id="214748371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8" r:id="rId2"/>
    <p:sldLayoutId id="2147483709" r:id="rId3"/>
    <p:sldLayoutId id="2147483710" r:id="rId4"/>
    <p:sldLayoutId id="2147483711"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06" r:id="rId2"/>
    <p:sldLayoutId id="214748370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oleObject" Target="../embeddings/oleObject1.bin"/><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1.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11.xml"/></Relationships>
</file>

<file path=ppt/slides/_rels/slide4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4.xml.rels><?xml version="1.0" encoding="UTF-8" standalone="yes"?>
<Relationships xmlns="http://schemas.openxmlformats.org/package/2006/relationships"><Relationship Id="rId3" Type="http://schemas.openxmlformats.org/officeDocument/2006/relationships/image" Target="../media/image37.gif"/><Relationship Id="rId2" Type="http://schemas.openxmlformats.org/officeDocument/2006/relationships/image" Target="../media/image36.png"/><Relationship Id="rId1" Type="http://schemas.openxmlformats.org/officeDocument/2006/relationships/slideLayout" Target="../slideLayouts/slideLayout3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7.xml.rels><?xml version="1.0" encoding="UTF-8" standalone="yes"?>
<Relationships xmlns="http://schemas.openxmlformats.org/package/2006/relationships"><Relationship Id="rId2" Type="http://schemas.openxmlformats.org/officeDocument/2006/relationships/hyperlink" Target="https://statistics.laerd.com/statistical-guides/hypothesis-testing.php" TargetMode="External"/><Relationship Id="rId1" Type="http://schemas.openxmlformats.org/officeDocument/2006/relationships/slideLayout" Target="../slideLayouts/slideLayout11.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1.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1.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1.xml"/></Relationships>
</file>

<file path=ppt/slides/_rels/slide6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1.xml"/></Relationships>
</file>

<file path=ppt/slides/_rels/slide6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1.xml"/></Relationships>
</file>

<file path=ppt/slides/_rels/slide6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1.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1.xml"/></Relationships>
</file>

<file path=ppt/slides/_rels/slide7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1.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1.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0.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1.xml"/></Relationships>
</file>

<file path=ppt/slides/_rels/slide8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11.xml"/><Relationship Id="rId4" Type="http://schemas.openxmlformats.org/officeDocument/2006/relationships/image" Target="../media/image50.png"/></Relationships>
</file>

<file path=ppt/slides/_rels/slide82.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11.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95.xml.rels><?xml version="1.0" encoding="UTF-8" standalone="yes"?>
<Relationships xmlns="http://schemas.openxmlformats.org/package/2006/relationships"><Relationship Id="rId3" Type="http://schemas.openxmlformats.org/officeDocument/2006/relationships/image" Target="../media/image52.emf"/><Relationship Id="rId2" Type="http://schemas.openxmlformats.org/officeDocument/2006/relationships/oleObject" Target="Document1!OLE_LINK1" TargetMode="External"/><Relationship Id="rId1" Type="http://schemas.openxmlformats.org/officeDocument/2006/relationships/slideLayout" Target="../slideLayouts/slideLayout3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02.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oleObject" Target="file:///\\localhost\Volumes\GARDNERD\Teaching\Research%20in%20Health%20&amp;%20PE\Document2!OLE_LINK2" TargetMode="External"/><Relationship Id="rId1" Type="http://schemas.openxmlformats.org/officeDocument/2006/relationships/slideLayout" Target="../slideLayouts/slideLayout32.xml"/><Relationship Id="rId5" Type="http://schemas.openxmlformats.org/officeDocument/2006/relationships/image" Target="../media/image54.emf"/><Relationship Id="rId4" Type="http://schemas.openxmlformats.org/officeDocument/2006/relationships/oleObject" Target="file:///\\localhost\Volumes\GARDNERD\Teaching\Research%20in%20Health%20&amp;%20PE\Document2!OLE_LINK3" TargetMode="External"/></Relationships>
</file>

<file path=ppt/slides/_rels/slide103.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3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15.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3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27.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3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30.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32.xml"/></Relationships>
</file>

<file path=ppt/slides/_rels/slide131.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32.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33.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32.xml"/></Relationships>
</file>

<file path=ppt/slides/_rels/slide134.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32.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37.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32.xml"/></Relationships>
</file>

<file path=ppt/slides/_rels/slide138.xml.rels><?xml version="1.0" encoding="UTF-8" standalone="yes"?>
<Relationships xmlns="http://schemas.openxmlformats.org/package/2006/relationships"><Relationship Id="rId2" Type="http://schemas.openxmlformats.org/officeDocument/2006/relationships/chart" Target="../charts/chart4.xml"/><Relationship Id="rId1" Type="http://schemas.openxmlformats.org/officeDocument/2006/relationships/slideLayout" Target="../slideLayouts/slideLayout32.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40.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32.xml"/></Relationships>
</file>

<file path=ppt/slides/_rels/slide141.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32.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4.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11.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730829"/>
            <a:ext cx="6031247" cy="3604741"/>
          </a:xfrm>
        </p:spPr>
        <p:txBody>
          <a:bodyPr/>
          <a:lstStyle/>
          <a:p>
            <a:r>
              <a:rPr lang="en-GB"/>
              <a:t>Creativity and Value Creation</a:t>
            </a:r>
          </a:p>
          <a:p>
            <a:r>
              <a:rPr lang="cy-GB"/>
              <a:t>Creadigrwydd a Chreu Gwerth</a:t>
            </a:r>
            <a:endParaRPr lang="en-GB"/>
          </a:p>
          <a:p>
            <a:endParaRPr lang="en-GB"/>
          </a:p>
          <a:p>
            <a:r>
              <a:rPr lang="en-GB"/>
              <a:t>Level / </a:t>
            </a:r>
            <a:r>
              <a:rPr lang="en-GB" err="1"/>
              <a:t>Lefel</a:t>
            </a:r>
            <a:r>
              <a:rPr lang="en-GB"/>
              <a:t>  5</a:t>
            </a:r>
          </a:p>
          <a:p>
            <a:r>
              <a:rPr lang="en-GB"/>
              <a:t>Research Methods / </a:t>
            </a:r>
            <a:r>
              <a:rPr lang="en-GB" err="1"/>
              <a:t>Dulliau</a:t>
            </a:r>
            <a:r>
              <a:rPr lang="en-GB"/>
              <a:t> </a:t>
            </a:r>
            <a:r>
              <a:rPr lang="en-GB" err="1"/>
              <a:t>Ymchwil</a:t>
            </a:r>
            <a:endParaRPr lang="en-GB"/>
          </a:p>
          <a:p>
            <a:endParaRPr lang="en-GB"/>
          </a:p>
          <a:p>
            <a:r>
              <a:rPr lang="en-GB"/>
              <a:t>Kate Piper</a:t>
            </a:r>
          </a:p>
          <a:p>
            <a:endParaRPr lang="en-GB"/>
          </a:p>
        </p:txBody>
      </p:sp>
      <p:sp>
        <p:nvSpPr>
          <p:cNvPr id="3" name="Content Placeholder 2">
            <a:extLst>
              <a:ext uri="{FF2B5EF4-FFF2-40B4-BE49-F238E27FC236}">
                <a16:creationId xmlns:a16="http://schemas.microsoft.com/office/drawing/2014/main" id="{14284861-C696-4447-995F-1107575D7FA7}"/>
              </a:ext>
            </a:extLst>
          </p:cNvPr>
          <p:cNvSpPr>
            <a:spLocks noGrp="1"/>
          </p:cNvSpPr>
          <p:nvPr>
            <p:ph idx="10"/>
          </p:nvPr>
        </p:nvSpPr>
        <p:spPr>
          <a:xfrm>
            <a:off x="7103816" y="5081305"/>
            <a:ext cx="4535079" cy="511779"/>
          </a:xfrm>
        </p:spPr>
        <p:txBody>
          <a:bodyPr/>
          <a:lstStyle/>
          <a:p>
            <a:pPr algn="ctr"/>
            <a:r>
              <a:rPr lang="en-GB"/>
              <a:t>Introduction and Experiences</a:t>
            </a:r>
          </a:p>
          <a:p>
            <a:pPr algn="ctr"/>
            <a:r>
              <a:rPr lang="en-GB" err="1">
                <a:cs typeface="Calibri"/>
              </a:rPr>
              <a:t>Cyflwyniad</a:t>
            </a:r>
            <a:r>
              <a:rPr lang="en-GB">
                <a:cs typeface="Calibri"/>
              </a:rPr>
              <a:t> a </a:t>
            </a:r>
            <a:r>
              <a:rPr lang="en-GB" err="1">
                <a:cs typeface="Calibri"/>
              </a:rPr>
              <a:t>Phrofiadau</a:t>
            </a:r>
          </a:p>
        </p:txBody>
      </p:sp>
    </p:spTree>
    <p:extLst>
      <p:ext uri="{BB962C8B-B14F-4D97-AF65-F5344CB8AC3E}">
        <p14:creationId xmlns:p14="http://schemas.microsoft.com/office/powerpoint/2010/main" val="2741221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1C921-8421-47CD-77C7-227DC1C3959A}"/>
              </a:ext>
            </a:extLst>
          </p:cNvPr>
          <p:cNvSpPr>
            <a:spLocks noGrp="1"/>
          </p:cNvSpPr>
          <p:nvPr>
            <p:ph type="title"/>
          </p:nvPr>
        </p:nvSpPr>
        <p:spPr/>
        <p:txBody>
          <a:bodyPr/>
          <a:lstStyle/>
          <a:p>
            <a:r>
              <a:rPr lang="en-GB"/>
              <a:t>Timeframe information</a:t>
            </a:r>
          </a:p>
        </p:txBody>
      </p:sp>
      <p:sp>
        <p:nvSpPr>
          <p:cNvPr id="3" name="Content Placeholder 2">
            <a:extLst>
              <a:ext uri="{FF2B5EF4-FFF2-40B4-BE49-F238E27FC236}">
                <a16:creationId xmlns:a16="http://schemas.microsoft.com/office/drawing/2014/main" id="{CD6BFD5D-13B0-A08F-ECAC-E8680E8CF540}"/>
              </a:ext>
            </a:extLst>
          </p:cNvPr>
          <p:cNvSpPr>
            <a:spLocks noGrp="1"/>
          </p:cNvSpPr>
          <p:nvPr>
            <p:ph idx="1"/>
          </p:nvPr>
        </p:nvSpPr>
        <p:spPr>
          <a:xfrm>
            <a:off x="358219" y="1581150"/>
            <a:ext cx="11481847" cy="3820409"/>
          </a:xfrm>
        </p:spPr>
        <p:txBody>
          <a:bodyPr vert="horz" lIns="91440" tIns="45720" rIns="91440" bIns="45720" rtlCol="0" anchor="t">
            <a:normAutofit fontScale="92500" lnSpcReduction="20000"/>
          </a:bodyPr>
          <a:lstStyle/>
          <a:p>
            <a:r>
              <a:rPr lang="en-GB" dirty="0"/>
              <a:t>29</a:t>
            </a:r>
            <a:r>
              <a:rPr lang="en-GB" baseline="30000" dirty="0"/>
              <a:t>th</a:t>
            </a:r>
            <a:r>
              <a:rPr lang="en-GB" dirty="0"/>
              <a:t> January – Proposal info, groups/ individuals/ ethics</a:t>
            </a:r>
          </a:p>
          <a:p>
            <a:r>
              <a:rPr lang="en-GB" dirty="0"/>
              <a:t>5</a:t>
            </a:r>
            <a:r>
              <a:rPr lang="en-GB" baseline="30000" dirty="0"/>
              <a:t>th</a:t>
            </a:r>
            <a:r>
              <a:rPr lang="en-GB" dirty="0"/>
              <a:t> February – Statistics (+Designing tools)</a:t>
            </a:r>
            <a:endParaRPr lang="en-GB" dirty="0">
              <a:cs typeface="Calibri"/>
            </a:endParaRPr>
          </a:p>
          <a:p>
            <a:r>
              <a:rPr lang="en-GB" dirty="0"/>
              <a:t>12</a:t>
            </a:r>
            <a:r>
              <a:rPr lang="en-GB" baseline="30000" dirty="0"/>
              <a:t>th</a:t>
            </a:r>
            <a:r>
              <a:rPr lang="en-GB" dirty="0"/>
              <a:t> February – Statistics (+Designing tools)</a:t>
            </a:r>
            <a:endParaRPr lang="en-GB" dirty="0">
              <a:cs typeface="Calibri"/>
            </a:endParaRPr>
          </a:p>
          <a:p>
            <a:pPr lvl="1">
              <a:buFont typeface="Courier New" panose="020B0604020202020204" pitchFamily="34" charset="0"/>
              <a:buChar char="o"/>
            </a:pPr>
            <a:r>
              <a:rPr lang="en-GB" strike="sngStrike" dirty="0"/>
              <a:t>19</a:t>
            </a:r>
            <a:r>
              <a:rPr lang="en-GB" strike="sngStrike" baseline="30000" dirty="0"/>
              <a:t>th</a:t>
            </a:r>
            <a:r>
              <a:rPr lang="en-GB" strike="sngStrike" dirty="0"/>
              <a:t> February – </a:t>
            </a:r>
            <a:r>
              <a:rPr lang="en-GB" b="1" u="sng" strike="sngStrike" dirty="0"/>
              <a:t>SUBMIT ETHICS </a:t>
            </a:r>
            <a:r>
              <a:rPr lang="en-GB" strike="sngStrike" dirty="0"/>
              <a:t>and Informed consent and forms</a:t>
            </a:r>
            <a:endParaRPr lang="en-GB" strike="sngStrike" dirty="0">
              <a:cs typeface="Calibri"/>
            </a:endParaRPr>
          </a:p>
          <a:p>
            <a:r>
              <a:rPr lang="en-GB" b="1" dirty="0">
                <a:cs typeface="Calibri"/>
              </a:rPr>
              <a:t>19th Feb – Tutorials. ETHICS SUBMISSION Friday 23rd February</a:t>
            </a:r>
            <a:endParaRPr lang="en-GB" b="1" dirty="0"/>
          </a:p>
          <a:p>
            <a:r>
              <a:rPr lang="en-GB" dirty="0"/>
              <a:t>26</a:t>
            </a:r>
            <a:r>
              <a:rPr lang="en-GB" baseline="30000" dirty="0"/>
              <a:t>th</a:t>
            </a:r>
            <a:r>
              <a:rPr lang="en-GB" dirty="0"/>
              <a:t> February – Finalise tools and processes/procedures</a:t>
            </a:r>
            <a:endParaRPr lang="en-GB" dirty="0">
              <a:cs typeface="Calibri"/>
            </a:endParaRPr>
          </a:p>
          <a:p>
            <a:r>
              <a:rPr lang="en-GB" dirty="0"/>
              <a:t>4</a:t>
            </a:r>
            <a:r>
              <a:rPr lang="en-GB" baseline="30000" dirty="0"/>
              <a:t>th</a:t>
            </a:r>
            <a:r>
              <a:rPr lang="en-GB" dirty="0"/>
              <a:t> March – Collect data </a:t>
            </a:r>
            <a:r>
              <a:rPr lang="en-GB" b="1" u="sng" dirty="0"/>
              <a:t>(AFC)</a:t>
            </a:r>
            <a:r>
              <a:rPr lang="en-GB" dirty="0"/>
              <a:t> </a:t>
            </a:r>
            <a:r>
              <a:rPr lang="en-GB" b="1" dirty="0"/>
              <a:t>NO COLLECTION if ethics is not SIGNED OFF</a:t>
            </a:r>
            <a:endParaRPr lang="en-GB" b="1" dirty="0">
              <a:cs typeface="Calibri"/>
            </a:endParaRPr>
          </a:p>
          <a:p>
            <a:r>
              <a:rPr lang="en-GB" dirty="0"/>
              <a:t>11</a:t>
            </a:r>
            <a:r>
              <a:rPr lang="en-GB" baseline="30000" dirty="0"/>
              <a:t>th</a:t>
            </a:r>
            <a:r>
              <a:rPr lang="en-GB" dirty="0"/>
              <a:t> March – Collect data </a:t>
            </a:r>
            <a:r>
              <a:rPr lang="en-GB" b="1" u="sng" dirty="0"/>
              <a:t>(AFC)</a:t>
            </a:r>
            <a:endParaRPr lang="en-GB" b="1" u="sng" dirty="0">
              <a:cs typeface="Calibri"/>
            </a:endParaRPr>
          </a:p>
          <a:p>
            <a:r>
              <a:rPr lang="en-GB" dirty="0"/>
              <a:t>18</a:t>
            </a:r>
            <a:r>
              <a:rPr lang="en-GB" baseline="30000" dirty="0"/>
              <a:t>th</a:t>
            </a:r>
            <a:r>
              <a:rPr lang="en-GB" dirty="0"/>
              <a:t> March – Recap analysis and findings</a:t>
            </a:r>
            <a:endParaRPr lang="en-GB" dirty="0">
              <a:cs typeface="Calibri"/>
            </a:endParaRPr>
          </a:p>
          <a:p>
            <a:endParaRPr lang="en-GB"/>
          </a:p>
        </p:txBody>
      </p:sp>
    </p:spTree>
    <p:extLst>
      <p:ext uri="{BB962C8B-B14F-4D97-AF65-F5344CB8AC3E}">
        <p14:creationId xmlns:p14="http://schemas.microsoft.com/office/powerpoint/2010/main" val="2447295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FA75D-315F-F13C-B996-D6715F8BCAC5}"/>
              </a:ext>
            </a:extLst>
          </p:cNvPr>
          <p:cNvSpPr>
            <a:spLocks noGrp="1"/>
          </p:cNvSpPr>
          <p:nvPr>
            <p:ph type="title"/>
          </p:nvPr>
        </p:nvSpPr>
        <p:spPr/>
        <p:txBody>
          <a:bodyPr/>
          <a:lstStyle/>
          <a:p>
            <a:r>
              <a:rPr lang="en-GB"/>
              <a:t>Two session objectives</a:t>
            </a:r>
          </a:p>
        </p:txBody>
      </p:sp>
      <p:sp>
        <p:nvSpPr>
          <p:cNvPr id="3" name="Content Placeholder 2">
            <a:extLst>
              <a:ext uri="{FF2B5EF4-FFF2-40B4-BE49-F238E27FC236}">
                <a16:creationId xmlns:a16="http://schemas.microsoft.com/office/drawing/2014/main" id="{0BCFB200-ED6D-32CE-6A31-5777C0441C53}"/>
              </a:ext>
            </a:extLst>
          </p:cNvPr>
          <p:cNvSpPr>
            <a:spLocks noGrp="1"/>
          </p:cNvSpPr>
          <p:nvPr>
            <p:ph idx="1"/>
          </p:nvPr>
        </p:nvSpPr>
        <p:spPr/>
        <p:txBody>
          <a:bodyPr/>
          <a:lstStyle/>
          <a:p>
            <a:r>
              <a:rPr lang="en-GB" dirty="0"/>
              <a:t>Recap quantitative information and normality</a:t>
            </a:r>
          </a:p>
          <a:p>
            <a:r>
              <a:rPr lang="en-GB" dirty="0"/>
              <a:t>Consider what we need to know between the variables</a:t>
            </a:r>
          </a:p>
          <a:p>
            <a:r>
              <a:rPr lang="en-GB" dirty="0"/>
              <a:t>Know what test you want to run</a:t>
            </a:r>
          </a:p>
          <a:p>
            <a:r>
              <a:rPr lang="en-GB" dirty="0"/>
              <a:t>Run the test in SPSS</a:t>
            </a:r>
          </a:p>
          <a:p>
            <a:r>
              <a:rPr lang="en-GB" dirty="0"/>
              <a:t>Know what information you need from the output window</a:t>
            </a:r>
          </a:p>
          <a:p>
            <a:r>
              <a:rPr lang="en-GB"/>
              <a:t>Writing up the results</a:t>
            </a:r>
          </a:p>
          <a:p>
            <a:endParaRPr lang="en-GB" dirty="0"/>
          </a:p>
        </p:txBody>
      </p:sp>
    </p:spTree>
    <p:extLst>
      <p:ext uri="{BB962C8B-B14F-4D97-AF65-F5344CB8AC3E}">
        <p14:creationId xmlns:p14="http://schemas.microsoft.com/office/powerpoint/2010/main" val="26735889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75B67-D23F-9F2C-74A2-62863141E2A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D1B8FEC-7379-0059-E5FA-1CA267902353}"/>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F764230F-C38D-54AF-2AD5-D600F989DE06}"/>
              </a:ext>
            </a:extLst>
          </p:cNvPr>
          <p:cNvPicPr>
            <a:picLocks noChangeAspect="1"/>
          </p:cNvPicPr>
          <p:nvPr/>
        </p:nvPicPr>
        <p:blipFill>
          <a:blip r:embed="rId2"/>
          <a:stretch>
            <a:fillRect/>
          </a:stretch>
        </p:blipFill>
        <p:spPr>
          <a:xfrm>
            <a:off x="0" y="1351187"/>
            <a:ext cx="12192000" cy="4155625"/>
          </a:xfrm>
          <a:prstGeom prst="rect">
            <a:avLst/>
          </a:prstGeom>
        </p:spPr>
      </p:pic>
    </p:spTree>
    <p:extLst>
      <p:ext uri="{BB962C8B-B14F-4D97-AF65-F5344CB8AC3E}">
        <p14:creationId xmlns:p14="http://schemas.microsoft.com/office/powerpoint/2010/main" val="11105727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C94B2-55F1-57D6-925C-F9FA2B7C03E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B9B8087-3E2C-F714-AEA9-C172013DC264}"/>
              </a:ext>
            </a:extLst>
          </p:cNvPr>
          <p:cNvSpPr>
            <a:spLocks noGrp="1"/>
          </p:cNvSpPr>
          <p:nvPr>
            <p:ph idx="1"/>
          </p:nvPr>
        </p:nvSpPr>
        <p:spPr/>
        <p:txBody>
          <a:bodyPr/>
          <a:lstStyle/>
          <a:p>
            <a:endParaRPr lang="en-GB"/>
          </a:p>
        </p:txBody>
      </p:sp>
      <p:sp>
        <p:nvSpPr>
          <p:cNvPr id="4" name="Title 6">
            <a:extLst>
              <a:ext uri="{FF2B5EF4-FFF2-40B4-BE49-F238E27FC236}">
                <a16:creationId xmlns:a16="http://schemas.microsoft.com/office/drawing/2014/main" id="{0E6159AF-F476-6D41-31F0-3B98D6117D7C}"/>
              </a:ext>
            </a:extLst>
          </p:cNvPr>
          <p:cNvSpPr txBox="1">
            <a:spLocks/>
          </p:cNvSpPr>
          <p:nvPr/>
        </p:nvSpPr>
        <p:spPr>
          <a:xfrm>
            <a:off x="553056" y="876407"/>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t>Types of Data</a:t>
            </a:r>
          </a:p>
        </p:txBody>
      </p:sp>
      <p:sp>
        <p:nvSpPr>
          <p:cNvPr id="5" name="Content Placeholder 7">
            <a:extLst>
              <a:ext uri="{FF2B5EF4-FFF2-40B4-BE49-F238E27FC236}">
                <a16:creationId xmlns:a16="http://schemas.microsoft.com/office/drawing/2014/main" id="{EDFDD410-A2B4-0E37-EA26-22A2242D16D2}"/>
              </a:ext>
            </a:extLst>
          </p:cNvPr>
          <p:cNvSpPr txBox="1">
            <a:spLocks/>
          </p:cNvSpPr>
          <p:nvPr/>
        </p:nvSpPr>
        <p:spPr>
          <a:xfrm>
            <a:off x="514262" y="2537321"/>
            <a:ext cx="2525685" cy="215894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Nominal</a:t>
            </a:r>
          </a:p>
          <a:p>
            <a:pPr marL="0" indent="0">
              <a:buFont typeface="Arial" panose="020B0604020202020204" pitchFamily="34" charset="0"/>
              <a:buNone/>
            </a:pPr>
            <a:r>
              <a:rPr lang="en-GB"/>
              <a:t>Ordinal</a:t>
            </a:r>
          </a:p>
          <a:p>
            <a:pPr marL="0" indent="0">
              <a:buFont typeface="Arial" panose="020B0604020202020204" pitchFamily="34" charset="0"/>
              <a:buNone/>
            </a:pPr>
            <a:r>
              <a:rPr lang="en-GB"/>
              <a:t>Interval</a:t>
            </a:r>
          </a:p>
          <a:p>
            <a:pPr marL="0" indent="0">
              <a:buFont typeface="Arial" panose="020B0604020202020204" pitchFamily="34" charset="0"/>
              <a:buNone/>
            </a:pPr>
            <a:r>
              <a:rPr lang="en-GB"/>
              <a:t>Ratio</a:t>
            </a:r>
          </a:p>
          <a:p>
            <a:pPr marL="0" indent="0">
              <a:buFont typeface="Arial" panose="020B0604020202020204" pitchFamily="34" charset="0"/>
              <a:buNone/>
            </a:pPr>
            <a:endParaRPr lang="en-GB"/>
          </a:p>
        </p:txBody>
      </p:sp>
      <p:sp>
        <p:nvSpPr>
          <p:cNvPr id="6" name="Rectangle 5">
            <a:extLst>
              <a:ext uri="{FF2B5EF4-FFF2-40B4-BE49-F238E27FC236}">
                <a16:creationId xmlns:a16="http://schemas.microsoft.com/office/drawing/2014/main" id="{81985670-1BB8-6398-AE0B-9AD8449F10BA}"/>
              </a:ext>
            </a:extLst>
          </p:cNvPr>
          <p:cNvSpPr/>
          <p:nvPr/>
        </p:nvSpPr>
        <p:spPr>
          <a:xfrm>
            <a:off x="3078740" y="2159619"/>
            <a:ext cx="8506691" cy="369332"/>
          </a:xfrm>
          <a:prstGeom prst="rect">
            <a:avLst/>
          </a:prstGeom>
        </p:spPr>
        <p:txBody>
          <a:bodyPr wrap="square">
            <a:spAutoFit/>
          </a:bodyPr>
          <a:lstStyle/>
          <a:p>
            <a:pPr>
              <a:spcAft>
                <a:spcPts val="0"/>
              </a:spcAft>
            </a:pPr>
            <a:r>
              <a:rPr lang="en-GB">
                <a:latin typeface="Times New Roman" panose="02020603050405020304" pitchFamily="18" charset="0"/>
                <a:ea typeface="Times New Roman" panose="02020603050405020304" pitchFamily="18" charset="0"/>
              </a:rPr>
              <a:t>Table 1 – Impact of gender and socio-economic class on fitness and body composition.</a:t>
            </a:r>
          </a:p>
        </p:txBody>
      </p:sp>
      <p:graphicFrame>
        <p:nvGraphicFramePr>
          <p:cNvPr id="7" name="Table 6">
            <a:extLst>
              <a:ext uri="{FF2B5EF4-FFF2-40B4-BE49-F238E27FC236}">
                <a16:creationId xmlns:a16="http://schemas.microsoft.com/office/drawing/2014/main" id="{120E3BF8-F314-5090-6844-A16CEE92E236}"/>
              </a:ext>
            </a:extLst>
          </p:cNvPr>
          <p:cNvGraphicFramePr>
            <a:graphicFrameLocks noGrp="1"/>
          </p:cNvGraphicFramePr>
          <p:nvPr>
            <p:extLst>
              <p:ext uri="{D42A27DB-BD31-4B8C-83A1-F6EECF244321}">
                <p14:modId xmlns:p14="http://schemas.microsoft.com/office/powerpoint/2010/main" val="605316265"/>
              </p:ext>
            </p:extLst>
          </p:nvPr>
        </p:nvGraphicFramePr>
        <p:xfrm>
          <a:off x="3078740" y="2573805"/>
          <a:ext cx="7874922" cy="2085975"/>
        </p:xfrm>
        <a:graphic>
          <a:graphicData uri="http://schemas.openxmlformats.org/drawingml/2006/table">
            <a:tbl>
              <a:tblPr>
                <a:tableStyleId>{5C22544A-7EE6-4342-B048-85BDC9FD1C3A}</a:tableStyleId>
              </a:tblPr>
              <a:tblGrid>
                <a:gridCol w="907263">
                  <a:extLst>
                    <a:ext uri="{9D8B030D-6E8A-4147-A177-3AD203B41FA5}">
                      <a16:colId xmlns:a16="http://schemas.microsoft.com/office/drawing/2014/main" val="3716798185"/>
                    </a:ext>
                  </a:extLst>
                </a:gridCol>
                <a:gridCol w="2309211">
                  <a:extLst>
                    <a:ext uri="{9D8B030D-6E8A-4147-A177-3AD203B41FA5}">
                      <a16:colId xmlns:a16="http://schemas.microsoft.com/office/drawing/2014/main" val="2996688859"/>
                    </a:ext>
                  </a:extLst>
                </a:gridCol>
                <a:gridCol w="1018105">
                  <a:extLst>
                    <a:ext uri="{9D8B030D-6E8A-4147-A177-3AD203B41FA5}">
                      <a16:colId xmlns:a16="http://schemas.microsoft.com/office/drawing/2014/main" val="2525488629"/>
                    </a:ext>
                  </a:extLst>
                </a:gridCol>
                <a:gridCol w="1018105">
                  <a:extLst>
                    <a:ext uri="{9D8B030D-6E8A-4147-A177-3AD203B41FA5}">
                      <a16:colId xmlns:a16="http://schemas.microsoft.com/office/drawing/2014/main" val="2877452034"/>
                    </a:ext>
                  </a:extLst>
                </a:gridCol>
                <a:gridCol w="585000">
                  <a:extLst>
                    <a:ext uri="{9D8B030D-6E8A-4147-A177-3AD203B41FA5}">
                      <a16:colId xmlns:a16="http://schemas.microsoft.com/office/drawing/2014/main" val="22118954"/>
                    </a:ext>
                  </a:extLst>
                </a:gridCol>
                <a:gridCol w="2037238">
                  <a:extLst>
                    <a:ext uri="{9D8B030D-6E8A-4147-A177-3AD203B41FA5}">
                      <a16:colId xmlns:a16="http://schemas.microsoft.com/office/drawing/2014/main" val="720471743"/>
                    </a:ext>
                  </a:extLst>
                </a:gridCol>
              </a:tblGrid>
              <a:tr h="161925">
                <a:tc>
                  <a:txBody>
                    <a:bodyPr/>
                    <a:lstStyle/>
                    <a:p>
                      <a:pPr algn="ctr">
                        <a:spcAft>
                          <a:spcPts val="0"/>
                        </a:spcAft>
                      </a:pPr>
                      <a:r>
                        <a:rPr lang="en-GB" sz="1000">
                          <a:effectLst/>
                        </a:rPr>
                        <a:t>Gender</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Socio-economic group</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Body fat</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BMI</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VO</a:t>
                      </a:r>
                      <a:r>
                        <a:rPr lang="en-GB" sz="1000" baseline="-25000">
                          <a:effectLst/>
                        </a:rPr>
                        <a:t>2</a:t>
                      </a:r>
                      <a:r>
                        <a:rPr lang="en-GB" sz="1000">
                          <a:effectLst/>
                        </a:rPr>
                        <a:t> max</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Do you enjoy Sport?</a:t>
                      </a:r>
                      <a:endParaRPr lang="en-GB" sz="1200">
                        <a:effectLst/>
                        <a:latin typeface="Times New Roman" panose="02020603050405020304" pitchFamily="18" charset="0"/>
                        <a:ea typeface="Times New Roman" panose="02020603050405020304" pitchFamily="18" charset="0"/>
                      </a:endParaRPr>
                    </a:p>
                  </a:txBody>
                  <a:tcPr marL="68580" marR="68580" marT="0" marB="0" anchor="b"/>
                </a:tc>
                <a:extLst>
                  <a:ext uri="{0D108BD9-81ED-4DB2-BD59-A6C34878D82A}">
                    <a16:rowId xmlns:a16="http://schemas.microsoft.com/office/drawing/2014/main" val="2774959303"/>
                  </a:ext>
                </a:extLst>
              </a:tr>
              <a:tr h="161925">
                <a:tc>
                  <a:txBody>
                    <a:bodyPr/>
                    <a:lstStyle/>
                    <a:p>
                      <a:pPr algn="ctr">
                        <a:spcAft>
                          <a:spcPts val="0"/>
                        </a:spcAft>
                      </a:pPr>
                      <a:r>
                        <a:rPr lang="en-GB" sz="1000">
                          <a:effectLst/>
                        </a:rPr>
                        <a:t> </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higher, Intermediate, Lower</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kg/m/m</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ml/kg/min</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5pt Likert Scale</a:t>
                      </a:r>
                      <a:endParaRPr lang="en-GB" sz="1200">
                        <a:effectLst/>
                        <a:latin typeface="Times New Roman" panose="02020603050405020304" pitchFamily="18" charset="0"/>
                        <a:ea typeface="Times New Roman" panose="02020603050405020304" pitchFamily="18" charset="0"/>
                      </a:endParaRPr>
                    </a:p>
                  </a:txBody>
                  <a:tcPr marL="68580" marR="68580" marT="0" marB="0" anchor="b"/>
                </a:tc>
                <a:extLst>
                  <a:ext uri="{0D108BD9-81ED-4DB2-BD59-A6C34878D82A}">
                    <a16:rowId xmlns:a16="http://schemas.microsoft.com/office/drawing/2014/main" val="2513377340"/>
                  </a:ext>
                </a:extLst>
              </a:tr>
              <a:tr h="161925">
                <a:tc>
                  <a:txBody>
                    <a:bodyPr/>
                    <a:lstStyle/>
                    <a:p>
                      <a:pPr>
                        <a:spcAft>
                          <a:spcPts val="0"/>
                        </a:spcAft>
                      </a:pPr>
                      <a:r>
                        <a:rPr lang="en-GB" sz="1000">
                          <a:effectLst/>
                        </a:rPr>
                        <a:t> </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spcAft>
                          <a:spcPts val="0"/>
                        </a:spcAft>
                      </a:pPr>
                      <a:r>
                        <a:rPr lang="en-GB" sz="1000">
                          <a:effectLst/>
                        </a:rPr>
                        <a:t> </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spcAft>
                          <a:spcPts val="0"/>
                        </a:spcAft>
                      </a:pPr>
                      <a:r>
                        <a:rPr lang="en-GB" sz="1000">
                          <a:effectLst/>
                        </a:rPr>
                        <a:t> </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spcAft>
                          <a:spcPts val="0"/>
                        </a:spcAft>
                      </a:pPr>
                      <a:r>
                        <a:rPr lang="en-GB" sz="1000">
                          <a:effectLst/>
                        </a:rPr>
                        <a:t> </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spcAft>
                          <a:spcPts val="0"/>
                        </a:spcAft>
                      </a:pPr>
                      <a:r>
                        <a:rPr lang="en-GB" sz="1000">
                          <a:effectLst/>
                        </a:rPr>
                        <a:t> </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spcAft>
                          <a:spcPts val="0"/>
                        </a:spcAft>
                      </a:pPr>
                      <a:r>
                        <a:rPr lang="en-GB" sz="1000">
                          <a:effectLst/>
                        </a:rPr>
                        <a:t> </a:t>
                      </a:r>
                      <a:endParaRPr lang="en-GB" sz="1200">
                        <a:effectLst/>
                        <a:latin typeface="Times New Roman" panose="02020603050405020304" pitchFamily="18" charset="0"/>
                        <a:ea typeface="Times New Roman" panose="02020603050405020304" pitchFamily="18" charset="0"/>
                      </a:endParaRPr>
                    </a:p>
                  </a:txBody>
                  <a:tcPr marL="68580" marR="68580" marT="0" marB="0" anchor="b"/>
                </a:tc>
                <a:extLst>
                  <a:ext uri="{0D108BD9-81ED-4DB2-BD59-A6C34878D82A}">
                    <a16:rowId xmlns:a16="http://schemas.microsoft.com/office/drawing/2014/main" val="3264323758"/>
                  </a:ext>
                </a:extLst>
              </a:tr>
              <a:tr h="161925">
                <a:tc>
                  <a:txBody>
                    <a:bodyPr/>
                    <a:lstStyle/>
                    <a:p>
                      <a:pPr algn="ctr">
                        <a:spcAft>
                          <a:spcPts val="0"/>
                        </a:spcAft>
                      </a:pPr>
                      <a:r>
                        <a:rPr lang="en-GB" sz="1000">
                          <a:effectLst/>
                        </a:rPr>
                        <a:t>m</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higher</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16</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22.0</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56.2</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1</a:t>
                      </a:r>
                      <a:endParaRPr lang="en-GB" sz="1200">
                        <a:effectLst/>
                        <a:latin typeface="Times New Roman" panose="02020603050405020304" pitchFamily="18" charset="0"/>
                        <a:ea typeface="Times New Roman" panose="02020603050405020304" pitchFamily="18" charset="0"/>
                      </a:endParaRPr>
                    </a:p>
                  </a:txBody>
                  <a:tcPr marL="68580" marR="68580" marT="0" marB="0" anchor="b"/>
                </a:tc>
                <a:extLst>
                  <a:ext uri="{0D108BD9-81ED-4DB2-BD59-A6C34878D82A}">
                    <a16:rowId xmlns:a16="http://schemas.microsoft.com/office/drawing/2014/main" val="1887730102"/>
                  </a:ext>
                </a:extLst>
              </a:tr>
              <a:tr h="161925">
                <a:tc>
                  <a:txBody>
                    <a:bodyPr/>
                    <a:lstStyle/>
                    <a:p>
                      <a:pPr algn="ctr">
                        <a:spcAft>
                          <a:spcPts val="0"/>
                        </a:spcAft>
                      </a:pPr>
                      <a:r>
                        <a:rPr lang="en-GB" sz="1000">
                          <a:effectLst/>
                        </a:rPr>
                        <a:t>m</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lower</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30</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30.1</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28.6</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2</a:t>
                      </a:r>
                      <a:endParaRPr lang="en-GB" sz="1200">
                        <a:effectLst/>
                        <a:latin typeface="Times New Roman" panose="02020603050405020304" pitchFamily="18" charset="0"/>
                        <a:ea typeface="Times New Roman" panose="02020603050405020304" pitchFamily="18" charset="0"/>
                      </a:endParaRPr>
                    </a:p>
                  </a:txBody>
                  <a:tcPr marL="68580" marR="68580" marT="0" marB="0" anchor="b"/>
                </a:tc>
                <a:extLst>
                  <a:ext uri="{0D108BD9-81ED-4DB2-BD59-A6C34878D82A}">
                    <a16:rowId xmlns:a16="http://schemas.microsoft.com/office/drawing/2014/main" val="4037280632"/>
                  </a:ext>
                </a:extLst>
              </a:tr>
              <a:tr h="161925">
                <a:tc>
                  <a:txBody>
                    <a:bodyPr/>
                    <a:lstStyle/>
                    <a:p>
                      <a:pPr algn="ctr">
                        <a:spcAft>
                          <a:spcPts val="0"/>
                        </a:spcAft>
                      </a:pPr>
                      <a:r>
                        <a:rPr lang="en-GB" sz="1000">
                          <a:effectLst/>
                        </a:rPr>
                        <a:t>f</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lower</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32</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31.0</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31.5</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1</a:t>
                      </a:r>
                      <a:endParaRPr lang="en-GB" sz="1200">
                        <a:effectLst/>
                        <a:latin typeface="Times New Roman" panose="02020603050405020304" pitchFamily="18" charset="0"/>
                        <a:ea typeface="Times New Roman" panose="02020603050405020304" pitchFamily="18" charset="0"/>
                      </a:endParaRPr>
                    </a:p>
                  </a:txBody>
                  <a:tcPr marL="68580" marR="68580" marT="0" marB="0" anchor="b"/>
                </a:tc>
                <a:extLst>
                  <a:ext uri="{0D108BD9-81ED-4DB2-BD59-A6C34878D82A}">
                    <a16:rowId xmlns:a16="http://schemas.microsoft.com/office/drawing/2014/main" val="3701277286"/>
                  </a:ext>
                </a:extLst>
              </a:tr>
              <a:tr h="161925">
                <a:tc>
                  <a:txBody>
                    <a:bodyPr/>
                    <a:lstStyle/>
                    <a:p>
                      <a:pPr algn="ctr">
                        <a:spcAft>
                          <a:spcPts val="0"/>
                        </a:spcAft>
                      </a:pPr>
                      <a:r>
                        <a:rPr lang="en-GB" sz="1000">
                          <a:effectLst/>
                        </a:rPr>
                        <a:t>f</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intermediate</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30</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29.6</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32.6</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4</a:t>
                      </a:r>
                      <a:endParaRPr lang="en-GB" sz="1200">
                        <a:effectLst/>
                        <a:latin typeface="Times New Roman" panose="02020603050405020304" pitchFamily="18" charset="0"/>
                        <a:ea typeface="Times New Roman" panose="02020603050405020304" pitchFamily="18" charset="0"/>
                      </a:endParaRPr>
                    </a:p>
                  </a:txBody>
                  <a:tcPr marL="68580" marR="68580" marT="0" marB="0" anchor="b"/>
                </a:tc>
                <a:extLst>
                  <a:ext uri="{0D108BD9-81ED-4DB2-BD59-A6C34878D82A}">
                    <a16:rowId xmlns:a16="http://schemas.microsoft.com/office/drawing/2014/main" val="3161513402"/>
                  </a:ext>
                </a:extLst>
              </a:tr>
              <a:tr h="161925">
                <a:tc>
                  <a:txBody>
                    <a:bodyPr/>
                    <a:lstStyle/>
                    <a:p>
                      <a:pPr algn="ctr">
                        <a:spcAft>
                          <a:spcPts val="0"/>
                        </a:spcAft>
                      </a:pPr>
                      <a:r>
                        <a:rPr lang="en-GB" sz="1000">
                          <a:effectLst/>
                        </a:rPr>
                        <a:t>f</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intermediate</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27</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28.7</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33.5</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5</a:t>
                      </a:r>
                      <a:endParaRPr lang="en-GB" sz="1200">
                        <a:effectLst/>
                        <a:latin typeface="Times New Roman" panose="02020603050405020304" pitchFamily="18" charset="0"/>
                        <a:ea typeface="Times New Roman" panose="02020603050405020304" pitchFamily="18" charset="0"/>
                      </a:endParaRPr>
                    </a:p>
                  </a:txBody>
                  <a:tcPr marL="68580" marR="68580" marT="0" marB="0" anchor="b"/>
                </a:tc>
                <a:extLst>
                  <a:ext uri="{0D108BD9-81ED-4DB2-BD59-A6C34878D82A}">
                    <a16:rowId xmlns:a16="http://schemas.microsoft.com/office/drawing/2014/main" val="4125664064"/>
                  </a:ext>
                </a:extLst>
              </a:tr>
              <a:tr h="161925">
                <a:tc>
                  <a:txBody>
                    <a:bodyPr/>
                    <a:lstStyle/>
                    <a:p>
                      <a:pPr algn="ctr">
                        <a:spcAft>
                          <a:spcPts val="0"/>
                        </a:spcAft>
                      </a:pPr>
                      <a:r>
                        <a:rPr lang="en-GB" sz="1000">
                          <a:effectLst/>
                        </a:rPr>
                        <a:t>f</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higher</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30</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32.3</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33.6</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4</a:t>
                      </a:r>
                      <a:endParaRPr lang="en-GB" sz="1200">
                        <a:effectLst/>
                        <a:latin typeface="Times New Roman" panose="02020603050405020304" pitchFamily="18" charset="0"/>
                        <a:ea typeface="Times New Roman" panose="02020603050405020304" pitchFamily="18" charset="0"/>
                      </a:endParaRPr>
                    </a:p>
                  </a:txBody>
                  <a:tcPr marL="68580" marR="68580" marT="0" marB="0" anchor="b"/>
                </a:tc>
                <a:extLst>
                  <a:ext uri="{0D108BD9-81ED-4DB2-BD59-A6C34878D82A}">
                    <a16:rowId xmlns:a16="http://schemas.microsoft.com/office/drawing/2014/main" val="3098576550"/>
                  </a:ext>
                </a:extLst>
              </a:tr>
              <a:tr h="161925">
                <a:tc>
                  <a:txBody>
                    <a:bodyPr/>
                    <a:lstStyle/>
                    <a:p>
                      <a:pPr algn="ctr">
                        <a:spcAft>
                          <a:spcPts val="0"/>
                        </a:spcAft>
                      </a:pPr>
                      <a:r>
                        <a:rPr lang="en-GB" sz="1000">
                          <a:effectLst/>
                        </a:rPr>
                        <a:t>f</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intermediate</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33</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33.4</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34.5</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1</a:t>
                      </a:r>
                      <a:endParaRPr lang="en-GB" sz="1200">
                        <a:effectLst/>
                        <a:latin typeface="Times New Roman" panose="02020603050405020304" pitchFamily="18" charset="0"/>
                        <a:ea typeface="Times New Roman" panose="02020603050405020304" pitchFamily="18" charset="0"/>
                      </a:endParaRPr>
                    </a:p>
                  </a:txBody>
                  <a:tcPr marL="68580" marR="68580" marT="0" marB="0" anchor="b"/>
                </a:tc>
                <a:extLst>
                  <a:ext uri="{0D108BD9-81ED-4DB2-BD59-A6C34878D82A}">
                    <a16:rowId xmlns:a16="http://schemas.microsoft.com/office/drawing/2014/main" val="3361098466"/>
                  </a:ext>
                </a:extLst>
              </a:tr>
              <a:tr h="161925">
                <a:tc>
                  <a:txBody>
                    <a:bodyPr/>
                    <a:lstStyle/>
                    <a:p>
                      <a:pPr algn="ctr">
                        <a:spcAft>
                          <a:spcPts val="0"/>
                        </a:spcAft>
                      </a:pPr>
                      <a:r>
                        <a:rPr lang="en-GB" sz="1000">
                          <a:effectLst/>
                        </a:rPr>
                        <a:t>f</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lower</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29</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29.4</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36.5</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5</a:t>
                      </a:r>
                      <a:endParaRPr lang="en-GB" sz="1200">
                        <a:effectLst/>
                        <a:latin typeface="Times New Roman" panose="02020603050405020304" pitchFamily="18" charset="0"/>
                        <a:ea typeface="Times New Roman" panose="02020603050405020304" pitchFamily="18" charset="0"/>
                      </a:endParaRPr>
                    </a:p>
                  </a:txBody>
                  <a:tcPr marL="68580" marR="68580" marT="0" marB="0" anchor="b"/>
                </a:tc>
                <a:extLst>
                  <a:ext uri="{0D108BD9-81ED-4DB2-BD59-A6C34878D82A}">
                    <a16:rowId xmlns:a16="http://schemas.microsoft.com/office/drawing/2014/main" val="843376457"/>
                  </a:ext>
                </a:extLst>
              </a:tr>
              <a:tr h="161925">
                <a:tc>
                  <a:txBody>
                    <a:bodyPr/>
                    <a:lstStyle/>
                    <a:p>
                      <a:pPr algn="ctr">
                        <a:spcAft>
                          <a:spcPts val="0"/>
                        </a:spcAft>
                      </a:pPr>
                      <a:r>
                        <a:rPr lang="en-GB" sz="1000">
                          <a:effectLst/>
                        </a:rPr>
                        <a:t>f</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intermediate</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28</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29.6</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38.4</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2</a:t>
                      </a:r>
                      <a:endParaRPr lang="en-GB" sz="1200">
                        <a:effectLst/>
                        <a:latin typeface="Times New Roman" panose="02020603050405020304" pitchFamily="18" charset="0"/>
                        <a:ea typeface="Times New Roman" panose="02020603050405020304" pitchFamily="18" charset="0"/>
                      </a:endParaRPr>
                    </a:p>
                  </a:txBody>
                  <a:tcPr marL="68580" marR="68580" marT="0" marB="0" anchor="b"/>
                </a:tc>
                <a:extLst>
                  <a:ext uri="{0D108BD9-81ED-4DB2-BD59-A6C34878D82A}">
                    <a16:rowId xmlns:a16="http://schemas.microsoft.com/office/drawing/2014/main" val="905871444"/>
                  </a:ext>
                </a:extLst>
              </a:tr>
            </a:tbl>
          </a:graphicData>
        </a:graphic>
      </p:graphicFrame>
    </p:spTree>
    <p:extLst>
      <p:ext uri="{BB962C8B-B14F-4D97-AF65-F5344CB8AC3E}">
        <p14:creationId xmlns:p14="http://schemas.microsoft.com/office/powerpoint/2010/main" val="37290294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A433E21-2B58-4854-68D8-484C56BCF5E3}"/>
              </a:ext>
            </a:extLst>
          </p:cNvPr>
          <p:cNvSpPr>
            <a:spLocks noGrp="1"/>
          </p:cNvSpPr>
          <p:nvPr>
            <p:ph type="title"/>
          </p:nvPr>
        </p:nvSpPr>
        <p:spPr>
          <a:xfrm>
            <a:off x="629264" y="286210"/>
            <a:ext cx="10515600" cy="736788"/>
          </a:xfrm>
        </p:spPr>
        <p:txBody>
          <a:bodyPr/>
          <a:lstStyle/>
          <a:p>
            <a:pPr algn="ctr"/>
            <a:r>
              <a:rPr lang="en-GB"/>
              <a:t>Types of Statistics</a:t>
            </a:r>
          </a:p>
        </p:txBody>
      </p:sp>
      <p:sp>
        <p:nvSpPr>
          <p:cNvPr id="5" name="Text Placeholder 4">
            <a:extLst>
              <a:ext uri="{FF2B5EF4-FFF2-40B4-BE49-F238E27FC236}">
                <a16:creationId xmlns:a16="http://schemas.microsoft.com/office/drawing/2014/main" id="{F833B6D3-783C-1390-6180-E2DE6452E0C1}"/>
              </a:ext>
            </a:extLst>
          </p:cNvPr>
          <p:cNvSpPr txBox="1">
            <a:spLocks/>
          </p:cNvSpPr>
          <p:nvPr/>
        </p:nvSpPr>
        <p:spPr>
          <a:xfrm>
            <a:off x="554651" y="896284"/>
            <a:ext cx="5157787" cy="54208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a:solidFill>
                  <a:srgbClr val="00B050"/>
                </a:solidFill>
              </a:rPr>
              <a:t>Descriptive</a:t>
            </a:r>
          </a:p>
        </p:txBody>
      </p:sp>
      <p:sp>
        <p:nvSpPr>
          <p:cNvPr id="6" name="Content Placeholder 5">
            <a:extLst>
              <a:ext uri="{FF2B5EF4-FFF2-40B4-BE49-F238E27FC236}">
                <a16:creationId xmlns:a16="http://schemas.microsoft.com/office/drawing/2014/main" id="{062511F9-6567-16BF-4F0E-09601505EFD9}"/>
              </a:ext>
            </a:extLst>
          </p:cNvPr>
          <p:cNvSpPr txBox="1">
            <a:spLocks/>
          </p:cNvSpPr>
          <p:nvPr/>
        </p:nvSpPr>
        <p:spPr>
          <a:xfrm>
            <a:off x="554651" y="1438368"/>
            <a:ext cx="5157787" cy="4169616"/>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Describes the information in terms of raw data, means standard deviations etc.</a:t>
            </a:r>
          </a:p>
          <a:p>
            <a:pPr marL="0" indent="0">
              <a:buFont typeface="Arial" panose="020B0604020202020204" pitchFamily="34" charset="0"/>
              <a:buNone/>
            </a:pPr>
            <a:endParaRPr lang="en-GB"/>
          </a:p>
          <a:p>
            <a:pPr marL="0" indent="0">
              <a:buFont typeface="Arial" panose="020B0604020202020204" pitchFamily="34" charset="0"/>
              <a:buNone/>
            </a:pPr>
            <a:r>
              <a:rPr lang="en-GB"/>
              <a:t>No inference of what the data means is made.</a:t>
            </a:r>
          </a:p>
          <a:p>
            <a:pPr marL="0" indent="0">
              <a:buFont typeface="Arial" panose="020B0604020202020204" pitchFamily="34" charset="0"/>
              <a:buNone/>
            </a:pPr>
            <a:endParaRPr lang="en-GB"/>
          </a:p>
          <a:p>
            <a:pPr marL="0" indent="0">
              <a:buFont typeface="Arial" panose="020B0604020202020204" pitchFamily="34" charset="0"/>
              <a:buNone/>
            </a:pPr>
            <a:r>
              <a:rPr lang="en-GB"/>
              <a:t>Often used at the start of the results section or results sub-section to provide a summary of findings.</a:t>
            </a:r>
          </a:p>
        </p:txBody>
      </p:sp>
      <p:sp>
        <p:nvSpPr>
          <p:cNvPr id="7" name="Text Placeholder 6">
            <a:extLst>
              <a:ext uri="{FF2B5EF4-FFF2-40B4-BE49-F238E27FC236}">
                <a16:creationId xmlns:a16="http://schemas.microsoft.com/office/drawing/2014/main" id="{0A52F6A8-E6D4-33A2-1A80-B0627D51CFC6}"/>
              </a:ext>
            </a:extLst>
          </p:cNvPr>
          <p:cNvSpPr txBox="1">
            <a:spLocks/>
          </p:cNvSpPr>
          <p:nvPr/>
        </p:nvSpPr>
        <p:spPr>
          <a:xfrm>
            <a:off x="5887064" y="1045696"/>
            <a:ext cx="5183188" cy="392672"/>
          </a:xfrm>
          <a:prstGeom prst="rect">
            <a:avLst/>
          </a:prstGeom>
        </p:spPr>
        <p:txBody>
          <a:bodyP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a:solidFill>
                  <a:srgbClr val="002060"/>
                </a:solidFill>
              </a:rPr>
              <a:t>Inferential</a:t>
            </a:r>
          </a:p>
        </p:txBody>
      </p:sp>
      <p:sp>
        <p:nvSpPr>
          <p:cNvPr id="8" name="Content Placeholder 7">
            <a:extLst>
              <a:ext uri="{FF2B5EF4-FFF2-40B4-BE49-F238E27FC236}">
                <a16:creationId xmlns:a16="http://schemas.microsoft.com/office/drawing/2014/main" id="{DB5F8647-BC11-B400-925F-C032534856D1}"/>
              </a:ext>
            </a:extLst>
          </p:cNvPr>
          <p:cNvSpPr txBox="1">
            <a:spLocks/>
          </p:cNvSpPr>
          <p:nvPr/>
        </p:nvSpPr>
        <p:spPr>
          <a:xfrm>
            <a:off x="6231193" y="1642688"/>
            <a:ext cx="5183188" cy="416961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Makes inferences about difference and or associations within and between data.</a:t>
            </a:r>
          </a:p>
          <a:p>
            <a:pPr marL="0" indent="0">
              <a:buFont typeface="Arial" panose="020B0604020202020204" pitchFamily="34" charset="0"/>
              <a:buNone/>
            </a:pPr>
            <a:endParaRPr lang="en-GB"/>
          </a:p>
          <a:p>
            <a:pPr marL="0" indent="0">
              <a:buFont typeface="Arial" panose="020B0604020202020204" pitchFamily="34" charset="0"/>
              <a:buNone/>
            </a:pPr>
            <a:r>
              <a:rPr lang="en-GB"/>
              <a:t>Compares between variables and groups.</a:t>
            </a:r>
          </a:p>
        </p:txBody>
      </p:sp>
    </p:spTree>
    <p:extLst>
      <p:ext uri="{BB962C8B-B14F-4D97-AF65-F5344CB8AC3E}">
        <p14:creationId xmlns:p14="http://schemas.microsoft.com/office/powerpoint/2010/main" val="14879655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0A76946-EDE4-4DA1-B666-1F6C1017F390}"/>
              </a:ext>
            </a:extLst>
          </p:cNvPr>
          <p:cNvSpPr>
            <a:spLocks noGrp="1"/>
          </p:cNvSpPr>
          <p:nvPr>
            <p:ph type="title"/>
          </p:nvPr>
        </p:nvSpPr>
        <p:spPr>
          <a:xfrm>
            <a:off x="772459" y="318762"/>
            <a:ext cx="10515600" cy="1039346"/>
          </a:xfrm>
        </p:spPr>
        <p:txBody>
          <a:bodyPr/>
          <a:lstStyle/>
          <a:p>
            <a:pPr algn="ctr"/>
            <a:r>
              <a:rPr lang="en-GB"/>
              <a:t>Significance</a:t>
            </a:r>
          </a:p>
        </p:txBody>
      </p:sp>
      <p:sp>
        <p:nvSpPr>
          <p:cNvPr id="5" name="Content Placeholder 2">
            <a:extLst>
              <a:ext uri="{FF2B5EF4-FFF2-40B4-BE49-F238E27FC236}">
                <a16:creationId xmlns:a16="http://schemas.microsoft.com/office/drawing/2014/main" id="{D84DD573-B2C7-1D69-3759-8F3EF2ADAE56}"/>
              </a:ext>
            </a:extLst>
          </p:cNvPr>
          <p:cNvSpPr>
            <a:spLocks noGrp="1"/>
          </p:cNvSpPr>
          <p:nvPr>
            <p:ph idx="1"/>
          </p:nvPr>
        </p:nvSpPr>
        <p:spPr>
          <a:xfrm>
            <a:off x="838200" y="1253331"/>
            <a:ext cx="10515600" cy="4351338"/>
          </a:xfrm>
        </p:spPr>
        <p:txBody>
          <a:bodyPr>
            <a:normAutofit lnSpcReduction="10000"/>
          </a:bodyPr>
          <a:lstStyle/>
          <a:p>
            <a:pPr marL="0" indent="0" algn="ctr">
              <a:buNone/>
            </a:pPr>
            <a:r>
              <a:rPr lang="en-GB">
                <a:solidFill>
                  <a:srgbClr val="FF0000"/>
                </a:solidFill>
              </a:rPr>
              <a:t>Statistical analysis relates to the probability that an outcome occurs and not to absolutes.</a:t>
            </a:r>
          </a:p>
          <a:p>
            <a:pPr marL="0" indent="0">
              <a:buNone/>
            </a:pPr>
            <a:endParaRPr lang="en-GB"/>
          </a:p>
          <a:p>
            <a:pPr marL="0" indent="0">
              <a:buNone/>
            </a:pPr>
            <a:r>
              <a:rPr lang="en-GB"/>
              <a:t>In the social science significance is normally set at P&lt;.05 and p&lt;.01</a:t>
            </a:r>
          </a:p>
          <a:p>
            <a:pPr marL="0" indent="0">
              <a:buNone/>
            </a:pPr>
            <a:endParaRPr lang="en-GB"/>
          </a:p>
          <a:p>
            <a:pPr marL="0" indent="0">
              <a:buNone/>
            </a:pPr>
            <a:r>
              <a:rPr lang="en-GB"/>
              <a:t>The means that we are confidence that there is a relationship or difference in 95 out of a 100 (95%) cases, if P&lt;.01 then 99% of the time.</a:t>
            </a:r>
          </a:p>
          <a:p>
            <a:pPr marL="0" indent="0">
              <a:buNone/>
            </a:pPr>
            <a:r>
              <a:rPr lang="en-GB"/>
              <a:t>The probability of results occurring due to chance is less than 5%</a:t>
            </a:r>
          </a:p>
          <a:p>
            <a:pPr marL="0" indent="0">
              <a:buNone/>
            </a:pPr>
            <a:r>
              <a:rPr lang="en-GB"/>
              <a:t>If the Statistical values is greater than .05 then we say there is no relationship or differences in the data. </a:t>
            </a:r>
          </a:p>
        </p:txBody>
      </p:sp>
    </p:spTree>
    <p:extLst>
      <p:ext uri="{BB962C8B-B14F-4D97-AF65-F5344CB8AC3E}">
        <p14:creationId xmlns:p14="http://schemas.microsoft.com/office/powerpoint/2010/main" val="1300661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B3A1F6-3633-4B5A-D8A2-9335A20A39B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2AE881E-D566-13DD-C044-F36C281323E9}"/>
              </a:ext>
            </a:extLst>
          </p:cNvPr>
          <p:cNvSpPr>
            <a:spLocks noGrp="1"/>
          </p:cNvSpPr>
          <p:nvPr>
            <p:ph type="title"/>
          </p:nvPr>
        </p:nvSpPr>
        <p:spPr>
          <a:xfrm>
            <a:off x="629264" y="286210"/>
            <a:ext cx="10515600" cy="736788"/>
          </a:xfrm>
        </p:spPr>
        <p:txBody>
          <a:bodyPr/>
          <a:lstStyle/>
          <a:p>
            <a:pPr algn="ctr"/>
            <a:r>
              <a:rPr lang="en-GB"/>
              <a:t>Types of Statistics</a:t>
            </a:r>
          </a:p>
        </p:txBody>
      </p:sp>
      <p:sp>
        <p:nvSpPr>
          <p:cNvPr id="5" name="Text Placeholder 4">
            <a:extLst>
              <a:ext uri="{FF2B5EF4-FFF2-40B4-BE49-F238E27FC236}">
                <a16:creationId xmlns:a16="http://schemas.microsoft.com/office/drawing/2014/main" id="{9286E10F-8C1E-829C-99D8-1C9BA742F1EC}"/>
              </a:ext>
            </a:extLst>
          </p:cNvPr>
          <p:cNvSpPr txBox="1">
            <a:spLocks/>
          </p:cNvSpPr>
          <p:nvPr/>
        </p:nvSpPr>
        <p:spPr>
          <a:xfrm>
            <a:off x="554651" y="896284"/>
            <a:ext cx="5157787" cy="54208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a:solidFill>
                  <a:srgbClr val="00B050"/>
                </a:solidFill>
              </a:rPr>
              <a:t>Descriptive</a:t>
            </a:r>
          </a:p>
        </p:txBody>
      </p:sp>
      <p:sp>
        <p:nvSpPr>
          <p:cNvPr id="6" name="Content Placeholder 5">
            <a:extLst>
              <a:ext uri="{FF2B5EF4-FFF2-40B4-BE49-F238E27FC236}">
                <a16:creationId xmlns:a16="http://schemas.microsoft.com/office/drawing/2014/main" id="{B70D7A69-6638-F680-B9BC-C45E4CB832DF}"/>
              </a:ext>
            </a:extLst>
          </p:cNvPr>
          <p:cNvSpPr txBox="1">
            <a:spLocks/>
          </p:cNvSpPr>
          <p:nvPr/>
        </p:nvSpPr>
        <p:spPr>
          <a:xfrm>
            <a:off x="554651" y="1438368"/>
            <a:ext cx="5157787" cy="4169616"/>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Describes the information in terms of raw data, means standard deviations etc.</a:t>
            </a:r>
          </a:p>
          <a:p>
            <a:pPr marL="0" indent="0">
              <a:buFont typeface="Arial" panose="020B0604020202020204" pitchFamily="34" charset="0"/>
              <a:buNone/>
            </a:pPr>
            <a:endParaRPr lang="en-GB"/>
          </a:p>
          <a:p>
            <a:pPr marL="0" indent="0">
              <a:buFont typeface="Arial" panose="020B0604020202020204" pitchFamily="34" charset="0"/>
              <a:buNone/>
            </a:pPr>
            <a:r>
              <a:rPr lang="en-GB"/>
              <a:t>No inference of what the data means is made.</a:t>
            </a:r>
          </a:p>
          <a:p>
            <a:pPr marL="0" indent="0">
              <a:buFont typeface="Arial" panose="020B0604020202020204" pitchFamily="34" charset="0"/>
              <a:buNone/>
            </a:pPr>
            <a:endParaRPr lang="en-GB"/>
          </a:p>
          <a:p>
            <a:pPr marL="0" indent="0">
              <a:buFont typeface="Arial" panose="020B0604020202020204" pitchFamily="34" charset="0"/>
              <a:buNone/>
            </a:pPr>
            <a:r>
              <a:rPr lang="en-GB"/>
              <a:t>Often used at the start of the results section or results sub-section to provide a summary of findings.</a:t>
            </a:r>
          </a:p>
        </p:txBody>
      </p:sp>
      <p:sp>
        <p:nvSpPr>
          <p:cNvPr id="7" name="Text Placeholder 6">
            <a:extLst>
              <a:ext uri="{FF2B5EF4-FFF2-40B4-BE49-F238E27FC236}">
                <a16:creationId xmlns:a16="http://schemas.microsoft.com/office/drawing/2014/main" id="{22E3A168-6347-CB01-F727-5555D52CAC7D}"/>
              </a:ext>
            </a:extLst>
          </p:cNvPr>
          <p:cNvSpPr txBox="1">
            <a:spLocks/>
          </p:cNvSpPr>
          <p:nvPr/>
        </p:nvSpPr>
        <p:spPr>
          <a:xfrm>
            <a:off x="5887064" y="1045696"/>
            <a:ext cx="5183188" cy="392672"/>
          </a:xfrm>
          <a:prstGeom prst="rect">
            <a:avLst/>
          </a:prstGeom>
        </p:spPr>
        <p:txBody>
          <a:bodyP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a:solidFill>
                  <a:srgbClr val="002060"/>
                </a:solidFill>
              </a:rPr>
              <a:t>Inferential</a:t>
            </a:r>
          </a:p>
        </p:txBody>
      </p:sp>
      <p:sp>
        <p:nvSpPr>
          <p:cNvPr id="8" name="Content Placeholder 7">
            <a:extLst>
              <a:ext uri="{FF2B5EF4-FFF2-40B4-BE49-F238E27FC236}">
                <a16:creationId xmlns:a16="http://schemas.microsoft.com/office/drawing/2014/main" id="{25F028EF-D092-1F28-4132-BFC5013BD543}"/>
              </a:ext>
            </a:extLst>
          </p:cNvPr>
          <p:cNvSpPr txBox="1">
            <a:spLocks/>
          </p:cNvSpPr>
          <p:nvPr/>
        </p:nvSpPr>
        <p:spPr>
          <a:xfrm>
            <a:off x="6231193" y="1642688"/>
            <a:ext cx="5183188" cy="416961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Makes inferences about difference and or associations within and between data.</a:t>
            </a:r>
          </a:p>
          <a:p>
            <a:pPr marL="0" indent="0">
              <a:buFont typeface="Arial" panose="020B0604020202020204" pitchFamily="34" charset="0"/>
              <a:buNone/>
            </a:pPr>
            <a:endParaRPr lang="en-GB"/>
          </a:p>
          <a:p>
            <a:pPr marL="0" indent="0">
              <a:buFont typeface="Arial" panose="020B0604020202020204" pitchFamily="34" charset="0"/>
              <a:buNone/>
            </a:pPr>
            <a:r>
              <a:rPr lang="en-GB"/>
              <a:t>Compares between variables and groups.</a:t>
            </a:r>
          </a:p>
        </p:txBody>
      </p:sp>
    </p:spTree>
    <p:extLst>
      <p:ext uri="{BB962C8B-B14F-4D97-AF65-F5344CB8AC3E}">
        <p14:creationId xmlns:p14="http://schemas.microsoft.com/office/powerpoint/2010/main" val="2334203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FC789BC-7AA3-1D3D-6A86-A0D3606E5D00}"/>
              </a:ext>
            </a:extLst>
          </p:cNvPr>
          <p:cNvSpPr>
            <a:spLocks noGrp="1"/>
          </p:cNvSpPr>
          <p:nvPr>
            <p:ph type="title"/>
          </p:nvPr>
        </p:nvSpPr>
        <p:spPr>
          <a:xfrm>
            <a:off x="839788" y="-136316"/>
            <a:ext cx="10515600" cy="1325563"/>
          </a:xfrm>
        </p:spPr>
        <p:txBody>
          <a:bodyPr/>
          <a:lstStyle/>
          <a:p>
            <a:pPr algn="ctr"/>
            <a:r>
              <a:rPr lang="en-GB"/>
              <a:t>Parametric v Non-parametric</a:t>
            </a:r>
          </a:p>
        </p:txBody>
      </p:sp>
      <p:sp>
        <p:nvSpPr>
          <p:cNvPr id="5" name="Text Placeholder 3">
            <a:extLst>
              <a:ext uri="{FF2B5EF4-FFF2-40B4-BE49-F238E27FC236}">
                <a16:creationId xmlns:a16="http://schemas.microsoft.com/office/drawing/2014/main" id="{C6B071B0-5532-CB64-BA58-1DC18E861ED8}"/>
              </a:ext>
            </a:extLst>
          </p:cNvPr>
          <p:cNvSpPr txBox="1">
            <a:spLocks/>
          </p:cNvSpPr>
          <p:nvPr/>
        </p:nvSpPr>
        <p:spPr>
          <a:xfrm>
            <a:off x="839788" y="953586"/>
            <a:ext cx="5157787" cy="470366"/>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a:solidFill>
                  <a:srgbClr val="FF0000"/>
                </a:solidFill>
              </a:rPr>
              <a:t>Parametric</a:t>
            </a:r>
          </a:p>
        </p:txBody>
      </p:sp>
      <p:sp>
        <p:nvSpPr>
          <p:cNvPr id="6" name="Content Placeholder 4">
            <a:extLst>
              <a:ext uri="{FF2B5EF4-FFF2-40B4-BE49-F238E27FC236}">
                <a16:creationId xmlns:a16="http://schemas.microsoft.com/office/drawing/2014/main" id="{9AFBD5B5-18CC-9806-A608-0B6534030A03}"/>
              </a:ext>
            </a:extLst>
          </p:cNvPr>
          <p:cNvSpPr txBox="1">
            <a:spLocks/>
          </p:cNvSpPr>
          <p:nvPr/>
        </p:nvSpPr>
        <p:spPr>
          <a:xfrm>
            <a:off x="839788" y="1777497"/>
            <a:ext cx="5157787" cy="4075019"/>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Interval &amp; Ratio data</a:t>
            </a:r>
          </a:p>
          <a:p>
            <a:r>
              <a:rPr lang="en-GB"/>
              <a:t>Normally distributed data</a:t>
            </a:r>
          </a:p>
          <a:p>
            <a:r>
              <a:rPr lang="en-GB"/>
              <a:t>Used Mean averages</a:t>
            </a:r>
          </a:p>
          <a:p>
            <a:r>
              <a:rPr lang="en-GB"/>
              <a:t>Homogeneous</a:t>
            </a:r>
          </a:p>
          <a:p>
            <a:pPr marL="0" indent="0">
              <a:buFont typeface="Arial" panose="020B0604020202020204" pitchFamily="34" charset="0"/>
              <a:buNone/>
            </a:pPr>
            <a:endParaRPr lang="en-GB"/>
          </a:p>
          <a:p>
            <a:pPr marL="0" indent="0">
              <a:buFont typeface="Arial" panose="020B0604020202020204" pitchFamily="34" charset="0"/>
              <a:buNone/>
            </a:pPr>
            <a:endParaRPr lang="en-GB"/>
          </a:p>
          <a:p>
            <a:pPr marL="0" indent="0">
              <a:buFont typeface="Arial" panose="020B0604020202020204" pitchFamily="34" charset="0"/>
              <a:buNone/>
            </a:pPr>
            <a:r>
              <a:rPr lang="en-GB">
                <a:solidFill>
                  <a:srgbClr val="FF0000"/>
                </a:solidFill>
              </a:rPr>
              <a:t>Greater rigour in the analysis and more confident in the outcomes and development of conclusions</a:t>
            </a:r>
          </a:p>
        </p:txBody>
      </p:sp>
      <p:sp>
        <p:nvSpPr>
          <p:cNvPr id="7" name="Text Placeholder 5">
            <a:extLst>
              <a:ext uri="{FF2B5EF4-FFF2-40B4-BE49-F238E27FC236}">
                <a16:creationId xmlns:a16="http://schemas.microsoft.com/office/drawing/2014/main" id="{67C4291B-09E4-E339-0EBB-27ACCD668B19}"/>
              </a:ext>
            </a:extLst>
          </p:cNvPr>
          <p:cNvSpPr txBox="1">
            <a:spLocks/>
          </p:cNvSpPr>
          <p:nvPr/>
        </p:nvSpPr>
        <p:spPr>
          <a:xfrm>
            <a:off x="6172200" y="953586"/>
            <a:ext cx="5183188" cy="47036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a:solidFill>
                  <a:srgbClr val="0070C0"/>
                </a:solidFill>
              </a:rPr>
              <a:t>Non- Parametric</a:t>
            </a:r>
          </a:p>
        </p:txBody>
      </p:sp>
      <p:sp>
        <p:nvSpPr>
          <p:cNvPr id="8" name="Content Placeholder 6">
            <a:extLst>
              <a:ext uri="{FF2B5EF4-FFF2-40B4-BE49-F238E27FC236}">
                <a16:creationId xmlns:a16="http://schemas.microsoft.com/office/drawing/2014/main" id="{0A647F39-028B-E34B-8661-D8A46612967A}"/>
              </a:ext>
            </a:extLst>
          </p:cNvPr>
          <p:cNvSpPr txBox="1">
            <a:spLocks/>
          </p:cNvSpPr>
          <p:nvPr/>
        </p:nvSpPr>
        <p:spPr>
          <a:xfrm>
            <a:off x="6172200" y="1777498"/>
            <a:ext cx="5183188" cy="3684588"/>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Ordinal &amp; Nominal data.</a:t>
            </a:r>
          </a:p>
          <a:p>
            <a:r>
              <a:rPr lang="en-GB"/>
              <a:t>Non-normally distributed data or where no assumptions are made about distribution</a:t>
            </a:r>
          </a:p>
          <a:p>
            <a:r>
              <a:rPr lang="en-GB"/>
              <a:t>Uses Median averages</a:t>
            </a:r>
          </a:p>
          <a:p>
            <a:r>
              <a:rPr lang="en-GB"/>
              <a:t>Homogeneous and heterogeneous</a:t>
            </a:r>
          </a:p>
          <a:p>
            <a:endParaRPr lang="en-GB"/>
          </a:p>
          <a:p>
            <a:pPr marL="0" indent="0">
              <a:buFont typeface="Arial" panose="020B0604020202020204" pitchFamily="34" charset="0"/>
              <a:buNone/>
            </a:pPr>
            <a:r>
              <a:rPr lang="en-GB">
                <a:solidFill>
                  <a:srgbClr val="0070C0"/>
                </a:solidFill>
              </a:rPr>
              <a:t>Less affected by outliers in the data but less robust</a:t>
            </a:r>
          </a:p>
        </p:txBody>
      </p:sp>
    </p:spTree>
    <p:extLst>
      <p:ext uri="{BB962C8B-B14F-4D97-AF65-F5344CB8AC3E}">
        <p14:creationId xmlns:p14="http://schemas.microsoft.com/office/powerpoint/2010/main" val="3356875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1DFB644-6BBA-C360-E7C8-88E461D3DF99}"/>
              </a:ext>
            </a:extLst>
          </p:cNvPr>
          <p:cNvSpPr>
            <a:spLocks noGrp="1"/>
          </p:cNvSpPr>
          <p:nvPr>
            <p:ph type="title"/>
          </p:nvPr>
        </p:nvSpPr>
        <p:spPr>
          <a:xfrm>
            <a:off x="574316" y="-165814"/>
            <a:ext cx="10515600" cy="1325563"/>
          </a:xfrm>
        </p:spPr>
        <p:txBody>
          <a:bodyPr/>
          <a:lstStyle/>
          <a:p>
            <a:pPr algn="ctr"/>
            <a:r>
              <a:rPr lang="en-GB"/>
              <a:t>Statistical Tests</a:t>
            </a:r>
          </a:p>
        </p:txBody>
      </p:sp>
      <p:sp>
        <p:nvSpPr>
          <p:cNvPr id="5" name="Text Placeholder 2">
            <a:extLst>
              <a:ext uri="{FF2B5EF4-FFF2-40B4-BE49-F238E27FC236}">
                <a16:creationId xmlns:a16="http://schemas.microsoft.com/office/drawing/2014/main" id="{D1EE41D3-F8A6-DE1D-B7DE-A4893322661D}"/>
              </a:ext>
            </a:extLst>
          </p:cNvPr>
          <p:cNvSpPr txBox="1">
            <a:spLocks/>
          </p:cNvSpPr>
          <p:nvPr/>
        </p:nvSpPr>
        <p:spPr>
          <a:xfrm>
            <a:off x="299398" y="719532"/>
            <a:ext cx="5157787" cy="52415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a:solidFill>
                  <a:srgbClr val="FF0000"/>
                </a:solidFill>
              </a:rPr>
              <a:t>Parametric</a:t>
            </a:r>
          </a:p>
        </p:txBody>
      </p:sp>
      <p:sp>
        <p:nvSpPr>
          <p:cNvPr id="6" name="Content Placeholder 3">
            <a:extLst>
              <a:ext uri="{FF2B5EF4-FFF2-40B4-BE49-F238E27FC236}">
                <a16:creationId xmlns:a16="http://schemas.microsoft.com/office/drawing/2014/main" id="{18371DE4-F5A8-63B6-BB9B-49744B1CF075}"/>
              </a:ext>
            </a:extLst>
          </p:cNvPr>
          <p:cNvSpPr txBox="1">
            <a:spLocks/>
          </p:cNvSpPr>
          <p:nvPr/>
        </p:nvSpPr>
        <p:spPr>
          <a:xfrm>
            <a:off x="574316" y="1698833"/>
            <a:ext cx="5157787" cy="405111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u="sng"/>
              <a:t>Relationships</a:t>
            </a:r>
          </a:p>
          <a:p>
            <a:pPr marL="0" indent="0">
              <a:buFont typeface="Arial" panose="020B0604020202020204" pitchFamily="34" charset="0"/>
              <a:buNone/>
            </a:pPr>
            <a:endParaRPr lang="en-GB" sz="2000"/>
          </a:p>
          <a:p>
            <a:r>
              <a:rPr lang="en-GB" sz="2000"/>
              <a:t>Pearson’s moment correlations</a:t>
            </a:r>
          </a:p>
          <a:p>
            <a:r>
              <a:rPr lang="en-GB" sz="2000"/>
              <a:t>Linear regression</a:t>
            </a:r>
          </a:p>
          <a:p>
            <a:pPr marL="0" indent="0">
              <a:buFont typeface="Arial" panose="020B0604020202020204" pitchFamily="34" charset="0"/>
              <a:buNone/>
            </a:pPr>
            <a:endParaRPr lang="en-GB" sz="2000"/>
          </a:p>
          <a:p>
            <a:pPr marL="0" indent="0">
              <a:buFont typeface="Arial" panose="020B0604020202020204" pitchFamily="34" charset="0"/>
              <a:buNone/>
            </a:pPr>
            <a:r>
              <a:rPr lang="en-GB" sz="2000" u="sng"/>
              <a:t>Differences</a:t>
            </a:r>
          </a:p>
          <a:p>
            <a:pPr marL="0" indent="0">
              <a:buFont typeface="Arial" panose="020B0604020202020204" pitchFamily="34" charset="0"/>
              <a:buNone/>
            </a:pPr>
            <a:endParaRPr lang="en-GB" sz="2000"/>
          </a:p>
          <a:p>
            <a:r>
              <a:rPr lang="en-GB" sz="2000"/>
              <a:t>T-tests</a:t>
            </a:r>
          </a:p>
          <a:p>
            <a:r>
              <a:rPr lang="en-GB" sz="2000"/>
              <a:t>ANOVA’s</a:t>
            </a:r>
          </a:p>
        </p:txBody>
      </p:sp>
      <p:sp>
        <p:nvSpPr>
          <p:cNvPr id="7" name="Text Placeholder 4">
            <a:extLst>
              <a:ext uri="{FF2B5EF4-FFF2-40B4-BE49-F238E27FC236}">
                <a16:creationId xmlns:a16="http://schemas.microsoft.com/office/drawing/2014/main" id="{2D2F04FD-09F3-AFEB-2E18-540999273F82}"/>
              </a:ext>
            </a:extLst>
          </p:cNvPr>
          <p:cNvSpPr txBox="1">
            <a:spLocks/>
          </p:cNvSpPr>
          <p:nvPr/>
        </p:nvSpPr>
        <p:spPr>
          <a:xfrm>
            <a:off x="5832116" y="772107"/>
            <a:ext cx="5183188" cy="583919"/>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a:solidFill>
                  <a:srgbClr val="0070C0"/>
                </a:solidFill>
              </a:rPr>
              <a:t>Non- Parametric</a:t>
            </a:r>
          </a:p>
        </p:txBody>
      </p:sp>
      <p:sp>
        <p:nvSpPr>
          <p:cNvPr id="8" name="Content Placeholder 5">
            <a:extLst>
              <a:ext uri="{FF2B5EF4-FFF2-40B4-BE49-F238E27FC236}">
                <a16:creationId xmlns:a16="http://schemas.microsoft.com/office/drawing/2014/main" id="{906959C5-95E2-6C68-0414-7370ABC3601D}"/>
              </a:ext>
            </a:extLst>
          </p:cNvPr>
          <p:cNvSpPr txBox="1">
            <a:spLocks/>
          </p:cNvSpPr>
          <p:nvPr/>
        </p:nvSpPr>
        <p:spPr>
          <a:xfrm>
            <a:off x="5906728" y="1698832"/>
            <a:ext cx="5183188" cy="4051113"/>
          </a:xfrm>
          <a:prstGeom prst="rect">
            <a:avLst/>
          </a:prstGeom>
        </p:spPr>
        <p:txBody>
          <a:bodyPr>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u="sng"/>
              <a:t>Relationships</a:t>
            </a:r>
          </a:p>
          <a:p>
            <a:pPr marL="0" indent="0">
              <a:buFont typeface="Arial" panose="020B0604020202020204" pitchFamily="34" charset="0"/>
              <a:buNone/>
            </a:pPr>
            <a:endParaRPr lang="en-GB"/>
          </a:p>
          <a:p>
            <a:r>
              <a:rPr lang="en-GB"/>
              <a:t>Spearman rank order</a:t>
            </a:r>
          </a:p>
          <a:p>
            <a:pPr marL="0" indent="0">
              <a:buFont typeface="Arial" panose="020B0604020202020204" pitchFamily="34" charset="0"/>
              <a:buNone/>
            </a:pPr>
            <a:endParaRPr lang="en-GB"/>
          </a:p>
          <a:p>
            <a:pPr marL="0" indent="0">
              <a:buFont typeface="Arial" panose="020B0604020202020204" pitchFamily="34" charset="0"/>
              <a:buNone/>
            </a:pPr>
            <a:r>
              <a:rPr lang="en-GB" u="sng"/>
              <a:t>Differences</a:t>
            </a:r>
          </a:p>
          <a:p>
            <a:pPr marL="0" indent="0">
              <a:buFont typeface="Arial" panose="020B0604020202020204" pitchFamily="34" charset="0"/>
              <a:buNone/>
            </a:pPr>
            <a:endParaRPr lang="en-GB"/>
          </a:p>
          <a:p>
            <a:r>
              <a:rPr lang="en-GB"/>
              <a:t>Mann-Whitney U-test</a:t>
            </a:r>
          </a:p>
          <a:p>
            <a:r>
              <a:rPr lang="en-GB"/>
              <a:t>Wilcoxen matched pairs</a:t>
            </a:r>
          </a:p>
          <a:p>
            <a:endParaRPr lang="en-GB"/>
          </a:p>
          <a:p>
            <a:r>
              <a:rPr lang="en-GB"/>
              <a:t>Kurskall Wallis ANOVA</a:t>
            </a:r>
          </a:p>
          <a:p>
            <a:r>
              <a:rPr lang="en-GB"/>
              <a:t>Friedman 2 way ANOVA</a:t>
            </a:r>
          </a:p>
          <a:p>
            <a:r>
              <a:rPr lang="en-GB"/>
              <a:t>Chi Sqared</a:t>
            </a:r>
          </a:p>
          <a:p>
            <a:endParaRPr lang="en-GB"/>
          </a:p>
        </p:txBody>
      </p:sp>
    </p:spTree>
    <p:extLst>
      <p:ext uri="{BB962C8B-B14F-4D97-AF65-F5344CB8AC3E}">
        <p14:creationId xmlns:p14="http://schemas.microsoft.com/office/powerpoint/2010/main" val="7489682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8BB74C4-A7C7-A486-DDD7-A614294CE2F0}"/>
              </a:ext>
            </a:extLst>
          </p:cNvPr>
          <p:cNvSpPr>
            <a:spLocks noGrp="1"/>
          </p:cNvSpPr>
          <p:nvPr>
            <p:ph type="title"/>
          </p:nvPr>
        </p:nvSpPr>
        <p:spPr>
          <a:xfrm>
            <a:off x="457199" y="274638"/>
            <a:ext cx="11026877" cy="1143000"/>
          </a:xfrm>
        </p:spPr>
        <p:txBody>
          <a:bodyPr/>
          <a:lstStyle/>
          <a:p>
            <a:r>
              <a:rPr lang="en-US"/>
              <a:t>Types of Test</a:t>
            </a:r>
          </a:p>
        </p:txBody>
      </p:sp>
      <p:sp>
        <p:nvSpPr>
          <p:cNvPr id="5" name="Content Placeholder 2">
            <a:extLst>
              <a:ext uri="{FF2B5EF4-FFF2-40B4-BE49-F238E27FC236}">
                <a16:creationId xmlns:a16="http://schemas.microsoft.com/office/drawing/2014/main" id="{ED21E981-66DF-5BE6-1904-C7D91943B068}"/>
              </a:ext>
            </a:extLst>
          </p:cNvPr>
          <p:cNvSpPr>
            <a:spLocks noGrp="1"/>
          </p:cNvSpPr>
          <p:nvPr>
            <p:ph idx="1"/>
          </p:nvPr>
        </p:nvSpPr>
        <p:spPr>
          <a:xfrm>
            <a:off x="457199" y="1600200"/>
            <a:ext cx="11026877" cy="4525963"/>
          </a:xfrm>
        </p:spPr>
        <p:txBody>
          <a:bodyPr vert="horz" lIns="91440" tIns="45720" rIns="91440" bIns="45720" rtlCol="0" anchor="t">
            <a:normAutofit/>
          </a:bodyPr>
          <a:lstStyle/>
          <a:p>
            <a:pPr marL="0" indent="0">
              <a:buNone/>
            </a:pPr>
            <a:r>
              <a:rPr lang="en-US" dirty="0"/>
              <a:t>    </a:t>
            </a:r>
            <a:r>
              <a:rPr lang="en-US" sz="2800" dirty="0"/>
              <a:t> Parametric	</a:t>
            </a:r>
            <a:r>
              <a:rPr lang="en-US" dirty="0"/>
              <a:t>       </a:t>
            </a:r>
            <a:r>
              <a:rPr lang="en-US" sz="2800" dirty="0"/>
              <a:t>					Non-parametric</a:t>
            </a:r>
          </a:p>
          <a:p>
            <a:endParaRPr lang="en-US" sz="2800"/>
          </a:p>
          <a:p>
            <a:r>
              <a:rPr lang="en-US" sz="2800" dirty="0"/>
              <a:t>Correlation 			</a:t>
            </a:r>
            <a:r>
              <a:rPr lang="en-US" dirty="0"/>
              <a:t>        </a:t>
            </a:r>
            <a:r>
              <a:rPr lang="en-US" sz="2800" dirty="0"/>
              <a:t>Spearman rank order</a:t>
            </a:r>
            <a:endParaRPr lang="en-US" sz="2800" dirty="0">
              <a:cs typeface="Calibri"/>
            </a:endParaRPr>
          </a:p>
          <a:p>
            <a:r>
              <a:rPr lang="en-US" sz="2800" dirty="0"/>
              <a:t>Independent t-test</a:t>
            </a:r>
            <a:r>
              <a:rPr lang="en-US" dirty="0"/>
              <a:t>  		     </a:t>
            </a:r>
            <a:r>
              <a:rPr lang="en-US" sz="2800" dirty="0"/>
              <a:t>Mann-Whitney U-test</a:t>
            </a:r>
            <a:endParaRPr lang="en-US" sz="2800" dirty="0">
              <a:cs typeface="Calibri" panose="020F0502020204030204"/>
            </a:endParaRPr>
          </a:p>
          <a:p>
            <a:r>
              <a:rPr lang="en-US" sz="2800" dirty="0"/>
              <a:t>Matched pairs t-test </a:t>
            </a:r>
            <a:r>
              <a:rPr lang="en-US" dirty="0"/>
              <a:t>    </a:t>
            </a:r>
            <a:r>
              <a:rPr lang="en-US"/>
              <a:t> </a:t>
            </a:r>
            <a:r>
              <a:rPr lang="en-US" sz="2800" dirty="0"/>
              <a:t>		Wilcoxen ranked order</a:t>
            </a:r>
            <a:endParaRPr lang="en-US" sz="2800" dirty="0">
              <a:cs typeface="Calibri" panose="020F0502020204030204"/>
            </a:endParaRPr>
          </a:p>
          <a:p>
            <a:r>
              <a:rPr lang="en-US" sz="2800" dirty="0"/>
              <a:t>ANOVA</a:t>
            </a:r>
            <a:r>
              <a:rPr lang="en-US" dirty="0"/>
              <a:t>  				          </a:t>
            </a:r>
            <a:r>
              <a:rPr lang="en-US" sz="2800" dirty="0" err="1"/>
              <a:t>Kurskal</a:t>
            </a:r>
            <a:r>
              <a:rPr lang="en-US" sz="2800" dirty="0"/>
              <a:t> – Wallis</a:t>
            </a:r>
            <a:endParaRPr lang="en-US" sz="2800" dirty="0">
              <a:cs typeface="Calibri"/>
            </a:endParaRPr>
          </a:p>
          <a:p>
            <a:pPr marL="0" indent="0">
              <a:buNone/>
            </a:pPr>
            <a:r>
              <a:rPr lang="en-US" sz="2800" dirty="0"/>
              <a:t>					Chi Squared</a:t>
            </a:r>
            <a:endParaRPr lang="en-US" sz="2800" dirty="0">
              <a:cs typeface="Calibri" panose="020F0502020204030204"/>
            </a:endParaRPr>
          </a:p>
        </p:txBody>
      </p:sp>
      <p:cxnSp>
        <p:nvCxnSpPr>
          <p:cNvPr id="6" name="Straight Arrow Connector 5">
            <a:extLst>
              <a:ext uri="{FF2B5EF4-FFF2-40B4-BE49-F238E27FC236}">
                <a16:creationId xmlns:a16="http://schemas.microsoft.com/office/drawing/2014/main" id="{2A5EB241-BBE6-1A1A-9A97-1E709DFCF71A}"/>
              </a:ext>
            </a:extLst>
          </p:cNvPr>
          <p:cNvCxnSpPr>
            <a:cxnSpLocks/>
          </p:cNvCxnSpPr>
          <p:nvPr/>
        </p:nvCxnSpPr>
        <p:spPr>
          <a:xfrm>
            <a:off x="2764118" y="2913529"/>
            <a:ext cx="2242211" cy="0"/>
          </a:xfrm>
          <a:prstGeom prst="straightConnector1">
            <a:avLst/>
          </a:prstGeom>
          <a:ln>
            <a:headEnd type="arrow"/>
            <a:tailEnd type="arrow"/>
          </a:ln>
        </p:spPr>
        <p:style>
          <a:lnRef idx="2">
            <a:schemeClr val="accent1"/>
          </a:lnRef>
          <a:fillRef idx="0">
            <a:schemeClr val="accent1"/>
          </a:fillRef>
          <a:effectRef idx="1">
            <a:schemeClr val="accent1"/>
          </a:effectRef>
          <a:fontRef idx="minor">
            <a:schemeClr val="tx1"/>
          </a:fontRef>
        </p:style>
      </p:cxnSp>
      <p:cxnSp>
        <p:nvCxnSpPr>
          <p:cNvPr id="7" name="Straight Arrow Connector 6">
            <a:extLst>
              <a:ext uri="{FF2B5EF4-FFF2-40B4-BE49-F238E27FC236}">
                <a16:creationId xmlns:a16="http://schemas.microsoft.com/office/drawing/2014/main" id="{34F96123-8E80-C8DF-4DD7-FF4EB2CAD9D2}"/>
              </a:ext>
            </a:extLst>
          </p:cNvPr>
          <p:cNvCxnSpPr>
            <a:cxnSpLocks/>
          </p:cNvCxnSpPr>
          <p:nvPr/>
        </p:nvCxnSpPr>
        <p:spPr>
          <a:xfrm flipV="1">
            <a:off x="3795059" y="3399117"/>
            <a:ext cx="1061046" cy="22412"/>
          </a:xfrm>
          <a:prstGeom prst="straightConnector1">
            <a:avLst/>
          </a:prstGeom>
          <a:ln>
            <a:headEnd type="arrow"/>
            <a:tailEnd type="arrow"/>
          </a:ln>
        </p:spPr>
        <p:style>
          <a:lnRef idx="2">
            <a:schemeClr val="accent1"/>
          </a:lnRef>
          <a:fillRef idx="0">
            <a:schemeClr val="accent1"/>
          </a:fillRef>
          <a:effectRef idx="1">
            <a:schemeClr val="accent1"/>
          </a:effectRef>
          <a:fontRef idx="minor">
            <a:schemeClr val="tx1"/>
          </a:fontRef>
        </p:style>
      </p:cxnSp>
      <p:cxnSp>
        <p:nvCxnSpPr>
          <p:cNvPr id="8" name="Straight Arrow Connector 7">
            <a:extLst>
              <a:ext uri="{FF2B5EF4-FFF2-40B4-BE49-F238E27FC236}">
                <a16:creationId xmlns:a16="http://schemas.microsoft.com/office/drawing/2014/main" id="{4ACFC2EF-6C45-8FB5-5E4B-86C2C3A0454E}"/>
              </a:ext>
            </a:extLst>
          </p:cNvPr>
          <p:cNvCxnSpPr>
            <a:cxnSpLocks/>
          </p:cNvCxnSpPr>
          <p:nvPr/>
        </p:nvCxnSpPr>
        <p:spPr>
          <a:xfrm>
            <a:off x="3972232" y="3907116"/>
            <a:ext cx="883873" cy="14943"/>
          </a:xfrm>
          <a:prstGeom prst="straightConnector1">
            <a:avLst/>
          </a:prstGeom>
          <a:ln>
            <a:headEnd type="arrow"/>
            <a:tailEnd type="arrow"/>
          </a:ln>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1F5EEC63-9417-BA5C-B727-2CA27CFF21D1}"/>
              </a:ext>
            </a:extLst>
          </p:cNvPr>
          <p:cNvCxnSpPr>
            <a:cxnSpLocks/>
          </p:cNvCxnSpPr>
          <p:nvPr/>
        </p:nvCxnSpPr>
        <p:spPr>
          <a:xfrm>
            <a:off x="2459029" y="4447747"/>
            <a:ext cx="2222191" cy="0"/>
          </a:xfrm>
          <a:prstGeom prst="straightConnector1">
            <a:avLst/>
          </a:prstGeom>
          <a:ln>
            <a:headEnd type="arrow"/>
            <a:tailEnd type="arrow"/>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592950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A71D5F5B-27E9-06BF-D049-F68B76891CA6}"/>
              </a:ext>
            </a:extLst>
          </p:cNvPr>
          <p:cNvSpPr>
            <a:spLocks noGrp="1" noChangeArrowheads="1"/>
          </p:cNvSpPr>
          <p:nvPr>
            <p:ph type="title"/>
          </p:nvPr>
        </p:nvSpPr>
        <p:spPr>
          <a:xfrm>
            <a:off x="1141413" y="618518"/>
            <a:ext cx="9905998" cy="1577340"/>
          </a:xfrm>
        </p:spPr>
        <p:txBody>
          <a:bodyPr/>
          <a:lstStyle/>
          <a:p>
            <a:pPr eaLnBrk="1" hangingPunct="1"/>
            <a:r>
              <a:rPr lang="en-GB">
                <a:latin typeface="Times New Roman" charset="0"/>
              </a:rPr>
              <a:t>Normal Distribution</a:t>
            </a:r>
          </a:p>
        </p:txBody>
      </p:sp>
      <p:sp>
        <p:nvSpPr>
          <p:cNvPr id="5" name="Rectangle 10">
            <a:extLst>
              <a:ext uri="{FF2B5EF4-FFF2-40B4-BE49-F238E27FC236}">
                <a16:creationId xmlns:a16="http://schemas.microsoft.com/office/drawing/2014/main" id="{FC0FA50A-6FE9-09C3-6D7C-1A7190783A23}"/>
              </a:ext>
            </a:extLst>
          </p:cNvPr>
          <p:cNvSpPr txBox="1">
            <a:spLocks noChangeArrowheads="1"/>
          </p:cNvSpPr>
          <p:nvPr/>
        </p:nvSpPr>
        <p:spPr>
          <a:xfrm>
            <a:off x="4663830" y="2361239"/>
            <a:ext cx="9905999" cy="377830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r>
              <a:rPr lang="en-GB">
                <a:latin typeface="Times New Roman" charset="0"/>
              </a:rPr>
              <a:t>                                         </a:t>
            </a:r>
          </a:p>
          <a:p>
            <a:pPr lvl="1"/>
            <a:endParaRPr lang="en-GB">
              <a:latin typeface="Times New Roman" charset="0"/>
            </a:endParaRPr>
          </a:p>
          <a:p>
            <a:pPr lvl="1"/>
            <a:endParaRPr lang="en-GB">
              <a:latin typeface="Times New Roman" charset="0"/>
            </a:endParaRPr>
          </a:p>
          <a:p>
            <a:pPr lvl="1"/>
            <a:r>
              <a:rPr lang="en-GB">
                <a:latin typeface="Times New Roman" charset="0"/>
              </a:rPr>
              <a:t>                                           Mean / Median / Mode </a:t>
            </a:r>
          </a:p>
        </p:txBody>
      </p:sp>
      <p:pic>
        <p:nvPicPr>
          <p:cNvPr id="6" name="Picture 5" descr="triglhs">
            <a:extLst>
              <a:ext uri="{FF2B5EF4-FFF2-40B4-BE49-F238E27FC236}">
                <a16:creationId xmlns:a16="http://schemas.microsoft.com/office/drawing/2014/main" id="{44B02644-8F76-B75E-1B1C-39F4F63DE1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1833" y="2072913"/>
            <a:ext cx="5088467" cy="361064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7" name="Line 11">
            <a:extLst>
              <a:ext uri="{FF2B5EF4-FFF2-40B4-BE49-F238E27FC236}">
                <a16:creationId xmlns:a16="http://schemas.microsoft.com/office/drawing/2014/main" id="{659DB307-6D13-CFC1-AF84-FE49E579E07D}"/>
              </a:ext>
            </a:extLst>
          </p:cNvPr>
          <p:cNvSpPr>
            <a:spLocks noChangeShapeType="1"/>
          </p:cNvSpPr>
          <p:nvPr/>
        </p:nvSpPr>
        <p:spPr bwMode="auto">
          <a:xfrm flipH="1" flipV="1">
            <a:off x="3600450" y="2708274"/>
            <a:ext cx="5471583" cy="692661"/>
          </a:xfrm>
          <a:prstGeom prst="line">
            <a:avLst/>
          </a:prstGeom>
          <a:noFill/>
          <a:ln w="28575">
            <a:solidFill>
              <a:srgbClr val="000000"/>
            </a:solidFill>
            <a:round/>
            <a:headEnd/>
            <a:tailEnd type="stealth" w="lg" len="lg"/>
          </a:ln>
          <a:extLst>
            <a:ext uri="{909E8E84-426E-40dd-AFC4-6F175D3DCCD1}">
              <a14:hiddenFill xmlns=""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2908351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13">
            <a:extLst>
              <a:ext uri="{FF2B5EF4-FFF2-40B4-BE49-F238E27FC236}">
                <a16:creationId xmlns:a16="http://schemas.microsoft.com/office/drawing/2014/main" id="{A2ABC245-D3F0-852D-7C19-6CB10D525E33}"/>
              </a:ext>
            </a:extLst>
          </p:cNvPr>
          <p:cNvGraphicFramePr>
            <a:graphicFrameLocks noGrp="1" noChangeAspect="1"/>
          </p:cNvGraphicFramePr>
          <p:nvPr>
            <p:ph sz="half" idx="1"/>
            <p:extLst>
              <p:ext uri="{D42A27DB-BD31-4B8C-83A1-F6EECF244321}">
                <p14:modId xmlns:p14="http://schemas.microsoft.com/office/powerpoint/2010/main" val="2798642696"/>
              </p:ext>
            </p:extLst>
          </p:nvPr>
        </p:nvGraphicFramePr>
        <p:xfrm>
          <a:off x="2908795" y="348149"/>
          <a:ext cx="8994868" cy="5157788"/>
        </p:xfrm>
        <a:graphic>
          <a:graphicData uri="http://schemas.openxmlformats.org/presentationml/2006/ole">
            <mc:AlternateContent xmlns:mc="http://schemas.openxmlformats.org/markup-compatibility/2006">
              <mc:Choice xmlns:v="urn:schemas-microsoft-com:vml" Requires="v">
                <p:oleObj name="Bitmap Image" r:id="rId2" imgW="5439534" imgH="3142857" progId="Paint.Picture">
                  <p:embed/>
                </p:oleObj>
              </mc:Choice>
              <mc:Fallback>
                <p:oleObj name="Bitmap Image" r:id="rId2" imgW="5439534" imgH="3142857" progId="Paint.Picture">
                  <p:embed/>
                  <p:pic>
                    <p:nvPicPr>
                      <p:cNvPr id="4" name="Object 13">
                        <a:extLst>
                          <a:ext uri="{FF2B5EF4-FFF2-40B4-BE49-F238E27FC236}">
                            <a16:creationId xmlns:a16="http://schemas.microsoft.com/office/drawing/2014/main" id="{A2ABC245-D3F0-852D-7C19-6CB10D525E33}"/>
                          </a:ext>
                        </a:extLst>
                      </p:cNvPr>
                      <p:cNvPicPr>
                        <a:picLocks noGrp="1"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08795" y="348149"/>
                        <a:ext cx="8994868" cy="5157788"/>
                      </a:xfrm>
                      <a:prstGeom prst="rect">
                        <a:avLst/>
                      </a:prstGeom>
                      <a:noFill/>
                      <a:ln>
                        <a:noFill/>
                      </a:ln>
                      <a:effectLst/>
                    </p:spPr>
                  </p:pic>
                </p:oleObj>
              </mc:Fallback>
            </mc:AlternateContent>
          </a:graphicData>
        </a:graphic>
      </p:graphicFrame>
      <p:sp>
        <p:nvSpPr>
          <p:cNvPr id="5" name="TextBox 4">
            <a:extLst>
              <a:ext uri="{FF2B5EF4-FFF2-40B4-BE49-F238E27FC236}">
                <a16:creationId xmlns:a16="http://schemas.microsoft.com/office/drawing/2014/main" id="{D21B7AE0-D975-6BC3-456F-9F65CE1B1628}"/>
              </a:ext>
            </a:extLst>
          </p:cNvPr>
          <p:cNvSpPr txBox="1"/>
          <p:nvPr/>
        </p:nvSpPr>
        <p:spPr>
          <a:xfrm>
            <a:off x="550606" y="2163096"/>
            <a:ext cx="2054942" cy="1754326"/>
          </a:xfrm>
          <a:prstGeom prst="rect">
            <a:avLst/>
          </a:prstGeom>
          <a:noFill/>
        </p:spPr>
        <p:txBody>
          <a:bodyPr wrap="square" rtlCol="0">
            <a:spAutoFit/>
          </a:bodyPr>
          <a:lstStyle/>
          <a:p>
            <a:r>
              <a:rPr lang="en-GB" sz="3600"/>
              <a:t>Mean</a:t>
            </a:r>
          </a:p>
          <a:p>
            <a:r>
              <a:rPr lang="en-GB" sz="3600"/>
              <a:t>Mode</a:t>
            </a:r>
          </a:p>
          <a:p>
            <a:r>
              <a:rPr lang="en-GB" sz="3600"/>
              <a:t>Median</a:t>
            </a:r>
          </a:p>
        </p:txBody>
      </p:sp>
    </p:spTree>
    <p:extLst>
      <p:ext uri="{BB962C8B-B14F-4D97-AF65-F5344CB8AC3E}">
        <p14:creationId xmlns:p14="http://schemas.microsoft.com/office/powerpoint/2010/main" val="346345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Kurtosis and Skewness Example Question | CFA Level I - AnalystPrep">
            <a:extLst>
              <a:ext uri="{FF2B5EF4-FFF2-40B4-BE49-F238E27FC236}">
                <a16:creationId xmlns:a16="http://schemas.microsoft.com/office/drawing/2014/main" id="{1421DBE6-216B-A1F2-A7F8-75ED98CA53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7580" y="553271"/>
            <a:ext cx="8233999" cy="4904299"/>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A57DBF17-67F4-13E2-B3F1-AFC2BD5F99C2}"/>
              </a:ext>
            </a:extLst>
          </p:cNvPr>
          <p:cNvSpPr txBox="1"/>
          <p:nvPr/>
        </p:nvSpPr>
        <p:spPr>
          <a:xfrm>
            <a:off x="1553496" y="3204156"/>
            <a:ext cx="6096000" cy="646331"/>
          </a:xfrm>
          <a:prstGeom prst="rect">
            <a:avLst/>
          </a:prstGeom>
          <a:noFill/>
        </p:spPr>
        <p:txBody>
          <a:bodyPr wrap="square">
            <a:spAutoFit/>
          </a:bodyPr>
          <a:lstStyle/>
          <a:p>
            <a:r>
              <a:rPr lang="en-GB">
                <a:latin typeface="Times New Roman" charset="0"/>
              </a:rPr>
              <a:t> Mesokurtic curve </a:t>
            </a:r>
          </a:p>
          <a:p>
            <a:r>
              <a:rPr lang="en-GB">
                <a:latin typeface="Times New Roman" charset="0"/>
              </a:rPr>
              <a:t>(normal curve)</a:t>
            </a:r>
            <a:endParaRPr lang="en-GB"/>
          </a:p>
        </p:txBody>
      </p:sp>
      <p:pic>
        <p:nvPicPr>
          <p:cNvPr id="1028" name="Picture 4" descr="Python Scipy Stats Kurtosis - Useful Guide - Python Guides">
            <a:extLst>
              <a:ext uri="{FF2B5EF4-FFF2-40B4-BE49-F238E27FC236}">
                <a16:creationId xmlns:a16="http://schemas.microsoft.com/office/drawing/2014/main" id="{8D9BA6AC-273C-0DAA-D61F-50C5A4E703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57833"/>
            <a:ext cx="5926547" cy="4310216"/>
          </a:xfrm>
          <a:prstGeom prst="rect">
            <a:avLst/>
          </a:prstGeom>
          <a:noFill/>
          <a:extLst>
            <a:ext uri="{909E8E84-426E-40DD-AFC4-6F175D3DCCD1}">
              <a14:hiddenFill xmlns:a14="http://schemas.microsoft.com/office/drawing/2010/main">
                <a:solidFill>
                  <a:srgbClr val="FFFFFF"/>
                </a:solidFill>
              </a14:hiddenFill>
            </a:ext>
          </a:extLst>
        </p:spPr>
      </p:pic>
      <p:sp>
        <p:nvSpPr>
          <p:cNvPr id="23" name="Rectangle 22">
            <a:extLst>
              <a:ext uri="{FF2B5EF4-FFF2-40B4-BE49-F238E27FC236}">
                <a16:creationId xmlns:a16="http://schemas.microsoft.com/office/drawing/2014/main" id="{18B4A98B-217F-334D-9765-1AA7A898F6F8}"/>
              </a:ext>
            </a:extLst>
          </p:cNvPr>
          <p:cNvSpPr/>
          <p:nvPr/>
        </p:nvSpPr>
        <p:spPr>
          <a:xfrm>
            <a:off x="6292645" y="4001729"/>
            <a:ext cx="5491775" cy="52111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522737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C546A0A-9562-2E00-6B16-DF5669D08BD1}"/>
              </a:ext>
            </a:extLst>
          </p:cNvPr>
          <p:cNvPicPr>
            <a:picLocks noChangeAspect="1"/>
          </p:cNvPicPr>
          <p:nvPr/>
        </p:nvPicPr>
        <p:blipFill rotWithShape="1">
          <a:blip r:embed="rId2"/>
          <a:srcRect l="69435" t="13083" r="7742" b="36165"/>
          <a:stretch/>
        </p:blipFill>
        <p:spPr>
          <a:xfrm>
            <a:off x="1922206" y="363793"/>
            <a:ext cx="8347588" cy="5220931"/>
          </a:xfrm>
          <a:prstGeom prst="rect">
            <a:avLst/>
          </a:prstGeom>
        </p:spPr>
      </p:pic>
    </p:spTree>
    <p:extLst>
      <p:ext uri="{BB962C8B-B14F-4D97-AF65-F5344CB8AC3E}">
        <p14:creationId xmlns:p14="http://schemas.microsoft.com/office/powerpoint/2010/main" val="23973180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0460A4-6FE3-866E-EF19-815D548B7C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A505EC-7A42-796D-155F-778D424AF1E7}"/>
              </a:ext>
            </a:extLst>
          </p:cNvPr>
          <p:cNvSpPr>
            <a:spLocks noGrp="1"/>
          </p:cNvSpPr>
          <p:nvPr>
            <p:ph type="title"/>
          </p:nvPr>
        </p:nvSpPr>
        <p:spPr/>
        <p:txBody>
          <a:bodyPr/>
          <a:lstStyle/>
          <a:p>
            <a:r>
              <a:rPr lang="en-GB"/>
              <a:t>Recap descriptives and normality</a:t>
            </a:r>
          </a:p>
        </p:txBody>
      </p:sp>
      <p:sp>
        <p:nvSpPr>
          <p:cNvPr id="3" name="Content Placeholder 2">
            <a:extLst>
              <a:ext uri="{FF2B5EF4-FFF2-40B4-BE49-F238E27FC236}">
                <a16:creationId xmlns:a16="http://schemas.microsoft.com/office/drawing/2014/main" id="{AD5660B5-91E7-5265-959E-BB721A5A33C1}"/>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6854A746-C594-B2B0-29F2-3EF108915966}"/>
              </a:ext>
            </a:extLst>
          </p:cNvPr>
          <p:cNvPicPr>
            <a:picLocks noChangeAspect="1"/>
          </p:cNvPicPr>
          <p:nvPr/>
        </p:nvPicPr>
        <p:blipFill>
          <a:blip r:embed="rId2"/>
          <a:stretch>
            <a:fillRect/>
          </a:stretch>
        </p:blipFill>
        <p:spPr>
          <a:xfrm>
            <a:off x="0" y="1351187"/>
            <a:ext cx="12192000" cy="4155625"/>
          </a:xfrm>
          <a:prstGeom prst="rect">
            <a:avLst/>
          </a:prstGeom>
        </p:spPr>
      </p:pic>
    </p:spTree>
    <p:extLst>
      <p:ext uri="{BB962C8B-B14F-4D97-AF65-F5344CB8AC3E}">
        <p14:creationId xmlns:p14="http://schemas.microsoft.com/office/powerpoint/2010/main" val="593458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54879B-AE96-191E-3500-65EB4F47EE61}"/>
              </a:ext>
            </a:extLst>
          </p:cNvPr>
          <p:cNvSpPr>
            <a:spLocks noGrp="1"/>
          </p:cNvSpPr>
          <p:nvPr>
            <p:ph idx="1"/>
          </p:nvPr>
        </p:nvSpPr>
        <p:spPr>
          <a:xfrm>
            <a:off x="358219" y="294968"/>
            <a:ext cx="11481847" cy="5106591"/>
          </a:xfrm>
        </p:spPr>
        <p:txBody>
          <a:bodyPr/>
          <a:lstStyle/>
          <a:p>
            <a:r>
              <a:rPr lang="en-GB"/>
              <a:t>New Data set</a:t>
            </a:r>
          </a:p>
          <a:p>
            <a:r>
              <a:rPr lang="en-GB"/>
              <a:t>Tell SPSS the variables</a:t>
            </a:r>
          </a:p>
          <a:p>
            <a:r>
              <a:rPr lang="en-GB"/>
              <a:t>Copy and paste the data</a:t>
            </a:r>
          </a:p>
          <a:p>
            <a:endParaRPr lang="en-GB"/>
          </a:p>
          <a:p>
            <a:r>
              <a:rPr lang="en-GB"/>
              <a:t>Analyse</a:t>
            </a:r>
          </a:p>
          <a:p>
            <a:r>
              <a:rPr lang="en-GB"/>
              <a:t>Descriptive Statistics</a:t>
            </a:r>
          </a:p>
          <a:p>
            <a:r>
              <a:rPr lang="en-GB"/>
              <a:t>Descriptives</a:t>
            </a:r>
          </a:p>
          <a:p>
            <a:endParaRPr lang="en-GB"/>
          </a:p>
          <a:p>
            <a:r>
              <a:rPr lang="en-GB"/>
              <a:t>Move the two sets across to the variable box</a:t>
            </a:r>
          </a:p>
        </p:txBody>
      </p:sp>
      <p:sp>
        <p:nvSpPr>
          <p:cNvPr id="4" name="Content Placeholder 2">
            <a:extLst>
              <a:ext uri="{FF2B5EF4-FFF2-40B4-BE49-F238E27FC236}">
                <a16:creationId xmlns:a16="http://schemas.microsoft.com/office/drawing/2014/main" id="{8D601F4B-A515-8A6A-4059-4B3DC2B0C51D}"/>
              </a:ext>
            </a:extLst>
          </p:cNvPr>
          <p:cNvSpPr txBox="1">
            <a:spLocks/>
          </p:cNvSpPr>
          <p:nvPr/>
        </p:nvSpPr>
        <p:spPr>
          <a:xfrm>
            <a:off x="7442362" y="294968"/>
            <a:ext cx="4582490" cy="5106591"/>
          </a:xfrm>
          <a:prstGeom prst="rect">
            <a:avLst/>
          </a:prstGeom>
          <a:ln>
            <a:solidFill>
              <a:srgbClr val="023B59"/>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Options</a:t>
            </a:r>
          </a:p>
          <a:p>
            <a:pPr lvl="1"/>
            <a:r>
              <a:rPr lang="en-GB"/>
              <a:t>Mean</a:t>
            </a:r>
          </a:p>
          <a:p>
            <a:pPr lvl="1"/>
            <a:r>
              <a:rPr lang="en-GB"/>
              <a:t>Std. Deviation</a:t>
            </a:r>
          </a:p>
          <a:p>
            <a:pPr lvl="1"/>
            <a:r>
              <a:rPr lang="en-GB"/>
              <a:t>Range</a:t>
            </a:r>
          </a:p>
          <a:p>
            <a:pPr lvl="1"/>
            <a:r>
              <a:rPr lang="en-GB"/>
              <a:t>Minimum</a:t>
            </a:r>
          </a:p>
          <a:p>
            <a:pPr lvl="1"/>
            <a:r>
              <a:rPr lang="en-GB"/>
              <a:t>Maximum</a:t>
            </a:r>
          </a:p>
          <a:p>
            <a:pPr lvl="1"/>
            <a:endParaRPr lang="en-GB"/>
          </a:p>
          <a:p>
            <a:pPr lvl="1"/>
            <a:r>
              <a:rPr lang="en-GB"/>
              <a:t>Kurtosis and Skewness</a:t>
            </a:r>
          </a:p>
          <a:p>
            <a:pPr lvl="1"/>
            <a:endParaRPr lang="en-GB"/>
          </a:p>
          <a:p>
            <a:pPr lvl="1"/>
            <a:r>
              <a:rPr lang="en-GB"/>
              <a:t>Variable list</a:t>
            </a:r>
          </a:p>
        </p:txBody>
      </p:sp>
    </p:spTree>
    <p:extLst>
      <p:ext uri="{BB962C8B-B14F-4D97-AF65-F5344CB8AC3E}">
        <p14:creationId xmlns:p14="http://schemas.microsoft.com/office/powerpoint/2010/main" val="24285669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74069-4E94-4BB9-E774-7B83F1E45B2A}"/>
              </a:ext>
            </a:extLst>
          </p:cNvPr>
          <p:cNvSpPr>
            <a:spLocks noGrp="1"/>
          </p:cNvSpPr>
          <p:nvPr>
            <p:ph type="title"/>
          </p:nvPr>
        </p:nvSpPr>
        <p:spPr/>
        <p:txBody>
          <a:bodyPr/>
          <a:lstStyle/>
          <a:p>
            <a:r>
              <a:rPr lang="en-GB"/>
              <a:t>Output window</a:t>
            </a:r>
          </a:p>
        </p:txBody>
      </p:sp>
      <p:sp>
        <p:nvSpPr>
          <p:cNvPr id="3" name="Content Placeholder 2">
            <a:extLst>
              <a:ext uri="{FF2B5EF4-FFF2-40B4-BE49-F238E27FC236}">
                <a16:creationId xmlns:a16="http://schemas.microsoft.com/office/drawing/2014/main" id="{44446564-EE7E-1D83-8127-729304F888A0}"/>
              </a:ext>
            </a:extLst>
          </p:cNvPr>
          <p:cNvSpPr>
            <a:spLocks noGrp="1"/>
          </p:cNvSpPr>
          <p:nvPr>
            <p:ph idx="1"/>
          </p:nvPr>
        </p:nvSpPr>
        <p:spPr>
          <a:xfrm>
            <a:off x="358219" y="1474839"/>
            <a:ext cx="11481847" cy="3926720"/>
          </a:xfrm>
        </p:spPr>
        <p:txBody>
          <a:bodyPr>
            <a:normAutofit lnSpcReduction="10000"/>
          </a:bodyPr>
          <a:lstStyle/>
          <a:p>
            <a:r>
              <a:rPr lang="en-GB"/>
              <a:t>Range </a:t>
            </a:r>
          </a:p>
          <a:p>
            <a:r>
              <a:rPr lang="en-GB"/>
              <a:t>Minimum</a:t>
            </a:r>
          </a:p>
          <a:p>
            <a:r>
              <a:rPr lang="en-GB"/>
              <a:t>Maximum</a:t>
            </a:r>
          </a:p>
          <a:p>
            <a:r>
              <a:rPr lang="en-GB"/>
              <a:t>Mean</a:t>
            </a:r>
          </a:p>
          <a:p>
            <a:r>
              <a:rPr lang="en-GB"/>
              <a:t>Standard deviation</a:t>
            </a:r>
          </a:p>
          <a:p>
            <a:endParaRPr lang="en-GB"/>
          </a:p>
          <a:p>
            <a:pPr marL="0" indent="0">
              <a:buNone/>
            </a:pPr>
            <a:r>
              <a:rPr lang="en-GB" sz="2400"/>
              <a:t>Mean (Standard Deviation)</a:t>
            </a:r>
          </a:p>
          <a:p>
            <a:pPr marL="0" indent="0">
              <a:buNone/>
            </a:pPr>
            <a:r>
              <a:rPr lang="en-GB" sz="2400"/>
              <a:t>59.75 (SD 9.14)</a:t>
            </a:r>
            <a:endParaRPr lang="en-GB"/>
          </a:p>
        </p:txBody>
      </p:sp>
      <p:pic>
        <p:nvPicPr>
          <p:cNvPr id="3074" name="Picture 2" descr="Standard Deviation: Variation from the Mean - Curvebreakers">
            <a:extLst>
              <a:ext uri="{FF2B5EF4-FFF2-40B4-BE49-F238E27FC236}">
                <a16:creationId xmlns:a16="http://schemas.microsoft.com/office/drawing/2014/main" id="{E724E921-E321-6122-26B1-B26F451154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59825" y="1456441"/>
            <a:ext cx="6858000" cy="3857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95340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28CFB7C-024B-A22F-2A1A-52E30404BFD6}"/>
              </a:ext>
            </a:extLst>
          </p:cNvPr>
          <p:cNvSpPr>
            <a:spLocks noGrp="1"/>
          </p:cNvSpPr>
          <p:nvPr>
            <p:ph type="title"/>
          </p:nvPr>
        </p:nvSpPr>
        <p:spPr>
          <a:xfrm>
            <a:off x="662807" y="70157"/>
            <a:ext cx="10515600" cy="1325563"/>
          </a:xfrm>
        </p:spPr>
        <p:txBody>
          <a:bodyPr/>
          <a:lstStyle/>
          <a:p>
            <a:pPr algn="ctr"/>
            <a:r>
              <a:rPr lang="en-GB"/>
              <a:t>Standard Deviation Task</a:t>
            </a:r>
          </a:p>
        </p:txBody>
      </p:sp>
      <p:sp>
        <p:nvSpPr>
          <p:cNvPr id="5" name="Text Placeholder 3">
            <a:extLst>
              <a:ext uri="{FF2B5EF4-FFF2-40B4-BE49-F238E27FC236}">
                <a16:creationId xmlns:a16="http://schemas.microsoft.com/office/drawing/2014/main" id="{D686FCCD-74F8-ACCC-7451-7229CD88EFCA}"/>
              </a:ext>
            </a:extLst>
          </p:cNvPr>
          <p:cNvSpPr txBox="1">
            <a:spLocks/>
          </p:cNvSpPr>
          <p:nvPr/>
        </p:nvSpPr>
        <p:spPr>
          <a:xfrm>
            <a:off x="662807" y="1386195"/>
            <a:ext cx="5157787" cy="371572"/>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a:t>Data</a:t>
            </a:r>
          </a:p>
        </p:txBody>
      </p:sp>
      <p:sp>
        <p:nvSpPr>
          <p:cNvPr id="6" name="Content Placeholder 4">
            <a:extLst>
              <a:ext uri="{FF2B5EF4-FFF2-40B4-BE49-F238E27FC236}">
                <a16:creationId xmlns:a16="http://schemas.microsoft.com/office/drawing/2014/main" id="{2A32C912-465E-A506-3E7E-0781A084B5BB}"/>
              </a:ext>
            </a:extLst>
          </p:cNvPr>
          <p:cNvSpPr txBox="1">
            <a:spLocks/>
          </p:cNvSpPr>
          <p:nvPr/>
        </p:nvSpPr>
        <p:spPr>
          <a:xfrm>
            <a:off x="662807" y="1801310"/>
            <a:ext cx="5243771" cy="409338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You conduct an evaluation of grip strength on athletes v non-athletes</a:t>
            </a:r>
          </a:p>
          <a:p>
            <a:pPr marL="0" indent="0">
              <a:buFont typeface="Arial" panose="020B0604020202020204" pitchFamily="34" charset="0"/>
              <a:buNone/>
            </a:pPr>
            <a:endParaRPr lang="en-GB"/>
          </a:p>
        </p:txBody>
      </p:sp>
      <p:sp>
        <p:nvSpPr>
          <p:cNvPr id="7" name="Text Placeholder 5">
            <a:extLst>
              <a:ext uri="{FF2B5EF4-FFF2-40B4-BE49-F238E27FC236}">
                <a16:creationId xmlns:a16="http://schemas.microsoft.com/office/drawing/2014/main" id="{D5245D63-8F92-DE00-55C9-2DA347C2300B}"/>
              </a:ext>
            </a:extLst>
          </p:cNvPr>
          <p:cNvSpPr txBox="1">
            <a:spLocks/>
          </p:cNvSpPr>
          <p:nvPr/>
        </p:nvSpPr>
        <p:spPr>
          <a:xfrm>
            <a:off x="5995219" y="1285211"/>
            <a:ext cx="5183188" cy="58306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a:t>Questions</a:t>
            </a:r>
          </a:p>
        </p:txBody>
      </p:sp>
      <p:graphicFrame>
        <p:nvGraphicFramePr>
          <p:cNvPr id="8" name="Content Placeholder 9">
            <a:extLst>
              <a:ext uri="{FF2B5EF4-FFF2-40B4-BE49-F238E27FC236}">
                <a16:creationId xmlns:a16="http://schemas.microsoft.com/office/drawing/2014/main" id="{34E14583-BA27-0BCD-992E-233F4FDEA270}"/>
              </a:ext>
            </a:extLst>
          </p:cNvPr>
          <p:cNvGraphicFramePr>
            <a:graphicFrameLocks/>
          </p:cNvGraphicFramePr>
          <p:nvPr>
            <p:extLst>
              <p:ext uri="{D42A27DB-BD31-4B8C-83A1-F6EECF244321}">
                <p14:modId xmlns:p14="http://schemas.microsoft.com/office/powerpoint/2010/main" val="3793062090"/>
              </p:ext>
            </p:extLst>
          </p:nvPr>
        </p:nvGraphicFramePr>
        <p:xfrm>
          <a:off x="662807" y="2633095"/>
          <a:ext cx="5183188" cy="3708400"/>
        </p:xfrm>
        <a:graphic>
          <a:graphicData uri="http://schemas.openxmlformats.org/drawingml/2006/table">
            <a:tbl>
              <a:tblPr firstRow="1" bandRow="1">
                <a:tableStyleId>{5C22544A-7EE6-4342-B048-85BDC9FD1C3A}</a:tableStyleId>
              </a:tblPr>
              <a:tblGrid>
                <a:gridCol w="2591594">
                  <a:extLst>
                    <a:ext uri="{9D8B030D-6E8A-4147-A177-3AD203B41FA5}">
                      <a16:colId xmlns:a16="http://schemas.microsoft.com/office/drawing/2014/main" val="3865816782"/>
                    </a:ext>
                  </a:extLst>
                </a:gridCol>
                <a:gridCol w="2591594">
                  <a:extLst>
                    <a:ext uri="{9D8B030D-6E8A-4147-A177-3AD203B41FA5}">
                      <a16:colId xmlns:a16="http://schemas.microsoft.com/office/drawing/2014/main" val="1507559731"/>
                    </a:ext>
                  </a:extLst>
                </a:gridCol>
              </a:tblGrid>
              <a:tr h="370840">
                <a:tc>
                  <a:txBody>
                    <a:bodyPr/>
                    <a:lstStyle/>
                    <a:p>
                      <a:pPr algn="ctr"/>
                      <a:r>
                        <a:rPr lang="en-GB"/>
                        <a:t>Athletes</a:t>
                      </a:r>
                    </a:p>
                  </a:txBody>
                  <a:tcPr anchor="ctr"/>
                </a:tc>
                <a:tc>
                  <a:txBody>
                    <a:bodyPr/>
                    <a:lstStyle/>
                    <a:p>
                      <a:pPr algn="ctr"/>
                      <a:r>
                        <a:rPr lang="en-GB"/>
                        <a:t>Non-Athletes</a:t>
                      </a:r>
                    </a:p>
                  </a:txBody>
                  <a:tcPr anchor="ctr"/>
                </a:tc>
                <a:extLst>
                  <a:ext uri="{0D108BD9-81ED-4DB2-BD59-A6C34878D82A}">
                    <a16:rowId xmlns:a16="http://schemas.microsoft.com/office/drawing/2014/main" val="3213578943"/>
                  </a:ext>
                </a:extLst>
              </a:tr>
              <a:tr h="370840">
                <a:tc>
                  <a:txBody>
                    <a:bodyPr/>
                    <a:lstStyle/>
                    <a:p>
                      <a:pPr algn="ctr"/>
                      <a:r>
                        <a:rPr lang="en-GB"/>
                        <a:t>45</a:t>
                      </a:r>
                    </a:p>
                  </a:txBody>
                  <a:tcPr/>
                </a:tc>
                <a:tc>
                  <a:txBody>
                    <a:bodyPr/>
                    <a:lstStyle/>
                    <a:p>
                      <a:pPr algn="ctr"/>
                      <a:r>
                        <a:rPr lang="en-GB"/>
                        <a:t>41</a:t>
                      </a:r>
                    </a:p>
                  </a:txBody>
                  <a:tcPr/>
                </a:tc>
                <a:extLst>
                  <a:ext uri="{0D108BD9-81ED-4DB2-BD59-A6C34878D82A}">
                    <a16:rowId xmlns:a16="http://schemas.microsoft.com/office/drawing/2014/main" val="3514360525"/>
                  </a:ext>
                </a:extLst>
              </a:tr>
              <a:tr h="370840">
                <a:tc>
                  <a:txBody>
                    <a:bodyPr/>
                    <a:lstStyle/>
                    <a:p>
                      <a:pPr algn="ctr"/>
                      <a:r>
                        <a:rPr lang="en-GB"/>
                        <a:t>41</a:t>
                      </a:r>
                    </a:p>
                  </a:txBody>
                  <a:tcPr/>
                </a:tc>
                <a:tc>
                  <a:txBody>
                    <a:bodyPr/>
                    <a:lstStyle/>
                    <a:p>
                      <a:pPr algn="ctr"/>
                      <a:r>
                        <a:rPr lang="en-GB"/>
                        <a:t>23</a:t>
                      </a:r>
                    </a:p>
                  </a:txBody>
                  <a:tcPr/>
                </a:tc>
                <a:extLst>
                  <a:ext uri="{0D108BD9-81ED-4DB2-BD59-A6C34878D82A}">
                    <a16:rowId xmlns:a16="http://schemas.microsoft.com/office/drawing/2014/main" val="1973171683"/>
                  </a:ext>
                </a:extLst>
              </a:tr>
              <a:tr h="370840">
                <a:tc>
                  <a:txBody>
                    <a:bodyPr/>
                    <a:lstStyle/>
                    <a:p>
                      <a:pPr algn="ctr"/>
                      <a:r>
                        <a:rPr lang="en-GB"/>
                        <a:t>51</a:t>
                      </a:r>
                    </a:p>
                  </a:txBody>
                  <a:tcPr/>
                </a:tc>
                <a:tc>
                  <a:txBody>
                    <a:bodyPr/>
                    <a:lstStyle/>
                    <a:p>
                      <a:pPr algn="ctr"/>
                      <a:r>
                        <a:rPr lang="en-GB"/>
                        <a:t>51</a:t>
                      </a:r>
                    </a:p>
                  </a:txBody>
                  <a:tcPr/>
                </a:tc>
                <a:extLst>
                  <a:ext uri="{0D108BD9-81ED-4DB2-BD59-A6C34878D82A}">
                    <a16:rowId xmlns:a16="http://schemas.microsoft.com/office/drawing/2014/main" val="3356504532"/>
                  </a:ext>
                </a:extLst>
              </a:tr>
              <a:tr h="370840">
                <a:tc>
                  <a:txBody>
                    <a:bodyPr/>
                    <a:lstStyle/>
                    <a:p>
                      <a:pPr algn="ctr"/>
                      <a:r>
                        <a:rPr lang="en-GB"/>
                        <a:t>46</a:t>
                      </a:r>
                    </a:p>
                  </a:txBody>
                  <a:tcPr/>
                </a:tc>
                <a:tc>
                  <a:txBody>
                    <a:bodyPr/>
                    <a:lstStyle/>
                    <a:p>
                      <a:pPr algn="ctr"/>
                      <a:r>
                        <a:rPr lang="en-GB"/>
                        <a:t>31</a:t>
                      </a:r>
                    </a:p>
                  </a:txBody>
                  <a:tcPr/>
                </a:tc>
                <a:extLst>
                  <a:ext uri="{0D108BD9-81ED-4DB2-BD59-A6C34878D82A}">
                    <a16:rowId xmlns:a16="http://schemas.microsoft.com/office/drawing/2014/main" val="3605029854"/>
                  </a:ext>
                </a:extLst>
              </a:tr>
              <a:tr h="370840">
                <a:tc>
                  <a:txBody>
                    <a:bodyPr/>
                    <a:lstStyle/>
                    <a:p>
                      <a:pPr algn="ctr"/>
                      <a:r>
                        <a:rPr lang="en-GB"/>
                        <a:t>39</a:t>
                      </a:r>
                    </a:p>
                  </a:txBody>
                  <a:tcPr/>
                </a:tc>
                <a:tc>
                  <a:txBody>
                    <a:bodyPr/>
                    <a:lstStyle/>
                    <a:p>
                      <a:pPr algn="ctr"/>
                      <a:r>
                        <a:rPr lang="en-GB"/>
                        <a:t>34</a:t>
                      </a:r>
                    </a:p>
                  </a:txBody>
                  <a:tcPr/>
                </a:tc>
                <a:extLst>
                  <a:ext uri="{0D108BD9-81ED-4DB2-BD59-A6C34878D82A}">
                    <a16:rowId xmlns:a16="http://schemas.microsoft.com/office/drawing/2014/main" val="806283397"/>
                  </a:ext>
                </a:extLst>
              </a:tr>
              <a:tr h="370840">
                <a:tc>
                  <a:txBody>
                    <a:bodyPr/>
                    <a:lstStyle/>
                    <a:p>
                      <a:pPr algn="ctr"/>
                      <a:r>
                        <a:rPr lang="en-GB"/>
                        <a:t>48</a:t>
                      </a:r>
                    </a:p>
                  </a:txBody>
                  <a:tcPr/>
                </a:tc>
                <a:tc>
                  <a:txBody>
                    <a:bodyPr/>
                    <a:lstStyle/>
                    <a:p>
                      <a:pPr algn="ctr"/>
                      <a:r>
                        <a:rPr lang="en-GB"/>
                        <a:t>46</a:t>
                      </a:r>
                    </a:p>
                  </a:txBody>
                  <a:tcPr/>
                </a:tc>
                <a:extLst>
                  <a:ext uri="{0D108BD9-81ED-4DB2-BD59-A6C34878D82A}">
                    <a16:rowId xmlns:a16="http://schemas.microsoft.com/office/drawing/2014/main" val="2472516964"/>
                  </a:ext>
                </a:extLst>
              </a:tr>
              <a:tr h="370840">
                <a:tc>
                  <a:txBody>
                    <a:bodyPr/>
                    <a:lstStyle/>
                    <a:p>
                      <a:pPr algn="ctr"/>
                      <a:r>
                        <a:rPr lang="en-GB"/>
                        <a:t>46</a:t>
                      </a:r>
                    </a:p>
                  </a:txBody>
                  <a:tcPr/>
                </a:tc>
                <a:tc>
                  <a:txBody>
                    <a:bodyPr/>
                    <a:lstStyle/>
                    <a:p>
                      <a:pPr algn="ctr"/>
                      <a:r>
                        <a:rPr lang="en-GB"/>
                        <a:t>52</a:t>
                      </a:r>
                    </a:p>
                  </a:txBody>
                  <a:tcPr/>
                </a:tc>
                <a:extLst>
                  <a:ext uri="{0D108BD9-81ED-4DB2-BD59-A6C34878D82A}">
                    <a16:rowId xmlns:a16="http://schemas.microsoft.com/office/drawing/2014/main" val="2240981960"/>
                  </a:ext>
                </a:extLst>
              </a:tr>
              <a:tr h="370840">
                <a:tc>
                  <a:txBody>
                    <a:bodyPr/>
                    <a:lstStyle/>
                    <a:p>
                      <a:pPr algn="ctr"/>
                      <a:r>
                        <a:rPr lang="en-GB"/>
                        <a:t>44</a:t>
                      </a:r>
                    </a:p>
                  </a:txBody>
                  <a:tcPr/>
                </a:tc>
                <a:tc>
                  <a:txBody>
                    <a:bodyPr/>
                    <a:lstStyle/>
                    <a:p>
                      <a:pPr algn="ctr"/>
                      <a:r>
                        <a:rPr lang="en-GB"/>
                        <a:t>37</a:t>
                      </a:r>
                    </a:p>
                  </a:txBody>
                  <a:tcPr/>
                </a:tc>
                <a:extLst>
                  <a:ext uri="{0D108BD9-81ED-4DB2-BD59-A6C34878D82A}">
                    <a16:rowId xmlns:a16="http://schemas.microsoft.com/office/drawing/2014/main" val="2689293908"/>
                  </a:ext>
                </a:extLst>
              </a:tr>
              <a:tr h="370840">
                <a:tc>
                  <a:txBody>
                    <a:bodyPr/>
                    <a:lstStyle/>
                    <a:p>
                      <a:pPr algn="ctr"/>
                      <a:r>
                        <a:rPr lang="en-GB"/>
                        <a:t>50</a:t>
                      </a:r>
                    </a:p>
                  </a:txBody>
                  <a:tcPr/>
                </a:tc>
                <a:tc>
                  <a:txBody>
                    <a:bodyPr/>
                    <a:lstStyle/>
                    <a:p>
                      <a:pPr algn="ctr"/>
                      <a:r>
                        <a:rPr lang="en-GB"/>
                        <a:t>41</a:t>
                      </a:r>
                    </a:p>
                  </a:txBody>
                  <a:tcPr/>
                </a:tc>
                <a:extLst>
                  <a:ext uri="{0D108BD9-81ED-4DB2-BD59-A6C34878D82A}">
                    <a16:rowId xmlns:a16="http://schemas.microsoft.com/office/drawing/2014/main" val="708346109"/>
                  </a:ext>
                </a:extLst>
              </a:tr>
            </a:tbl>
          </a:graphicData>
        </a:graphic>
      </p:graphicFrame>
      <p:sp>
        <p:nvSpPr>
          <p:cNvPr id="9" name="TextBox 8">
            <a:extLst>
              <a:ext uri="{FF2B5EF4-FFF2-40B4-BE49-F238E27FC236}">
                <a16:creationId xmlns:a16="http://schemas.microsoft.com/office/drawing/2014/main" id="{3D19B20E-9928-F9D1-599B-DE7DB4264AC2}"/>
              </a:ext>
            </a:extLst>
          </p:cNvPr>
          <p:cNvSpPr txBox="1"/>
          <p:nvPr/>
        </p:nvSpPr>
        <p:spPr>
          <a:xfrm>
            <a:off x="6335786" y="2595773"/>
            <a:ext cx="5393093" cy="2308324"/>
          </a:xfrm>
          <a:prstGeom prst="rect">
            <a:avLst/>
          </a:prstGeom>
          <a:noFill/>
        </p:spPr>
        <p:txBody>
          <a:bodyPr wrap="square" rtlCol="0">
            <a:spAutoFit/>
          </a:bodyPr>
          <a:lstStyle/>
          <a:p>
            <a:r>
              <a:rPr lang="en-GB" sz="2400"/>
              <a:t>What is the mean and standard deviation for athletes and non athletes?</a:t>
            </a:r>
          </a:p>
          <a:p>
            <a:endParaRPr lang="en-GB" sz="2400"/>
          </a:p>
          <a:p>
            <a:r>
              <a:rPr lang="en-GB" sz="2400"/>
              <a:t>Calculate the range of the data.</a:t>
            </a:r>
          </a:p>
          <a:p>
            <a:endParaRPr lang="en-GB" sz="2400"/>
          </a:p>
          <a:p>
            <a:r>
              <a:rPr lang="en-GB" sz="2400"/>
              <a:t>Write a statement describing the data.</a:t>
            </a:r>
          </a:p>
        </p:txBody>
      </p:sp>
    </p:spTree>
    <p:extLst>
      <p:ext uri="{BB962C8B-B14F-4D97-AF65-F5344CB8AC3E}">
        <p14:creationId xmlns:p14="http://schemas.microsoft.com/office/powerpoint/2010/main" val="9448060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a:t>Calculating Mean, Standard Deviation &amp; Range</a:t>
            </a:r>
          </a:p>
        </p:txBody>
      </p:sp>
      <p:sp>
        <p:nvSpPr>
          <p:cNvPr id="3" name="Content Placeholder 2"/>
          <p:cNvSpPr>
            <a:spLocks noGrp="1"/>
          </p:cNvSpPr>
          <p:nvPr>
            <p:ph idx="1"/>
          </p:nvPr>
        </p:nvSpPr>
        <p:spPr/>
        <p:txBody>
          <a:bodyPr vert="horz" lIns="91440" tIns="45720" rIns="91440" bIns="45720" rtlCol="0" anchor="t">
            <a:normAutofit fontScale="77500" lnSpcReduction="20000"/>
          </a:bodyPr>
          <a:lstStyle/>
          <a:p>
            <a:pPr marL="0" indent="0">
              <a:buNone/>
            </a:pPr>
            <a:r>
              <a:rPr lang="en-GB" dirty="0"/>
              <a:t>Most SPSS output provide mean and SD</a:t>
            </a:r>
          </a:p>
          <a:p>
            <a:pPr marL="0" indent="0">
              <a:buNone/>
            </a:pPr>
            <a:endParaRPr lang="en-GB"/>
          </a:p>
          <a:p>
            <a:pPr marL="0" indent="0">
              <a:buNone/>
            </a:pPr>
            <a:r>
              <a:rPr lang="en-GB" dirty="0"/>
              <a:t>You can just calculate in using descriptives.</a:t>
            </a:r>
            <a:endParaRPr lang="en-GB" dirty="0">
              <a:cs typeface="Calibri"/>
            </a:endParaRPr>
          </a:p>
          <a:p>
            <a:pPr marL="0" indent="0">
              <a:buNone/>
            </a:pPr>
            <a:endParaRPr lang="en-GB"/>
          </a:p>
          <a:p>
            <a:pPr marL="457200" indent="-457200">
              <a:buFont typeface="+mj-lt"/>
              <a:buAutoNum type="arabicPeriod"/>
            </a:pPr>
            <a:r>
              <a:rPr lang="en-GB" sz="2000" dirty="0"/>
              <a:t>Input data into SPSS</a:t>
            </a:r>
            <a:endParaRPr lang="en-GB" sz="2000" dirty="0">
              <a:cs typeface="Calibri"/>
            </a:endParaRPr>
          </a:p>
          <a:p>
            <a:pPr marL="457200" indent="-457200">
              <a:buFont typeface="+mj-lt"/>
              <a:buAutoNum type="arabicPeriod"/>
            </a:pPr>
            <a:r>
              <a:rPr lang="en-GB" sz="2000" dirty="0"/>
              <a:t>Analyse</a:t>
            </a:r>
            <a:endParaRPr lang="en-GB" sz="2000" dirty="0">
              <a:cs typeface="Calibri"/>
            </a:endParaRPr>
          </a:p>
          <a:p>
            <a:pPr marL="457200" indent="-457200">
              <a:buFont typeface="+mj-lt"/>
              <a:buAutoNum type="arabicPeriod"/>
            </a:pPr>
            <a:r>
              <a:rPr lang="en-GB" sz="2000" dirty="0"/>
              <a:t>Descriptives statistics</a:t>
            </a:r>
            <a:endParaRPr lang="en-GB" sz="2000" dirty="0">
              <a:cs typeface="Calibri"/>
            </a:endParaRPr>
          </a:p>
          <a:p>
            <a:pPr marL="457200" indent="-457200">
              <a:buFont typeface="+mj-lt"/>
              <a:buAutoNum type="arabicPeriod"/>
            </a:pPr>
            <a:r>
              <a:rPr lang="en-GB" sz="2000" dirty="0"/>
              <a:t>Descriptives</a:t>
            </a:r>
          </a:p>
          <a:p>
            <a:pPr marL="457200" indent="-457200">
              <a:buFont typeface="+mj-lt"/>
              <a:buAutoNum type="arabicPeriod"/>
            </a:pPr>
            <a:r>
              <a:rPr lang="en-GB" sz="2000" dirty="0"/>
              <a:t>Move the variables across</a:t>
            </a:r>
            <a:endParaRPr lang="en-GB" sz="2000" dirty="0">
              <a:cs typeface="Calibri"/>
            </a:endParaRPr>
          </a:p>
          <a:p>
            <a:pPr marL="457200" indent="-457200">
              <a:buFont typeface="+mj-lt"/>
              <a:buAutoNum type="arabicPeriod"/>
            </a:pPr>
            <a:r>
              <a:rPr lang="en-GB" sz="2000" dirty="0"/>
              <a:t>Options – choose those you want</a:t>
            </a:r>
          </a:p>
          <a:p>
            <a:pPr marL="457200" indent="-457200">
              <a:buFont typeface="+mj-lt"/>
              <a:buAutoNum type="arabicPeriod"/>
            </a:pPr>
            <a:r>
              <a:rPr lang="en-GB" sz="2000" dirty="0"/>
              <a:t>OK</a:t>
            </a:r>
            <a:endParaRPr lang="en-GB" sz="2000" dirty="0">
              <a:cs typeface="Calibri"/>
            </a:endParaRPr>
          </a:p>
          <a:p>
            <a:pPr marL="0" indent="0">
              <a:buNone/>
            </a:pPr>
            <a:endParaRPr lang="en-GB" sz="2000"/>
          </a:p>
        </p:txBody>
      </p:sp>
    </p:spTree>
    <p:extLst>
      <p:ext uri="{BB962C8B-B14F-4D97-AF65-F5344CB8AC3E}">
        <p14:creationId xmlns:p14="http://schemas.microsoft.com/office/powerpoint/2010/main" val="391131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1EFCA16-5D2F-BC9A-5B04-2BDFF0746BCF}"/>
              </a:ext>
            </a:extLst>
          </p:cNvPr>
          <p:cNvSpPr txBox="1">
            <a:spLocks/>
          </p:cNvSpPr>
          <p:nvPr/>
        </p:nvSpPr>
        <p:spPr>
          <a:xfrm>
            <a:off x="612057" y="20996"/>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r>
              <a:rPr lang="en-US"/>
              <a:t>Reporting the mean and SD</a:t>
            </a:r>
          </a:p>
        </p:txBody>
      </p:sp>
      <p:sp>
        <p:nvSpPr>
          <p:cNvPr id="5" name="Content Placeholder 2">
            <a:extLst>
              <a:ext uri="{FF2B5EF4-FFF2-40B4-BE49-F238E27FC236}">
                <a16:creationId xmlns:a16="http://schemas.microsoft.com/office/drawing/2014/main" id="{5D08FD91-25CD-2FDB-5369-3DB6C8E5D6F8}"/>
              </a:ext>
            </a:extLst>
          </p:cNvPr>
          <p:cNvSpPr txBox="1">
            <a:spLocks/>
          </p:cNvSpPr>
          <p:nvPr/>
        </p:nvSpPr>
        <p:spPr>
          <a:xfrm>
            <a:off x="612057" y="1481496"/>
            <a:ext cx="10515600" cy="43513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defRPr/>
            </a:pPr>
            <a:r>
              <a:rPr lang="en-US" altLang="en-US" dirty="0"/>
              <a:t>The grip strength of athletes </a:t>
            </a:r>
            <a:r>
              <a:rPr lang="en-US" altLang="en-US" dirty="0">
                <a:solidFill>
                  <a:srgbClr val="FF0000"/>
                </a:solidFill>
              </a:rPr>
              <a:t>(n=_, _.__</a:t>
            </a:r>
            <a:r>
              <a:rPr lang="en-US" altLang="en-US" dirty="0">
                <a:solidFill>
                  <a:srgbClr val="FF0000"/>
                </a:solidFill>
                <a:ea typeface="MS Gothic"/>
              </a:rPr>
              <a:t>±__kg</a:t>
            </a:r>
            <a:r>
              <a:rPr lang="en-US" altLang="en-US" dirty="0">
                <a:solidFill>
                  <a:srgbClr val="FF0000"/>
                </a:solidFill>
                <a:latin typeface="MS Gothic"/>
                <a:ea typeface="MS Gothic"/>
              </a:rPr>
              <a:t>)</a:t>
            </a:r>
            <a:r>
              <a:rPr lang="en-US" altLang="en-US" dirty="0"/>
              <a:t>was greater than that of non-athletes </a:t>
            </a:r>
            <a:r>
              <a:rPr lang="en-US" altLang="en-US" dirty="0">
                <a:solidFill>
                  <a:srgbClr val="FF0000"/>
                </a:solidFill>
              </a:rPr>
              <a:t>(n=_,__._ </a:t>
            </a:r>
            <a:r>
              <a:rPr lang="en-US" altLang="en-US" dirty="0">
                <a:solidFill>
                  <a:srgbClr val="FF0000"/>
                </a:solidFill>
                <a:ea typeface="MS Gothic"/>
              </a:rPr>
              <a:t>± ____kg)</a:t>
            </a:r>
            <a:r>
              <a:rPr lang="en-US" altLang="en-US" dirty="0">
                <a:ea typeface="MS Gothic"/>
              </a:rPr>
              <a:t>.</a:t>
            </a:r>
          </a:p>
          <a:p>
            <a:pPr marL="0" indent="0">
              <a:buNone/>
              <a:defRPr/>
            </a:pPr>
            <a:r>
              <a:rPr lang="en-US" altLang="en-US" sz="2000" dirty="0">
                <a:ea typeface="MS Gothic"/>
              </a:rPr>
              <a:t>i.e. the number within the group, mean ± Standard deviation </a:t>
            </a:r>
            <a:endParaRPr lang="en-US" altLang="en-US" sz="2000" dirty="0">
              <a:ea typeface="MS Gothic" pitchFamily="49" charset="-128"/>
              <a:cs typeface="Calibri"/>
            </a:endParaRPr>
          </a:p>
          <a:p>
            <a:pPr marL="0" indent="0">
              <a:buFont typeface="Arial" panose="020B0604020202020204" pitchFamily="34" charset="0"/>
              <a:buNone/>
              <a:defRPr/>
            </a:pPr>
            <a:endParaRPr lang="en-US" altLang="en-US">
              <a:ea typeface="MS Gothic" pitchFamily="49" charset="-128"/>
            </a:endParaRPr>
          </a:p>
          <a:p>
            <a:pPr marL="0" indent="0">
              <a:buNone/>
              <a:defRPr/>
            </a:pPr>
            <a:r>
              <a:rPr lang="en-US" altLang="en-US" dirty="0">
                <a:ea typeface="MS Gothic"/>
              </a:rPr>
              <a:t>1 SD is assumed unless otherwise stated. </a:t>
            </a:r>
            <a:endParaRPr lang="en-US" altLang="en-US" dirty="0">
              <a:ea typeface="MS Gothic" pitchFamily="49" charset="-128"/>
              <a:cs typeface="Calibri"/>
            </a:endParaRPr>
          </a:p>
          <a:p>
            <a:pPr marL="0" indent="0">
              <a:buFont typeface="Arial" panose="020B0604020202020204" pitchFamily="34" charset="0"/>
              <a:buNone/>
              <a:defRPr/>
            </a:pPr>
            <a:endParaRPr lang="en-US" altLang="en-US">
              <a:ea typeface="MS Gothic" pitchFamily="49" charset="-128"/>
            </a:endParaRPr>
          </a:p>
          <a:p>
            <a:pPr marL="0" indent="0">
              <a:buFont typeface="Arial" panose="020B0604020202020204" pitchFamily="34" charset="0"/>
              <a:buNone/>
              <a:defRPr/>
            </a:pPr>
            <a:r>
              <a:rPr lang="en-US" altLang="en-US" dirty="0">
                <a:solidFill>
                  <a:srgbClr val="0070C0"/>
                </a:solidFill>
                <a:ea typeface="MS Gothic"/>
              </a:rPr>
              <a:t>The higher range of strength in non-athletes (29kg) compared to athletes (12kg) results in a greater standard deviation and means that there is a greater variable in strength score in the non-athlete group</a:t>
            </a:r>
          </a:p>
        </p:txBody>
      </p:sp>
    </p:spTree>
    <p:extLst>
      <p:ext uri="{BB962C8B-B14F-4D97-AF65-F5344CB8AC3E}">
        <p14:creationId xmlns:p14="http://schemas.microsoft.com/office/powerpoint/2010/main" val="4048695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4A9ECC9-1F74-10C5-9438-040C0DC50624}"/>
              </a:ext>
            </a:extLst>
          </p:cNvPr>
          <p:cNvSpPr>
            <a:spLocks noGrp="1"/>
          </p:cNvSpPr>
          <p:nvPr>
            <p:ph type="title"/>
          </p:nvPr>
        </p:nvSpPr>
        <p:spPr>
          <a:xfrm>
            <a:off x="391610" y="366016"/>
            <a:ext cx="11408779" cy="596167"/>
          </a:xfrm>
        </p:spPr>
        <p:txBody>
          <a:bodyPr>
            <a:noAutofit/>
          </a:bodyPr>
          <a:lstStyle/>
          <a:p>
            <a:pPr algn="ctr"/>
            <a:r>
              <a:rPr lang="en-GB" sz="3200"/>
              <a:t>Confidence Intervals</a:t>
            </a:r>
          </a:p>
        </p:txBody>
      </p:sp>
      <p:sp>
        <p:nvSpPr>
          <p:cNvPr id="5" name="Content Placeholder 2">
            <a:extLst>
              <a:ext uri="{FF2B5EF4-FFF2-40B4-BE49-F238E27FC236}">
                <a16:creationId xmlns:a16="http://schemas.microsoft.com/office/drawing/2014/main" id="{2A114476-C984-DDC1-BBAE-EB601FB1D717}"/>
              </a:ext>
            </a:extLst>
          </p:cNvPr>
          <p:cNvSpPr>
            <a:spLocks noGrp="1"/>
          </p:cNvSpPr>
          <p:nvPr>
            <p:ph idx="1"/>
          </p:nvPr>
        </p:nvSpPr>
        <p:spPr>
          <a:xfrm>
            <a:off x="610221" y="1097782"/>
            <a:ext cx="10784610" cy="4662435"/>
          </a:xfrm>
        </p:spPr>
        <p:txBody>
          <a:bodyPr>
            <a:normAutofit fontScale="92500" lnSpcReduction="10000"/>
          </a:bodyPr>
          <a:lstStyle/>
          <a:p>
            <a:pPr marL="0" indent="0">
              <a:buNone/>
            </a:pPr>
            <a:r>
              <a:rPr lang="en-GB" sz="2400"/>
              <a:t>Calculating the mean of a group only allows you to describe the mean of </a:t>
            </a:r>
            <a:r>
              <a:rPr lang="en-GB" sz="2400" b="1"/>
              <a:t>that</a:t>
            </a:r>
            <a:r>
              <a:rPr lang="en-GB" sz="2400"/>
              <a:t> group.</a:t>
            </a:r>
          </a:p>
          <a:p>
            <a:pPr marL="0" indent="0">
              <a:buNone/>
            </a:pPr>
            <a:r>
              <a:rPr lang="en-GB" sz="2400"/>
              <a:t>Calculating the confidence interval from this mean and its standard deviation (normally with a certainty of 95% probability) allows you to predict the mean score within the population as a whole. </a:t>
            </a:r>
          </a:p>
          <a:p>
            <a:pPr marL="0" indent="0">
              <a:buNone/>
            </a:pPr>
            <a:r>
              <a:rPr lang="en-GB" sz="2400"/>
              <a:t>However this calculation only provides a range score that the mean lies between.</a:t>
            </a:r>
          </a:p>
          <a:p>
            <a:pPr marL="0" indent="0">
              <a:buNone/>
            </a:pPr>
            <a:endParaRPr lang="en-GB" sz="2400"/>
          </a:p>
          <a:p>
            <a:pPr marL="0" indent="0" algn="ctr">
              <a:buNone/>
            </a:pPr>
            <a:r>
              <a:rPr lang="en-GB" sz="2400"/>
              <a:t>i.e. The mean strength of the group was 34.5±9.5kg (95% CI 29.5, 39.5)</a:t>
            </a:r>
          </a:p>
          <a:p>
            <a:pPr marL="0" indent="0" algn="ctr">
              <a:buNone/>
            </a:pPr>
            <a:endParaRPr lang="en-GB" sz="2400"/>
          </a:p>
          <a:p>
            <a:pPr marL="0" indent="0">
              <a:buNone/>
            </a:pPr>
            <a:r>
              <a:rPr lang="en-GB" sz="2400"/>
              <a:t>This means that the mean strength of the whole population from which the group mean was derived is between 29.5kg and 39.5kg.</a:t>
            </a:r>
          </a:p>
          <a:p>
            <a:pPr marL="0" indent="0">
              <a:buNone/>
            </a:pPr>
            <a:endParaRPr lang="en-GB" sz="2400"/>
          </a:p>
          <a:p>
            <a:pPr marL="0" indent="0">
              <a:buNone/>
            </a:pPr>
            <a:r>
              <a:rPr lang="en-GB" sz="2400"/>
              <a:t>You should report the CI along with the mean and standard deviation within the results section.</a:t>
            </a:r>
          </a:p>
          <a:p>
            <a:pPr marL="0" indent="0">
              <a:buNone/>
            </a:pPr>
            <a:endParaRPr lang="en-GB" sz="2400"/>
          </a:p>
          <a:p>
            <a:pPr marL="0" indent="0">
              <a:buNone/>
            </a:pPr>
            <a:endParaRPr lang="en-GB" sz="2400"/>
          </a:p>
        </p:txBody>
      </p:sp>
    </p:spTree>
    <p:extLst>
      <p:ext uri="{BB962C8B-B14F-4D97-AF65-F5344CB8AC3E}">
        <p14:creationId xmlns:p14="http://schemas.microsoft.com/office/powerpoint/2010/main" val="9246827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1704BFB-17DE-510B-09BD-79C66F42CB81}"/>
              </a:ext>
            </a:extLst>
          </p:cNvPr>
          <p:cNvSpPr>
            <a:spLocks noGrp="1"/>
          </p:cNvSpPr>
          <p:nvPr>
            <p:ph type="title"/>
          </p:nvPr>
        </p:nvSpPr>
        <p:spPr>
          <a:xfrm>
            <a:off x="838200" y="365125"/>
            <a:ext cx="10515600" cy="1325563"/>
          </a:xfrm>
        </p:spPr>
        <p:txBody>
          <a:bodyPr/>
          <a:lstStyle/>
          <a:p>
            <a:pPr>
              <a:defRPr/>
            </a:pPr>
            <a:r>
              <a:rPr lang="en-GB"/>
              <a:t>Why Is Confidence Interval Important</a:t>
            </a:r>
          </a:p>
        </p:txBody>
      </p:sp>
      <p:pic>
        <p:nvPicPr>
          <p:cNvPr id="5" name="Picture 2" descr="Image result for confidence interval">
            <a:extLst>
              <a:ext uri="{FF2B5EF4-FFF2-40B4-BE49-F238E27FC236}">
                <a16:creationId xmlns:a16="http://schemas.microsoft.com/office/drawing/2014/main" id="{0564F013-D3FE-68CF-AC8F-6E1C69D43E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86032" y="1816101"/>
            <a:ext cx="5029200"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10" descr="Image result for confidence interval comparisons 2 samples">
            <a:extLst>
              <a:ext uri="{FF2B5EF4-FFF2-40B4-BE49-F238E27FC236}">
                <a16:creationId xmlns:a16="http://schemas.microsoft.com/office/drawing/2014/main" id="{9D744860-3EA4-651A-75CE-2A18A7AB208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48526" y="2071689"/>
            <a:ext cx="3990769" cy="2892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ight Arrow 3">
            <a:extLst>
              <a:ext uri="{FF2B5EF4-FFF2-40B4-BE49-F238E27FC236}">
                <a16:creationId xmlns:a16="http://schemas.microsoft.com/office/drawing/2014/main" id="{B3A7A7B6-B856-BEC8-7C18-EE756407ACBC}"/>
              </a:ext>
            </a:extLst>
          </p:cNvPr>
          <p:cNvSpPr/>
          <p:nvPr/>
        </p:nvSpPr>
        <p:spPr>
          <a:xfrm>
            <a:off x="6096001" y="3271839"/>
            <a:ext cx="1152525" cy="517525"/>
          </a:xfrm>
          <a:prstGeom prst="rightArrow">
            <a:avLst/>
          </a:prstGeom>
          <a:solidFill>
            <a:srgbClr val="FF0000"/>
          </a:solidFill>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GB"/>
          </a:p>
        </p:txBody>
      </p:sp>
    </p:spTree>
    <p:extLst>
      <p:ext uri="{BB962C8B-B14F-4D97-AF65-F5344CB8AC3E}">
        <p14:creationId xmlns:p14="http://schemas.microsoft.com/office/powerpoint/2010/main" val="39044388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8890CA7-E6FE-5B2D-BA80-F5A82FB58B88}"/>
              </a:ext>
            </a:extLst>
          </p:cNvPr>
          <p:cNvSpPr>
            <a:spLocks noGrp="1"/>
          </p:cNvSpPr>
          <p:nvPr>
            <p:ph type="title"/>
          </p:nvPr>
        </p:nvSpPr>
        <p:spPr>
          <a:xfrm>
            <a:off x="838200" y="365125"/>
            <a:ext cx="10515600" cy="1325563"/>
          </a:xfrm>
        </p:spPr>
        <p:txBody>
          <a:bodyPr/>
          <a:lstStyle/>
          <a:p>
            <a:pPr algn="ctr"/>
            <a:r>
              <a:rPr lang="en-GB"/>
              <a:t>Calculating the Confidence Interval</a:t>
            </a:r>
          </a:p>
        </p:txBody>
      </p:sp>
      <p:sp>
        <p:nvSpPr>
          <p:cNvPr id="5" name="Content Placeholder 2">
            <a:extLst>
              <a:ext uri="{FF2B5EF4-FFF2-40B4-BE49-F238E27FC236}">
                <a16:creationId xmlns:a16="http://schemas.microsoft.com/office/drawing/2014/main" id="{8D1489DA-2A6C-0188-463C-7C13C3C5C16C}"/>
              </a:ext>
            </a:extLst>
          </p:cNvPr>
          <p:cNvSpPr>
            <a:spLocks noGrp="1"/>
          </p:cNvSpPr>
          <p:nvPr>
            <p:ph idx="1"/>
          </p:nvPr>
        </p:nvSpPr>
        <p:spPr>
          <a:xfrm>
            <a:off x="838200" y="1825625"/>
            <a:ext cx="10515600" cy="4309452"/>
          </a:xfrm>
        </p:spPr>
        <p:txBody>
          <a:bodyPr>
            <a:normAutofit lnSpcReduction="10000"/>
          </a:bodyPr>
          <a:lstStyle/>
          <a:p>
            <a:pPr marL="0" indent="0">
              <a:buNone/>
            </a:pPr>
            <a:r>
              <a:rPr lang="en-GB"/>
              <a:t>The confidence intervals is a standard output in SPSS but can be calculated.</a:t>
            </a:r>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lgn="ctr">
              <a:buNone/>
            </a:pPr>
            <a:r>
              <a:rPr lang="en-GB">
                <a:solidFill>
                  <a:srgbClr val="FF0000"/>
                </a:solidFill>
              </a:rPr>
              <a:t>Using SPSS determine the mean, standard deviation and confidence interval of the variables within data set 1</a:t>
            </a:r>
            <a:r>
              <a:rPr lang="en-GB"/>
              <a:t>.</a:t>
            </a:r>
          </a:p>
          <a:p>
            <a:pPr marL="0" indent="0">
              <a:buNone/>
            </a:pPr>
            <a:endParaRPr lang="en-GB"/>
          </a:p>
          <a:p>
            <a:endParaRPr lang="en-GB"/>
          </a:p>
        </p:txBody>
      </p:sp>
      <p:pic>
        <p:nvPicPr>
          <p:cNvPr id="6" name="Picture 5" descr="F:\PHd\ci-for-the-mean-formula.png">
            <a:extLst>
              <a:ext uri="{FF2B5EF4-FFF2-40B4-BE49-F238E27FC236}">
                <a16:creationId xmlns:a16="http://schemas.microsoft.com/office/drawing/2014/main" id="{A7E04FDE-A843-C48C-5CFB-6C0A7EE3247F}"/>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2151164" y="2939747"/>
            <a:ext cx="2846901" cy="1414230"/>
          </a:xfrm>
          <a:prstGeom prst="rect">
            <a:avLst/>
          </a:prstGeom>
          <a:noFill/>
          <a:ln>
            <a:noFill/>
          </a:ln>
        </p:spPr>
      </p:pic>
      <p:sp>
        <p:nvSpPr>
          <p:cNvPr id="7" name="Text Box 2">
            <a:extLst>
              <a:ext uri="{FF2B5EF4-FFF2-40B4-BE49-F238E27FC236}">
                <a16:creationId xmlns:a16="http://schemas.microsoft.com/office/drawing/2014/main" id="{760BD01A-8A93-EE08-63C4-AC3BFFDD098E}"/>
              </a:ext>
            </a:extLst>
          </p:cNvPr>
          <p:cNvSpPr txBox="1">
            <a:spLocks noChangeArrowheads="1"/>
          </p:cNvSpPr>
          <p:nvPr/>
        </p:nvSpPr>
        <p:spPr bwMode="auto">
          <a:xfrm>
            <a:off x="5954229" y="2939747"/>
            <a:ext cx="3662728" cy="1477328"/>
          </a:xfrm>
          <a:prstGeom prst="rect">
            <a:avLst/>
          </a:prstGeom>
          <a:solidFill>
            <a:srgbClr val="FFFFFF"/>
          </a:solidFill>
          <a:ln w="9525">
            <a:noFill/>
            <a:miter lim="800000"/>
            <a:headEnd/>
            <a:tailEnd/>
          </a:ln>
        </p:spPr>
        <p:txBody>
          <a:bodyPr rot="0" vert="horz" wrap="square" lIns="91440" tIns="45720" rIns="91440" bIns="45720" anchor="t" anchorCtr="0">
            <a:spAutoFit/>
          </a:bodyPr>
          <a:lstStyle/>
          <a:p>
            <a:pPr>
              <a:spcAft>
                <a:spcPts val="0"/>
              </a:spcAft>
            </a:pPr>
            <a:r>
              <a:rPr lang="en-GB">
                <a:effectLst/>
                <a:latin typeface="Calibri" panose="020F0502020204030204" pitchFamily="34" charset="0"/>
                <a:ea typeface="Calibri" panose="020F0502020204030204" pitchFamily="34" charset="0"/>
                <a:cs typeface="Times New Roman" panose="02020603050405020304" pitchFamily="18" charset="0"/>
              </a:rPr>
              <a:t>Where</a:t>
            </a:r>
          </a:p>
          <a:p>
            <a:pPr>
              <a:spcAft>
                <a:spcPts val="0"/>
              </a:spcAft>
            </a:pPr>
            <a:r>
              <a:rPr lang="en-GB">
                <a:effectLst/>
                <a:latin typeface="Calibri" panose="020F0502020204030204" pitchFamily="34" charset="0"/>
                <a:ea typeface="Calibri" panose="020F0502020204030204" pitchFamily="34" charset="0"/>
                <a:cs typeface="Times New Roman" panose="02020603050405020304" pitchFamily="18" charset="0"/>
              </a:rPr>
              <a:t>X is the mean value</a:t>
            </a:r>
          </a:p>
          <a:p>
            <a:pPr>
              <a:spcAft>
                <a:spcPts val="0"/>
              </a:spcAft>
            </a:pPr>
            <a:r>
              <a:rPr lang="en-GB">
                <a:effectLst/>
                <a:latin typeface="Calibri" panose="020F0502020204030204" pitchFamily="34" charset="0"/>
                <a:ea typeface="Calibri" panose="020F0502020204030204" pitchFamily="34" charset="0"/>
                <a:cs typeface="Times New Roman" panose="02020603050405020304" pitchFamily="18" charset="0"/>
              </a:rPr>
              <a:t>Z is 1.96</a:t>
            </a:r>
          </a:p>
          <a:p>
            <a:pPr>
              <a:spcAft>
                <a:spcPts val="0"/>
              </a:spcAft>
            </a:pPr>
            <a:r>
              <a:rPr lang="en-GB">
                <a:effectLst/>
                <a:latin typeface="Calibri" panose="020F0502020204030204" pitchFamily="34" charset="0"/>
                <a:ea typeface="Calibri" panose="020F0502020204030204" pitchFamily="34" charset="0"/>
                <a:cs typeface="Times New Roman" panose="02020603050405020304" pitchFamily="18" charset="0"/>
              </a:rPr>
              <a:t>S is the standard deviation</a:t>
            </a:r>
          </a:p>
          <a:p>
            <a:pPr>
              <a:spcAft>
                <a:spcPts val="0"/>
              </a:spcAft>
            </a:pPr>
            <a:r>
              <a:rPr lang="en-GB">
                <a:effectLst/>
                <a:latin typeface="Calibri" panose="020F0502020204030204" pitchFamily="34" charset="0"/>
                <a:ea typeface="Calibri" panose="020F0502020204030204" pitchFamily="34" charset="0"/>
                <a:cs typeface="Times New Roman" panose="02020603050405020304" pitchFamily="18" charset="0"/>
              </a:rPr>
              <a:t>N is the number of data points</a:t>
            </a:r>
          </a:p>
        </p:txBody>
      </p:sp>
    </p:spTree>
    <p:extLst>
      <p:ext uri="{BB962C8B-B14F-4D97-AF65-F5344CB8AC3E}">
        <p14:creationId xmlns:p14="http://schemas.microsoft.com/office/powerpoint/2010/main" val="5530738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3">
            <a:extLst>
              <a:ext uri="{FF2B5EF4-FFF2-40B4-BE49-F238E27FC236}">
                <a16:creationId xmlns:a16="http://schemas.microsoft.com/office/drawing/2014/main" id="{97D6A508-CCC8-BF1F-7144-46EE3C8F5277}"/>
              </a:ext>
            </a:extLst>
          </p:cNvPr>
          <p:cNvGraphicFramePr>
            <a:graphicFrameLocks noGrp="1"/>
          </p:cNvGraphicFramePr>
          <p:nvPr>
            <p:ph idx="1"/>
            <p:extLst>
              <p:ext uri="{D42A27DB-BD31-4B8C-83A1-F6EECF244321}">
                <p14:modId xmlns:p14="http://schemas.microsoft.com/office/powerpoint/2010/main" val="2115672805"/>
              </p:ext>
            </p:extLst>
          </p:nvPr>
        </p:nvGraphicFramePr>
        <p:xfrm>
          <a:off x="1555261" y="350036"/>
          <a:ext cx="9081478" cy="1869129"/>
        </p:xfrm>
        <a:graphic>
          <a:graphicData uri="http://schemas.openxmlformats.org/drawingml/2006/table">
            <a:tbl>
              <a:tblPr>
                <a:tableStyleId>{5C22544A-7EE6-4342-B048-85BDC9FD1C3A}</a:tableStyleId>
              </a:tblPr>
              <a:tblGrid>
                <a:gridCol w="1297354">
                  <a:extLst>
                    <a:ext uri="{9D8B030D-6E8A-4147-A177-3AD203B41FA5}">
                      <a16:colId xmlns:a16="http://schemas.microsoft.com/office/drawing/2014/main" val="2807726206"/>
                    </a:ext>
                  </a:extLst>
                </a:gridCol>
                <a:gridCol w="1297354">
                  <a:extLst>
                    <a:ext uri="{9D8B030D-6E8A-4147-A177-3AD203B41FA5}">
                      <a16:colId xmlns:a16="http://schemas.microsoft.com/office/drawing/2014/main" val="804959323"/>
                    </a:ext>
                  </a:extLst>
                </a:gridCol>
                <a:gridCol w="1297354">
                  <a:extLst>
                    <a:ext uri="{9D8B030D-6E8A-4147-A177-3AD203B41FA5}">
                      <a16:colId xmlns:a16="http://schemas.microsoft.com/office/drawing/2014/main" val="2709609514"/>
                    </a:ext>
                  </a:extLst>
                </a:gridCol>
                <a:gridCol w="1297354">
                  <a:extLst>
                    <a:ext uri="{9D8B030D-6E8A-4147-A177-3AD203B41FA5}">
                      <a16:colId xmlns:a16="http://schemas.microsoft.com/office/drawing/2014/main" val="1900509471"/>
                    </a:ext>
                  </a:extLst>
                </a:gridCol>
                <a:gridCol w="1297354">
                  <a:extLst>
                    <a:ext uri="{9D8B030D-6E8A-4147-A177-3AD203B41FA5}">
                      <a16:colId xmlns:a16="http://schemas.microsoft.com/office/drawing/2014/main" val="3853552244"/>
                    </a:ext>
                  </a:extLst>
                </a:gridCol>
                <a:gridCol w="1297354">
                  <a:extLst>
                    <a:ext uri="{9D8B030D-6E8A-4147-A177-3AD203B41FA5}">
                      <a16:colId xmlns:a16="http://schemas.microsoft.com/office/drawing/2014/main" val="2486897094"/>
                    </a:ext>
                  </a:extLst>
                </a:gridCol>
                <a:gridCol w="1297354">
                  <a:extLst>
                    <a:ext uri="{9D8B030D-6E8A-4147-A177-3AD203B41FA5}">
                      <a16:colId xmlns:a16="http://schemas.microsoft.com/office/drawing/2014/main" val="2869364817"/>
                    </a:ext>
                  </a:extLst>
                </a:gridCol>
              </a:tblGrid>
              <a:tr h="312617">
                <a:tc gridSpan="7">
                  <a:txBody>
                    <a:bodyPr/>
                    <a:lstStyle/>
                    <a:p>
                      <a:pPr marL="38100" marR="38100" algn="ctr">
                        <a:lnSpc>
                          <a:spcPts val="1600"/>
                        </a:lnSpc>
                        <a:spcAft>
                          <a:spcPts val="0"/>
                        </a:spcAft>
                      </a:pPr>
                      <a:r>
                        <a:rPr lang="en-GB" sz="3600">
                          <a:effectLst/>
                        </a:rPr>
                        <a:t>Tests of Normality</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52537137"/>
                  </a:ext>
                </a:extLst>
              </a:tr>
              <a:tr h="230908">
                <a:tc rowSpan="2">
                  <a:txBody>
                    <a:bodyPr/>
                    <a:lstStyle/>
                    <a:p>
                      <a:pPr>
                        <a:lnSpc>
                          <a:spcPct val="107000"/>
                        </a:lnSpc>
                        <a:spcAft>
                          <a:spcPts val="0"/>
                        </a:spcAft>
                      </a:pPr>
                      <a:r>
                        <a:rPr lang="en-GB" sz="4000">
                          <a:effectLst/>
                        </a:rPr>
                        <a:t> </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gridSpan="3">
                  <a:txBody>
                    <a:bodyPr/>
                    <a:lstStyle/>
                    <a:p>
                      <a:pPr marL="38100" marR="38100" algn="ctr">
                        <a:lnSpc>
                          <a:spcPts val="1600"/>
                        </a:lnSpc>
                        <a:spcAft>
                          <a:spcPts val="0"/>
                        </a:spcAft>
                      </a:pPr>
                      <a:r>
                        <a:rPr lang="en-GB" sz="2400">
                          <a:effectLst/>
                        </a:rPr>
                        <a:t>Kolmogorov-</a:t>
                      </a:r>
                      <a:r>
                        <a:rPr lang="en-GB" sz="2400" err="1">
                          <a:effectLst/>
                        </a:rPr>
                        <a:t>Smirnov</a:t>
                      </a:r>
                      <a:r>
                        <a:rPr lang="en-GB" sz="2400" baseline="30000" err="1">
                          <a:effectLst/>
                        </a:rPr>
                        <a:t>a</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hMerge="1">
                  <a:txBody>
                    <a:bodyPr/>
                    <a:lstStyle/>
                    <a:p>
                      <a:endParaRPr lang="en-GB"/>
                    </a:p>
                  </a:txBody>
                  <a:tcPr/>
                </a:tc>
                <a:tc gridSpan="3">
                  <a:txBody>
                    <a:bodyPr/>
                    <a:lstStyle/>
                    <a:p>
                      <a:pPr marL="38100" marR="38100" algn="ctr">
                        <a:lnSpc>
                          <a:spcPts val="1600"/>
                        </a:lnSpc>
                        <a:spcAft>
                          <a:spcPts val="0"/>
                        </a:spcAft>
                      </a:pPr>
                      <a:r>
                        <a:rPr lang="en-GB" sz="2400">
                          <a:effectLst/>
                        </a:rPr>
                        <a:t>Shapiro-Wilk</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517589873"/>
                  </a:ext>
                </a:extLst>
              </a:tr>
              <a:tr h="404995">
                <a:tc vMerge="1">
                  <a:txBody>
                    <a:bodyPr/>
                    <a:lstStyle/>
                    <a:p>
                      <a:endParaRPr lang="en-GB"/>
                    </a:p>
                  </a:txBody>
                  <a:tcPr/>
                </a:tc>
                <a:tc>
                  <a:txBody>
                    <a:bodyPr/>
                    <a:lstStyle/>
                    <a:p>
                      <a:pPr marL="38100" marR="38100" algn="ctr">
                        <a:lnSpc>
                          <a:spcPts val="1600"/>
                        </a:lnSpc>
                        <a:spcAft>
                          <a:spcPts val="0"/>
                        </a:spcAft>
                      </a:pPr>
                      <a:r>
                        <a:rPr lang="en-GB" sz="2400">
                          <a:effectLst/>
                        </a:rPr>
                        <a:t>Statistic</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err="1">
                          <a:effectLst/>
                        </a:rPr>
                        <a:t>df</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effectLst/>
                        </a:rPr>
                        <a:t>Sig.</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effectLst/>
                        </a:rPr>
                        <a:t>Statistic</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err="1">
                          <a:effectLst/>
                        </a:rPr>
                        <a:t>df</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solidFill>
                            <a:srgbClr val="FF0000"/>
                          </a:solidFill>
                          <a:effectLst/>
                        </a:rPr>
                        <a:t>Sig.</a:t>
                      </a:r>
                      <a:endParaRPr lang="en-GB" sz="36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4013310431"/>
                  </a:ext>
                </a:extLst>
              </a:tr>
              <a:tr h="269142">
                <a:tc>
                  <a:txBody>
                    <a:bodyPr/>
                    <a:lstStyle/>
                    <a:p>
                      <a:pPr marL="38100" marR="38100">
                        <a:lnSpc>
                          <a:spcPts val="1600"/>
                        </a:lnSpc>
                        <a:spcAft>
                          <a:spcPts val="0"/>
                        </a:spcAft>
                      </a:pPr>
                      <a:r>
                        <a:rPr lang="en-GB" sz="2400">
                          <a:effectLst/>
                        </a:rPr>
                        <a:t>weight</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effectLst/>
                        </a:rPr>
                        <a:t>.198</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effectLst/>
                        </a:rPr>
                        <a:t>46</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effectLst/>
                        </a:rPr>
                        <a:t>.000</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effectLst/>
                        </a:rPr>
                        <a:t>.833</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effectLst/>
                        </a:rPr>
                        <a:t>46</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solidFill>
                            <a:srgbClr val="FF0000"/>
                          </a:solidFill>
                          <a:effectLst/>
                        </a:rPr>
                        <a:t>.000</a:t>
                      </a:r>
                      <a:endParaRPr lang="en-GB" sz="36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022453991"/>
                  </a:ext>
                </a:extLst>
              </a:tr>
              <a:tr h="418612">
                <a:tc>
                  <a:txBody>
                    <a:bodyPr/>
                    <a:lstStyle/>
                    <a:p>
                      <a:pPr marL="38100" marR="38100">
                        <a:lnSpc>
                          <a:spcPts val="1600"/>
                        </a:lnSpc>
                        <a:spcAft>
                          <a:spcPts val="0"/>
                        </a:spcAft>
                      </a:pPr>
                      <a:r>
                        <a:rPr lang="en-GB" sz="2400">
                          <a:effectLst/>
                        </a:rPr>
                        <a:t>BMI</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effectLst/>
                        </a:rPr>
                        <a:t>.114</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effectLst/>
                        </a:rPr>
                        <a:t>46</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effectLst/>
                        </a:rPr>
                        <a:t>.165</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effectLst/>
                        </a:rPr>
                        <a:t>.952</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effectLst/>
                        </a:rPr>
                        <a:t>46</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solidFill>
                            <a:srgbClr val="0070C0"/>
                          </a:solidFill>
                          <a:effectLst/>
                        </a:rPr>
                        <a:t>.054</a:t>
                      </a:r>
                      <a:endParaRPr lang="en-GB" sz="360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849589351"/>
                  </a:ext>
                </a:extLst>
              </a:tr>
              <a:tr h="230908">
                <a:tc gridSpan="7">
                  <a:txBody>
                    <a:bodyPr/>
                    <a:lstStyle/>
                    <a:p>
                      <a:pPr marL="38100" marR="38100">
                        <a:lnSpc>
                          <a:spcPts val="1600"/>
                        </a:lnSpc>
                        <a:spcAft>
                          <a:spcPts val="0"/>
                        </a:spcAft>
                      </a:pPr>
                      <a:r>
                        <a:rPr lang="en-GB" sz="900">
                          <a:effectLst/>
                        </a:rPr>
                        <a:t>a. Lilliefors Significance Correction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62259037"/>
                  </a:ext>
                </a:extLst>
              </a:tr>
            </a:tbl>
          </a:graphicData>
        </a:graphic>
      </p:graphicFrame>
      <p:sp>
        <p:nvSpPr>
          <p:cNvPr id="6" name="TextBox 5">
            <a:extLst>
              <a:ext uri="{FF2B5EF4-FFF2-40B4-BE49-F238E27FC236}">
                <a16:creationId xmlns:a16="http://schemas.microsoft.com/office/drawing/2014/main" id="{EBC5FDD0-A990-2F51-1FF8-0DABAAB3FACD}"/>
              </a:ext>
            </a:extLst>
          </p:cNvPr>
          <p:cNvSpPr txBox="1"/>
          <p:nvPr/>
        </p:nvSpPr>
        <p:spPr>
          <a:xfrm>
            <a:off x="790331" y="2360288"/>
            <a:ext cx="10611338" cy="3416320"/>
          </a:xfrm>
          <a:prstGeom prst="rect">
            <a:avLst/>
          </a:prstGeom>
          <a:noFill/>
        </p:spPr>
        <p:txBody>
          <a:bodyPr wrap="square" rtlCol="0">
            <a:spAutoFit/>
          </a:bodyPr>
          <a:lstStyle/>
          <a:p>
            <a:r>
              <a:rPr lang="en-GB" sz="2400"/>
              <a:t>You will get both a histogram and table output,</a:t>
            </a:r>
          </a:p>
          <a:p>
            <a:endParaRPr lang="en-GB" sz="2400"/>
          </a:p>
          <a:p>
            <a:r>
              <a:rPr lang="en-GB" sz="2400"/>
              <a:t>The values to consider are the sig value is Shapiro-Wilks.</a:t>
            </a:r>
          </a:p>
          <a:p>
            <a:endParaRPr lang="en-GB" sz="2400"/>
          </a:p>
          <a:p>
            <a:r>
              <a:rPr lang="en-GB" sz="2400">
                <a:solidFill>
                  <a:srgbClr val="FF0000"/>
                </a:solidFill>
              </a:rPr>
              <a:t>If the sig value is below 0.05 then the test show that the data is </a:t>
            </a:r>
            <a:r>
              <a:rPr lang="en-GB" sz="2400" err="1">
                <a:solidFill>
                  <a:srgbClr val="FF0000"/>
                </a:solidFill>
              </a:rPr>
              <a:t>significanctly</a:t>
            </a:r>
            <a:r>
              <a:rPr lang="en-GB" sz="2400">
                <a:solidFill>
                  <a:srgbClr val="FF0000"/>
                </a:solidFill>
              </a:rPr>
              <a:t> different from that which you would expect in normally distribute data. – weight.</a:t>
            </a:r>
          </a:p>
          <a:p>
            <a:endParaRPr lang="en-GB" sz="2400"/>
          </a:p>
          <a:p>
            <a:r>
              <a:rPr lang="en-GB" sz="2400">
                <a:solidFill>
                  <a:srgbClr val="0070C0"/>
                </a:solidFill>
              </a:rPr>
              <a:t>If the sig value is greater than 0.05 then the test show that the data is similar to that which you would expect in normally distribute data – BMI.</a:t>
            </a:r>
            <a:endParaRPr lang="en-GB" sz="2400"/>
          </a:p>
        </p:txBody>
      </p:sp>
    </p:spTree>
    <p:extLst>
      <p:ext uri="{BB962C8B-B14F-4D97-AF65-F5344CB8AC3E}">
        <p14:creationId xmlns:p14="http://schemas.microsoft.com/office/powerpoint/2010/main" val="8162795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1C46B-B5F8-11FB-B24E-5BBDA313945A}"/>
              </a:ext>
            </a:extLst>
          </p:cNvPr>
          <p:cNvSpPr>
            <a:spLocks noGrp="1"/>
          </p:cNvSpPr>
          <p:nvPr>
            <p:ph type="title"/>
          </p:nvPr>
        </p:nvSpPr>
        <p:spPr/>
        <p:txBody>
          <a:bodyPr/>
          <a:lstStyle/>
          <a:p>
            <a:r>
              <a:rPr lang="en-GB"/>
              <a:t>DIFFERENCE – T-Tests</a:t>
            </a:r>
          </a:p>
        </p:txBody>
      </p:sp>
      <p:sp>
        <p:nvSpPr>
          <p:cNvPr id="3" name="Content Placeholder 2">
            <a:extLst>
              <a:ext uri="{FF2B5EF4-FFF2-40B4-BE49-F238E27FC236}">
                <a16:creationId xmlns:a16="http://schemas.microsoft.com/office/drawing/2014/main" id="{C2F40A5E-CBBB-5BE1-9871-5BEFF21981D4}"/>
              </a:ext>
            </a:extLst>
          </p:cNvPr>
          <p:cNvSpPr>
            <a:spLocks noGrp="1"/>
          </p:cNvSpPr>
          <p:nvPr>
            <p:ph idx="1"/>
          </p:nvPr>
        </p:nvSpPr>
        <p:spPr>
          <a:xfrm>
            <a:off x="1425677" y="1868129"/>
            <a:ext cx="9844118" cy="3435107"/>
          </a:xfrm>
        </p:spPr>
        <p:txBody>
          <a:bodyPr/>
          <a:lstStyle/>
          <a:p>
            <a:r>
              <a:rPr lang="en-GB"/>
              <a:t>Independent t-test</a:t>
            </a:r>
          </a:p>
          <a:p>
            <a:pPr lvl="1"/>
            <a:r>
              <a:rPr lang="en-GB"/>
              <a:t>A comparison between two groups to see if they are different</a:t>
            </a:r>
          </a:p>
          <a:p>
            <a:r>
              <a:rPr lang="en-GB"/>
              <a:t>Paired t-test</a:t>
            </a:r>
          </a:p>
          <a:p>
            <a:pPr lvl="1"/>
            <a:r>
              <a:rPr lang="en-GB"/>
              <a:t>Same group tested on two occasions/ two variables to see if there is a difference</a:t>
            </a:r>
          </a:p>
          <a:p>
            <a:endParaRPr lang="en-GB"/>
          </a:p>
        </p:txBody>
      </p:sp>
    </p:spTree>
    <p:extLst>
      <p:ext uri="{BB962C8B-B14F-4D97-AF65-F5344CB8AC3E}">
        <p14:creationId xmlns:p14="http://schemas.microsoft.com/office/powerpoint/2010/main" val="28592956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E7B06495-5D4A-202F-C6D8-F9C7E2DD0077}"/>
              </a:ext>
            </a:extLst>
          </p:cNvPr>
          <p:cNvSpPr>
            <a:spLocks noGrp="1" noChangeArrowheads="1"/>
          </p:cNvSpPr>
          <p:nvPr>
            <p:ph type="title"/>
          </p:nvPr>
        </p:nvSpPr>
        <p:spPr>
          <a:xfrm>
            <a:off x="1714529" y="176059"/>
            <a:ext cx="8229600" cy="1139825"/>
          </a:xfrm>
          <a:noFill/>
          <a:extLst>
            <a:ext uri="{909E8E84-426E-40DD-AFC4-6F175D3DCCD1}">
              <a14:hiddenFill xmlns:a14="http://schemas.microsoft.com/office/drawing/2010/main">
                <a:solidFill>
                  <a:srgbClr val="FFFFFF"/>
                </a:solidFill>
              </a14:hiddenFill>
            </a:ext>
          </a:extLst>
        </p:spPr>
        <p:txBody>
          <a:bodyPr/>
          <a:lstStyle/>
          <a:p>
            <a:r>
              <a:rPr lang="en-GB" altLang="en-US" sz="2800">
                <a:effectLst/>
              </a:rPr>
              <a:t>Which type of t-test would the following use? (Paired of Independent?)</a:t>
            </a:r>
          </a:p>
        </p:txBody>
      </p:sp>
      <p:sp>
        <p:nvSpPr>
          <p:cNvPr id="5" name="Rectangle 3">
            <a:extLst>
              <a:ext uri="{FF2B5EF4-FFF2-40B4-BE49-F238E27FC236}">
                <a16:creationId xmlns:a16="http://schemas.microsoft.com/office/drawing/2014/main" id="{5E0BF364-1BDE-C21E-F90D-6416320A7CBE}"/>
              </a:ext>
            </a:extLst>
          </p:cNvPr>
          <p:cNvSpPr txBox="1">
            <a:spLocks noChangeArrowheads="1"/>
          </p:cNvSpPr>
          <p:nvPr/>
        </p:nvSpPr>
        <p:spPr>
          <a:xfrm>
            <a:off x="1347023" y="1412875"/>
            <a:ext cx="8964613" cy="4891088"/>
          </a:xfrm>
          <a:prstGeom prst="rect">
            <a:avLst/>
          </a:prstGeom>
          <a:noFill/>
          <a:extLst>
            <a:ext uri="{909E8E84-426E-40DD-AFC4-6F175D3DCCD1}">
              <a14:hiddenFill xmlns:a14="http://schemas.microsoft.com/office/drawing/2010/main">
                <a:solidFill>
                  <a:srgbClr val="FFFFFF"/>
                </a:solidFill>
              </a14:hiddenFill>
            </a:ext>
          </a:extLst>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81000" indent="-381000">
              <a:lnSpc>
                <a:spcPct val="80000"/>
              </a:lnSpc>
              <a:buFont typeface="Wingdings" panose="05000000000000000000" pitchFamily="2" charset="2"/>
              <a:buNone/>
            </a:pPr>
            <a:endParaRPr lang="en-GB" altLang="en-US" sz="2000"/>
          </a:p>
          <a:p>
            <a:pPr marL="1219200" lvl="2" indent="-304800">
              <a:lnSpc>
                <a:spcPct val="80000"/>
              </a:lnSpc>
              <a:buFont typeface="Wingdings" panose="05000000000000000000" pitchFamily="2" charset="2"/>
              <a:buAutoNum type="arabicPeriod"/>
            </a:pPr>
            <a:r>
              <a:rPr lang="en-GB" altLang="en-US"/>
              <a:t>Weight of a group at w1 and w6 of diet programme</a:t>
            </a:r>
          </a:p>
          <a:p>
            <a:pPr marL="1219200" lvl="2" indent="-304800">
              <a:lnSpc>
                <a:spcPct val="80000"/>
              </a:lnSpc>
              <a:buFont typeface="Wingdings" panose="05000000000000000000" pitchFamily="2" charset="2"/>
              <a:buAutoNum type="arabicPeriod"/>
            </a:pPr>
            <a:r>
              <a:rPr lang="en-GB" altLang="en-US"/>
              <a:t>State anxiety levels for a group of males and a group of females, </a:t>
            </a:r>
          </a:p>
          <a:p>
            <a:pPr marL="1219200" lvl="2" indent="-304800">
              <a:lnSpc>
                <a:spcPct val="80000"/>
              </a:lnSpc>
              <a:buFont typeface="Wingdings" panose="05000000000000000000" pitchFamily="2" charset="2"/>
              <a:buAutoNum type="arabicPeriod"/>
            </a:pPr>
            <a:r>
              <a:rPr lang="en-GB" altLang="en-US"/>
              <a:t>Comparison of 100m times between elite / non-elite runners, </a:t>
            </a:r>
          </a:p>
          <a:p>
            <a:pPr marL="1219200" lvl="2" indent="-304800">
              <a:lnSpc>
                <a:spcPct val="80000"/>
              </a:lnSpc>
              <a:buFont typeface="Wingdings" panose="05000000000000000000" pitchFamily="2" charset="2"/>
              <a:buAutoNum type="arabicPeriod"/>
            </a:pPr>
            <a:r>
              <a:rPr lang="en-GB" altLang="en-US"/>
              <a:t>Levels of alcohol consumption for a group of students tested at the start of year 1 and at the end of year 1</a:t>
            </a:r>
          </a:p>
          <a:p>
            <a:pPr marL="1219200" lvl="2" indent="-304800">
              <a:lnSpc>
                <a:spcPct val="80000"/>
              </a:lnSpc>
              <a:buFont typeface="Wingdings" panose="05000000000000000000" pitchFamily="2" charset="2"/>
              <a:buAutoNum type="arabicPeriod"/>
            </a:pPr>
            <a:r>
              <a:rPr lang="en-GB" altLang="en-US"/>
              <a:t>Mood state before and after exercise for a group</a:t>
            </a:r>
          </a:p>
          <a:p>
            <a:pPr marL="1219200" lvl="2" indent="-304800">
              <a:lnSpc>
                <a:spcPct val="80000"/>
              </a:lnSpc>
              <a:buFont typeface="Wingdings" panose="05000000000000000000" pitchFamily="2" charset="2"/>
              <a:buAutoNum type="arabicPeriod"/>
            </a:pPr>
            <a:r>
              <a:rPr lang="en-GB" altLang="en-US"/>
              <a:t>Differences in motivation type between a group of exercisers and a group of non-exercisers, </a:t>
            </a:r>
          </a:p>
          <a:p>
            <a:pPr marL="1219200" lvl="2" indent="-304800">
              <a:lnSpc>
                <a:spcPct val="80000"/>
              </a:lnSpc>
              <a:buFont typeface="Wingdings" panose="05000000000000000000" pitchFamily="2" charset="2"/>
              <a:buAutoNum type="arabicPeriod"/>
            </a:pPr>
            <a:r>
              <a:rPr lang="en-GB" altLang="en-US"/>
              <a:t>Strength test results for a group before and after weight training programme </a:t>
            </a:r>
          </a:p>
          <a:p>
            <a:pPr marL="1219200" lvl="2" indent="-304800">
              <a:lnSpc>
                <a:spcPct val="80000"/>
              </a:lnSpc>
              <a:buFont typeface="Wingdings" panose="05000000000000000000" pitchFamily="2" charset="2"/>
              <a:buAutoNum type="arabicPeriod"/>
            </a:pPr>
            <a:r>
              <a:rPr lang="en-GB" altLang="en-US"/>
              <a:t>A comparison of nutritional levels between vegetarian and vegan diets</a:t>
            </a:r>
          </a:p>
          <a:p>
            <a:pPr marL="1219200" lvl="2" indent="-304800">
              <a:lnSpc>
                <a:spcPct val="80000"/>
              </a:lnSpc>
              <a:buFont typeface="Wingdings" panose="05000000000000000000" pitchFamily="2" charset="2"/>
              <a:buAutoNum type="arabicPeriod"/>
            </a:pPr>
            <a:r>
              <a:rPr lang="en-GB" altLang="en-US"/>
              <a:t>Attendance figures between school 1 and school 2</a:t>
            </a:r>
          </a:p>
          <a:p>
            <a:pPr marL="381000" indent="-381000">
              <a:lnSpc>
                <a:spcPct val="80000"/>
              </a:lnSpc>
              <a:buFont typeface="Wingdings" panose="05000000000000000000" pitchFamily="2" charset="2"/>
              <a:buAutoNum type="arabicPeriod"/>
            </a:pPr>
            <a:endParaRPr lang="en-GB" altLang="en-US" sz="2000"/>
          </a:p>
        </p:txBody>
      </p:sp>
    </p:spTree>
    <p:extLst>
      <p:ext uri="{BB962C8B-B14F-4D97-AF65-F5344CB8AC3E}">
        <p14:creationId xmlns:p14="http://schemas.microsoft.com/office/powerpoint/2010/main" val="14559025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7CB21-F725-90AB-5B82-AC51F77C7E40}"/>
              </a:ext>
            </a:extLst>
          </p:cNvPr>
          <p:cNvSpPr>
            <a:spLocks noGrp="1"/>
          </p:cNvSpPr>
          <p:nvPr>
            <p:ph type="title"/>
          </p:nvPr>
        </p:nvSpPr>
        <p:spPr/>
        <p:txBody>
          <a:bodyPr/>
          <a:lstStyle/>
          <a:p>
            <a:r>
              <a:rPr lang="en-GB"/>
              <a:t>SPSS Independent t-test</a:t>
            </a:r>
          </a:p>
        </p:txBody>
      </p:sp>
      <p:sp>
        <p:nvSpPr>
          <p:cNvPr id="3" name="Content Placeholder 2">
            <a:extLst>
              <a:ext uri="{FF2B5EF4-FFF2-40B4-BE49-F238E27FC236}">
                <a16:creationId xmlns:a16="http://schemas.microsoft.com/office/drawing/2014/main" id="{713EE57D-F6D9-D101-808E-5F101915A7BA}"/>
              </a:ext>
            </a:extLst>
          </p:cNvPr>
          <p:cNvSpPr>
            <a:spLocks noGrp="1"/>
          </p:cNvSpPr>
          <p:nvPr>
            <p:ph idx="1"/>
          </p:nvPr>
        </p:nvSpPr>
        <p:spPr/>
        <p:txBody>
          <a:bodyPr>
            <a:normAutofit fontScale="77500" lnSpcReduction="20000"/>
          </a:bodyPr>
          <a:lstStyle/>
          <a:p>
            <a:pPr eaLnBrk="1" hangingPunct="1">
              <a:defRPr/>
            </a:pPr>
            <a:r>
              <a:rPr lang="en-US" sz="3200" err="1"/>
              <a:t>Analyse</a:t>
            </a:r>
            <a:endParaRPr lang="en-GB" sz="3200"/>
          </a:p>
          <a:p>
            <a:pPr eaLnBrk="1" hangingPunct="1">
              <a:defRPr/>
            </a:pPr>
            <a:r>
              <a:rPr lang="en-US" sz="3200"/>
              <a:t>Compare means</a:t>
            </a:r>
            <a:endParaRPr lang="en-GB" sz="3200"/>
          </a:p>
          <a:p>
            <a:pPr eaLnBrk="1" hangingPunct="1">
              <a:defRPr/>
            </a:pPr>
            <a:r>
              <a:rPr lang="en-US" sz="3200"/>
              <a:t>Independent t-test</a:t>
            </a:r>
            <a:endParaRPr lang="en-GB" sz="3200"/>
          </a:p>
          <a:p>
            <a:pPr marL="0" indent="0" eaLnBrk="1" hangingPunct="1">
              <a:buFontTx/>
              <a:buNone/>
              <a:defRPr/>
            </a:pPr>
            <a:r>
              <a:rPr lang="en-US" sz="2800"/>
              <a:t>You have two gender groups so move this to the grouping variable box – you then define the groups (in this example, group 1=m and group 2=f because in the data the genders are labeled 1 and 2)</a:t>
            </a:r>
          </a:p>
          <a:p>
            <a:pPr marL="0" indent="0" eaLnBrk="1" hangingPunct="1">
              <a:buFontTx/>
              <a:buNone/>
              <a:defRPr/>
            </a:pPr>
            <a:endParaRPr lang="en-GB" sz="2800"/>
          </a:p>
          <a:p>
            <a:pPr marL="0" indent="0" eaLnBrk="1" hangingPunct="1">
              <a:buFontTx/>
              <a:buNone/>
              <a:defRPr/>
            </a:pPr>
            <a:r>
              <a:rPr lang="en-US" sz="2800"/>
              <a:t>Energy intake is your test variable to move this to the test variable box</a:t>
            </a:r>
          </a:p>
          <a:p>
            <a:pPr marL="0" indent="0" eaLnBrk="1" hangingPunct="1">
              <a:buFontTx/>
              <a:buNone/>
              <a:defRPr/>
            </a:pPr>
            <a:endParaRPr lang="en-US" sz="2800"/>
          </a:p>
          <a:p>
            <a:pPr marL="0" indent="0" eaLnBrk="1" hangingPunct="1">
              <a:buFontTx/>
              <a:buNone/>
              <a:defRPr/>
            </a:pPr>
            <a:r>
              <a:rPr lang="en-US" sz="2800"/>
              <a:t>Press Ok and you get descriptive stats and the t-test scores</a:t>
            </a:r>
            <a:endParaRPr lang="en-GB" sz="2800"/>
          </a:p>
          <a:p>
            <a:pPr marL="0" indent="0" eaLnBrk="1" hangingPunct="1">
              <a:buFontTx/>
              <a:buNone/>
              <a:defRPr/>
            </a:pPr>
            <a:endParaRPr lang="en-GB" sz="2800"/>
          </a:p>
          <a:p>
            <a:pPr eaLnBrk="1" hangingPunct="1">
              <a:defRPr/>
            </a:pPr>
            <a:endParaRPr lang="en-GB"/>
          </a:p>
          <a:p>
            <a:endParaRPr lang="en-GB"/>
          </a:p>
        </p:txBody>
      </p:sp>
    </p:spTree>
    <p:extLst>
      <p:ext uri="{BB962C8B-B14F-4D97-AF65-F5344CB8AC3E}">
        <p14:creationId xmlns:p14="http://schemas.microsoft.com/office/powerpoint/2010/main" val="36978593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981A28A-7D2A-5B9D-38EE-9CAEA9B1174B}"/>
              </a:ext>
            </a:extLst>
          </p:cNvPr>
          <p:cNvSpPr>
            <a:spLocks noGrp="1"/>
          </p:cNvSpPr>
          <p:nvPr>
            <p:ph type="title"/>
          </p:nvPr>
        </p:nvSpPr>
        <p:spPr>
          <a:xfrm>
            <a:off x="1096297" y="199155"/>
            <a:ext cx="8229600" cy="1139825"/>
          </a:xfrm>
        </p:spPr>
        <p:txBody>
          <a:bodyPr/>
          <a:lstStyle/>
          <a:p>
            <a:pPr eaLnBrk="1" hangingPunct="1"/>
            <a:r>
              <a:rPr lang="en-GB" altLang="en-US"/>
              <a:t>SPSS Output tables</a:t>
            </a:r>
          </a:p>
        </p:txBody>
      </p:sp>
      <p:graphicFrame>
        <p:nvGraphicFramePr>
          <p:cNvPr id="5" name="Table 4">
            <a:extLst>
              <a:ext uri="{FF2B5EF4-FFF2-40B4-BE49-F238E27FC236}">
                <a16:creationId xmlns:a16="http://schemas.microsoft.com/office/drawing/2014/main" id="{6EA482AD-7497-A27E-7C79-9094D42097E9}"/>
              </a:ext>
            </a:extLst>
          </p:cNvPr>
          <p:cNvGraphicFramePr>
            <a:graphicFrameLocks noGrp="1"/>
          </p:cNvGraphicFramePr>
          <p:nvPr>
            <p:extLst>
              <p:ext uri="{D42A27DB-BD31-4B8C-83A1-F6EECF244321}">
                <p14:modId xmlns:p14="http://schemas.microsoft.com/office/powerpoint/2010/main" val="2875623290"/>
              </p:ext>
            </p:extLst>
          </p:nvPr>
        </p:nvGraphicFramePr>
        <p:xfrm>
          <a:off x="818606" y="3013556"/>
          <a:ext cx="8784982" cy="3307566"/>
        </p:xfrm>
        <a:graphic>
          <a:graphicData uri="http://schemas.openxmlformats.org/drawingml/2006/table">
            <a:tbl>
              <a:tblPr>
                <a:tableStyleId>{5C22544A-7EE6-4342-B048-85BDC9FD1C3A}</a:tableStyleId>
              </a:tblPr>
              <a:tblGrid>
                <a:gridCol w="792091">
                  <a:extLst>
                    <a:ext uri="{9D8B030D-6E8A-4147-A177-3AD203B41FA5}">
                      <a16:colId xmlns:a16="http://schemas.microsoft.com/office/drawing/2014/main" val="20000"/>
                    </a:ext>
                  </a:extLst>
                </a:gridCol>
                <a:gridCol w="1182119">
                  <a:extLst>
                    <a:ext uri="{9D8B030D-6E8A-4147-A177-3AD203B41FA5}">
                      <a16:colId xmlns:a16="http://schemas.microsoft.com/office/drawing/2014/main" val="20001"/>
                    </a:ext>
                  </a:extLst>
                </a:gridCol>
                <a:gridCol w="786811">
                  <a:extLst>
                    <a:ext uri="{9D8B030D-6E8A-4147-A177-3AD203B41FA5}">
                      <a16:colId xmlns:a16="http://schemas.microsoft.com/office/drawing/2014/main" val="20002"/>
                    </a:ext>
                  </a:extLst>
                </a:gridCol>
                <a:gridCol w="551350">
                  <a:extLst>
                    <a:ext uri="{9D8B030D-6E8A-4147-A177-3AD203B41FA5}">
                      <a16:colId xmlns:a16="http://schemas.microsoft.com/office/drawing/2014/main" val="20003"/>
                    </a:ext>
                  </a:extLst>
                </a:gridCol>
                <a:gridCol w="936104">
                  <a:extLst>
                    <a:ext uri="{9D8B030D-6E8A-4147-A177-3AD203B41FA5}">
                      <a16:colId xmlns:a16="http://schemas.microsoft.com/office/drawing/2014/main" val="20004"/>
                    </a:ext>
                  </a:extLst>
                </a:gridCol>
                <a:gridCol w="602452">
                  <a:extLst>
                    <a:ext uri="{9D8B030D-6E8A-4147-A177-3AD203B41FA5}">
                      <a16:colId xmlns:a16="http://schemas.microsoft.com/office/drawing/2014/main" val="20005"/>
                    </a:ext>
                  </a:extLst>
                </a:gridCol>
                <a:gridCol w="786811">
                  <a:extLst>
                    <a:ext uri="{9D8B030D-6E8A-4147-A177-3AD203B41FA5}">
                      <a16:colId xmlns:a16="http://schemas.microsoft.com/office/drawing/2014/main" val="20006"/>
                    </a:ext>
                  </a:extLst>
                </a:gridCol>
                <a:gridCol w="786811">
                  <a:extLst>
                    <a:ext uri="{9D8B030D-6E8A-4147-A177-3AD203B41FA5}">
                      <a16:colId xmlns:a16="http://schemas.microsoft.com/office/drawing/2014/main" val="20007"/>
                    </a:ext>
                  </a:extLst>
                </a:gridCol>
                <a:gridCol w="786811">
                  <a:extLst>
                    <a:ext uri="{9D8B030D-6E8A-4147-A177-3AD203B41FA5}">
                      <a16:colId xmlns:a16="http://schemas.microsoft.com/office/drawing/2014/main" val="20008"/>
                    </a:ext>
                  </a:extLst>
                </a:gridCol>
                <a:gridCol w="786811">
                  <a:extLst>
                    <a:ext uri="{9D8B030D-6E8A-4147-A177-3AD203B41FA5}">
                      <a16:colId xmlns:a16="http://schemas.microsoft.com/office/drawing/2014/main" val="20009"/>
                    </a:ext>
                  </a:extLst>
                </a:gridCol>
                <a:gridCol w="786811">
                  <a:extLst>
                    <a:ext uri="{9D8B030D-6E8A-4147-A177-3AD203B41FA5}">
                      <a16:colId xmlns:a16="http://schemas.microsoft.com/office/drawing/2014/main" val="20010"/>
                    </a:ext>
                  </a:extLst>
                </a:gridCol>
              </a:tblGrid>
              <a:tr h="330455">
                <a:tc gridSpan="11">
                  <a:txBody>
                    <a:bodyPr/>
                    <a:lstStyle/>
                    <a:p>
                      <a:pPr marL="38100" marR="38100" algn="ctr">
                        <a:lnSpc>
                          <a:spcPts val="1600"/>
                        </a:lnSpc>
                        <a:spcAft>
                          <a:spcPts val="0"/>
                        </a:spcAft>
                      </a:pPr>
                      <a:r>
                        <a:rPr lang="en-GB" sz="1800">
                          <a:effectLst/>
                        </a:rPr>
                        <a:t>Independent Samples Test</a:t>
                      </a:r>
                      <a:endParaRPr lang="en-GB" sz="2400">
                        <a:effectLst/>
                        <a:latin typeface="Cambria"/>
                        <a:ea typeface="MS Mincho"/>
                        <a:cs typeface="Times New Roman"/>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713728">
                <a:tc rowSpan="3" gridSpan="2">
                  <a:txBody>
                    <a:bodyPr/>
                    <a:lstStyle/>
                    <a:p>
                      <a:pPr>
                        <a:spcAft>
                          <a:spcPts val="0"/>
                        </a:spcAft>
                      </a:pPr>
                      <a:r>
                        <a:rPr lang="en-GB" sz="900">
                          <a:effectLst/>
                        </a:rPr>
                        <a:t> </a:t>
                      </a:r>
                      <a:endParaRPr lang="en-GB" sz="900">
                        <a:effectLst/>
                        <a:latin typeface="Cambria"/>
                        <a:ea typeface="MS Mincho"/>
                        <a:cs typeface="Times New Roman"/>
                      </a:endParaRPr>
                    </a:p>
                  </a:txBody>
                  <a:tcPr marL="0" marR="0" marT="0" marB="0" anchor="b"/>
                </a:tc>
                <a:tc rowSpan="3" hMerge="1">
                  <a:txBody>
                    <a:bodyPr/>
                    <a:lstStyle/>
                    <a:p>
                      <a:endParaRPr lang="en-GB"/>
                    </a:p>
                  </a:txBody>
                  <a:tcPr/>
                </a:tc>
                <a:tc gridSpan="2">
                  <a:txBody>
                    <a:bodyPr/>
                    <a:lstStyle/>
                    <a:p>
                      <a:pPr marL="38100" marR="38100" algn="ctr">
                        <a:lnSpc>
                          <a:spcPts val="1600"/>
                        </a:lnSpc>
                        <a:spcAft>
                          <a:spcPts val="0"/>
                        </a:spcAft>
                      </a:pPr>
                      <a:r>
                        <a:rPr lang="en-GB" sz="700">
                          <a:effectLst/>
                        </a:rPr>
                        <a:t>Levene's Test for Equality of Variances</a:t>
                      </a:r>
                      <a:endParaRPr lang="en-GB" sz="900">
                        <a:effectLst/>
                        <a:latin typeface="Cambria"/>
                        <a:ea typeface="MS Mincho"/>
                        <a:cs typeface="Times New Roman"/>
                      </a:endParaRPr>
                    </a:p>
                  </a:txBody>
                  <a:tcPr marL="0" marR="0" marT="0" marB="0" anchor="b"/>
                </a:tc>
                <a:tc hMerge="1">
                  <a:txBody>
                    <a:bodyPr/>
                    <a:lstStyle/>
                    <a:p>
                      <a:endParaRPr lang="en-GB"/>
                    </a:p>
                  </a:txBody>
                  <a:tcPr/>
                </a:tc>
                <a:tc gridSpan="7">
                  <a:txBody>
                    <a:bodyPr/>
                    <a:lstStyle/>
                    <a:p>
                      <a:pPr marL="38100" marR="38100" algn="ctr">
                        <a:lnSpc>
                          <a:spcPts val="1600"/>
                        </a:lnSpc>
                        <a:spcAft>
                          <a:spcPts val="0"/>
                        </a:spcAft>
                      </a:pPr>
                      <a:r>
                        <a:rPr lang="en-GB" sz="700">
                          <a:effectLst/>
                        </a:rPr>
                        <a:t>t-test for Equality of Means</a:t>
                      </a:r>
                      <a:endParaRPr lang="en-GB" sz="900">
                        <a:effectLst/>
                        <a:latin typeface="Cambria"/>
                        <a:ea typeface="MS Mincho"/>
                        <a:cs typeface="Times New Roman"/>
                      </a:endParaRPr>
                    </a:p>
                  </a:txBody>
                  <a:tcPr marL="0" marR="0" marT="0"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713728">
                <a:tc gridSpan="2" vMerge="1">
                  <a:txBody>
                    <a:bodyPr/>
                    <a:lstStyle/>
                    <a:p>
                      <a:endParaRPr lang="en-GB"/>
                    </a:p>
                  </a:txBody>
                  <a:tcPr/>
                </a:tc>
                <a:tc hMerge="1" vMerge="1">
                  <a:txBody>
                    <a:bodyPr/>
                    <a:lstStyle/>
                    <a:p>
                      <a:endParaRPr lang="en-GB"/>
                    </a:p>
                  </a:txBody>
                  <a:tcPr/>
                </a:tc>
                <a:tc rowSpan="2">
                  <a:txBody>
                    <a:bodyPr/>
                    <a:lstStyle/>
                    <a:p>
                      <a:pPr marL="38100" marR="38100" algn="ctr">
                        <a:lnSpc>
                          <a:spcPts val="1600"/>
                        </a:lnSpc>
                        <a:spcAft>
                          <a:spcPts val="0"/>
                        </a:spcAft>
                      </a:pPr>
                      <a:r>
                        <a:rPr lang="en-GB" sz="700">
                          <a:effectLst/>
                        </a:rPr>
                        <a:t>F</a:t>
                      </a:r>
                      <a:endParaRPr lang="en-GB" sz="900">
                        <a:effectLst/>
                        <a:latin typeface="Cambria"/>
                        <a:ea typeface="MS Mincho"/>
                        <a:cs typeface="Times New Roman"/>
                      </a:endParaRPr>
                    </a:p>
                  </a:txBody>
                  <a:tcPr marL="0" marR="0" marT="0" marB="0" anchor="b"/>
                </a:tc>
                <a:tc rowSpan="2">
                  <a:txBody>
                    <a:bodyPr/>
                    <a:lstStyle/>
                    <a:p>
                      <a:pPr marL="38100" marR="38100" algn="ctr">
                        <a:lnSpc>
                          <a:spcPts val="1600"/>
                        </a:lnSpc>
                        <a:spcAft>
                          <a:spcPts val="0"/>
                        </a:spcAft>
                      </a:pPr>
                      <a:r>
                        <a:rPr lang="en-GB" sz="700">
                          <a:effectLst/>
                        </a:rPr>
                        <a:t>Sig.</a:t>
                      </a:r>
                      <a:endParaRPr lang="en-GB" sz="900">
                        <a:effectLst/>
                        <a:latin typeface="Cambria"/>
                        <a:ea typeface="MS Mincho"/>
                        <a:cs typeface="Times New Roman"/>
                      </a:endParaRPr>
                    </a:p>
                  </a:txBody>
                  <a:tcPr marL="0" marR="0" marT="0" marB="0" anchor="b"/>
                </a:tc>
                <a:tc rowSpan="2">
                  <a:txBody>
                    <a:bodyPr/>
                    <a:lstStyle/>
                    <a:p>
                      <a:pPr marL="38100" marR="38100" algn="ctr">
                        <a:lnSpc>
                          <a:spcPts val="1600"/>
                        </a:lnSpc>
                        <a:spcAft>
                          <a:spcPts val="0"/>
                        </a:spcAft>
                      </a:pPr>
                      <a:r>
                        <a:rPr lang="en-GB" sz="700">
                          <a:effectLst/>
                        </a:rPr>
                        <a:t>t</a:t>
                      </a:r>
                      <a:endParaRPr lang="en-GB" sz="900">
                        <a:effectLst/>
                        <a:latin typeface="Cambria"/>
                        <a:ea typeface="MS Mincho"/>
                        <a:cs typeface="Times New Roman"/>
                      </a:endParaRPr>
                    </a:p>
                  </a:txBody>
                  <a:tcPr marL="0" marR="0" marT="0" marB="0" anchor="b"/>
                </a:tc>
                <a:tc rowSpan="2">
                  <a:txBody>
                    <a:bodyPr/>
                    <a:lstStyle/>
                    <a:p>
                      <a:pPr marL="38100" marR="38100" algn="ctr">
                        <a:lnSpc>
                          <a:spcPts val="1600"/>
                        </a:lnSpc>
                        <a:spcAft>
                          <a:spcPts val="0"/>
                        </a:spcAft>
                      </a:pPr>
                      <a:r>
                        <a:rPr lang="en-GB" sz="700">
                          <a:effectLst/>
                        </a:rPr>
                        <a:t>df</a:t>
                      </a:r>
                      <a:endParaRPr lang="en-GB" sz="900">
                        <a:effectLst/>
                        <a:latin typeface="Cambria"/>
                        <a:ea typeface="MS Mincho"/>
                        <a:cs typeface="Times New Roman"/>
                      </a:endParaRPr>
                    </a:p>
                  </a:txBody>
                  <a:tcPr marL="0" marR="0" marT="0" marB="0" anchor="b"/>
                </a:tc>
                <a:tc rowSpan="2">
                  <a:txBody>
                    <a:bodyPr/>
                    <a:lstStyle/>
                    <a:p>
                      <a:pPr marL="38100" marR="38100" algn="ctr">
                        <a:lnSpc>
                          <a:spcPts val="1600"/>
                        </a:lnSpc>
                        <a:spcAft>
                          <a:spcPts val="0"/>
                        </a:spcAft>
                      </a:pPr>
                      <a:r>
                        <a:rPr lang="en-GB" sz="700">
                          <a:effectLst/>
                        </a:rPr>
                        <a:t>Sig. (2-tailed)</a:t>
                      </a:r>
                      <a:endParaRPr lang="en-GB" sz="900">
                        <a:effectLst/>
                        <a:latin typeface="Cambria"/>
                        <a:ea typeface="MS Mincho"/>
                        <a:cs typeface="Times New Roman"/>
                      </a:endParaRPr>
                    </a:p>
                  </a:txBody>
                  <a:tcPr marL="0" marR="0" marT="0" marB="0" anchor="b"/>
                </a:tc>
                <a:tc rowSpan="2">
                  <a:txBody>
                    <a:bodyPr/>
                    <a:lstStyle/>
                    <a:p>
                      <a:pPr marL="38100" marR="38100" algn="ctr">
                        <a:lnSpc>
                          <a:spcPts val="1600"/>
                        </a:lnSpc>
                        <a:spcAft>
                          <a:spcPts val="0"/>
                        </a:spcAft>
                      </a:pPr>
                      <a:r>
                        <a:rPr lang="en-GB" sz="700">
                          <a:effectLst/>
                        </a:rPr>
                        <a:t>Mean Difference</a:t>
                      </a:r>
                      <a:endParaRPr lang="en-GB" sz="900">
                        <a:effectLst/>
                        <a:latin typeface="Cambria"/>
                        <a:ea typeface="MS Mincho"/>
                        <a:cs typeface="Times New Roman"/>
                      </a:endParaRPr>
                    </a:p>
                  </a:txBody>
                  <a:tcPr marL="0" marR="0" marT="0" marB="0" anchor="b"/>
                </a:tc>
                <a:tc rowSpan="2">
                  <a:txBody>
                    <a:bodyPr/>
                    <a:lstStyle/>
                    <a:p>
                      <a:pPr marL="38100" marR="38100" algn="ctr">
                        <a:lnSpc>
                          <a:spcPts val="1600"/>
                        </a:lnSpc>
                        <a:spcAft>
                          <a:spcPts val="0"/>
                        </a:spcAft>
                      </a:pPr>
                      <a:r>
                        <a:rPr lang="en-GB" sz="700">
                          <a:effectLst/>
                        </a:rPr>
                        <a:t>Std. Error Difference</a:t>
                      </a:r>
                      <a:endParaRPr lang="en-GB" sz="900">
                        <a:effectLst/>
                        <a:latin typeface="Cambria"/>
                        <a:ea typeface="MS Mincho"/>
                        <a:cs typeface="Times New Roman"/>
                      </a:endParaRPr>
                    </a:p>
                  </a:txBody>
                  <a:tcPr marL="0" marR="0" marT="0" marB="0" anchor="b"/>
                </a:tc>
                <a:tc gridSpan="2">
                  <a:txBody>
                    <a:bodyPr/>
                    <a:lstStyle/>
                    <a:p>
                      <a:pPr marL="38100" marR="38100" algn="ctr">
                        <a:lnSpc>
                          <a:spcPts val="1600"/>
                        </a:lnSpc>
                        <a:spcAft>
                          <a:spcPts val="0"/>
                        </a:spcAft>
                      </a:pPr>
                      <a:r>
                        <a:rPr lang="en-GB" sz="700">
                          <a:effectLst/>
                        </a:rPr>
                        <a:t>95% Confidence Interval of the Difference</a:t>
                      </a:r>
                      <a:endParaRPr lang="en-GB" sz="900">
                        <a:effectLst/>
                        <a:latin typeface="Cambria"/>
                        <a:ea typeface="MS Mincho"/>
                        <a:cs typeface="Times New Roman"/>
                      </a:endParaRPr>
                    </a:p>
                  </a:txBody>
                  <a:tcPr marL="0" marR="0" marT="0" marB="0" anchor="b"/>
                </a:tc>
                <a:tc hMerge="1">
                  <a:txBody>
                    <a:bodyPr/>
                    <a:lstStyle/>
                    <a:p>
                      <a:endParaRPr lang="en-GB"/>
                    </a:p>
                  </a:txBody>
                  <a:tcPr/>
                </a:tc>
                <a:extLst>
                  <a:ext uri="{0D108BD9-81ED-4DB2-BD59-A6C34878D82A}">
                    <a16:rowId xmlns:a16="http://schemas.microsoft.com/office/drawing/2014/main" val="10002"/>
                  </a:ext>
                </a:extLst>
              </a:tr>
              <a:tr h="330455">
                <a:tc gridSpan="2" vMerge="1">
                  <a:txBody>
                    <a:bodyPr/>
                    <a:lstStyle/>
                    <a:p>
                      <a:endParaRPr lang="en-GB"/>
                    </a:p>
                  </a:txBody>
                  <a:tcPr/>
                </a:tc>
                <a:tc hMerge="1"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a:txBody>
                    <a:bodyPr/>
                    <a:lstStyle/>
                    <a:p>
                      <a:pPr marL="38100" marR="38100" algn="ctr">
                        <a:lnSpc>
                          <a:spcPts val="1600"/>
                        </a:lnSpc>
                        <a:spcAft>
                          <a:spcPts val="0"/>
                        </a:spcAft>
                      </a:pPr>
                      <a:r>
                        <a:rPr lang="en-GB" sz="700">
                          <a:effectLst/>
                        </a:rPr>
                        <a:t>Lower</a:t>
                      </a:r>
                      <a:endParaRPr lang="en-GB" sz="900">
                        <a:effectLst/>
                        <a:latin typeface="Cambria"/>
                        <a:ea typeface="MS Mincho"/>
                        <a:cs typeface="Times New Roman"/>
                      </a:endParaRPr>
                    </a:p>
                  </a:txBody>
                  <a:tcPr marL="0" marR="0" marT="0" marB="0" anchor="b"/>
                </a:tc>
                <a:tc>
                  <a:txBody>
                    <a:bodyPr/>
                    <a:lstStyle/>
                    <a:p>
                      <a:pPr marL="38100" marR="38100" algn="ctr">
                        <a:lnSpc>
                          <a:spcPts val="1600"/>
                        </a:lnSpc>
                        <a:spcAft>
                          <a:spcPts val="0"/>
                        </a:spcAft>
                      </a:pPr>
                      <a:r>
                        <a:rPr lang="en-GB" sz="700">
                          <a:effectLst/>
                        </a:rPr>
                        <a:t>Upper</a:t>
                      </a:r>
                      <a:endParaRPr lang="en-GB" sz="900">
                        <a:effectLst/>
                        <a:latin typeface="Cambria"/>
                        <a:ea typeface="MS Mincho"/>
                        <a:cs typeface="Times New Roman"/>
                      </a:endParaRPr>
                    </a:p>
                  </a:txBody>
                  <a:tcPr marL="0" marR="0" marT="0" marB="0" anchor="b"/>
                </a:tc>
                <a:extLst>
                  <a:ext uri="{0D108BD9-81ED-4DB2-BD59-A6C34878D82A}">
                    <a16:rowId xmlns:a16="http://schemas.microsoft.com/office/drawing/2014/main" val="10003"/>
                  </a:ext>
                </a:extLst>
              </a:tr>
              <a:tr h="330455">
                <a:tc rowSpan="2">
                  <a:txBody>
                    <a:bodyPr/>
                    <a:lstStyle/>
                    <a:p>
                      <a:pPr marL="38100" marR="38100" algn="l">
                        <a:lnSpc>
                          <a:spcPts val="1600"/>
                        </a:lnSpc>
                        <a:spcAft>
                          <a:spcPts val="0"/>
                        </a:spcAft>
                      </a:pPr>
                      <a:r>
                        <a:rPr lang="en-GB" sz="1400">
                          <a:effectLst/>
                        </a:rPr>
                        <a:t>energy</a:t>
                      </a:r>
                      <a:endParaRPr lang="en-GB" sz="1800">
                        <a:effectLst/>
                        <a:latin typeface="Cambria"/>
                        <a:ea typeface="MS Mincho"/>
                        <a:cs typeface="Times New Roman"/>
                      </a:endParaRPr>
                    </a:p>
                  </a:txBody>
                  <a:tcPr marL="0" marR="0" marT="0" marB="0"/>
                </a:tc>
                <a:tc>
                  <a:txBody>
                    <a:bodyPr/>
                    <a:lstStyle/>
                    <a:p>
                      <a:pPr marL="38100" marR="38100" algn="l">
                        <a:lnSpc>
                          <a:spcPts val="1600"/>
                        </a:lnSpc>
                        <a:spcAft>
                          <a:spcPts val="0"/>
                        </a:spcAft>
                      </a:pPr>
                      <a:r>
                        <a:rPr lang="en-GB" sz="1400">
                          <a:effectLst/>
                        </a:rPr>
                        <a:t>Equal variances assumed</a:t>
                      </a:r>
                      <a:endParaRPr lang="en-GB" sz="1800">
                        <a:effectLst/>
                        <a:latin typeface="Cambria"/>
                        <a:ea typeface="MS Mincho"/>
                        <a:cs typeface="Times New Roman"/>
                      </a:endParaRPr>
                    </a:p>
                  </a:txBody>
                  <a:tcPr marL="0" marR="0" marT="0" marB="0"/>
                </a:tc>
                <a:tc>
                  <a:txBody>
                    <a:bodyPr/>
                    <a:lstStyle/>
                    <a:p>
                      <a:pPr marL="38100" marR="38100" algn="l">
                        <a:lnSpc>
                          <a:spcPts val="1600"/>
                        </a:lnSpc>
                        <a:spcAft>
                          <a:spcPts val="0"/>
                        </a:spcAft>
                      </a:pPr>
                      <a:r>
                        <a:rPr lang="en-GB" sz="1400">
                          <a:effectLst/>
                        </a:rPr>
                        <a:t>.263</a:t>
                      </a:r>
                      <a:endParaRPr lang="en-GB" sz="1800">
                        <a:effectLst/>
                        <a:latin typeface="Cambria"/>
                        <a:ea typeface="MS Mincho"/>
                        <a:cs typeface="Times New Roman"/>
                      </a:endParaRPr>
                    </a:p>
                  </a:txBody>
                  <a:tcPr marL="0" marR="0" marT="0" marB="0" anchor="ctr"/>
                </a:tc>
                <a:tc>
                  <a:txBody>
                    <a:bodyPr/>
                    <a:lstStyle/>
                    <a:p>
                      <a:pPr marL="38100" marR="38100" algn="l">
                        <a:lnSpc>
                          <a:spcPts val="1600"/>
                        </a:lnSpc>
                        <a:spcAft>
                          <a:spcPts val="0"/>
                        </a:spcAft>
                      </a:pPr>
                      <a:r>
                        <a:rPr lang="en-GB" sz="1400">
                          <a:solidFill>
                            <a:srgbClr val="FF0000"/>
                          </a:solidFill>
                          <a:effectLst/>
                        </a:rPr>
                        <a:t>.612</a:t>
                      </a:r>
                      <a:endParaRPr lang="en-GB" sz="1800">
                        <a:solidFill>
                          <a:srgbClr val="FF0000"/>
                        </a:solidFill>
                        <a:effectLst/>
                        <a:latin typeface="Cambria"/>
                        <a:ea typeface="MS Mincho"/>
                        <a:cs typeface="Times New Roman"/>
                      </a:endParaRPr>
                    </a:p>
                  </a:txBody>
                  <a:tcPr marL="0" marR="0" marT="0" marB="0" anchor="ctr"/>
                </a:tc>
                <a:tc>
                  <a:txBody>
                    <a:bodyPr/>
                    <a:lstStyle/>
                    <a:p>
                      <a:pPr marL="38100" marR="38100" algn="l">
                        <a:lnSpc>
                          <a:spcPts val="1600"/>
                        </a:lnSpc>
                        <a:spcAft>
                          <a:spcPts val="0"/>
                        </a:spcAft>
                      </a:pPr>
                      <a:r>
                        <a:rPr lang="en-GB" sz="1400">
                          <a:solidFill>
                            <a:srgbClr val="FF0000"/>
                          </a:solidFill>
                          <a:effectLst/>
                        </a:rPr>
                        <a:t>1.435</a:t>
                      </a:r>
                      <a:endParaRPr lang="en-GB" sz="1800">
                        <a:solidFill>
                          <a:srgbClr val="FF0000"/>
                        </a:solidFill>
                        <a:effectLst/>
                        <a:latin typeface="Cambria"/>
                        <a:ea typeface="MS Mincho"/>
                        <a:cs typeface="Times New Roman"/>
                      </a:endParaRPr>
                    </a:p>
                  </a:txBody>
                  <a:tcPr marL="0" marR="0" marT="0" marB="0" anchor="ctr"/>
                </a:tc>
                <a:tc>
                  <a:txBody>
                    <a:bodyPr/>
                    <a:lstStyle/>
                    <a:p>
                      <a:pPr marL="38100" marR="38100" algn="l">
                        <a:lnSpc>
                          <a:spcPts val="1600"/>
                        </a:lnSpc>
                        <a:spcAft>
                          <a:spcPts val="0"/>
                        </a:spcAft>
                      </a:pPr>
                      <a:r>
                        <a:rPr lang="en-GB" sz="1400">
                          <a:solidFill>
                            <a:srgbClr val="FF0000"/>
                          </a:solidFill>
                          <a:effectLst/>
                        </a:rPr>
                        <a:t>27</a:t>
                      </a:r>
                      <a:endParaRPr lang="en-GB" sz="1800">
                        <a:solidFill>
                          <a:srgbClr val="FF0000"/>
                        </a:solidFill>
                        <a:effectLst/>
                        <a:latin typeface="Cambria"/>
                        <a:ea typeface="MS Mincho"/>
                        <a:cs typeface="Times New Roman"/>
                      </a:endParaRPr>
                    </a:p>
                  </a:txBody>
                  <a:tcPr marL="0" marR="0" marT="0" marB="0" anchor="ctr"/>
                </a:tc>
                <a:tc>
                  <a:txBody>
                    <a:bodyPr/>
                    <a:lstStyle/>
                    <a:p>
                      <a:pPr marL="38100" marR="38100" algn="l">
                        <a:lnSpc>
                          <a:spcPts val="1600"/>
                        </a:lnSpc>
                        <a:spcAft>
                          <a:spcPts val="0"/>
                        </a:spcAft>
                      </a:pPr>
                      <a:r>
                        <a:rPr lang="en-GB" sz="1400">
                          <a:effectLst/>
                        </a:rPr>
                        <a:t>.163</a:t>
                      </a:r>
                      <a:endParaRPr lang="en-GB" sz="1800">
                        <a:effectLst/>
                        <a:latin typeface="Cambria"/>
                        <a:ea typeface="MS Mincho"/>
                        <a:cs typeface="Times New Roman"/>
                      </a:endParaRPr>
                    </a:p>
                  </a:txBody>
                  <a:tcPr marL="0" marR="0" marT="0" marB="0" anchor="ctr"/>
                </a:tc>
                <a:tc>
                  <a:txBody>
                    <a:bodyPr/>
                    <a:lstStyle/>
                    <a:p>
                      <a:pPr marL="38100" marR="38100" algn="l">
                        <a:lnSpc>
                          <a:spcPts val="1600"/>
                        </a:lnSpc>
                        <a:spcAft>
                          <a:spcPts val="0"/>
                        </a:spcAft>
                      </a:pPr>
                      <a:r>
                        <a:rPr lang="en-GB" sz="1400">
                          <a:effectLst/>
                        </a:rPr>
                        <a:t>281.94231</a:t>
                      </a:r>
                      <a:endParaRPr lang="en-GB" sz="1800">
                        <a:effectLst/>
                        <a:latin typeface="Cambria"/>
                        <a:ea typeface="MS Mincho"/>
                        <a:cs typeface="Times New Roman"/>
                      </a:endParaRPr>
                    </a:p>
                  </a:txBody>
                  <a:tcPr marL="0" marR="0" marT="0" marB="0" anchor="ctr"/>
                </a:tc>
                <a:tc>
                  <a:txBody>
                    <a:bodyPr/>
                    <a:lstStyle/>
                    <a:p>
                      <a:pPr marL="38100" marR="38100" algn="l">
                        <a:lnSpc>
                          <a:spcPts val="1600"/>
                        </a:lnSpc>
                        <a:spcAft>
                          <a:spcPts val="0"/>
                        </a:spcAft>
                      </a:pPr>
                      <a:r>
                        <a:rPr lang="en-GB" sz="1400">
                          <a:effectLst/>
                        </a:rPr>
                        <a:t>196.43997</a:t>
                      </a:r>
                      <a:endParaRPr lang="en-GB" sz="1800">
                        <a:effectLst/>
                        <a:latin typeface="Cambria"/>
                        <a:ea typeface="MS Mincho"/>
                        <a:cs typeface="Times New Roman"/>
                      </a:endParaRPr>
                    </a:p>
                  </a:txBody>
                  <a:tcPr marL="0" marR="0" marT="0" marB="0" anchor="ctr"/>
                </a:tc>
                <a:tc>
                  <a:txBody>
                    <a:bodyPr/>
                    <a:lstStyle/>
                    <a:p>
                      <a:pPr marL="38100" marR="38100" algn="l">
                        <a:lnSpc>
                          <a:spcPts val="1600"/>
                        </a:lnSpc>
                        <a:spcAft>
                          <a:spcPts val="0"/>
                        </a:spcAft>
                      </a:pPr>
                      <a:r>
                        <a:rPr lang="en-GB" sz="1400">
                          <a:effectLst/>
                        </a:rPr>
                        <a:t>-121.11921</a:t>
                      </a:r>
                      <a:endParaRPr lang="en-GB" sz="1800">
                        <a:effectLst/>
                        <a:latin typeface="Cambria"/>
                        <a:ea typeface="MS Mincho"/>
                        <a:cs typeface="Times New Roman"/>
                      </a:endParaRPr>
                    </a:p>
                  </a:txBody>
                  <a:tcPr marL="0" marR="0" marT="0" marB="0" anchor="ctr"/>
                </a:tc>
                <a:tc>
                  <a:txBody>
                    <a:bodyPr/>
                    <a:lstStyle/>
                    <a:p>
                      <a:pPr marL="38100" marR="38100" algn="l">
                        <a:lnSpc>
                          <a:spcPts val="1600"/>
                        </a:lnSpc>
                        <a:spcAft>
                          <a:spcPts val="0"/>
                        </a:spcAft>
                      </a:pPr>
                      <a:r>
                        <a:rPr lang="en-GB" sz="1400">
                          <a:effectLst/>
                        </a:rPr>
                        <a:t>685.00383</a:t>
                      </a:r>
                      <a:endParaRPr lang="en-GB" sz="1800">
                        <a:effectLst/>
                        <a:latin typeface="Cambria"/>
                        <a:ea typeface="MS Mincho"/>
                        <a:cs typeface="Times New Roman"/>
                      </a:endParaRPr>
                    </a:p>
                  </a:txBody>
                  <a:tcPr marL="0" marR="0" marT="0" marB="0" anchor="ctr"/>
                </a:tc>
                <a:extLst>
                  <a:ext uri="{0D108BD9-81ED-4DB2-BD59-A6C34878D82A}">
                    <a16:rowId xmlns:a16="http://schemas.microsoft.com/office/drawing/2014/main" val="10004"/>
                  </a:ext>
                </a:extLst>
              </a:tr>
              <a:tr h="567035">
                <a:tc vMerge="1">
                  <a:txBody>
                    <a:bodyPr/>
                    <a:lstStyle/>
                    <a:p>
                      <a:endParaRPr lang="en-GB"/>
                    </a:p>
                  </a:txBody>
                  <a:tcPr/>
                </a:tc>
                <a:tc>
                  <a:txBody>
                    <a:bodyPr/>
                    <a:lstStyle/>
                    <a:p>
                      <a:pPr marL="38100" marR="38100" algn="l">
                        <a:lnSpc>
                          <a:spcPts val="1600"/>
                        </a:lnSpc>
                        <a:spcAft>
                          <a:spcPts val="0"/>
                        </a:spcAft>
                      </a:pPr>
                      <a:r>
                        <a:rPr lang="en-GB" sz="1400">
                          <a:effectLst/>
                        </a:rPr>
                        <a:t>Equal variances not assumed</a:t>
                      </a:r>
                      <a:endParaRPr lang="en-GB" sz="1800">
                        <a:effectLst/>
                        <a:latin typeface="Cambria"/>
                        <a:ea typeface="MS Mincho"/>
                        <a:cs typeface="Times New Roman"/>
                      </a:endParaRPr>
                    </a:p>
                  </a:txBody>
                  <a:tcPr marL="0" marR="0" marT="0" marB="0"/>
                </a:tc>
                <a:tc>
                  <a:txBody>
                    <a:bodyPr/>
                    <a:lstStyle/>
                    <a:p>
                      <a:pPr algn="l">
                        <a:spcAft>
                          <a:spcPts val="0"/>
                        </a:spcAft>
                      </a:pPr>
                      <a:r>
                        <a:rPr lang="en-GB" sz="1800">
                          <a:effectLst/>
                        </a:rPr>
                        <a:t> </a:t>
                      </a:r>
                      <a:endParaRPr lang="en-GB" sz="1800">
                        <a:effectLst/>
                        <a:latin typeface="Cambria"/>
                        <a:ea typeface="MS Mincho"/>
                        <a:cs typeface="Times New Roman"/>
                      </a:endParaRPr>
                    </a:p>
                  </a:txBody>
                  <a:tcPr marL="0" marR="0" marT="0" marB="0" anchor="ctr"/>
                </a:tc>
                <a:tc>
                  <a:txBody>
                    <a:bodyPr/>
                    <a:lstStyle/>
                    <a:p>
                      <a:pPr algn="l">
                        <a:spcAft>
                          <a:spcPts val="0"/>
                        </a:spcAft>
                      </a:pPr>
                      <a:r>
                        <a:rPr lang="en-GB" sz="1800">
                          <a:effectLst/>
                        </a:rPr>
                        <a:t> </a:t>
                      </a:r>
                      <a:endParaRPr lang="en-GB" sz="1800">
                        <a:effectLst/>
                        <a:latin typeface="Cambria"/>
                        <a:ea typeface="MS Mincho"/>
                        <a:cs typeface="Times New Roman"/>
                      </a:endParaRPr>
                    </a:p>
                  </a:txBody>
                  <a:tcPr marL="0" marR="0" marT="0" marB="0" anchor="ctr"/>
                </a:tc>
                <a:tc>
                  <a:txBody>
                    <a:bodyPr/>
                    <a:lstStyle/>
                    <a:p>
                      <a:pPr marL="38100" marR="38100" algn="l">
                        <a:lnSpc>
                          <a:spcPts val="1600"/>
                        </a:lnSpc>
                        <a:spcAft>
                          <a:spcPts val="0"/>
                        </a:spcAft>
                      </a:pPr>
                      <a:r>
                        <a:rPr lang="en-GB" sz="1400">
                          <a:effectLst/>
                        </a:rPr>
                        <a:t>1.466</a:t>
                      </a:r>
                      <a:endParaRPr lang="en-GB" sz="1800">
                        <a:effectLst/>
                        <a:latin typeface="Cambria"/>
                        <a:ea typeface="MS Mincho"/>
                        <a:cs typeface="Times New Roman"/>
                      </a:endParaRPr>
                    </a:p>
                  </a:txBody>
                  <a:tcPr marL="0" marR="0" marT="0" marB="0" anchor="ctr"/>
                </a:tc>
                <a:tc>
                  <a:txBody>
                    <a:bodyPr/>
                    <a:lstStyle/>
                    <a:p>
                      <a:pPr marL="38100" marR="38100" algn="l">
                        <a:lnSpc>
                          <a:spcPts val="1600"/>
                        </a:lnSpc>
                        <a:spcAft>
                          <a:spcPts val="0"/>
                        </a:spcAft>
                      </a:pPr>
                      <a:r>
                        <a:rPr lang="en-GB" sz="1400">
                          <a:effectLst/>
                        </a:rPr>
                        <a:t>26.993</a:t>
                      </a:r>
                      <a:endParaRPr lang="en-GB" sz="1800">
                        <a:effectLst/>
                        <a:latin typeface="Cambria"/>
                        <a:ea typeface="MS Mincho"/>
                        <a:cs typeface="Times New Roman"/>
                      </a:endParaRPr>
                    </a:p>
                  </a:txBody>
                  <a:tcPr marL="0" marR="0" marT="0" marB="0" anchor="ctr"/>
                </a:tc>
                <a:tc>
                  <a:txBody>
                    <a:bodyPr/>
                    <a:lstStyle/>
                    <a:p>
                      <a:pPr marL="38100" marR="38100" algn="l">
                        <a:lnSpc>
                          <a:spcPts val="1600"/>
                        </a:lnSpc>
                        <a:spcAft>
                          <a:spcPts val="0"/>
                        </a:spcAft>
                      </a:pPr>
                      <a:r>
                        <a:rPr lang="en-GB" sz="1400">
                          <a:effectLst/>
                        </a:rPr>
                        <a:t>.154</a:t>
                      </a:r>
                      <a:endParaRPr lang="en-GB" sz="1800">
                        <a:effectLst/>
                        <a:latin typeface="Cambria"/>
                        <a:ea typeface="MS Mincho"/>
                        <a:cs typeface="Times New Roman"/>
                      </a:endParaRPr>
                    </a:p>
                  </a:txBody>
                  <a:tcPr marL="0" marR="0" marT="0" marB="0" anchor="ctr"/>
                </a:tc>
                <a:tc>
                  <a:txBody>
                    <a:bodyPr/>
                    <a:lstStyle/>
                    <a:p>
                      <a:pPr marL="38100" marR="38100" algn="l">
                        <a:lnSpc>
                          <a:spcPts val="1600"/>
                        </a:lnSpc>
                        <a:spcAft>
                          <a:spcPts val="0"/>
                        </a:spcAft>
                      </a:pPr>
                      <a:r>
                        <a:rPr lang="en-GB" sz="1400">
                          <a:effectLst/>
                        </a:rPr>
                        <a:t>281.94231</a:t>
                      </a:r>
                      <a:endParaRPr lang="en-GB" sz="1800">
                        <a:effectLst/>
                        <a:latin typeface="Cambria"/>
                        <a:ea typeface="MS Mincho"/>
                        <a:cs typeface="Times New Roman"/>
                      </a:endParaRPr>
                    </a:p>
                  </a:txBody>
                  <a:tcPr marL="0" marR="0" marT="0" marB="0" anchor="ctr"/>
                </a:tc>
                <a:tc>
                  <a:txBody>
                    <a:bodyPr/>
                    <a:lstStyle/>
                    <a:p>
                      <a:pPr marL="38100" marR="38100" algn="l">
                        <a:lnSpc>
                          <a:spcPts val="1600"/>
                        </a:lnSpc>
                        <a:spcAft>
                          <a:spcPts val="0"/>
                        </a:spcAft>
                      </a:pPr>
                      <a:r>
                        <a:rPr lang="en-GB" sz="1400">
                          <a:effectLst/>
                        </a:rPr>
                        <a:t>192.33709</a:t>
                      </a:r>
                      <a:endParaRPr lang="en-GB" sz="1800">
                        <a:effectLst/>
                        <a:latin typeface="Cambria"/>
                        <a:ea typeface="MS Mincho"/>
                        <a:cs typeface="Times New Roman"/>
                      </a:endParaRPr>
                    </a:p>
                  </a:txBody>
                  <a:tcPr marL="0" marR="0" marT="0" marB="0" anchor="ctr"/>
                </a:tc>
                <a:tc>
                  <a:txBody>
                    <a:bodyPr/>
                    <a:lstStyle/>
                    <a:p>
                      <a:pPr marL="38100" marR="38100" algn="l">
                        <a:lnSpc>
                          <a:spcPts val="1600"/>
                        </a:lnSpc>
                        <a:spcAft>
                          <a:spcPts val="0"/>
                        </a:spcAft>
                      </a:pPr>
                      <a:r>
                        <a:rPr lang="en-GB" sz="1400">
                          <a:effectLst/>
                        </a:rPr>
                        <a:t>-112.70543</a:t>
                      </a:r>
                      <a:endParaRPr lang="en-GB" sz="1800">
                        <a:effectLst/>
                        <a:latin typeface="Cambria"/>
                        <a:ea typeface="MS Mincho"/>
                        <a:cs typeface="Times New Roman"/>
                      </a:endParaRPr>
                    </a:p>
                  </a:txBody>
                  <a:tcPr marL="0" marR="0" marT="0" marB="0" anchor="ctr"/>
                </a:tc>
                <a:tc>
                  <a:txBody>
                    <a:bodyPr/>
                    <a:lstStyle/>
                    <a:p>
                      <a:pPr marL="38100" marR="38100" algn="l">
                        <a:lnSpc>
                          <a:spcPts val="1600"/>
                        </a:lnSpc>
                        <a:spcAft>
                          <a:spcPts val="0"/>
                        </a:spcAft>
                      </a:pPr>
                      <a:r>
                        <a:rPr lang="en-GB" sz="1400">
                          <a:effectLst/>
                        </a:rPr>
                        <a:t>676.59005</a:t>
                      </a:r>
                      <a:endParaRPr lang="en-GB" sz="1800">
                        <a:effectLst/>
                        <a:latin typeface="Cambria"/>
                        <a:ea typeface="MS Mincho"/>
                        <a:cs typeface="Times New Roman"/>
                      </a:endParaRPr>
                    </a:p>
                  </a:txBody>
                  <a:tcPr marL="0" marR="0" marT="0" marB="0" anchor="ctr"/>
                </a:tc>
                <a:extLst>
                  <a:ext uri="{0D108BD9-81ED-4DB2-BD59-A6C34878D82A}">
                    <a16:rowId xmlns:a16="http://schemas.microsoft.com/office/drawing/2014/main" val="10005"/>
                  </a:ext>
                </a:extLst>
              </a:tr>
            </a:tbl>
          </a:graphicData>
        </a:graphic>
      </p:graphicFrame>
      <p:graphicFrame>
        <p:nvGraphicFramePr>
          <p:cNvPr id="6" name="Table 5">
            <a:extLst>
              <a:ext uri="{FF2B5EF4-FFF2-40B4-BE49-F238E27FC236}">
                <a16:creationId xmlns:a16="http://schemas.microsoft.com/office/drawing/2014/main" id="{7706D376-E602-6522-5633-69A02F101024}"/>
              </a:ext>
            </a:extLst>
          </p:cNvPr>
          <p:cNvGraphicFramePr>
            <a:graphicFrameLocks noGrp="1"/>
          </p:cNvGraphicFramePr>
          <p:nvPr>
            <p:extLst>
              <p:ext uri="{D42A27DB-BD31-4B8C-83A1-F6EECF244321}">
                <p14:modId xmlns:p14="http://schemas.microsoft.com/office/powerpoint/2010/main" val="4025633841"/>
              </p:ext>
            </p:extLst>
          </p:nvPr>
        </p:nvGraphicFramePr>
        <p:xfrm>
          <a:off x="3297492" y="1198444"/>
          <a:ext cx="7798211" cy="1405080"/>
        </p:xfrm>
        <a:graphic>
          <a:graphicData uri="http://schemas.openxmlformats.org/drawingml/2006/table">
            <a:tbl>
              <a:tblPr>
                <a:tableStyleId>{5C22544A-7EE6-4342-B048-85BDC9FD1C3A}</a:tableStyleId>
              </a:tblPr>
              <a:tblGrid>
                <a:gridCol w="806991">
                  <a:extLst>
                    <a:ext uri="{9D8B030D-6E8A-4147-A177-3AD203B41FA5}">
                      <a16:colId xmlns:a16="http://schemas.microsoft.com/office/drawing/2014/main" val="20000"/>
                    </a:ext>
                  </a:extLst>
                </a:gridCol>
                <a:gridCol w="931979">
                  <a:extLst>
                    <a:ext uri="{9D8B030D-6E8A-4147-A177-3AD203B41FA5}">
                      <a16:colId xmlns:a16="http://schemas.microsoft.com/office/drawing/2014/main" val="20001"/>
                    </a:ext>
                  </a:extLst>
                </a:gridCol>
                <a:gridCol w="1085950">
                  <a:extLst>
                    <a:ext uri="{9D8B030D-6E8A-4147-A177-3AD203B41FA5}">
                      <a16:colId xmlns:a16="http://schemas.microsoft.com/office/drawing/2014/main" val="20002"/>
                    </a:ext>
                  </a:extLst>
                </a:gridCol>
                <a:gridCol w="1307849">
                  <a:extLst>
                    <a:ext uri="{9D8B030D-6E8A-4147-A177-3AD203B41FA5}">
                      <a16:colId xmlns:a16="http://schemas.microsoft.com/office/drawing/2014/main" val="20003"/>
                    </a:ext>
                  </a:extLst>
                </a:gridCol>
                <a:gridCol w="1335926">
                  <a:extLst>
                    <a:ext uri="{9D8B030D-6E8A-4147-A177-3AD203B41FA5}">
                      <a16:colId xmlns:a16="http://schemas.microsoft.com/office/drawing/2014/main" val="20004"/>
                    </a:ext>
                  </a:extLst>
                </a:gridCol>
                <a:gridCol w="2329516">
                  <a:extLst>
                    <a:ext uri="{9D8B030D-6E8A-4147-A177-3AD203B41FA5}">
                      <a16:colId xmlns:a16="http://schemas.microsoft.com/office/drawing/2014/main" val="20005"/>
                    </a:ext>
                  </a:extLst>
                </a:gridCol>
              </a:tblGrid>
              <a:tr h="351270">
                <a:tc gridSpan="6">
                  <a:txBody>
                    <a:bodyPr/>
                    <a:lstStyle/>
                    <a:p>
                      <a:pPr marL="38100" marR="38100" algn="ctr">
                        <a:lnSpc>
                          <a:spcPts val="1600"/>
                        </a:lnSpc>
                        <a:spcAft>
                          <a:spcPts val="0"/>
                        </a:spcAft>
                      </a:pPr>
                      <a:r>
                        <a:rPr lang="en-GB" sz="1600">
                          <a:effectLst/>
                        </a:rPr>
                        <a:t>Group Statistics</a:t>
                      </a:r>
                      <a:endParaRPr lang="en-GB" sz="2800">
                        <a:effectLst/>
                        <a:latin typeface="Cambria"/>
                        <a:ea typeface="MS Mincho"/>
                        <a:cs typeface="Times New Roman"/>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351270">
                <a:tc>
                  <a:txBody>
                    <a:bodyPr/>
                    <a:lstStyle/>
                    <a:p>
                      <a:pPr>
                        <a:spcAft>
                          <a:spcPts val="0"/>
                        </a:spcAft>
                      </a:pPr>
                      <a:r>
                        <a:rPr lang="en-GB" sz="1600">
                          <a:effectLst/>
                        </a:rPr>
                        <a:t> </a:t>
                      </a:r>
                      <a:endParaRPr lang="en-GB" sz="2800">
                        <a:effectLst/>
                        <a:latin typeface="Cambria"/>
                        <a:ea typeface="MS Mincho"/>
                        <a:cs typeface="Times New Roman"/>
                      </a:endParaRPr>
                    </a:p>
                  </a:txBody>
                  <a:tcPr marL="0" marR="0" marT="0" marB="0"/>
                </a:tc>
                <a:tc>
                  <a:txBody>
                    <a:bodyPr/>
                    <a:lstStyle/>
                    <a:p>
                      <a:pPr marL="38100" marR="38100">
                        <a:lnSpc>
                          <a:spcPts val="1600"/>
                        </a:lnSpc>
                        <a:spcAft>
                          <a:spcPts val="0"/>
                        </a:spcAft>
                      </a:pPr>
                      <a:r>
                        <a:rPr lang="en-GB" sz="1600">
                          <a:effectLst/>
                        </a:rPr>
                        <a:t>gender</a:t>
                      </a:r>
                      <a:endParaRPr lang="en-GB" sz="2800">
                        <a:effectLst/>
                        <a:latin typeface="Cambria"/>
                        <a:ea typeface="MS Mincho"/>
                        <a:cs typeface="Times New Roman"/>
                      </a:endParaRPr>
                    </a:p>
                  </a:txBody>
                  <a:tcPr marL="0" marR="0" marT="0" marB="0" anchor="b"/>
                </a:tc>
                <a:tc>
                  <a:txBody>
                    <a:bodyPr/>
                    <a:lstStyle/>
                    <a:p>
                      <a:pPr marL="38100" marR="38100" algn="ctr">
                        <a:lnSpc>
                          <a:spcPts val="1600"/>
                        </a:lnSpc>
                        <a:spcAft>
                          <a:spcPts val="0"/>
                        </a:spcAft>
                      </a:pPr>
                      <a:r>
                        <a:rPr lang="en-GB" sz="1600">
                          <a:effectLst/>
                        </a:rPr>
                        <a:t>N</a:t>
                      </a:r>
                      <a:endParaRPr lang="en-GB" sz="2800">
                        <a:effectLst/>
                        <a:latin typeface="Cambria"/>
                        <a:ea typeface="MS Mincho"/>
                        <a:cs typeface="Times New Roman"/>
                      </a:endParaRPr>
                    </a:p>
                  </a:txBody>
                  <a:tcPr marL="0" marR="0" marT="0" marB="0" anchor="b"/>
                </a:tc>
                <a:tc>
                  <a:txBody>
                    <a:bodyPr/>
                    <a:lstStyle/>
                    <a:p>
                      <a:pPr marL="38100" marR="38100" algn="ctr">
                        <a:lnSpc>
                          <a:spcPts val="1600"/>
                        </a:lnSpc>
                        <a:spcAft>
                          <a:spcPts val="0"/>
                        </a:spcAft>
                      </a:pPr>
                      <a:r>
                        <a:rPr lang="en-GB" sz="1600">
                          <a:effectLst/>
                        </a:rPr>
                        <a:t>Mean</a:t>
                      </a:r>
                      <a:endParaRPr lang="en-GB" sz="2800">
                        <a:effectLst/>
                        <a:latin typeface="Cambria"/>
                        <a:ea typeface="MS Mincho"/>
                        <a:cs typeface="Times New Roman"/>
                      </a:endParaRPr>
                    </a:p>
                  </a:txBody>
                  <a:tcPr marL="0" marR="0" marT="0" marB="0" anchor="b"/>
                </a:tc>
                <a:tc>
                  <a:txBody>
                    <a:bodyPr/>
                    <a:lstStyle/>
                    <a:p>
                      <a:pPr marL="38100" marR="38100" algn="ctr">
                        <a:lnSpc>
                          <a:spcPts val="1600"/>
                        </a:lnSpc>
                        <a:spcAft>
                          <a:spcPts val="0"/>
                        </a:spcAft>
                      </a:pPr>
                      <a:r>
                        <a:rPr lang="en-GB" sz="1600">
                          <a:effectLst/>
                        </a:rPr>
                        <a:t>Std. Deviation</a:t>
                      </a:r>
                      <a:endParaRPr lang="en-GB" sz="2800">
                        <a:effectLst/>
                        <a:latin typeface="Cambria"/>
                        <a:ea typeface="MS Mincho"/>
                        <a:cs typeface="Times New Roman"/>
                      </a:endParaRPr>
                    </a:p>
                  </a:txBody>
                  <a:tcPr marL="0" marR="0" marT="0" marB="0" anchor="b"/>
                </a:tc>
                <a:tc>
                  <a:txBody>
                    <a:bodyPr/>
                    <a:lstStyle/>
                    <a:p>
                      <a:pPr marL="38100" marR="38100" algn="ctr">
                        <a:lnSpc>
                          <a:spcPts val="1600"/>
                        </a:lnSpc>
                        <a:spcAft>
                          <a:spcPts val="0"/>
                        </a:spcAft>
                      </a:pPr>
                      <a:r>
                        <a:rPr lang="en-GB" sz="1600">
                          <a:effectLst/>
                        </a:rPr>
                        <a:t>Std. Error Mean</a:t>
                      </a:r>
                      <a:endParaRPr lang="en-GB" sz="2800">
                        <a:effectLst/>
                        <a:latin typeface="Cambria"/>
                        <a:ea typeface="MS Mincho"/>
                        <a:cs typeface="Times New Roman"/>
                      </a:endParaRPr>
                    </a:p>
                  </a:txBody>
                  <a:tcPr marL="0" marR="0" marT="0" marB="0" anchor="b"/>
                </a:tc>
                <a:extLst>
                  <a:ext uri="{0D108BD9-81ED-4DB2-BD59-A6C34878D82A}">
                    <a16:rowId xmlns:a16="http://schemas.microsoft.com/office/drawing/2014/main" val="10001"/>
                  </a:ext>
                </a:extLst>
              </a:tr>
              <a:tr h="351270">
                <a:tc rowSpan="2">
                  <a:txBody>
                    <a:bodyPr/>
                    <a:lstStyle/>
                    <a:p>
                      <a:pPr marL="38100" marR="38100">
                        <a:lnSpc>
                          <a:spcPts val="1600"/>
                        </a:lnSpc>
                        <a:spcAft>
                          <a:spcPts val="0"/>
                        </a:spcAft>
                      </a:pPr>
                      <a:r>
                        <a:rPr lang="en-GB" sz="1600">
                          <a:effectLst/>
                        </a:rPr>
                        <a:t>energy</a:t>
                      </a:r>
                      <a:endParaRPr lang="en-GB" sz="2800">
                        <a:effectLst/>
                        <a:latin typeface="Cambria"/>
                        <a:ea typeface="MS Mincho"/>
                        <a:cs typeface="Times New Roman"/>
                      </a:endParaRPr>
                    </a:p>
                  </a:txBody>
                  <a:tcPr marL="0" marR="0" marT="0" marB="0"/>
                </a:tc>
                <a:tc>
                  <a:txBody>
                    <a:bodyPr/>
                    <a:lstStyle/>
                    <a:p>
                      <a:pPr marL="38100" marR="38100">
                        <a:lnSpc>
                          <a:spcPts val="1600"/>
                        </a:lnSpc>
                        <a:spcAft>
                          <a:spcPts val="0"/>
                        </a:spcAft>
                      </a:pPr>
                      <a:r>
                        <a:rPr lang="en-GB" sz="1600">
                          <a:effectLst/>
                        </a:rPr>
                        <a:t>m</a:t>
                      </a:r>
                      <a:endParaRPr lang="en-GB" sz="2800">
                        <a:effectLst/>
                        <a:latin typeface="Cambria"/>
                        <a:ea typeface="MS Mincho"/>
                        <a:cs typeface="Times New Roman"/>
                      </a:endParaRPr>
                    </a:p>
                  </a:txBody>
                  <a:tcPr marL="0" marR="0" marT="0" marB="0"/>
                </a:tc>
                <a:tc>
                  <a:txBody>
                    <a:bodyPr/>
                    <a:lstStyle/>
                    <a:p>
                      <a:pPr marL="38100" marR="38100" algn="r">
                        <a:lnSpc>
                          <a:spcPts val="1600"/>
                        </a:lnSpc>
                        <a:spcAft>
                          <a:spcPts val="0"/>
                        </a:spcAft>
                      </a:pPr>
                      <a:r>
                        <a:rPr lang="en-GB" sz="1600">
                          <a:effectLst/>
                        </a:rPr>
                        <a:t>16</a:t>
                      </a:r>
                      <a:endParaRPr lang="en-GB" sz="2800">
                        <a:effectLst/>
                        <a:latin typeface="Cambria"/>
                        <a:ea typeface="MS Mincho"/>
                        <a:cs typeface="Times New Roman"/>
                      </a:endParaRPr>
                    </a:p>
                  </a:txBody>
                  <a:tcPr marL="0" marR="0" marT="0" marB="0" anchor="ctr"/>
                </a:tc>
                <a:tc>
                  <a:txBody>
                    <a:bodyPr/>
                    <a:lstStyle/>
                    <a:p>
                      <a:pPr marL="38100" marR="38100" algn="r">
                        <a:lnSpc>
                          <a:spcPts val="1600"/>
                        </a:lnSpc>
                        <a:spcAft>
                          <a:spcPts val="0"/>
                        </a:spcAft>
                      </a:pPr>
                      <a:r>
                        <a:rPr lang="en-GB" sz="1600">
                          <a:effectLst/>
                        </a:rPr>
                        <a:t>2171.2500</a:t>
                      </a:r>
                      <a:endParaRPr lang="en-GB" sz="2800">
                        <a:effectLst/>
                        <a:latin typeface="Cambria"/>
                        <a:ea typeface="MS Mincho"/>
                        <a:cs typeface="Times New Roman"/>
                      </a:endParaRPr>
                    </a:p>
                  </a:txBody>
                  <a:tcPr marL="0" marR="0" marT="0" marB="0" anchor="ctr"/>
                </a:tc>
                <a:tc>
                  <a:txBody>
                    <a:bodyPr/>
                    <a:lstStyle/>
                    <a:p>
                      <a:pPr marL="38100" marR="38100" algn="r">
                        <a:lnSpc>
                          <a:spcPts val="1600"/>
                        </a:lnSpc>
                        <a:spcAft>
                          <a:spcPts val="0"/>
                        </a:spcAft>
                      </a:pPr>
                      <a:r>
                        <a:rPr lang="en-GB" sz="1600">
                          <a:effectLst/>
                        </a:rPr>
                        <a:t>569.36040</a:t>
                      </a:r>
                      <a:endParaRPr lang="en-GB" sz="2800">
                        <a:effectLst/>
                        <a:latin typeface="Cambria"/>
                        <a:ea typeface="MS Mincho"/>
                        <a:cs typeface="Times New Roman"/>
                      </a:endParaRPr>
                    </a:p>
                  </a:txBody>
                  <a:tcPr marL="0" marR="0" marT="0" marB="0" anchor="ctr"/>
                </a:tc>
                <a:tc>
                  <a:txBody>
                    <a:bodyPr/>
                    <a:lstStyle/>
                    <a:p>
                      <a:pPr marL="38100" marR="38100" algn="r">
                        <a:lnSpc>
                          <a:spcPts val="1600"/>
                        </a:lnSpc>
                        <a:spcAft>
                          <a:spcPts val="0"/>
                        </a:spcAft>
                      </a:pPr>
                      <a:r>
                        <a:rPr lang="en-GB" sz="1600">
                          <a:effectLst/>
                        </a:rPr>
                        <a:t>142.34010</a:t>
                      </a:r>
                      <a:endParaRPr lang="en-GB" sz="2800">
                        <a:effectLst/>
                        <a:latin typeface="Cambria"/>
                        <a:ea typeface="MS Mincho"/>
                        <a:cs typeface="Times New Roman"/>
                      </a:endParaRPr>
                    </a:p>
                  </a:txBody>
                  <a:tcPr marL="0" marR="0" marT="0" marB="0" anchor="ctr"/>
                </a:tc>
                <a:extLst>
                  <a:ext uri="{0D108BD9-81ED-4DB2-BD59-A6C34878D82A}">
                    <a16:rowId xmlns:a16="http://schemas.microsoft.com/office/drawing/2014/main" val="10002"/>
                  </a:ext>
                </a:extLst>
              </a:tr>
              <a:tr h="351270">
                <a:tc vMerge="1">
                  <a:txBody>
                    <a:bodyPr/>
                    <a:lstStyle/>
                    <a:p>
                      <a:endParaRPr lang="en-GB"/>
                    </a:p>
                  </a:txBody>
                  <a:tcPr/>
                </a:tc>
                <a:tc>
                  <a:txBody>
                    <a:bodyPr/>
                    <a:lstStyle/>
                    <a:p>
                      <a:pPr marL="38100" marR="38100">
                        <a:lnSpc>
                          <a:spcPts val="1600"/>
                        </a:lnSpc>
                        <a:spcAft>
                          <a:spcPts val="0"/>
                        </a:spcAft>
                      </a:pPr>
                      <a:r>
                        <a:rPr lang="en-GB" sz="1600">
                          <a:effectLst/>
                        </a:rPr>
                        <a:t>f</a:t>
                      </a:r>
                      <a:endParaRPr lang="en-GB" sz="2800">
                        <a:effectLst/>
                        <a:latin typeface="Cambria"/>
                        <a:ea typeface="MS Mincho"/>
                        <a:cs typeface="Times New Roman"/>
                      </a:endParaRPr>
                    </a:p>
                  </a:txBody>
                  <a:tcPr marL="0" marR="0" marT="0" marB="0"/>
                </a:tc>
                <a:tc>
                  <a:txBody>
                    <a:bodyPr/>
                    <a:lstStyle/>
                    <a:p>
                      <a:pPr marL="38100" marR="38100" algn="r">
                        <a:lnSpc>
                          <a:spcPts val="1600"/>
                        </a:lnSpc>
                        <a:spcAft>
                          <a:spcPts val="0"/>
                        </a:spcAft>
                      </a:pPr>
                      <a:r>
                        <a:rPr lang="en-GB" sz="1600">
                          <a:effectLst/>
                        </a:rPr>
                        <a:t>13</a:t>
                      </a:r>
                      <a:endParaRPr lang="en-GB" sz="2800">
                        <a:effectLst/>
                        <a:latin typeface="Cambria"/>
                        <a:ea typeface="MS Mincho"/>
                        <a:cs typeface="Times New Roman"/>
                      </a:endParaRPr>
                    </a:p>
                  </a:txBody>
                  <a:tcPr marL="0" marR="0" marT="0" marB="0" anchor="ctr"/>
                </a:tc>
                <a:tc>
                  <a:txBody>
                    <a:bodyPr/>
                    <a:lstStyle/>
                    <a:p>
                      <a:pPr marL="38100" marR="38100" algn="r">
                        <a:lnSpc>
                          <a:spcPts val="1600"/>
                        </a:lnSpc>
                        <a:spcAft>
                          <a:spcPts val="0"/>
                        </a:spcAft>
                      </a:pPr>
                      <a:r>
                        <a:rPr lang="en-GB" sz="1600">
                          <a:effectLst/>
                        </a:rPr>
                        <a:t>1889.3077</a:t>
                      </a:r>
                      <a:endParaRPr lang="en-GB" sz="2800">
                        <a:effectLst/>
                        <a:latin typeface="Cambria"/>
                        <a:ea typeface="MS Mincho"/>
                        <a:cs typeface="Times New Roman"/>
                      </a:endParaRPr>
                    </a:p>
                  </a:txBody>
                  <a:tcPr marL="0" marR="0" marT="0" marB="0" anchor="ctr"/>
                </a:tc>
                <a:tc>
                  <a:txBody>
                    <a:bodyPr/>
                    <a:lstStyle/>
                    <a:p>
                      <a:pPr marL="38100" marR="38100" algn="r">
                        <a:lnSpc>
                          <a:spcPts val="1600"/>
                        </a:lnSpc>
                        <a:spcAft>
                          <a:spcPts val="0"/>
                        </a:spcAft>
                      </a:pPr>
                      <a:r>
                        <a:rPr lang="en-GB" sz="1600">
                          <a:effectLst/>
                        </a:rPr>
                        <a:t>466.39797</a:t>
                      </a:r>
                      <a:endParaRPr lang="en-GB" sz="2800">
                        <a:effectLst/>
                        <a:latin typeface="Cambria"/>
                        <a:ea typeface="MS Mincho"/>
                        <a:cs typeface="Times New Roman"/>
                      </a:endParaRPr>
                    </a:p>
                  </a:txBody>
                  <a:tcPr marL="0" marR="0" marT="0" marB="0" anchor="ctr"/>
                </a:tc>
                <a:tc>
                  <a:txBody>
                    <a:bodyPr/>
                    <a:lstStyle/>
                    <a:p>
                      <a:pPr marL="38100" marR="38100" algn="r">
                        <a:lnSpc>
                          <a:spcPts val="1600"/>
                        </a:lnSpc>
                        <a:spcAft>
                          <a:spcPts val="0"/>
                        </a:spcAft>
                      </a:pPr>
                      <a:r>
                        <a:rPr lang="en-GB" sz="1600">
                          <a:effectLst/>
                        </a:rPr>
                        <a:t>129.35552</a:t>
                      </a:r>
                      <a:endParaRPr lang="en-GB" sz="2800">
                        <a:effectLst/>
                        <a:latin typeface="Cambria"/>
                        <a:ea typeface="MS Mincho"/>
                        <a:cs typeface="Times New Roman"/>
                      </a:endParaRPr>
                    </a:p>
                  </a:txBody>
                  <a:tcPr marL="0" marR="0" marT="0" marB="0" anchor="ct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3801157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641CA-E0CC-4B7C-09BF-4D0CB5F2729A}"/>
              </a:ext>
            </a:extLst>
          </p:cNvPr>
          <p:cNvSpPr>
            <a:spLocks noGrp="1"/>
          </p:cNvSpPr>
          <p:nvPr>
            <p:ph type="title"/>
          </p:nvPr>
        </p:nvSpPr>
        <p:spPr/>
        <p:txBody>
          <a:bodyPr/>
          <a:lstStyle/>
          <a:p>
            <a:r>
              <a:rPr lang="en-GB"/>
              <a:t>The write up (ind. T-test)</a:t>
            </a:r>
          </a:p>
        </p:txBody>
      </p:sp>
      <p:sp>
        <p:nvSpPr>
          <p:cNvPr id="3" name="Content Placeholder 2">
            <a:extLst>
              <a:ext uri="{FF2B5EF4-FFF2-40B4-BE49-F238E27FC236}">
                <a16:creationId xmlns:a16="http://schemas.microsoft.com/office/drawing/2014/main" id="{5AD3345E-8702-7C4C-719C-D6C10DE1E8CF}"/>
              </a:ext>
            </a:extLst>
          </p:cNvPr>
          <p:cNvSpPr>
            <a:spLocks noGrp="1"/>
          </p:cNvSpPr>
          <p:nvPr>
            <p:ph idx="1"/>
          </p:nvPr>
        </p:nvSpPr>
        <p:spPr/>
        <p:txBody>
          <a:bodyPr>
            <a:normAutofit fontScale="70000" lnSpcReduction="20000"/>
          </a:bodyPr>
          <a:lstStyle/>
          <a:p>
            <a:pPr marL="0" indent="0" eaLnBrk="1" hangingPunct="1">
              <a:buFontTx/>
              <a:buNone/>
              <a:defRPr/>
            </a:pPr>
            <a:r>
              <a:rPr lang="en-US" sz="2800" u="sng"/>
              <a:t>The data would be reported;</a:t>
            </a:r>
            <a:endParaRPr lang="en-GB" sz="2800"/>
          </a:p>
          <a:p>
            <a:pPr marL="0" indent="0" eaLnBrk="1" hangingPunct="1">
              <a:buFontTx/>
              <a:buNone/>
              <a:defRPr/>
            </a:pPr>
            <a:r>
              <a:rPr lang="en-US" sz="2800"/>
              <a:t> </a:t>
            </a:r>
            <a:endParaRPr lang="en-GB" sz="2800"/>
          </a:p>
          <a:p>
            <a:pPr eaLnBrk="1" hangingPunct="1">
              <a:defRPr/>
            </a:pPr>
            <a:r>
              <a:rPr lang="en-US" sz="2800"/>
              <a:t>A comparison of energy intake identified that men (n=16, 2171</a:t>
            </a:r>
            <a:r>
              <a:rPr lang="en-GB" sz="2800"/>
              <a:t>±569 Kcals) </a:t>
            </a:r>
            <a:r>
              <a:rPr lang="en-US" sz="2800"/>
              <a:t>consumed more calories than women (n= 13, 1889</a:t>
            </a:r>
            <a:r>
              <a:rPr lang="en-GB" sz="2800"/>
              <a:t>±466 Kcals) though this was not statistically different </a:t>
            </a:r>
            <a:r>
              <a:rPr lang="en-US" sz="2800"/>
              <a:t>(t(27)=1.435, p=0.163) </a:t>
            </a:r>
            <a:endParaRPr lang="en-GB" sz="2800"/>
          </a:p>
          <a:p>
            <a:pPr marL="0" indent="0" eaLnBrk="1" hangingPunct="1">
              <a:buFontTx/>
              <a:buNone/>
              <a:defRPr/>
            </a:pPr>
            <a:r>
              <a:rPr lang="en-GB" sz="2800"/>
              <a:t> </a:t>
            </a:r>
          </a:p>
          <a:p>
            <a:pPr eaLnBrk="1" hangingPunct="1">
              <a:defRPr/>
            </a:pPr>
            <a:r>
              <a:rPr lang="en-GB" sz="2800"/>
              <a:t>Where t(degrees of freedom)= score, p=value.</a:t>
            </a:r>
          </a:p>
          <a:p>
            <a:pPr marL="0" indent="0" eaLnBrk="1" hangingPunct="1">
              <a:buFontTx/>
              <a:buNone/>
              <a:defRPr/>
            </a:pPr>
            <a:endParaRPr lang="en-GB" sz="2800"/>
          </a:p>
          <a:p>
            <a:pPr marL="0" indent="0" eaLnBrk="1" hangingPunct="1">
              <a:buFontTx/>
              <a:buNone/>
              <a:defRPr/>
            </a:pPr>
            <a:r>
              <a:rPr lang="en-GB" sz="2800" u="sng"/>
              <a:t>Outcome</a:t>
            </a:r>
            <a:endParaRPr lang="en-GB" sz="2800"/>
          </a:p>
          <a:p>
            <a:pPr marL="0" indent="0" eaLnBrk="1" hangingPunct="1">
              <a:buFontTx/>
              <a:buNone/>
              <a:defRPr/>
            </a:pPr>
            <a:endParaRPr lang="en-GB" sz="2800"/>
          </a:p>
          <a:p>
            <a:pPr eaLnBrk="1" hangingPunct="1">
              <a:defRPr/>
            </a:pPr>
            <a:r>
              <a:rPr lang="en-GB" sz="2800" b="1"/>
              <a:t>The data therefore accepts the null hypothesis and concludes there is no difference in calorific consumption between men and women.</a:t>
            </a:r>
          </a:p>
          <a:p>
            <a:pPr marL="0" indent="0">
              <a:buNone/>
            </a:pPr>
            <a:endParaRPr lang="en-GB"/>
          </a:p>
        </p:txBody>
      </p:sp>
    </p:spTree>
    <p:extLst>
      <p:ext uri="{BB962C8B-B14F-4D97-AF65-F5344CB8AC3E}">
        <p14:creationId xmlns:p14="http://schemas.microsoft.com/office/powerpoint/2010/main" val="19753178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2694C-6A13-3F28-BDAC-AFFF54B07164}"/>
              </a:ext>
            </a:extLst>
          </p:cNvPr>
          <p:cNvSpPr>
            <a:spLocks noGrp="1"/>
          </p:cNvSpPr>
          <p:nvPr>
            <p:ph type="title"/>
          </p:nvPr>
        </p:nvSpPr>
        <p:spPr/>
        <p:txBody>
          <a:bodyPr/>
          <a:lstStyle/>
          <a:p>
            <a:r>
              <a:rPr lang="en-GB"/>
              <a:t>Paired t-test</a:t>
            </a:r>
          </a:p>
        </p:txBody>
      </p:sp>
      <p:sp>
        <p:nvSpPr>
          <p:cNvPr id="3" name="Content Placeholder 2">
            <a:extLst>
              <a:ext uri="{FF2B5EF4-FFF2-40B4-BE49-F238E27FC236}">
                <a16:creationId xmlns:a16="http://schemas.microsoft.com/office/drawing/2014/main" id="{6A120BCE-8906-B739-4085-022D8A8F1513}"/>
              </a:ext>
            </a:extLst>
          </p:cNvPr>
          <p:cNvSpPr>
            <a:spLocks noGrp="1"/>
          </p:cNvSpPr>
          <p:nvPr>
            <p:ph idx="1"/>
          </p:nvPr>
        </p:nvSpPr>
        <p:spPr/>
        <p:txBody>
          <a:bodyPr/>
          <a:lstStyle/>
          <a:p>
            <a:pPr marL="0" indent="0" eaLnBrk="1" hangingPunct="1">
              <a:buFontTx/>
              <a:buNone/>
              <a:defRPr/>
            </a:pPr>
            <a:r>
              <a:rPr lang="en-GB"/>
              <a:t>We are going to determine whether the measure of body fat by sum of skinfolds (</a:t>
            </a:r>
            <a:r>
              <a:rPr lang="en-GB" err="1"/>
              <a:t>siri</a:t>
            </a:r>
            <a:r>
              <a:rPr lang="en-GB"/>
              <a:t>) provides the same information as body fat measured by impedance?</a:t>
            </a:r>
          </a:p>
          <a:p>
            <a:pPr marL="0" indent="0" eaLnBrk="1" hangingPunct="1">
              <a:buFontTx/>
              <a:buNone/>
              <a:defRPr/>
            </a:pPr>
            <a:endParaRPr lang="en-GB"/>
          </a:p>
          <a:p>
            <a:pPr marL="0" indent="0" eaLnBrk="1" hangingPunct="1">
              <a:buFontTx/>
              <a:buNone/>
              <a:defRPr/>
            </a:pPr>
            <a:r>
              <a:rPr lang="en-GB" sz="2400" b="1"/>
              <a:t>H</a:t>
            </a:r>
            <a:r>
              <a:rPr lang="en-GB" sz="2400" b="1" baseline="-25000"/>
              <a:t>0</a:t>
            </a:r>
            <a:r>
              <a:rPr lang="en-GB" sz="2400" b="1"/>
              <a:t> there is no difference in body fat measured by impedance compared to using the </a:t>
            </a:r>
            <a:r>
              <a:rPr lang="en-GB" sz="2400" b="1" err="1"/>
              <a:t>siri</a:t>
            </a:r>
            <a:r>
              <a:rPr lang="en-GB" sz="2400" b="1"/>
              <a:t> equation method</a:t>
            </a:r>
          </a:p>
          <a:p>
            <a:endParaRPr lang="en-GB"/>
          </a:p>
        </p:txBody>
      </p:sp>
    </p:spTree>
    <p:extLst>
      <p:ext uri="{BB962C8B-B14F-4D97-AF65-F5344CB8AC3E}">
        <p14:creationId xmlns:p14="http://schemas.microsoft.com/office/powerpoint/2010/main" val="21978427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66C80-E555-2552-9207-D5DE63123891}"/>
              </a:ext>
            </a:extLst>
          </p:cNvPr>
          <p:cNvSpPr>
            <a:spLocks noGrp="1"/>
          </p:cNvSpPr>
          <p:nvPr>
            <p:ph type="title"/>
          </p:nvPr>
        </p:nvSpPr>
        <p:spPr/>
        <p:txBody>
          <a:bodyPr/>
          <a:lstStyle/>
          <a:p>
            <a:r>
              <a:rPr lang="en-GB"/>
              <a:t>SPSS Paired t-test</a:t>
            </a:r>
          </a:p>
        </p:txBody>
      </p:sp>
      <p:sp>
        <p:nvSpPr>
          <p:cNvPr id="3" name="Content Placeholder 2">
            <a:extLst>
              <a:ext uri="{FF2B5EF4-FFF2-40B4-BE49-F238E27FC236}">
                <a16:creationId xmlns:a16="http://schemas.microsoft.com/office/drawing/2014/main" id="{3D8D0A89-7CF3-AD97-651C-9B6F24AD7803}"/>
              </a:ext>
            </a:extLst>
          </p:cNvPr>
          <p:cNvSpPr>
            <a:spLocks noGrp="1"/>
          </p:cNvSpPr>
          <p:nvPr>
            <p:ph idx="1"/>
          </p:nvPr>
        </p:nvSpPr>
        <p:spPr/>
        <p:txBody>
          <a:bodyPr>
            <a:normAutofit/>
          </a:bodyPr>
          <a:lstStyle/>
          <a:p>
            <a:pPr marL="0" indent="0" eaLnBrk="1" hangingPunct="1">
              <a:buFontTx/>
              <a:buNone/>
              <a:defRPr/>
            </a:pPr>
            <a:r>
              <a:rPr lang="en-US" sz="2800" err="1"/>
              <a:t>Analyse</a:t>
            </a:r>
            <a:endParaRPr lang="en-GB" sz="2800"/>
          </a:p>
          <a:p>
            <a:pPr marL="0" indent="0" eaLnBrk="1" hangingPunct="1">
              <a:buFontTx/>
              <a:buNone/>
              <a:defRPr/>
            </a:pPr>
            <a:r>
              <a:rPr lang="en-US" sz="2800"/>
              <a:t>Compare means</a:t>
            </a:r>
            <a:endParaRPr lang="en-GB" sz="2800"/>
          </a:p>
          <a:p>
            <a:pPr marL="0" indent="0" eaLnBrk="1" hangingPunct="1">
              <a:buFontTx/>
              <a:buNone/>
              <a:defRPr/>
            </a:pPr>
            <a:r>
              <a:rPr lang="en-US" sz="2800"/>
              <a:t>Paired samples t-test</a:t>
            </a:r>
            <a:endParaRPr lang="en-GB" sz="2800"/>
          </a:p>
          <a:p>
            <a:pPr marL="0" indent="0" eaLnBrk="1" hangingPunct="1">
              <a:buFontTx/>
              <a:buNone/>
              <a:defRPr/>
            </a:pPr>
            <a:endParaRPr lang="en-GB" sz="2800"/>
          </a:p>
          <a:p>
            <a:pPr marL="0" indent="0" eaLnBrk="1" hangingPunct="1">
              <a:buFontTx/>
              <a:buNone/>
              <a:defRPr/>
            </a:pPr>
            <a:r>
              <a:rPr lang="en-US" sz="2800"/>
              <a:t>Move over skinfold to variable 1 and impedance to variable 2.</a:t>
            </a:r>
            <a:endParaRPr lang="en-GB" sz="2800"/>
          </a:p>
          <a:p>
            <a:pPr marL="0" indent="0" eaLnBrk="1" hangingPunct="1">
              <a:buNone/>
              <a:defRPr/>
            </a:pPr>
            <a:r>
              <a:rPr lang="en-US" sz="2800"/>
              <a:t>Press Ok and you get descriptive stats and the </a:t>
            </a:r>
          </a:p>
          <a:p>
            <a:pPr marL="0" indent="0" eaLnBrk="1" hangingPunct="1">
              <a:buNone/>
              <a:defRPr/>
            </a:pPr>
            <a:r>
              <a:rPr lang="en-US" sz="2800"/>
              <a:t>	t-test scores.</a:t>
            </a:r>
            <a:endParaRPr lang="en-GB" sz="2800"/>
          </a:p>
          <a:p>
            <a:endParaRPr lang="en-GB"/>
          </a:p>
        </p:txBody>
      </p:sp>
    </p:spTree>
    <p:extLst>
      <p:ext uri="{BB962C8B-B14F-4D97-AF65-F5344CB8AC3E}">
        <p14:creationId xmlns:p14="http://schemas.microsoft.com/office/powerpoint/2010/main" val="8149582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88D64410-7327-9DFA-E6DB-5A7B2BFC2DAE}"/>
              </a:ext>
            </a:extLst>
          </p:cNvPr>
          <p:cNvGraphicFramePr>
            <a:graphicFrameLocks noGrp="1"/>
          </p:cNvGraphicFramePr>
          <p:nvPr>
            <p:extLst>
              <p:ext uri="{D42A27DB-BD31-4B8C-83A1-F6EECF244321}">
                <p14:modId xmlns:p14="http://schemas.microsoft.com/office/powerpoint/2010/main" val="3831630970"/>
              </p:ext>
            </p:extLst>
          </p:nvPr>
        </p:nvGraphicFramePr>
        <p:xfrm>
          <a:off x="2911167" y="341810"/>
          <a:ext cx="5687146" cy="1011072"/>
        </p:xfrm>
        <a:graphic>
          <a:graphicData uri="http://schemas.openxmlformats.org/drawingml/2006/table">
            <a:tbl>
              <a:tblPr>
                <a:tableStyleId>{5C22544A-7EE6-4342-B048-85BDC9FD1C3A}</a:tableStyleId>
              </a:tblPr>
              <a:tblGrid>
                <a:gridCol w="731261">
                  <a:extLst>
                    <a:ext uri="{9D8B030D-6E8A-4147-A177-3AD203B41FA5}">
                      <a16:colId xmlns:a16="http://schemas.microsoft.com/office/drawing/2014/main" val="20000"/>
                    </a:ext>
                  </a:extLst>
                </a:gridCol>
                <a:gridCol w="787391">
                  <a:extLst>
                    <a:ext uri="{9D8B030D-6E8A-4147-A177-3AD203B41FA5}">
                      <a16:colId xmlns:a16="http://schemas.microsoft.com/office/drawing/2014/main" val="20001"/>
                    </a:ext>
                  </a:extLst>
                </a:gridCol>
                <a:gridCol w="787391">
                  <a:extLst>
                    <a:ext uri="{9D8B030D-6E8A-4147-A177-3AD203B41FA5}">
                      <a16:colId xmlns:a16="http://schemas.microsoft.com/office/drawing/2014/main" val="20002"/>
                    </a:ext>
                  </a:extLst>
                </a:gridCol>
                <a:gridCol w="1112481">
                  <a:extLst>
                    <a:ext uri="{9D8B030D-6E8A-4147-A177-3AD203B41FA5}">
                      <a16:colId xmlns:a16="http://schemas.microsoft.com/office/drawing/2014/main" val="20003"/>
                    </a:ext>
                  </a:extLst>
                </a:gridCol>
                <a:gridCol w="1134311">
                  <a:extLst>
                    <a:ext uri="{9D8B030D-6E8A-4147-A177-3AD203B41FA5}">
                      <a16:colId xmlns:a16="http://schemas.microsoft.com/office/drawing/2014/main" val="20004"/>
                    </a:ext>
                  </a:extLst>
                </a:gridCol>
                <a:gridCol w="1134311">
                  <a:extLst>
                    <a:ext uri="{9D8B030D-6E8A-4147-A177-3AD203B41FA5}">
                      <a16:colId xmlns:a16="http://schemas.microsoft.com/office/drawing/2014/main" val="20005"/>
                    </a:ext>
                  </a:extLst>
                </a:gridCol>
              </a:tblGrid>
              <a:tr h="227042">
                <a:tc gridSpan="6">
                  <a:txBody>
                    <a:bodyPr/>
                    <a:lstStyle/>
                    <a:p>
                      <a:pPr marL="38100" marR="38100" algn="ctr">
                        <a:lnSpc>
                          <a:spcPts val="1600"/>
                        </a:lnSpc>
                        <a:spcAft>
                          <a:spcPts val="0"/>
                        </a:spcAft>
                      </a:pPr>
                      <a:r>
                        <a:rPr lang="en-GB" sz="1200">
                          <a:effectLst/>
                        </a:rPr>
                        <a:t>Paired Samples Statistics</a:t>
                      </a:r>
                      <a:endParaRPr lang="en-GB" sz="1800">
                        <a:effectLst/>
                        <a:latin typeface="Calibri"/>
                        <a:ea typeface="Calibri"/>
                        <a:cs typeface="Times New Roman"/>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46231">
                <a:tc gridSpan="2">
                  <a:txBody>
                    <a:bodyPr/>
                    <a:lstStyle/>
                    <a:p>
                      <a:pPr algn="ctr">
                        <a:lnSpc>
                          <a:spcPct val="115000"/>
                        </a:lnSpc>
                        <a:spcAft>
                          <a:spcPts val="0"/>
                        </a:spcAft>
                      </a:pPr>
                      <a:r>
                        <a:rPr lang="en-GB" sz="2000">
                          <a:effectLst/>
                        </a:rPr>
                        <a:t> </a:t>
                      </a:r>
                      <a:endParaRPr lang="en-GB" sz="1800">
                        <a:effectLst/>
                        <a:latin typeface="Calibri"/>
                        <a:ea typeface="Calibri"/>
                        <a:cs typeface="Times New Roman"/>
                      </a:endParaRPr>
                    </a:p>
                  </a:txBody>
                  <a:tcPr marL="0" marR="0" marT="0" marB="0" anchor="ctr"/>
                </a:tc>
                <a:tc hMerge="1">
                  <a:txBody>
                    <a:bodyPr/>
                    <a:lstStyle/>
                    <a:p>
                      <a:endParaRPr lang="en-GB"/>
                    </a:p>
                  </a:txBody>
                  <a:tcPr/>
                </a:tc>
                <a:tc>
                  <a:txBody>
                    <a:bodyPr/>
                    <a:lstStyle/>
                    <a:p>
                      <a:pPr marL="38100" marR="38100" algn="ctr">
                        <a:lnSpc>
                          <a:spcPts val="1600"/>
                        </a:lnSpc>
                        <a:spcAft>
                          <a:spcPts val="0"/>
                        </a:spcAft>
                      </a:pPr>
                      <a:r>
                        <a:rPr lang="en-GB" sz="1200">
                          <a:effectLst/>
                        </a:rPr>
                        <a:t>Mean</a:t>
                      </a:r>
                      <a:endParaRPr lang="en-GB" sz="1800">
                        <a:effectLst/>
                        <a:latin typeface="Calibri"/>
                        <a:ea typeface="Calibri"/>
                        <a:cs typeface="Times New Roman"/>
                      </a:endParaRPr>
                    </a:p>
                  </a:txBody>
                  <a:tcPr marL="0" marR="0" marT="0" marB="0" anchor="b"/>
                </a:tc>
                <a:tc>
                  <a:txBody>
                    <a:bodyPr/>
                    <a:lstStyle/>
                    <a:p>
                      <a:pPr marL="38100" marR="38100" algn="ctr">
                        <a:lnSpc>
                          <a:spcPts val="1600"/>
                        </a:lnSpc>
                        <a:spcAft>
                          <a:spcPts val="0"/>
                        </a:spcAft>
                      </a:pPr>
                      <a:r>
                        <a:rPr lang="en-GB" sz="1200">
                          <a:effectLst/>
                        </a:rPr>
                        <a:t>N</a:t>
                      </a:r>
                      <a:endParaRPr lang="en-GB" sz="1800">
                        <a:effectLst/>
                        <a:latin typeface="Calibri"/>
                        <a:ea typeface="Calibri"/>
                        <a:cs typeface="Times New Roman"/>
                      </a:endParaRPr>
                    </a:p>
                  </a:txBody>
                  <a:tcPr marL="0" marR="0" marT="0" marB="0" anchor="b"/>
                </a:tc>
                <a:tc>
                  <a:txBody>
                    <a:bodyPr/>
                    <a:lstStyle/>
                    <a:p>
                      <a:pPr marL="38100" marR="38100" algn="ctr">
                        <a:lnSpc>
                          <a:spcPts val="1600"/>
                        </a:lnSpc>
                        <a:spcAft>
                          <a:spcPts val="0"/>
                        </a:spcAft>
                      </a:pPr>
                      <a:r>
                        <a:rPr lang="en-GB" sz="1200">
                          <a:effectLst/>
                        </a:rPr>
                        <a:t>Std. Deviation</a:t>
                      </a:r>
                      <a:endParaRPr lang="en-GB" sz="1800">
                        <a:effectLst/>
                        <a:latin typeface="Calibri"/>
                        <a:ea typeface="Calibri"/>
                        <a:cs typeface="Times New Roman"/>
                      </a:endParaRPr>
                    </a:p>
                  </a:txBody>
                  <a:tcPr marL="0" marR="0" marT="0" marB="0" anchor="b"/>
                </a:tc>
                <a:tc>
                  <a:txBody>
                    <a:bodyPr/>
                    <a:lstStyle/>
                    <a:p>
                      <a:pPr marL="38100" marR="38100" algn="ctr">
                        <a:lnSpc>
                          <a:spcPts val="1600"/>
                        </a:lnSpc>
                        <a:spcAft>
                          <a:spcPts val="0"/>
                        </a:spcAft>
                      </a:pPr>
                      <a:r>
                        <a:rPr lang="en-GB" sz="1200">
                          <a:effectLst/>
                        </a:rPr>
                        <a:t>Std. Error Mean</a:t>
                      </a:r>
                      <a:endParaRPr lang="en-GB" sz="1800">
                        <a:effectLst/>
                        <a:latin typeface="Calibri"/>
                        <a:ea typeface="Calibri"/>
                        <a:cs typeface="Times New Roman"/>
                      </a:endParaRPr>
                    </a:p>
                  </a:txBody>
                  <a:tcPr marL="0" marR="0" marT="0" marB="0" anchor="b"/>
                </a:tc>
                <a:extLst>
                  <a:ext uri="{0D108BD9-81ED-4DB2-BD59-A6C34878D82A}">
                    <a16:rowId xmlns:a16="http://schemas.microsoft.com/office/drawing/2014/main" val="10001"/>
                  </a:ext>
                </a:extLst>
              </a:tr>
              <a:tr h="227042">
                <a:tc rowSpan="2">
                  <a:txBody>
                    <a:bodyPr/>
                    <a:lstStyle/>
                    <a:p>
                      <a:pPr marL="38100" marR="38100">
                        <a:lnSpc>
                          <a:spcPts val="1600"/>
                        </a:lnSpc>
                        <a:spcAft>
                          <a:spcPts val="0"/>
                        </a:spcAft>
                      </a:pPr>
                      <a:r>
                        <a:rPr lang="en-GB" sz="900">
                          <a:effectLst/>
                        </a:rPr>
                        <a:t>Pair 1</a:t>
                      </a:r>
                      <a:endParaRPr lang="en-GB" sz="1100">
                        <a:effectLst/>
                        <a:latin typeface="Calibri"/>
                        <a:ea typeface="Calibri"/>
                        <a:cs typeface="Times New Roman"/>
                      </a:endParaRPr>
                    </a:p>
                  </a:txBody>
                  <a:tcPr marL="0" marR="0" marT="0" marB="0"/>
                </a:tc>
                <a:tc>
                  <a:txBody>
                    <a:bodyPr/>
                    <a:lstStyle/>
                    <a:p>
                      <a:pPr marL="38100" marR="38100">
                        <a:lnSpc>
                          <a:spcPts val="1600"/>
                        </a:lnSpc>
                        <a:spcAft>
                          <a:spcPts val="0"/>
                        </a:spcAft>
                      </a:pPr>
                      <a:r>
                        <a:rPr lang="en-GB" sz="1200">
                          <a:solidFill>
                            <a:srgbClr val="FF0000"/>
                          </a:solidFill>
                          <a:effectLst/>
                        </a:rPr>
                        <a:t>skinfold</a:t>
                      </a:r>
                      <a:endParaRPr lang="en-GB" sz="1800">
                        <a:solidFill>
                          <a:srgbClr val="FF0000"/>
                        </a:solidFill>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solidFill>
                            <a:srgbClr val="FF0000"/>
                          </a:solidFill>
                          <a:effectLst/>
                        </a:rPr>
                        <a:t>28.6037</a:t>
                      </a:r>
                      <a:endParaRPr lang="en-GB" sz="1800">
                        <a:solidFill>
                          <a:srgbClr val="FF0000"/>
                        </a:solidFill>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solidFill>
                            <a:srgbClr val="FF0000"/>
                          </a:solidFill>
                          <a:effectLst/>
                        </a:rPr>
                        <a:t>27</a:t>
                      </a:r>
                      <a:endParaRPr lang="en-GB" sz="1800">
                        <a:solidFill>
                          <a:srgbClr val="FF0000"/>
                        </a:solidFill>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5.91208</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1.13778</a:t>
                      </a:r>
                      <a:endParaRPr lang="en-GB" sz="1800">
                        <a:effectLst/>
                        <a:latin typeface="Calibri"/>
                        <a:ea typeface="Calibri"/>
                        <a:cs typeface="Times New Roman"/>
                      </a:endParaRPr>
                    </a:p>
                  </a:txBody>
                  <a:tcPr marL="0" marR="0" marT="0" marB="0"/>
                </a:tc>
                <a:extLst>
                  <a:ext uri="{0D108BD9-81ED-4DB2-BD59-A6C34878D82A}">
                    <a16:rowId xmlns:a16="http://schemas.microsoft.com/office/drawing/2014/main" val="10002"/>
                  </a:ext>
                </a:extLst>
              </a:tr>
              <a:tr h="227042">
                <a:tc vMerge="1">
                  <a:txBody>
                    <a:bodyPr/>
                    <a:lstStyle/>
                    <a:p>
                      <a:endParaRPr lang="en-GB"/>
                    </a:p>
                  </a:txBody>
                  <a:tcPr/>
                </a:tc>
                <a:tc>
                  <a:txBody>
                    <a:bodyPr/>
                    <a:lstStyle/>
                    <a:p>
                      <a:pPr marL="38100" marR="38100">
                        <a:lnSpc>
                          <a:spcPts val="1600"/>
                        </a:lnSpc>
                        <a:spcAft>
                          <a:spcPts val="0"/>
                        </a:spcAft>
                      </a:pPr>
                      <a:r>
                        <a:rPr lang="en-GB" sz="1200">
                          <a:solidFill>
                            <a:srgbClr val="FF0000"/>
                          </a:solidFill>
                          <a:effectLst/>
                        </a:rPr>
                        <a:t>imped</a:t>
                      </a:r>
                      <a:endParaRPr lang="en-GB" sz="1800">
                        <a:solidFill>
                          <a:srgbClr val="FF0000"/>
                        </a:solidFill>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solidFill>
                            <a:srgbClr val="FF0000"/>
                          </a:solidFill>
                          <a:effectLst/>
                        </a:rPr>
                        <a:t>29.7926</a:t>
                      </a:r>
                      <a:endParaRPr lang="en-GB" sz="1800">
                        <a:solidFill>
                          <a:srgbClr val="FF0000"/>
                        </a:solidFill>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solidFill>
                            <a:srgbClr val="FF0000"/>
                          </a:solidFill>
                          <a:effectLst/>
                        </a:rPr>
                        <a:t>27</a:t>
                      </a:r>
                      <a:endParaRPr lang="en-GB" sz="1800">
                        <a:solidFill>
                          <a:srgbClr val="FF0000"/>
                        </a:solidFill>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6.02679</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1.15986</a:t>
                      </a:r>
                      <a:endParaRPr lang="en-GB" sz="1800">
                        <a:effectLst/>
                        <a:latin typeface="Calibri"/>
                        <a:ea typeface="Calibri"/>
                        <a:cs typeface="Times New Roman"/>
                      </a:endParaRPr>
                    </a:p>
                  </a:txBody>
                  <a:tcPr marL="0" marR="0" marT="0" marB="0"/>
                </a:tc>
                <a:extLst>
                  <a:ext uri="{0D108BD9-81ED-4DB2-BD59-A6C34878D82A}">
                    <a16:rowId xmlns:a16="http://schemas.microsoft.com/office/drawing/2014/main" val="10003"/>
                  </a:ext>
                </a:extLst>
              </a:tr>
            </a:tbl>
          </a:graphicData>
        </a:graphic>
      </p:graphicFrame>
      <p:graphicFrame>
        <p:nvGraphicFramePr>
          <p:cNvPr id="5" name="Table 4">
            <a:extLst>
              <a:ext uri="{FF2B5EF4-FFF2-40B4-BE49-F238E27FC236}">
                <a16:creationId xmlns:a16="http://schemas.microsoft.com/office/drawing/2014/main" id="{0C947932-435C-52EE-67F7-95E91FECFCD4}"/>
              </a:ext>
            </a:extLst>
          </p:cNvPr>
          <p:cNvGraphicFramePr>
            <a:graphicFrameLocks noGrp="1"/>
          </p:cNvGraphicFramePr>
          <p:nvPr>
            <p:extLst>
              <p:ext uri="{D42A27DB-BD31-4B8C-83A1-F6EECF244321}">
                <p14:modId xmlns:p14="http://schemas.microsoft.com/office/powerpoint/2010/main" val="21203286"/>
              </p:ext>
            </p:extLst>
          </p:nvPr>
        </p:nvGraphicFramePr>
        <p:xfrm>
          <a:off x="4075728" y="2113903"/>
          <a:ext cx="4668086" cy="1020257"/>
        </p:xfrm>
        <a:graphic>
          <a:graphicData uri="http://schemas.openxmlformats.org/drawingml/2006/table">
            <a:tbl>
              <a:tblPr>
                <a:tableStyleId>{5C22544A-7EE6-4342-B048-85BDC9FD1C3A}</a:tableStyleId>
              </a:tblPr>
              <a:tblGrid>
                <a:gridCol w="633086">
                  <a:extLst>
                    <a:ext uri="{9D8B030D-6E8A-4147-A177-3AD203B41FA5}">
                      <a16:colId xmlns:a16="http://schemas.microsoft.com/office/drawing/2014/main" val="20000"/>
                    </a:ext>
                  </a:extLst>
                </a:gridCol>
                <a:gridCol w="1380308">
                  <a:extLst>
                    <a:ext uri="{9D8B030D-6E8A-4147-A177-3AD203B41FA5}">
                      <a16:colId xmlns:a16="http://schemas.microsoft.com/office/drawing/2014/main" val="20001"/>
                    </a:ext>
                  </a:extLst>
                </a:gridCol>
                <a:gridCol w="829335">
                  <a:extLst>
                    <a:ext uri="{9D8B030D-6E8A-4147-A177-3AD203B41FA5}">
                      <a16:colId xmlns:a16="http://schemas.microsoft.com/office/drawing/2014/main" val="20002"/>
                    </a:ext>
                  </a:extLst>
                </a:gridCol>
                <a:gridCol w="996022">
                  <a:extLst>
                    <a:ext uri="{9D8B030D-6E8A-4147-A177-3AD203B41FA5}">
                      <a16:colId xmlns:a16="http://schemas.microsoft.com/office/drawing/2014/main" val="20003"/>
                    </a:ext>
                  </a:extLst>
                </a:gridCol>
                <a:gridCol w="829335">
                  <a:extLst>
                    <a:ext uri="{9D8B030D-6E8A-4147-A177-3AD203B41FA5}">
                      <a16:colId xmlns:a16="http://schemas.microsoft.com/office/drawing/2014/main" val="20004"/>
                    </a:ext>
                  </a:extLst>
                </a:gridCol>
              </a:tblGrid>
              <a:tr h="330767">
                <a:tc gridSpan="5">
                  <a:txBody>
                    <a:bodyPr/>
                    <a:lstStyle/>
                    <a:p>
                      <a:pPr marL="38100" marR="38100" algn="ctr">
                        <a:lnSpc>
                          <a:spcPts val="1600"/>
                        </a:lnSpc>
                        <a:spcAft>
                          <a:spcPts val="0"/>
                        </a:spcAft>
                      </a:pPr>
                      <a:r>
                        <a:rPr lang="en-GB" sz="1200">
                          <a:effectLst/>
                        </a:rPr>
                        <a:t>Paired Samples Correlations</a:t>
                      </a:r>
                      <a:endParaRPr lang="en-GB" sz="1800">
                        <a:effectLst/>
                        <a:latin typeface="Calibri"/>
                        <a:ea typeface="Calibri"/>
                        <a:cs typeface="Times New Roman"/>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358723">
                <a:tc gridSpan="2">
                  <a:txBody>
                    <a:bodyPr/>
                    <a:lstStyle/>
                    <a:p>
                      <a:pPr algn="ctr">
                        <a:lnSpc>
                          <a:spcPct val="115000"/>
                        </a:lnSpc>
                        <a:spcAft>
                          <a:spcPts val="0"/>
                        </a:spcAft>
                      </a:pPr>
                      <a:r>
                        <a:rPr lang="en-GB" sz="2000">
                          <a:effectLst/>
                        </a:rPr>
                        <a:t> </a:t>
                      </a:r>
                      <a:endParaRPr lang="en-GB" sz="1800">
                        <a:effectLst/>
                        <a:latin typeface="Calibri"/>
                        <a:ea typeface="Calibri"/>
                        <a:cs typeface="Times New Roman"/>
                      </a:endParaRPr>
                    </a:p>
                  </a:txBody>
                  <a:tcPr marL="0" marR="0" marT="0" marB="0" anchor="ctr"/>
                </a:tc>
                <a:tc hMerge="1">
                  <a:txBody>
                    <a:bodyPr/>
                    <a:lstStyle/>
                    <a:p>
                      <a:endParaRPr lang="en-GB"/>
                    </a:p>
                  </a:txBody>
                  <a:tcPr/>
                </a:tc>
                <a:tc>
                  <a:txBody>
                    <a:bodyPr/>
                    <a:lstStyle/>
                    <a:p>
                      <a:pPr marL="38100" marR="38100" algn="ctr">
                        <a:lnSpc>
                          <a:spcPts val="1600"/>
                        </a:lnSpc>
                        <a:spcAft>
                          <a:spcPts val="0"/>
                        </a:spcAft>
                      </a:pPr>
                      <a:r>
                        <a:rPr lang="en-GB" sz="1200">
                          <a:effectLst/>
                        </a:rPr>
                        <a:t>N</a:t>
                      </a:r>
                      <a:endParaRPr lang="en-GB" sz="1800">
                        <a:effectLst/>
                        <a:latin typeface="Calibri"/>
                        <a:ea typeface="Calibri"/>
                        <a:cs typeface="Times New Roman"/>
                      </a:endParaRPr>
                    </a:p>
                  </a:txBody>
                  <a:tcPr marL="0" marR="0" marT="0" marB="0" anchor="b"/>
                </a:tc>
                <a:tc>
                  <a:txBody>
                    <a:bodyPr/>
                    <a:lstStyle/>
                    <a:p>
                      <a:pPr marL="38100" marR="38100" algn="ctr">
                        <a:lnSpc>
                          <a:spcPts val="1600"/>
                        </a:lnSpc>
                        <a:spcAft>
                          <a:spcPts val="0"/>
                        </a:spcAft>
                      </a:pPr>
                      <a:r>
                        <a:rPr lang="en-GB" sz="1200">
                          <a:effectLst/>
                        </a:rPr>
                        <a:t>Correlation</a:t>
                      </a:r>
                      <a:endParaRPr lang="en-GB" sz="1800">
                        <a:effectLst/>
                        <a:latin typeface="Calibri"/>
                        <a:ea typeface="Calibri"/>
                        <a:cs typeface="Times New Roman"/>
                      </a:endParaRPr>
                    </a:p>
                  </a:txBody>
                  <a:tcPr marL="0" marR="0" marT="0" marB="0" anchor="b"/>
                </a:tc>
                <a:tc>
                  <a:txBody>
                    <a:bodyPr/>
                    <a:lstStyle/>
                    <a:p>
                      <a:pPr marL="38100" marR="38100" algn="ctr">
                        <a:lnSpc>
                          <a:spcPts val="1600"/>
                        </a:lnSpc>
                        <a:spcAft>
                          <a:spcPts val="0"/>
                        </a:spcAft>
                      </a:pPr>
                      <a:r>
                        <a:rPr lang="en-GB" sz="1200">
                          <a:effectLst/>
                        </a:rPr>
                        <a:t>Sig.</a:t>
                      </a:r>
                      <a:endParaRPr lang="en-GB" sz="1800">
                        <a:effectLst/>
                        <a:latin typeface="Calibri"/>
                        <a:ea typeface="Calibri"/>
                        <a:cs typeface="Times New Roman"/>
                      </a:endParaRPr>
                    </a:p>
                  </a:txBody>
                  <a:tcPr marL="0" marR="0" marT="0" marB="0" anchor="b"/>
                </a:tc>
                <a:extLst>
                  <a:ext uri="{0D108BD9-81ED-4DB2-BD59-A6C34878D82A}">
                    <a16:rowId xmlns:a16="http://schemas.microsoft.com/office/drawing/2014/main" val="10001"/>
                  </a:ext>
                </a:extLst>
              </a:tr>
              <a:tr h="330767">
                <a:tc>
                  <a:txBody>
                    <a:bodyPr/>
                    <a:lstStyle/>
                    <a:p>
                      <a:pPr marL="38100" marR="38100">
                        <a:lnSpc>
                          <a:spcPts val="1600"/>
                        </a:lnSpc>
                        <a:spcAft>
                          <a:spcPts val="0"/>
                        </a:spcAft>
                      </a:pPr>
                      <a:r>
                        <a:rPr lang="en-GB" sz="1200">
                          <a:effectLst/>
                        </a:rPr>
                        <a:t>Pair 1</a:t>
                      </a:r>
                      <a:endParaRPr lang="en-GB" sz="1800">
                        <a:effectLst/>
                        <a:latin typeface="Calibri"/>
                        <a:ea typeface="Calibri"/>
                        <a:cs typeface="Times New Roman"/>
                      </a:endParaRPr>
                    </a:p>
                  </a:txBody>
                  <a:tcPr marL="0" marR="0" marT="0" marB="0"/>
                </a:tc>
                <a:tc>
                  <a:txBody>
                    <a:bodyPr/>
                    <a:lstStyle/>
                    <a:p>
                      <a:pPr marL="38100" marR="38100">
                        <a:lnSpc>
                          <a:spcPts val="1600"/>
                        </a:lnSpc>
                        <a:spcAft>
                          <a:spcPts val="0"/>
                        </a:spcAft>
                      </a:pPr>
                      <a:r>
                        <a:rPr lang="en-GB" sz="1200">
                          <a:effectLst/>
                        </a:rPr>
                        <a:t>skinfold &amp; imped</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27</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.992</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solidFill>
                            <a:srgbClr val="FF0000"/>
                          </a:solidFill>
                          <a:effectLst/>
                        </a:rPr>
                        <a:t>.000</a:t>
                      </a:r>
                      <a:endParaRPr lang="en-GB" sz="1800">
                        <a:solidFill>
                          <a:srgbClr val="FF0000"/>
                        </a:solidFill>
                        <a:effectLst/>
                        <a:latin typeface="Calibri"/>
                        <a:ea typeface="Calibri"/>
                        <a:cs typeface="Times New Roman"/>
                      </a:endParaRPr>
                    </a:p>
                  </a:txBody>
                  <a:tcPr marL="0" marR="0" marT="0" marB="0"/>
                </a:tc>
                <a:extLst>
                  <a:ext uri="{0D108BD9-81ED-4DB2-BD59-A6C34878D82A}">
                    <a16:rowId xmlns:a16="http://schemas.microsoft.com/office/drawing/2014/main" val="10002"/>
                  </a:ext>
                </a:extLst>
              </a:tr>
            </a:tbl>
          </a:graphicData>
        </a:graphic>
      </p:graphicFrame>
      <p:graphicFrame>
        <p:nvGraphicFramePr>
          <p:cNvPr id="6" name="Table 5">
            <a:extLst>
              <a:ext uri="{FF2B5EF4-FFF2-40B4-BE49-F238E27FC236}">
                <a16:creationId xmlns:a16="http://schemas.microsoft.com/office/drawing/2014/main" id="{1588A6FE-00DB-5FAD-F774-FA2D6F5122FE}"/>
              </a:ext>
            </a:extLst>
          </p:cNvPr>
          <p:cNvGraphicFramePr>
            <a:graphicFrameLocks noGrp="1"/>
          </p:cNvGraphicFramePr>
          <p:nvPr>
            <p:extLst>
              <p:ext uri="{D42A27DB-BD31-4B8C-83A1-F6EECF244321}">
                <p14:modId xmlns:p14="http://schemas.microsoft.com/office/powerpoint/2010/main" val="1679229527"/>
              </p:ext>
            </p:extLst>
          </p:nvPr>
        </p:nvGraphicFramePr>
        <p:xfrm>
          <a:off x="1759037" y="3506224"/>
          <a:ext cx="8354563" cy="1956381"/>
        </p:xfrm>
        <a:graphic>
          <a:graphicData uri="http://schemas.openxmlformats.org/drawingml/2006/table">
            <a:tbl>
              <a:tblPr>
                <a:tableStyleId>{5C22544A-7EE6-4342-B048-85BDC9FD1C3A}</a:tableStyleId>
              </a:tblPr>
              <a:tblGrid>
                <a:gridCol w="884780">
                  <a:extLst>
                    <a:ext uri="{9D8B030D-6E8A-4147-A177-3AD203B41FA5}">
                      <a16:colId xmlns:a16="http://schemas.microsoft.com/office/drawing/2014/main" val="20000"/>
                    </a:ext>
                  </a:extLst>
                </a:gridCol>
                <a:gridCol w="985254">
                  <a:extLst>
                    <a:ext uri="{9D8B030D-6E8A-4147-A177-3AD203B41FA5}">
                      <a16:colId xmlns:a16="http://schemas.microsoft.com/office/drawing/2014/main" val="20001"/>
                    </a:ext>
                  </a:extLst>
                </a:gridCol>
                <a:gridCol w="867121">
                  <a:extLst>
                    <a:ext uri="{9D8B030D-6E8A-4147-A177-3AD203B41FA5}">
                      <a16:colId xmlns:a16="http://schemas.microsoft.com/office/drawing/2014/main" val="20002"/>
                    </a:ext>
                  </a:extLst>
                </a:gridCol>
                <a:gridCol w="884780">
                  <a:extLst>
                    <a:ext uri="{9D8B030D-6E8A-4147-A177-3AD203B41FA5}">
                      <a16:colId xmlns:a16="http://schemas.microsoft.com/office/drawing/2014/main" val="20003"/>
                    </a:ext>
                  </a:extLst>
                </a:gridCol>
                <a:gridCol w="884780">
                  <a:extLst>
                    <a:ext uri="{9D8B030D-6E8A-4147-A177-3AD203B41FA5}">
                      <a16:colId xmlns:a16="http://schemas.microsoft.com/office/drawing/2014/main" val="20004"/>
                    </a:ext>
                  </a:extLst>
                </a:gridCol>
                <a:gridCol w="884780">
                  <a:extLst>
                    <a:ext uri="{9D8B030D-6E8A-4147-A177-3AD203B41FA5}">
                      <a16:colId xmlns:a16="http://schemas.microsoft.com/office/drawing/2014/main" val="20005"/>
                    </a:ext>
                  </a:extLst>
                </a:gridCol>
                <a:gridCol w="884780">
                  <a:extLst>
                    <a:ext uri="{9D8B030D-6E8A-4147-A177-3AD203B41FA5}">
                      <a16:colId xmlns:a16="http://schemas.microsoft.com/office/drawing/2014/main" val="20006"/>
                    </a:ext>
                  </a:extLst>
                </a:gridCol>
                <a:gridCol w="614413">
                  <a:extLst>
                    <a:ext uri="{9D8B030D-6E8A-4147-A177-3AD203B41FA5}">
                      <a16:colId xmlns:a16="http://schemas.microsoft.com/office/drawing/2014/main" val="20007"/>
                    </a:ext>
                  </a:extLst>
                </a:gridCol>
                <a:gridCol w="614413">
                  <a:extLst>
                    <a:ext uri="{9D8B030D-6E8A-4147-A177-3AD203B41FA5}">
                      <a16:colId xmlns:a16="http://schemas.microsoft.com/office/drawing/2014/main" val="20008"/>
                    </a:ext>
                  </a:extLst>
                </a:gridCol>
                <a:gridCol w="849462">
                  <a:extLst>
                    <a:ext uri="{9D8B030D-6E8A-4147-A177-3AD203B41FA5}">
                      <a16:colId xmlns:a16="http://schemas.microsoft.com/office/drawing/2014/main" val="20009"/>
                    </a:ext>
                  </a:extLst>
                </a:gridCol>
              </a:tblGrid>
              <a:tr h="296571">
                <a:tc gridSpan="10">
                  <a:txBody>
                    <a:bodyPr/>
                    <a:lstStyle/>
                    <a:p>
                      <a:pPr marL="38100" marR="38100" algn="ctr">
                        <a:lnSpc>
                          <a:spcPts val="1600"/>
                        </a:lnSpc>
                        <a:spcAft>
                          <a:spcPts val="0"/>
                        </a:spcAft>
                      </a:pPr>
                      <a:r>
                        <a:rPr lang="en-GB" sz="1200">
                          <a:effectLst/>
                        </a:rPr>
                        <a:t>Paired Samples Test</a:t>
                      </a:r>
                      <a:endParaRPr lang="en-GB" sz="1800">
                        <a:effectLst/>
                        <a:latin typeface="Calibri"/>
                        <a:ea typeface="Calibri"/>
                        <a:cs typeface="Times New Roman"/>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96571">
                <a:tc rowSpan="3" gridSpan="2">
                  <a:txBody>
                    <a:bodyPr/>
                    <a:lstStyle/>
                    <a:p>
                      <a:pPr algn="ctr">
                        <a:lnSpc>
                          <a:spcPct val="115000"/>
                        </a:lnSpc>
                        <a:spcAft>
                          <a:spcPts val="0"/>
                        </a:spcAft>
                      </a:pPr>
                      <a:r>
                        <a:rPr lang="en-GB" sz="2000">
                          <a:effectLst/>
                        </a:rPr>
                        <a:t> </a:t>
                      </a:r>
                      <a:endParaRPr lang="en-GB" sz="1800">
                        <a:effectLst/>
                        <a:latin typeface="Calibri"/>
                        <a:ea typeface="Calibri"/>
                        <a:cs typeface="Times New Roman"/>
                      </a:endParaRPr>
                    </a:p>
                  </a:txBody>
                  <a:tcPr marL="0" marR="0" marT="0" marB="0" anchor="ctr"/>
                </a:tc>
                <a:tc rowSpan="3" hMerge="1">
                  <a:txBody>
                    <a:bodyPr/>
                    <a:lstStyle/>
                    <a:p>
                      <a:endParaRPr lang="en-GB"/>
                    </a:p>
                  </a:txBody>
                  <a:tcPr/>
                </a:tc>
                <a:tc gridSpan="5">
                  <a:txBody>
                    <a:bodyPr/>
                    <a:lstStyle/>
                    <a:p>
                      <a:pPr marL="38100" marR="38100" algn="ctr">
                        <a:lnSpc>
                          <a:spcPts val="1600"/>
                        </a:lnSpc>
                        <a:spcAft>
                          <a:spcPts val="0"/>
                        </a:spcAft>
                      </a:pPr>
                      <a:r>
                        <a:rPr lang="en-GB" sz="1200">
                          <a:effectLst/>
                        </a:rPr>
                        <a:t>Paired Differences</a:t>
                      </a:r>
                      <a:endParaRPr lang="en-GB" sz="1800">
                        <a:effectLst/>
                        <a:latin typeface="Calibri"/>
                        <a:ea typeface="Calibri"/>
                        <a:cs typeface="Times New Roman"/>
                      </a:endParaRPr>
                    </a:p>
                  </a:txBody>
                  <a:tcPr marL="0" marR="0" marT="0"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rowSpan="3">
                  <a:txBody>
                    <a:bodyPr/>
                    <a:lstStyle/>
                    <a:p>
                      <a:pPr marL="38100" marR="38100" algn="ctr">
                        <a:lnSpc>
                          <a:spcPts val="1600"/>
                        </a:lnSpc>
                        <a:spcAft>
                          <a:spcPts val="0"/>
                        </a:spcAft>
                      </a:pPr>
                      <a:r>
                        <a:rPr lang="en-GB" sz="1200">
                          <a:solidFill>
                            <a:srgbClr val="FF0000"/>
                          </a:solidFill>
                          <a:effectLst/>
                        </a:rPr>
                        <a:t>t</a:t>
                      </a:r>
                      <a:endParaRPr lang="en-GB" sz="1800">
                        <a:solidFill>
                          <a:srgbClr val="FF0000"/>
                        </a:solidFill>
                        <a:effectLst/>
                        <a:latin typeface="Calibri"/>
                        <a:ea typeface="Calibri"/>
                        <a:cs typeface="Times New Roman"/>
                      </a:endParaRPr>
                    </a:p>
                  </a:txBody>
                  <a:tcPr marL="0" marR="0" marT="0" marB="0" anchor="b"/>
                </a:tc>
                <a:tc rowSpan="3">
                  <a:txBody>
                    <a:bodyPr/>
                    <a:lstStyle/>
                    <a:p>
                      <a:pPr marL="38100" marR="38100" algn="ctr">
                        <a:lnSpc>
                          <a:spcPts val="1600"/>
                        </a:lnSpc>
                        <a:spcAft>
                          <a:spcPts val="0"/>
                        </a:spcAft>
                      </a:pPr>
                      <a:r>
                        <a:rPr lang="en-GB" sz="1200">
                          <a:solidFill>
                            <a:srgbClr val="FF0000"/>
                          </a:solidFill>
                          <a:effectLst/>
                        </a:rPr>
                        <a:t>df</a:t>
                      </a:r>
                      <a:endParaRPr lang="en-GB" sz="1800">
                        <a:solidFill>
                          <a:srgbClr val="FF0000"/>
                        </a:solidFill>
                        <a:effectLst/>
                        <a:latin typeface="Calibri"/>
                        <a:ea typeface="Calibri"/>
                        <a:cs typeface="Times New Roman"/>
                      </a:endParaRPr>
                    </a:p>
                  </a:txBody>
                  <a:tcPr marL="0" marR="0" marT="0" marB="0" anchor="b"/>
                </a:tc>
                <a:tc rowSpan="3">
                  <a:txBody>
                    <a:bodyPr/>
                    <a:lstStyle/>
                    <a:p>
                      <a:pPr marL="38100" marR="38100" algn="ctr">
                        <a:lnSpc>
                          <a:spcPts val="1600"/>
                        </a:lnSpc>
                        <a:spcAft>
                          <a:spcPts val="0"/>
                        </a:spcAft>
                      </a:pPr>
                      <a:r>
                        <a:rPr lang="en-GB" sz="1200">
                          <a:solidFill>
                            <a:srgbClr val="FF0000"/>
                          </a:solidFill>
                          <a:effectLst/>
                        </a:rPr>
                        <a:t>Sig. (2-tailed)</a:t>
                      </a:r>
                      <a:endParaRPr lang="en-GB" sz="1800">
                        <a:solidFill>
                          <a:srgbClr val="FF0000"/>
                        </a:solidFill>
                        <a:effectLst/>
                        <a:latin typeface="Calibri"/>
                        <a:ea typeface="Calibri"/>
                        <a:cs typeface="Times New Roman"/>
                      </a:endParaRPr>
                    </a:p>
                  </a:txBody>
                  <a:tcPr marL="0" marR="0" marT="0" marB="0" anchor="b"/>
                </a:tc>
                <a:extLst>
                  <a:ext uri="{0D108BD9-81ED-4DB2-BD59-A6C34878D82A}">
                    <a16:rowId xmlns:a16="http://schemas.microsoft.com/office/drawing/2014/main" val="10001"/>
                  </a:ext>
                </a:extLst>
              </a:tr>
              <a:tr h="626668">
                <a:tc gridSpan="2" vMerge="1">
                  <a:txBody>
                    <a:bodyPr/>
                    <a:lstStyle/>
                    <a:p>
                      <a:endParaRPr lang="en-GB"/>
                    </a:p>
                  </a:txBody>
                  <a:tcPr/>
                </a:tc>
                <a:tc hMerge="1" vMerge="1">
                  <a:txBody>
                    <a:bodyPr/>
                    <a:lstStyle/>
                    <a:p>
                      <a:endParaRPr lang="en-GB"/>
                    </a:p>
                  </a:txBody>
                  <a:tcPr/>
                </a:tc>
                <a:tc rowSpan="2">
                  <a:txBody>
                    <a:bodyPr/>
                    <a:lstStyle/>
                    <a:p>
                      <a:pPr marL="38100" marR="38100" algn="ctr">
                        <a:lnSpc>
                          <a:spcPts val="1600"/>
                        </a:lnSpc>
                        <a:spcAft>
                          <a:spcPts val="0"/>
                        </a:spcAft>
                      </a:pPr>
                      <a:r>
                        <a:rPr lang="en-GB" sz="1200">
                          <a:effectLst/>
                        </a:rPr>
                        <a:t>Mean</a:t>
                      </a:r>
                      <a:endParaRPr lang="en-GB" sz="1800">
                        <a:effectLst/>
                        <a:latin typeface="Calibri"/>
                        <a:ea typeface="Calibri"/>
                        <a:cs typeface="Times New Roman"/>
                      </a:endParaRPr>
                    </a:p>
                  </a:txBody>
                  <a:tcPr marL="0" marR="0" marT="0" marB="0" anchor="b"/>
                </a:tc>
                <a:tc rowSpan="2">
                  <a:txBody>
                    <a:bodyPr/>
                    <a:lstStyle/>
                    <a:p>
                      <a:pPr marL="38100" marR="38100" algn="ctr">
                        <a:lnSpc>
                          <a:spcPts val="1600"/>
                        </a:lnSpc>
                        <a:spcAft>
                          <a:spcPts val="0"/>
                        </a:spcAft>
                      </a:pPr>
                      <a:r>
                        <a:rPr lang="en-GB" sz="1200">
                          <a:effectLst/>
                        </a:rPr>
                        <a:t>Std. Deviation</a:t>
                      </a:r>
                      <a:endParaRPr lang="en-GB" sz="1800">
                        <a:effectLst/>
                        <a:latin typeface="Calibri"/>
                        <a:ea typeface="Calibri"/>
                        <a:cs typeface="Times New Roman"/>
                      </a:endParaRPr>
                    </a:p>
                  </a:txBody>
                  <a:tcPr marL="0" marR="0" marT="0" marB="0" anchor="b"/>
                </a:tc>
                <a:tc rowSpan="2">
                  <a:txBody>
                    <a:bodyPr/>
                    <a:lstStyle/>
                    <a:p>
                      <a:pPr marL="38100" marR="38100" algn="ctr">
                        <a:lnSpc>
                          <a:spcPts val="1600"/>
                        </a:lnSpc>
                        <a:spcAft>
                          <a:spcPts val="0"/>
                        </a:spcAft>
                      </a:pPr>
                      <a:r>
                        <a:rPr lang="en-GB" sz="1200">
                          <a:effectLst/>
                        </a:rPr>
                        <a:t>Std. Error Mean</a:t>
                      </a:r>
                      <a:endParaRPr lang="en-GB" sz="1800">
                        <a:effectLst/>
                        <a:latin typeface="Calibri"/>
                        <a:ea typeface="Calibri"/>
                        <a:cs typeface="Times New Roman"/>
                      </a:endParaRPr>
                    </a:p>
                  </a:txBody>
                  <a:tcPr marL="0" marR="0" marT="0" marB="0" anchor="b"/>
                </a:tc>
                <a:tc gridSpan="2">
                  <a:txBody>
                    <a:bodyPr/>
                    <a:lstStyle/>
                    <a:p>
                      <a:pPr marL="38100" marR="38100" algn="ctr">
                        <a:lnSpc>
                          <a:spcPts val="1600"/>
                        </a:lnSpc>
                        <a:spcAft>
                          <a:spcPts val="0"/>
                        </a:spcAft>
                      </a:pPr>
                      <a:r>
                        <a:rPr lang="en-GB" sz="1200">
                          <a:effectLst/>
                        </a:rPr>
                        <a:t>95% Confidence Interval of the Difference</a:t>
                      </a:r>
                      <a:endParaRPr lang="en-GB" sz="1800">
                        <a:effectLst/>
                        <a:latin typeface="Calibri"/>
                        <a:ea typeface="Calibri"/>
                        <a:cs typeface="Times New Roman"/>
                      </a:endParaRPr>
                    </a:p>
                  </a:txBody>
                  <a:tcPr marL="0" marR="0" marT="0" marB="0" anchor="b"/>
                </a:tc>
                <a:tc h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10002"/>
                  </a:ext>
                </a:extLst>
              </a:tr>
              <a:tr h="340712">
                <a:tc gridSpan="2" vMerge="1">
                  <a:txBody>
                    <a:bodyPr/>
                    <a:lstStyle/>
                    <a:p>
                      <a:endParaRPr lang="en-GB"/>
                    </a:p>
                  </a:txBody>
                  <a:tcPr/>
                </a:tc>
                <a:tc hMerge="1"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a:txBody>
                    <a:bodyPr/>
                    <a:lstStyle/>
                    <a:p>
                      <a:pPr marL="38100" marR="38100" algn="ctr">
                        <a:lnSpc>
                          <a:spcPts val="1600"/>
                        </a:lnSpc>
                        <a:spcAft>
                          <a:spcPts val="0"/>
                        </a:spcAft>
                      </a:pPr>
                      <a:r>
                        <a:rPr lang="en-GB" sz="1200">
                          <a:effectLst/>
                        </a:rPr>
                        <a:t>Lower</a:t>
                      </a:r>
                      <a:endParaRPr lang="en-GB" sz="1800">
                        <a:effectLst/>
                        <a:latin typeface="Calibri"/>
                        <a:ea typeface="Calibri"/>
                        <a:cs typeface="Times New Roman"/>
                      </a:endParaRPr>
                    </a:p>
                  </a:txBody>
                  <a:tcPr marL="0" marR="0" marT="0" marB="0" anchor="b"/>
                </a:tc>
                <a:tc>
                  <a:txBody>
                    <a:bodyPr/>
                    <a:lstStyle/>
                    <a:p>
                      <a:pPr marL="38100" marR="38100" algn="ctr">
                        <a:lnSpc>
                          <a:spcPts val="1600"/>
                        </a:lnSpc>
                        <a:spcAft>
                          <a:spcPts val="0"/>
                        </a:spcAft>
                      </a:pPr>
                      <a:r>
                        <a:rPr lang="en-GB" sz="1200">
                          <a:effectLst/>
                        </a:rPr>
                        <a:t>Upper</a:t>
                      </a:r>
                      <a:endParaRPr lang="en-GB" sz="1800">
                        <a:effectLst/>
                        <a:latin typeface="Calibri"/>
                        <a:ea typeface="Calibri"/>
                        <a:cs typeface="Times New Roman"/>
                      </a:endParaRPr>
                    </a:p>
                  </a:txBody>
                  <a:tcPr marL="0" marR="0" marT="0" marB="0" anchor="b"/>
                </a:tc>
                <a:tc vMerge="1">
                  <a:txBody>
                    <a:bodyPr/>
                    <a:lstStyle/>
                    <a:p>
                      <a:endParaRPr lang="en-GB"/>
                    </a:p>
                  </a:txBody>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10003"/>
                  </a:ext>
                </a:extLst>
              </a:tr>
              <a:tr h="296571">
                <a:tc>
                  <a:txBody>
                    <a:bodyPr/>
                    <a:lstStyle/>
                    <a:p>
                      <a:pPr marL="38100" marR="38100">
                        <a:lnSpc>
                          <a:spcPts val="1600"/>
                        </a:lnSpc>
                        <a:spcAft>
                          <a:spcPts val="0"/>
                        </a:spcAft>
                      </a:pPr>
                      <a:r>
                        <a:rPr lang="en-GB" sz="1200">
                          <a:effectLst/>
                        </a:rPr>
                        <a:t>Pair 1</a:t>
                      </a:r>
                      <a:endParaRPr lang="en-GB" sz="1800">
                        <a:effectLst/>
                        <a:latin typeface="Calibri"/>
                        <a:ea typeface="Calibri"/>
                        <a:cs typeface="Times New Roman"/>
                      </a:endParaRPr>
                    </a:p>
                  </a:txBody>
                  <a:tcPr marL="0" marR="0" marT="0" marB="0"/>
                </a:tc>
                <a:tc>
                  <a:txBody>
                    <a:bodyPr/>
                    <a:lstStyle/>
                    <a:p>
                      <a:pPr marL="38100" marR="38100">
                        <a:lnSpc>
                          <a:spcPts val="1600"/>
                        </a:lnSpc>
                        <a:spcAft>
                          <a:spcPts val="0"/>
                        </a:spcAft>
                      </a:pPr>
                      <a:r>
                        <a:rPr lang="en-GB" sz="1200">
                          <a:effectLst/>
                        </a:rPr>
                        <a:t>skinfold - imped</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-1.18889</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.77872</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.14987</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-1.49694</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-.88084</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solidFill>
                            <a:srgbClr val="FF0000"/>
                          </a:solidFill>
                          <a:effectLst/>
                        </a:rPr>
                        <a:t>-7.933</a:t>
                      </a:r>
                      <a:endParaRPr lang="en-GB" sz="1800">
                        <a:solidFill>
                          <a:srgbClr val="FF0000"/>
                        </a:solidFill>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solidFill>
                            <a:srgbClr val="FF0000"/>
                          </a:solidFill>
                          <a:effectLst/>
                        </a:rPr>
                        <a:t>26</a:t>
                      </a:r>
                      <a:endParaRPr lang="en-GB" sz="1800">
                        <a:solidFill>
                          <a:srgbClr val="FF0000"/>
                        </a:solidFill>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solidFill>
                            <a:srgbClr val="FF0000"/>
                          </a:solidFill>
                          <a:effectLst/>
                        </a:rPr>
                        <a:t>.000</a:t>
                      </a:r>
                      <a:endParaRPr lang="en-GB" sz="1800">
                        <a:solidFill>
                          <a:srgbClr val="FF0000"/>
                        </a:solidFill>
                        <a:effectLst/>
                        <a:latin typeface="Calibri"/>
                        <a:ea typeface="Calibri"/>
                        <a:cs typeface="Times New Roman"/>
                      </a:endParaRPr>
                    </a:p>
                  </a:txBody>
                  <a:tcPr marL="0" marR="0" marT="0" marB="0"/>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1087541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54F56-D7A8-BAAC-8DA4-8594966F4E90}"/>
              </a:ext>
            </a:extLst>
          </p:cNvPr>
          <p:cNvSpPr>
            <a:spLocks noGrp="1"/>
          </p:cNvSpPr>
          <p:nvPr>
            <p:ph type="title"/>
          </p:nvPr>
        </p:nvSpPr>
        <p:spPr/>
        <p:txBody>
          <a:bodyPr/>
          <a:lstStyle/>
          <a:p>
            <a:r>
              <a:rPr lang="en-GB"/>
              <a:t>Write up (paired t-test)</a:t>
            </a:r>
          </a:p>
        </p:txBody>
      </p:sp>
      <p:sp>
        <p:nvSpPr>
          <p:cNvPr id="3" name="Content Placeholder 2">
            <a:extLst>
              <a:ext uri="{FF2B5EF4-FFF2-40B4-BE49-F238E27FC236}">
                <a16:creationId xmlns:a16="http://schemas.microsoft.com/office/drawing/2014/main" id="{C2439DE7-9D42-169D-58AE-B19397174EE8}"/>
              </a:ext>
            </a:extLst>
          </p:cNvPr>
          <p:cNvSpPr>
            <a:spLocks noGrp="1"/>
          </p:cNvSpPr>
          <p:nvPr>
            <p:ph idx="1"/>
          </p:nvPr>
        </p:nvSpPr>
        <p:spPr/>
        <p:txBody>
          <a:bodyPr>
            <a:normAutofit fontScale="77500" lnSpcReduction="20000"/>
          </a:bodyPr>
          <a:lstStyle/>
          <a:p>
            <a:pPr marL="0" indent="0" eaLnBrk="1" hangingPunct="1">
              <a:buFontTx/>
              <a:buNone/>
              <a:defRPr/>
            </a:pPr>
            <a:r>
              <a:rPr lang="en-US" sz="3200"/>
              <a:t>In a comparison of methods used to determine percentage body fat it was found that the skinfold method (28.4</a:t>
            </a:r>
            <a:r>
              <a:rPr lang="en-GB" sz="3200"/>
              <a:t>±6%) resulted in significantly lower values (t(20)=-6.728, p&lt;0.01) than the impedance method </a:t>
            </a:r>
            <a:r>
              <a:rPr lang="en-US" sz="3200"/>
              <a:t>(29.7</a:t>
            </a:r>
            <a:r>
              <a:rPr lang="en-GB" sz="3200"/>
              <a:t>±6%). </a:t>
            </a:r>
          </a:p>
          <a:p>
            <a:pPr marL="0" indent="0" eaLnBrk="1" hangingPunct="1">
              <a:buFontTx/>
              <a:buNone/>
              <a:defRPr/>
            </a:pPr>
            <a:endParaRPr lang="en-GB" sz="3200" u="sng"/>
          </a:p>
          <a:p>
            <a:pPr marL="0" indent="0" eaLnBrk="1" hangingPunct="1">
              <a:buFontTx/>
              <a:buNone/>
              <a:defRPr/>
            </a:pPr>
            <a:r>
              <a:rPr lang="en-GB" sz="3200" u="sng"/>
              <a:t>Outcome</a:t>
            </a:r>
            <a:endParaRPr lang="en-GB" sz="3200"/>
          </a:p>
          <a:p>
            <a:pPr marL="0" indent="0" eaLnBrk="1" hangingPunct="1">
              <a:buFontTx/>
              <a:buNone/>
              <a:defRPr/>
            </a:pPr>
            <a:endParaRPr lang="en-GB" sz="3200"/>
          </a:p>
          <a:p>
            <a:pPr marL="0" indent="0" eaLnBrk="1" hangingPunct="1">
              <a:buFontTx/>
              <a:buNone/>
              <a:defRPr/>
            </a:pPr>
            <a:r>
              <a:rPr lang="en-GB" sz="2800" b="1"/>
              <a:t>The null hypothesis is rejected and it is concluded that the skinfold method and impedance method provide different measures of body composition.</a:t>
            </a:r>
          </a:p>
          <a:p>
            <a:pPr marL="0" indent="0" eaLnBrk="1" hangingPunct="1">
              <a:buFontTx/>
              <a:buNone/>
              <a:defRPr/>
            </a:pPr>
            <a:endParaRPr lang="en-GB" sz="2800" b="1"/>
          </a:p>
          <a:p>
            <a:pPr marL="0" indent="0" eaLnBrk="1" hangingPunct="1">
              <a:buFontTx/>
              <a:buNone/>
              <a:defRPr/>
            </a:pPr>
            <a:r>
              <a:rPr lang="en-GB" sz="2800" b="1"/>
              <a:t>However it should also be notes that the two sets of data are highly correlated!</a:t>
            </a:r>
          </a:p>
          <a:p>
            <a:pPr marL="0" indent="0">
              <a:buNone/>
            </a:pPr>
            <a:endParaRPr lang="en-GB"/>
          </a:p>
        </p:txBody>
      </p:sp>
    </p:spTree>
    <p:extLst>
      <p:ext uri="{BB962C8B-B14F-4D97-AF65-F5344CB8AC3E}">
        <p14:creationId xmlns:p14="http://schemas.microsoft.com/office/powerpoint/2010/main" val="18264361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Examples of Correlation</a:t>
            </a:r>
          </a:p>
        </p:txBody>
      </p:sp>
      <p:sp>
        <p:nvSpPr>
          <p:cNvPr id="3" name="Content Placeholder 2"/>
          <p:cNvSpPr>
            <a:spLocks noGrp="1"/>
          </p:cNvSpPr>
          <p:nvPr>
            <p:ph sz="half" idx="1"/>
          </p:nvPr>
        </p:nvSpPr>
        <p:spPr/>
        <p:txBody>
          <a:bodyPr>
            <a:normAutofit fontScale="92500" lnSpcReduction="20000"/>
          </a:bodyPr>
          <a:lstStyle/>
          <a:p>
            <a:pPr marL="0" indent="0" algn="ctr">
              <a:buNone/>
            </a:pPr>
            <a:r>
              <a:rPr lang="en-GB"/>
              <a:t>Parametric</a:t>
            </a:r>
          </a:p>
          <a:p>
            <a:pPr marL="0" indent="0" algn="ctr">
              <a:buNone/>
            </a:pPr>
            <a:r>
              <a:rPr lang="en-GB">
                <a:solidFill>
                  <a:srgbClr val="FF0000"/>
                </a:solidFill>
              </a:rPr>
              <a:t>Pearson’s Moment Correlation</a:t>
            </a:r>
          </a:p>
          <a:p>
            <a:endParaRPr lang="en-GB"/>
          </a:p>
          <a:p>
            <a:r>
              <a:rPr lang="en-GB">
                <a:solidFill>
                  <a:srgbClr val="7030A0"/>
                </a:solidFill>
              </a:rPr>
              <a:t>BMI to percentage body fat</a:t>
            </a:r>
          </a:p>
          <a:p>
            <a:r>
              <a:rPr lang="en-GB">
                <a:solidFill>
                  <a:srgbClr val="7030A0"/>
                </a:solidFill>
              </a:rPr>
              <a:t>Leg strength and jump height</a:t>
            </a:r>
          </a:p>
          <a:p>
            <a:r>
              <a:rPr lang="en-GB">
                <a:solidFill>
                  <a:srgbClr val="7030A0"/>
                </a:solidFill>
              </a:rPr>
              <a:t>Calorific intake and weight</a:t>
            </a:r>
          </a:p>
          <a:p>
            <a:r>
              <a:rPr lang="en-GB">
                <a:solidFill>
                  <a:srgbClr val="7030A0"/>
                </a:solidFill>
              </a:rPr>
              <a:t>Child age and coordination</a:t>
            </a:r>
          </a:p>
          <a:p>
            <a:r>
              <a:rPr lang="en-GB">
                <a:solidFill>
                  <a:srgbClr val="7030A0"/>
                </a:solidFill>
              </a:rPr>
              <a:t>Arm length and climbing speed</a:t>
            </a:r>
          </a:p>
          <a:p>
            <a:r>
              <a:rPr lang="en-GB">
                <a:solidFill>
                  <a:srgbClr val="7030A0"/>
                </a:solidFill>
              </a:rPr>
              <a:t>Training intensity and injury</a:t>
            </a:r>
          </a:p>
          <a:p>
            <a:endParaRPr lang="en-GB"/>
          </a:p>
        </p:txBody>
      </p:sp>
      <p:sp>
        <p:nvSpPr>
          <p:cNvPr id="4" name="Content Placeholder 3"/>
          <p:cNvSpPr>
            <a:spLocks noGrp="1"/>
          </p:cNvSpPr>
          <p:nvPr>
            <p:ph sz="half" idx="2"/>
          </p:nvPr>
        </p:nvSpPr>
        <p:spPr/>
        <p:txBody>
          <a:bodyPr>
            <a:normAutofit fontScale="92500" lnSpcReduction="20000"/>
          </a:bodyPr>
          <a:lstStyle/>
          <a:p>
            <a:pPr marL="0" indent="0" algn="ctr">
              <a:buNone/>
            </a:pPr>
            <a:r>
              <a:rPr lang="en-GB"/>
              <a:t>Non Parametric</a:t>
            </a:r>
          </a:p>
          <a:p>
            <a:pPr marL="0" indent="0" algn="ctr">
              <a:buNone/>
            </a:pPr>
            <a:r>
              <a:rPr lang="en-GB">
                <a:solidFill>
                  <a:srgbClr val="FF0000"/>
                </a:solidFill>
              </a:rPr>
              <a:t>Spearman’s Rank Order</a:t>
            </a:r>
          </a:p>
          <a:p>
            <a:pPr marL="0" indent="0" algn="ctr">
              <a:buNone/>
            </a:pPr>
            <a:endParaRPr lang="en-GB"/>
          </a:p>
          <a:p>
            <a:r>
              <a:rPr lang="en-GB">
                <a:solidFill>
                  <a:srgbClr val="00B050"/>
                </a:solidFill>
              </a:rPr>
              <a:t>Five a day v Fruit &amp;  Veg Consumption</a:t>
            </a:r>
          </a:p>
          <a:p>
            <a:r>
              <a:rPr lang="en-GB">
                <a:solidFill>
                  <a:srgbClr val="00B050"/>
                </a:solidFill>
              </a:rPr>
              <a:t>Order a person scores compared to other participants.</a:t>
            </a:r>
          </a:p>
          <a:p>
            <a:r>
              <a:rPr lang="en-GB">
                <a:solidFill>
                  <a:srgbClr val="00B050"/>
                </a:solidFill>
              </a:rPr>
              <a:t>Likert Scale Questionnaires</a:t>
            </a:r>
          </a:p>
          <a:p>
            <a:r>
              <a:rPr lang="en-GB">
                <a:solidFill>
                  <a:srgbClr val="00B050"/>
                </a:solidFill>
              </a:rPr>
              <a:t>Any categorical data comparisons i.e. </a:t>
            </a:r>
          </a:p>
          <a:p>
            <a:r>
              <a:rPr lang="en-GB">
                <a:solidFill>
                  <a:srgbClr val="00B050"/>
                </a:solidFill>
              </a:rPr>
              <a:t>levels of body mass</a:t>
            </a:r>
          </a:p>
          <a:p>
            <a:r>
              <a:rPr lang="en-GB">
                <a:solidFill>
                  <a:srgbClr val="00B050"/>
                </a:solidFill>
              </a:rPr>
              <a:t>Age range</a:t>
            </a:r>
          </a:p>
          <a:p>
            <a:pPr algn="ctr"/>
            <a:endParaRPr lang="en-GB"/>
          </a:p>
          <a:p>
            <a:pPr marL="0" indent="0" algn="ctr">
              <a:buNone/>
            </a:pPr>
            <a:endParaRPr lang="en-GB"/>
          </a:p>
        </p:txBody>
      </p:sp>
    </p:spTree>
    <p:extLst>
      <p:ext uri="{BB962C8B-B14F-4D97-AF65-F5344CB8AC3E}">
        <p14:creationId xmlns:p14="http://schemas.microsoft.com/office/powerpoint/2010/main" val="28780453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01494-3C39-5BDB-F4CD-F042107F0FA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E295002-7AD2-A2D6-3039-13E109EE0A8F}"/>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BE6B401A-C621-BA66-91C9-0254F3B15253}"/>
              </a:ext>
            </a:extLst>
          </p:cNvPr>
          <p:cNvSpPr>
            <a:spLocks noGrp="1"/>
          </p:cNvSpPr>
          <p:nvPr>
            <p:ph sz="half" idx="2"/>
          </p:nvPr>
        </p:nvSpPr>
        <p:spPr/>
        <p:txBody>
          <a:bodyPr/>
          <a:lstStyle/>
          <a:p>
            <a:endParaRPr lang="en-GB"/>
          </a:p>
        </p:txBody>
      </p:sp>
      <p:sp>
        <p:nvSpPr>
          <p:cNvPr id="5" name="Title 1">
            <a:extLst>
              <a:ext uri="{FF2B5EF4-FFF2-40B4-BE49-F238E27FC236}">
                <a16:creationId xmlns:a16="http://schemas.microsoft.com/office/drawing/2014/main" id="{BFCE0EB0-26B6-471F-9EDD-35D67A9BE4FA}"/>
              </a:ext>
            </a:extLst>
          </p:cNvPr>
          <p:cNvSpPr>
            <a:spLocks noGrp="1"/>
          </p:cNvSpPr>
          <p:nvPr/>
        </p:nvSpPr>
        <p:spPr>
          <a:xfrm>
            <a:off x="1981200" y="2857500"/>
            <a:ext cx="8229600"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t>Is there a relationship between grip strength and arm girth?</a:t>
            </a:r>
          </a:p>
        </p:txBody>
      </p:sp>
    </p:spTree>
    <p:extLst>
      <p:ext uri="{BB962C8B-B14F-4D97-AF65-F5344CB8AC3E}">
        <p14:creationId xmlns:p14="http://schemas.microsoft.com/office/powerpoint/2010/main" val="1822060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634082"/>
          </a:xfrm>
        </p:spPr>
        <p:txBody>
          <a:bodyPr>
            <a:noAutofit/>
          </a:bodyPr>
          <a:lstStyle/>
          <a:p>
            <a:r>
              <a:rPr lang="en-GB" sz="3600"/>
              <a:t>Conducting a Bivariate Correlation is SPSS</a:t>
            </a:r>
          </a:p>
        </p:txBody>
      </p:sp>
      <p:sp>
        <p:nvSpPr>
          <p:cNvPr id="3" name="Content Placeholder 2"/>
          <p:cNvSpPr>
            <a:spLocks noGrp="1"/>
          </p:cNvSpPr>
          <p:nvPr>
            <p:ph idx="1"/>
          </p:nvPr>
        </p:nvSpPr>
        <p:spPr>
          <a:xfrm>
            <a:off x="1981200" y="1124745"/>
            <a:ext cx="8229600" cy="5001419"/>
          </a:xfrm>
        </p:spPr>
        <p:txBody>
          <a:bodyPr/>
          <a:lstStyle/>
          <a:p>
            <a:pPr marL="0" indent="0">
              <a:buNone/>
            </a:pPr>
            <a:r>
              <a:rPr lang="en-GB"/>
              <a:t>Enter variable view</a:t>
            </a:r>
          </a:p>
          <a:p>
            <a:pPr marL="0" indent="0">
              <a:buNone/>
            </a:pPr>
            <a:r>
              <a:rPr lang="en-GB">
                <a:solidFill>
                  <a:srgbClr val="0070C0"/>
                </a:solidFill>
              </a:rPr>
              <a:t>Under name</a:t>
            </a:r>
          </a:p>
          <a:p>
            <a:pPr marL="0" indent="0">
              <a:buNone/>
            </a:pPr>
            <a:r>
              <a:rPr lang="en-GB"/>
              <a:t>Row 1 - grip</a:t>
            </a:r>
          </a:p>
          <a:p>
            <a:pPr marL="0" indent="0">
              <a:buNone/>
            </a:pPr>
            <a:r>
              <a:rPr lang="en-GB"/>
              <a:t>Row 2 - forearm </a:t>
            </a:r>
          </a:p>
          <a:p>
            <a:pPr marL="0" indent="0">
              <a:buNone/>
            </a:pPr>
            <a:endParaRPr lang="en-GB"/>
          </a:p>
          <a:p>
            <a:pPr marL="0" indent="0">
              <a:buNone/>
            </a:pPr>
            <a:r>
              <a:rPr lang="en-GB">
                <a:solidFill>
                  <a:srgbClr val="0070C0"/>
                </a:solidFill>
              </a:rPr>
              <a:t>In measure </a:t>
            </a:r>
            <a:r>
              <a:rPr lang="en-GB"/>
              <a:t>for each select scale data.</a:t>
            </a:r>
          </a:p>
          <a:p>
            <a:pPr marL="0" indent="0">
              <a:buNone/>
            </a:pPr>
            <a:endParaRPr lang="en-GB"/>
          </a:p>
          <a:p>
            <a:pPr marL="0" indent="0">
              <a:buNone/>
            </a:pPr>
            <a:r>
              <a:rPr lang="en-GB">
                <a:solidFill>
                  <a:srgbClr val="FF0000"/>
                </a:solidFill>
              </a:rPr>
              <a:t>Enter data view</a:t>
            </a:r>
          </a:p>
        </p:txBody>
      </p:sp>
    </p:spTree>
    <p:extLst>
      <p:ext uri="{BB962C8B-B14F-4D97-AF65-F5344CB8AC3E}">
        <p14:creationId xmlns:p14="http://schemas.microsoft.com/office/powerpoint/2010/main" val="38440410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57084" y="332656"/>
            <a:ext cx="9453716" cy="6192688"/>
          </a:xfrm>
        </p:spPr>
        <p:txBody>
          <a:bodyPr>
            <a:normAutofit/>
          </a:bodyPr>
          <a:lstStyle/>
          <a:p>
            <a:pPr marL="0" indent="0">
              <a:buNone/>
            </a:pPr>
            <a:r>
              <a:rPr lang="en-GB" sz="2400"/>
              <a:t>You’ll see grip and forearm now as column headings.</a:t>
            </a:r>
          </a:p>
          <a:p>
            <a:pPr marL="0" indent="0">
              <a:buNone/>
            </a:pPr>
            <a:endParaRPr lang="en-GB" sz="2400"/>
          </a:p>
          <a:p>
            <a:pPr marL="0" indent="0">
              <a:buNone/>
            </a:pPr>
            <a:r>
              <a:rPr lang="en-GB" sz="2400"/>
              <a:t>Copy data across from spread sheet.</a:t>
            </a:r>
          </a:p>
          <a:p>
            <a:pPr marL="0" indent="0">
              <a:buNone/>
            </a:pPr>
            <a:endParaRPr lang="en-GB" sz="1200"/>
          </a:p>
          <a:p>
            <a:pPr marL="0" indent="0">
              <a:buNone/>
            </a:pPr>
            <a:r>
              <a:rPr lang="en-GB" sz="2400"/>
              <a:t>Click</a:t>
            </a:r>
          </a:p>
          <a:p>
            <a:pPr>
              <a:buFont typeface="+mj-lt"/>
              <a:buAutoNum type="arabicPeriod"/>
            </a:pPr>
            <a:r>
              <a:rPr lang="en-GB" sz="2400"/>
              <a:t>Analyse</a:t>
            </a:r>
          </a:p>
          <a:p>
            <a:pPr>
              <a:buFont typeface="+mj-lt"/>
              <a:buAutoNum type="arabicPeriod"/>
            </a:pPr>
            <a:r>
              <a:rPr lang="en-GB" sz="2400"/>
              <a:t>correlate</a:t>
            </a:r>
          </a:p>
          <a:p>
            <a:pPr>
              <a:buFont typeface="+mj-lt"/>
              <a:buAutoNum type="arabicPeriod"/>
            </a:pPr>
            <a:r>
              <a:rPr lang="en-GB" sz="2400"/>
              <a:t>Bivariate</a:t>
            </a:r>
          </a:p>
          <a:p>
            <a:pPr>
              <a:buFont typeface="+mj-lt"/>
              <a:buAutoNum type="arabicPeriod"/>
            </a:pPr>
            <a:r>
              <a:rPr lang="en-GB" sz="2400" err="1"/>
              <a:t>Pearsons</a:t>
            </a:r>
            <a:r>
              <a:rPr lang="en-GB" sz="2400"/>
              <a:t> (as data is scale / interval) and tick 2 tailed and flag significance</a:t>
            </a:r>
          </a:p>
          <a:p>
            <a:pPr>
              <a:buFont typeface="+mj-lt"/>
              <a:buAutoNum type="arabicPeriod"/>
            </a:pPr>
            <a:r>
              <a:rPr lang="en-GB" sz="2400"/>
              <a:t>In options tick means and SD’s- continue</a:t>
            </a:r>
          </a:p>
          <a:p>
            <a:pPr>
              <a:buFont typeface="+mj-lt"/>
              <a:buAutoNum type="arabicPeriod"/>
            </a:pPr>
            <a:r>
              <a:rPr lang="en-GB" sz="2400"/>
              <a:t>Move the variables across into variables box</a:t>
            </a:r>
          </a:p>
          <a:p>
            <a:pPr marL="0" indent="0">
              <a:buNone/>
            </a:pPr>
            <a:r>
              <a:rPr lang="en-GB" sz="3600"/>
              <a:t>Press ok</a:t>
            </a:r>
          </a:p>
        </p:txBody>
      </p:sp>
    </p:spTree>
    <p:extLst>
      <p:ext uri="{BB962C8B-B14F-4D97-AF65-F5344CB8AC3E}">
        <p14:creationId xmlns:p14="http://schemas.microsoft.com/office/powerpoint/2010/main" val="10071805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090"/>
          </a:xfrm>
        </p:spPr>
        <p:txBody>
          <a:bodyPr>
            <a:normAutofit/>
          </a:bodyPr>
          <a:lstStyle/>
          <a:p>
            <a:r>
              <a:rPr lang="en-GB"/>
              <a:t>SPSS output</a:t>
            </a:r>
          </a:p>
        </p:txBody>
      </p:sp>
      <p:sp>
        <p:nvSpPr>
          <p:cNvPr id="3" name="Content Placeholder 2"/>
          <p:cNvSpPr>
            <a:spLocks noGrp="1"/>
          </p:cNvSpPr>
          <p:nvPr>
            <p:ph idx="1"/>
          </p:nvPr>
        </p:nvSpPr>
        <p:spPr>
          <a:xfrm>
            <a:off x="244199" y="4360897"/>
            <a:ext cx="8229600" cy="1468760"/>
          </a:xfrm>
        </p:spPr>
        <p:txBody>
          <a:bodyPr>
            <a:normAutofit fontScale="85000" lnSpcReduction="20000"/>
          </a:bodyPr>
          <a:lstStyle/>
          <a:p>
            <a:pPr marL="0" indent="0">
              <a:buNone/>
            </a:pPr>
            <a:r>
              <a:rPr lang="en-GB" sz="2000"/>
              <a:t>The values required are;</a:t>
            </a:r>
          </a:p>
          <a:p>
            <a:pPr marL="0" indent="0">
              <a:buNone/>
            </a:pPr>
            <a:r>
              <a:rPr lang="en-GB" sz="2000"/>
              <a:t>	the correlation (</a:t>
            </a:r>
            <a:r>
              <a:rPr lang="en-GB" sz="2000" err="1"/>
              <a:t>r-value</a:t>
            </a:r>
            <a:r>
              <a:rPr lang="en-GB" sz="2000"/>
              <a:t>) = 0.919</a:t>
            </a:r>
          </a:p>
          <a:p>
            <a:pPr marL="0" indent="0">
              <a:buNone/>
            </a:pPr>
            <a:r>
              <a:rPr lang="en-GB" sz="2000"/>
              <a:t>	Significance (p)	            p &lt; 0.000</a:t>
            </a:r>
          </a:p>
          <a:p>
            <a:pPr marL="0" indent="0">
              <a:buNone/>
            </a:pPr>
            <a:r>
              <a:rPr lang="en-GB" sz="2000"/>
              <a:t>	** indicates this is significant at the p&lt;0.1 level </a:t>
            </a:r>
            <a:r>
              <a:rPr lang="en-GB" sz="2000" err="1"/>
              <a:t>i.e</a:t>
            </a:r>
            <a:r>
              <a:rPr lang="en-GB" sz="2000"/>
              <a:t> the two values are 	correlated</a:t>
            </a:r>
          </a:p>
        </p:txBody>
      </p:sp>
      <p:sp>
        <p:nvSpPr>
          <p:cNvPr id="4" name="Rectangle 3"/>
          <p:cNvSpPr/>
          <p:nvPr/>
        </p:nvSpPr>
        <p:spPr>
          <a:xfrm>
            <a:off x="1847528" y="980729"/>
            <a:ext cx="3312368" cy="1969770"/>
          </a:xfrm>
          <a:prstGeom prst="rect">
            <a:avLst/>
          </a:prstGeom>
          <a:ln>
            <a:solidFill>
              <a:schemeClr val="tx1"/>
            </a:solidFill>
          </a:ln>
        </p:spPr>
        <p:txBody>
          <a:bodyPr wrap="square">
            <a:spAutoFit/>
          </a:bodyPr>
          <a:lstStyle/>
          <a:p>
            <a:endParaRPr lang="en-GB" sz="1200" b="1"/>
          </a:p>
          <a:p>
            <a:r>
              <a:rPr lang="en-GB" sz="1200" b="1"/>
              <a:t>Descriptive Statistics</a:t>
            </a:r>
            <a:r>
              <a:rPr lang="en-GB" sz="1200"/>
              <a:t>	</a:t>
            </a:r>
          </a:p>
          <a:p>
            <a:r>
              <a:rPr lang="en-GB" sz="1200"/>
              <a:t>	Mean	Std. Deviation	 N	</a:t>
            </a:r>
          </a:p>
          <a:p>
            <a:r>
              <a:rPr lang="en-GB" sz="1400"/>
              <a:t>grip	39.0000	12.23383	13	</a:t>
            </a:r>
          </a:p>
          <a:p>
            <a:r>
              <a:rPr lang="en-GB" sz="1400"/>
              <a:t>forearm	24.0769	3.20056	13</a:t>
            </a:r>
            <a:r>
              <a:rPr lang="en-GB" sz="1200"/>
              <a:t>	</a:t>
            </a:r>
          </a:p>
          <a:p>
            <a:endParaRPr lang="en-GB"/>
          </a:p>
        </p:txBody>
      </p:sp>
      <p:sp>
        <p:nvSpPr>
          <p:cNvPr id="5" name="Rectangle 4"/>
          <p:cNvSpPr/>
          <p:nvPr/>
        </p:nvSpPr>
        <p:spPr>
          <a:xfrm>
            <a:off x="5231904" y="1028343"/>
            <a:ext cx="4752528" cy="4154984"/>
          </a:xfrm>
          <a:prstGeom prst="rect">
            <a:avLst/>
          </a:prstGeom>
          <a:ln>
            <a:solidFill>
              <a:schemeClr val="tx1"/>
            </a:solidFill>
          </a:ln>
        </p:spPr>
        <p:txBody>
          <a:bodyPr wrap="square">
            <a:spAutoFit/>
          </a:bodyPr>
          <a:lstStyle/>
          <a:p>
            <a:endParaRPr lang="en-GB" sz="2000" b="1"/>
          </a:p>
          <a:p>
            <a:r>
              <a:rPr lang="en-GB" sz="1600" b="1"/>
              <a:t>Correlations</a:t>
            </a:r>
            <a:r>
              <a:rPr lang="en-GB" sz="1600"/>
              <a:t>	</a:t>
            </a:r>
          </a:p>
          <a:p>
            <a:r>
              <a:rPr lang="en-GB" sz="1600"/>
              <a:t>	grip	forearm	</a:t>
            </a:r>
          </a:p>
          <a:p>
            <a:r>
              <a:rPr lang="en-GB" sz="1600"/>
              <a:t>grip	Pearson Correlation	1	</a:t>
            </a:r>
            <a:r>
              <a:rPr lang="en-GB" sz="1600">
                <a:solidFill>
                  <a:srgbClr val="FF0000"/>
                </a:solidFill>
              </a:rPr>
              <a:t>.919</a:t>
            </a:r>
            <a:r>
              <a:rPr lang="en-GB" sz="1600" baseline="30000">
                <a:solidFill>
                  <a:srgbClr val="FF0000"/>
                </a:solidFill>
              </a:rPr>
              <a:t>**</a:t>
            </a:r>
            <a:r>
              <a:rPr lang="en-GB" sz="1600"/>
              <a:t>	</a:t>
            </a:r>
          </a:p>
          <a:p>
            <a:r>
              <a:rPr lang="en-GB" sz="1600"/>
              <a:t>	Sig. (2-tailed)		</a:t>
            </a:r>
            <a:r>
              <a:rPr lang="en-GB" sz="1600">
                <a:solidFill>
                  <a:srgbClr val="FF0000"/>
                </a:solidFill>
              </a:rPr>
              <a:t>.000</a:t>
            </a:r>
            <a:r>
              <a:rPr lang="en-GB" sz="1600"/>
              <a:t>	</a:t>
            </a:r>
          </a:p>
          <a:p>
            <a:r>
              <a:rPr lang="en-GB" sz="1600"/>
              <a:t>	N	13	13	</a:t>
            </a:r>
          </a:p>
          <a:p>
            <a:r>
              <a:rPr lang="en-GB" sz="1600"/>
              <a:t>forearm	Pearson Correlation	</a:t>
            </a:r>
            <a:r>
              <a:rPr lang="en-GB" sz="1600">
                <a:solidFill>
                  <a:srgbClr val="FF0000"/>
                </a:solidFill>
              </a:rPr>
              <a:t>.919</a:t>
            </a:r>
            <a:r>
              <a:rPr lang="en-GB" sz="1600" baseline="30000">
                <a:solidFill>
                  <a:srgbClr val="FF0000"/>
                </a:solidFill>
              </a:rPr>
              <a:t>**</a:t>
            </a:r>
            <a:r>
              <a:rPr lang="en-GB" sz="1600"/>
              <a:t>	1	</a:t>
            </a:r>
          </a:p>
          <a:p>
            <a:r>
              <a:rPr lang="en-GB" sz="1600"/>
              <a:t>	Sig. (2-tailed)	</a:t>
            </a:r>
            <a:r>
              <a:rPr lang="en-GB" sz="1600">
                <a:solidFill>
                  <a:srgbClr val="FF0000"/>
                </a:solidFill>
              </a:rPr>
              <a:t>.000</a:t>
            </a:r>
            <a:r>
              <a:rPr lang="en-GB" sz="1600"/>
              <a:t>		</a:t>
            </a:r>
          </a:p>
          <a:p>
            <a:r>
              <a:rPr lang="en-GB" sz="1600"/>
              <a:t>	N	13	13	</a:t>
            </a:r>
          </a:p>
          <a:p>
            <a:r>
              <a:rPr lang="en-GB" sz="1600"/>
              <a:t>**. Correlation is significant at the 0.01 level (2-tailed).</a:t>
            </a:r>
          </a:p>
          <a:p>
            <a:r>
              <a:rPr lang="en-GB" sz="2000"/>
              <a:t>	</a:t>
            </a:r>
          </a:p>
          <a:p>
            <a:endParaRPr lang="en-GB"/>
          </a:p>
        </p:txBody>
      </p:sp>
    </p:spTree>
    <p:extLst>
      <p:ext uri="{BB962C8B-B14F-4D97-AF65-F5344CB8AC3E}">
        <p14:creationId xmlns:p14="http://schemas.microsoft.com/office/powerpoint/2010/main" val="27197431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Addition use of the r values</a:t>
            </a:r>
          </a:p>
        </p:txBody>
      </p:sp>
      <p:sp>
        <p:nvSpPr>
          <p:cNvPr id="3" name="Content Placeholder 2"/>
          <p:cNvSpPr>
            <a:spLocks noGrp="1"/>
          </p:cNvSpPr>
          <p:nvPr>
            <p:ph idx="1"/>
          </p:nvPr>
        </p:nvSpPr>
        <p:spPr/>
        <p:txBody>
          <a:bodyPr>
            <a:normAutofit fontScale="92500" lnSpcReduction="10000"/>
          </a:bodyPr>
          <a:lstStyle/>
          <a:p>
            <a:pPr marL="0" indent="0">
              <a:buNone/>
            </a:pPr>
            <a:r>
              <a:rPr lang="en-GB"/>
              <a:t>The correlation, r score provides a indication of relationship.</a:t>
            </a:r>
          </a:p>
          <a:p>
            <a:pPr marL="0" indent="0">
              <a:buNone/>
            </a:pPr>
            <a:endParaRPr lang="en-GB"/>
          </a:p>
          <a:p>
            <a:pPr marL="0" indent="0" algn="ctr">
              <a:buNone/>
            </a:pPr>
            <a:r>
              <a:rPr lang="en-GB">
                <a:solidFill>
                  <a:srgbClr val="FF0000"/>
                </a:solidFill>
              </a:rPr>
              <a:t>r</a:t>
            </a:r>
            <a:r>
              <a:rPr lang="en-GB" baseline="30000">
                <a:solidFill>
                  <a:srgbClr val="FF0000"/>
                </a:solidFill>
              </a:rPr>
              <a:t>2</a:t>
            </a:r>
            <a:r>
              <a:rPr lang="en-GB">
                <a:solidFill>
                  <a:srgbClr val="FF0000"/>
                </a:solidFill>
              </a:rPr>
              <a:t> is and indication of variance. </a:t>
            </a:r>
          </a:p>
          <a:p>
            <a:pPr marL="0" indent="0">
              <a:buNone/>
            </a:pPr>
            <a:endParaRPr lang="en-GB"/>
          </a:p>
          <a:p>
            <a:pPr marL="0" indent="0">
              <a:buNone/>
            </a:pPr>
            <a:r>
              <a:rPr lang="en-GB"/>
              <a:t>If the r score is 0.919 then r</a:t>
            </a:r>
            <a:r>
              <a:rPr lang="en-GB" baseline="30000"/>
              <a:t>2</a:t>
            </a:r>
            <a:r>
              <a:rPr lang="en-GB"/>
              <a:t> is 0.84.</a:t>
            </a:r>
          </a:p>
          <a:p>
            <a:pPr marL="0" indent="0">
              <a:buNone/>
            </a:pPr>
            <a:endParaRPr lang="en-GB"/>
          </a:p>
          <a:p>
            <a:pPr marL="0" indent="0" algn="ctr">
              <a:buNone/>
            </a:pPr>
            <a:r>
              <a:rPr lang="en-GB">
                <a:solidFill>
                  <a:srgbClr val="FF0000"/>
                </a:solidFill>
              </a:rPr>
              <a:t>This means that 84% of the variability between the two variable is accounted for and 16% is something else.</a:t>
            </a:r>
          </a:p>
          <a:p>
            <a:pPr marL="0" indent="0">
              <a:buNone/>
            </a:pPr>
            <a:endParaRPr lang="en-GB"/>
          </a:p>
        </p:txBody>
      </p:sp>
    </p:spTree>
    <p:extLst>
      <p:ext uri="{BB962C8B-B14F-4D97-AF65-F5344CB8AC3E}">
        <p14:creationId xmlns:p14="http://schemas.microsoft.com/office/powerpoint/2010/main" val="23918696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076" y="-214978"/>
            <a:ext cx="11481847" cy="1325563"/>
          </a:xfrm>
        </p:spPr>
        <p:txBody>
          <a:bodyPr/>
          <a:lstStyle/>
          <a:p>
            <a:r>
              <a:rPr lang="en-GB"/>
              <a:t>Plotting a correlation</a:t>
            </a:r>
          </a:p>
        </p:txBody>
      </p:sp>
      <p:sp>
        <p:nvSpPr>
          <p:cNvPr id="3" name="Content Placeholder 2"/>
          <p:cNvSpPr>
            <a:spLocks noGrp="1"/>
          </p:cNvSpPr>
          <p:nvPr>
            <p:ph idx="1"/>
          </p:nvPr>
        </p:nvSpPr>
        <p:spPr>
          <a:xfrm>
            <a:off x="1981199" y="862782"/>
            <a:ext cx="8229600" cy="748680"/>
          </a:xfrm>
        </p:spPr>
        <p:txBody>
          <a:bodyPr>
            <a:normAutofit/>
          </a:bodyPr>
          <a:lstStyle/>
          <a:p>
            <a:r>
              <a:rPr lang="en-GB"/>
              <a:t>Often a very good way to see and interpret the data</a:t>
            </a:r>
          </a:p>
        </p:txBody>
      </p:sp>
      <p:graphicFrame>
        <p:nvGraphicFramePr>
          <p:cNvPr id="4" name="Chart 3"/>
          <p:cNvGraphicFramePr>
            <a:graphicFrameLocks/>
          </p:cNvGraphicFramePr>
          <p:nvPr>
            <p:extLst>
              <p:ext uri="{D42A27DB-BD31-4B8C-83A1-F6EECF244321}">
                <p14:modId xmlns:p14="http://schemas.microsoft.com/office/powerpoint/2010/main" val="1993894622"/>
              </p:ext>
            </p:extLst>
          </p:nvPr>
        </p:nvGraphicFramePr>
        <p:xfrm>
          <a:off x="2580623" y="1342807"/>
          <a:ext cx="7776864" cy="4464496"/>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7260433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562074"/>
          </a:xfrm>
        </p:spPr>
        <p:txBody>
          <a:bodyPr>
            <a:normAutofit fontScale="90000"/>
          </a:bodyPr>
          <a:lstStyle/>
          <a:p>
            <a:r>
              <a:rPr lang="en-GB"/>
              <a:t>Effect Size</a:t>
            </a:r>
          </a:p>
        </p:txBody>
      </p:sp>
      <p:sp>
        <p:nvSpPr>
          <p:cNvPr id="3" name="Content Placeholder 2"/>
          <p:cNvSpPr>
            <a:spLocks noGrp="1"/>
          </p:cNvSpPr>
          <p:nvPr>
            <p:ph idx="1"/>
          </p:nvPr>
        </p:nvSpPr>
        <p:spPr>
          <a:xfrm>
            <a:off x="1847528" y="1124745"/>
            <a:ext cx="8229600" cy="4525963"/>
          </a:xfrm>
        </p:spPr>
        <p:txBody>
          <a:bodyPr>
            <a:normAutofit fontScale="85000" lnSpcReduction="20000"/>
          </a:bodyPr>
          <a:lstStyle/>
          <a:p>
            <a:pPr marL="0" indent="0">
              <a:buNone/>
            </a:pPr>
            <a:r>
              <a:rPr lang="en-GB"/>
              <a:t>The p-value of a relationship only infers whether two variable change relative to each other, or not and not how strong the relationship is.</a:t>
            </a:r>
          </a:p>
          <a:p>
            <a:pPr marL="0" indent="0">
              <a:buNone/>
            </a:pPr>
            <a:endParaRPr lang="en-GB"/>
          </a:p>
          <a:p>
            <a:pPr marL="0" indent="0">
              <a:buNone/>
            </a:pPr>
            <a:r>
              <a:rPr lang="en-GB"/>
              <a:t>The effect size quantifies the strength of the relationship.</a:t>
            </a:r>
          </a:p>
          <a:p>
            <a:pPr marL="0" indent="0">
              <a:buNone/>
            </a:pPr>
            <a:endParaRPr lang="en-GB"/>
          </a:p>
          <a:p>
            <a:pPr marL="0" indent="0">
              <a:buNone/>
            </a:pPr>
            <a:r>
              <a:rPr lang="en-GB"/>
              <a:t>In a Pearson’s moment correlation the effect size is calculated as r</a:t>
            </a:r>
            <a:r>
              <a:rPr lang="en-GB" baseline="30000"/>
              <a:t>2</a:t>
            </a:r>
            <a:r>
              <a:rPr lang="en-GB"/>
              <a:t> and ranges between -1 and +1.</a:t>
            </a:r>
          </a:p>
          <a:p>
            <a:pPr marL="0" indent="0">
              <a:buNone/>
            </a:pPr>
            <a:endParaRPr lang="en-GB" baseline="30000"/>
          </a:p>
          <a:p>
            <a:pPr marL="0" indent="0">
              <a:buNone/>
            </a:pPr>
            <a:r>
              <a:rPr lang="en-GB">
                <a:solidFill>
                  <a:srgbClr val="FF0000"/>
                </a:solidFill>
              </a:rPr>
              <a:t>So, in the example above the r value is .919 and r</a:t>
            </a:r>
            <a:r>
              <a:rPr lang="en-GB" baseline="30000">
                <a:solidFill>
                  <a:srgbClr val="FF0000"/>
                </a:solidFill>
              </a:rPr>
              <a:t>2 </a:t>
            </a:r>
            <a:r>
              <a:rPr lang="en-GB">
                <a:solidFill>
                  <a:srgbClr val="FF0000"/>
                </a:solidFill>
              </a:rPr>
              <a:t> is .844. This mean that 84.4% of the variable in grip strength data can be accounted for by measuring of forearm girth.</a:t>
            </a:r>
            <a:endParaRPr lang="en-GB" baseline="30000">
              <a:solidFill>
                <a:srgbClr val="FF0000"/>
              </a:solidFill>
            </a:endParaRPr>
          </a:p>
          <a:p>
            <a:pPr marL="0" indent="0">
              <a:buNone/>
            </a:pPr>
            <a:r>
              <a:rPr lang="en-GB"/>
              <a:t> </a:t>
            </a:r>
          </a:p>
        </p:txBody>
      </p:sp>
      <p:pic>
        <p:nvPicPr>
          <p:cNvPr id="5" name="Picture 4"/>
          <p:cNvPicPr>
            <a:picLocks noChangeAspect="1"/>
          </p:cNvPicPr>
          <p:nvPr/>
        </p:nvPicPr>
        <p:blipFill>
          <a:blip r:embed="rId2"/>
          <a:stretch>
            <a:fillRect/>
          </a:stretch>
        </p:blipFill>
        <p:spPr>
          <a:xfrm>
            <a:off x="4079776" y="5122612"/>
            <a:ext cx="4392488" cy="1632254"/>
          </a:xfrm>
          <a:prstGeom prst="rect">
            <a:avLst/>
          </a:prstGeom>
        </p:spPr>
      </p:pic>
    </p:spTree>
    <p:extLst>
      <p:ext uri="{BB962C8B-B14F-4D97-AF65-F5344CB8AC3E}">
        <p14:creationId xmlns:p14="http://schemas.microsoft.com/office/powerpoint/2010/main" val="23921555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Predictive correlations</a:t>
            </a:r>
          </a:p>
        </p:txBody>
      </p:sp>
      <p:sp>
        <p:nvSpPr>
          <p:cNvPr id="3" name="Content Placeholder 2"/>
          <p:cNvSpPr>
            <a:spLocks noGrp="1"/>
          </p:cNvSpPr>
          <p:nvPr>
            <p:ph idx="1"/>
          </p:nvPr>
        </p:nvSpPr>
        <p:spPr/>
        <p:txBody>
          <a:bodyPr>
            <a:normAutofit/>
          </a:bodyPr>
          <a:lstStyle/>
          <a:p>
            <a:pPr algn="ctr"/>
            <a:r>
              <a:rPr lang="en-GB"/>
              <a:t>If the correlation and r</a:t>
            </a:r>
            <a:r>
              <a:rPr lang="en-GB" baseline="30000"/>
              <a:t>2</a:t>
            </a:r>
            <a:r>
              <a:rPr lang="en-GB"/>
              <a:t> is high then the use of </a:t>
            </a:r>
            <a:r>
              <a:rPr lang="en-GB">
                <a:solidFill>
                  <a:srgbClr val="FF0000"/>
                </a:solidFill>
              </a:rPr>
              <a:t>regression analysis </a:t>
            </a:r>
            <a:r>
              <a:rPr lang="en-GB"/>
              <a:t>may be useful;</a:t>
            </a:r>
          </a:p>
          <a:p>
            <a:endParaRPr lang="en-GB"/>
          </a:p>
          <a:p>
            <a:pPr marL="0" indent="0">
              <a:buNone/>
            </a:pPr>
            <a:r>
              <a:rPr lang="en-GB"/>
              <a:t>i.e. the ability to predict one score from the other – regression equation.</a:t>
            </a:r>
          </a:p>
          <a:p>
            <a:pPr marL="0" indent="0">
              <a:buNone/>
            </a:pPr>
            <a:endParaRPr lang="en-GB"/>
          </a:p>
          <a:p>
            <a:pPr marL="0" indent="0">
              <a:buNone/>
            </a:pPr>
            <a:r>
              <a:rPr lang="en-GB"/>
              <a:t>(See slides lower on Partial correlations, multiple correlations and regression analysis)</a:t>
            </a:r>
          </a:p>
        </p:txBody>
      </p:sp>
    </p:spTree>
    <p:extLst>
      <p:ext uri="{BB962C8B-B14F-4D97-AF65-F5344CB8AC3E}">
        <p14:creationId xmlns:p14="http://schemas.microsoft.com/office/powerpoint/2010/main" val="204761766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0" y="466725"/>
            <a:ext cx="9144000" cy="1260475"/>
          </a:xfrm>
          <a:prstGeom prst="rect">
            <a:avLst/>
          </a:prstGeom>
        </p:spPr>
        <p:txBody>
          <a:bodyPr>
            <a:noAutofit/>
          </a:bodyPr>
          <a:lstStyle/>
          <a:p>
            <a:r>
              <a:rPr lang="en-GB" sz="4400"/>
              <a:t>Partial Correlations, Multiple correlations and Regression Analysis</a:t>
            </a:r>
          </a:p>
        </p:txBody>
      </p:sp>
      <p:pic>
        <p:nvPicPr>
          <p:cNvPr id="4" name="Picture 3"/>
          <p:cNvPicPr>
            <a:picLocks noChangeAspect="1"/>
          </p:cNvPicPr>
          <p:nvPr/>
        </p:nvPicPr>
        <p:blipFill>
          <a:blip r:embed="rId2"/>
          <a:stretch>
            <a:fillRect/>
          </a:stretch>
        </p:blipFill>
        <p:spPr>
          <a:xfrm>
            <a:off x="578825" y="2287493"/>
            <a:ext cx="4405552" cy="3719563"/>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2287493"/>
            <a:ext cx="5486400" cy="3657600"/>
          </a:xfrm>
          <a:prstGeom prst="rect">
            <a:avLst/>
          </a:prstGeom>
        </p:spPr>
      </p:pic>
    </p:spTree>
    <p:extLst>
      <p:ext uri="{BB962C8B-B14F-4D97-AF65-F5344CB8AC3E}">
        <p14:creationId xmlns:p14="http://schemas.microsoft.com/office/powerpoint/2010/main" val="146725727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65125"/>
            <a:ext cx="10515600" cy="901700"/>
          </a:xfrm>
          <a:prstGeom prst="rect">
            <a:avLst/>
          </a:prstGeom>
        </p:spPr>
        <p:txBody>
          <a:bodyPr/>
          <a:lstStyle/>
          <a:p>
            <a:pPr algn="ctr"/>
            <a:r>
              <a:rPr lang="en-GB"/>
              <a:t>Partial Correlation</a:t>
            </a:r>
          </a:p>
        </p:txBody>
      </p:sp>
      <p:sp>
        <p:nvSpPr>
          <p:cNvPr id="3" name="Content Placeholder 2"/>
          <p:cNvSpPr>
            <a:spLocks noGrp="1"/>
          </p:cNvSpPr>
          <p:nvPr>
            <p:ph idx="4294967295"/>
          </p:nvPr>
        </p:nvSpPr>
        <p:spPr>
          <a:xfrm>
            <a:off x="0" y="1404938"/>
            <a:ext cx="10515600" cy="4772025"/>
          </a:xfrm>
          <a:prstGeom prst="rect">
            <a:avLst/>
          </a:prstGeom>
        </p:spPr>
        <p:txBody>
          <a:bodyPr>
            <a:normAutofit lnSpcReduction="10000"/>
          </a:bodyPr>
          <a:lstStyle/>
          <a:p>
            <a:pPr marL="0" indent="0">
              <a:buNone/>
            </a:pPr>
            <a:r>
              <a:rPr lang="en-GB"/>
              <a:t>When a relationship is determined between two variables i.e. </a:t>
            </a:r>
            <a:r>
              <a:rPr lang="en-GB">
                <a:solidFill>
                  <a:srgbClr val="FF0000"/>
                </a:solidFill>
              </a:rPr>
              <a:t>calories eaten and </a:t>
            </a:r>
            <a:r>
              <a:rPr lang="en-GB">
                <a:solidFill>
                  <a:srgbClr val="0070C0"/>
                </a:solidFill>
              </a:rPr>
              <a:t>percentage fat </a:t>
            </a:r>
            <a:r>
              <a:rPr lang="en-GB"/>
              <a:t>it is important to appreciate that there may be other factors that influence the variance in data, such as </a:t>
            </a:r>
            <a:r>
              <a:rPr lang="en-GB">
                <a:solidFill>
                  <a:srgbClr val="00B050"/>
                </a:solidFill>
              </a:rPr>
              <a:t>age</a:t>
            </a:r>
            <a:r>
              <a:rPr lang="en-GB"/>
              <a:t> and </a:t>
            </a:r>
            <a:r>
              <a:rPr lang="en-GB">
                <a:solidFill>
                  <a:srgbClr val="7030A0"/>
                </a:solidFill>
              </a:rPr>
              <a:t>exercise levels</a:t>
            </a:r>
            <a:r>
              <a:rPr lang="en-GB"/>
              <a:t>. </a:t>
            </a:r>
          </a:p>
          <a:p>
            <a:pPr marL="0" indent="0">
              <a:buNone/>
            </a:pPr>
            <a:endParaRPr lang="en-GB"/>
          </a:p>
          <a:p>
            <a:pPr marL="0" indent="0">
              <a:buNone/>
            </a:pPr>
            <a:r>
              <a:rPr lang="en-GB"/>
              <a:t>Partial correlations will control for the influence of these </a:t>
            </a:r>
            <a:r>
              <a:rPr lang="en-GB" i="1"/>
              <a:t>other</a:t>
            </a:r>
            <a:r>
              <a:rPr lang="en-GB"/>
              <a:t> (</a:t>
            </a:r>
            <a:r>
              <a:rPr lang="en-GB">
                <a:solidFill>
                  <a:srgbClr val="00B050"/>
                </a:solidFill>
              </a:rPr>
              <a:t>age </a:t>
            </a:r>
            <a:r>
              <a:rPr lang="en-GB"/>
              <a:t>and </a:t>
            </a:r>
            <a:r>
              <a:rPr lang="en-GB">
                <a:solidFill>
                  <a:srgbClr val="7030A0"/>
                </a:solidFill>
              </a:rPr>
              <a:t>exercise levels</a:t>
            </a:r>
            <a:r>
              <a:rPr lang="en-GB"/>
              <a:t>) variables and remove their impact on the two main variables (</a:t>
            </a:r>
            <a:r>
              <a:rPr lang="en-GB">
                <a:solidFill>
                  <a:srgbClr val="FF0000"/>
                </a:solidFill>
              </a:rPr>
              <a:t>calories</a:t>
            </a:r>
            <a:r>
              <a:rPr lang="en-GB"/>
              <a:t> and </a:t>
            </a:r>
            <a:r>
              <a:rPr lang="en-GB">
                <a:solidFill>
                  <a:srgbClr val="0070C0"/>
                </a:solidFill>
              </a:rPr>
              <a:t>percentage fat</a:t>
            </a:r>
            <a:r>
              <a:rPr lang="en-GB"/>
              <a:t>) being correlated.</a:t>
            </a:r>
          </a:p>
          <a:p>
            <a:pPr marL="0" indent="0">
              <a:buNone/>
            </a:pPr>
            <a:endParaRPr lang="en-GB"/>
          </a:p>
          <a:p>
            <a:pPr marL="0" indent="0">
              <a:buNone/>
            </a:pPr>
            <a:r>
              <a:rPr lang="en-GB"/>
              <a:t>As such we can get a more confident indication of the true impact of calorie consumption and body fat levels.</a:t>
            </a:r>
          </a:p>
        </p:txBody>
      </p:sp>
    </p:spTree>
    <p:extLst>
      <p:ext uri="{BB962C8B-B14F-4D97-AF65-F5344CB8AC3E}">
        <p14:creationId xmlns:p14="http://schemas.microsoft.com/office/powerpoint/2010/main" val="350674398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65125"/>
            <a:ext cx="10515600" cy="858838"/>
          </a:xfrm>
          <a:prstGeom prst="rect">
            <a:avLst/>
          </a:prstGeom>
        </p:spPr>
        <p:txBody>
          <a:bodyPr/>
          <a:lstStyle/>
          <a:p>
            <a:pPr algn="ctr"/>
            <a:r>
              <a:rPr lang="en-GB"/>
              <a:t>Multiple Correlations</a:t>
            </a:r>
          </a:p>
        </p:txBody>
      </p:sp>
      <p:sp>
        <p:nvSpPr>
          <p:cNvPr id="3" name="Content Placeholder 2"/>
          <p:cNvSpPr>
            <a:spLocks noGrp="1"/>
          </p:cNvSpPr>
          <p:nvPr>
            <p:ph idx="4294967295"/>
          </p:nvPr>
        </p:nvSpPr>
        <p:spPr>
          <a:xfrm>
            <a:off x="1676400" y="1382713"/>
            <a:ext cx="10515600" cy="5145087"/>
          </a:xfrm>
          <a:prstGeom prst="rect">
            <a:avLst/>
          </a:prstGeom>
        </p:spPr>
        <p:txBody>
          <a:bodyPr>
            <a:normAutofit fontScale="92500" lnSpcReduction="10000"/>
          </a:bodyPr>
          <a:lstStyle/>
          <a:p>
            <a:pPr marL="0" indent="0">
              <a:buNone/>
            </a:pPr>
            <a:r>
              <a:rPr lang="en-GB"/>
              <a:t>When considering the factor that influence a variable, </a:t>
            </a:r>
            <a:r>
              <a:rPr lang="en-GB">
                <a:solidFill>
                  <a:srgbClr val="0070C0"/>
                </a:solidFill>
              </a:rPr>
              <a:t>body fat </a:t>
            </a:r>
            <a:r>
              <a:rPr lang="en-GB"/>
              <a:t>we may identified that both </a:t>
            </a:r>
            <a:r>
              <a:rPr lang="en-GB">
                <a:solidFill>
                  <a:srgbClr val="FF0000"/>
                </a:solidFill>
              </a:rPr>
              <a:t>activity levels </a:t>
            </a:r>
            <a:r>
              <a:rPr lang="en-GB"/>
              <a:t>and </a:t>
            </a:r>
            <a:r>
              <a:rPr lang="en-GB">
                <a:solidFill>
                  <a:srgbClr val="00B050"/>
                </a:solidFill>
              </a:rPr>
              <a:t>calories consumed </a:t>
            </a:r>
            <a:r>
              <a:rPr lang="en-GB"/>
              <a:t>contribute. </a:t>
            </a:r>
          </a:p>
          <a:p>
            <a:pPr marL="0" indent="0">
              <a:buNone/>
            </a:pPr>
            <a:endParaRPr lang="en-GB"/>
          </a:p>
          <a:p>
            <a:pPr marL="0" indent="0">
              <a:buNone/>
            </a:pPr>
            <a:r>
              <a:rPr lang="en-GB"/>
              <a:t>A bivariate correlation will establish the relationship between;</a:t>
            </a:r>
          </a:p>
          <a:p>
            <a:pPr marL="1428750" lvl="2" indent="-514350">
              <a:buFont typeface="+mj-lt"/>
              <a:buAutoNum type="arabicPeriod"/>
            </a:pPr>
            <a:r>
              <a:rPr lang="en-GB">
                <a:solidFill>
                  <a:srgbClr val="0070C0"/>
                </a:solidFill>
              </a:rPr>
              <a:t>Body fat </a:t>
            </a:r>
            <a:r>
              <a:rPr lang="en-GB"/>
              <a:t>and </a:t>
            </a:r>
            <a:r>
              <a:rPr lang="en-GB">
                <a:solidFill>
                  <a:srgbClr val="FF0000"/>
                </a:solidFill>
              </a:rPr>
              <a:t>activity level</a:t>
            </a:r>
          </a:p>
          <a:p>
            <a:pPr marL="1428750" lvl="2" indent="-514350">
              <a:buFont typeface="+mj-lt"/>
              <a:buAutoNum type="arabicPeriod"/>
            </a:pPr>
            <a:r>
              <a:rPr lang="en-GB">
                <a:solidFill>
                  <a:srgbClr val="0070C0"/>
                </a:solidFill>
              </a:rPr>
              <a:t>Body fat </a:t>
            </a:r>
            <a:r>
              <a:rPr lang="en-GB"/>
              <a:t>and </a:t>
            </a:r>
            <a:r>
              <a:rPr lang="en-GB">
                <a:solidFill>
                  <a:srgbClr val="00B050"/>
                </a:solidFill>
              </a:rPr>
              <a:t>calories consumed</a:t>
            </a:r>
          </a:p>
          <a:p>
            <a:pPr marL="1428750" lvl="2" indent="-514350">
              <a:buFont typeface="+mj-lt"/>
              <a:buAutoNum type="arabicPeriod"/>
            </a:pPr>
            <a:endParaRPr lang="en-GB"/>
          </a:p>
          <a:p>
            <a:pPr marL="0" indent="0">
              <a:buNone/>
            </a:pPr>
            <a:r>
              <a:rPr lang="en-GB"/>
              <a:t>A multiple correlation will establish the relationship between;</a:t>
            </a:r>
          </a:p>
          <a:p>
            <a:pPr marL="0" indent="0">
              <a:buNone/>
            </a:pPr>
            <a:r>
              <a:rPr lang="en-GB">
                <a:solidFill>
                  <a:srgbClr val="0070C0"/>
                </a:solidFill>
              </a:rPr>
              <a:t>Body fat </a:t>
            </a:r>
            <a:r>
              <a:rPr lang="en-GB"/>
              <a:t>and (</a:t>
            </a:r>
            <a:r>
              <a:rPr lang="en-GB">
                <a:solidFill>
                  <a:srgbClr val="FF0000"/>
                </a:solidFill>
              </a:rPr>
              <a:t>activity levels </a:t>
            </a:r>
            <a:r>
              <a:rPr lang="en-GB"/>
              <a:t>+ </a:t>
            </a:r>
            <a:r>
              <a:rPr lang="en-GB">
                <a:solidFill>
                  <a:srgbClr val="00B050"/>
                </a:solidFill>
              </a:rPr>
              <a:t>calories consumed</a:t>
            </a:r>
            <a:r>
              <a:rPr lang="en-GB"/>
              <a:t>)</a:t>
            </a:r>
          </a:p>
          <a:p>
            <a:pPr marL="0" indent="0">
              <a:buNone/>
            </a:pPr>
            <a:endParaRPr lang="en-GB"/>
          </a:p>
          <a:p>
            <a:pPr marL="0" indent="0">
              <a:buNone/>
            </a:pPr>
            <a:r>
              <a:rPr lang="en-GB"/>
              <a:t>As such we can establish how much of the variance in a measure is determined by serval factors together which gives us an indication of those factors that a most influential in an measure.</a:t>
            </a:r>
          </a:p>
        </p:txBody>
      </p:sp>
    </p:spTree>
    <p:extLst>
      <p:ext uri="{BB962C8B-B14F-4D97-AF65-F5344CB8AC3E}">
        <p14:creationId xmlns:p14="http://schemas.microsoft.com/office/powerpoint/2010/main" val="65486646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pPr algn="ctr"/>
            <a:r>
              <a:rPr lang="en-GB"/>
              <a:t>Linear Regression</a:t>
            </a:r>
          </a:p>
        </p:txBody>
      </p:sp>
      <p:sp>
        <p:nvSpPr>
          <p:cNvPr id="3" name="Content Placeholder 2"/>
          <p:cNvSpPr>
            <a:spLocks noGrp="1"/>
          </p:cNvSpPr>
          <p:nvPr>
            <p:ph idx="4294967295"/>
          </p:nvPr>
        </p:nvSpPr>
        <p:spPr>
          <a:xfrm>
            <a:off x="711200" y="1825625"/>
            <a:ext cx="11480800" cy="3576638"/>
          </a:xfrm>
          <a:prstGeom prst="rect">
            <a:avLst/>
          </a:prstGeom>
        </p:spPr>
        <p:txBody>
          <a:bodyPr>
            <a:normAutofit fontScale="92500" lnSpcReduction="10000"/>
          </a:bodyPr>
          <a:lstStyle/>
          <a:p>
            <a:pPr marL="0" indent="0">
              <a:buNone/>
            </a:pPr>
            <a:r>
              <a:rPr lang="en-GB"/>
              <a:t>Sometimes we may want to predict a variable (</a:t>
            </a:r>
            <a:r>
              <a:rPr lang="en-GB">
                <a:solidFill>
                  <a:srgbClr val="00B050"/>
                </a:solidFill>
              </a:rPr>
              <a:t>body fat</a:t>
            </a:r>
            <a:r>
              <a:rPr lang="en-GB"/>
              <a:t>) that is hard to directly measure (</a:t>
            </a:r>
            <a:r>
              <a:rPr lang="en-GB">
                <a:solidFill>
                  <a:srgbClr val="7030A0"/>
                </a:solidFill>
              </a:rPr>
              <a:t>Under water weighing</a:t>
            </a:r>
            <a:r>
              <a:rPr lang="en-GB"/>
              <a:t>) from another, easier to measure (</a:t>
            </a:r>
            <a:r>
              <a:rPr lang="en-GB">
                <a:solidFill>
                  <a:srgbClr val="FF0000"/>
                </a:solidFill>
              </a:rPr>
              <a:t>BMI</a:t>
            </a:r>
            <a:r>
              <a:rPr lang="en-GB"/>
              <a:t>) variable.</a:t>
            </a:r>
          </a:p>
          <a:p>
            <a:pPr marL="0" indent="0">
              <a:buNone/>
            </a:pPr>
            <a:endParaRPr lang="en-GB"/>
          </a:p>
          <a:p>
            <a:pPr marL="0" indent="0">
              <a:buNone/>
            </a:pPr>
            <a:r>
              <a:rPr lang="en-GB"/>
              <a:t>If the correlation and effect size (r</a:t>
            </a:r>
            <a:r>
              <a:rPr lang="en-GB" baseline="30000"/>
              <a:t>2</a:t>
            </a:r>
            <a:r>
              <a:rPr lang="en-GB"/>
              <a:t>) is high (&lt;0.6 or 60%) then linear regression analysis will generate an equation between the two variables that can then be applied to other new data. i.e. you can use BMI to predict percentage fat.</a:t>
            </a:r>
          </a:p>
          <a:p>
            <a:pPr marL="0" indent="0">
              <a:buNone/>
            </a:pPr>
            <a:endParaRPr lang="en-GB"/>
          </a:p>
          <a:p>
            <a:pPr marL="0" indent="0">
              <a:buNone/>
            </a:pPr>
            <a:r>
              <a:rPr lang="en-GB"/>
              <a:t>Remember this is a predictive equation based on a relationship and unless the correlation 1 will not be exact.</a:t>
            </a:r>
          </a:p>
        </p:txBody>
      </p:sp>
    </p:spTree>
    <p:extLst>
      <p:ext uri="{BB962C8B-B14F-4D97-AF65-F5344CB8AC3E}">
        <p14:creationId xmlns:p14="http://schemas.microsoft.com/office/powerpoint/2010/main" val="301854214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pPr algn="ctr"/>
            <a:r>
              <a:rPr lang="en-GB"/>
              <a:t>Practice Task</a:t>
            </a:r>
          </a:p>
        </p:txBody>
      </p:sp>
      <p:sp>
        <p:nvSpPr>
          <p:cNvPr id="3" name="Content Placeholder 2"/>
          <p:cNvSpPr>
            <a:spLocks noGrp="1"/>
          </p:cNvSpPr>
          <p:nvPr>
            <p:ph idx="4294967295"/>
          </p:nvPr>
        </p:nvSpPr>
        <p:spPr>
          <a:xfrm>
            <a:off x="711200" y="1825625"/>
            <a:ext cx="11480800" cy="3576638"/>
          </a:xfrm>
          <a:prstGeom prst="rect">
            <a:avLst/>
          </a:prstGeom>
        </p:spPr>
        <p:txBody>
          <a:bodyPr>
            <a:normAutofit fontScale="55000" lnSpcReduction="20000"/>
          </a:bodyPr>
          <a:lstStyle/>
          <a:p>
            <a:pPr marL="0" indent="0">
              <a:buNone/>
            </a:pPr>
            <a:r>
              <a:rPr lang="en-GB"/>
              <a:t>Use the data in data set – multiple correlations to calculate;</a:t>
            </a:r>
          </a:p>
          <a:p>
            <a:pPr marL="0" indent="0">
              <a:buNone/>
            </a:pPr>
            <a:endParaRPr lang="en-GB"/>
          </a:p>
          <a:p>
            <a:pPr marL="0" indent="0">
              <a:buNone/>
            </a:pPr>
            <a:r>
              <a:rPr lang="en-GB"/>
              <a:t>The correlations between</a:t>
            </a:r>
          </a:p>
          <a:p>
            <a:pPr marL="914400" lvl="1" indent="-457200">
              <a:buFont typeface="+mj-lt"/>
              <a:buAutoNum type="arabicPeriod"/>
            </a:pPr>
            <a:r>
              <a:rPr lang="en-GB"/>
              <a:t>Body fat and BMI</a:t>
            </a:r>
          </a:p>
          <a:p>
            <a:pPr marL="914400" lvl="1" indent="-457200">
              <a:buFont typeface="+mj-lt"/>
              <a:buAutoNum type="arabicPeriod"/>
            </a:pPr>
            <a:r>
              <a:rPr lang="en-GB"/>
              <a:t>Body fat and energy intake</a:t>
            </a:r>
          </a:p>
          <a:p>
            <a:pPr marL="0" indent="0">
              <a:buNone/>
            </a:pPr>
            <a:endParaRPr lang="en-GB"/>
          </a:p>
          <a:p>
            <a:pPr marL="0" indent="0">
              <a:buNone/>
            </a:pPr>
            <a:r>
              <a:rPr lang="en-GB"/>
              <a:t>The partial correlation for body fat and BMI whilst controlling for energy intake.</a:t>
            </a:r>
          </a:p>
          <a:p>
            <a:pPr marL="0" indent="0">
              <a:buNone/>
            </a:pPr>
            <a:endParaRPr lang="en-GB"/>
          </a:p>
          <a:p>
            <a:pPr marL="0" indent="0">
              <a:buNone/>
            </a:pPr>
            <a:r>
              <a:rPr lang="en-GB"/>
              <a:t>The multiple correlation for body fat and BMI + energy intake.</a:t>
            </a:r>
          </a:p>
          <a:p>
            <a:pPr marL="0" indent="0">
              <a:buNone/>
            </a:pPr>
            <a:endParaRPr lang="en-GB"/>
          </a:p>
          <a:p>
            <a:pPr marL="0" indent="0">
              <a:buNone/>
            </a:pPr>
            <a:r>
              <a:rPr lang="en-GB"/>
              <a:t>The regression equation between </a:t>
            </a:r>
          </a:p>
          <a:p>
            <a:pPr marL="514350" indent="-514350">
              <a:buFont typeface="+mj-lt"/>
              <a:buAutoNum type="arabicPeriod"/>
            </a:pPr>
            <a:r>
              <a:rPr lang="en-GB"/>
              <a:t>Body fat and BMI.</a:t>
            </a:r>
          </a:p>
          <a:p>
            <a:pPr marL="514350" indent="-514350">
              <a:buFont typeface="+mj-lt"/>
              <a:buAutoNum type="arabicPeriod"/>
            </a:pPr>
            <a:r>
              <a:rPr lang="en-GB"/>
              <a:t>Body fat and BMI + Energy</a:t>
            </a:r>
          </a:p>
        </p:txBody>
      </p:sp>
      <p:graphicFrame>
        <p:nvGraphicFramePr>
          <p:cNvPr id="4" name="Table 3"/>
          <p:cNvGraphicFramePr>
            <a:graphicFrameLocks noGrp="1"/>
          </p:cNvGraphicFramePr>
          <p:nvPr/>
        </p:nvGraphicFramePr>
        <p:xfrm>
          <a:off x="0" y="0"/>
          <a:ext cx="83460" cy="4365617"/>
        </p:xfrm>
        <a:graphic>
          <a:graphicData uri="http://schemas.openxmlformats.org/drawingml/2006/table">
            <a:tbl>
              <a:tblPr>
                <a:tableStyleId>{5C22544A-7EE6-4342-B048-85BDC9FD1C3A}</a:tableStyleId>
              </a:tblPr>
              <a:tblGrid>
                <a:gridCol w="83460">
                  <a:extLst>
                    <a:ext uri="{9D8B030D-6E8A-4147-A177-3AD203B41FA5}">
                      <a16:colId xmlns:a16="http://schemas.microsoft.com/office/drawing/2014/main" val="2780901774"/>
                    </a:ext>
                  </a:extLst>
                </a:gridCol>
              </a:tblGrid>
              <a:tr h="32279">
                <a:tc>
                  <a:txBody>
                    <a:bodyPr/>
                    <a:lstStyle/>
                    <a:p>
                      <a:pPr algn="ctr" fontAlgn="ctr"/>
                      <a:r>
                        <a:rPr lang="en-GB" sz="200" u="none" strike="noStrike">
                          <a:effectLst/>
                        </a:rPr>
                        <a:t>BMI</a:t>
                      </a:r>
                      <a:endParaRPr lang="en-GB" sz="200" b="1"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698479538"/>
                  </a:ext>
                </a:extLst>
              </a:tr>
              <a:tr h="31298">
                <a:tc>
                  <a:txBody>
                    <a:bodyPr/>
                    <a:lstStyle/>
                    <a:p>
                      <a:pPr algn="ctr" fontAlgn="ctr"/>
                      <a:r>
                        <a:rPr lang="en-GB" sz="200" u="none" strike="noStrike">
                          <a:effectLst/>
                        </a:rPr>
                        <a:t>23.3</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358578679"/>
                  </a:ext>
                </a:extLst>
              </a:tr>
              <a:tr h="31298">
                <a:tc>
                  <a:txBody>
                    <a:bodyPr/>
                    <a:lstStyle/>
                    <a:p>
                      <a:pPr algn="ctr" fontAlgn="ctr"/>
                      <a:r>
                        <a:rPr lang="en-GB" sz="200" u="none" strike="noStrike">
                          <a:effectLst/>
                        </a:rPr>
                        <a:t>32.4</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4214865267"/>
                  </a:ext>
                </a:extLst>
              </a:tr>
              <a:tr h="31298">
                <a:tc>
                  <a:txBody>
                    <a:bodyPr/>
                    <a:lstStyle/>
                    <a:p>
                      <a:pPr algn="ctr" fontAlgn="ctr"/>
                      <a:r>
                        <a:rPr lang="en-GB" sz="200" u="none" strike="noStrike">
                          <a:effectLst/>
                        </a:rPr>
                        <a:t>22.3</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380984616"/>
                  </a:ext>
                </a:extLst>
              </a:tr>
              <a:tr h="31298">
                <a:tc>
                  <a:txBody>
                    <a:bodyPr/>
                    <a:lstStyle/>
                    <a:p>
                      <a:pPr algn="ctr" fontAlgn="ctr"/>
                      <a:r>
                        <a:rPr lang="en-GB" sz="200" u="none" strike="noStrike">
                          <a:effectLst/>
                        </a:rPr>
                        <a:t>23.2</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601142043"/>
                  </a:ext>
                </a:extLst>
              </a:tr>
              <a:tr h="31298">
                <a:tc>
                  <a:txBody>
                    <a:bodyPr/>
                    <a:lstStyle/>
                    <a:p>
                      <a:pPr algn="ctr" fontAlgn="ctr"/>
                      <a:r>
                        <a:rPr lang="en-GB" sz="200" u="none" strike="noStrike">
                          <a:effectLst/>
                        </a:rPr>
                        <a:t>20.3</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946316279"/>
                  </a:ext>
                </a:extLst>
              </a:tr>
              <a:tr h="31298">
                <a:tc>
                  <a:txBody>
                    <a:bodyPr/>
                    <a:lstStyle/>
                    <a:p>
                      <a:pPr algn="ctr" fontAlgn="ctr"/>
                      <a:r>
                        <a:rPr lang="en-GB" sz="200" u="none" strike="noStrike">
                          <a:effectLst/>
                        </a:rPr>
                        <a:t>25.6</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736495178"/>
                  </a:ext>
                </a:extLst>
              </a:tr>
              <a:tr h="31298">
                <a:tc>
                  <a:txBody>
                    <a:bodyPr/>
                    <a:lstStyle/>
                    <a:p>
                      <a:pPr algn="ctr" fontAlgn="ctr"/>
                      <a:r>
                        <a:rPr lang="en-GB" sz="200" u="none" strike="noStrike">
                          <a:effectLst/>
                        </a:rPr>
                        <a:t>24.8</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92341351"/>
                  </a:ext>
                </a:extLst>
              </a:tr>
              <a:tr h="31298">
                <a:tc>
                  <a:txBody>
                    <a:bodyPr/>
                    <a:lstStyle/>
                    <a:p>
                      <a:pPr algn="ctr" fontAlgn="ctr"/>
                      <a:r>
                        <a:rPr lang="en-GB" sz="200" u="none" strike="noStrike">
                          <a:effectLst/>
                        </a:rPr>
                        <a:t>26.2</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656431019"/>
                  </a:ext>
                </a:extLst>
              </a:tr>
              <a:tr h="31298">
                <a:tc>
                  <a:txBody>
                    <a:bodyPr/>
                    <a:lstStyle/>
                    <a:p>
                      <a:pPr algn="ctr" fontAlgn="ctr"/>
                      <a:r>
                        <a:rPr lang="en-GB" sz="200" u="none" strike="noStrike">
                          <a:effectLst/>
                        </a:rPr>
                        <a:t>22.9</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94620360"/>
                  </a:ext>
                </a:extLst>
              </a:tr>
              <a:tr h="31298">
                <a:tc>
                  <a:txBody>
                    <a:bodyPr/>
                    <a:lstStyle/>
                    <a:p>
                      <a:pPr algn="ctr" fontAlgn="ctr"/>
                      <a:r>
                        <a:rPr lang="en-GB" sz="200" u="none" strike="noStrike">
                          <a:effectLst/>
                        </a:rPr>
                        <a:t>18.4</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693894584"/>
                  </a:ext>
                </a:extLst>
              </a:tr>
              <a:tr h="31298">
                <a:tc>
                  <a:txBody>
                    <a:bodyPr/>
                    <a:lstStyle/>
                    <a:p>
                      <a:pPr algn="ctr" fontAlgn="ctr"/>
                      <a:r>
                        <a:rPr lang="en-GB" sz="200" u="none" strike="noStrike">
                          <a:effectLst/>
                        </a:rPr>
                        <a:t>29.0</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767266802"/>
                  </a:ext>
                </a:extLst>
              </a:tr>
              <a:tr h="31298">
                <a:tc>
                  <a:txBody>
                    <a:bodyPr/>
                    <a:lstStyle/>
                    <a:p>
                      <a:pPr algn="ctr" fontAlgn="ctr"/>
                      <a:r>
                        <a:rPr lang="en-GB" sz="200" u="none" strike="noStrike">
                          <a:effectLst/>
                        </a:rPr>
                        <a:t>27.8</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301535679"/>
                  </a:ext>
                </a:extLst>
              </a:tr>
              <a:tr h="31298">
                <a:tc>
                  <a:txBody>
                    <a:bodyPr/>
                    <a:lstStyle/>
                    <a:p>
                      <a:pPr algn="ctr" fontAlgn="ctr"/>
                      <a:r>
                        <a:rPr lang="en-GB" sz="200" u="none" strike="noStrike">
                          <a:effectLst/>
                        </a:rPr>
                        <a:t>19.1</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476020742"/>
                  </a:ext>
                </a:extLst>
              </a:tr>
              <a:tr h="31298">
                <a:tc>
                  <a:txBody>
                    <a:bodyPr/>
                    <a:lstStyle/>
                    <a:p>
                      <a:pPr algn="ctr" fontAlgn="ctr"/>
                      <a:r>
                        <a:rPr lang="en-GB" sz="200" u="none" strike="noStrike">
                          <a:effectLst/>
                        </a:rPr>
                        <a:t>29.0</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273773363"/>
                  </a:ext>
                </a:extLst>
              </a:tr>
              <a:tr h="31298">
                <a:tc>
                  <a:txBody>
                    <a:bodyPr/>
                    <a:lstStyle/>
                    <a:p>
                      <a:pPr algn="ctr" fontAlgn="ctr"/>
                      <a:r>
                        <a:rPr lang="en-GB" sz="200" u="none" strike="noStrike">
                          <a:effectLst/>
                        </a:rPr>
                        <a:t>25.9</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8926960"/>
                  </a:ext>
                </a:extLst>
              </a:tr>
              <a:tr h="31298">
                <a:tc>
                  <a:txBody>
                    <a:bodyPr/>
                    <a:lstStyle/>
                    <a:p>
                      <a:pPr algn="ctr" fontAlgn="ctr"/>
                      <a:r>
                        <a:rPr lang="en-GB" sz="200" u="none" strike="noStrike">
                          <a:effectLst/>
                        </a:rPr>
                        <a:t>21.6</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420565465"/>
                  </a:ext>
                </a:extLst>
              </a:tr>
              <a:tr h="31298">
                <a:tc>
                  <a:txBody>
                    <a:bodyPr/>
                    <a:lstStyle/>
                    <a:p>
                      <a:pPr algn="ctr" fontAlgn="ctr"/>
                      <a:r>
                        <a:rPr lang="en-GB" sz="200" u="none" strike="noStrike">
                          <a:effectLst/>
                        </a:rPr>
                        <a:t>24.4</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264337391"/>
                  </a:ext>
                </a:extLst>
              </a:tr>
              <a:tr h="31298">
                <a:tc>
                  <a:txBody>
                    <a:bodyPr/>
                    <a:lstStyle/>
                    <a:p>
                      <a:pPr algn="ctr" fontAlgn="ctr"/>
                      <a:r>
                        <a:rPr lang="en-GB" sz="200" u="none" strike="noStrike">
                          <a:effectLst/>
                        </a:rPr>
                        <a:t>25.0</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85306819"/>
                  </a:ext>
                </a:extLst>
              </a:tr>
              <a:tr h="31298">
                <a:tc>
                  <a:txBody>
                    <a:bodyPr/>
                    <a:lstStyle/>
                    <a:p>
                      <a:pPr algn="ctr" fontAlgn="ctr"/>
                      <a:r>
                        <a:rPr lang="en-GB" sz="200" u="none" strike="noStrike">
                          <a:effectLst/>
                        </a:rPr>
                        <a:t>32.7</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75563680"/>
                  </a:ext>
                </a:extLst>
              </a:tr>
              <a:tr h="31298">
                <a:tc>
                  <a:txBody>
                    <a:bodyPr/>
                    <a:lstStyle/>
                    <a:p>
                      <a:pPr algn="ctr" fontAlgn="ctr"/>
                      <a:r>
                        <a:rPr lang="en-GB" sz="200" u="none" strike="noStrike">
                          <a:effectLst/>
                        </a:rPr>
                        <a:t>26.4</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071645204"/>
                  </a:ext>
                </a:extLst>
              </a:tr>
              <a:tr h="31298">
                <a:tc>
                  <a:txBody>
                    <a:bodyPr/>
                    <a:lstStyle/>
                    <a:p>
                      <a:pPr algn="ctr" fontAlgn="ctr"/>
                      <a:r>
                        <a:rPr lang="en-GB" sz="200" u="none" strike="noStrike">
                          <a:effectLst/>
                        </a:rPr>
                        <a:t>22.4</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211732368"/>
                  </a:ext>
                </a:extLst>
              </a:tr>
              <a:tr h="31298">
                <a:tc>
                  <a:txBody>
                    <a:bodyPr/>
                    <a:lstStyle/>
                    <a:p>
                      <a:pPr algn="ctr" fontAlgn="ctr"/>
                      <a:r>
                        <a:rPr lang="en-GB" sz="200" u="none" strike="noStrike">
                          <a:effectLst/>
                        </a:rPr>
                        <a:t>26.5</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715112745"/>
                  </a:ext>
                </a:extLst>
              </a:tr>
              <a:tr h="31298">
                <a:tc>
                  <a:txBody>
                    <a:bodyPr/>
                    <a:lstStyle/>
                    <a:p>
                      <a:pPr algn="ctr" fontAlgn="ctr"/>
                      <a:r>
                        <a:rPr lang="en-GB" sz="200" u="none" strike="noStrike">
                          <a:effectLst/>
                        </a:rPr>
                        <a:t>26.2</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956863424"/>
                  </a:ext>
                </a:extLst>
              </a:tr>
              <a:tr h="31298">
                <a:tc>
                  <a:txBody>
                    <a:bodyPr/>
                    <a:lstStyle/>
                    <a:p>
                      <a:pPr algn="ctr" fontAlgn="ctr"/>
                      <a:r>
                        <a:rPr lang="en-GB" sz="200" u="none" strike="noStrike">
                          <a:effectLst/>
                        </a:rPr>
                        <a:t>27.6</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4265071532"/>
                  </a:ext>
                </a:extLst>
              </a:tr>
              <a:tr h="31298">
                <a:tc>
                  <a:txBody>
                    <a:bodyPr/>
                    <a:lstStyle/>
                    <a:p>
                      <a:pPr algn="ctr" fontAlgn="ctr"/>
                      <a:r>
                        <a:rPr lang="en-GB" sz="200" u="none" strike="noStrike">
                          <a:effectLst/>
                        </a:rPr>
                        <a:t>39.7</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588432709"/>
                  </a:ext>
                </a:extLst>
              </a:tr>
              <a:tr h="31298">
                <a:tc>
                  <a:txBody>
                    <a:bodyPr/>
                    <a:lstStyle/>
                    <a:p>
                      <a:pPr algn="ctr" fontAlgn="ctr"/>
                      <a:r>
                        <a:rPr lang="en-GB" sz="200" u="none" strike="noStrike">
                          <a:effectLst/>
                        </a:rPr>
                        <a:t>22.6</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703288624"/>
                  </a:ext>
                </a:extLst>
              </a:tr>
              <a:tr h="31298">
                <a:tc>
                  <a:txBody>
                    <a:bodyPr/>
                    <a:lstStyle/>
                    <a:p>
                      <a:pPr algn="ctr" fontAlgn="ctr"/>
                      <a:r>
                        <a:rPr lang="en-GB" sz="200" u="none" strike="noStrike">
                          <a:effectLst/>
                        </a:rPr>
                        <a:t>27.7</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449036078"/>
                  </a:ext>
                </a:extLst>
              </a:tr>
              <a:tr h="31298">
                <a:tc>
                  <a:txBody>
                    <a:bodyPr/>
                    <a:lstStyle/>
                    <a:p>
                      <a:pPr algn="ctr" fontAlgn="ctr"/>
                      <a:r>
                        <a:rPr lang="en-GB" sz="200" u="none" strike="noStrike">
                          <a:effectLst/>
                        </a:rPr>
                        <a:t>22.8</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482325715"/>
                  </a:ext>
                </a:extLst>
              </a:tr>
              <a:tr h="31298">
                <a:tc>
                  <a:txBody>
                    <a:bodyPr/>
                    <a:lstStyle/>
                    <a:p>
                      <a:pPr algn="ctr" fontAlgn="ctr"/>
                      <a:r>
                        <a:rPr lang="en-GB" sz="200" u="none" strike="noStrike">
                          <a:effectLst/>
                        </a:rPr>
                        <a:t>39.1</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052183499"/>
                  </a:ext>
                </a:extLst>
              </a:tr>
              <a:tr h="31298">
                <a:tc>
                  <a:txBody>
                    <a:bodyPr/>
                    <a:lstStyle/>
                    <a:p>
                      <a:pPr algn="ctr" fontAlgn="ctr"/>
                      <a:r>
                        <a:rPr lang="en-GB" sz="200" u="none" strike="noStrike">
                          <a:effectLst/>
                        </a:rPr>
                        <a:t>24.0</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343600630"/>
                  </a:ext>
                </a:extLst>
              </a:tr>
              <a:tr h="31298">
                <a:tc>
                  <a:txBody>
                    <a:bodyPr/>
                    <a:lstStyle/>
                    <a:p>
                      <a:pPr algn="ctr" fontAlgn="ctr"/>
                      <a:r>
                        <a:rPr lang="en-GB" sz="200" u="none" strike="noStrike">
                          <a:effectLst/>
                        </a:rPr>
                        <a:t>24.3</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062325260"/>
                  </a:ext>
                </a:extLst>
              </a:tr>
              <a:tr h="31298">
                <a:tc>
                  <a:txBody>
                    <a:bodyPr/>
                    <a:lstStyle/>
                    <a:p>
                      <a:pPr algn="ctr" fontAlgn="ctr"/>
                      <a:r>
                        <a:rPr lang="en-GB" sz="200" u="none" strike="noStrike">
                          <a:effectLst/>
                        </a:rPr>
                        <a:t>27.2</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529437911"/>
                  </a:ext>
                </a:extLst>
              </a:tr>
              <a:tr h="31298">
                <a:tc>
                  <a:txBody>
                    <a:bodyPr/>
                    <a:lstStyle/>
                    <a:p>
                      <a:pPr algn="ctr" fontAlgn="ctr"/>
                      <a:r>
                        <a:rPr lang="en-GB" sz="200" u="none" strike="noStrike">
                          <a:effectLst/>
                        </a:rPr>
                        <a:t>20.6</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995998943"/>
                  </a:ext>
                </a:extLst>
              </a:tr>
              <a:tr h="31298">
                <a:tc>
                  <a:txBody>
                    <a:bodyPr/>
                    <a:lstStyle/>
                    <a:p>
                      <a:pPr algn="ctr" fontAlgn="ctr"/>
                      <a:r>
                        <a:rPr lang="en-GB" sz="200" u="none" strike="noStrike">
                          <a:effectLst/>
                        </a:rPr>
                        <a:t>30.2</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535432848"/>
                  </a:ext>
                </a:extLst>
              </a:tr>
              <a:tr h="31298">
                <a:tc>
                  <a:txBody>
                    <a:bodyPr/>
                    <a:lstStyle/>
                    <a:p>
                      <a:pPr algn="ctr" fontAlgn="ctr"/>
                      <a:r>
                        <a:rPr lang="en-GB" sz="200" u="none" strike="noStrike">
                          <a:effectLst/>
                        </a:rPr>
                        <a:t>19.4</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529715704"/>
                  </a:ext>
                </a:extLst>
              </a:tr>
              <a:tr h="31298">
                <a:tc>
                  <a:txBody>
                    <a:bodyPr/>
                    <a:lstStyle/>
                    <a:p>
                      <a:pPr algn="ctr" fontAlgn="ctr"/>
                      <a:r>
                        <a:rPr lang="en-GB" sz="200" u="none" strike="noStrike">
                          <a:effectLst/>
                        </a:rPr>
                        <a:t>21.8</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859589379"/>
                  </a:ext>
                </a:extLst>
              </a:tr>
              <a:tr h="31298">
                <a:tc>
                  <a:txBody>
                    <a:bodyPr/>
                    <a:lstStyle/>
                    <a:p>
                      <a:pPr algn="ctr" fontAlgn="ctr"/>
                      <a:r>
                        <a:rPr lang="en-GB" sz="200" u="none" strike="noStrike">
                          <a:effectLst/>
                        </a:rPr>
                        <a:t>21.2</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265258022"/>
                  </a:ext>
                </a:extLst>
              </a:tr>
              <a:tr h="31298">
                <a:tc>
                  <a:txBody>
                    <a:bodyPr/>
                    <a:lstStyle/>
                    <a:p>
                      <a:pPr algn="ctr" fontAlgn="ctr"/>
                      <a:r>
                        <a:rPr lang="en-GB" sz="200" u="none" strike="noStrike">
                          <a:effectLst/>
                        </a:rPr>
                        <a:t>21.0</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200773593"/>
                  </a:ext>
                </a:extLst>
              </a:tr>
              <a:tr h="31298">
                <a:tc>
                  <a:txBody>
                    <a:bodyPr/>
                    <a:lstStyle/>
                    <a:p>
                      <a:pPr algn="ctr" fontAlgn="ctr"/>
                      <a:r>
                        <a:rPr lang="en-GB" sz="200" u="none" strike="noStrike">
                          <a:effectLst/>
                        </a:rPr>
                        <a:t>18.7</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662027680"/>
                  </a:ext>
                </a:extLst>
              </a:tr>
              <a:tr h="31298">
                <a:tc>
                  <a:txBody>
                    <a:bodyPr/>
                    <a:lstStyle/>
                    <a:p>
                      <a:pPr algn="ctr" fontAlgn="ctr"/>
                      <a:r>
                        <a:rPr lang="en-GB" sz="200" u="none" strike="noStrike">
                          <a:effectLst/>
                        </a:rPr>
                        <a:t>19.7</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768563426"/>
                  </a:ext>
                </a:extLst>
              </a:tr>
              <a:tr h="31298">
                <a:tc>
                  <a:txBody>
                    <a:bodyPr/>
                    <a:lstStyle/>
                    <a:p>
                      <a:pPr algn="ctr" fontAlgn="ctr"/>
                      <a:r>
                        <a:rPr lang="en-GB" sz="200" u="none" strike="noStrike">
                          <a:effectLst/>
                        </a:rPr>
                        <a:t>31.2</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749225144"/>
                  </a:ext>
                </a:extLst>
              </a:tr>
              <a:tr h="31298">
                <a:tc>
                  <a:txBody>
                    <a:bodyPr/>
                    <a:lstStyle/>
                    <a:p>
                      <a:pPr algn="ctr" fontAlgn="ctr"/>
                      <a:r>
                        <a:rPr lang="en-GB" sz="200" u="none" strike="noStrike">
                          <a:effectLst/>
                        </a:rPr>
                        <a:t>25.6</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924486368"/>
                  </a:ext>
                </a:extLst>
              </a:tr>
              <a:tr h="31298">
                <a:tc>
                  <a:txBody>
                    <a:bodyPr/>
                    <a:lstStyle/>
                    <a:p>
                      <a:pPr algn="ctr" fontAlgn="ctr"/>
                      <a:r>
                        <a:rPr lang="en-GB" sz="200" u="none" strike="noStrike">
                          <a:effectLst/>
                        </a:rPr>
                        <a:t>25.2</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763785338"/>
                  </a:ext>
                </a:extLst>
              </a:tr>
              <a:tr h="31298">
                <a:tc>
                  <a:txBody>
                    <a:bodyPr/>
                    <a:lstStyle/>
                    <a:p>
                      <a:pPr algn="ctr" fontAlgn="ctr"/>
                      <a:r>
                        <a:rPr lang="en-GB" sz="200" u="none" strike="noStrike">
                          <a:effectLst/>
                        </a:rPr>
                        <a:t>23.1</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4046330344"/>
                  </a:ext>
                </a:extLst>
              </a:tr>
              <a:tr h="31298">
                <a:tc>
                  <a:txBody>
                    <a:bodyPr/>
                    <a:lstStyle/>
                    <a:p>
                      <a:pPr algn="ctr" fontAlgn="ctr"/>
                      <a:r>
                        <a:rPr lang="en-GB" sz="200" u="none" strike="noStrike">
                          <a:effectLst/>
                        </a:rPr>
                        <a:t>29.0</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893348394"/>
                  </a:ext>
                </a:extLst>
              </a:tr>
              <a:tr h="31298">
                <a:tc>
                  <a:txBody>
                    <a:bodyPr/>
                    <a:lstStyle/>
                    <a:p>
                      <a:pPr algn="ctr" fontAlgn="ctr"/>
                      <a:r>
                        <a:rPr lang="en-GB" sz="200" u="none" strike="noStrike">
                          <a:effectLst/>
                        </a:rPr>
                        <a:t>26.3</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236521791"/>
                  </a:ext>
                </a:extLst>
              </a:tr>
              <a:tr h="31298">
                <a:tc>
                  <a:txBody>
                    <a:bodyPr/>
                    <a:lstStyle/>
                    <a:p>
                      <a:pPr algn="ctr" fontAlgn="ctr"/>
                      <a:r>
                        <a:rPr lang="en-GB" sz="200" u="none" strike="noStrike">
                          <a:effectLst/>
                        </a:rPr>
                        <a:t>19.6</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291390878"/>
                  </a:ext>
                </a:extLst>
              </a:tr>
              <a:tr h="31298">
                <a:tc>
                  <a:txBody>
                    <a:bodyPr/>
                    <a:lstStyle/>
                    <a:p>
                      <a:pPr algn="ctr" fontAlgn="ctr"/>
                      <a:r>
                        <a:rPr lang="en-GB" sz="200" u="none" strike="noStrike">
                          <a:effectLst/>
                        </a:rPr>
                        <a:t>27.4</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874316990"/>
                  </a:ext>
                </a:extLst>
              </a:tr>
              <a:tr h="31298">
                <a:tc>
                  <a:txBody>
                    <a:bodyPr/>
                    <a:lstStyle/>
                    <a:p>
                      <a:pPr algn="ctr" fontAlgn="ctr"/>
                      <a:r>
                        <a:rPr lang="en-GB" sz="200" u="none" strike="noStrike">
                          <a:effectLst/>
                        </a:rPr>
                        <a:t>29.7</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567688361"/>
                  </a:ext>
                </a:extLst>
              </a:tr>
              <a:tr h="31298">
                <a:tc>
                  <a:txBody>
                    <a:bodyPr/>
                    <a:lstStyle/>
                    <a:p>
                      <a:pPr algn="ctr" fontAlgn="ctr"/>
                      <a:r>
                        <a:rPr lang="en-GB" sz="200" u="none" strike="noStrike">
                          <a:effectLst/>
                        </a:rPr>
                        <a:t>26.3</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188480071"/>
                  </a:ext>
                </a:extLst>
              </a:tr>
              <a:tr h="31298">
                <a:tc>
                  <a:txBody>
                    <a:bodyPr/>
                    <a:lstStyle/>
                    <a:p>
                      <a:pPr algn="ctr" fontAlgn="ctr"/>
                      <a:r>
                        <a:rPr lang="en-GB" sz="200" u="none" strike="noStrike">
                          <a:effectLst/>
                        </a:rPr>
                        <a:t>31.4</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824222240"/>
                  </a:ext>
                </a:extLst>
              </a:tr>
              <a:tr h="31298">
                <a:tc>
                  <a:txBody>
                    <a:bodyPr/>
                    <a:lstStyle/>
                    <a:p>
                      <a:pPr algn="ctr" fontAlgn="ctr"/>
                      <a:r>
                        <a:rPr lang="en-GB" sz="200" u="none" strike="noStrike">
                          <a:effectLst/>
                        </a:rPr>
                        <a:t>26.4</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726257064"/>
                  </a:ext>
                </a:extLst>
              </a:tr>
              <a:tr h="31298">
                <a:tc>
                  <a:txBody>
                    <a:bodyPr/>
                    <a:lstStyle/>
                    <a:p>
                      <a:pPr algn="ctr" fontAlgn="ctr"/>
                      <a:r>
                        <a:rPr lang="en-GB" sz="200" u="none" strike="noStrike">
                          <a:effectLst/>
                        </a:rPr>
                        <a:t>23.1</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086588916"/>
                  </a:ext>
                </a:extLst>
              </a:tr>
              <a:tr h="31298">
                <a:tc>
                  <a:txBody>
                    <a:bodyPr/>
                    <a:lstStyle/>
                    <a:p>
                      <a:pPr algn="ctr" fontAlgn="ctr"/>
                      <a:r>
                        <a:rPr lang="en-GB" sz="200" u="none" strike="noStrike">
                          <a:effectLst/>
                        </a:rPr>
                        <a:t>23.0</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801902582"/>
                  </a:ext>
                </a:extLst>
              </a:tr>
              <a:tr h="31298">
                <a:tc>
                  <a:txBody>
                    <a:bodyPr/>
                    <a:lstStyle/>
                    <a:p>
                      <a:pPr algn="ctr" fontAlgn="ctr"/>
                      <a:r>
                        <a:rPr lang="en-GB" sz="200" u="none" strike="noStrike">
                          <a:effectLst/>
                        </a:rPr>
                        <a:t>33.3</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753557086"/>
                  </a:ext>
                </a:extLst>
              </a:tr>
              <a:tr h="31298">
                <a:tc>
                  <a:txBody>
                    <a:bodyPr/>
                    <a:lstStyle/>
                    <a:p>
                      <a:pPr algn="ctr" fontAlgn="ctr"/>
                      <a:r>
                        <a:rPr lang="en-GB" sz="200" u="none" strike="noStrike">
                          <a:effectLst/>
                        </a:rPr>
                        <a:t>25.5</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383277500"/>
                  </a:ext>
                </a:extLst>
              </a:tr>
              <a:tr h="31298">
                <a:tc>
                  <a:txBody>
                    <a:bodyPr/>
                    <a:lstStyle/>
                    <a:p>
                      <a:pPr algn="ctr" fontAlgn="ctr"/>
                      <a:r>
                        <a:rPr lang="en-GB" sz="200" u="none" strike="noStrike">
                          <a:effectLst/>
                        </a:rPr>
                        <a:t>23.2</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277226605"/>
                  </a:ext>
                </a:extLst>
              </a:tr>
              <a:tr h="31298">
                <a:tc>
                  <a:txBody>
                    <a:bodyPr/>
                    <a:lstStyle/>
                    <a:p>
                      <a:pPr algn="ctr" fontAlgn="ctr"/>
                      <a:r>
                        <a:rPr lang="en-GB" sz="200" u="none" strike="noStrike">
                          <a:effectLst/>
                        </a:rPr>
                        <a:t>23.4</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477978142"/>
                  </a:ext>
                </a:extLst>
              </a:tr>
              <a:tr h="31298">
                <a:tc>
                  <a:txBody>
                    <a:bodyPr/>
                    <a:lstStyle/>
                    <a:p>
                      <a:pPr algn="ctr" fontAlgn="ctr"/>
                      <a:r>
                        <a:rPr lang="en-GB" sz="200" u="none" strike="noStrike">
                          <a:effectLst/>
                        </a:rPr>
                        <a:t>20.7</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332095868"/>
                  </a:ext>
                </a:extLst>
              </a:tr>
              <a:tr h="31298">
                <a:tc>
                  <a:txBody>
                    <a:bodyPr/>
                    <a:lstStyle/>
                    <a:p>
                      <a:pPr algn="ctr" fontAlgn="ctr"/>
                      <a:r>
                        <a:rPr lang="en-GB" sz="200" u="none" strike="noStrike">
                          <a:effectLst/>
                        </a:rPr>
                        <a:t>21.4</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299771357"/>
                  </a:ext>
                </a:extLst>
              </a:tr>
              <a:tr h="31298">
                <a:tc>
                  <a:txBody>
                    <a:bodyPr/>
                    <a:lstStyle/>
                    <a:p>
                      <a:pPr algn="ctr" fontAlgn="ctr"/>
                      <a:r>
                        <a:rPr lang="en-GB" sz="200" u="none" strike="noStrike">
                          <a:effectLst/>
                        </a:rPr>
                        <a:t>23.0</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88649146"/>
                  </a:ext>
                </a:extLst>
              </a:tr>
              <a:tr h="31298">
                <a:tc>
                  <a:txBody>
                    <a:bodyPr/>
                    <a:lstStyle/>
                    <a:p>
                      <a:pPr algn="ctr" fontAlgn="ctr"/>
                      <a:r>
                        <a:rPr lang="en-GB" sz="200" u="none" strike="noStrike">
                          <a:effectLst/>
                        </a:rPr>
                        <a:t>23.8</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831051825"/>
                  </a:ext>
                </a:extLst>
              </a:tr>
              <a:tr h="31298">
                <a:tc>
                  <a:txBody>
                    <a:bodyPr/>
                    <a:lstStyle/>
                    <a:p>
                      <a:pPr algn="ctr" fontAlgn="ctr"/>
                      <a:r>
                        <a:rPr lang="en-GB" sz="200" u="none" strike="noStrike">
                          <a:effectLst/>
                        </a:rPr>
                        <a:t>21.7</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88693008"/>
                  </a:ext>
                </a:extLst>
              </a:tr>
              <a:tr h="31298">
                <a:tc>
                  <a:txBody>
                    <a:bodyPr/>
                    <a:lstStyle/>
                    <a:p>
                      <a:pPr algn="ctr" fontAlgn="ctr"/>
                      <a:r>
                        <a:rPr lang="en-GB" sz="200" u="none" strike="noStrike">
                          <a:effectLst/>
                        </a:rPr>
                        <a:t>24.8</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285906759"/>
                  </a:ext>
                </a:extLst>
              </a:tr>
              <a:tr h="31298">
                <a:tc>
                  <a:txBody>
                    <a:bodyPr/>
                    <a:lstStyle/>
                    <a:p>
                      <a:pPr algn="ctr" fontAlgn="ctr"/>
                      <a:r>
                        <a:rPr lang="en-GB" sz="200" u="none" strike="noStrike">
                          <a:effectLst/>
                        </a:rPr>
                        <a:t>23.1</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4012218218"/>
                  </a:ext>
                </a:extLst>
              </a:tr>
              <a:tr h="31298">
                <a:tc>
                  <a:txBody>
                    <a:bodyPr/>
                    <a:lstStyle/>
                    <a:p>
                      <a:pPr algn="ctr" fontAlgn="ctr"/>
                      <a:r>
                        <a:rPr lang="en-GB" sz="200" u="none" strike="noStrike">
                          <a:effectLst/>
                        </a:rPr>
                        <a:t>21.1</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4124055674"/>
                  </a:ext>
                </a:extLst>
              </a:tr>
              <a:tr h="31298">
                <a:tc>
                  <a:txBody>
                    <a:bodyPr/>
                    <a:lstStyle/>
                    <a:p>
                      <a:pPr algn="ctr" fontAlgn="ctr"/>
                      <a:r>
                        <a:rPr lang="en-GB" sz="200" u="none" strike="noStrike">
                          <a:effectLst/>
                        </a:rPr>
                        <a:t>21.1</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840442678"/>
                  </a:ext>
                </a:extLst>
              </a:tr>
              <a:tr h="31298">
                <a:tc>
                  <a:txBody>
                    <a:bodyPr/>
                    <a:lstStyle/>
                    <a:p>
                      <a:pPr algn="ctr" fontAlgn="ctr"/>
                      <a:r>
                        <a:rPr lang="en-GB" sz="200" u="none" strike="noStrike">
                          <a:effectLst/>
                        </a:rPr>
                        <a:t>18.7</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4210962440"/>
                  </a:ext>
                </a:extLst>
              </a:tr>
              <a:tr h="31298">
                <a:tc>
                  <a:txBody>
                    <a:bodyPr/>
                    <a:lstStyle/>
                    <a:p>
                      <a:pPr algn="ctr" fontAlgn="ctr"/>
                      <a:r>
                        <a:rPr lang="en-GB" sz="200" u="none" strike="noStrike">
                          <a:effectLst/>
                        </a:rPr>
                        <a:t>22.6</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286545502"/>
                  </a:ext>
                </a:extLst>
              </a:tr>
              <a:tr h="31298">
                <a:tc>
                  <a:txBody>
                    <a:bodyPr/>
                    <a:lstStyle/>
                    <a:p>
                      <a:pPr algn="ctr" fontAlgn="ctr"/>
                      <a:r>
                        <a:rPr lang="en-GB" sz="200" u="none" strike="noStrike">
                          <a:effectLst/>
                        </a:rPr>
                        <a:t>24.7</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796163992"/>
                  </a:ext>
                </a:extLst>
              </a:tr>
              <a:tr h="31298">
                <a:tc>
                  <a:txBody>
                    <a:bodyPr/>
                    <a:lstStyle/>
                    <a:p>
                      <a:pPr algn="ctr" fontAlgn="ctr"/>
                      <a:r>
                        <a:rPr lang="en-GB" sz="200" u="none" strike="noStrike">
                          <a:effectLst/>
                        </a:rPr>
                        <a:t>22.9</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795231203"/>
                  </a:ext>
                </a:extLst>
              </a:tr>
              <a:tr h="31298">
                <a:tc>
                  <a:txBody>
                    <a:bodyPr/>
                    <a:lstStyle/>
                    <a:p>
                      <a:pPr algn="ctr" fontAlgn="ctr"/>
                      <a:r>
                        <a:rPr lang="en-GB" sz="200" u="none" strike="noStrike">
                          <a:effectLst/>
                        </a:rPr>
                        <a:t>17.9</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482914854"/>
                  </a:ext>
                </a:extLst>
              </a:tr>
              <a:tr h="31298">
                <a:tc>
                  <a:txBody>
                    <a:bodyPr/>
                    <a:lstStyle/>
                    <a:p>
                      <a:pPr algn="ctr" fontAlgn="ctr"/>
                      <a:r>
                        <a:rPr lang="en-GB" sz="200" u="none" strike="noStrike">
                          <a:effectLst/>
                        </a:rPr>
                        <a:t>24.2</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81376020"/>
                  </a:ext>
                </a:extLst>
              </a:tr>
              <a:tr h="31298">
                <a:tc>
                  <a:txBody>
                    <a:bodyPr/>
                    <a:lstStyle/>
                    <a:p>
                      <a:pPr algn="ctr" fontAlgn="ctr"/>
                      <a:r>
                        <a:rPr lang="en-GB" sz="200" u="none" strike="noStrike">
                          <a:effectLst/>
                        </a:rPr>
                        <a:t>33.7</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88849676"/>
                  </a:ext>
                </a:extLst>
              </a:tr>
              <a:tr h="31298">
                <a:tc>
                  <a:txBody>
                    <a:bodyPr/>
                    <a:lstStyle/>
                    <a:p>
                      <a:pPr algn="ctr" fontAlgn="ctr"/>
                      <a:r>
                        <a:rPr lang="en-GB" sz="200" u="none" strike="noStrike">
                          <a:effectLst/>
                        </a:rPr>
                        <a:t>30.9</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362218466"/>
                  </a:ext>
                </a:extLst>
              </a:tr>
              <a:tr h="31298">
                <a:tc>
                  <a:txBody>
                    <a:bodyPr/>
                    <a:lstStyle/>
                    <a:p>
                      <a:pPr algn="ctr" fontAlgn="ctr"/>
                      <a:r>
                        <a:rPr lang="en-GB" sz="200" u="none" strike="noStrike">
                          <a:effectLst/>
                        </a:rPr>
                        <a:t>24.2</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880798212"/>
                  </a:ext>
                </a:extLst>
              </a:tr>
              <a:tr h="31298">
                <a:tc>
                  <a:txBody>
                    <a:bodyPr/>
                    <a:lstStyle/>
                    <a:p>
                      <a:pPr algn="ctr" fontAlgn="ctr"/>
                      <a:r>
                        <a:rPr lang="en-GB" sz="200" u="none" strike="noStrike">
                          <a:effectLst/>
                        </a:rPr>
                        <a:t>24.5</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615174690"/>
                  </a:ext>
                </a:extLst>
              </a:tr>
              <a:tr h="31298">
                <a:tc>
                  <a:txBody>
                    <a:bodyPr/>
                    <a:lstStyle/>
                    <a:p>
                      <a:pPr algn="ctr" fontAlgn="ctr"/>
                      <a:r>
                        <a:rPr lang="en-GB" sz="200" u="none" strike="noStrike">
                          <a:effectLst/>
                        </a:rPr>
                        <a:t>22.9</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479495582"/>
                  </a:ext>
                </a:extLst>
              </a:tr>
              <a:tr h="31298">
                <a:tc>
                  <a:txBody>
                    <a:bodyPr/>
                    <a:lstStyle/>
                    <a:p>
                      <a:pPr algn="ctr" fontAlgn="ctr"/>
                      <a:r>
                        <a:rPr lang="en-GB" sz="200" u="none" strike="noStrike">
                          <a:effectLst/>
                        </a:rPr>
                        <a:t>30.4</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363378285"/>
                  </a:ext>
                </a:extLst>
              </a:tr>
              <a:tr h="31298">
                <a:tc>
                  <a:txBody>
                    <a:bodyPr/>
                    <a:lstStyle/>
                    <a:p>
                      <a:pPr algn="ctr" fontAlgn="ctr"/>
                      <a:r>
                        <a:rPr lang="en-GB" sz="200" u="none" strike="noStrike">
                          <a:effectLst/>
                        </a:rPr>
                        <a:t>24.7</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027307508"/>
                  </a:ext>
                </a:extLst>
              </a:tr>
              <a:tr h="31298">
                <a:tc>
                  <a:txBody>
                    <a:bodyPr/>
                    <a:lstStyle/>
                    <a:p>
                      <a:pPr algn="ctr" fontAlgn="ctr"/>
                      <a:r>
                        <a:rPr lang="en-GB" sz="200" u="none" strike="noStrike">
                          <a:effectLst/>
                        </a:rPr>
                        <a:t>19.2</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317089951"/>
                  </a:ext>
                </a:extLst>
              </a:tr>
              <a:tr h="31298">
                <a:tc>
                  <a:txBody>
                    <a:bodyPr/>
                    <a:lstStyle/>
                    <a:p>
                      <a:pPr algn="ctr" fontAlgn="ctr"/>
                      <a:r>
                        <a:rPr lang="en-GB" sz="200" u="none" strike="noStrike">
                          <a:effectLst/>
                        </a:rPr>
                        <a:t>18.8</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377838599"/>
                  </a:ext>
                </a:extLst>
              </a:tr>
              <a:tr h="31298">
                <a:tc>
                  <a:txBody>
                    <a:bodyPr/>
                    <a:lstStyle/>
                    <a:p>
                      <a:pPr algn="ctr" fontAlgn="ctr"/>
                      <a:r>
                        <a:rPr lang="en-GB" sz="200" u="none" strike="noStrike">
                          <a:effectLst/>
                        </a:rPr>
                        <a:t>28.0</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933958299"/>
                  </a:ext>
                </a:extLst>
              </a:tr>
              <a:tr h="31298">
                <a:tc>
                  <a:txBody>
                    <a:bodyPr/>
                    <a:lstStyle/>
                    <a:p>
                      <a:pPr algn="ctr" fontAlgn="ctr"/>
                      <a:r>
                        <a:rPr lang="en-GB" sz="200" u="none" strike="noStrike">
                          <a:effectLst/>
                        </a:rPr>
                        <a:t>26.1</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320991022"/>
                  </a:ext>
                </a:extLst>
              </a:tr>
              <a:tr h="31298">
                <a:tc>
                  <a:txBody>
                    <a:bodyPr/>
                    <a:lstStyle/>
                    <a:p>
                      <a:pPr algn="ctr" fontAlgn="ctr"/>
                      <a:r>
                        <a:rPr lang="en-GB" sz="200" u="none" strike="noStrike">
                          <a:effectLst/>
                        </a:rPr>
                        <a:t>32.0</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290913859"/>
                  </a:ext>
                </a:extLst>
              </a:tr>
              <a:tr h="31298">
                <a:tc>
                  <a:txBody>
                    <a:bodyPr/>
                    <a:lstStyle/>
                    <a:p>
                      <a:pPr algn="ctr" fontAlgn="ctr"/>
                      <a:r>
                        <a:rPr lang="en-GB" sz="200" u="none" strike="noStrike">
                          <a:effectLst/>
                        </a:rPr>
                        <a:t>22.1</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909631710"/>
                  </a:ext>
                </a:extLst>
              </a:tr>
              <a:tr h="31298">
                <a:tc>
                  <a:txBody>
                    <a:bodyPr/>
                    <a:lstStyle/>
                    <a:p>
                      <a:pPr algn="ctr" fontAlgn="ctr"/>
                      <a:r>
                        <a:rPr lang="en-GB" sz="200" u="none" strike="noStrike">
                          <a:effectLst/>
                        </a:rPr>
                        <a:t>21.5</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370017092"/>
                  </a:ext>
                </a:extLst>
              </a:tr>
              <a:tr h="31298">
                <a:tc>
                  <a:txBody>
                    <a:bodyPr/>
                    <a:lstStyle/>
                    <a:p>
                      <a:pPr algn="ctr" fontAlgn="ctr"/>
                      <a:r>
                        <a:rPr lang="en-GB" sz="200" u="none" strike="noStrike">
                          <a:effectLst/>
                        </a:rPr>
                        <a:t>35.6</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557891269"/>
                  </a:ext>
                </a:extLst>
              </a:tr>
              <a:tr h="31298">
                <a:tc>
                  <a:txBody>
                    <a:bodyPr/>
                    <a:lstStyle/>
                    <a:p>
                      <a:pPr algn="ctr" fontAlgn="ctr"/>
                      <a:r>
                        <a:rPr lang="en-GB" sz="200" u="none" strike="noStrike">
                          <a:effectLst/>
                        </a:rPr>
                        <a:t>27.9</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505419061"/>
                  </a:ext>
                </a:extLst>
              </a:tr>
              <a:tr h="31298">
                <a:tc>
                  <a:txBody>
                    <a:bodyPr/>
                    <a:lstStyle/>
                    <a:p>
                      <a:pPr algn="ctr" fontAlgn="ctr"/>
                      <a:r>
                        <a:rPr lang="en-GB" sz="200" u="none" strike="noStrike">
                          <a:effectLst/>
                        </a:rPr>
                        <a:t>23.3</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573810983"/>
                  </a:ext>
                </a:extLst>
              </a:tr>
              <a:tr h="31298">
                <a:tc>
                  <a:txBody>
                    <a:bodyPr/>
                    <a:lstStyle/>
                    <a:p>
                      <a:pPr algn="ctr" fontAlgn="ctr"/>
                      <a:r>
                        <a:rPr lang="en-GB" sz="200" u="none" strike="noStrike">
                          <a:effectLst/>
                        </a:rPr>
                        <a:t>24.5</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881819361"/>
                  </a:ext>
                </a:extLst>
              </a:tr>
              <a:tr h="31298">
                <a:tc>
                  <a:txBody>
                    <a:bodyPr/>
                    <a:lstStyle/>
                    <a:p>
                      <a:pPr algn="ctr" fontAlgn="ctr"/>
                      <a:r>
                        <a:rPr lang="en-GB" sz="200" u="none" strike="noStrike">
                          <a:effectLst/>
                        </a:rPr>
                        <a:t>23.2</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490078474"/>
                  </a:ext>
                </a:extLst>
              </a:tr>
              <a:tr h="31298">
                <a:tc>
                  <a:txBody>
                    <a:bodyPr/>
                    <a:lstStyle/>
                    <a:p>
                      <a:pPr algn="ctr" fontAlgn="ctr"/>
                      <a:r>
                        <a:rPr lang="en-GB" sz="200" u="none" strike="noStrike">
                          <a:effectLst/>
                        </a:rPr>
                        <a:t>23.8</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248022113"/>
                  </a:ext>
                </a:extLst>
              </a:tr>
              <a:tr h="31298">
                <a:tc>
                  <a:txBody>
                    <a:bodyPr/>
                    <a:lstStyle/>
                    <a:p>
                      <a:pPr algn="ctr" fontAlgn="ctr"/>
                      <a:r>
                        <a:rPr lang="en-GB" sz="200" u="none" strike="noStrike">
                          <a:effectLst/>
                        </a:rPr>
                        <a:t>20.5</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838634466"/>
                  </a:ext>
                </a:extLst>
              </a:tr>
              <a:tr h="31298">
                <a:tc>
                  <a:txBody>
                    <a:bodyPr/>
                    <a:lstStyle/>
                    <a:p>
                      <a:pPr algn="ctr" fontAlgn="ctr"/>
                      <a:r>
                        <a:rPr lang="en-GB" sz="200" u="none" strike="noStrike">
                          <a:effectLst/>
                        </a:rPr>
                        <a:t>27.7</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770516054"/>
                  </a:ext>
                </a:extLst>
              </a:tr>
              <a:tr h="31298">
                <a:tc>
                  <a:txBody>
                    <a:bodyPr/>
                    <a:lstStyle/>
                    <a:p>
                      <a:pPr algn="ctr" fontAlgn="ctr"/>
                      <a:r>
                        <a:rPr lang="en-GB" sz="200" u="none" strike="noStrike">
                          <a:effectLst/>
                        </a:rPr>
                        <a:t>21.2</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888480054"/>
                  </a:ext>
                </a:extLst>
              </a:tr>
              <a:tr h="31298">
                <a:tc>
                  <a:txBody>
                    <a:bodyPr/>
                    <a:lstStyle/>
                    <a:p>
                      <a:pPr algn="ctr" fontAlgn="ctr"/>
                      <a:r>
                        <a:rPr lang="en-GB" sz="200" u="none" strike="noStrike">
                          <a:effectLst/>
                        </a:rPr>
                        <a:t>27.7</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03177815"/>
                  </a:ext>
                </a:extLst>
              </a:tr>
              <a:tr h="31298">
                <a:tc>
                  <a:txBody>
                    <a:bodyPr/>
                    <a:lstStyle/>
                    <a:p>
                      <a:pPr algn="ctr" fontAlgn="ctr"/>
                      <a:r>
                        <a:rPr lang="en-GB" sz="200" u="none" strike="noStrike">
                          <a:effectLst/>
                        </a:rPr>
                        <a:t>24.6</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876980160"/>
                  </a:ext>
                </a:extLst>
              </a:tr>
              <a:tr h="31298">
                <a:tc>
                  <a:txBody>
                    <a:bodyPr/>
                    <a:lstStyle/>
                    <a:p>
                      <a:pPr algn="ctr" fontAlgn="ctr"/>
                      <a:r>
                        <a:rPr lang="en-GB" sz="200" u="none" strike="noStrike">
                          <a:effectLst/>
                        </a:rPr>
                        <a:t>24.6</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754451414"/>
                  </a:ext>
                </a:extLst>
              </a:tr>
              <a:tr h="31298">
                <a:tc>
                  <a:txBody>
                    <a:bodyPr/>
                    <a:lstStyle/>
                    <a:p>
                      <a:pPr algn="ctr" fontAlgn="ctr"/>
                      <a:r>
                        <a:rPr lang="en-GB" sz="200" u="none" strike="noStrike">
                          <a:effectLst/>
                        </a:rPr>
                        <a:t>21.5</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406253795"/>
                  </a:ext>
                </a:extLst>
              </a:tr>
              <a:tr h="31298">
                <a:tc>
                  <a:txBody>
                    <a:bodyPr/>
                    <a:lstStyle/>
                    <a:p>
                      <a:pPr algn="ctr" fontAlgn="ctr"/>
                      <a:r>
                        <a:rPr lang="en-GB" sz="200" u="none" strike="noStrike">
                          <a:effectLst/>
                        </a:rPr>
                        <a:t>23.9</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836559862"/>
                  </a:ext>
                </a:extLst>
              </a:tr>
              <a:tr h="31298">
                <a:tc>
                  <a:txBody>
                    <a:bodyPr/>
                    <a:lstStyle/>
                    <a:p>
                      <a:pPr algn="ctr" fontAlgn="ctr"/>
                      <a:r>
                        <a:rPr lang="en-GB" sz="200" u="none" strike="noStrike">
                          <a:effectLst/>
                        </a:rPr>
                        <a:t>24.0</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642167979"/>
                  </a:ext>
                </a:extLst>
              </a:tr>
              <a:tr h="31298">
                <a:tc>
                  <a:txBody>
                    <a:bodyPr/>
                    <a:lstStyle/>
                    <a:p>
                      <a:pPr algn="ctr" fontAlgn="ctr"/>
                      <a:r>
                        <a:rPr lang="en-GB" sz="200" u="none" strike="noStrike">
                          <a:effectLst/>
                        </a:rPr>
                        <a:t>24.3</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985654007"/>
                  </a:ext>
                </a:extLst>
              </a:tr>
              <a:tr h="31298">
                <a:tc>
                  <a:txBody>
                    <a:bodyPr/>
                    <a:lstStyle/>
                    <a:p>
                      <a:pPr algn="ctr" fontAlgn="ctr"/>
                      <a:r>
                        <a:rPr lang="en-GB" sz="200" u="none" strike="noStrike">
                          <a:effectLst/>
                        </a:rPr>
                        <a:t>25.2</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962704895"/>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074395619"/>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079780420"/>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15094955"/>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092087379"/>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451811003"/>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4028043097"/>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442874603"/>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495579218"/>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998514280"/>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4265342932"/>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864001438"/>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931200942"/>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464505576"/>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450907220"/>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4131770797"/>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020824321"/>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924289236"/>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636644770"/>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928162812"/>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798196646"/>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4179766778"/>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51283044"/>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396094052"/>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607519289"/>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690845807"/>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980553478"/>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903129425"/>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30429356"/>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17406142"/>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537546151"/>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367126727"/>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754707399"/>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839186415"/>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256121839"/>
                  </a:ext>
                </a:extLst>
              </a:tr>
            </a:tbl>
          </a:graphicData>
        </a:graphic>
      </p:graphicFrame>
    </p:spTree>
    <p:extLst>
      <p:ext uri="{BB962C8B-B14F-4D97-AF65-F5344CB8AC3E}">
        <p14:creationId xmlns:p14="http://schemas.microsoft.com/office/powerpoint/2010/main" val="337928707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idx="4294967295"/>
          </p:nvPr>
        </p:nvSpPr>
        <p:spPr>
          <a:xfrm>
            <a:off x="1676400" y="365125"/>
            <a:ext cx="10515600" cy="1325563"/>
          </a:xfrm>
          <a:prstGeom prst="rect">
            <a:avLst/>
          </a:prstGeom>
        </p:spPr>
        <p:txBody>
          <a:bodyPr/>
          <a:lstStyle/>
          <a:p>
            <a:pPr marL="0" indent="0" algn="ctr"/>
            <a:r>
              <a:rPr lang="en-GB"/>
              <a:t>The correlations between</a:t>
            </a:r>
          </a:p>
        </p:txBody>
      </p:sp>
      <p:sp>
        <p:nvSpPr>
          <p:cNvPr id="7" name="Content Placeholder 6"/>
          <p:cNvSpPr>
            <a:spLocks noGrp="1"/>
          </p:cNvSpPr>
          <p:nvPr>
            <p:ph type="body" idx="4294967295"/>
          </p:nvPr>
        </p:nvSpPr>
        <p:spPr>
          <a:xfrm>
            <a:off x="0" y="1681163"/>
            <a:ext cx="5157788" cy="884237"/>
          </a:xfrm>
          <a:prstGeom prst="rect">
            <a:avLst/>
          </a:prstGeom>
        </p:spPr>
        <p:txBody>
          <a:bodyPr>
            <a:normAutofit/>
          </a:bodyPr>
          <a:lstStyle/>
          <a:p>
            <a:pPr algn="ctr"/>
            <a:r>
              <a:rPr lang="en-GB"/>
              <a:t>Body fat and BMI</a:t>
            </a:r>
          </a:p>
          <a:p>
            <a:endParaRPr lang="en-GB"/>
          </a:p>
        </p:txBody>
      </p:sp>
      <p:sp>
        <p:nvSpPr>
          <p:cNvPr id="10" name="Text Placeholder 9"/>
          <p:cNvSpPr>
            <a:spLocks noGrp="1"/>
          </p:cNvSpPr>
          <p:nvPr>
            <p:ph type="body" sz="quarter" idx="4294967295"/>
          </p:nvPr>
        </p:nvSpPr>
        <p:spPr>
          <a:xfrm>
            <a:off x="7008813" y="1681163"/>
            <a:ext cx="5183187" cy="823912"/>
          </a:xfrm>
          <a:prstGeom prst="rect">
            <a:avLst/>
          </a:prstGeom>
        </p:spPr>
        <p:txBody>
          <a:bodyPr/>
          <a:lstStyle/>
          <a:p>
            <a:pPr algn="ctr"/>
            <a:r>
              <a:rPr lang="en-GB"/>
              <a:t>Body fat and energy intake</a:t>
            </a:r>
          </a:p>
          <a:p>
            <a:endParaRPr lang="en-GB"/>
          </a:p>
        </p:txBody>
      </p:sp>
      <p:graphicFrame>
        <p:nvGraphicFramePr>
          <p:cNvPr id="18" name="Table 17"/>
          <p:cNvGraphicFramePr>
            <a:graphicFrameLocks noGrp="1"/>
          </p:cNvGraphicFramePr>
          <p:nvPr/>
        </p:nvGraphicFramePr>
        <p:xfrm>
          <a:off x="1879802" y="2431113"/>
          <a:ext cx="7485871" cy="4303318"/>
        </p:xfrm>
        <a:graphic>
          <a:graphicData uri="http://schemas.openxmlformats.org/drawingml/2006/table">
            <a:tbl>
              <a:tblPr>
                <a:tableStyleId>{5C22544A-7EE6-4342-B048-85BDC9FD1C3A}</a:tableStyleId>
              </a:tblPr>
              <a:tblGrid>
                <a:gridCol w="1157114">
                  <a:extLst>
                    <a:ext uri="{9D8B030D-6E8A-4147-A177-3AD203B41FA5}">
                      <a16:colId xmlns:a16="http://schemas.microsoft.com/office/drawing/2014/main" val="3923948443"/>
                    </a:ext>
                  </a:extLst>
                </a:gridCol>
                <a:gridCol w="2266604">
                  <a:extLst>
                    <a:ext uri="{9D8B030D-6E8A-4147-A177-3AD203B41FA5}">
                      <a16:colId xmlns:a16="http://schemas.microsoft.com/office/drawing/2014/main" val="3210607203"/>
                    </a:ext>
                  </a:extLst>
                </a:gridCol>
                <a:gridCol w="1354051">
                  <a:extLst>
                    <a:ext uri="{9D8B030D-6E8A-4147-A177-3AD203B41FA5}">
                      <a16:colId xmlns:a16="http://schemas.microsoft.com/office/drawing/2014/main" val="4020092446"/>
                    </a:ext>
                  </a:extLst>
                </a:gridCol>
                <a:gridCol w="1354051">
                  <a:extLst>
                    <a:ext uri="{9D8B030D-6E8A-4147-A177-3AD203B41FA5}">
                      <a16:colId xmlns:a16="http://schemas.microsoft.com/office/drawing/2014/main" val="1820974740"/>
                    </a:ext>
                  </a:extLst>
                </a:gridCol>
                <a:gridCol w="1354051">
                  <a:extLst>
                    <a:ext uri="{9D8B030D-6E8A-4147-A177-3AD203B41FA5}">
                      <a16:colId xmlns:a16="http://schemas.microsoft.com/office/drawing/2014/main" val="84349671"/>
                    </a:ext>
                  </a:extLst>
                </a:gridCol>
              </a:tblGrid>
              <a:tr h="322098">
                <a:tc gridSpan="5">
                  <a:txBody>
                    <a:bodyPr/>
                    <a:lstStyle/>
                    <a:p>
                      <a:pPr marL="38100" marR="38100" algn="ctr">
                        <a:lnSpc>
                          <a:spcPts val="1600"/>
                        </a:lnSpc>
                        <a:spcAft>
                          <a:spcPts val="0"/>
                        </a:spcAft>
                      </a:pPr>
                      <a:r>
                        <a:rPr lang="en-GB" sz="2000">
                          <a:effectLst/>
                        </a:rPr>
                        <a:t>Correlations</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215495028"/>
                  </a:ext>
                </a:extLst>
              </a:tr>
              <a:tr h="318316">
                <a:tc gridSpan="2">
                  <a:txBody>
                    <a:bodyPr/>
                    <a:lstStyle/>
                    <a:p>
                      <a:pPr>
                        <a:lnSpc>
                          <a:spcPct val="107000"/>
                        </a:lnSpc>
                        <a:spcAft>
                          <a:spcPts val="0"/>
                        </a:spcAft>
                      </a:pPr>
                      <a:r>
                        <a:rPr lang="en-GB" sz="24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a:txBody>
                    <a:bodyPr/>
                    <a:lstStyle/>
                    <a:p>
                      <a:pPr marL="38100" marR="38100" algn="ctr">
                        <a:lnSpc>
                          <a:spcPts val="1600"/>
                        </a:lnSpc>
                        <a:spcAft>
                          <a:spcPts val="0"/>
                        </a:spcAft>
                      </a:pPr>
                      <a:r>
                        <a:rPr lang="en-GB" sz="1400">
                          <a:effectLst/>
                        </a:rPr>
                        <a:t>Fat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BMI</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Energy</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354305864"/>
                  </a:ext>
                </a:extLst>
              </a:tr>
              <a:tr h="310645">
                <a:tc rowSpan="3">
                  <a:txBody>
                    <a:bodyPr/>
                    <a:lstStyle/>
                    <a:p>
                      <a:pPr marL="38100" marR="38100">
                        <a:lnSpc>
                          <a:spcPts val="1600"/>
                        </a:lnSpc>
                        <a:spcAft>
                          <a:spcPts val="0"/>
                        </a:spcAft>
                      </a:pPr>
                      <a:r>
                        <a:rPr lang="en-GB" sz="1400">
                          <a:effectLst/>
                        </a:rPr>
                        <a:t>Fat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1400">
                          <a:effectLst/>
                        </a:rPr>
                        <a:t>Pearson Correlation</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a:effectLst/>
                        </a:rPr>
                        <a:t>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solidFill>
                            <a:srgbClr val="FF0000"/>
                          </a:solidFill>
                          <a:effectLst/>
                        </a:rPr>
                        <a:t>.796</a:t>
                      </a:r>
                      <a:r>
                        <a:rPr lang="en-GB" sz="1400" baseline="30000">
                          <a:solidFill>
                            <a:srgbClr val="FF0000"/>
                          </a:solidFill>
                          <a:effectLst/>
                        </a:rPr>
                        <a:t>**</a:t>
                      </a:r>
                      <a:endParaRPr lang="en-GB" sz="20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solidFill>
                            <a:srgbClr val="FF0000"/>
                          </a:solidFill>
                          <a:effectLst/>
                        </a:rPr>
                        <a:t>.216</a:t>
                      </a:r>
                      <a:r>
                        <a:rPr lang="en-GB" sz="1400" baseline="30000">
                          <a:solidFill>
                            <a:srgbClr val="FF0000"/>
                          </a:solidFill>
                          <a:effectLst/>
                        </a:rPr>
                        <a:t>*</a:t>
                      </a:r>
                      <a:endParaRPr lang="en-GB" sz="20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333944074"/>
                  </a:ext>
                </a:extLst>
              </a:tr>
              <a:tr h="318316">
                <a:tc vMerge="1">
                  <a:txBody>
                    <a:bodyPr/>
                    <a:lstStyle/>
                    <a:p>
                      <a:endParaRPr lang="en-GB"/>
                    </a:p>
                  </a:txBody>
                  <a:tcPr/>
                </a:tc>
                <a:tc>
                  <a:txBody>
                    <a:bodyPr/>
                    <a:lstStyle/>
                    <a:p>
                      <a:pPr marL="38100" marR="38100">
                        <a:lnSpc>
                          <a:spcPts val="1600"/>
                        </a:lnSpc>
                        <a:spcAft>
                          <a:spcPts val="0"/>
                        </a:spcAft>
                      </a:pPr>
                      <a:r>
                        <a:rPr lang="en-GB" sz="1400">
                          <a:effectLst/>
                        </a:rPr>
                        <a:t>Sig. (2-tailed)</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ctr">
                        <a:lnSpc>
                          <a:spcPct val="107000"/>
                        </a:lnSpc>
                        <a:spcAft>
                          <a:spcPts val="0"/>
                        </a:spcAft>
                      </a:pPr>
                      <a:r>
                        <a:rPr lang="en-GB" sz="24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solidFill>
                            <a:srgbClr val="FF0000"/>
                          </a:solidFill>
                          <a:effectLst/>
                        </a:rPr>
                        <a:t>.000</a:t>
                      </a:r>
                      <a:endParaRPr lang="en-GB" sz="20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solidFill>
                            <a:srgbClr val="FF0000"/>
                          </a:solidFill>
                          <a:effectLst/>
                        </a:rPr>
                        <a:t>.016</a:t>
                      </a:r>
                      <a:endParaRPr lang="en-GB" sz="20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443778496"/>
                  </a:ext>
                </a:extLst>
              </a:tr>
              <a:tr h="310645">
                <a:tc vMerge="1">
                  <a:txBody>
                    <a:bodyPr/>
                    <a:lstStyle/>
                    <a:p>
                      <a:endParaRPr lang="en-GB"/>
                    </a:p>
                  </a:txBody>
                  <a:tcPr/>
                </a:tc>
                <a:tc>
                  <a:txBody>
                    <a:bodyPr/>
                    <a:lstStyle/>
                    <a:p>
                      <a:pPr marL="38100" marR="38100">
                        <a:lnSpc>
                          <a:spcPts val="1600"/>
                        </a:lnSpc>
                        <a:spcAft>
                          <a:spcPts val="0"/>
                        </a:spcAft>
                      </a:pPr>
                      <a:r>
                        <a:rPr lang="en-GB" sz="1400">
                          <a:effectLst/>
                        </a:rPr>
                        <a:t>N</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a:effectLst/>
                        </a:rPr>
                        <a:t>125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125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125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094040449"/>
                  </a:ext>
                </a:extLst>
              </a:tr>
              <a:tr h="310645">
                <a:tc rowSpan="3">
                  <a:txBody>
                    <a:bodyPr/>
                    <a:lstStyle/>
                    <a:p>
                      <a:pPr marL="38100" marR="38100">
                        <a:lnSpc>
                          <a:spcPts val="1600"/>
                        </a:lnSpc>
                        <a:spcAft>
                          <a:spcPts val="0"/>
                        </a:spcAft>
                      </a:pPr>
                      <a:r>
                        <a:rPr lang="en-GB" sz="1400">
                          <a:effectLst/>
                        </a:rPr>
                        <a:t>BMI</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1400">
                          <a:effectLst/>
                        </a:rPr>
                        <a:t>Pearson Correlation</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a:effectLst/>
                        </a:rPr>
                        <a:t>.796</a:t>
                      </a:r>
                      <a:r>
                        <a:rPr lang="en-GB" sz="1400" baseline="30000">
                          <a:effectLst/>
                        </a:rPr>
                        <a: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.293</a:t>
                      </a:r>
                      <a:r>
                        <a:rPr lang="en-GB" sz="1400" baseline="30000">
                          <a:effectLst/>
                        </a:rPr>
                        <a: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165042827"/>
                  </a:ext>
                </a:extLst>
              </a:tr>
              <a:tr h="318316">
                <a:tc vMerge="1">
                  <a:txBody>
                    <a:bodyPr/>
                    <a:lstStyle/>
                    <a:p>
                      <a:endParaRPr lang="en-GB"/>
                    </a:p>
                  </a:txBody>
                  <a:tcPr/>
                </a:tc>
                <a:tc>
                  <a:txBody>
                    <a:bodyPr/>
                    <a:lstStyle/>
                    <a:p>
                      <a:pPr marL="38100" marR="38100">
                        <a:lnSpc>
                          <a:spcPts val="1600"/>
                        </a:lnSpc>
                        <a:spcAft>
                          <a:spcPts val="0"/>
                        </a:spcAft>
                      </a:pPr>
                      <a:r>
                        <a:rPr lang="en-GB" sz="1400">
                          <a:effectLst/>
                        </a:rPr>
                        <a:t>Sig. (2-tailed)</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a:effectLst/>
                        </a:rPr>
                        <a:t>.000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gn="ctr">
                        <a:lnSpc>
                          <a:spcPct val="107000"/>
                        </a:lnSpc>
                        <a:spcAft>
                          <a:spcPts val="0"/>
                        </a:spcAft>
                      </a:pPr>
                      <a:r>
                        <a:rPr lang="en-GB" sz="24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.001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727590020"/>
                  </a:ext>
                </a:extLst>
              </a:tr>
              <a:tr h="310645">
                <a:tc vMerge="1">
                  <a:txBody>
                    <a:bodyPr/>
                    <a:lstStyle/>
                    <a:p>
                      <a:endParaRPr lang="en-GB"/>
                    </a:p>
                  </a:txBody>
                  <a:tcPr/>
                </a:tc>
                <a:tc>
                  <a:txBody>
                    <a:bodyPr/>
                    <a:lstStyle/>
                    <a:p>
                      <a:pPr marL="38100" marR="38100">
                        <a:lnSpc>
                          <a:spcPts val="1600"/>
                        </a:lnSpc>
                        <a:spcAft>
                          <a:spcPts val="0"/>
                        </a:spcAft>
                      </a:pPr>
                      <a:r>
                        <a:rPr lang="en-GB" sz="1400">
                          <a:effectLst/>
                        </a:rPr>
                        <a:t>N</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a:effectLst/>
                        </a:rPr>
                        <a:t>125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125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125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157806535"/>
                  </a:ext>
                </a:extLst>
              </a:tr>
              <a:tr h="310645">
                <a:tc rowSpan="3">
                  <a:txBody>
                    <a:bodyPr/>
                    <a:lstStyle/>
                    <a:p>
                      <a:pPr marL="38100" marR="38100">
                        <a:lnSpc>
                          <a:spcPts val="1600"/>
                        </a:lnSpc>
                        <a:spcAft>
                          <a:spcPts val="0"/>
                        </a:spcAft>
                      </a:pPr>
                      <a:r>
                        <a:rPr lang="en-GB" sz="1400">
                          <a:effectLst/>
                        </a:rPr>
                        <a:t>Energy</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1400">
                          <a:effectLst/>
                        </a:rPr>
                        <a:t>Pearson Correlation</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a:effectLst/>
                        </a:rPr>
                        <a:t>.216</a:t>
                      </a:r>
                      <a:r>
                        <a:rPr lang="en-GB" sz="1400" baseline="30000">
                          <a:effectLst/>
                        </a:rPr>
                        <a: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.293</a:t>
                      </a:r>
                      <a:r>
                        <a:rPr lang="en-GB" sz="1400" baseline="30000">
                          <a:effectLst/>
                        </a:rPr>
                        <a: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172910227"/>
                  </a:ext>
                </a:extLst>
              </a:tr>
              <a:tr h="318316">
                <a:tc vMerge="1">
                  <a:txBody>
                    <a:bodyPr/>
                    <a:lstStyle/>
                    <a:p>
                      <a:endParaRPr lang="en-GB"/>
                    </a:p>
                  </a:txBody>
                  <a:tcPr/>
                </a:tc>
                <a:tc>
                  <a:txBody>
                    <a:bodyPr/>
                    <a:lstStyle/>
                    <a:p>
                      <a:pPr marL="38100" marR="38100">
                        <a:lnSpc>
                          <a:spcPts val="1600"/>
                        </a:lnSpc>
                        <a:spcAft>
                          <a:spcPts val="0"/>
                        </a:spcAft>
                      </a:pPr>
                      <a:r>
                        <a:rPr lang="en-GB" sz="1400">
                          <a:effectLst/>
                        </a:rPr>
                        <a:t>Sig. (2-tailed)</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a:effectLst/>
                        </a:rPr>
                        <a:t>.016</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.001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gn="ctr">
                        <a:lnSpc>
                          <a:spcPct val="107000"/>
                        </a:lnSpc>
                        <a:spcAft>
                          <a:spcPts val="0"/>
                        </a:spcAft>
                      </a:pPr>
                      <a:r>
                        <a:rPr lang="en-GB" sz="24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261046994"/>
                  </a:ext>
                </a:extLst>
              </a:tr>
              <a:tr h="310645">
                <a:tc vMerge="1">
                  <a:txBody>
                    <a:bodyPr/>
                    <a:lstStyle/>
                    <a:p>
                      <a:endParaRPr lang="en-GB"/>
                    </a:p>
                  </a:txBody>
                  <a:tcPr/>
                </a:tc>
                <a:tc>
                  <a:txBody>
                    <a:bodyPr/>
                    <a:lstStyle/>
                    <a:p>
                      <a:pPr marL="38100" marR="38100">
                        <a:lnSpc>
                          <a:spcPts val="1600"/>
                        </a:lnSpc>
                        <a:spcAft>
                          <a:spcPts val="0"/>
                        </a:spcAft>
                      </a:pPr>
                      <a:r>
                        <a:rPr lang="en-GB" sz="1400">
                          <a:effectLst/>
                        </a:rPr>
                        <a:t>N</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a:effectLst/>
                        </a:rPr>
                        <a:t>125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125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125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927580449"/>
                  </a:ext>
                </a:extLst>
              </a:tr>
              <a:tr h="310645">
                <a:tc gridSpan="5">
                  <a:txBody>
                    <a:bodyPr/>
                    <a:lstStyle/>
                    <a:p>
                      <a:pPr marL="38100" marR="38100">
                        <a:lnSpc>
                          <a:spcPts val="1600"/>
                        </a:lnSpc>
                        <a:spcAft>
                          <a:spcPts val="0"/>
                        </a:spcAft>
                      </a:pPr>
                      <a:r>
                        <a:rPr lang="en-GB" sz="900">
                          <a:effectLst/>
                        </a:rPr>
                        <a:t>**. Correlation is significant at the 0.01 level (2-tailed).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6853262"/>
                  </a:ext>
                </a:extLst>
              </a:tr>
              <a:tr h="310645">
                <a:tc gridSpan="5">
                  <a:txBody>
                    <a:bodyPr/>
                    <a:lstStyle/>
                    <a:p>
                      <a:pPr marL="38100" marR="38100">
                        <a:lnSpc>
                          <a:spcPts val="1600"/>
                        </a:lnSpc>
                        <a:spcAft>
                          <a:spcPts val="0"/>
                        </a:spcAft>
                      </a:pPr>
                      <a:r>
                        <a:rPr lang="en-GB" sz="900">
                          <a:effectLst/>
                        </a:rPr>
                        <a:t>*. Correlation is significant at the 0.05 level (2-tailed).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563373841"/>
                  </a:ext>
                </a:extLst>
              </a:tr>
            </a:tbl>
          </a:graphicData>
        </a:graphic>
      </p:graphicFrame>
    </p:spTree>
    <p:extLst>
      <p:ext uri="{BB962C8B-B14F-4D97-AF65-F5344CB8AC3E}">
        <p14:creationId xmlns:p14="http://schemas.microsoft.com/office/powerpoint/2010/main" val="143594887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idx="4294967295"/>
          </p:nvPr>
        </p:nvSpPr>
        <p:spPr>
          <a:xfrm>
            <a:off x="711200" y="365125"/>
            <a:ext cx="11480800" cy="1325563"/>
          </a:xfrm>
          <a:prstGeom prst="rect">
            <a:avLst/>
          </a:prstGeom>
        </p:spPr>
        <p:txBody>
          <a:bodyPr>
            <a:normAutofit/>
          </a:bodyPr>
          <a:lstStyle/>
          <a:p>
            <a:r>
              <a:rPr lang="en-GB"/>
              <a:t>The partial correlation for body fat and BMI whilst controlling for energy intake.</a:t>
            </a:r>
          </a:p>
        </p:txBody>
      </p:sp>
      <p:sp>
        <p:nvSpPr>
          <p:cNvPr id="8" name="Content Placeholder 7"/>
          <p:cNvSpPr>
            <a:spLocks noGrp="1"/>
          </p:cNvSpPr>
          <p:nvPr>
            <p:ph idx="4294967295"/>
          </p:nvPr>
        </p:nvSpPr>
        <p:spPr>
          <a:xfrm>
            <a:off x="0" y="1825625"/>
            <a:ext cx="3136900" cy="4359275"/>
          </a:xfrm>
          <a:prstGeom prst="rect">
            <a:avLst/>
          </a:prstGeom>
        </p:spPr>
        <p:txBody>
          <a:bodyPr>
            <a:normAutofit/>
          </a:bodyPr>
          <a:lstStyle/>
          <a:p>
            <a:pPr marL="457200" indent="-457200">
              <a:buFont typeface="+mj-lt"/>
              <a:buAutoNum type="arabicPeriod"/>
            </a:pPr>
            <a:r>
              <a:rPr lang="en-GB" sz="2400"/>
              <a:t>Analyse</a:t>
            </a:r>
          </a:p>
          <a:p>
            <a:pPr marL="457200" indent="-457200">
              <a:buFont typeface="+mj-lt"/>
              <a:buAutoNum type="arabicPeriod"/>
            </a:pPr>
            <a:r>
              <a:rPr lang="en-GB" sz="2400"/>
              <a:t>Correlate</a:t>
            </a:r>
          </a:p>
          <a:p>
            <a:pPr marL="457200" indent="-457200">
              <a:buFont typeface="+mj-lt"/>
              <a:buAutoNum type="arabicPeriod"/>
            </a:pPr>
            <a:r>
              <a:rPr lang="en-GB" sz="2400"/>
              <a:t>Partial</a:t>
            </a:r>
          </a:p>
          <a:p>
            <a:pPr marL="457200" indent="-457200">
              <a:buFont typeface="+mj-lt"/>
              <a:buAutoNum type="arabicPeriod"/>
            </a:pPr>
            <a:r>
              <a:rPr lang="en-GB" sz="2400"/>
              <a:t>Move Fat &amp; BMI to the Variable box</a:t>
            </a:r>
          </a:p>
          <a:p>
            <a:pPr marL="457200" indent="-457200">
              <a:buFont typeface="+mj-lt"/>
              <a:buAutoNum type="arabicPeriod"/>
            </a:pPr>
            <a:r>
              <a:rPr lang="en-GB" sz="2400"/>
              <a:t>Move Energy to the controlling for box</a:t>
            </a:r>
          </a:p>
          <a:p>
            <a:pPr marL="457200" indent="-457200">
              <a:buFont typeface="+mj-lt"/>
              <a:buAutoNum type="arabicPeriod"/>
            </a:pPr>
            <a:r>
              <a:rPr lang="en-GB" sz="2400"/>
              <a:t>OK</a:t>
            </a:r>
          </a:p>
        </p:txBody>
      </p:sp>
      <p:graphicFrame>
        <p:nvGraphicFramePr>
          <p:cNvPr id="9" name="Table 8"/>
          <p:cNvGraphicFramePr>
            <a:graphicFrameLocks noGrp="1"/>
          </p:cNvGraphicFramePr>
          <p:nvPr/>
        </p:nvGraphicFramePr>
        <p:xfrm>
          <a:off x="4369983" y="2069047"/>
          <a:ext cx="5627455" cy="2508492"/>
        </p:xfrm>
        <a:graphic>
          <a:graphicData uri="http://schemas.openxmlformats.org/drawingml/2006/table">
            <a:tbl>
              <a:tblPr>
                <a:tableStyleId>{5C22544A-7EE6-4342-B048-85BDC9FD1C3A}</a:tableStyleId>
              </a:tblPr>
              <a:tblGrid>
                <a:gridCol w="1027748">
                  <a:extLst>
                    <a:ext uri="{9D8B030D-6E8A-4147-A177-3AD203B41FA5}">
                      <a16:colId xmlns:a16="http://schemas.microsoft.com/office/drawing/2014/main" val="143573681"/>
                    </a:ext>
                  </a:extLst>
                </a:gridCol>
                <a:gridCol w="870065">
                  <a:extLst>
                    <a:ext uri="{9D8B030D-6E8A-4147-A177-3AD203B41FA5}">
                      <a16:colId xmlns:a16="http://schemas.microsoft.com/office/drawing/2014/main" val="2287429768"/>
                    </a:ext>
                  </a:extLst>
                </a:gridCol>
                <a:gridCol w="2354354">
                  <a:extLst>
                    <a:ext uri="{9D8B030D-6E8A-4147-A177-3AD203B41FA5}">
                      <a16:colId xmlns:a16="http://schemas.microsoft.com/office/drawing/2014/main" val="3204883590"/>
                    </a:ext>
                  </a:extLst>
                </a:gridCol>
                <a:gridCol w="687644">
                  <a:extLst>
                    <a:ext uri="{9D8B030D-6E8A-4147-A177-3AD203B41FA5}">
                      <a16:colId xmlns:a16="http://schemas.microsoft.com/office/drawing/2014/main" val="3808925406"/>
                    </a:ext>
                  </a:extLst>
                </a:gridCol>
                <a:gridCol w="687644">
                  <a:extLst>
                    <a:ext uri="{9D8B030D-6E8A-4147-A177-3AD203B41FA5}">
                      <a16:colId xmlns:a16="http://schemas.microsoft.com/office/drawing/2014/main" val="239093053"/>
                    </a:ext>
                  </a:extLst>
                </a:gridCol>
              </a:tblGrid>
              <a:tr h="323631">
                <a:tc gridSpan="5">
                  <a:txBody>
                    <a:bodyPr/>
                    <a:lstStyle/>
                    <a:p>
                      <a:pPr marL="38100" marR="38100" algn="ctr">
                        <a:lnSpc>
                          <a:spcPts val="1600"/>
                        </a:lnSpc>
                        <a:spcAft>
                          <a:spcPts val="0"/>
                        </a:spcAft>
                      </a:pPr>
                      <a:r>
                        <a:rPr lang="en-GB" sz="2400">
                          <a:solidFill>
                            <a:schemeClr val="tx1"/>
                          </a:solidFill>
                          <a:effectLst/>
                        </a:rPr>
                        <a:t>Correlations</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47301010"/>
                  </a:ext>
                </a:extLst>
              </a:tr>
              <a:tr h="312123">
                <a:tc gridSpan="3">
                  <a:txBody>
                    <a:bodyPr/>
                    <a:lstStyle/>
                    <a:p>
                      <a:pPr marL="38100" marR="38100">
                        <a:lnSpc>
                          <a:spcPts val="1600"/>
                        </a:lnSpc>
                        <a:spcAft>
                          <a:spcPts val="0"/>
                        </a:spcAft>
                      </a:pPr>
                      <a:r>
                        <a:rPr lang="en-GB" sz="1600">
                          <a:solidFill>
                            <a:schemeClr val="tx1"/>
                          </a:solidFill>
                          <a:effectLst/>
                        </a:rPr>
                        <a:t>Control Variables</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hMerge="1">
                  <a:txBody>
                    <a:bodyPr/>
                    <a:lstStyle/>
                    <a:p>
                      <a:endParaRPr lang="en-GB"/>
                    </a:p>
                  </a:txBody>
                  <a:tcPr/>
                </a:tc>
                <a:tc>
                  <a:txBody>
                    <a:bodyPr/>
                    <a:lstStyle/>
                    <a:p>
                      <a:pPr marL="38100" marR="38100" algn="ctr">
                        <a:lnSpc>
                          <a:spcPts val="1600"/>
                        </a:lnSpc>
                        <a:spcAft>
                          <a:spcPts val="0"/>
                        </a:spcAft>
                      </a:pPr>
                      <a:r>
                        <a:rPr lang="en-GB" sz="1600">
                          <a:solidFill>
                            <a:schemeClr val="tx1"/>
                          </a:solidFill>
                          <a:effectLst/>
                        </a:rPr>
                        <a:t>Fat</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600">
                          <a:solidFill>
                            <a:schemeClr val="tx1"/>
                          </a:solidFill>
                          <a:effectLst/>
                        </a:rPr>
                        <a:t>BMI</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2319913345"/>
                  </a:ext>
                </a:extLst>
              </a:tr>
              <a:tr h="312123">
                <a:tc rowSpan="6">
                  <a:txBody>
                    <a:bodyPr/>
                    <a:lstStyle/>
                    <a:p>
                      <a:pPr marL="38100" marR="38100">
                        <a:lnSpc>
                          <a:spcPts val="1600"/>
                        </a:lnSpc>
                        <a:spcAft>
                          <a:spcPts val="0"/>
                        </a:spcAft>
                      </a:pPr>
                      <a:r>
                        <a:rPr lang="en-GB" sz="1600">
                          <a:solidFill>
                            <a:schemeClr val="tx1"/>
                          </a:solidFill>
                          <a:effectLst/>
                        </a:rPr>
                        <a:t>Energy</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rowSpan="3">
                  <a:txBody>
                    <a:bodyPr/>
                    <a:lstStyle/>
                    <a:p>
                      <a:pPr marL="38100" marR="38100">
                        <a:lnSpc>
                          <a:spcPts val="1600"/>
                        </a:lnSpc>
                        <a:spcAft>
                          <a:spcPts val="0"/>
                        </a:spcAft>
                      </a:pPr>
                      <a:r>
                        <a:rPr lang="en-GB" sz="1600">
                          <a:solidFill>
                            <a:schemeClr val="tx1"/>
                          </a:solidFill>
                          <a:effectLst/>
                        </a:rPr>
                        <a:t>Fat</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1600">
                          <a:solidFill>
                            <a:schemeClr val="tx1"/>
                          </a:solidFill>
                          <a:effectLst/>
                        </a:rPr>
                        <a:t>Correlation</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solidFill>
                            <a:schemeClr val="tx1"/>
                          </a:solidFill>
                          <a:effectLst/>
                        </a:rPr>
                        <a:t>1.000</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solidFill>
                            <a:srgbClr val="FF0000"/>
                          </a:solidFill>
                          <a:effectLst/>
                        </a:rPr>
                        <a:t>.785</a:t>
                      </a:r>
                      <a:endParaRPr lang="en-GB" sz="24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642236865"/>
                  </a:ext>
                </a:extLst>
              </a:tr>
              <a:tr h="312123">
                <a:tc vMerge="1">
                  <a:txBody>
                    <a:bodyPr/>
                    <a:lstStyle/>
                    <a:p>
                      <a:endParaRPr lang="en-GB"/>
                    </a:p>
                  </a:txBody>
                  <a:tcPr/>
                </a:tc>
                <a:tc vMerge="1">
                  <a:txBody>
                    <a:bodyPr/>
                    <a:lstStyle/>
                    <a:p>
                      <a:endParaRPr lang="en-GB"/>
                    </a:p>
                  </a:txBody>
                  <a:tcPr/>
                </a:tc>
                <a:tc>
                  <a:txBody>
                    <a:bodyPr/>
                    <a:lstStyle/>
                    <a:p>
                      <a:pPr marL="38100" marR="38100">
                        <a:lnSpc>
                          <a:spcPts val="1600"/>
                        </a:lnSpc>
                        <a:spcAft>
                          <a:spcPts val="0"/>
                        </a:spcAft>
                      </a:pPr>
                      <a:r>
                        <a:rPr lang="en-GB" sz="1600">
                          <a:solidFill>
                            <a:schemeClr val="tx1"/>
                          </a:solidFill>
                          <a:effectLst/>
                        </a:rPr>
                        <a:t>Significance (2-tailed)</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solidFill>
                            <a:schemeClr val="tx1"/>
                          </a:solidFill>
                          <a:effectLst/>
                        </a:rPr>
                        <a:t>.</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solidFill>
                            <a:srgbClr val="FF0000"/>
                          </a:solidFill>
                          <a:effectLst/>
                        </a:rPr>
                        <a:t>.000</a:t>
                      </a:r>
                      <a:endParaRPr lang="en-GB" sz="24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667066434"/>
                  </a:ext>
                </a:extLst>
              </a:tr>
              <a:tr h="312123">
                <a:tc vMerge="1">
                  <a:txBody>
                    <a:bodyPr/>
                    <a:lstStyle/>
                    <a:p>
                      <a:endParaRPr lang="en-GB"/>
                    </a:p>
                  </a:txBody>
                  <a:tcPr/>
                </a:tc>
                <a:tc vMerge="1">
                  <a:txBody>
                    <a:bodyPr/>
                    <a:lstStyle/>
                    <a:p>
                      <a:endParaRPr lang="en-GB"/>
                    </a:p>
                  </a:txBody>
                  <a:tcPr/>
                </a:tc>
                <a:tc>
                  <a:txBody>
                    <a:bodyPr/>
                    <a:lstStyle/>
                    <a:p>
                      <a:pPr marL="38100" marR="38100">
                        <a:lnSpc>
                          <a:spcPts val="1600"/>
                        </a:lnSpc>
                        <a:spcAft>
                          <a:spcPts val="0"/>
                        </a:spcAft>
                      </a:pPr>
                      <a:r>
                        <a:rPr lang="en-GB" sz="1600" err="1">
                          <a:solidFill>
                            <a:schemeClr val="tx1"/>
                          </a:solidFill>
                          <a:effectLst/>
                        </a:rPr>
                        <a:t>df</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solidFill>
                            <a:schemeClr val="tx1"/>
                          </a:solidFill>
                          <a:effectLst/>
                        </a:rPr>
                        <a:t>0</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solidFill>
                            <a:schemeClr val="tx1"/>
                          </a:solidFill>
                          <a:effectLst/>
                        </a:rPr>
                        <a:t>122</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175288788"/>
                  </a:ext>
                </a:extLst>
              </a:tr>
              <a:tr h="312123">
                <a:tc vMerge="1">
                  <a:txBody>
                    <a:bodyPr/>
                    <a:lstStyle/>
                    <a:p>
                      <a:endParaRPr lang="en-GB"/>
                    </a:p>
                  </a:txBody>
                  <a:tcPr/>
                </a:tc>
                <a:tc rowSpan="3">
                  <a:txBody>
                    <a:bodyPr/>
                    <a:lstStyle/>
                    <a:p>
                      <a:pPr marL="38100" marR="38100">
                        <a:lnSpc>
                          <a:spcPts val="1600"/>
                        </a:lnSpc>
                        <a:spcAft>
                          <a:spcPts val="0"/>
                        </a:spcAft>
                      </a:pPr>
                      <a:r>
                        <a:rPr lang="en-GB" sz="1600">
                          <a:solidFill>
                            <a:schemeClr val="tx1"/>
                          </a:solidFill>
                          <a:effectLst/>
                        </a:rPr>
                        <a:t>BMI</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1600">
                          <a:solidFill>
                            <a:schemeClr val="tx1"/>
                          </a:solidFill>
                          <a:effectLst/>
                        </a:rPr>
                        <a:t>Correlation</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solidFill>
                            <a:schemeClr val="tx1"/>
                          </a:solidFill>
                          <a:effectLst/>
                        </a:rPr>
                        <a:t>.785</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solidFill>
                            <a:schemeClr val="tx1"/>
                          </a:solidFill>
                          <a:effectLst/>
                        </a:rPr>
                        <a:t>1.000</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543444628"/>
                  </a:ext>
                </a:extLst>
              </a:tr>
              <a:tr h="312123">
                <a:tc vMerge="1">
                  <a:txBody>
                    <a:bodyPr/>
                    <a:lstStyle/>
                    <a:p>
                      <a:endParaRPr lang="en-GB"/>
                    </a:p>
                  </a:txBody>
                  <a:tcPr/>
                </a:tc>
                <a:tc vMerge="1">
                  <a:txBody>
                    <a:bodyPr/>
                    <a:lstStyle/>
                    <a:p>
                      <a:endParaRPr lang="en-GB"/>
                    </a:p>
                  </a:txBody>
                  <a:tcPr/>
                </a:tc>
                <a:tc>
                  <a:txBody>
                    <a:bodyPr/>
                    <a:lstStyle/>
                    <a:p>
                      <a:pPr marL="38100" marR="38100">
                        <a:lnSpc>
                          <a:spcPts val="1600"/>
                        </a:lnSpc>
                        <a:spcAft>
                          <a:spcPts val="0"/>
                        </a:spcAft>
                      </a:pPr>
                      <a:r>
                        <a:rPr lang="en-GB" sz="1600">
                          <a:solidFill>
                            <a:schemeClr val="tx1"/>
                          </a:solidFill>
                          <a:effectLst/>
                        </a:rPr>
                        <a:t>Significance (2-tailed)</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solidFill>
                            <a:schemeClr val="tx1"/>
                          </a:solidFill>
                          <a:effectLst/>
                        </a:rPr>
                        <a:t>.000</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solidFill>
                            <a:schemeClr val="tx1"/>
                          </a:solidFill>
                          <a:effectLst/>
                        </a:rPr>
                        <a:t>.</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292054139"/>
                  </a:ext>
                </a:extLst>
              </a:tr>
              <a:tr h="312123">
                <a:tc vMerge="1">
                  <a:txBody>
                    <a:bodyPr/>
                    <a:lstStyle/>
                    <a:p>
                      <a:endParaRPr lang="en-GB"/>
                    </a:p>
                  </a:txBody>
                  <a:tcPr/>
                </a:tc>
                <a:tc vMerge="1">
                  <a:txBody>
                    <a:bodyPr/>
                    <a:lstStyle/>
                    <a:p>
                      <a:endParaRPr lang="en-GB"/>
                    </a:p>
                  </a:txBody>
                  <a:tcPr/>
                </a:tc>
                <a:tc>
                  <a:txBody>
                    <a:bodyPr/>
                    <a:lstStyle/>
                    <a:p>
                      <a:pPr marL="38100" marR="38100">
                        <a:lnSpc>
                          <a:spcPts val="1600"/>
                        </a:lnSpc>
                        <a:spcAft>
                          <a:spcPts val="0"/>
                        </a:spcAft>
                      </a:pPr>
                      <a:r>
                        <a:rPr lang="en-GB" sz="1600">
                          <a:solidFill>
                            <a:schemeClr val="tx1"/>
                          </a:solidFill>
                          <a:effectLst/>
                        </a:rPr>
                        <a:t>df</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solidFill>
                            <a:schemeClr val="tx1"/>
                          </a:solidFill>
                          <a:effectLst/>
                        </a:rPr>
                        <a:t>122</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solidFill>
                            <a:schemeClr val="tx1"/>
                          </a:solidFill>
                          <a:effectLst/>
                        </a:rPr>
                        <a:t>0</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575552884"/>
                  </a:ext>
                </a:extLst>
              </a:tr>
            </a:tbl>
          </a:graphicData>
        </a:graphic>
      </p:graphicFrame>
      <p:sp>
        <p:nvSpPr>
          <p:cNvPr id="10" name="TextBox 9"/>
          <p:cNvSpPr txBox="1"/>
          <p:nvPr/>
        </p:nvSpPr>
        <p:spPr>
          <a:xfrm>
            <a:off x="775855" y="5442065"/>
            <a:ext cx="10246821" cy="646331"/>
          </a:xfrm>
          <a:prstGeom prst="rect">
            <a:avLst/>
          </a:prstGeom>
          <a:noFill/>
        </p:spPr>
        <p:txBody>
          <a:bodyPr wrap="square" rtlCol="0">
            <a:spAutoFit/>
          </a:bodyPr>
          <a:lstStyle/>
          <a:p>
            <a:pPr algn="ctr"/>
            <a:r>
              <a:rPr lang="en-GB">
                <a:solidFill>
                  <a:srgbClr val="FF0000"/>
                </a:solidFill>
              </a:rPr>
              <a:t>When you take out the influence of energy consumption the correlation between fat and BMI goes from .796  to .785. </a:t>
            </a:r>
          </a:p>
        </p:txBody>
      </p:sp>
    </p:spTree>
    <p:extLst>
      <p:ext uri="{BB962C8B-B14F-4D97-AF65-F5344CB8AC3E}">
        <p14:creationId xmlns:p14="http://schemas.microsoft.com/office/powerpoint/2010/main" val="58802064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normAutofit/>
          </a:bodyPr>
          <a:lstStyle/>
          <a:p>
            <a:pPr algn="ctr"/>
            <a:r>
              <a:rPr lang="en-GB"/>
              <a:t>The multiple correlation for body fat and BMI + energy intake.</a:t>
            </a:r>
          </a:p>
        </p:txBody>
      </p:sp>
      <p:sp>
        <p:nvSpPr>
          <p:cNvPr id="3" name="Content Placeholder 2"/>
          <p:cNvSpPr>
            <a:spLocks noGrp="1"/>
          </p:cNvSpPr>
          <p:nvPr>
            <p:ph idx="4294967295"/>
          </p:nvPr>
        </p:nvSpPr>
        <p:spPr>
          <a:xfrm>
            <a:off x="0" y="1825625"/>
            <a:ext cx="3429000" cy="3084513"/>
          </a:xfrm>
          <a:prstGeom prst="rect">
            <a:avLst/>
          </a:prstGeom>
        </p:spPr>
        <p:txBody>
          <a:bodyPr>
            <a:normAutofit/>
          </a:bodyPr>
          <a:lstStyle/>
          <a:p>
            <a:pPr marL="514350" indent="-514350">
              <a:buFont typeface="+mj-lt"/>
              <a:buAutoNum type="arabicPeriod"/>
            </a:pPr>
            <a:r>
              <a:rPr lang="en-GB" sz="1800"/>
              <a:t>Analyse</a:t>
            </a:r>
          </a:p>
          <a:p>
            <a:pPr marL="514350" indent="-514350">
              <a:buFont typeface="+mj-lt"/>
              <a:buAutoNum type="arabicPeriod"/>
            </a:pPr>
            <a:r>
              <a:rPr lang="en-GB" sz="1800"/>
              <a:t>Regression</a:t>
            </a:r>
          </a:p>
          <a:p>
            <a:pPr marL="514350" indent="-514350">
              <a:buFont typeface="+mj-lt"/>
              <a:buAutoNum type="arabicPeriod"/>
            </a:pPr>
            <a:r>
              <a:rPr lang="en-GB" sz="1800"/>
              <a:t>Linear</a:t>
            </a:r>
          </a:p>
          <a:p>
            <a:pPr marL="514350" indent="-514350">
              <a:buFont typeface="+mj-lt"/>
              <a:buAutoNum type="arabicPeriod"/>
            </a:pPr>
            <a:r>
              <a:rPr lang="en-GB" sz="1800"/>
              <a:t>Move Fat into the dependents box</a:t>
            </a:r>
          </a:p>
          <a:p>
            <a:pPr marL="514350" indent="-514350">
              <a:buFont typeface="+mj-lt"/>
              <a:buAutoNum type="arabicPeriod"/>
            </a:pPr>
            <a:r>
              <a:rPr lang="en-GB" sz="1800"/>
              <a:t>Move BMI and Energy into the independence box</a:t>
            </a:r>
          </a:p>
          <a:p>
            <a:pPr marL="514350" indent="-514350">
              <a:buFont typeface="+mj-lt"/>
              <a:buAutoNum type="arabicPeriod"/>
            </a:pPr>
            <a:r>
              <a:rPr lang="en-GB" sz="1800"/>
              <a:t>OK</a:t>
            </a:r>
          </a:p>
        </p:txBody>
      </p:sp>
      <p:graphicFrame>
        <p:nvGraphicFramePr>
          <p:cNvPr id="4" name="Table 3"/>
          <p:cNvGraphicFramePr>
            <a:graphicFrameLocks noGrp="1"/>
          </p:cNvGraphicFramePr>
          <p:nvPr/>
        </p:nvGraphicFramePr>
        <p:xfrm>
          <a:off x="4648229" y="1897250"/>
          <a:ext cx="5615217" cy="2464161"/>
        </p:xfrm>
        <a:graphic>
          <a:graphicData uri="http://schemas.openxmlformats.org/drawingml/2006/table">
            <a:tbl>
              <a:tblPr>
                <a:tableStyleId>{5C22544A-7EE6-4342-B048-85BDC9FD1C3A}</a:tableStyleId>
              </a:tblPr>
              <a:tblGrid>
                <a:gridCol w="764450">
                  <a:extLst>
                    <a:ext uri="{9D8B030D-6E8A-4147-A177-3AD203B41FA5}">
                      <a16:colId xmlns:a16="http://schemas.microsoft.com/office/drawing/2014/main" val="1155534352"/>
                    </a:ext>
                  </a:extLst>
                </a:gridCol>
                <a:gridCol w="984505">
                  <a:extLst>
                    <a:ext uri="{9D8B030D-6E8A-4147-A177-3AD203B41FA5}">
                      <a16:colId xmlns:a16="http://schemas.microsoft.com/office/drawing/2014/main" val="1644719155"/>
                    </a:ext>
                  </a:extLst>
                </a:gridCol>
                <a:gridCol w="1043824">
                  <a:extLst>
                    <a:ext uri="{9D8B030D-6E8A-4147-A177-3AD203B41FA5}">
                      <a16:colId xmlns:a16="http://schemas.microsoft.com/office/drawing/2014/main" val="1688231698"/>
                    </a:ext>
                  </a:extLst>
                </a:gridCol>
                <a:gridCol w="1411219">
                  <a:extLst>
                    <a:ext uri="{9D8B030D-6E8A-4147-A177-3AD203B41FA5}">
                      <a16:colId xmlns:a16="http://schemas.microsoft.com/office/drawing/2014/main" val="477997935"/>
                    </a:ext>
                  </a:extLst>
                </a:gridCol>
                <a:gridCol w="1411219">
                  <a:extLst>
                    <a:ext uri="{9D8B030D-6E8A-4147-A177-3AD203B41FA5}">
                      <a16:colId xmlns:a16="http://schemas.microsoft.com/office/drawing/2014/main" val="2017160628"/>
                    </a:ext>
                  </a:extLst>
                </a:gridCol>
              </a:tblGrid>
              <a:tr h="496128">
                <a:tc gridSpan="5">
                  <a:txBody>
                    <a:bodyPr/>
                    <a:lstStyle/>
                    <a:p>
                      <a:pPr marL="38100" marR="38100" algn="ctr">
                        <a:lnSpc>
                          <a:spcPts val="1600"/>
                        </a:lnSpc>
                        <a:spcAft>
                          <a:spcPts val="0"/>
                        </a:spcAft>
                      </a:pPr>
                      <a:r>
                        <a:rPr lang="en-GB" sz="2400">
                          <a:effectLst/>
                        </a:rPr>
                        <a:t>Model Summary</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738284605"/>
                  </a:ext>
                </a:extLst>
              </a:tr>
              <a:tr h="1011061">
                <a:tc>
                  <a:txBody>
                    <a:bodyPr/>
                    <a:lstStyle/>
                    <a:p>
                      <a:pPr marL="38100" marR="38100">
                        <a:lnSpc>
                          <a:spcPts val="1600"/>
                        </a:lnSpc>
                        <a:spcAft>
                          <a:spcPts val="0"/>
                        </a:spcAft>
                      </a:pPr>
                      <a:r>
                        <a:rPr lang="en-GB" sz="900">
                          <a:effectLst/>
                        </a:rPr>
                        <a:t>Model</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600">
                          <a:effectLst/>
                        </a:rPr>
                        <a:t>R</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600">
                          <a:effectLst/>
                        </a:rPr>
                        <a:t>R Square</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600">
                          <a:effectLst/>
                        </a:rPr>
                        <a:t>Adjusted R Square</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600">
                          <a:effectLst/>
                        </a:rPr>
                        <a:t>Std. Error of the Estimate</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2097098086"/>
                  </a:ext>
                </a:extLst>
              </a:tr>
              <a:tr h="478486">
                <a:tc>
                  <a:txBody>
                    <a:bodyPr/>
                    <a:lstStyle/>
                    <a:p>
                      <a:pPr marL="38100" marR="38100">
                        <a:lnSpc>
                          <a:spcPts val="1600"/>
                        </a:lnSpc>
                        <a:spcAft>
                          <a:spcPts val="0"/>
                        </a:spcAft>
                      </a:pPr>
                      <a:r>
                        <a:rPr lang="en-GB" sz="900">
                          <a:effectLst/>
                        </a:rPr>
                        <a:t>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solidFill>
                            <a:srgbClr val="FF0000"/>
                          </a:solidFill>
                          <a:effectLst/>
                        </a:rPr>
                        <a:t>.796</a:t>
                      </a:r>
                      <a:r>
                        <a:rPr lang="en-GB" sz="1600" baseline="30000">
                          <a:effectLst/>
                        </a:rPr>
                        <a:t>a</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effectLst/>
                        </a:rPr>
                        <a:t>.634</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effectLst/>
                        </a:rPr>
                        <a:t>.628</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effectLst/>
                        </a:rPr>
                        <a:t>3.69162</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985760303"/>
                  </a:ext>
                </a:extLst>
              </a:tr>
              <a:tr h="478486">
                <a:tc gridSpan="5">
                  <a:txBody>
                    <a:bodyPr/>
                    <a:lstStyle/>
                    <a:p>
                      <a:pPr marL="38100" marR="38100">
                        <a:lnSpc>
                          <a:spcPts val="1600"/>
                        </a:lnSpc>
                        <a:spcAft>
                          <a:spcPts val="0"/>
                        </a:spcAft>
                      </a:pPr>
                      <a:r>
                        <a:rPr lang="en-GB" sz="1600">
                          <a:effectLst/>
                        </a:rPr>
                        <a:t>a. Predictors: (Constant), BMI, Energy</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515419238"/>
                  </a:ext>
                </a:extLst>
              </a:tr>
            </a:tbl>
          </a:graphicData>
        </a:graphic>
      </p:graphicFrame>
      <p:sp>
        <p:nvSpPr>
          <p:cNvPr id="5" name="TextBox 4"/>
          <p:cNvSpPr txBox="1"/>
          <p:nvPr/>
        </p:nvSpPr>
        <p:spPr>
          <a:xfrm>
            <a:off x="565265" y="5131724"/>
            <a:ext cx="10623666" cy="1477328"/>
          </a:xfrm>
          <a:prstGeom prst="rect">
            <a:avLst/>
          </a:prstGeom>
          <a:solidFill>
            <a:schemeClr val="bg1"/>
          </a:solidFill>
        </p:spPr>
        <p:txBody>
          <a:bodyPr wrap="square" rtlCol="0">
            <a:spAutoFit/>
          </a:bodyPr>
          <a:lstStyle/>
          <a:p>
            <a:r>
              <a:rPr lang="en-GB"/>
              <a:t>In this case BMI and energy intake predicts 63.4% of the variance in body fat data. Which means 36.6% of the variance is caused by other factors.</a:t>
            </a:r>
          </a:p>
          <a:p>
            <a:endParaRPr lang="en-GB"/>
          </a:p>
          <a:p>
            <a:r>
              <a:rPr lang="en-GB"/>
              <a:t>In this case adding energy consumption data to the prediction of body fat adds no new information that BMI on its own</a:t>
            </a:r>
          </a:p>
        </p:txBody>
      </p:sp>
    </p:spTree>
    <p:extLst>
      <p:ext uri="{BB962C8B-B14F-4D97-AF65-F5344CB8AC3E}">
        <p14:creationId xmlns:p14="http://schemas.microsoft.com/office/powerpoint/2010/main" val="210065424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65125"/>
            <a:ext cx="10515600" cy="720725"/>
          </a:xfrm>
          <a:prstGeom prst="rect">
            <a:avLst/>
          </a:prstGeom>
        </p:spPr>
        <p:txBody>
          <a:bodyPr>
            <a:noAutofit/>
          </a:bodyPr>
          <a:lstStyle/>
          <a:p>
            <a:pPr marL="0" indent="0" algn="ctr"/>
            <a:r>
              <a:rPr lang="en-GB" sz="4000"/>
              <a:t>The regression equation between</a:t>
            </a:r>
          </a:p>
        </p:txBody>
      </p:sp>
      <p:sp>
        <p:nvSpPr>
          <p:cNvPr id="3" name="Content Placeholder 2"/>
          <p:cNvSpPr>
            <a:spLocks noGrp="1"/>
          </p:cNvSpPr>
          <p:nvPr>
            <p:ph idx="4294967295"/>
          </p:nvPr>
        </p:nvSpPr>
        <p:spPr>
          <a:xfrm>
            <a:off x="0" y="4549775"/>
            <a:ext cx="10515600" cy="1568450"/>
          </a:xfrm>
          <a:prstGeom prst="rect">
            <a:avLst/>
          </a:prstGeom>
        </p:spPr>
        <p:txBody>
          <a:bodyPr/>
          <a:lstStyle/>
          <a:p>
            <a:pPr marL="0" indent="0">
              <a:buNone/>
            </a:pPr>
            <a:r>
              <a:rPr lang="en-GB"/>
              <a:t>Body fat and BMI + Energy</a:t>
            </a:r>
          </a:p>
          <a:p>
            <a:pPr marL="0" indent="0">
              <a:buNone/>
            </a:pPr>
            <a:endParaRPr lang="en-GB"/>
          </a:p>
          <a:p>
            <a:pPr marL="0" indent="0">
              <a:buNone/>
            </a:pPr>
            <a:r>
              <a:rPr lang="en-GB"/>
              <a:t>%Body fat= (BMIx</a:t>
            </a:r>
            <a:r>
              <a:rPr lang="en-GB">
                <a:solidFill>
                  <a:srgbClr val="00B050"/>
                </a:solidFill>
              </a:rPr>
              <a:t>1.083)</a:t>
            </a:r>
            <a:r>
              <a:rPr lang="en-GB"/>
              <a:t>+(</a:t>
            </a:r>
            <a:r>
              <a:rPr lang="en-GB">
                <a:solidFill>
                  <a:srgbClr val="002060"/>
                </a:solidFill>
              </a:rPr>
              <a:t>0</a:t>
            </a:r>
            <a:r>
              <a:rPr lang="en-GB"/>
              <a:t>xEnergy)+</a:t>
            </a:r>
            <a:r>
              <a:rPr lang="en-GB">
                <a:solidFill>
                  <a:srgbClr val="FF0000"/>
                </a:solidFill>
              </a:rPr>
              <a:t>1.421</a:t>
            </a:r>
          </a:p>
        </p:txBody>
      </p:sp>
      <p:graphicFrame>
        <p:nvGraphicFramePr>
          <p:cNvPr id="5" name="Table 4"/>
          <p:cNvGraphicFramePr>
            <a:graphicFrameLocks noGrp="1"/>
          </p:cNvGraphicFramePr>
          <p:nvPr/>
        </p:nvGraphicFramePr>
        <p:xfrm>
          <a:off x="6411883" y="4322618"/>
          <a:ext cx="5579023" cy="2326515"/>
        </p:xfrm>
        <a:graphic>
          <a:graphicData uri="http://schemas.openxmlformats.org/drawingml/2006/table">
            <a:tbl>
              <a:tblPr>
                <a:tableStyleId>{5C22544A-7EE6-4342-B048-85BDC9FD1C3A}</a:tableStyleId>
              </a:tblPr>
              <a:tblGrid>
                <a:gridCol w="827049">
                  <a:extLst>
                    <a:ext uri="{9D8B030D-6E8A-4147-A177-3AD203B41FA5}">
                      <a16:colId xmlns:a16="http://schemas.microsoft.com/office/drawing/2014/main" val="1301975696"/>
                    </a:ext>
                  </a:extLst>
                </a:gridCol>
                <a:gridCol w="827049">
                  <a:extLst>
                    <a:ext uri="{9D8B030D-6E8A-4147-A177-3AD203B41FA5}">
                      <a16:colId xmlns:a16="http://schemas.microsoft.com/office/drawing/2014/main" val="376092878"/>
                    </a:ext>
                  </a:extLst>
                </a:gridCol>
                <a:gridCol w="827049">
                  <a:extLst>
                    <a:ext uri="{9D8B030D-6E8A-4147-A177-3AD203B41FA5}">
                      <a16:colId xmlns:a16="http://schemas.microsoft.com/office/drawing/2014/main" val="3027133207"/>
                    </a:ext>
                  </a:extLst>
                </a:gridCol>
                <a:gridCol w="912414">
                  <a:extLst>
                    <a:ext uri="{9D8B030D-6E8A-4147-A177-3AD203B41FA5}">
                      <a16:colId xmlns:a16="http://schemas.microsoft.com/office/drawing/2014/main" val="1285828891"/>
                    </a:ext>
                  </a:extLst>
                </a:gridCol>
                <a:gridCol w="912414">
                  <a:extLst>
                    <a:ext uri="{9D8B030D-6E8A-4147-A177-3AD203B41FA5}">
                      <a16:colId xmlns:a16="http://schemas.microsoft.com/office/drawing/2014/main" val="3250491101"/>
                    </a:ext>
                  </a:extLst>
                </a:gridCol>
                <a:gridCol w="636524">
                  <a:extLst>
                    <a:ext uri="{9D8B030D-6E8A-4147-A177-3AD203B41FA5}">
                      <a16:colId xmlns:a16="http://schemas.microsoft.com/office/drawing/2014/main" val="1495610630"/>
                    </a:ext>
                  </a:extLst>
                </a:gridCol>
                <a:gridCol w="636524">
                  <a:extLst>
                    <a:ext uri="{9D8B030D-6E8A-4147-A177-3AD203B41FA5}">
                      <a16:colId xmlns:a16="http://schemas.microsoft.com/office/drawing/2014/main" val="2162956109"/>
                    </a:ext>
                  </a:extLst>
                </a:gridCol>
              </a:tblGrid>
              <a:tr h="0">
                <a:tc gridSpan="7">
                  <a:txBody>
                    <a:bodyPr/>
                    <a:lstStyle/>
                    <a:p>
                      <a:pPr marL="38100" marR="38100" algn="ctr">
                        <a:lnSpc>
                          <a:spcPts val="1600"/>
                        </a:lnSpc>
                        <a:spcAft>
                          <a:spcPts val="0"/>
                        </a:spcAft>
                      </a:pPr>
                      <a:r>
                        <a:rPr lang="en-GB" sz="2000" err="1">
                          <a:effectLst/>
                        </a:rPr>
                        <a:t>Coefficients</a:t>
                      </a:r>
                      <a:r>
                        <a:rPr lang="en-GB" sz="2000" baseline="30000" err="1">
                          <a:effectLst/>
                        </a:rPr>
                        <a:t>a</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312956767"/>
                  </a:ext>
                </a:extLst>
              </a:tr>
              <a:tr h="470788">
                <a:tc rowSpan="2" gridSpan="2">
                  <a:txBody>
                    <a:bodyPr/>
                    <a:lstStyle/>
                    <a:p>
                      <a:pPr marL="38100" marR="38100">
                        <a:lnSpc>
                          <a:spcPts val="1600"/>
                        </a:lnSpc>
                        <a:spcAft>
                          <a:spcPts val="0"/>
                        </a:spcAft>
                      </a:pPr>
                      <a:r>
                        <a:rPr lang="en-GB" sz="1400">
                          <a:effectLst/>
                        </a:rPr>
                        <a:t>Model</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rowSpan="2" hMerge="1">
                  <a:txBody>
                    <a:bodyPr/>
                    <a:lstStyle/>
                    <a:p>
                      <a:endParaRPr lang="en-GB"/>
                    </a:p>
                  </a:txBody>
                  <a:tcPr/>
                </a:tc>
                <a:tc gridSpan="2">
                  <a:txBody>
                    <a:bodyPr/>
                    <a:lstStyle/>
                    <a:p>
                      <a:pPr marL="38100" marR="38100" algn="ctr">
                        <a:lnSpc>
                          <a:spcPts val="1600"/>
                        </a:lnSpc>
                        <a:spcAft>
                          <a:spcPts val="0"/>
                        </a:spcAft>
                      </a:pPr>
                      <a:r>
                        <a:rPr lang="en-GB" sz="1400">
                          <a:effectLst/>
                        </a:rPr>
                        <a:t>Unstandardized Coefficients</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a:txBody>
                    <a:bodyPr/>
                    <a:lstStyle/>
                    <a:p>
                      <a:pPr marL="38100" marR="38100" algn="ctr">
                        <a:lnSpc>
                          <a:spcPts val="1600"/>
                        </a:lnSpc>
                        <a:spcAft>
                          <a:spcPts val="0"/>
                        </a:spcAft>
                      </a:pPr>
                      <a:r>
                        <a:rPr lang="en-GB" sz="1400">
                          <a:effectLst/>
                        </a:rPr>
                        <a:t>Standardized Coefficients</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rowSpan="2">
                  <a:txBody>
                    <a:bodyPr/>
                    <a:lstStyle/>
                    <a:p>
                      <a:pPr marL="38100" marR="38100" algn="ctr">
                        <a:lnSpc>
                          <a:spcPts val="1600"/>
                        </a:lnSpc>
                        <a:spcAft>
                          <a:spcPts val="0"/>
                        </a:spcAft>
                      </a:pPr>
                      <a:r>
                        <a:rPr lang="en-GB" sz="1400">
                          <a:effectLst/>
                        </a:rPr>
                        <a:t>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rowSpan="2">
                  <a:txBody>
                    <a:bodyPr/>
                    <a:lstStyle/>
                    <a:p>
                      <a:pPr marL="38100" marR="38100" algn="ctr">
                        <a:lnSpc>
                          <a:spcPts val="1600"/>
                        </a:lnSpc>
                        <a:spcAft>
                          <a:spcPts val="0"/>
                        </a:spcAft>
                      </a:pPr>
                      <a:r>
                        <a:rPr lang="en-GB" sz="1400">
                          <a:effectLst/>
                        </a:rPr>
                        <a:t>Sig.</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2705731181"/>
                  </a:ext>
                </a:extLst>
              </a:tr>
              <a:tr h="222801">
                <a:tc gridSpan="2" vMerge="1">
                  <a:txBody>
                    <a:bodyPr/>
                    <a:lstStyle/>
                    <a:p>
                      <a:endParaRPr lang="en-GB"/>
                    </a:p>
                  </a:txBody>
                  <a:tcPr/>
                </a:tc>
                <a:tc hMerge="1" vMerge="1">
                  <a:txBody>
                    <a:bodyPr/>
                    <a:lstStyle/>
                    <a:p>
                      <a:endParaRPr lang="en-GB"/>
                    </a:p>
                  </a:txBody>
                  <a:tcPr/>
                </a:tc>
                <a:tc>
                  <a:txBody>
                    <a:bodyPr/>
                    <a:lstStyle/>
                    <a:p>
                      <a:pPr marL="38100" marR="38100" algn="ctr">
                        <a:lnSpc>
                          <a:spcPts val="1600"/>
                        </a:lnSpc>
                        <a:spcAft>
                          <a:spcPts val="0"/>
                        </a:spcAft>
                      </a:pPr>
                      <a:r>
                        <a:rPr lang="en-GB" sz="1400">
                          <a:effectLst/>
                        </a:rPr>
                        <a:t>B</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400">
                          <a:effectLst/>
                        </a:rPr>
                        <a:t>Std. Error</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400">
                          <a:effectLst/>
                        </a:rPr>
                        <a:t>Beta</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3060953070"/>
                  </a:ext>
                </a:extLst>
              </a:tr>
              <a:tr h="228303">
                <a:tc rowSpan="3">
                  <a:txBody>
                    <a:bodyPr/>
                    <a:lstStyle/>
                    <a:p>
                      <a:pPr marL="38100" marR="38100">
                        <a:lnSpc>
                          <a:spcPts val="1600"/>
                        </a:lnSpc>
                        <a:spcAft>
                          <a:spcPts val="0"/>
                        </a:spcAft>
                      </a:pPr>
                      <a:r>
                        <a:rPr lang="en-GB" sz="900">
                          <a:effectLst/>
                        </a:rPr>
                        <a:t>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1400">
                          <a:effectLst/>
                        </a:rPr>
                        <a:t>(Constant)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2000">
                          <a:solidFill>
                            <a:srgbClr val="FF0000"/>
                          </a:solidFill>
                          <a:effectLst/>
                        </a:rPr>
                        <a:t>1.421</a:t>
                      </a:r>
                      <a:endParaRPr lang="en-GB" sz="32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2.151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24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r">
                        <a:lnSpc>
                          <a:spcPts val="1600"/>
                        </a:lnSpc>
                        <a:spcAft>
                          <a:spcPts val="0"/>
                        </a:spcAft>
                      </a:pPr>
                      <a:r>
                        <a:rPr lang="en-GB" sz="1400">
                          <a:effectLst/>
                        </a:rPr>
                        <a:t>.661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.510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345102967"/>
                  </a:ext>
                </a:extLst>
              </a:tr>
              <a:tr h="45734">
                <a:tc vMerge="1">
                  <a:txBody>
                    <a:bodyPr/>
                    <a:lstStyle/>
                    <a:p>
                      <a:endParaRPr lang="en-GB"/>
                    </a:p>
                  </a:txBody>
                  <a:tcPr/>
                </a:tc>
                <a:tc>
                  <a:txBody>
                    <a:bodyPr/>
                    <a:lstStyle/>
                    <a:p>
                      <a:pPr marL="38100" marR="38100">
                        <a:lnSpc>
                          <a:spcPts val="1600"/>
                        </a:lnSpc>
                        <a:spcAft>
                          <a:spcPts val="0"/>
                        </a:spcAft>
                      </a:pPr>
                      <a:r>
                        <a:rPr lang="en-GB" sz="1400">
                          <a:effectLst/>
                        </a:rPr>
                        <a:t>Energy</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2000">
                          <a:solidFill>
                            <a:srgbClr val="7030A0"/>
                          </a:solidFill>
                          <a:effectLst/>
                        </a:rPr>
                        <a:t>.000</a:t>
                      </a:r>
                      <a:endParaRPr lang="en-GB" sz="320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.001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-.019</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-.324</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.747</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955551689"/>
                  </a:ext>
                </a:extLst>
              </a:tr>
              <a:tr h="222801">
                <a:tc vMerge="1">
                  <a:txBody>
                    <a:bodyPr/>
                    <a:lstStyle/>
                    <a:p>
                      <a:endParaRPr lang="en-GB"/>
                    </a:p>
                  </a:txBody>
                  <a:tcPr/>
                </a:tc>
                <a:tc>
                  <a:txBody>
                    <a:bodyPr/>
                    <a:lstStyle/>
                    <a:p>
                      <a:pPr marL="38100" marR="38100">
                        <a:lnSpc>
                          <a:spcPts val="1600"/>
                        </a:lnSpc>
                        <a:spcAft>
                          <a:spcPts val="0"/>
                        </a:spcAft>
                      </a:pPr>
                      <a:r>
                        <a:rPr lang="en-GB" sz="1400">
                          <a:effectLst/>
                        </a:rPr>
                        <a:t>BMI</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2000">
                          <a:solidFill>
                            <a:srgbClr val="00B050"/>
                          </a:solidFill>
                          <a:effectLst/>
                        </a:rPr>
                        <a:t>1.083</a:t>
                      </a:r>
                      <a:endParaRPr lang="en-GB" sz="320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.077</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.801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13.993</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.000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563601585"/>
                  </a:ext>
                </a:extLst>
              </a:tr>
              <a:tr h="222801">
                <a:tc gridSpan="7">
                  <a:txBody>
                    <a:bodyPr/>
                    <a:lstStyle/>
                    <a:p>
                      <a:pPr marL="38100" marR="38100">
                        <a:lnSpc>
                          <a:spcPts val="1600"/>
                        </a:lnSpc>
                        <a:spcAft>
                          <a:spcPts val="0"/>
                        </a:spcAft>
                      </a:pPr>
                      <a:r>
                        <a:rPr lang="en-GB" sz="1400">
                          <a:effectLst/>
                        </a:rPr>
                        <a:t>a. Dependent Variable: Fat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265486006"/>
                  </a:ext>
                </a:extLst>
              </a:tr>
            </a:tbl>
          </a:graphicData>
        </a:graphic>
      </p:graphicFrame>
      <p:sp>
        <p:nvSpPr>
          <p:cNvPr id="6" name="TextBox 5"/>
          <p:cNvSpPr txBox="1"/>
          <p:nvPr/>
        </p:nvSpPr>
        <p:spPr>
          <a:xfrm>
            <a:off x="40178" y="1214024"/>
            <a:ext cx="8429106" cy="1846659"/>
          </a:xfrm>
          <a:prstGeom prst="rect">
            <a:avLst/>
          </a:prstGeom>
          <a:noFill/>
        </p:spPr>
        <p:txBody>
          <a:bodyPr wrap="square" rtlCol="0">
            <a:spAutoFit/>
          </a:bodyPr>
          <a:lstStyle/>
          <a:p>
            <a:r>
              <a:rPr lang="en-GB" sz="3200"/>
              <a:t>Body fat and BMI</a:t>
            </a:r>
          </a:p>
          <a:p>
            <a:endParaRPr lang="en-GB" sz="3200"/>
          </a:p>
          <a:p>
            <a:r>
              <a:rPr lang="en-GB" sz="3200"/>
              <a:t>%Body fat= (BMIx</a:t>
            </a:r>
            <a:r>
              <a:rPr lang="en-GB" sz="3200">
                <a:solidFill>
                  <a:srgbClr val="00B050"/>
                </a:solidFill>
              </a:rPr>
              <a:t>1.076)</a:t>
            </a:r>
            <a:r>
              <a:rPr lang="en-GB" sz="3200"/>
              <a:t>+</a:t>
            </a:r>
            <a:r>
              <a:rPr lang="en-GB" sz="3200">
                <a:solidFill>
                  <a:srgbClr val="FF0000"/>
                </a:solidFill>
              </a:rPr>
              <a:t>1.155</a:t>
            </a:r>
          </a:p>
          <a:p>
            <a:endParaRPr lang="en-GB"/>
          </a:p>
        </p:txBody>
      </p:sp>
      <p:graphicFrame>
        <p:nvGraphicFramePr>
          <p:cNvPr id="7" name="Table 6"/>
          <p:cNvGraphicFramePr>
            <a:graphicFrameLocks noGrp="1"/>
          </p:cNvGraphicFramePr>
          <p:nvPr/>
        </p:nvGraphicFramePr>
        <p:xfrm>
          <a:off x="6337861" y="1274618"/>
          <a:ext cx="5727065" cy="2143573"/>
        </p:xfrm>
        <a:graphic>
          <a:graphicData uri="http://schemas.openxmlformats.org/drawingml/2006/table">
            <a:tbl>
              <a:tblPr>
                <a:tableStyleId>{5C22544A-7EE6-4342-B048-85BDC9FD1C3A}</a:tableStyleId>
              </a:tblPr>
              <a:tblGrid>
                <a:gridCol w="848995">
                  <a:extLst>
                    <a:ext uri="{9D8B030D-6E8A-4147-A177-3AD203B41FA5}">
                      <a16:colId xmlns:a16="http://schemas.microsoft.com/office/drawing/2014/main" val="4033713461"/>
                    </a:ext>
                  </a:extLst>
                </a:gridCol>
                <a:gridCol w="848995">
                  <a:extLst>
                    <a:ext uri="{9D8B030D-6E8A-4147-A177-3AD203B41FA5}">
                      <a16:colId xmlns:a16="http://schemas.microsoft.com/office/drawing/2014/main" val="812292166"/>
                    </a:ext>
                  </a:extLst>
                </a:gridCol>
                <a:gridCol w="848995">
                  <a:extLst>
                    <a:ext uri="{9D8B030D-6E8A-4147-A177-3AD203B41FA5}">
                      <a16:colId xmlns:a16="http://schemas.microsoft.com/office/drawing/2014/main" val="3001251553"/>
                    </a:ext>
                  </a:extLst>
                </a:gridCol>
                <a:gridCol w="936625">
                  <a:extLst>
                    <a:ext uri="{9D8B030D-6E8A-4147-A177-3AD203B41FA5}">
                      <a16:colId xmlns:a16="http://schemas.microsoft.com/office/drawing/2014/main" val="513146465"/>
                    </a:ext>
                  </a:extLst>
                </a:gridCol>
                <a:gridCol w="936625">
                  <a:extLst>
                    <a:ext uri="{9D8B030D-6E8A-4147-A177-3AD203B41FA5}">
                      <a16:colId xmlns:a16="http://schemas.microsoft.com/office/drawing/2014/main" val="1965495045"/>
                    </a:ext>
                  </a:extLst>
                </a:gridCol>
                <a:gridCol w="653415">
                  <a:extLst>
                    <a:ext uri="{9D8B030D-6E8A-4147-A177-3AD203B41FA5}">
                      <a16:colId xmlns:a16="http://schemas.microsoft.com/office/drawing/2014/main" val="58797120"/>
                    </a:ext>
                  </a:extLst>
                </a:gridCol>
                <a:gridCol w="653415">
                  <a:extLst>
                    <a:ext uri="{9D8B030D-6E8A-4147-A177-3AD203B41FA5}">
                      <a16:colId xmlns:a16="http://schemas.microsoft.com/office/drawing/2014/main" val="3664562868"/>
                    </a:ext>
                  </a:extLst>
                </a:gridCol>
              </a:tblGrid>
              <a:tr h="297935">
                <a:tc gridSpan="7">
                  <a:txBody>
                    <a:bodyPr/>
                    <a:lstStyle/>
                    <a:p>
                      <a:pPr marL="38100" marR="38100" algn="ctr">
                        <a:lnSpc>
                          <a:spcPts val="1600"/>
                        </a:lnSpc>
                        <a:spcAft>
                          <a:spcPts val="0"/>
                        </a:spcAft>
                      </a:pPr>
                      <a:r>
                        <a:rPr lang="en-GB" sz="2000" err="1">
                          <a:effectLst/>
                        </a:rPr>
                        <a:t>Coefficients</a:t>
                      </a:r>
                      <a:r>
                        <a:rPr lang="en-GB" sz="2000" baseline="30000" err="1">
                          <a:effectLst/>
                        </a:rPr>
                        <a:t>a</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965638181"/>
                  </a:ext>
                </a:extLst>
              </a:tr>
              <a:tr h="607163">
                <a:tc rowSpan="2" gridSpan="2">
                  <a:txBody>
                    <a:bodyPr/>
                    <a:lstStyle/>
                    <a:p>
                      <a:pPr marL="38100" marR="38100">
                        <a:lnSpc>
                          <a:spcPts val="1600"/>
                        </a:lnSpc>
                        <a:spcAft>
                          <a:spcPts val="0"/>
                        </a:spcAft>
                      </a:pPr>
                      <a:r>
                        <a:rPr lang="en-GB" sz="1400">
                          <a:effectLst/>
                        </a:rPr>
                        <a:t>Model</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rowSpan="2" hMerge="1">
                  <a:txBody>
                    <a:bodyPr/>
                    <a:lstStyle/>
                    <a:p>
                      <a:endParaRPr lang="en-GB"/>
                    </a:p>
                  </a:txBody>
                  <a:tcPr/>
                </a:tc>
                <a:tc gridSpan="2">
                  <a:txBody>
                    <a:bodyPr/>
                    <a:lstStyle/>
                    <a:p>
                      <a:pPr marL="38100" marR="38100" algn="ctr">
                        <a:lnSpc>
                          <a:spcPts val="1600"/>
                        </a:lnSpc>
                        <a:spcAft>
                          <a:spcPts val="0"/>
                        </a:spcAft>
                      </a:pPr>
                      <a:r>
                        <a:rPr lang="en-GB" sz="1400">
                          <a:effectLst/>
                        </a:rPr>
                        <a:t>Unstandardized Coefficients</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a:txBody>
                    <a:bodyPr/>
                    <a:lstStyle/>
                    <a:p>
                      <a:pPr marL="38100" marR="38100" algn="ctr">
                        <a:lnSpc>
                          <a:spcPts val="1600"/>
                        </a:lnSpc>
                        <a:spcAft>
                          <a:spcPts val="0"/>
                        </a:spcAft>
                      </a:pPr>
                      <a:r>
                        <a:rPr lang="en-GB" sz="1400">
                          <a:effectLst/>
                        </a:rPr>
                        <a:t>Standardized Coefficients</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rowSpan="2">
                  <a:txBody>
                    <a:bodyPr/>
                    <a:lstStyle/>
                    <a:p>
                      <a:pPr marL="38100" marR="38100" algn="ctr">
                        <a:lnSpc>
                          <a:spcPts val="1600"/>
                        </a:lnSpc>
                        <a:spcAft>
                          <a:spcPts val="0"/>
                        </a:spcAft>
                      </a:pPr>
                      <a:r>
                        <a:rPr lang="en-GB" sz="1400">
                          <a:effectLst/>
                        </a:rPr>
                        <a:t>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rowSpan="2">
                  <a:txBody>
                    <a:bodyPr/>
                    <a:lstStyle/>
                    <a:p>
                      <a:pPr marL="38100" marR="38100" algn="ctr">
                        <a:lnSpc>
                          <a:spcPts val="1600"/>
                        </a:lnSpc>
                        <a:spcAft>
                          <a:spcPts val="0"/>
                        </a:spcAft>
                      </a:pPr>
                      <a:r>
                        <a:rPr lang="en-GB" sz="1400">
                          <a:effectLst/>
                        </a:rPr>
                        <a:t>Sig.</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1214118947"/>
                  </a:ext>
                </a:extLst>
              </a:tr>
              <a:tr h="287341">
                <a:tc gridSpan="2" vMerge="1">
                  <a:txBody>
                    <a:bodyPr/>
                    <a:lstStyle/>
                    <a:p>
                      <a:endParaRPr lang="en-GB"/>
                    </a:p>
                  </a:txBody>
                  <a:tcPr/>
                </a:tc>
                <a:tc hMerge="1" vMerge="1">
                  <a:txBody>
                    <a:bodyPr/>
                    <a:lstStyle/>
                    <a:p>
                      <a:endParaRPr lang="en-GB"/>
                    </a:p>
                  </a:txBody>
                  <a:tcPr/>
                </a:tc>
                <a:tc>
                  <a:txBody>
                    <a:bodyPr/>
                    <a:lstStyle/>
                    <a:p>
                      <a:pPr marL="38100" marR="38100" algn="ctr">
                        <a:lnSpc>
                          <a:spcPts val="1600"/>
                        </a:lnSpc>
                        <a:spcAft>
                          <a:spcPts val="0"/>
                        </a:spcAft>
                      </a:pPr>
                      <a:r>
                        <a:rPr lang="en-GB" sz="1400">
                          <a:effectLst/>
                        </a:rPr>
                        <a:t>B</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400">
                          <a:effectLst/>
                        </a:rPr>
                        <a:t>Std. Error</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400">
                          <a:effectLst/>
                        </a:rPr>
                        <a:t>Beta</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366181603"/>
                  </a:ext>
                </a:extLst>
              </a:tr>
              <a:tr h="294436">
                <a:tc rowSpan="2">
                  <a:txBody>
                    <a:bodyPr/>
                    <a:lstStyle/>
                    <a:p>
                      <a:pPr marL="38100" marR="38100">
                        <a:lnSpc>
                          <a:spcPts val="1600"/>
                        </a:lnSpc>
                        <a:spcAft>
                          <a:spcPts val="0"/>
                        </a:spcAft>
                      </a:pPr>
                      <a:r>
                        <a:rPr lang="en-GB" sz="900">
                          <a:effectLst/>
                        </a:rPr>
                        <a:t>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1400">
                          <a:effectLst/>
                        </a:rPr>
                        <a:t>(Constant)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solidFill>
                            <a:srgbClr val="FF0000"/>
                          </a:solidFill>
                          <a:effectLst/>
                        </a:rPr>
                        <a:t>1.155</a:t>
                      </a:r>
                      <a:endParaRPr lang="en-GB" sz="20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1.981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24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r">
                        <a:lnSpc>
                          <a:spcPts val="1600"/>
                        </a:lnSpc>
                        <a:spcAft>
                          <a:spcPts val="0"/>
                        </a:spcAft>
                      </a:pPr>
                      <a:r>
                        <a:rPr lang="en-GB" sz="1400">
                          <a:effectLst/>
                        </a:rPr>
                        <a:t>.583</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.561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381723801"/>
                  </a:ext>
                </a:extLst>
              </a:tr>
              <a:tr h="287341">
                <a:tc vMerge="1">
                  <a:txBody>
                    <a:bodyPr/>
                    <a:lstStyle/>
                    <a:p>
                      <a:endParaRPr lang="en-GB"/>
                    </a:p>
                  </a:txBody>
                  <a:tcPr/>
                </a:tc>
                <a:tc>
                  <a:txBody>
                    <a:bodyPr/>
                    <a:lstStyle/>
                    <a:p>
                      <a:pPr marL="38100" marR="38100">
                        <a:lnSpc>
                          <a:spcPts val="1600"/>
                        </a:lnSpc>
                        <a:spcAft>
                          <a:spcPts val="0"/>
                        </a:spcAft>
                      </a:pPr>
                      <a:r>
                        <a:rPr lang="en-GB" sz="1400">
                          <a:effectLst/>
                        </a:rPr>
                        <a:t>BMI</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solidFill>
                            <a:srgbClr val="00B050"/>
                          </a:solidFill>
                          <a:effectLst/>
                        </a:rPr>
                        <a:t>1.076</a:t>
                      </a:r>
                      <a:endParaRPr lang="en-GB" sz="200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.074</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.796</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14.588</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.000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630020119"/>
                  </a:ext>
                </a:extLst>
              </a:tr>
              <a:tr h="287341">
                <a:tc gridSpan="7">
                  <a:txBody>
                    <a:bodyPr/>
                    <a:lstStyle/>
                    <a:p>
                      <a:pPr marL="38100" marR="38100">
                        <a:lnSpc>
                          <a:spcPts val="1600"/>
                        </a:lnSpc>
                        <a:spcAft>
                          <a:spcPts val="0"/>
                        </a:spcAft>
                      </a:pPr>
                      <a:r>
                        <a:rPr lang="en-GB" sz="1400">
                          <a:effectLst/>
                        </a:rPr>
                        <a:t>a. Dependent Variable: Fat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453647767"/>
                  </a:ext>
                </a:extLst>
              </a:tr>
            </a:tbl>
          </a:graphicData>
        </a:graphic>
      </p:graphicFrame>
    </p:spTree>
    <p:extLst>
      <p:ext uri="{BB962C8B-B14F-4D97-AF65-F5344CB8AC3E}">
        <p14:creationId xmlns:p14="http://schemas.microsoft.com/office/powerpoint/2010/main" val="86603344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C3B10-A9B5-4F38-BF66-6D57944A8372}"/>
              </a:ext>
            </a:extLst>
          </p:cNvPr>
          <p:cNvSpPr>
            <a:spLocks noGrp="1"/>
          </p:cNvSpPr>
          <p:nvPr>
            <p:ph type="title"/>
          </p:nvPr>
        </p:nvSpPr>
        <p:spPr/>
        <p:txBody>
          <a:bodyPr/>
          <a:lstStyle/>
          <a:p>
            <a:r>
              <a:rPr lang="en-GB"/>
              <a:t>One Way ANOVA</a:t>
            </a:r>
          </a:p>
        </p:txBody>
      </p:sp>
      <p:sp>
        <p:nvSpPr>
          <p:cNvPr id="3" name="Content Placeholder 2">
            <a:extLst>
              <a:ext uri="{FF2B5EF4-FFF2-40B4-BE49-F238E27FC236}">
                <a16:creationId xmlns:a16="http://schemas.microsoft.com/office/drawing/2014/main" id="{887D2844-4FC5-C182-59B3-56BEB3EDA34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77933309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Types of ANOVA</a:t>
            </a:r>
          </a:p>
        </p:txBody>
      </p:sp>
      <p:sp>
        <p:nvSpPr>
          <p:cNvPr id="3" name="Content Placeholder 2"/>
          <p:cNvSpPr>
            <a:spLocks noGrp="1"/>
          </p:cNvSpPr>
          <p:nvPr>
            <p:ph idx="1"/>
          </p:nvPr>
        </p:nvSpPr>
        <p:spPr/>
        <p:txBody>
          <a:bodyPr/>
          <a:lstStyle/>
          <a:p>
            <a:endParaRPr lang="en-GB"/>
          </a:p>
          <a:p>
            <a:r>
              <a:rPr lang="en-GB"/>
              <a:t>Independent ANOVA – 3 or more separate groups</a:t>
            </a:r>
          </a:p>
          <a:p>
            <a:endParaRPr lang="en-GB"/>
          </a:p>
          <a:p>
            <a:r>
              <a:rPr lang="en-GB"/>
              <a:t>Repeated measures ANOVA – One groups tested on several (more than 2) occasions.</a:t>
            </a:r>
          </a:p>
        </p:txBody>
      </p:sp>
    </p:spTree>
    <p:extLst>
      <p:ext uri="{BB962C8B-B14F-4D97-AF65-F5344CB8AC3E}">
        <p14:creationId xmlns:p14="http://schemas.microsoft.com/office/powerpoint/2010/main" val="253218363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Examples of both?</a:t>
            </a:r>
          </a:p>
        </p:txBody>
      </p:sp>
      <p:sp>
        <p:nvSpPr>
          <p:cNvPr id="3" name="Content Placeholder 2"/>
          <p:cNvSpPr>
            <a:spLocks noGrp="1"/>
          </p:cNvSpPr>
          <p:nvPr>
            <p:ph idx="1"/>
          </p:nvPr>
        </p:nvSpPr>
        <p:spPr/>
        <p:txBody>
          <a:bodyPr/>
          <a:lstStyle/>
          <a:p>
            <a:r>
              <a:rPr lang="en-GB"/>
              <a:t>Independent ANOVA – 3 or more separate groups</a:t>
            </a:r>
          </a:p>
          <a:p>
            <a:endParaRPr lang="en-GB"/>
          </a:p>
          <a:p>
            <a:r>
              <a:rPr lang="en-GB"/>
              <a:t>Repeated measures ANOVA – One groups tested on several (more than 2) occasions.</a:t>
            </a:r>
          </a:p>
          <a:p>
            <a:endParaRPr lang="en-GB"/>
          </a:p>
        </p:txBody>
      </p:sp>
    </p:spTree>
    <p:extLst>
      <p:ext uri="{BB962C8B-B14F-4D97-AF65-F5344CB8AC3E}">
        <p14:creationId xmlns:p14="http://schemas.microsoft.com/office/powerpoint/2010/main" val="154471725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633597"/>
            <a:ext cx="7772400" cy="1470025"/>
          </a:xfrm>
        </p:spPr>
        <p:txBody>
          <a:bodyPr/>
          <a:lstStyle/>
          <a:p>
            <a:r>
              <a:rPr lang="en-US"/>
              <a:t>One Way Analysis of Variance </a:t>
            </a:r>
            <a:br>
              <a:rPr lang="en-US"/>
            </a:br>
            <a:r>
              <a:rPr lang="en-US"/>
              <a:t>ANOVA</a:t>
            </a:r>
          </a:p>
        </p:txBody>
      </p:sp>
      <p:sp>
        <p:nvSpPr>
          <p:cNvPr id="3" name="Subtitle 2"/>
          <p:cNvSpPr>
            <a:spLocks noGrp="1"/>
          </p:cNvSpPr>
          <p:nvPr>
            <p:ph type="subTitle" idx="1"/>
          </p:nvPr>
        </p:nvSpPr>
        <p:spPr>
          <a:xfrm>
            <a:off x="1722908" y="2103620"/>
            <a:ext cx="8751923" cy="4754380"/>
          </a:xfrm>
        </p:spPr>
        <p:txBody>
          <a:bodyPr/>
          <a:lstStyle/>
          <a:p>
            <a:r>
              <a:rPr lang="en-US">
                <a:solidFill>
                  <a:schemeClr val="tx1"/>
                </a:solidFill>
              </a:rPr>
              <a:t>Compares 3 of more sets of data – time for Illinois agility test of different sports players</a:t>
            </a:r>
          </a:p>
          <a:p>
            <a:r>
              <a:rPr lang="en-US">
                <a:solidFill>
                  <a:srgbClr val="FF0000"/>
                </a:solidFill>
              </a:rPr>
              <a:t>A test of differences</a:t>
            </a:r>
          </a:p>
          <a:p>
            <a:endParaRPr lang="en-US" sz="1050">
              <a:solidFill>
                <a:schemeClr val="tx1"/>
              </a:solidFill>
            </a:endParaRPr>
          </a:p>
          <a:p>
            <a:r>
              <a:rPr lang="en-US" sz="4000" b="1">
                <a:solidFill>
                  <a:srgbClr val="0070C0"/>
                </a:solidFill>
              </a:rPr>
              <a:t>Team  23 23 31 24 24 21 22 22 24</a:t>
            </a:r>
          </a:p>
          <a:p>
            <a:r>
              <a:rPr lang="en-US" sz="4000" b="1" err="1">
                <a:solidFill>
                  <a:srgbClr val="00B050"/>
                </a:solidFill>
              </a:rPr>
              <a:t>Indiv</a:t>
            </a:r>
            <a:r>
              <a:rPr lang="en-US" sz="4000" b="1">
                <a:solidFill>
                  <a:srgbClr val="00B050"/>
                </a:solidFill>
              </a:rPr>
              <a:t>   29 34 21 25 36 25 21 35 27</a:t>
            </a:r>
          </a:p>
          <a:p>
            <a:r>
              <a:rPr lang="en-US" sz="4000" b="1">
                <a:solidFill>
                  <a:schemeClr val="accent6">
                    <a:lumMod val="75000"/>
                  </a:schemeClr>
                </a:solidFill>
              </a:rPr>
              <a:t>None   33 28 25 34 31 26 32 33 30 </a:t>
            </a:r>
          </a:p>
          <a:p>
            <a:endParaRPr lang="en-US">
              <a:solidFill>
                <a:schemeClr val="tx1"/>
              </a:solidFill>
            </a:endParaRPr>
          </a:p>
        </p:txBody>
      </p:sp>
    </p:spTree>
    <p:extLst>
      <p:ext uri="{BB962C8B-B14F-4D97-AF65-F5344CB8AC3E}">
        <p14:creationId xmlns:p14="http://schemas.microsoft.com/office/powerpoint/2010/main" val="255810027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Can I use multiple t-tests?</a:t>
            </a:r>
          </a:p>
        </p:txBody>
      </p:sp>
      <p:sp>
        <p:nvSpPr>
          <p:cNvPr id="3" name="Content Placeholder 2"/>
          <p:cNvSpPr>
            <a:spLocks noGrp="1"/>
          </p:cNvSpPr>
          <p:nvPr>
            <p:ph idx="1"/>
          </p:nvPr>
        </p:nvSpPr>
        <p:spPr>
          <a:xfrm>
            <a:off x="442452" y="1417638"/>
            <a:ext cx="11080954" cy="5099948"/>
          </a:xfrm>
          <a:solidFill>
            <a:schemeClr val="bg1"/>
          </a:solidFill>
        </p:spPr>
        <p:txBody>
          <a:bodyPr>
            <a:noAutofit/>
          </a:bodyPr>
          <a:lstStyle/>
          <a:p>
            <a:r>
              <a:rPr lang="en-US" sz="2400">
                <a:solidFill>
                  <a:srgbClr val="FF0000"/>
                </a:solidFill>
              </a:rPr>
              <a:t>No - because statistics generally determine probabilities they are always subject to errors.</a:t>
            </a:r>
            <a:endParaRPr lang="en-US" sz="2400"/>
          </a:p>
          <a:p>
            <a:r>
              <a:rPr lang="en-US" sz="2400">
                <a:solidFill>
                  <a:srgbClr val="00B0F0"/>
                </a:solidFill>
              </a:rPr>
              <a:t>Every time you conduct a t-test there is a chance that you will make a Type 1 error. This error is usually 5%. </a:t>
            </a:r>
          </a:p>
          <a:p>
            <a:pPr lvl="1"/>
            <a:r>
              <a:rPr lang="en-GB" sz="2000"/>
              <a:t>Type 1 error – rejection of true null hypothesis – false positive (a drug </a:t>
            </a:r>
            <a:r>
              <a:rPr lang="en-GB" sz="2000" b="1"/>
              <a:t>isn’t</a:t>
            </a:r>
            <a:r>
              <a:rPr lang="en-GB" sz="2000"/>
              <a:t> effective but incorrectly decide that </a:t>
            </a:r>
            <a:r>
              <a:rPr lang="en-GB" sz="2000" b="1"/>
              <a:t>it is</a:t>
            </a:r>
            <a:r>
              <a:rPr lang="en-GB" sz="2000"/>
              <a:t>)</a:t>
            </a:r>
          </a:p>
          <a:p>
            <a:pPr lvl="1"/>
            <a:r>
              <a:rPr lang="en-GB" sz="2000"/>
              <a:t>Type 2 error – fail to reject false null hypothesis – e.g. a drug </a:t>
            </a:r>
            <a:r>
              <a:rPr lang="en-GB" sz="2000" b="1"/>
              <a:t>is</a:t>
            </a:r>
            <a:r>
              <a:rPr lang="en-GB" sz="2000"/>
              <a:t> effective but incorrectly decide that </a:t>
            </a:r>
            <a:r>
              <a:rPr lang="en-GB" sz="2000" b="1"/>
              <a:t>it isn't</a:t>
            </a:r>
            <a:r>
              <a:rPr lang="en-GB" sz="2000"/>
              <a:t>. </a:t>
            </a:r>
            <a:endParaRPr lang="en-US" sz="2000"/>
          </a:p>
          <a:p>
            <a:r>
              <a:rPr lang="en-US" sz="2400">
                <a:solidFill>
                  <a:srgbClr val="FF0000"/>
                </a:solidFill>
              </a:rPr>
              <a:t>Therefore, by running two t-tests on the same data you will have increased your chance of "making a mistake" to 10%. Three t-tests would be 15% and so on. These are unacceptable errors. </a:t>
            </a:r>
            <a:endParaRPr lang="en-US" sz="2400"/>
          </a:p>
          <a:p>
            <a:r>
              <a:rPr lang="en-US" sz="2400">
                <a:solidFill>
                  <a:srgbClr val="00B050"/>
                </a:solidFill>
              </a:rPr>
              <a:t>An ANOVA controls for these errors so that the Type 1 error remains at 5% and you can be more confident that any significant result you find is not just down to chance. See our guide on</a:t>
            </a:r>
            <a:r>
              <a:rPr lang="en-US" sz="2400">
                <a:solidFill>
                  <a:srgbClr val="00B050"/>
                </a:solidFill>
                <a:hlinkClick r:id="rId2"/>
              </a:rPr>
              <a:t>.</a:t>
            </a:r>
            <a:endParaRPr lang="en-US" sz="2400">
              <a:solidFill>
                <a:srgbClr val="00B050"/>
              </a:solidFill>
            </a:endParaRPr>
          </a:p>
        </p:txBody>
      </p:sp>
    </p:spTree>
    <p:extLst>
      <p:ext uri="{BB962C8B-B14F-4D97-AF65-F5344CB8AC3E}">
        <p14:creationId xmlns:p14="http://schemas.microsoft.com/office/powerpoint/2010/main" val="241274071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36851"/>
            <a:ext cx="8229600" cy="602184"/>
          </a:xfrm>
        </p:spPr>
        <p:txBody>
          <a:bodyPr>
            <a:normAutofit fontScale="90000"/>
          </a:bodyPr>
          <a:lstStyle/>
          <a:p>
            <a:r>
              <a:rPr lang="en-US"/>
              <a:t>Errors</a:t>
            </a:r>
          </a:p>
        </p:txBody>
      </p:sp>
      <p:sp>
        <p:nvSpPr>
          <p:cNvPr id="3" name="Content Placeholder 2"/>
          <p:cNvSpPr>
            <a:spLocks noGrp="1"/>
          </p:cNvSpPr>
          <p:nvPr>
            <p:ph idx="1"/>
          </p:nvPr>
        </p:nvSpPr>
        <p:spPr>
          <a:xfrm>
            <a:off x="363793" y="1427969"/>
            <a:ext cx="11700387" cy="3999438"/>
          </a:xfrm>
        </p:spPr>
        <p:txBody>
          <a:bodyPr>
            <a:normAutofit fontScale="92500" lnSpcReduction="20000"/>
          </a:bodyPr>
          <a:lstStyle/>
          <a:p>
            <a:r>
              <a:rPr lang="en-US">
                <a:solidFill>
                  <a:srgbClr val="FF0000"/>
                </a:solidFill>
              </a:rPr>
              <a:t>A </a:t>
            </a:r>
            <a:r>
              <a:rPr lang="en-US" b="1" u="sng">
                <a:solidFill>
                  <a:srgbClr val="FF0000"/>
                </a:solidFill>
              </a:rPr>
              <a:t>type I error</a:t>
            </a:r>
            <a:r>
              <a:rPr lang="en-US" u="sng">
                <a:solidFill>
                  <a:srgbClr val="FF0000"/>
                </a:solidFill>
              </a:rPr>
              <a:t> </a:t>
            </a:r>
            <a:r>
              <a:rPr lang="en-US">
                <a:solidFill>
                  <a:srgbClr val="FF0000"/>
                </a:solidFill>
              </a:rPr>
              <a:t>is when you reject the </a:t>
            </a:r>
            <a:r>
              <a:rPr lang="en-US" i="1">
                <a:solidFill>
                  <a:srgbClr val="FF0000"/>
                </a:solidFill>
              </a:rPr>
              <a:t>null</a:t>
            </a:r>
            <a:r>
              <a:rPr lang="en-US">
                <a:solidFill>
                  <a:srgbClr val="FF0000"/>
                </a:solidFill>
              </a:rPr>
              <a:t> hypothesis when it is in fact true</a:t>
            </a:r>
          </a:p>
          <a:p>
            <a:endParaRPr lang="en-US"/>
          </a:p>
          <a:p>
            <a:pPr marL="0" indent="0">
              <a:buNone/>
            </a:pPr>
            <a:r>
              <a:rPr lang="en-US"/>
              <a:t>e.g. would be when the statistical test identifies an improvement in VO2 max when none had occurred. Therefore you would conclude, wrongly that the training </a:t>
            </a:r>
            <a:r>
              <a:rPr lang="en-US" err="1"/>
              <a:t>programme</a:t>
            </a:r>
            <a:r>
              <a:rPr lang="en-US"/>
              <a:t> has an impact aerobic capacity, when in fact it doesn’t</a:t>
            </a:r>
          </a:p>
          <a:p>
            <a:pPr marL="0" indent="0">
              <a:buNone/>
            </a:pPr>
            <a:endParaRPr lang="en-US"/>
          </a:p>
          <a:p>
            <a:r>
              <a:rPr lang="en-US">
                <a:solidFill>
                  <a:srgbClr val="FF0000"/>
                </a:solidFill>
              </a:rPr>
              <a:t>A </a:t>
            </a:r>
            <a:r>
              <a:rPr lang="en-US" b="1" u="sng">
                <a:solidFill>
                  <a:srgbClr val="FF0000"/>
                </a:solidFill>
              </a:rPr>
              <a:t>type II error</a:t>
            </a:r>
            <a:r>
              <a:rPr lang="en-US" u="sng">
                <a:solidFill>
                  <a:srgbClr val="FF0000"/>
                </a:solidFill>
              </a:rPr>
              <a:t> </a:t>
            </a:r>
            <a:r>
              <a:rPr lang="en-US">
                <a:solidFill>
                  <a:srgbClr val="FF0000"/>
                </a:solidFill>
              </a:rPr>
              <a:t>is the failure to reject a false null hypothesis.</a:t>
            </a:r>
          </a:p>
          <a:p>
            <a:endParaRPr lang="en-US"/>
          </a:p>
          <a:p>
            <a:pPr marL="0" indent="0">
              <a:buNone/>
            </a:pPr>
            <a:r>
              <a:rPr lang="en-US"/>
              <a:t>e.g. would be when the statistical test fails to detect an improvement in VO2 max when one had occurred. Therefore you would conclude, wrongly that the training </a:t>
            </a:r>
            <a:r>
              <a:rPr lang="en-US" err="1"/>
              <a:t>programme</a:t>
            </a:r>
            <a:r>
              <a:rPr lang="en-US"/>
              <a:t> has no impact, when in fact it does.</a:t>
            </a:r>
          </a:p>
        </p:txBody>
      </p:sp>
      <p:sp>
        <p:nvSpPr>
          <p:cNvPr id="4" name="TextBox 3"/>
          <p:cNvSpPr txBox="1"/>
          <p:nvPr/>
        </p:nvSpPr>
        <p:spPr>
          <a:xfrm>
            <a:off x="2250510" y="815991"/>
            <a:ext cx="7590772" cy="461665"/>
          </a:xfrm>
          <a:prstGeom prst="rect">
            <a:avLst/>
          </a:prstGeom>
          <a:noFill/>
        </p:spPr>
        <p:txBody>
          <a:bodyPr wrap="square" rtlCol="0">
            <a:spAutoFit/>
          </a:bodyPr>
          <a:lstStyle/>
          <a:p>
            <a:pPr algn="ctr"/>
            <a:r>
              <a:rPr lang="en-GB" sz="2400" b="1">
                <a:solidFill>
                  <a:srgbClr val="0070C0"/>
                </a:solidFill>
              </a:rPr>
              <a:t>Remember statistics are concerned with probabilities</a:t>
            </a:r>
          </a:p>
        </p:txBody>
      </p:sp>
    </p:spTree>
    <p:extLst>
      <p:ext uri="{BB962C8B-B14F-4D97-AF65-F5344CB8AC3E}">
        <p14:creationId xmlns:p14="http://schemas.microsoft.com/office/powerpoint/2010/main" val="157469548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Limitations of the ANOVA</a:t>
            </a:r>
          </a:p>
        </p:txBody>
      </p:sp>
      <p:sp>
        <p:nvSpPr>
          <p:cNvPr id="3" name="Content Placeholder 2"/>
          <p:cNvSpPr>
            <a:spLocks noGrp="1"/>
          </p:cNvSpPr>
          <p:nvPr>
            <p:ph idx="1"/>
          </p:nvPr>
        </p:nvSpPr>
        <p:spPr/>
        <p:txBody>
          <a:bodyPr>
            <a:normAutofit/>
          </a:bodyPr>
          <a:lstStyle/>
          <a:p>
            <a:pPr>
              <a:lnSpc>
                <a:spcPct val="80000"/>
              </a:lnSpc>
            </a:pPr>
            <a:r>
              <a:rPr lang="en-GB">
                <a:solidFill>
                  <a:srgbClr val="0070C0"/>
                </a:solidFill>
                <a:latin typeface="Arial" charset="0"/>
                <a:cs typeface="Arial" charset="0"/>
              </a:rPr>
              <a:t>ANOVA will tell you whether there is but not where the differences </a:t>
            </a:r>
            <a:r>
              <a:rPr lang="en-GB">
                <a:latin typeface="Arial" charset="0"/>
                <a:cs typeface="Arial" charset="0"/>
              </a:rPr>
              <a:t>are.</a:t>
            </a:r>
          </a:p>
          <a:p>
            <a:pPr>
              <a:lnSpc>
                <a:spcPct val="80000"/>
              </a:lnSpc>
            </a:pPr>
            <a:endParaRPr lang="en-GB">
              <a:latin typeface="Arial" charset="0"/>
              <a:cs typeface="Arial" charset="0"/>
            </a:endParaRPr>
          </a:p>
          <a:p>
            <a:pPr>
              <a:lnSpc>
                <a:spcPct val="80000"/>
              </a:lnSpc>
            </a:pPr>
            <a:r>
              <a:rPr lang="en-GB">
                <a:latin typeface="Arial" charset="0"/>
                <a:cs typeface="Arial" charset="0"/>
              </a:rPr>
              <a:t>To locate which groups vary you need to use a </a:t>
            </a:r>
            <a:r>
              <a:rPr lang="en-GB" b="1" i="1">
                <a:latin typeface="Arial" charset="0"/>
                <a:cs typeface="Arial" charset="0"/>
              </a:rPr>
              <a:t>Post Hoc test</a:t>
            </a:r>
            <a:r>
              <a:rPr lang="en-GB">
                <a:latin typeface="Arial" charset="0"/>
                <a:cs typeface="Arial" charset="0"/>
              </a:rPr>
              <a:t>.</a:t>
            </a:r>
          </a:p>
          <a:p>
            <a:pPr>
              <a:lnSpc>
                <a:spcPct val="80000"/>
              </a:lnSpc>
            </a:pPr>
            <a:endParaRPr lang="en-GB">
              <a:latin typeface="Arial" charset="0"/>
              <a:cs typeface="Arial" charset="0"/>
            </a:endParaRPr>
          </a:p>
          <a:p>
            <a:pPr>
              <a:lnSpc>
                <a:spcPct val="80000"/>
              </a:lnSpc>
            </a:pPr>
            <a:r>
              <a:rPr lang="en-GB">
                <a:solidFill>
                  <a:srgbClr val="0070C0"/>
                </a:solidFill>
                <a:latin typeface="Arial" charset="0"/>
                <a:cs typeface="Arial" charset="0"/>
              </a:rPr>
              <a:t>Normally </a:t>
            </a:r>
            <a:r>
              <a:rPr lang="en-GB" err="1">
                <a:solidFill>
                  <a:srgbClr val="0070C0"/>
                </a:solidFill>
                <a:latin typeface="Arial" charset="0"/>
                <a:cs typeface="Arial" charset="0"/>
              </a:rPr>
              <a:t>Tukey</a:t>
            </a:r>
            <a:r>
              <a:rPr lang="en-GB">
                <a:solidFill>
                  <a:srgbClr val="0070C0"/>
                </a:solidFill>
                <a:latin typeface="Arial" charset="0"/>
                <a:cs typeface="Arial" charset="0"/>
              </a:rPr>
              <a:t> or </a:t>
            </a:r>
            <a:r>
              <a:rPr lang="en-GB" err="1">
                <a:solidFill>
                  <a:srgbClr val="0070C0"/>
                </a:solidFill>
                <a:latin typeface="Arial" charset="0"/>
                <a:cs typeface="Arial" charset="0"/>
              </a:rPr>
              <a:t>Scheffe’s</a:t>
            </a:r>
            <a:r>
              <a:rPr lang="en-GB">
                <a:solidFill>
                  <a:srgbClr val="0070C0"/>
                </a:solidFill>
                <a:latin typeface="Arial" charset="0"/>
                <a:cs typeface="Arial" charset="0"/>
              </a:rPr>
              <a:t> (more conservative)</a:t>
            </a:r>
            <a:endParaRPr lang="en-US"/>
          </a:p>
        </p:txBody>
      </p:sp>
    </p:spTree>
    <p:extLst>
      <p:ext uri="{BB962C8B-B14F-4D97-AF65-F5344CB8AC3E}">
        <p14:creationId xmlns:p14="http://schemas.microsoft.com/office/powerpoint/2010/main" val="250073721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Inputting the Data</a:t>
            </a:r>
          </a:p>
        </p:txBody>
      </p:sp>
      <p:sp>
        <p:nvSpPr>
          <p:cNvPr id="3" name="Content Placeholder 2"/>
          <p:cNvSpPr>
            <a:spLocks noGrp="1"/>
          </p:cNvSpPr>
          <p:nvPr>
            <p:ph idx="1"/>
          </p:nvPr>
        </p:nvSpPr>
        <p:spPr/>
        <p:txBody>
          <a:bodyPr>
            <a:normAutofit fontScale="70000" lnSpcReduction="20000"/>
          </a:bodyPr>
          <a:lstStyle/>
          <a:p>
            <a:pPr marL="0" indent="0">
              <a:buNone/>
            </a:pPr>
            <a:r>
              <a:rPr lang="en-US"/>
              <a:t>Set up the variable view columns</a:t>
            </a:r>
          </a:p>
          <a:p>
            <a:pPr marL="0" indent="0">
              <a:buNone/>
            </a:pPr>
            <a:r>
              <a:rPr lang="en-US"/>
              <a:t>Column 1 – group</a:t>
            </a:r>
          </a:p>
          <a:p>
            <a:pPr marL="0" indent="0">
              <a:buNone/>
            </a:pPr>
            <a:r>
              <a:rPr lang="en-US"/>
              <a:t>Column 2 – time</a:t>
            </a:r>
          </a:p>
          <a:p>
            <a:pPr marL="0" indent="0">
              <a:buNone/>
            </a:pPr>
            <a:endParaRPr lang="en-US"/>
          </a:p>
          <a:p>
            <a:pPr marL="0" indent="0">
              <a:buNone/>
            </a:pPr>
            <a:r>
              <a:rPr lang="en-US"/>
              <a:t>You must convert your group titles to numbers </a:t>
            </a:r>
          </a:p>
          <a:p>
            <a:pPr marL="0" indent="0">
              <a:buNone/>
            </a:pPr>
            <a:r>
              <a:rPr lang="en-US"/>
              <a:t>so;</a:t>
            </a:r>
          </a:p>
          <a:p>
            <a:pPr marL="0" indent="0">
              <a:buNone/>
            </a:pPr>
            <a:r>
              <a:rPr lang="en-US"/>
              <a:t> </a:t>
            </a:r>
          </a:p>
          <a:p>
            <a:pPr marL="0" indent="0">
              <a:buNone/>
            </a:pPr>
            <a:r>
              <a:rPr lang="en-US"/>
              <a:t>Firstly groups an then in the values box 1=team; 2=</a:t>
            </a:r>
            <a:r>
              <a:rPr lang="en-US" err="1"/>
              <a:t>indiv</a:t>
            </a:r>
            <a:r>
              <a:rPr lang="en-US"/>
              <a:t>; 3 =none</a:t>
            </a:r>
          </a:p>
          <a:p>
            <a:pPr marL="0" indent="0">
              <a:buNone/>
            </a:pPr>
            <a:endParaRPr lang="en-US"/>
          </a:p>
          <a:p>
            <a:pPr marL="0" indent="0">
              <a:buNone/>
            </a:pPr>
            <a:r>
              <a:rPr lang="en-US"/>
              <a:t>Return to data view.</a:t>
            </a:r>
          </a:p>
        </p:txBody>
      </p:sp>
    </p:spTree>
    <p:extLst>
      <p:ext uri="{BB962C8B-B14F-4D97-AF65-F5344CB8AC3E}">
        <p14:creationId xmlns:p14="http://schemas.microsoft.com/office/powerpoint/2010/main" val="33816421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Data view</a:t>
            </a:r>
          </a:p>
        </p:txBody>
      </p:sp>
      <p:sp>
        <p:nvSpPr>
          <p:cNvPr id="3" name="Content Placeholder 2"/>
          <p:cNvSpPr>
            <a:spLocks noGrp="1"/>
          </p:cNvSpPr>
          <p:nvPr>
            <p:ph idx="1"/>
          </p:nvPr>
        </p:nvSpPr>
        <p:spPr>
          <a:xfrm>
            <a:off x="1981200" y="1600201"/>
            <a:ext cx="8229600" cy="5009183"/>
          </a:xfrm>
        </p:spPr>
        <p:txBody>
          <a:bodyPr>
            <a:normAutofit/>
          </a:bodyPr>
          <a:lstStyle/>
          <a:p>
            <a:r>
              <a:rPr lang="en-US"/>
              <a:t>Under the group column insert 1 for group 1 and then the time for that person in the time column. The second person in the column is 1 then their time, the third is 1 then their time etc.</a:t>
            </a:r>
          </a:p>
          <a:p>
            <a:endParaRPr lang="en-US"/>
          </a:p>
          <a:p>
            <a:r>
              <a:rPr lang="en-US"/>
              <a:t>When you reach the second group of data then it is 2 under the group and their time in the time column etc.  </a:t>
            </a:r>
          </a:p>
          <a:p>
            <a:r>
              <a:rPr lang="en-US"/>
              <a:t>You data is ready to </a:t>
            </a:r>
            <a:r>
              <a:rPr lang="en-US" err="1"/>
              <a:t>analyse</a:t>
            </a:r>
            <a:endParaRPr lang="en-US"/>
          </a:p>
        </p:txBody>
      </p:sp>
    </p:spTree>
    <p:extLst>
      <p:ext uri="{BB962C8B-B14F-4D97-AF65-F5344CB8AC3E}">
        <p14:creationId xmlns:p14="http://schemas.microsoft.com/office/powerpoint/2010/main" val="21399540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4461919" y="252413"/>
            <a:ext cx="2771775" cy="6353175"/>
          </a:xfrm>
          <a:prstGeom prst="rect">
            <a:avLst/>
          </a:prstGeom>
        </p:spPr>
      </p:pic>
    </p:spTree>
    <p:extLst>
      <p:ext uri="{BB962C8B-B14F-4D97-AF65-F5344CB8AC3E}">
        <p14:creationId xmlns:p14="http://schemas.microsoft.com/office/powerpoint/2010/main" val="371845950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Conducting the Test</a:t>
            </a:r>
          </a:p>
        </p:txBody>
      </p:sp>
      <p:sp>
        <p:nvSpPr>
          <p:cNvPr id="3" name="Content Placeholder 2"/>
          <p:cNvSpPr>
            <a:spLocks noGrp="1"/>
          </p:cNvSpPr>
          <p:nvPr>
            <p:ph idx="1"/>
          </p:nvPr>
        </p:nvSpPr>
        <p:spPr>
          <a:xfrm>
            <a:off x="1981200" y="1600201"/>
            <a:ext cx="8229600" cy="4718493"/>
          </a:xfrm>
        </p:spPr>
        <p:txBody>
          <a:bodyPr>
            <a:normAutofit/>
          </a:bodyPr>
          <a:lstStyle/>
          <a:p>
            <a:r>
              <a:rPr lang="en-US" err="1"/>
              <a:t>Analyse</a:t>
            </a:r>
            <a:endParaRPr lang="en-US"/>
          </a:p>
          <a:p>
            <a:r>
              <a:rPr lang="en-US"/>
              <a:t>Compare means</a:t>
            </a:r>
          </a:p>
          <a:p>
            <a:r>
              <a:rPr lang="en-US"/>
              <a:t>One way ANOVA</a:t>
            </a:r>
          </a:p>
          <a:p>
            <a:endParaRPr lang="en-US"/>
          </a:p>
          <a:p>
            <a:pPr marL="0" indent="0">
              <a:buNone/>
            </a:pPr>
            <a:r>
              <a:rPr lang="en-US"/>
              <a:t>Factor is the group</a:t>
            </a:r>
          </a:p>
          <a:p>
            <a:pPr marL="0" indent="0">
              <a:buNone/>
            </a:pPr>
            <a:r>
              <a:rPr lang="en-US"/>
              <a:t>Dependent is the time</a:t>
            </a:r>
          </a:p>
          <a:p>
            <a:pPr marL="0" indent="0">
              <a:buNone/>
            </a:pPr>
            <a:endParaRPr lang="en-US" sz="1000"/>
          </a:p>
          <a:p>
            <a:pPr marL="0" indent="0">
              <a:buNone/>
            </a:pPr>
            <a:r>
              <a:rPr lang="en-US"/>
              <a:t>As time is dependent on the person and the person is in a group.</a:t>
            </a:r>
          </a:p>
        </p:txBody>
      </p:sp>
    </p:spTree>
    <p:extLst>
      <p:ext uri="{BB962C8B-B14F-4D97-AF65-F5344CB8AC3E}">
        <p14:creationId xmlns:p14="http://schemas.microsoft.com/office/powerpoint/2010/main" val="88348814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2702107" y="176213"/>
            <a:ext cx="7258050" cy="6505575"/>
          </a:xfrm>
          <a:prstGeom prst="rect">
            <a:avLst/>
          </a:prstGeom>
        </p:spPr>
      </p:pic>
    </p:spTree>
    <p:extLst>
      <p:ext uri="{BB962C8B-B14F-4D97-AF65-F5344CB8AC3E}">
        <p14:creationId xmlns:p14="http://schemas.microsoft.com/office/powerpoint/2010/main" val="8216853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Post Hoc</a:t>
            </a:r>
          </a:p>
        </p:txBody>
      </p:sp>
      <p:sp>
        <p:nvSpPr>
          <p:cNvPr id="3" name="Content Placeholder 2"/>
          <p:cNvSpPr>
            <a:spLocks noGrp="1"/>
          </p:cNvSpPr>
          <p:nvPr>
            <p:ph idx="1"/>
          </p:nvPr>
        </p:nvSpPr>
        <p:spPr/>
        <p:txBody>
          <a:bodyPr/>
          <a:lstStyle/>
          <a:p>
            <a:r>
              <a:rPr lang="en-US"/>
              <a:t>Under options click </a:t>
            </a:r>
            <a:r>
              <a:rPr lang="en-US" err="1"/>
              <a:t>descriptives</a:t>
            </a:r>
            <a:endParaRPr lang="en-US"/>
          </a:p>
          <a:p>
            <a:endParaRPr lang="en-US"/>
          </a:p>
          <a:p>
            <a:r>
              <a:rPr lang="en-US"/>
              <a:t>Under post hoc click </a:t>
            </a:r>
            <a:r>
              <a:rPr lang="en-US" err="1"/>
              <a:t>Tukey</a:t>
            </a:r>
            <a:endParaRPr lang="en-US"/>
          </a:p>
        </p:txBody>
      </p:sp>
    </p:spTree>
    <p:extLst>
      <p:ext uri="{BB962C8B-B14F-4D97-AF65-F5344CB8AC3E}">
        <p14:creationId xmlns:p14="http://schemas.microsoft.com/office/powerpoint/2010/main" val="292432381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2709863" y="614363"/>
            <a:ext cx="6772275" cy="5629275"/>
          </a:xfrm>
          <a:prstGeom prst="rect">
            <a:avLst/>
          </a:prstGeom>
        </p:spPr>
      </p:pic>
    </p:spTree>
    <p:extLst>
      <p:ext uri="{BB962C8B-B14F-4D97-AF65-F5344CB8AC3E}">
        <p14:creationId xmlns:p14="http://schemas.microsoft.com/office/powerpoint/2010/main" val="217010993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2399212" y="274638"/>
            <a:ext cx="7302138" cy="6060848"/>
          </a:xfrm>
          <a:prstGeom prst="rect">
            <a:avLst/>
          </a:prstGeom>
        </p:spPr>
      </p:pic>
    </p:spTree>
    <p:extLst>
      <p:ext uri="{BB962C8B-B14F-4D97-AF65-F5344CB8AC3E}">
        <p14:creationId xmlns:p14="http://schemas.microsoft.com/office/powerpoint/2010/main" val="402748637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SPSS Output</a:t>
            </a:r>
          </a:p>
        </p:txBody>
      </p:sp>
      <p:pic>
        <p:nvPicPr>
          <p:cNvPr id="3" name="Picture 2"/>
          <p:cNvPicPr>
            <a:picLocks noChangeAspect="1"/>
          </p:cNvPicPr>
          <p:nvPr/>
        </p:nvPicPr>
        <p:blipFill>
          <a:blip r:embed="rId2"/>
          <a:stretch>
            <a:fillRect/>
          </a:stretch>
        </p:blipFill>
        <p:spPr>
          <a:xfrm>
            <a:off x="2373087" y="1452563"/>
            <a:ext cx="7837713" cy="4909049"/>
          </a:xfrm>
          <a:prstGeom prst="rect">
            <a:avLst/>
          </a:prstGeom>
        </p:spPr>
      </p:pic>
    </p:spTree>
    <p:extLst>
      <p:ext uri="{BB962C8B-B14F-4D97-AF65-F5344CB8AC3E}">
        <p14:creationId xmlns:p14="http://schemas.microsoft.com/office/powerpoint/2010/main" val="149933914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Post Hoc Analysis - </a:t>
            </a:r>
            <a:r>
              <a:rPr lang="en-GB" err="1"/>
              <a:t>Tukey</a:t>
            </a:r>
            <a:endParaRPr lang="en-GB"/>
          </a:p>
        </p:txBody>
      </p:sp>
      <p:pic>
        <p:nvPicPr>
          <p:cNvPr id="3" name="Picture 2"/>
          <p:cNvPicPr>
            <a:picLocks noChangeAspect="1"/>
          </p:cNvPicPr>
          <p:nvPr/>
        </p:nvPicPr>
        <p:blipFill>
          <a:blip r:embed="rId2"/>
          <a:stretch>
            <a:fillRect/>
          </a:stretch>
        </p:blipFill>
        <p:spPr>
          <a:xfrm>
            <a:off x="2307772" y="1814513"/>
            <a:ext cx="7903028" cy="4390345"/>
          </a:xfrm>
          <a:prstGeom prst="rect">
            <a:avLst/>
          </a:prstGeom>
        </p:spPr>
      </p:pic>
    </p:spTree>
    <p:extLst>
      <p:ext uri="{BB962C8B-B14F-4D97-AF65-F5344CB8AC3E}">
        <p14:creationId xmlns:p14="http://schemas.microsoft.com/office/powerpoint/2010/main" val="352965086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Writing the data</a:t>
            </a:r>
          </a:p>
        </p:txBody>
      </p:sp>
      <p:sp>
        <p:nvSpPr>
          <p:cNvPr id="3" name="Content Placeholder 2"/>
          <p:cNvSpPr>
            <a:spLocks noGrp="1"/>
          </p:cNvSpPr>
          <p:nvPr>
            <p:ph idx="1"/>
          </p:nvPr>
        </p:nvSpPr>
        <p:spPr/>
        <p:txBody>
          <a:bodyPr>
            <a:normAutofit fontScale="92500" lnSpcReduction="10000"/>
          </a:bodyPr>
          <a:lstStyle/>
          <a:p>
            <a:r>
              <a:rPr lang="en-US"/>
              <a:t>A one-way ANOVA was used to test for differences in  agility score using the </a:t>
            </a:r>
            <a:r>
              <a:rPr lang="en-US" err="1"/>
              <a:t>illinois</a:t>
            </a:r>
            <a:r>
              <a:rPr lang="en-US"/>
              <a:t> test. There were significant differences between the groups significantly across the three group (</a:t>
            </a:r>
            <a:r>
              <a:rPr lang="en-US" i="1">
                <a:solidFill>
                  <a:srgbClr val="FF0000"/>
                </a:solidFill>
              </a:rPr>
              <a:t>F</a:t>
            </a:r>
            <a:r>
              <a:rPr lang="en-US">
                <a:solidFill>
                  <a:srgbClr val="FF0000"/>
                </a:solidFill>
              </a:rPr>
              <a:t> (2, 24) = 5.45, </a:t>
            </a:r>
            <a:r>
              <a:rPr lang="en-US" i="1">
                <a:solidFill>
                  <a:srgbClr val="FF0000"/>
                </a:solidFill>
              </a:rPr>
              <a:t>p</a:t>
            </a:r>
            <a:r>
              <a:rPr lang="en-US">
                <a:solidFill>
                  <a:srgbClr val="FF0000"/>
                </a:solidFill>
              </a:rPr>
              <a:t> &lt;0.05) </a:t>
            </a:r>
          </a:p>
          <a:p>
            <a:endParaRPr lang="en-US"/>
          </a:p>
          <a:p>
            <a:r>
              <a:rPr lang="en-US"/>
              <a:t>Tukey post-hoc of the data indicated that there was a significant difference between team and those in the ‘none’ groups. </a:t>
            </a:r>
          </a:p>
          <a:p>
            <a:pPr marL="0" indent="0">
              <a:buNone/>
            </a:pPr>
            <a:endParaRPr lang="en-US"/>
          </a:p>
          <a:p>
            <a:r>
              <a:rPr lang="en-US"/>
              <a:t>Tukey post-hoc of the data indicated that there was no statistical difference between team and individual sports.</a:t>
            </a:r>
          </a:p>
          <a:p>
            <a:endParaRPr lang="en-US"/>
          </a:p>
        </p:txBody>
      </p:sp>
    </p:spTree>
    <p:extLst>
      <p:ext uri="{BB962C8B-B14F-4D97-AF65-F5344CB8AC3E}">
        <p14:creationId xmlns:p14="http://schemas.microsoft.com/office/powerpoint/2010/main" val="421440154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ANOVA with repeated Measures</a:t>
            </a:r>
          </a:p>
        </p:txBody>
      </p:sp>
      <p:sp>
        <p:nvSpPr>
          <p:cNvPr id="3" name="Content Placeholder 2"/>
          <p:cNvSpPr>
            <a:spLocks noGrp="1"/>
          </p:cNvSpPr>
          <p:nvPr>
            <p:ph idx="1"/>
          </p:nvPr>
        </p:nvSpPr>
        <p:spPr>
          <a:xfrm>
            <a:off x="1981200" y="1324629"/>
            <a:ext cx="8229600" cy="4525963"/>
          </a:xfrm>
        </p:spPr>
        <p:txBody>
          <a:bodyPr/>
          <a:lstStyle/>
          <a:p>
            <a:pPr marL="0" indent="0">
              <a:buNone/>
            </a:pPr>
            <a:r>
              <a:rPr lang="en-US"/>
              <a:t>Used when the same groups are tested on 3 or more occasions</a:t>
            </a:r>
          </a:p>
        </p:txBody>
      </p:sp>
      <p:graphicFrame>
        <p:nvGraphicFramePr>
          <p:cNvPr id="4" name="Table 3"/>
          <p:cNvGraphicFramePr>
            <a:graphicFrameLocks noGrp="1"/>
          </p:cNvGraphicFramePr>
          <p:nvPr/>
        </p:nvGraphicFramePr>
        <p:xfrm>
          <a:off x="3289278" y="2315499"/>
          <a:ext cx="6105243" cy="4557289"/>
        </p:xfrm>
        <a:graphic>
          <a:graphicData uri="http://schemas.openxmlformats.org/drawingml/2006/table">
            <a:tbl>
              <a:tblPr firstRow="1" bandRow="1">
                <a:tableStyleId>{5C22544A-7EE6-4342-B048-85BDC9FD1C3A}</a:tableStyleId>
              </a:tblPr>
              <a:tblGrid>
                <a:gridCol w="2035081">
                  <a:extLst>
                    <a:ext uri="{9D8B030D-6E8A-4147-A177-3AD203B41FA5}">
                      <a16:colId xmlns:a16="http://schemas.microsoft.com/office/drawing/2014/main" val="20000"/>
                    </a:ext>
                  </a:extLst>
                </a:gridCol>
                <a:gridCol w="2035081">
                  <a:extLst>
                    <a:ext uri="{9D8B030D-6E8A-4147-A177-3AD203B41FA5}">
                      <a16:colId xmlns:a16="http://schemas.microsoft.com/office/drawing/2014/main" val="20001"/>
                    </a:ext>
                  </a:extLst>
                </a:gridCol>
                <a:gridCol w="2035081">
                  <a:extLst>
                    <a:ext uri="{9D8B030D-6E8A-4147-A177-3AD203B41FA5}">
                      <a16:colId xmlns:a16="http://schemas.microsoft.com/office/drawing/2014/main" val="20002"/>
                    </a:ext>
                  </a:extLst>
                </a:gridCol>
              </a:tblGrid>
              <a:tr h="503449">
                <a:tc>
                  <a:txBody>
                    <a:bodyPr/>
                    <a:lstStyle/>
                    <a:p>
                      <a:r>
                        <a:rPr lang="en-US" err="1"/>
                        <a:t>Astrand</a:t>
                      </a:r>
                      <a:endParaRPr lang="en-US"/>
                    </a:p>
                  </a:txBody>
                  <a:tcPr/>
                </a:tc>
                <a:tc>
                  <a:txBody>
                    <a:bodyPr/>
                    <a:lstStyle/>
                    <a:p>
                      <a:r>
                        <a:rPr lang="en-US"/>
                        <a:t>Cooper</a:t>
                      </a:r>
                    </a:p>
                  </a:txBody>
                  <a:tcPr/>
                </a:tc>
                <a:tc>
                  <a:txBody>
                    <a:bodyPr/>
                    <a:lstStyle/>
                    <a:p>
                      <a:r>
                        <a:rPr lang="en-US" err="1"/>
                        <a:t>Metamax</a:t>
                      </a:r>
                      <a:endParaRPr lang="en-US"/>
                    </a:p>
                  </a:txBody>
                  <a:tcPr/>
                </a:tc>
                <a:extLst>
                  <a:ext uri="{0D108BD9-81ED-4DB2-BD59-A6C34878D82A}">
                    <a16:rowId xmlns:a16="http://schemas.microsoft.com/office/drawing/2014/main" val="10000"/>
                  </a:ext>
                </a:extLst>
              </a:tr>
              <a:tr h="503449">
                <a:tc>
                  <a:txBody>
                    <a:bodyPr/>
                    <a:lstStyle/>
                    <a:p>
                      <a:r>
                        <a:rPr lang="en-US" sz="3200"/>
                        <a:t>34.5</a:t>
                      </a:r>
                    </a:p>
                  </a:txBody>
                  <a:tcPr/>
                </a:tc>
                <a:tc>
                  <a:txBody>
                    <a:bodyPr/>
                    <a:lstStyle/>
                    <a:p>
                      <a:r>
                        <a:rPr lang="en-US" sz="3200"/>
                        <a:t>35.6</a:t>
                      </a:r>
                    </a:p>
                  </a:txBody>
                  <a:tcPr/>
                </a:tc>
                <a:tc>
                  <a:txBody>
                    <a:bodyPr/>
                    <a:lstStyle/>
                    <a:p>
                      <a:r>
                        <a:rPr lang="en-US" sz="3200"/>
                        <a:t>32.7</a:t>
                      </a:r>
                    </a:p>
                  </a:txBody>
                  <a:tcPr/>
                </a:tc>
                <a:extLst>
                  <a:ext uri="{0D108BD9-81ED-4DB2-BD59-A6C34878D82A}">
                    <a16:rowId xmlns:a16="http://schemas.microsoft.com/office/drawing/2014/main" val="10001"/>
                  </a:ext>
                </a:extLst>
              </a:tr>
              <a:tr h="503449">
                <a:tc>
                  <a:txBody>
                    <a:bodyPr/>
                    <a:lstStyle/>
                    <a:p>
                      <a:r>
                        <a:rPr lang="en-US" sz="3200"/>
                        <a:t>35.7</a:t>
                      </a:r>
                    </a:p>
                  </a:txBody>
                  <a:tcPr/>
                </a:tc>
                <a:tc>
                  <a:txBody>
                    <a:bodyPr/>
                    <a:lstStyle/>
                    <a:p>
                      <a:r>
                        <a:rPr lang="en-US" sz="3200"/>
                        <a:t>35.8</a:t>
                      </a:r>
                    </a:p>
                  </a:txBody>
                  <a:tcPr/>
                </a:tc>
                <a:tc>
                  <a:txBody>
                    <a:bodyPr/>
                    <a:lstStyle/>
                    <a:p>
                      <a:r>
                        <a:rPr lang="en-US" sz="3200"/>
                        <a:t>33.4</a:t>
                      </a:r>
                    </a:p>
                  </a:txBody>
                  <a:tcPr/>
                </a:tc>
                <a:extLst>
                  <a:ext uri="{0D108BD9-81ED-4DB2-BD59-A6C34878D82A}">
                    <a16:rowId xmlns:a16="http://schemas.microsoft.com/office/drawing/2014/main" val="10002"/>
                  </a:ext>
                </a:extLst>
              </a:tr>
              <a:tr h="503449">
                <a:tc>
                  <a:txBody>
                    <a:bodyPr/>
                    <a:lstStyle/>
                    <a:p>
                      <a:r>
                        <a:rPr lang="en-US" sz="3200"/>
                        <a:t>54.9</a:t>
                      </a:r>
                    </a:p>
                  </a:txBody>
                  <a:tcPr/>
                </a:tc>
                <a:tc>
                  <a:txBody>
                    <a:bodyPr/>
                    <a:lstStyle/>
                    <a:p>
                      <a:r>
                        <a:rPr lang="en-US" sz="3200"/>
                        <a:t>55.1</a:t>
                      </a:r>
                    </a:p>
                  </a:txBody>
                  <a:tcPr/>
                </a:tc>
                <a:tc>
                  <a:txBody>
                    <a:bodyPr/>
                    <a:lstStyle/>
                    <a:p>
                      <a:r>
                        <a:rPr lang="en-US" sz="3200"/>
                        <a:t>53.1</a:t>
                      </a:r>
                    </a:p>
                  </a:txBody>
                  <a:tcPr/>
                </a:tc>
                <a:extLst>
                  <a:ext uri="{0D108BD9-81ED-4DB2-BD59-A6C34878D82A}">
                    <a16:rowId xmlns:a16="http://schemas.microsoft.com/office/drawing/2014/main" val="10003"/>
                  </a:ext>
                </a:extLst>
              </a:tr>
              <a:tr h="503449">
                <a:tc>
                  <a:txBody>
                    <a:bodyPr/>
                    <a:lstStyle/>
                    <a:p>
                      <a:r>
                        <a:rPr lang="en-US" sz="3200"/>
                        <a:t>67.1</a:t>
                      </a:r>
                    </a:p>
                  </a:txBody>
                  <a:tcPr/>
                </a:tc>
                <a:tc>
                  <a:txBody>
                    <a:bodyPr/>
                    <a:lstStyle/>
                    <a:p>
                      <a:r>
                        <a:rPr lang="en-US" sz="3200"/>
                        <a:t>66.8</a:t>
                      </a:r>
                    </a:p>
                  </a:txBody>
                  <a:tcPr/>
                </a:tc>
                <a:tc>
                  <a:txBody>
                    <a:bodyPr/>
                    <a:lstStyle/>
                    <a:p>
                      <a:r>
                        <a:rPr lang="en-US" sz="3200"/>
                        <a:t>64.2</a:t>
                      </a:r>
                    </a:p>
                  </a:txBody>
                  <a:tcPr/>
                </a:tc>
                <a:extLst>
                  <a:ext uri="{0D108BD9-81ED-4DB2-BD59-A6C34878D82A}">
                    <a16:rowId xmlns:a16="http://schemas.microsoft.com/office/drawing/2014/main" val="10004"/>
                  </a:ext>
                </a:extLst>
              </a:tr>
              <a:tr h="503449">
                <a:tc>
                  <a:txBody>
                    <a:bodyPr/>
                    <a:lstStyle/>
                    <a:p>
                      <a:r>
                        <a:rPr lang="en-US" sz="3200"/>
                        <a:t>28.5</a:t>
                      </a:r>
                    </a:p>
                  </a:txBody>
                  <a:tcPr/>
                </a:tc>
                <a:tc>
                  <a:txBody>
                    <a:bodyPr/>
                    <a:lstStyle/>
                    <a:p>
                      <a:r>
                        <a:rPr lang="en-US" sz="3200"/>
                        <a:t>28.5</a:t>
                      </a:r>
                    </a:p>
                  </a:txBody>
                  <a:tcPr/>
                </a:tc>
                <a:tc>
                  <a:txBody>
                    <a:bodyPr/>
                    <a:lstStyle/>
                    <a:p>
                      <a:r>
                        <a:rPr lang="en-US" sz="3200"/>
                        <a:t>28.5</a:t>
                      </a:r>
                    </a:p>
                  </a:txBody>
                  <a:tcPr/>
                </a:tc>
                <a:extLst>
                  <a:ext uri="{0D108BD9-81ED-4DB2-BD59-A6C34878D82A}">
                    <a16:rowId xmlns:a16="http://schemas.microsoft.com/office/drawing/2014/main" val="10005"/>
                  </a:ext>
                </a:extLst>
              </a:tr>
              <a:tr h="503449">
                <a:tc>
                  <a:txBody>
                    <a:bodyPr/>
                    <a:lstStyle/>
                    <a:p>
                      <a:r>
                        <a:rPr lang="en-US" sz="3200"/>
                        <a:t>34.5</a:t>
                      </a:r>
                    </a:p>
                  </a:txBody>
                  <a:tcPr/>
                </a:tc>
                <a:tc>
                  <a:txBody>
                    <a:bodyPr/>
                    <a:lstStyle/>
                    <a:p>
                      <a:r>
                        <a:rPr lang="en-US" sz="3200"/>
                        <a:t>35.7</a:t>
                      </a:r>
                    </a:p>
                  </a:txBody>
                  <a:tcPr/>
                </a:tc>
                <a:tc>
                  <a:txBody>
                    <a:bodyPr/>
                    <a:lstStyle/>
                    <a:p>
                      <a:r>
                        <a:rPr lang="en-US" sz="3200"/>
                        <a:t>33.2</a:t>
                      </a:r>
                    </a:p>
                  </a:txBody>
                  <a:tcPr/>
                </a:tc>
                <a:extLst>
                  <a:ext uri="{0D108BD9-81ED-4DB2-BD59-A6C34878D82A}">
                    <a16:rowId xmlns:a16="http://schemas.microsoft.com/office/drawing/2014/main" val="10006"/>
                  </a:ext>
                </a:extLst>
              </a:tr>
              <a:tr h="503449">
                <a:tc>
                  <a:txBody>
                    <a:bodyPr/>
                    <a:lstStyle/>
                    <a:p>
                      <a:r>
                        <a:rPr lang="en-US" sz="3200"/>
                        <a:t>62.1</a:t>
                      </a:r>
                    </a:p>
                  </a:txBody>
                  <a:tcPr/>
                </a:tc>
                <a:tc>
                  <a:txBody>
                    <a:bodyPr/>
                    <a:lstStyle/>
                    <a:p>
                      <a:r>
                        <a:rPr lang="en-US" sz="3200"/>
                        <a:t>63.2</a:t>
                      </a:r>
                    </a:p>
                  </a:txBody>
                  <a:tcPr/>
                </a:tc>
                <a:tc>
                  <a:txBody>
                    <a:bodyPr/>
                    <a:lstStyle/>
                    <a:p>
                      <a:r>
                        <a:rPr lang="en-US" sz="3200"/>
                        <a:t>58.7</a:t>
                      </a:r>
                    </a:p>
                  </a:txBody>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59589120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Set Up Variable View</a:t>
            </a:r>
          </a:p>
        </p:txBody>
      </p:sp>
      <p:sp>
        <p:nvSpPr>
          <p:cNvPr id="3" name="Content Placeholder 2"/>
          <p:cNvSpPr>
            <a:spLocks noGrp="1"/>
          </p:cNvSpPr>
          <p:nvPr>
            <p:ph idx="1"/>
          </p:nvPr>
        </p:nvSpPr>
        <p:spPr/>
        <p:txBody>
          <a:bodyPr>
            <a:normAutofit/>
          </a:bodyPr>
          <a:lstStyle/>
          <a:p>
            <a:r>
              <a:rPr lang="en-US"/>
              <a:t>Row 1 – VO2_1		name=</a:t>
            </a:r>
            <a:r>
              <a:rPr lang="en-US" err="1"/>
              <a:t>Astrand</a:t>
            </a:r>
            <a:endParaRPr lang="en-US"/>
          </a:p>
          <a:p>
            <a:r>
              <a:rPr lang="en-US"/>
              <a:t>Row 2 – VO2_2		name=Cooper</a:t>
            </a:r>
          </a:p>
          <a:p>
            <a:r>
              <a:rPr lang="en-US"/>
              <a:t>Row 3 – VO2_3		name=</a:t>
            </a:r>
            <a:r>
              <a:rPr lang="en-US" err="1"/>
              <a:t>Metamax</a:t>
            </a:r>
            <a:endParaRPr lang="en-US"/>
          </a:p>
          <a:p>
            <a:endParaRPr lang="en-US"/>
          </a:p>
          <a:p>
            <a:pPr marL="0" indent="0">
              <a:buNone/>
            </a:pPr>
            <a:r>
              <a:rPr lang="en-US"/>
              <a:t>Data view</a:t>
            </a:r>
          </a:p>
          <a:p>
            <a:pPr marL="0" indent="0">
              <a:buNone/>
            </a:pPr>
            <a:endParaRPr lang="en-US"/>
          </a:p>
          <a:p>
            <a:r>
              <a:rPr lang="en-US"/>
              <a:t>Copy data across</a:t>
            </a:r>
          </a:p>
        </p:txBody>
      </p:sp>
    </p:spTree>
    <p:extLst>
      <p:ext uri="{BB962C8B-B14F-4D97-AF65-F5344CB8AC3E}">
        <p14:creationId xmlns:p14="http://schemas.microsoft.com/office/powerpoint/2010/main" val="427587734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Conducting the Test</a:t>
            </a:r>
          </a:p>
        </p:txBody>
      </p:sp>
      <p:sp>
        <p:nvSpPr>
          <p:cNvPr id="3" name="Content Placeholder 2"/>
          <p:cNvSpPr>
            <a:spLocks noGrp="1"/>
          </p:cNvSpPr>
          <p:nvPr>
            <p:ph idx="1"/>
          </p:nvPr>
        </p:nvSpPr>
        <p:spPr/>
        <p:txBody>
          <a:bodyPr/>
          <a:lstStyle/>
          <a:p>
            <a:r>
              <a:rPr lang="en-US" err="1"/>
              <a:t>Analyse</a:t>
            </a:r>
            <a:endParaRPr lang="en-US"/>
          </a:p>
          <a:p>
            <a:r>
              <a:rPr lang="en-US"/>
              <a:t>General Linear model</a:t>
            </a:r>
          </a:p>
          <a:p>
            <a:r>
              <a:rPr lang="en-US"/>
              <a:t>Repeated measures</a:t>
            </a:r>
          </a:p>
        </p:txBody>
      </p:sp>
    </p:spTree>
    <p:extLst>
      <p:ext uri="{BB962C8B-B14F-4D97-AF65-F5344CB8AC3E}">
        <p14:creationId xmlns:p14="http://schemas.microsoft.com/office/powerpoint/2010/main" val="347177644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Repeated Measure Define factors</a:t>
            </a:r>
          </a:p>
        </p:txBody>
      </p:sp>
      <p:sp>
        <p:nvSpPr>
          <p:cNvPr id="3" name="Content Placeholder 2"/>
          <p:cNvSpPr>
            <a:spLocks noGrp="1"/>
          </p:cNvSpPr>
          <p:nvPr>
            <p:ph idx="1"/>
          </p:nvPr>
        </p:nvSpPr>
        <p:spPr/>
        <p:txBody>
          <a:bodyPr/>
          <a:lstStyle/>
          <a:p>
            <a:r>
              <a:rPr lang="en-US"/>
              <a:t>Within subject name = VO2</a:t>
            </a:r>
          </a:p>
          <a:p>
            <a:endParaRPr lang="en-US"/>
          </a:p>
          <a:p>
            <a:r>
              <a:rPr lang="en-US"/>
              <a:t>Number of levels = 3</a:t>
            </a:r>
          </a:p>
          <a:p>
            <a:endParaRPr lang="en-US"/>
          </a:p>
          <a:p>
            <a:r>
              <a:rPr lang="en-US"/>
              <a:t>Click add</a:t>
            </a:r>
          </a:p>
          <a:p>
            <a:r>
              <a:rPr lang="en-US"/>
              <a:t>Click define</a:t>
            </a:r>
          </a:p>
        </p:txBody>
      </p:sp>
    </p:spTree>
    <p:extLst>
      <p:ext uri="{BB962C8B-B14F-4D97-AF65-F5344CB8AC3E}">
        <p14:creationId xmlns:p14="http://schemas.microsoft.com/office/powerpoint/2010/main" val="263092713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2352675" y="647700"/>
            <a:ext cx="7486650" cy="5562600"/>
          </a:xfrm>
          <a:prstGeom prst="rect">
            <a:avLst/>
          </a:prstGeom>
        </p:spPr>
      </p:pic>
    </p:spTree>
    <p:extLst>
      <p:ext uri="{BB962C8B-B14F-4D97-AF65-F5344CB8AC3E}">
        <p14:creationId xmlns:p14="http://schemas.microsoft.com/office/powerpoint/2010/main" val="49287648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3705497" y="705395"/>
            <a:ext cx="4114528" cy="5019131"/>
          </a:xfrm>
          <a:prstGeom prst="rect">
            <a:avLst/>
          </a:prstGeom>
        </p:spPr>
      </p:pic>
    </p:spTree>
    <p:extLst>
      <p:ext uri="{BB962C8B-B14F-4D97-AF65-F5344CB8AC3E}">
        <p14:creationId xmlns:p14="http://schemas.microsoft.com/office/powerpoint/2010/main" val="281336313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Within Subjects Variable Box</a:t>
            </a:r>
          </a:p>
        </p:txBody>
      </p:sp>
      <p:sp>
        <p:nvSpPr>
          <p:cNvPr id="3" name="Content Placeholder 2"/>
          <p:cNvSpPr>
            <a:spLocks noGrp="1"/>
          </p:cNvSpPr>
          <p:nvPr>
            <p:ph idx="1"/>
          </p:nvPr>
        </p:nvSpPr>
        <p:spPr/>
        <p:txBody>
          <a:bodyPr/>
          <a:lstStyle/>
          <a:p>
            <a:r>
              <a:rPr lang="en-US"/>
              <a:t>Click across</a:t>
            </a:r>
          </a:p>
          <a:p>
            <a:endParaRPr lang="en-US"/>
          </a:p>
          <a:p>
            <a:r>
              <a:rPr lang="en-US" err="1"/>
              <a:t>Astrand</a:t>
            </a:r>
            <a:r>
              <a:rPr lang="en-US"/>
              <a:t> to 1</a:t>
            </a:r>
          </a:p>
          <a:p>
            <a:r>
              <a:rPr lang="en-US"/>
              <a:t>Cooper to 2</a:t>
            </a:r>
          </a:p>
          <a:p>
            <a:r>
              <a:rPr lang="en-US" err="1"/>
              <a:t>Metamax</a:t>
            </a:r>
            <a:r>
              <a:rPr lang="en-US"/>
              <a:t> to 3</a:t>
            </a:r>
          </a:p>
        </p:txBody>
      </p:sp>
    </p:spTree>
    <p:extLst>
      <p:ext uri="{BB962C8B-B14F-4D97-AF65-F5344CB8AC3E}">
        <p14:creationId xmlns:p14="http://schemas.microsoft.com/office/powerpoint/2010/main" val="204477874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2817224" y="548640"/>
            <a:ext cx="6492239" cy="5318760"/>
          </a:xfrm>
          <a:prstGeom prst="rect">
            <a:avLst/>
          </a:prstGeom>
        </p:spPr>
      </p:pic>
    </p:spTree>
    <p:extLst>
      <p:ext uri="{BB962C8B-B14F-4D97-AF65-F5344CB8AC3E}">
        <p14:creationId xmlns:p14="http://schemas.microsoft.com/office/powerpoint/2010/main" val="193079816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Options</a:t>
            </a:r>
          </a:p>
        </p:txBody>
      </p:sp>
      <p:sp>
        <p:nvSpPr>
          <p:cNvPr id="3" name="Content Placeholder 2"/>
          <p:cNvSpPr>
            <a:spLocks noGrp="1"/>
          </p:cNvSpPr>
          <p:nvPr>
            <p:ph idx="1"/>
          </p:nvPr>
        </p:nvSpPr>
        <p:spPr/>
        <p:txBody>
          <a:bodyPr/>
          <a:lstStyle/>
          <a:p>
            <a:r>
              <a:rPr lang="en-GB">
                <a:solidFill>
                  <a:srgbClr val="0070C0"/>
                </a:solidFill>
              </a:rPr>
              <a:t>Move VO2 and overall </a:t>
            </a:r>
            <a:r>
              <a:rPr lang="en-GB"/>
              <a:t>– Display means for</a:t>
            </a:r>
          </a:p>
          <a:p>
            <a:r>
              <a:rPr lang="en-GB">
                <a:solidFill>
                  <a:srgbClr val="00B050"/>
                </a:solidFill>
              </a:rPr>
              <a:t>Click</a:t>
            </a:r>
          </a:p>
          <a:p>
            <a:pPr lvl="1"/>
            <a:r>
              <a:rPr lang="en-GB"/>
              <a:t>Compare main effect</a:t>
            </a:r>
          </a:p>
          <a:p>
            <a:pPr lvl="1"/>
            <a:r>
              <a:rPr lang="en-GB"/>
              <a:t>Descriptive statistics</a:t>
            </a:r>
          </a:p>
          <a:p>
            <a:pPr lvl="1"/>
            <a:r>
              <a:rPr lang="en-GB"/>
              <a:t>Estimates of effect size</a:t>
            </a:r>
          </a:p>
          <a:p>
            <a:pPr lvl="1"/>
            <a:r>
              <a:rPr lang="en-GB"/>
              <a:t>Homogeneity tests</a:t>
            </a:r>
          </a:p>
          <a:p>
            <a:pPr marL="457200" lvl="1" indent="0">
              <a:buNone/>
            </a:pPr>
            <a:r>
              <a:rPr lang="en-GB"/>
              <a:t>(this will provide post hoc analysis)</a:t>
            </a:r>
          </a:p>
          <a:p>
            <a:pPr marL="457200" lvl="1" indent="0">
              <a:buNone/>
            </a:pPr>
            <a:r>
              <a:rPr lang="en-GB">
                <a:solidFill>
                  <a:srgbClr val="FF0000"/>
                </a:solidFill>
              </a:rPr>
              <a:t>continue</a:t>
            </a:r>
          </a:p>
        </p:txBody>
      </p:sp>
    </p:spTree>
    <p:extLst>
      <p:ext uri="{BB962C8B-B14F-4D97-AF65-F5344CB8AC3E}">
        <p14:creationId xmlns:p14="http://schemas.microsoft.com/office/powerpoint/2010/main" val="20709963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2791098" y="523875"/>
            <a:ext cx="6492239" cy="5810250"/>
          </a:xfrm>
          <a:prstGeom prst="rect">
            <a:avLst/>
          </a:prstGeom>
        </p:spPr>
      </p:pic>
    </p:spTree>
    <p:extLst>
      <p:ext uri="{BB962C8B-B14F-4D97-AF65-F5344CB8AC3E}">
        <p14:creationId xmlns:p14="http://schemas.microsoft.com/office/powerpoint/2010/main" val="19181560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a:stretch>
            <a:fillRect/>
          </a:stretch>
        </p:blipFill>
        <p:spPr>
          <a:xfrm>
            <a:off x="1981201" y="1580925"/>
            <a:ext cx="7038975" cy="1743075"/>
          </a:xfrm>
          <a:prstGeom prst="rect">
            <a:avLst/>
          </a:prstGeom>
        </p:spPr>
      </p:pic>
      <p:pic>
        <p:nvPicPr>
          <p:cNvPr id="4" name="Picture 3"/>
          <p:cNvPicPr>
            <a:picLocks noChangeAspect="1"/>
          </p:cNvPicPr>
          <p:nvPr/>
        </p:nvPicPr>
        <p:blipFill>
          <a:blip r:embed="rId3"/>
          <a:stretch>
            <a:fillRect/>
          </a:stretch>
        </p:blipFill>
        <p:spPr>
          <a:xfrm>
            <a:off x="1981201" y="274638"/>
            <a:ext cx="3400425" cy="1485900"/>
          </a:xfrm>
          <a:prstGeom prst="rect">
            <a:avLst/>
          </a:prstGeom>
        </p:spPr>
      </p:pic>
      <p:pic>
        <p:nvPicPr>
          <p:cNvPr id="6" name="Picture 5"/>
          <p:cNvPicPr>
            <a:picLocks noChangeAspect="1"/>
          </p:cNvPicPr>
          <p:nvPr/>
        </p:nvPicPr>
        <p:blipFill>
          <a:blip r:embed="rId4"/>
          <a:stretch>
            <a:fillRect/>
          </a:stretch>
        </p:blipFill>
        <p:spPr>
          <a:xfrm>
            <a:off x="1981201" y="3504702"/>
            <a:ext cx="6905625" cy="2895600"/>
          </a:xfrm>
          <a:prstGeom prst="rect">
            <a:avLst/>
          </a:prstGeom>
        </p:spPr>
      </p:pic>
    </p:spTree>
    <p:extLst>
      <p:ext uri="{BB962C8B-B14F-4D97-AF65-F5344CB8AC3E}">
        <p14:creationId xmlns:p14="http://schemas.microsoft.com/office/powerpoint/2010/main" val="139999155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90966"/>
            <a:ext cx="8229600" cy="1143000"/>
          </a:xfrm>
        </p:spPr>
        <p:txBody>
          <a:bodyPr/>
          <a:lstStyle/>
          <a:p>
            <a:r>
              <a:rPr lang="en-GB"/>
              <a:t>Post Hoc Analysis</a:t>
            </a:r>
          </a:p>
        </p:txBody>
      </p:sp>
      <p:sp>
        <p:nvSpPr>
          <p:cNvPr id="3" name="Content Placeholder 2"/>
          <p:cNvSpPr>
            <a:spLocks noGrp="1"/>
          </p:cNvSpPr>
          <p:nvPr>
            <p:ph idx="1"/>
          </p:nvPr>
        </p:nvSpPr>
        <p:spPr>
          <a:xfrm>
            <a:off x="1981200" y="1600200"/>
            <a:ext cx="8229600" cy="4983480"/>
          </a:xfrm>
        </p:spPr>
        <p:txBody>
          <a:bodyPr>
            <a:normAutofit/>
          </a:bodyPr>
          <a:lstStyle/>
          <a:p>
            <a:endParaRPr lang="en-GB"/>
          </a:p>
          <a:p>
            <a:endParaRPr lang="en-GB"/>
          </a:p>
          <a:p>
            <a:endParaRPr lang="en-GB"/>
          </a:p>
          <a:p>
            <a:endParaRPr lang="en-GB"/>
          </a:p>
          <a:p>
            <a:endParaRPr lang="en-GB"/>
          </a:p>
          <a:p>
            <a:endParaRPr lang="en-GB"/>
          </a:p>
          <a:p>
            <a:r>
              <a:rPr lang="en-GB" sz="1600"/>
              <a:t>1 - </a:t>
            </a:r>
            <a:r>
              <a:rPr lang="en-GB" sz="1600" err="1"/>
              <a:t>Astrand</a:t>
            </a:r>
            <a:endParaRPr lang="en-GB" sz="1600"/>
          </a:p>
          <a:p>
            <a:r>
              <a:rPr lang="en-GB" sz="1600"/>
              <a:t>2 - Cooper</a:t>
            </a:r>
          </a:p>
          <a:p>
            <a:r>
              <a:rPr lang="en-GB" sz="1600"/>
              <a:t>3 - </a:t>
            </a:r>
            <a:r>
              <a:rPr lang="en-GB" sz="1600" err="1"/>
              <a:t>Metamax</a:t>
            </a:r>
            <a:endParaRPr lang="en-GB" sz="1600"/>
          </a:p>
        </p:txBody>
      </p:sp>
      <p:pic>
        <p:nvPicPr>
          <p:cNvPr id="4" name="Picture 3"/>
          <p:cNvPicPr>
            <a:picLocks noChangeAspect="1"/>
          </p:cNvPicPr>
          <p:nvPr/>
        </p:nvPicPr>
        <p:blipFill>
          <a:blip r:embed="rId2"/>
          <a:stretch>
            <a:fillRect/>
          </a:stretch>
        </p:blipFill>
        <p:spPr>
          <a:xfrm>
            <a:off x="2464526" y="1067732"/>
            <a:ext cx="6675120" cy="3830840"/>
          </a:xfrm>
          <a:prstGeom prst="rect">
            <a:avLst/>
          </a:prstGeom>
        </p:spPr>
      </p:pic>
    </p:spTree>
    <p:extLst>
      <p:ext uri="{BB962C8B-B14F-4D97-AF65-F5344CB8AC3E}">
        <p14:creationId xmlns:p14="http://schemas.microsoft.com/office/powerpoint/2010/main" val="131911950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Output Information </a:t>
            </a:r>
          </a:p>
        </p:txBody>
      </p:sp>
      <p:sp>
        <p:nvSpPr>
          <p:cNvPr id="3" name="Content Placeholder 2"/>
          <p:cNvSpPr>
            <a:spLocks noGrp="1"/>
          </p:cNvSpPr>
          <p:nvPr>
            <p:ph idx="1"/>
          </p:nvPr>
        </p:nvSpPr>
        <p:spPr>
          <a:xfrm>
            <a:off x="1209368" y="1226574"/>
            <a:ext cx="9345561" cy="5026068"/>
          </a:xfrm>
        </p:spPr>
        <p:txBody>
          <a:bodyPr>
            <a:normAutofit/>
          </a:bodyPr>
          <a:lstStyle/>
          <a:p>
            <a:pPr marL="0" indent="0">
              <a:buNone/>
            </a:pPr>
            <a:endParaRPr lang="en-US"/>
          </a:p>
          <a:p>
            <a:r>
              <a:rPr lang="en-US" sz="3000">
                <a:solidFill>
                  <a:srgbClr val="00B0F0"/>
                </a:solidFill>
              </a:rPr>
              <a:t>Descriptive statistics</a:t>
            </a:r>
          </a:p>
          <a:p>
            <a:r>
              <a:rPr lang="en-US" sz="3000" err="1">
                <a:solidFill>
                  <a:srgbClr val="7030A0"/>
                </a:solidFill>
              </a:rPr>
              <a:t>Mauchly’s</a:t>
            </a:r>
            <a:r>
              <a:rPr lang="en-US" sz="3000">
                <a:solidFill>
                  <a:srgbClr val="7030A0"/>
                </a:solidFill>
              </a:rPr>
              <a:t> test of </a:t>
            </a:r>
            <a:r>
              <a:rPr lang="en-US" sz="3000" err="1">
                <a:solidFill>
                  <a:srgbClr val="7030A0"/>
                </a:solidFill>
              </a:rPr>
              <a:t>sphericity</a:t>
            </a:r>
            <a:endParaRPr lang="en-US" sz="3000">
              <a:solidFill>
                <a:srgbClr val="7030A0"/>
              </a:solidFill>
            </a:endParaRPr>
          </a:p>
          <a:p>
            <a:r>
              <a:rPr lang="en-US" sz="3000">
                <a:solidFill>
                  <a:srgbClr val="FF0000"/>
                </a:solidFill>
              </a:rPr>
              <a:t>Measure : Measure 1 (test of within subjects effects)</a:t>
            </a:r>
          </a:p>
          <a:p>
            <a:endParaRPr lang="en-US"/>
          </a:p>
          <a:p>
            <a:pPr marL="0" indent="0">
              <a:buNone/>
            </a:pPr>
            <a:r>
              <a:rPr lang="en-US"/>
              <a:t>Information required in on Measure 1 and you read the first line (</a:t>
            </a:r>
            <a:r>
              <a:rPr lang="en-US" err="1"/>
              <a:t>Sphericity</a:t>
            </a:r>
            <a:r>
              <a:rPr lang="en-US"/>
              <a:t> assumed if the </a:t>
            </a:r>
            <a:r>
              <a:rPr lang="en-US" err="1"/>
              <a:t>Mauchly</a:t>
            </a:r>
            <a:r>
              <a:rPr lang="en-US"/>
              <a:t> test is greater than 0.05 – if not use one of the other Epsilon values) – consider the significance.</a:t>
            </a:r>
          </a:p>
        </p:txBody>
      </p:sp>
    </p:spTree>
    <p:extLst>
      <p:ext uri="{BB962C8B-B14F-4D97-AF65-F5344CB8AC3E}">
        <p14:creationId xmlns:p14="http://schemas.microsoft.com/office/powerpoint/2010/main" val="921636074"/>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2526"/>
            <a:ext cx="8229600" cy="852704"/>
          </a:xfrm>
        </p:spPr>
        <p:txBody>
          <a:bodyPr/>
          <a:lstStyle/>
          <a:p>
            <a:r>
              <a:rPr lang="en-GB"/>
              <a:t>SPSS output data</a:t>
            </a:r>
          </a:p>
        </p:txBody>
      </p:sp>
      <p:graphicFrame>
        <p:nvGraphicFramePr>
          <p:cNvPr id="4" name="Table 3"/>
          <p:cNvGraphicFramePr>
            <a:graphicFrameLocks noGrp="1"/>
          </p:cNvGraphicFramePr>
          <p:nvPr/>
        </p:nvGraphicFramePr>
        <p:xfrm>
          <a:off x="1524001" y="865230"/>
          <a:ext cx="3313135" cy="1368850"/>
        </p:xfrm>
        <a:graphic>
          <a:graphicData uri="http://schemas.openxmlformats.org/drawingml/2006/table">
            <a:tbl>
              <a:tblPr>
                <a:tableStyleId>{5C22544A-7EE6-4342-B048-85BDC9FD1C3A}</a:tableStyleId>
              </a:tblPr>
              <a:tblGrid>
                <a:gridCol w="761901">
                  <a:extLst>
                    <a:ext uri="{9D8B030D-6E8A-4147-A177-3AD203B41FA5}">
                      <a16:colId xmlns:a16="http://schemas.microsoft.com/office/drawing/2014/main" val="20000"/>
                    </a:ext>
                  </a:extLst>
                </a:gridCol>
                <a:gridCol w="747739">
                  <a:extLst>
                    <a:ext uri="{9D8B030D-6E8A-4147-A177-3AD203B41FA5}">
                      <a16:colId xmlns:a16="http://schemas.microsoft.com/office/drawing/2014/main" val="20001"/>
                    </a:ext>
                  </a:extLst>
                </a:gridCol>
                <a:gridCol w="1055756">
                  <a:extLst>
                    <a:ext uri="{9D8B030D-6E8A-4147-A177-3AD203B41FA5}">
                      <a16:colId xmlns:a16="http://schemas.microsoft.com/office/drawing/2014/main" val="20002"/>
                    </a:ext>
                  </a:extLst>
                </a:gridCol>
                <a:gridCol w="747739">
                  <a:extLst>
                    <a:ext uri="{9D8B030D-6E8A-4147-A177-3AD203B41FA5}">
                      <a16:colId xmlns:a16="http://schemas.microsoft.com/office/drawing/2014/main" val="20003"/>
                    </a:ext>
                  </a:extLst>
                </a:gridCol>
              </a:tblGrid>
              <a:tr h="259726">
                <a:tc gridSpan="4">
                  <a:txBody>
                    <a:bodyPr/>
                    <a:lstStyle/>
                    <a:p>
                      <a:pPr marL="38100" marR="38100" algn="ctr">
                        <a:lnSpc>
                          <a:spcPts val="1600"/>
                        </a:lnSpc>
                        <a:spcAft>
                          <a:spcPts val="0"/>
                        </a:spcAft>
                      </a:pPr>
                      <a:r>
                        <a:rPr lang="en-GB" sz="1200">
                          <a:effectLst/>
                        </a:rPr>
                        <a:t>Descriptive Statistics</a:t>
                      </a:r>
                      <a:endParaRPr lang="en-GB" sz="1800">
                        <a:effectLst/>
                        <a:latin typeface="Calibri"/>
                        <a:ea typeface="Calibri"/>
                        <a:cs typeface="Times New Roman"/>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81678">
                <a:tc>
                  <a:txBody>
                    <a:bodyPr/>
                    <a:lstStyle/>
                    <a:p>
                      <a:pPr algn="ctr">
                        <a:lnSpc>
                          <a:spcPct val="115000"/>
                        </a:lnSpc>
                        <a:spcAft>
                          <a:spcPts val="0"/>
                        </a:spcAft>
                      </a:pPr>
                      <a:r>
                        <a:rPr lang="en-GB" sz="2000">
                          <a:effectLst/>
                        </a:rPr>
                        <a:t> </a:t>
                      </a:r>
                      <a:endParaRPr lang="en-GB" sz="1800">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effectLst/>
                        </a:rPr>
                        <a:t>Mean</a:t>
                      </a:r>
                      <a:endParaRPr lang="en-GB" sz="1800">
                        <a:effectLst/>
                        <a:latin typeface="Calibri"/>
                        <a:ea typeface="Calibri"/>
                        <a:cs typeface="Times New Roman"/>
                      </a:endParaRPr>
                    </a:p>
                  </a:txBody>
                  <a:tcPr marL="0" marR="0" marT="0" marB="0" anchor="b"/>
                </a:tc>
                <a:tc>
                  <a:txBody>
                    <a:bodyPr/>
                    <a:lstStyle/>
                    <a:p>
                      <a:pPr marL="38100" marR="38100" algn="ctr">
                        <a:lnSpc>
                          <a:spcPts val="1600"/>
                        </a:lnSpc>
                        <a:spcAft>
                          <a:spcPts val="0"/>
                        </a:spcAft>
                      </a:pPr>
                      <a:r>
                        <a:rPr lang="en-GB" sz="1200">
                          <a:effectLst/>
                        </a:rPr>
                        <a:t>Std. Deviation</a:t>
                      </a:r>
                      <a:endParaRPr lang="en-GB" sz="1800">
                        <a:effectLst/>
                        <a:latin typeface="Calibri"/>
                        <a:ea typeface="Calibri"/>
                        <a:cs typeface="Times New Roman"/>
                      </a:endParaRPr>
                    </a:p>
                  </a:txBody>
                  <a:tcPr marL="0" marR="0" marT="0" marB="0" anchor="b"/>
                </a:tc>
                <a:tc>
                  <a:txBody>
                    <a:bodyPr/>
                    <a:lstStyle/>
                    <a:p>
                      <a:pPr marL="38100" marR="38100" algn="ctr">
                        <a:lnSpc>
                          <a:spcPts val="1600"/>
                        </a:lnSpc>
                        <a:spcAft>
                          <a:spcPts val="0"/>
                        </a:spcAft>
                      </a:pPr>
                      <a:r>
                        <a:rPr lang="en-GB" sz="1200">
                          <a:effectLst/>
                        </a:rPr>
                        <a:t>N</a:t>
                      </a:r>
                      <a:endParaRPr lang="en-GB" sz="1800">
                        <a:effectLst/>
                        <a:latin typeface="Calibri"/>
                        <a:ea typeface="Calibri"/>
                        <a:cs typeface="Times New Roman"/>
                      </a:endParaRPr>
                    </a:p>
                  </a:txBody>
                  <a:tcPr marL="0" marR="0" marT="0" marB="0" anchor="b"/>
                </a:tc>
                <a:extLst>
                  <a:ext uri="{0D108BD9-81ED-4DB2-BD59-A6C34878D82A}">
                    <a16:rowId xmlns:a16="http://schemas.microsoft.com/office/drawing/2014/main" val="10001"/>
                  </a:ext>
                </a:extLst>
              </a:tr>
              <a:tr h="259726">
                <a:tc>
                  <a:txBody>
                    <a:bodyPr/>
                    <a:lstStyle/>
                    <a:p>
                      <a:pPr marL="38100" marR="38100">
                        <a:lnSpc>
                          <a:spcPts val="1600"/>
                        </a:lnSpc>
                        <a:spcAft>
                          <a:spcPts val="0"/>
                        </a:spcAft>
                      </a:pPr>
                      <a:r>
                        <a:rPr lang="en-GB" sz="1200">
                          <a:effectLst/>
                        </a:rPr>
                        <a:t>Astrand</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45.3286</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15.58479</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7</a:t>
                      </a:r>
                      <a:endParaRPr lang="en-GB" sz="1800">
                        <a:effectLst/>
                        <a:latin typeface="Calibri"/>
                        <a:ea typeface="Calibri"/>
                        <a:cs typeface="Times New Roman"/>
                      </a:endParaRPr>
                    </a:p>
                  </a:txBody>
                  <a:tcPr marL="0" marR="0" marT="0" marB="0"/>
                </a:tc>
                <a:extLst>
                  <a:ext uri="{0D108BD9-81ED-4DB2-BD59-A6C34878D82A}">
                    <a16:rowId xmlns:a16="http://schemas.microsoft.com/office/drawing/2014/main" val="10002"/>
                  </a:ext>
                </a:extLst>
              </a:tr>
              <a:tr h="259726">
                <a:tc>
                  <a:txBody>
                    <a:bodyPr/>
                    <a:lstStyle/>
                    <a:p>
                      <a:pPr marL="38100" marR="38100">
                        <a:lnSpc>
                          <a:spcPts val="1600"/>
                        </a:lnSpc>
                        <a:spcAft>
                          <a:spcPts val="0"/>
                        </a:spcAft>
                      </a:pPr>
                      <a:r>
                        <a:rPr lang="en-GB" sz="1200">
                          <a:effectLst/>
                        </a:rPr>
                        <a:t>Cooper</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45.8143</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15.46819</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7</a:t>
                      </a:r>
                      <a:endParaRPr lang="en-GB" sz="1800">
                        <a:effectLst/>
                        <a:latin typeface="Calibri"/>
                        <a:ea typeface="Calibri"/>
                        <a:cs typeface="Times New Roman"/>
                      </a:endParaRPr>
                    </a:p>
                  </a:txBody>
                  <a:tcPr marL="0" marR="0" marT="0" marB="0"/>
                </a:tc>
                <a:extLst>
                  <a:ext uri="{0D108BD9-81ED-4DB2-BD59-A6C34878D82A}">
                    <a16:rowId xmlns:a16="http://schemas.microsoft.com/office/drawing/2014/main" val="10003"/>
                  </a:ext>
                </a:extLst>
              </a:tr>
              <a:tr h="259726">
                <a:tc>
                  <a:txBody>
                    <a:bodyPr/>
                    <a:lstStyle/>
                    <a:p>
                      <a:pPr marL="38100" marR="38100">
                        <a:lnSpc>
                          <a:spcPts val="1600"/>
                        </a:lnSpc>
                        <a:spcAft>
                          <a:spcPts val="0"/>
                        </a:spcAft>
                      </a:pPr>
                      <a:r>
                        <a:rPr lang="en-GB" sz="1200">
                          <a:effectLst/>
                        </a:rPr>
                        <a:t>Metamax</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43.4000</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14.72730</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7</a:t>
                      </a:r>
                      <a:endParaRPr lang="en-GB" sz="1800">
                        <a:effectLst/>
                        <a:latin typeface="Calibri"/>
                        <a:ea typeface="Calibri"/>
                        <a:cs typeface="Times New Roman"/>
                      </a:endParaRPr>
                    </a:p>
                  </a:txBody>
                  <a:tcPr marL="0" marR="0" marT="0" marB="0"/>
                </a:tc>
                <a:extLst>
                  <a:ext uri="{0D108BD9-81ED-4DB2-BD59-A6C34878D82A}">
                    <a16:rowId xmlns:a16="http://schemas.microsoft.com/office/drawing/2014/main" val="10004"/>
                  </a:ext>
                </a:extLst>
              </a:tr>
            </a:tbl>
          </a:graphicData>
        </a:graphic>
      </p:graphicFrame>
      <p:graphicFrame>
        <p:nvGraphicFramePr>
          <p:cNvPr id="5" name="Table 4"/>
          <p:cNvGraphicFramePr>
            <a:graphicFrameLocks noGrp="1"/>
          </p:cNvGraphicFramePr>
          <p:nvPr/>
        </p:nvGraphicFramePr>
        <p:xfrm>
          <a:off x="4968659" y="832254"/>
          <a:ext cx="5699340" cy="1436370"/>
        </p:xfrm>
        <a:graphic>
          <a:graphicData uri="http://schemas.openxmlformats.org/drawingml/2006/table">
            <a:tbl>
              <a:tblPr>
                <a:tableStyleId>{5C22544A-7EE6-4342-B048-85BDC9FD1C3A}</a:tableStyleId>
              </a:tblPr>
              <a:tblGrid>
                <a:gridCol w="1066864">
                  <a:extLst>
                    <a:ext uri="{9D8B030D-6E8A-4147-A177-3AD203B41FA5}">
                      <a16:colId xmlns:a16="http://schemas.microsoft.com/office/drawing/2014/main" val="20000"/>
                    </a:ext>
                  </a:extLst>
                </a:gridCol>
                <a:gridCol w="669546">
                  <a:extLst>
                    <a:ext uri="{9D8B030D-6E8A-4147-A177-3AD203B41FA5}">
                      <a16:colId xmlns:a16="http://schemas.microsoft.com/office/drawing/2014/main" val="20001"/>
                    </a:ext>
                  </a:extLst>
                </a:gridCol>
                <a:gridCol w="745933">
                  <a:extLst>
                    <a:ext uri="{9D8B030D-6E8A-4147-A177-3AD203B41FA5}">
                      <a16:colId xmlns:a16="http://schemas.microsoft.com/office/drawing/2014/main" val="20002"/>
                    </a:ext>
                  </a:extLst>
                </a:gridCol>
                <a:gridCol w="518308">
                  <a:extLst>
                    <a:ext uri="{9D8B030D-6E8A-4147-A177-3AD203B41FA5}">
                      <a16:colId xmlns:a16="http://schemas.microsoft.com/office/drawing/2014/main" val="20003"/>
                    </a:ext>
                  </a:extLst>
                </a:gridCol>
                <a:gridCol w="518308">
                  <a:extLst>
                    <a:ext uri="{9D8B030D-6E8A-4147-A177-3AD203B41FA5}">
                      <a16:colId xmlns:a16="http://schemas.microsoft.com/office/drawing/2014/main" val="20004"/>
                    </a:ext>
                  </a:extLst>
                </a:gridCol>
                <a:gridCol w="746959">
                  <a:extLst>
                    <a:ext uri="{9D8B030D-6E8A-4147-A177-3AD203B41FA5}">
                      <a16:colId xmlns:a16="http://schemas.microsoft.com/office/drawing/2014/main" val="20005"/>
                    </a:ext>
                  </a:extLst>
                </a:gridCol>
                <a:gridCol w="716711">
                  <a:extLst>
                    <a:ext uri="{9D8B030D-6E8A-4147-A177-3AD203B41FA5}">
                      <a16:colId xmlns:a16="http://schemas.microsoft.com/office/drawing/2014/main" val="20006"/>
                    </a:ext>
                  </a:extLst>
                </a:gridCol>
                <a:gridCol w="716711">
                  <a:extLst>
                    <a:ext uri="{9D8B030D-6E8A-4147-A177-3AD203B41FA5}">
                      <a16:colId xmlns:a16="http://schemas.microsoft.com/office/drawing/2014/main" val="20007"/>
                    </a:ext>
                  </a:extLst>
                </a:gridCol>
              </a:tblGrid>
              <a:tr h="155429">
                <a:tc gridSpan="8">
                  <a:txBody>
                    <a:bodyPr/>
                    <a:lstStyle/>
                    <a:p>
                      <a:pPr marL="38100" marR="38100" algn="ctr">
                        <a:lnSpc>
                          <a:spcPts val="1600"/>
                        </a:lnSpc>
                        <a:spcAft>
                          <a:spcPts val="0"/>
                        </a:spcAft>
                      </a:pPr>
                      <a:r>
                        <a:rPr lang="en-GB" sz="1600" err="1">
                          <a:effectLst/>
                        </a:rPr>
                        <a:t>Mauchly's</a:t>
                      </a:r>
                      <a:r>
                        <a:rPr lang="en-GB" sz="1600">
                          <a:effectLst/>
                        </a:rPr>
                        <a:t> Test of </a:t>
                      </a:r>
                      <a:r>
                        <a:rPr lang="en-GB" sz="1600" err="1">
                          <a:effectLst/>
                        </a:rPr>
                        <a:t>Sphericity</a:t>
                      </a:r>
                      <a:r>
                        <a:rPr lang="en-GB" sz="1600" baseline="30000" err="1">
                          <a:effectLst/>
                        </a:rPr>
                        <a:t>b</a:t>
                      </a:r>
                      <a:endParaRPr lang="en-GB" sz="2400">
                        <a:effectLst/>
                        <a:latin typeface="Calibri"/>
                        <a:ea typeface="Calibri"/>
                        <a:cs typeface="Times New Roman"/>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155429">
                <a:tc gridSpan="8">
                  <a:txBody>
                    <a:bodyPr/>
                    <a:lstStyle/>
                    <a:p>
                      <a:pPr marL="38100" marR="38100">
                        <a:lnSpc>
                          <a:spcPts val="1600"/>
                        </a:lnSpc>
                        <a:spcAft>
                          <a:spcPts val="0"/>
                        </a:spcAft>
                      </a:pPr>
                      <a:r>
                        <a:rPr lang="en-GB" sz="1600">
                          <a:effectLst/>
                        </a:rPr>
                        <a:t>Measure:MEASURE_1</a:t>
                      </a:r>
                      <a:endParaRPr lang="en-GB" sz="2400">
                        <a:effectLst/>
                        <a:latin typeface="Calibri"/>
                        <a:ea typeface="Calibri"/>
                        <a:cs typeface="Times New Roman"/>
                      </a:endParaRPr>
                    </a:p>
                  </a:txBody>
                  <a:tcPr marL="0" marR="0" marT="0"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155429">
                <a:tc rowSpan="2">
                  <a:txBody>
                    <a:bodyPr/>
                    <a:lstStyle/>
                    <a:p>
                      <a:pPr marL="38100" marR="38100">
                        <a:lnSpc>
                          <a:spcPts val="1600"/>
                        </a:lnSpc>
                        <a:spcAft>
                          <a:spcPts val="0"/>
                        </a:spcAft>
                      </a:pPr>
                      <a:r>
                        <a:rPr lang="en-GB" sz="1600">
                          <a:effectLst/>
                        </a:rPr>
                        <a:t>Within Subjects Effect</a:t>
                      </a:r>
                      <a:endParaRPr lang="en-GB" sz="2400">
                        <a:effectLst/>
                        <a:latin typeface="Calibri"/>
                        <a:ea typeface="Calibri"/>
                        <a:cs typeface="Times New Roman"/>
                      </a:endParaRPr>
                    </a:p>
                  </a:txBody>
                  <a:tcPr marL="0" marR="0" marT="0" marB="0" anchor="b"/>
                </a:tc>
                <a:tc rowSpan="2">
                  <a:txBody>
                    <a:bodyPr/>
                    <a:lstStyle/>
                    <a:p>
                      <a:pPr marL="38100" marR="38100" algn="ctr">
                        <a:lnSpc>
                          <a:spcPts val="1600"/>
                        </a:lnSpc>
                        <a:spcAft>
                          <a:spcPts val="0"/>
                        </a:spcAft>
                      </a:pPr>
                      <a:r>
                        <a:rPr lang="en-GB" sz="1600">
                          <a:effectLst/>
                        </a:rPr>
                        <a:t>Mauchly's W</a:t>
                      </a:r>
                      <a:endParaRPr lang="en-GB" sz="2400">
                        <a:effectLst/>
                        <a:latin typeface="Calibri"/>
                        <a:ea typeface="Calibri"/>
                        <a:cs typeface="Times New Roman"/>
                      </a:endParaRPr>
                    </a:p>
                  </a:txBody>
                  <a:tcPr marL="0" marR="0" marT="0" marB="0" anchor="b"/>
                </a:tc>
                <a:tc rowSpan="2">
                  <a:txBody>
                    <a:bodyPr/>
                    <a:lstStyle/>
                    <a:p>
                      <a:pPr marL="38100" marR="38100" algn="ctr">
                        <a:lnSpc>
                          <a:spcPts val="1600"/>
                        </a:lnSpc>
                        <a:spcAft>
                          <a:spcPts val="0"/>
                        </a:spcAft>
                      </a:pPr>
                      <a:r>
                        <a:rPr lang="en-GB" sz="1600">
                          <a:effectLst/>
                        </a:rPr>
                        <a:t>Approx. Chi-Square</a:t>
                      </a:r>
                      <a:endParaRPr lang="en-GB" sz="2400">
                        <a:effectLst/>
                        <a:latin typeface="Calibri"/>
                        <a:ea typeface="Calibri"/>
                        <a:cs typeface="Times New Roman"/>
                      </a:endParaRPr>
                    </a:p>
                  </a:txBody>
                  <a:tcPr marL="0" marR="0" marT="0" marB="0" anchor="b"/>
                </a:tc>
                <a:tc rowSpan="2">
                  <a:txBody>
                    <a:bodyPr/>
                    <a:lstStyle/>
                    <a:p>
                      <a:pPr marL="38100" marR="38100" algn="ctr">
                        <a:lnSpc>
                          <a:spcPts val="1600"/>
                        </a:lnSpc>
                        <a:spcAft>
                          <a:spcPts val="0"/>
                        </a:spcAft>
                      </a:pPr>
                      <a:r>
                        <a:rPr lang="en-GB" sz="1600" err="1">
                          <a:effectLst/>
                        </a:rPr>
                        <a:t>df</a:t>
                      </a:r>
                      <a:endParaRPr lang="en-GB" sz="2400">
                        <a:effectLst/>
                        <a:latin typeface="Calibri"/>
                        <a:ea typeface="Calibri"/>
                        <a:cs typeface="Times New Roman"/>
                      </a:endParaRPr>
                    </a:p>
                  </a:txBody>
                  <a:tcPr marL="0" marR="0" marT="0" marB="0" anchor="b"/>
                </a:tc>
                <a:tc rowSpan="2">
                  <a:txBody>
                    <a:bodyPr/>
                    <a:lstStyle/>
                    <a:p>
                      <a:pPr marL="38100" marR="38100" algn="ctr">
                        <a:lnSpc>
                          <a:spcPts val="1600"/>
                        </a:lnSpc>
                        <a:spcAft>
                          <a:spcPts val="0"/>
                        </a:spcAft>
                      </a:pPr>
                      <a:r>
                        <a:rPr lang="en-GB" sz="1600">
                          <a:effectLst/>
                        </a:rPr>
                        <a:t>Sig.</a:t>
                      </a:r>
                      <a:endParaRPr lang="en-GB" sz="2400">
                        <a:effectLst/>
                        <a:latin typeface="Calibri"/>
                        <a:ea typeface="Calibri"/>
                        <a:cs typeface="Times New Roman"/>
                      </a:endParaRPr>
                    </a:p>
                  </a:txBody>
                  <a:tcPr marL="0" marR="0" marT="0" marB="0" anchor="b"/>
                </a:tc>
                <a:tc gridSpan="3">
                  <a:txBody>
                    <a:bodyPr/>
                    <a:lstStyle/>
                    <a:p>
                      <a:pPr marL="38100" marR="38100" algn="ctr">
                        <a:lnSpc>
                          <a:spcPts val="1600"/>
                        </a:lnSpc>
                        <a:spcAft>
                          <a:spcPts val="0"/>
                        </a:spcAft>
                      </a:pPr>
                      <a:r>
                        <a:rPr lang="en-GB" sz="1600">
                          <a:effectLst/>
                        </a:rPr>
                        <a:t>Epsilon</a:t>
                      </a:r>
                      <a:r>
                        <a:rPr lang="en-GB" sz="1600" baseline="30000">
                          <a:effectLst/>
                        </a:rPr>
                        <a:t>a</a:t>
                      </a:r>
                      <a:endParaRPr lang="en-GB" sz="2400">
                        <a:effectLst/>
                        <a:latin typeface="Calibri"/>
                        <a:ea typeface="Calibri"/>
                        <a:cs typeface="Times New Roman"/>
                      </a:endParaRPr>
                    </a:p>
                  </a:txBody>
                  <a:tcPr marL="0" marR="0" marT="0" marB="0" anchor="b"/>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2"/>
                  </a:ext>
                </a:extLst>
              </a:tr>
              <a:tr h="328427">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a:txBody>
                    <a:bodyPr/>
                    <a:lstStyle/>
                    <a:p>
                      <a:pPr marL="38100" marR="38100" algn="ctr">
                        <a:lnSpc>
                          <a:spcPts val="1600"/>
                        </a:lnSpc>
                        <a:spcAft>
                          <a:spcPts val="0"/>
                        </a:spcAft>
                      </a:pPr>
                      <a:r>
                        <a:rPr lang="en-GB" sz="1600">
                          <a:effectLst/>
                        </a:rPr>
                        <a:t>Greenhouse-</a:t>
                      </a:r>
                      <a:r>
                        <a:rPr lang="en-GB" sz="1600" err="1">
                          <a:effectLst/>
                        </a:rPr>
                        <a:t>Geisser</a:t>
                      </a:r>
                      <a:endParaRPr lang="en-GB" sz="2400">
                        <a:effectLst/>
                        <a:latin typeface="Calibri"/>
                        <a:ea typeface="Calibri"/>
                        <a:cs typeface="Times New Roman"/>
                      </a:endParaRPr>
                    </a:p>
                  </a:txBody>
                  <a:tcPr marL="0" marR="0" marT="0" marB="0" anchor="b"/>
                </a:tc>
                <a:tc>
                  <a:txBody>
                    <a:bodyPr/>
                    <a:lstStyle/>
                    <a:p>
                      <a:pPr marL="38100" marR="38100" algn="ctr">
                        <a:lnSpc>
                          <a:spcPts val="1600"/>
                        </a:lnSpc>
                        <a:spcAft>
                          <a:spcPts val="0"/>
                        </a:spcAft>
                      </a:pPr>
                      <a:r>
                        <a:rPr lang="en-GB" sz="1600">
                          <a:effectLst/>
                        </a:rPr>
                        <a:t>Huynh-Feldt</a:t>
                      </a:r>
                      <a:endParaRPr lang="en-GB" sz="2400">
                        <a:effectLst/>
                        <a:latin typeface="Calibri"/>
                        <a:ea typeface="Calibri"/>
                        <a:cs typeface="Times New Roman"/>
                      </a:endParaRPr>
                    </a:p>
                  </a:txBody>
                  <a:tcPr marL="0" marR="0" marT="0" marB="0" anchor="b"/>
                </a:tc>
                <a:tc>
                  <a:txBody>
                    <a:bodyPr/>
                    <a:lstStyle/>
                    <a:p>
                      <a:pPr marL="38100" marR="38100" algn="ctr">
                        <a:lnSpc>
                          <a:spcPts val="1600"/>
                        </a:lnSpc>
                        <a:spcAft>
                          <a:spcPts val="0"/>
                        </a:spcAft>
                      </a:pPr>
                      <a:r>
                        <a:rPr lang="en-GB" sz="1600">
                          <a:effectLst/>
                        </a:rPr>
                        <a:t>Lower-bound</a:t>
                      </a:r>
                      <a:endParaRPr lang="en-GB" sz="2400">
                        <a:effectLst/>
                        <a:latin typeface="Calibri"/>
                        <a:ea typeface="Calibri"/>
                        <a:cs typeface="Times New Roman"/>
                      </a:endParaRPr>
                    </a:p>
                  </a:txBody>
                  <a:tcPr marL="0" marR="0" marT="0" marB="0" anchor="b"/>
                </a:tc>
                <a:extLst>
                  <a:ext uri="{0D108BD9-81ED-4DB2-BD59-A6C34878D82A}">
                    <a16:rowId xmlns:a16="http://schemas.microsoft.com/office/drawing/2014/main" val="10003"/>
                  </a:ext>
                </a:extLst>
              </a:tr>
              <a:tr h="155429">
                <a:tc>
                  <a:txBody>
                    <a:bodyPr/>
                    <a:lstStyle/>
                    <a:p>
                      <a:pPr marL="38100" marR="38100">
                        <a:lnSpc>
                          <a:spcPts val="1600"/>
                        </a:lnSpc>
                        <a:spcAft>
                          <a:spcPts val="0"/>
                        </a:spcAft>
                      </a:pPr>
                      <a:r>
                        <a:rPr lang="en-GB" sz="1600">
                          <a:effectLst/>
                        </a:rPr>
                        <a:t>vo2</a:t>
                      </a:r>
                      <a:endParaRPr lang="en-GB" sz="24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600">
                          <a:effectLst/>
                        </a:rPr>
                        <a:t>.496</a:t>
                      </a:r>
                      <a:endParaRPr lang="en-GB" sz="24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600">
                          <a:effectLst/>
                        </a:rPr>
                        <a:t>3.501</a:t>
                      </a:r>
                      <a:endParaRPr lang="en-GB" sz="24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600">
                          <a:effectLst/>
                        </a:rPr>
                        <a:t>2</a:t>
                      </a:r>
                      <a:endParaRPr lang="en-GB" sz="24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600">
                          <a:effectLst/>
                        </a:rPr>
                        <a:t>.174</a:t>
                      </a:r>
                      <a:endParaRPr lang="en-GB" sz="24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600">
                          <a:effectLst/>
                        </a:rPr>
                        <a:t>.665</a:t>
                      </a:r>
                      <a:endParaRPr lang="en-GB" sz="24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600">
                          <a:effectLst/>
                        </a:rPr>
                        <a:t>.783</a:t>
                      </a:r>
                      <a:endParaRPr lang="en-GB" sz="24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600">
                          <a:effectLst/>
                        </a:rPr>
                        <a:t>.500</a:t>
                      </a:r>
                      <a:endParaRPr lang="en-GB" sz="2400">
                        <a:effectLst/>
                        <a:latin typeface="Calibri"/>
                        <a:ea typeface="Calibri"/>
                        <a:cs typeface="Times New Roman"/>
                      </a:endParaRPr>
                    </a:p>
                  </a:txBody>
                  <a:tcPr marL="0" marR="0" marT="0" marB="0"/>
                </a:tc>
                <a:extLst>
                  <a:ext uri="{0D108BD9-81ED-4DB2-BD59-A6C34878D82A}">
                    <a16:rowId xmlns:a16="http://schemas.microsoft.com/office/drawing/2014/main" val="10004"/>
                  </a:ext>
                </a:extLst>
              </a:tr>
            </a:tbl>
          </a:graphicData>
        </a:graphic>
      </p:graphicFrame>
      <p:graphicFrame>
        <p:nvGraphicFramePr>
          <p:cNvPr id="6" name="Table 5"/>
          <p:cNvGraphicFramePr>
            <a:graphicFrameLocks noGrp="1"/>
          </p:cNvGraphicFramePr>
          <p:nvPr/>
        </p:nvGraphicFramePr>
        <p:xfrm>
          <a:off x="1524000" y="2743200"/>
          <a:ext cx="8968638" cy="3837526"/>
        </p:xfrm>
        <a:graphic>
          <a:graphicData uri="http://schemas.openxmlformats.org/drawingml/2006/table">
            <a:tbl>
              <a:tblPr>
                <a:tableStyleId>{5C22544A-7EE6-4342-B048-85BDC9FD1C3A}</a:tableStyleId>
              </a:tblPr>
              <a:tblGrid>
                <a:gridCol w="776614">
                  <a:extLst>
                    <a:ext uri="{9D8B030D-6E8A-4147-A177-3AD203B41FA5}">
                      <a16:colId xmlns:a16="http://schemas.microsoft.com/office/drawing/2014/main" val="20000"/>
                    </a:ext>
                  </a:extLst>
                </a:gridCol>
                <a:gridCol w="1778696">
                  <a:extLst>
                    <a:ext uri="{9D8B030D-6E8A-4147-A177-3AD203B41FA5}">
                      <a16:colId xmlns:a16="http://schemas.microsoft.com/office/drawing/2014/main" val="20001"/>
                    </a:ext>
                  </a:extLst>
                </a:gridCol>
                <a:gridCol w="914400">
                  <a:extLst>
                    <a:ext uri="{9D8B030D-6E8A-4147-A177-3AD203B41FA5}">
                      <a16:colId xmlns:a16="http://schemas.microsoft.com/office/drawing/2014/main" val="20002"/>
                    </a:ext>
                  </a:extLst>
                </a:gridCol>
                <a:gridCol w="939452">
                  <a:extLst>
                    <a:ext uri="{9D8B030D-6E8A-4147-A177-3AD203B41FA5}">
                      <a16:colId xmlns:a16="http://schemas.microsoft.com/office/drawing/2014/main" val="20003"/>
                    </a:ext>
                  </a:extLst>
                </a:gridCol>
                <a:gridCol w="1114816">
                  <a:extLst>
                    <a:ext uri="{9D8B030D-6E8A-4147-A177-3AD203B41FA5}">
                      <a16:colId xmlns:a16="http://schemas.microsoft.com/office/drawing/2014/main" val="20004"/>
                    </a:ext>
                  </a:extLst>
                </a:gridCol>
                <a:gridCol w="1321160">
                  <a:extLst>
                    <a:ext uri="{9D8B030D-6E8A-4147-A177-3AD203B41FA5}">
                      <a16:colId xmlns:a16="http://schemas.microsoft.com/office/drawing/2014/main" val="20005"/>
                    </a:ext>
                  </a:extLst>
                </a:gridCol>
                <a:gridCol w="1061750">
                  <a:extLst>
                    <a:ext uri="{9D8B030D-6E8A-4147-A177-3AD203B41FA5}">
                      <a16:colId xmlns:a16="http://schemas.microsoft.com/office/drawing/2014/main" val="20006"/>
                    </a:ext>
                  </a:extLst>
                </a:gridCol>
                <a:gridCol w="1061750">
                  <a:extLst>
                    <a:ext uri="{9D8B030D-6E8A-4147-A177-3AD203B41FA5}">
                      <a16:colId xmlns:a16="http://schemas.microsoft.com/office/drawing/2014/main" val="20007"/>
                    </a:ext>
                  </a:extLst>
                </a:gridCol>
              </a:tblGrid>
              <a:tr h="269526">
                <a:tc gridSpan="8">
                  <a:txBody>
                    <a:bodyPr/>
                    <a:lstStyle/>
                    <a:p>
                      <a:pPr marL="38100" marR="38100" algn="ctr">
                        <a:lnSpc>
                          <a:spcPts val="1600"/>
                        </a:lnSpc>
                        <a:spcAft>
                          <a:spcPts val="0"/>
                        </a:spcAft>
                      </a:pPr>
                      <a:r>
                        <a:rPr lang="en-GB" sz="1200">
                          <a:effectLst/>
                        </a:rPr>
                        <a:t>Tests of Within-Subjects Effects</a:t>
                      </a:r>
                      <a:endParaRPr lang="en-GB" sz="1800">
                        <a:effectLst/>
                        <a:latin typeface="Calibri"/>
                        <a:ea typeface="Calibri"/>
                        <a:cs typeface="Times New Roman"/>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69526">
                <a:tc gridSpan="8">
                  <a:txBody>
                    <a:bodyPr/>
                    <a:lstStyle/>
                    <a:p>
                      <a:pPr marL="38100" marR="38100">
                        <a:lnSpc>
                          <a:spcPts val="1600"/>
                        </a:lnSpc>
                        <a:spcAft>
                          <a:spcPts val="0"/>
                        </a:spcAft>
                      </a:pPr>
                      <a:r>
                        <a:rPr lang="en-GB" sz="1200">
                          <a:effectLst/>
                        </a:rPr>
                        <a:t>Measure:MEASURE_1</a:t>
                      </a:r>
                      <a:endParaRPr lang="en-GB" sz="1800">
                        <a:effectLst/>
                        <a:latin typeface="Calibri"/>
                        <a:ea typeface="Calibri"/>
                        <a:cs typeface="Times New Roman"/>
                      </a:endParaRPr>
                    </a:p>
                  </a:txBody>
                  <a:tcPr marL="0" marR="0" marT="0"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539055">
                <a:tc gridSpan="2">
                  <a:txBody>
                    <a:bodyPr/>
                    <a:lstStyle/>
                    <a:p>
                      <a:pPr marL="38100" marR="38100">
                        <a:lnSpc>
                          <a:spcPts val="1600"/>
                        </a:lnSpc>
                        <a:spcAft>
                          <a:spcPts val="0"/>
                        </a:spcAft>
                      </a:pPr>
                      <a:r>
                        <a:rPr lang="en-GB" sz="1200">
                          <a:effectLst/>
                        </a:rPr>
                        <a:t>Source</a:t>
                      </a:r>
                      <a:endParaRPr lang="en-GB" sz="1800">
                        <a:effectLst/>
                        <a:latin typeface="Calibri"/>
                        <a:ea typeface="Calibri"/>
                        <a:cs typeface="Times New Roman"/>
                      </a:endParaRPr>
                    </a:p>
                  </a:txBody>
                  <a:tcPr marL="0" marR="0" marT="0" marB="0" anchor="b"/>
                </a:tc>
                <a:tc hMerge="1">
                  <a:txBody>
                    <a:bodyPr/>
                    <a:lstStyle/>
                    <a:p>
                      <a:endParaRPr lang="en-GB"/>
                    </a:p>
                  </a:txBody>
                  <a:tcPr/>
                </a:tc>
                <a:tc>
                  <a:txBody>
                    <a:bodyPr/>
                    <a:lstStyle/>
                    <a:p>
                      <a:pPr marL="38100" marR="38100" algn="ctr">
                        <a:lnSpc>
                          <a:spcPts val="1600"/>
                        </a:lnSpc>
                        <a:spcAft>
                          <a:spcPts val="0"/>
                        </a:spcAft>
                      </a:pPr>
                      <a:r>
                        <a:rPr lang="en-GB" sz="1200">
                          <a:effectLst/>
                        </a:rPr>
                        <a:t>Type III Sum of Squares</a:t>
                      </a:r>
                      <a:endParaRPr lang="en-GB" sz="1800">
                        <a:effectLst/>
                        <a:latin typeface="Calibri"/>
                        <a:ea typeface="Calibri"/>
                        <a:cs typeface="Times New Roman"/>
                      </a:endParaRPr>
                    </a:p>
                  </a:txBody>
                  <a:tcPr marL="0" marR="0" marT="0" marB="0" anchor="b"/>
                </a:tc>
                <a:tc>
                  <a:txBody>
                    <a:bodyPr/>
                    <a:lstStyle/>
                    <a:p>
                      <a:pPr marL="38100" marR="38100" algn="ctr">
                        <a:lnSpc>
                          <a:spcPts val="1600"/>
                        </a:lnSpc>
                        <a:spcAft>
                          <a:spcPts val="0"/>
                        </a:spcAft>
                      </a:pPr>
                      <a:r>
                        <a:rPr lang="en-GB" sz="1200">
                          <a:effectLst/>
                        </a:rPr>
                        <a:t>df</a:t>
                      </a:r>
                      <a:endParaRPr lang="en-GB" sz="1800">
                        <a:effectLst/>
                        <a:latin typeface="Calibri"/>
                        <a:ea typeface="Calibri"/>
                        <a:cs typeface="Times New Roman"/>
                      </a:endParaRPr>
                    </a:p>
                  </a:txBody>
                  <a:tcPr marL="0" marR="0" marT="0" marB="0" anchor="b"/>
                </a:tc>
                <a:tc>
                  <a:txBody>
                    <a:bodyPr/>
                    <a:lstStyle/>
                    <a:p>
                      <a:pPr marL="38100" marR="38100" algn="ctr">
                        <a:lnSpc>
                          <a:spcPts val="1600"/>
                        </a:lnSpc>
                        <a:spcAft>
                          <a:spcPts val="0"/>
                        </a:spcAft>
                      </a:pPr>
                      <a:r>
                        <a:rPr lang="en-GB" sz="1200">
                          <a:effectLst/>
                        </a:rPr>
                        <a:t>Mean Square</a:t>
                      </a:r>
                      <a:endParaRPr lang="en-GB" sz="1800">
                        <a:effectLst/>
                        <a:latin typeface="Calibri"/>
                        <a:ea typeface="Calibri"/>
                        <a:cs typeface="Times New Roman"/>
                      </a:endParaRPr>
                    </a:p>
                  </a:txBody>
                  <a:tcPr marL="0" marR="0" marT="0" marB="0" anchor="b"/>
                </a:tc>
                <a:tc>
                  <a:txBody>
                    <a:bodyPr/>
                    <a:lstStyle/>
                    <a:p>
                      <a:pPr marL="38100" marR="38100" algn="ctr">
                        <a:lnSpc>
                          <a:spcPts val="1600"/>
                        </a:lnSpc>
                        <a:spcAft>
                          <a:spcPts val="0"/>
                        </a:spcAft>
                      </a:pPr>
                      <a:r>
                        <a:rPr lang="en-GB" sz="1200">
                          <a:effectLst/>
                        </a:rPr>
                        <a:t>F</a:t>
                      </a:r>
                      <a:endParaRPr lang="en-GB" sz="1800">
                        <a:effectLst/>
                        <a:latin typeface="Calibri"/>
                        <a:ea typeface="Calibri"/>
                        <a:cs typeface="Times New Roman"/>
                      </a:endParaRPr>
                    </a:p>
                  </a:txBody>
                  <a:tcPr marL="0" marR="0" marT="0" marB="0" anchor="b"/>
                </a:tc>
                <a:tc>
                  <a:txBody>
                    <a:bodyPr/>
                    <a:lstStyle/>
                    <a:p>
                      <a:pPr marL="38100" marR="38100" algn="ctr">
                        <a:lnSpc>
                          <a:spcPts val="1600"/>
                        </a:lnSpc>
                        <a:spcAft>
                          <a:spcPts val="0"/>
                        </a:spcAft>
                      </a:pPr>
                      <a:r>
                        <a:rPr lang="en-GB" sz="1200">
                          <a:effectLst/>
                        </a:rPr>
                        <a:t>Sig.</a:t>
                      </a:r>
                      <a:endParaRPr lang="en-GB" sz="1800">
                        <a:effectLst/>
                        <a:latin typeface="Calibri"/>
                        <a:ea typeface="Calibri"/>
                        <a:cs typeface="Times New Roman"/>
                      </a:endParaRPr>
                    </a:p>
                  </a:txBody>
                  <a:tcPr marL="0" marR="0" marT="0" marB="0" anchor="b"/>
                </a:tc>
                <a:tc>
                  <a:txBody>
                    <a:bodyPr/>
                    <a:lstStyle/>
                    <a:p>
                      <a:pPr marL="38100" marR="38100" algn="ctr">
                        <a:lnSpc>
                          <a:spcPts val="1600"/>
                        </a:lnSpc>
                        <a:spcAft>
                          <a:spcPts val="0"/>
                        </a:spcAft>
                      </a:pPr>
                      <a:r>
                        <a:rPr lang="en-GB" sz="1600">
                          <a:solidFill>
                            <a:srgbClr val="0070C0"/>
                          </a:solidFill>
                          <a:effectLst/>
                        </a:rPr>
                        <a:t>Partial Eta Squared</a:t>
                      </a:r>
                      <a:endParaRPr lang="en-GB" sz="2400">
                        <a:solidFill>
                          <a:srgbClr val="0070C0"/>
                        </a:solidFill>
                        <a:effectLst/>
                        <a:latin typeface="Calibri"/>
                        <a:ea typeface="Calibri"/>
                        <a:cs typeface="Times New Roman"/>
                      </a:endParaRPr>
                    </a:p>
                  </a:txBody>
                  <a:tcPr marL="0" marR="0" marT="0" marB="0" anchor="b"/>
                </a:tc>
                <a:extLst>
                  <a:ext uri="{0D108BD9-81ED-4DB2-BD59-A6C34878D82A}">
                    <a16:rowId xmlns:a16="http://schemas.microsoft.com/office/drawing/2014/main" val="10002"/>
                  </a:ext>
                </a:extLst>
              </a:tr>
              <a:tr h="269526">
                <a:tc rowSpan="4">
                  <a:txBody>
                    <a:bodyPr/>
                    <a:lstStyle/>
                    <a:p>
                      <a:pPr marL="38100" marR="38100">
                        <a:lnSpc>
                          <a:spcPts val="1600"/>
                        </a:lnSpc>
                        <a:spcAft>
                          <a:spcPts val="0"/>
                        </a:spcAft>
                      </a:pPr>
                      <a:r>
                        <a:rPr lang="en-GB" sz="1200">
                          <a:effectLst/>
                        </a:rPr>
                        <a:t>vo2</a:t>
                      </a:r>
                      <a:endParaRPr lang="en-GB" sz="1800">
                        <a:effectLst/>
                        <a:latin typeface="Calibri"/>
                        <a:ea typeface="Calibri"/>
                        <a:cs typeface="Times New Roman"/>
                      </a:endParaRPr>
                    </a:p>
                  </a:txBody>
                  <a:tcPr marL="0" marR="0" marT="0" marB="0"/>
                </a:tc>
                <a:tc>
                  <a:txBody>
                    <a:bodyPr/>
                    <a:lstStyle/>
                    <a:p>
                      <a:pPr marL="38100" marR="38100">
                        <a:lnSpc>
                          <a:spcPts val="1600"/>
                        </a:lnSpc>
                        <a:spcAft>
                          <a:spcPts val="0"/>
                        </a:spcAft>
                      </a:pPr>
                      <a:r>
                        <a:rPr lang="en-GB" sz="2800" err="1">
                          <a:effectLst/>
                        </a:rPr>
                        <a:t>Sphericity</a:t>
                      </a:r>
                      <a:r>
                        <a:rPr lang="en-GB" sz="2800">
                          <a:effectLst/>
                        </a:rPr>
                        <a:t> assumed</a:t>
                      </a:r>
                      <a:endParaRPr lang="en-GB" sz="4000">
                        <a:effectLst/>
                        <a:latin typeface="Calibri"/>
                        <a:ea typeface="Calibri"/>
                        <a:cs typeface="Times New Roman"/>
                      </a:endParaRPr>
                    </a:p>
                  </a:txBody>
                  <a:tcPr marL="0" marR="0" marT="0" marB="0" anchor="ctr">
                    <a:solidFill>
                      <a:srgbClr val="FFFF00"/>
                    </a:solidFill>
                  </a:tcPr>
                </a:tc>
                <a:tc>
                  <a:txBody>
                    <a:bodyPr/>
                    <a:lstStyle/>
                    <a:p>
                      <a:pPr marL="38100" marR="38100" algn="ctr">
                        <a:lnSpc>
                          <a:spcPts val="1600"/>
                        </a:lnSpc>
                        <a:spcAft>
                          <a:spcPts val="0"/>
                        </a:spcAft>
                      </a:pPr>
                      <a:r>
                        <a:rPr lang="en-GB" sz="1200">
                          <a:effectLst/>
                        </a:rPr>
                        <a:t>22.830</a:t>
                      </a:r>
                      <a:endParaRPr lang="en-GB" sz="1800">
                        <a:effectLst/>
                        <a:latin typeface="Calibri"/>
                        <a:ea typeface="Calibri"/>
                        <a:cs typeface="Times New Roman"/>
                      </a:endParaRPr>
                    </a:p>
                  </a:txBody>
                  <a:tcPr marL="0" marR="0" marT="0" marB="0" anchor="ctr">
                    <a:solidFill>
                      <a:srgbClr val="FFFF00"/>
                    </a:solidFill>
                  </a:tcPr>
                </a:tc>
                <a:tc>
                  <a:txBody>
                    <a:bodyPr/>
                    <a:lstStyle/>
                    <a:p>
                      <a:pPr marL="38100" marR="38100" algn="ctr">
                        <a:lnSpc>
                          <a:spcPts val="1600"/>
                        </a:lnSpc>
                        <a:spcAft>
                          <a:spcPts val="0"/>
                        </a:spcAft>
                      </a:pPr>
                      <a:r>
                        <a:rPr lang="en-GB" sz="2800" b="1">
                          <a:solidFill>
                            <a:srgbClr val="FF0000"/>
                          </a:solidFill>
                          <a:effectLst/>
                        </a:rPr>
                        <a:t>2</a:t>
                      </a:r>
                      <a:endParaRPr lang="en-GB" sz="4000" b="1">
                        <a:solidFill>
                          <a:srgbClr val="FF0000"/>
                        </a:solidFill>
                        <a:effectLst/>
                        <a:latin typeface="Calibri"/>
                        <a:ea typeface="Calibri"/>
                        <a:cs typeface="Times New Roman"/>
                      </a:endParaRPr>
                    </a:p>
                  </a:txBody>
                  <a:tcPr marL="0" marR="0" marT="0" marB="0" anchor="ctr">
                    <a:solidFill>
                      <a:srgbClr val="FFFF00"/>
                    </a:solidFill>
                  </a:tcPr>
                </a:tc>
                <a:tc>
                  <a:txBody>
                    <a:bodyPr/>
                    <a:lstStyle/>
                    <a:p>
                      <a:pPr marL="38100" marR="38100" algn="ctr">
                        <a:lnSpc>
                          <a:spcPts val="1600"/>
                        </a:lnSpc>
                        <a:spcAft>
                          <a:spcPts val="0"/>
                        </a:spcAft>
                      </a:pPr>
                      <a:r>
                        <a:rPr lang="en-GB" sz="1200">
                          <a:effectLst/>
                        </a:rPr>
                        <a:t>11.415</a:t>
                      </a:r>
                      <a:endParaRPr lang="en-GB" sz="1800">
                        <a:effectLst/>
                        <a:latin typeface="Calibri"/>
                        <a:ea typeface="Calibri"/>
                        <a:cs typeface="Times New Roman"/>
                      </a:endParaRPr>
                    </a:p>
                  </a:txBody>
                  <a:tcPr marL="0" marR="0" marT="0" marB="0" anchor="ctr">
                    <a:solidFill>
                      <a:srgbClr val="FFFF00"/>
                    </a:solidFill>
                  </a:tcPr>
                </a:tc>
                <a:tc>
                  <a:txBody>
                    <a:bodyPr/>
                    <a:lstStyle/>
                    <a:p>
                      <a:pPr marL="38100" marR="38100" algn="ctr">
                        <a:lnSpc>
                          <a:spcPts val="1600"/>
                        </a:lnSpc>
                        <a:spcAft>
                          <a:spcPts val="0"/>
                        </a:spcAft>
                      </a:pPr>
                      <a:r>
                        <a:rPr lang="en-GB" sz="2800">
                          <a:solidFill>
                            <a:srgbClr val="FF0000"/>
                          </a:solidFill>
                          <a:effectLst/>
                        </a:rPr>
                        <a:t>20.172</a:t>
                      </a:r>
                      <a:endParaRPr lang="en-GB" sz="4000">
                        <a:solidFill>
                          <a:srgbClr val="FF0000"/>
                        </a:solidFill>
                        <a:effectLst/>
                        <a:latin typeface="Calibri"/>
                        <a:ea typeface="Calibri"/>
                        <a:cs typeface="Times New Roman"/>
                      </a:endParaRPr>
                    </a:p>
                  </a:txBody>
                  <a:tcPr marL="0" marR="0" marT="0" marB="0" anchor="ctr">
                    <a:solidFill>
                      <a:srgbClr val="FFFF00"/>
                    </a:solidFill>
                  </a:tcPr>
                </a:tc>
                <a:tc>
                  <a:txBody>
                    <a:bodyPr/>
                    <a:lstStyle/>
                    <a:p>
                      <a:pPr marL="38100" marR="38100" algn="ctr">
                        <a:lnSpc>
                          <a:spcPts val="1600"/>
                        </a:lnSpc>
                        <a:spcAft>
                          <a:spcPts val="0"/>
                        </a:spcAft>
                      </a:pPr>
                      <a:r>
                        <a:rPr lang="en-GB" sz="2800">
                          <a:solidFill>
                            <a:srgbClr val="FF0000"/>
                          </a:solidFill>
                          <a:effectLst/>
                        </a:rPr>
                        <a:t>.000</a:t>
                      </a:r>
                      <a:endParaRPr lang="en-GB" sz="4000">
                        <a:solidFill>
                          <a:srgbClr val="FF0000"/>
                        </a:solidFill>
                        <a:effectLst/>
                        <a:latin typeface="Calibri"/>
                        <a:ea typeface="Calibri"/>
                        <a:cs typeface="Times New Roman"/>
                      </a:endParaRPr>
                    </a:p>
                  </a:txBody>
                  <a:tcPr marL="0" marR="0" marT="0" marB="0" anchor="ctr">
                    <a:solidFill>
                      <a:srgbClr val="FFFF00"/>
                    </a:solidFill>
                  </a:tcPr>
                </a:tc>
                <a:tc>
                  <a:txBody>
                    <a:bodyPr/>
                    <a:lstStyle/>
                    <a:p>
                      <a:pPr marL="38100" marR="38100" algn="ctr">
                        <a:lnSpc>
                          <a:spcPts val="1600"/>
                        </a:lnSpc>
                        <a:spcAft>
                          <a:spcPts val="0"/>
                        </a:spcAft>
                      </a:pPr>
                      <a:r>
                        <a:rPr lang="en-GB" sz="2400">
                          <a:solidFill>
                            <a:srgbClr val="0070C0"/>
                          </a:solidFill>
                          <a:effectLst/>
                        </a:rPr>
                        <a:t>.771</a:t>
                      </a:r>
                      <a:endParaRPr lang="en-GB" sz="3600">
                        <a:solidFill>
                          <a:srgbClr val="0070C0"/>
                        </a:solidFill>
                        <a:effectLst/>
                        <a:latin typeface="Calibri"/>
                        <a:ea typeface="Calibri"/>
                        <a:cs typeface="Times New Roman"/>
                      </a:endParaRPr>
                    </a:p>
                  </a:txBody>
                  <a:tcPr marL="0" marR="0" marT="0" marB="0" anchor="ctr">
                    <a:solidFill>
                      <a:srgbClr val="FFFF00"/>
                    </a:solidFill>
                  </a:tcPr>
                </a:tc>
                <a:extLst>
                  <a:ext uri="{0D108BD9-81ED-4DB2-BD59-A6C34878D82A}">
                    <a16:rowId xmlns:a16="http://schemas.microsoft.com/office/drawing/2014/main" val="10003"/>
                  </a:ext>
                </a:extLst>
              </a:tr>
              <a:tr h="269526">
                <a:tc vMerge="1">
                  <a:txBody>
                    <a:bodyPr/>
                    <a:lstStyle/>
                    <a:p>
                      <a:endParaRPr lang="en-GB"/>
                    </a:p>
                  </a:txBody>
                  <a:tcPr/>
                </a:tc>
                <a:tc>
                  <a:txBody>
                    <a:bodyPr/>
                    <a:lstStyle/>
                    <a:p>
                      <a:pPr marL="38100" marR="38100">
                        <a:lnSpc>
                          <a:spcPts val="1600"/>
                        </a:lnSpc>
                        <a:spcAft>
                          <a:spcPts val="0"/>
                        </a:spcAft>
                      </a:pPr>
                      <a:r>
                        <a:rPr lang="en-GB" sz="1200">
                          <a:effectLst/>
                        </a:rPr>
                        <a:t>Greenhouse-</a:t>
                      </a:r>
                      <a:r>
                        <a:rPr lang="en-GB" sz="1200" err="1">
                          <a:effectLst/>
                        </a:rPr>
                        <a:t>Geisser</a:t>
                      </a:r>
                      <a:endParaRPr lang="en-GB" sz="1200">
                        <a:effectLst/>
                        <a:latin typeface="Calibri"/>
                        <a:ea typeface="Calibri"/>
                        <a:cs typeface="Times New Roman"/>
                      </a:endParaRPr>
                    </a:p>
                  </a:txBody>
                  <a:tcPr marL="0" marR="0" marT="0" marB="0"/>
                </a:tc>
                <a:tc>
                  <a:txBody>
                    <a:bodyPr/>
                    <a:lstStyle/>
                    <a:p>
                      <a:pPr marL="38100" marR="38100" algn="ctr">
                        <a:lnSpc>
                          <a:spcPts val="1600"/>
                        </a:lnSpc>
                        <a:spcAft>
                          <a:spcPts val="0"/>
                        </a:spcAft>
                      </a:pPr>
                      <a:r>
                        <a:rPr lang="en-GB" sz="1200">
                          <a:effectLst/>
                        </a:rPr>
                        <a:t>22.830</a:t>
                      </a:r>
                      <a:endParaRPr lang="en-GB" sz="1200">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solidFill>
                            <a:schemeClr val="tx1"/>
                          </a:solidFill>
                          <a:effectLst/>
                        </a:rPr>
                        <a:t>1.330</a:t>
                      </a:r>
                      <a:endParaRPr lang="en-GB" sz="1200">
                        <a:solidFill>
                          <a:schemeClr val="tx1"/>
                        </a:solidFill>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solidFill>
                            <a:schemeClr val="tx1"/>
                          </a:solidFill>
                          <a:effectLst/>
                        </a:rPr>
                        <a:t>17.162</a:t>
                      </a:r>
                      <a:endParaRPr lang="en-GB" sz="1200">
                        <a:solidFill>
                          <a:schemeClr val="tx1"/>
                        </a:solidFill>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solidFill>
                            <a:schemeClr val="tx1"/>
                          </a:solidFill>
                          <a:effectLst/>
                        </a:rPr>
                        <a:t>20.172</a:t>
                      </a:r>
                      <a:endParaRPr lang="en-GB" sz="1200">
                        <a:solidFill>
                          <a:schemeClr val="tx1"/>
                        </a:solidFill>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solidFill>
                            <a:schemeClr val="tx1"/>
                          </a:solidFill>
                          <a:effectLst/>
                        </a:rPr>
                        <a:t>.001</a:t>
                      </a:r>
                      <a:endParaRPr lang="en-GB" sz="1200">
                        <a:solidFill>
                          <a:schemeClr val="tx1"/>
                        </a:solidFill>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solidFill>
                            <a:schemeClr val="tx1"/>
                          </a:solidFill>
                          <a:effectLst/>
                        </a:rPr>
                        <a:t>.771</a:t>
                      </a:r>
                      <a:endParaRPr lang="en-GB" sz="1200">
                        <a:solidFill>
                          <a:schemeClr val="tx1"/>
                        </a:solidFill>
                        <a:effectLst/>
                        <a:latin typeface="Calibri"/>
                        <a:ea typeface="Calibri"/>
                        <a:cs typeface="Times New Roman"/>
                      </a:endParaRPr>
                    </a:p>
                  </a:txBody>
                  <a:tcPr marL="0" marR="0" marT="0" marB="0" anchor="ctr"/>
                </a:tc>
                <a:extLst>
                  <a:ext uri="{0D108BD9-81ED-4DB2-BD59-A6C34878D82A}">
                    <a16:rowId xmlns:a16="http://schemas.microsoft.com/office/drawing/2014/main" val="10004"/>
                  </a:ext>
                </a:extLst>
              </a:tr>
              <a:tr h="269526">
                <a:tc vMerge="1">
                  <a:txBody>
                    <a:bodyPr/>
                    <a:lstStyle/>
                    <a:p>
                      <a:endParaRPr lang="en-GB"/>
                    </a:p>
                  </a:txBody>
                  <a:tcPr/>
                </a:tc>
                <a:tc>
                  <a:txBody>
                    <a:bodyPr/>
                    <a:lstStyle/>
                    <a:p>
                      <a:pPr marL="38100" marR="38100">
                        <a:lnSpc>
                          <a:spcPts val="1600"/>
                        </a:lnSpc>
                        <a:spcAft>
                          <a:spcPts val="0"/>
                        </a:spcAft>
                      </a:pPr>
                      <a:r>
                        <a:rPr lang="en-GB" sz="1200">
                          <a:effectLst/>
                        </a:rPr>
                        <a:t>Huynh-</a:t>
                      </a:r>
                      <a:r>
                        <a:rPr lang="en-GB" sz="1200" err="1">
                          <a:effectLst/>
                        </a:rPr>
                        <a:t>Feldt</a:t>
                      </a:r>
                      <a:endParaRPr lang="en-GB" sz="1200">
                        <a:effectLst/>
                        <a:latin typeface="Calibri"/>
                        <a:ea typeface="Calibri"/>
                        <a:cs typeface="Times New Roman"/>
                      </a:endParaRPr>
                    </a:p>
                  </a:txBody>
                  <a:tcPr marL="0" marR="0" marT="0" marB="0"/>
                </a:tc>
                <a:tc>
                  <a:txBody>
                    <a:bodyPr/>
                    <a:lstStyle/>
                    <a:p>
                      <a:pPr marL="38100" marR="38100" algn="ctr">
                        <a:lnSpc>
                          <a:spcPts val="1600"/>
                        </a:lnSpc>
                        <a:spcAft>
                          <a:spcPts val="0"/>
                        </a:spcAft>
                      </a:pPr>
                      <a:r>
                        <a:rPr lang="en-GB" sz="1200">
                          <a:effectLst/>
                        </a:rPr>
                        <a:t>22.830</a:t>
                      </a:r>
                      <a:endParaRPr lang="en-GB" sz="1200">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solidFill>
                            <a:schemeClr val="tx1"/>
                          </a:solidFill>
                          <a:effectLst/>
                        </a:rPr>
                        <a:t>1.566</a:t>
                      </a:r>
                      <a:endParaRPr lang="en-GB" sz="1200">
                        <a:solidFill>
                          <a:schemeClr val="tx1"/>
                        </a:solidFill>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solidFill>
                            <a:schemeClr val="tx1"/>
                          </a:solidFill>
                          <a:effectLst/>
                        </a:rPr>
                        <a:t>14.581</a:t>
                      </a:r>
                      <a:endParaRPr lang="en-GB" sz="1200">
                        <a:solidFill>
                          <a:schemeClr val="tx1"/>
                        </a:solidFill>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solidFill>
                            <a:schemeClr val="tx1"/>
                          </a:solidFill>
                          <a:effectLst/>
                        </a:rPr>
                        <a:t>20.172</a:t>
                      </a:r>
                      <a:endParaRPr lang="en-GB" sz="1200">
                        <a:solidFill>
                          <a:schemeClr val="tx1"/>
                        </a:solidFill>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solidFill>
                            <a:schemeClr val="tx1"/>
                          </a:solidFill>
                          <a:effectLst/>
                        </a:rPr>
                        <a:t>.001</a:t>
                      </a:r>
                      <a:endParaRPr lang="en-GB" sz="1200">
                        <a:solidFill>
                          <a:schemeClr val="tx1"/>
                        </a:solidFill>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solidFill>
                            <a:schemeClr val="tx1"/>
                          </a:solidFill>
                          <a:effectLst/>
                        </a:rPr>
                        <a:t>.771</a:t>
                      </a:r>
                      <a:endParaRPr lang="en-GB" sz="1200">
                        <a:solidFill>
                          <a:schemeClr val="tx1"/>
                        </a:solidFill>
                        <a:effectLst/>
                        <a:latin typeface="Calibri"/>
                        <a:ea typeface="Calibri"/>
                        <a:cs typeface="Times New Roman"/>
                      </a:endParaRPr>
                    </a:p>
                  </a:txBody>
                  <a:tcPr marL="0" marR="0" marT="0" marB="0" anchor="ctr"/>
                </a:tc>
                <a:extLst>
                  <a:ext uri="{0D108BD9-81ED-4DB2-BD59-A6C34878D82A}">
                    <a16:rowId xmlns:a16="http://schemas.microsoft.com/office/drawing/2014/main" val="10005"/>
                  </a:ext>
                </a:extLst>
              </a:tr>
              <a:tr h="269526">
                <a:tc vMerge="1">
                  <a:txBody>
                    <a:bodyPr/>
                    <a:lstStyle/>
                    <a:p>
                      <a:endParaRPr lang="en-GB"/>
                    </a:p>
                  </a:txBody>
                  <a:tcPr/>
                </a:tc>
                <a:tc>
                  <a:txBody>
                    <a:bodyPr/>
                    <a:lstStyle/>
                    <a:p>
                      <a:pPr marL="38100" marR="38100">
                        <a:lnSpc>
                          <a:spcPts val="1600"/>
                        </a:lnSpc>
                        <a:spcAft>
                          <a:spcPts val="0"/>
                        </a:spcAft>
                      </a:pPr>
                      <a:r>
                        <a:rPr lang="en-GB" sz="1200">
                          <a:effectLst/>
                        </a:rPr>
                        <a:t>Lower-bound</a:t>
                      </a:r>
                      <a:endParaRPr lang="en-GB" sz="1200">
                        <a:effectLst/>
                        <a:latin typeface="Calibri"/>
                        <a:ea typeface="Calibri"/>
                        <a:cs typeface="Times New Roman"/>
                      </a:endParaRPr>
                    </a:p>
                  </a:txBody>
                  <a:tcPr marL="0" marR="0" marT="0" marB="0"/>
                </a:tc>
                <a:tc>
                  <a:txBody>
                    <a:bodyPr/>
                    <a:lstStyle/>
                    <a:p>
                      <a:pPr marL="38100" marR="38100" algn="ctr">
                        <a:lnSpc>
                          <a:spcPts val="1600"/>
                        </a:lnSpc>
                        <a:spcAft>
                          <a:spcPts val="0"/>
                        </a:spcAft>
                      </a:pPr>
                      <a:r>
                        <a:rPr lang="en-GB" sz="1200">
                          <a:effectLst/>
                        </a:rPr>
                        <a:t>22.830</a:t>
                      </a:r>
                      <a:endParaRPr lang="en-GB" sz="1200">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solidFill>
                            <a:schemeClr val="tx1"/>
                          </a:solidFill>
                          <a:effectLst/>
                        </a:rPr>
                        <a:t>1.000</a:t>
                      </a:r>
                      <a:endParaRPr lang="en-GB" sz="1200">
                        <a:solidFill>
                          <a:schemeClr val="tx1"/>
                        </a:solidFill>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solidFill>
                            <a:schemeClr val="tx1"/>
                          </a:solidFill>
                          <a:effectLst/>
                        </a:rPr>
                        <a:t>22.830</a:t>
                      </a:r>
                      <a:endParaRPr lang="en-GB" sz="1200">
                        <a:solidFill>
                          <a:schemeClr val="tx1"/>
                        </a:solidFill>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solidFill>
                            <a:schemeClr val="tx1"/>
                          </a:solidFill>
                          <a:effectLst/>
                        </a:rPr>
                        <a:t>20.172</a:t>
                      </a:r>
                      <a:endParaRPr lang="en-GB" sz="1200">
                        <a:solidFill>
                          <a:schemeClr val="tx1"/>
                        </a:solidFill>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solidFill>
                            <a:schemeClr val="tx1"/>
                          </a:solidFill>
                          <a:effectLst/>
                        </a:rPr>
                        <a:t>.004</a:t>
                      </a:r>
                      <a:endParaRPr lang="en-GB" sz="1200">
                        <a:solidFill>
                          <a:schemeClr val="tx1"/>
                        </a:solidFill>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solidFill>
                            <a:schemeClr val="tx1"/>
                          </a:solidFill>
                          <a:effectLst/>
                        </a:rPr>
                        <a:t>.771</a:t>
                      </a:r>
                      <a:endParaRPr lang="en-GB" sz="1200">
                        <a:solidFill>
                          <a:schemeClr val="tx1"/>
                        </a:solidFill>
                        <a:effectLst/>
                        <a:latin typeface="Calibri"/>
                        <a:ea typeface="Calibri"/>
                        <a:cs typeface="Times New Roman"/>
                      </a:endParaRPr>
                    </a:p>
                  </a:txBody>
                  <a:tcPr marL="0" marR="0" marT="0" marB="0" anchor="ctr"/>
                </a:tc>
                <a:extLst>
                  <a:ext uri="{0D108BD9-81ED-4DB2-BD59-A6C34878D82A}">
                    <a16:rowId xmlns:a16="http://schemas.microsoft.com/office/drawing/2014/main" val="10006"/>
                  </a:ext>
                </a:extLst>
              </a:tr>
              <a:tr h="375347">
                <a:tc rowSpan="4">
                  <a:txBody>
                    <a:bodyPr/>
                    <a:lstStyle/>
                    <a:p>
                      <a:pPr marL="38100" marR="38100">
                        <a:lnSpc>
                          <a:spcPts val="1600"/>
                        </a:lnSpc>
                        <a:spcAft>
                          <a:spcPts val="0"/>
                        </a:spcAft>
                      </a:pPr>
                      <a:r>
                        <a:rPr lang="en-GB" sz="1200">
                          <a:effectLst/>
                        </a:rPr>
                        <a:t>Error(vo2)</a:t>
                      </a:r>
                      <a:endParaRPr lang="en-GB" sz="1800">
                        <a:effectLst/>
                        <a:latin typeface="Calibri"/>
                        <a:ea typeface="Calibri"/>
                        <a:cs typeface="Times New Roman"/>
                      </a:endParaRPr>
                    </a:p>
                  </a:txBody>
                  <a:tcPr marL="0" marR="0" marT="0" marB="0"/>
                </a:tc>
                <a:tc>
                  <a:txBody>
                    <a:bodyPr/>
                    <a:lstStyle/>
                    <a:p>
                      <a:pPr marL="38100" marR="38100">
                        <a:lnSpc>
                          <a:spcPts val="1600"/>
                        </a:lnSpc>
                        <a:spcAft>
                          <a:spcPts val="0"/>
                        </a:spcAft>
                      </a:pPr>
                      <a:r>
                        <a:rPr lang="en-GB" sz="1200">
                          <a:effectLst/>
                        </a:rPr>
                        <a:t>Sphericity Assumed</a:t>
                      </a:r>
                      <a:endParaRPr lang="en-GB" sz="1200">
                        <a:effectLst/>
                        <a:latin typeface="Calibri"/>
                        <a:ea typeface="Calibri"/>
                        <a:cs typeface="Times New Roman"/>
                      </a:endParaRPr>
                    </a:p>
                  </a:txBody>
                  <a:tcPr marL="0" marR="0" marT="0" marB="0"/>
                </a:tc>
                <a:tc>
                  <a:txBody>
                    <a:bodyPr/>
                    <a:lstStyle/>
                    <a:p>
                      <a:pPr marL="38100" marR="38100" algn="ctr">
                        <a:lnSpc>
                          <a:spcPts val="1600"/>
                        </a:lnSpc>
                        <a:spcAft>
                          <a:spcPts val="0"/>
                        </a:spcAft>
                      </a:pPr>
                      <a:r>
                        <a:rPr lang="en-GB" sz="1200">
                          <a:effectLst/>
                        </a:rPr>
                        <a:t>6.790</a:t>
                      </a:r>
                      <a:endParaRPr lang="en-GB" sz="1200">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effectLst/>
                        </a:rPr>
                        <a:t>12</a:t>
                      </a:r>
                      <a:endParaRPr lang="en-GB" sz="1200">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effectLst/>
                        </a:rPr>
                        <a:t>.566</a:t>
                      </a:r>
                      <a:endParaRPr lang="en-GB" sz="1200">
                        <a:effectLst/>
                        <a:latin typeface="Calibri"/>
                        <a:ea typeface="Calibri"/>
                        <a:cs typeface="Times New Roman"/>
                      </a:endParaRPr>
                    </a:p>
                  </a:txBody>
                  <a:tcPr marL="0" marR="0" marT="0" marB="0" anchor="ctr"/>
                </a:tc>
                <a:tc>
                  <a:txBody>
                    <a:bodyPr/>
                    <a:lstStyle/>
                    <a:p>
                      <a:pPr algn="ctr">
                        <a:lnSpc>
                          <a:spcPct val="115000"/>
                        </a:lnSpc>
                        <a:spcAft>
                          <a:spcPts val="0"/>
                        </a:spcAft>
                      </a:pPr>
                      <a:r>
                        <a:rPr lang="en-GB" sz="1200">
                          <a:effectLst/>
                        </a:rPr>
                        <a:t> </a:t>
                      </a:r>
                      <a:endParaRPr lang="en-GB" sz="1200">
                        <a:effectLst/>
                        <a:latin typeface="Calibri"/>
                        <a:ea typeface="Calibri"/>
                        <a:cs typeface="Times New Roman"/>
                      </a:endParaRPr>
                    </a:p>
                  </a:txBody>
                  <a:tcPr marL="0" marR="0" marT="0" marB="0" anchor="ctr"/>
                </a:tc>
                <a:tc>
                  <a:txBody>
                    <a:bodyPr/>
                    <a:lstStyle/>
                    <a:p>
                      <a:pPr algn="ctr">
                        <a:lnSpc>
                          <a:spcPct val="115000"/>
                        </a:lnSpc>
                        <a:spcAft>
                          <a:spcPts val="0"/>
                        </a:spcAft>
                      </a:pPr>
                      <a:r>
                        <a:rPr lang="en-GB" sz="1200">
                          <a:effectLst/>
                        </a:rPr>
                        <a:t> </a:t>
                      </a:r>
                      <a:endParaRPr lang="en-GB" sz="1200">
                        <a:effectLst/>
                        <a:latin typeface="Calibri"/>
                        <a:ea typeface="Calibri"/>
                        <a:cs typeface="Times New Roman"/>
                      </a:endParaRPr>
                    </a:p>
                  </a:txBody>
                  <a:tcPr marL="0" marR="0" marT="0" marB="0" anchor="ctr"/>
                </a:tc>
                <a:tc>
                  <a:txBody>
                    <a:bodyPr/>
                    <a:lstStyle/>
                    <a:p>
                      <a:pPr algn="ctr">
                        <a:lnSpc>
                          <a:spcPct val="115000"/>
                        </a:lnSpc>
                        <a:spcAft>
                          <a:spcPts val="0"/>
                        </a:spcAft>
                      </a:pPr>
                      <a:r>
                        <a:rPr lang="en-GB" sz="1200">
                          <a:effectLst/>
                        </a:rPr>
                        <a:t> </a:t>
                      </a:r>
                      <a:endParaRPr lang="en-GB" sz="1200">
                        <a:effectLst/>
                        <a:latin typeface="Calibri"/>
                        <a:ea typeface="Calibri"/>
                        <a:cs typeface="Times New Roman"/>
                      </a:endParaRPr>
                    </a:p>
                  </a:txBody>
                  <a:tcPr marL="0" marR="0" marT="0" marB="0" anchor="ctr"/>
                </a:tc>
                <a:extLst>
                  <a:ext uri="{0D108BD9-81ED-4DB2-BD59-A6C34878D82A}">
                    <a16:rowId xmlns:a16="http://schemas.microsoft.com/office/drawing/2014/main" val="10007"/>
                  </a:ext>
                </a:extLst>
              </a:tr>
              <a:tr h="375347">
                <a:tc vMerge="1">
                  <a:txBody>
                    <a:bodyPr/>
                    <a:lstStyle/>
                    <a:p>
                      <a:endParaRPr lang="en-GB"/>
                    </a:p>
                  </a:txBody>
                  <a:tcPr/>
                </a:tc>
                <a:tc>
                  <a:txBody>
                    <a:bodyPr/>
                    <a:lstStyle/>
                    <a:p>
                      <a:pPr marL="38100" marR="38100">
                        <a:lnSpc>
                          <a:spcPts val="1600"/>
                        </a:lnSpc>
                        <a:spcAft>
                          <a:spcPts val="0"/>
                        </a:spcAft>
                      </a:pPr>
                      <a:r>
                        <a:rPr lang="en-GB" sz="1200">
                          <a:effectLst/>
                        </a:rPr>
                        <a:t>Greenhouse-Geisser</a:t>
                      </a:r>
                      <a:endParaRPr lang="en-GB" sz="1200">
                        <a:effectLst/>
                        <a:latin typeface="Calibri"/>
                        <a:ea typeface="Calibri"/>
                        <a:cs typeface="Times New Roman"/>
                      </a:endParaRPr>
                    </a:p>
                  </a:txBody>
                  <a:tcPr marL="0" marR="0" marT="0" marB="0"/>
                </a:tc>
                <a:tc>
                  <a:txBody>
                    <a:bodyPr/>
                    <a:lstStyle/>
                    <a:p>
                      <a:pPr marL="38100" marR="38100" algn="ctr">
                        <a:lnSpc>
                          <a:spcPts val="1600"/>
                        </a:lnSpc>
                        <a:spcAft>
                          <a:spcPts val="0"/>
                        </a:spcAft>
                      </a:pPr>
                      <a:r>
                        <a:rPr lang="en-GB" sz="1200">
                          <a:effectLst/>
                        </a:rPr>
                        <a:t>6.790</a:t>
                      </a:r>
                      <a:endParaRPr lang="en-GB" sz="1200">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effectLst/>
                        </a:rPr>
                        <a:t>7.981</a:t>
                      </a:r>
                      <a:endParaRPr lang="en-GB" sz="1200">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effectLst/>
                        </a:rPr>
                        <a:t>.851</a:t>
                      </a:r>
                      <a:endParaRPr lang="en-GB" sz="1200">
                        <a:effectLst/>
                        <a:latin typeface="Calibri"/>
                        <a:ea typeface="Calibri"/>
                        <a:cs typeface="Times New Roman"/>
                      </a:endParaRPr>
                    </a:p>
                  </a:txBody>
                  <a:tcPr marL="0" marR="0" marT="0" marB="0" anchor="ctr"/>
                </a:tc>
                <a:tc>
                  <a:txBody>
                    <a:bodyPr/>
                    <a:lstStyle/>
                    <a:p>
                      <a:pPr algn="ctr">
                        <a:lnSpc>
                          <a:spcPct val="115000"/>
                        </a:lnSpc>
                        <a:spcAft>
                          <a:spcPts val="0"/>
                        </a:spcAft>
                      </a:pPr>
                      <a:r>
                        <a:rPr lang="en-GB" sz="1200">
                          <a:effectLst/>
                        </a:rPr>
                        <a:t> </a:t>
                      </a:r>
                      <a:endParaRPr lang="en-GB" sz="1200">
                        <a:effectLst/>
                        <a:latin typeface="Calibri"/>
                        <a:ea typeface="Calibri"/>
                        <a:cs typeface="Times New Roman"/>
                      </a:endParaRPr>
                    </a:p>
                  </a:txBody>
                  <a:tcPr marL="0" marR="0" marT="0" marB="0" anchor="ctr"/>
                </a:tc>
                <a:tc>
                  <a:txBody>
                    <a:bodyPr/>
                    <a:lstStyle/>
                    <a:p>
                      <a:pPr algn="ctr">
                        <a:lnSpc>
                          <a:spcPct val="115000"/>
                        </a:lnSpc>
                        <a:spcAft>
                          <a:spcPts val="0"/>
                        </a:spcAft>
                      </a:pPr>
                      <a:r>
                        <a:rPr lang="en-GB" sz="1200">
                          <a:effectLst/>
                        </a:rPr>
                        <a:t> </a:t>
                      </a:r>
                      <a:endParaRPr lang="en-GB" sz="1200">
                        <a:effectLst/>
                        <a:latin typeface="Calibri"/>
                        <a:ea typeface="Calibri"/>
                        <a:cs typeface="Times New Roman"/>
                      </a:endParaRPr>
                    </a:p>
                  </a:txBody>
                  <a:tcPr marL="0" marR="0" marT="0" marB="0" anchor="ctr"/>
                </a:tc>
                <a:tc>
                  <a:txBody>
                    <a:bodyPr/>
                    <a:lstStyle/>
                    <a:p>
                      <a:pPr algn="ctr">
                        <a:lnSpc>
                          <a:spcPct val="115000"/>
                        </a:lnSpc>
                        <a:spcAft>
                          <a:spcPts val="0"/>
                        </a:spcAft>
                      </a:pPr>
                      <a:r>
                        <a:rPr lang="en-GB" sz="1200">
                          <a:effectLst/>
                        </a:rPr>
                        <a:t> </a:t>
                      </a:r>
                      <a:endParaRPr lang="en-GB" sz="1200">
                        <a:effectLst/>
                        <a:latin typeface="Calibri"/>
                        <a:ea typeface="Calibri"/>
                        <a:cs typeface="Times New Roman"/>
                      </a:endParaRPr>
                    </a:p>
                  </a:txBody>
                  <a:tcPr marL="0" marR="0" marT="0" marB="0" anchor="ctr"/>
                </a:tc>
                <a:extLst>
                  <a:ext uri="{0D108BD9-81ED-4DB2-BD59-A6C34878D82A}">
                    <a16:rowId xmlns:a16="http://schemas.microsoft.com/office/drawing/2014/main" val="10008"/>
                  </a:ext>
                </a:extLst>
              </a:tr>
              <a:tr h="375347">
                <a:tc vMerge="1">
                  <a:txBody>
                    <a:bodyPr/>
                    <a:lstStyle/>
                    <a:p>
                      <a:endParaRPr lang="en-GB"/>
                    </a:p>
                  </a:txBody>
                  <a:tcPr/>
                </a:tc>
                <a:tc>
                  <a:txBody>
                    <a:bodyPr/>
                    <a:lstStyle/>
                    <a:p>
                      <a:pPr marL="38100" marR="38100">
                        <a:lnSpc>
                          <a:spcPts val="1600"/>
                        </a:lnSpc>
                        <a:spcAft>
                          <a:spcPts val="0"/>
                        </a:spcAft>
                      </a:pPr>
                      <a:r>
                        <a:rPr lang="en-GB" sz="1200">
                          <a:effectLst/>
                        </a:rPr>
                        <a:t>Huynh-Feldt</a:t>
                      </a:r>
                      <a:endParaRPr lang="en-GB" sz="1200">
                        <a:effectLst/>
                        <a:latin typeface="Calibri"/>
                        <a:ea typeface="Calibri"/>
                        <a:cs typeface="Times New Roman"/>
                      </a:endParaRPr>
                    </a:p>
                  </a:txBody>
                  <a:tcPr marL="0" marR="0" marT="0" marB="0"/>
                </a:tc>
                <a:tc>
                  <a:txBody>
                    <a:bodyPr/>
                    <a:lstStyle/>
                    <a:p>
                      <a:pPr marL="38100" marR="38100" algn="ctr">
                        <a:lnSpc>
                          <a:spcPts val="1600"/>
                        </a:lnSpc>
                        <a:spcAft>
                          <a:spcPts val="0"/>
                        </a:spcAft>
                      </a:pPr>
                      <a:r>
                        <a:rPr lang="en-GB" sz="1200">
                          <a:effectLst/>
                        </a:rPr>
                        <a:t>6.790</a:t>
                      </a:r>
                      <a:endParaRPr lang="en-GB" sz="1200">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effectLst/>
                        </a:rPr>
                        <a:t>9.394</a:t>
                      </a:r>
                      <a:endParaRPr lang="en-GB" sz="1200">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effectLst/>
                        </a:rPr>
                        <a:t>.723</a:t>
                      </a:r>
                      <a:endParaRPr lang="en-GB" sz="1200">
                        <a:effectLst/>
                        <a:latin typeface="Calibri"/>
                        <a:ea typeface="Calibri"/>
                        <a:cs typeface="Times New Roman"/>
                      </a:endParaRPr>
                    </a:p>
                  </a:txBody>
                  <a:tcPr marL="0" marR="0" marT="0" marB="0" anchor="ctr"/>
                </a:tc>
                <a:tc>
                  <a:txBody>
                    <a:bodyPr/>
                    <a:lstStyle/>
                    <a:p>
                      <a:pPr algn="ctr">
                        <a:lnSpc>
                          <a:spcPct val="115000"/>
                        </a:lnSpc>
                        <a:spcAft>
                          <a:spcPts val="0"/>
                        </a:spcAft>
                      </a:pPr>
                      <a:r>
                        <a:rPr lang="en-GB" sz="1200">
                          <a:effectLst/>
                        </a:rPr>
                        <a:t> </a:t>
                      </a:r>
                      <a:endParaRPr lang="en-GB" sz="1200">
                        <a:effectLst/>
                        <a:latin typeface="Calibri"/>
                        <a:ea typeface="Calibri"/>
                        <a:cs typeface="Times New Roman"/>
                      </a:endParaRPr>
                    </a:p>
                  </a:txBody>
                  <a:tcPr marL="0" marR="0" marT="0" marB="0" anchor="ctr"/>
                </a:tc>
                <a:tc>
                  <a:txBody>
                    <a:bodyPr/>
                    <a:lstStyle/>
                    <a:p>
                      <a:pPr algn="ctr">
                        <a:lnSpc>
                          <a:spcPct val="115000"/>
                        </a:lnSpc>
                        <a:spcAft>
                          <a:spcPts val="0"/>
                        </a:spcAft>
                      </a:pPr>
                      <a:r>
                        <a:rPr lang="en-GB" sz="1200">
                          <a:effectLst/>
                        </a:rPr>
                        <a:t> </a:t>
                      </a:r>
                      <a:endParaRPr lang="en-GB" sz="1200">
                        <a:effectLst/>
                        <a:latin typeface="Calibri"/>
                        <a:ea typeface="Calibri"/>
                        <a:cs typeface="Times New Roman"/>
                      </a:endParaRPr>
                    </a:p>
                  </a:txBody>
                  <a:tcPr marL="0" marR="0" marT="0" marB="0" anchor="ctr"/>
                </a:tc>
                <a:tc>
                  <a:txBody>
                    <a:bodyPr/>
                    <a:lstStyle/>
                    <a:p>
                      <a:pPr algn="ctr">
                        <a:lnSpc>
                          <a:spcPct val="115000"/>
                        </a:lnSpc>
                        <a:spcAft>
                          <a:spcPts val="0"/>
                        </a:spcAft>
                      </a:pPr>
                      <a:r>
                        <a:rPr lang="en-GB" sz="1200">
                          <a:effectLst/>
                        </a:rPr>
                        <a:t> </a:t>
                      </a:r>
                      <a:endParaRPr lang="en-GB" sz="1200">
                        <a:effectLst/>
                        <a:latin typeface="Calibri"/>
                        <a:ea typeface="Calibri"/>
                        <a:cs typeface="Times New Roman"/>
                      </a:endParaRPr>
                    </a:p>
                  </a:txBody>
                  <a:tcPr marL="0" marR="0" marT="0" marB="0" anchor="ctr"/>
                </a:tc>
                <a:extLst>
                  <a:ext uri="{0D108BD9-81ED-4DB2-BD59-A6C34878D82A}">
                    <a16:rowId xmlns:a16="http://schemas.microsoft.com/office/drawing/2014/main" val="10009"/>
                  </a:ext>
                </a:extLst>
              </a:tr>
              <a:tr h="375347">
                <a:tc vMerge="1">
                  <a:txBody>
                    <a:bodyPr/>
                    <a:lstStyle/>
                    <a:p>
                      <a:endParaRPr lang="en-GB"/>
                    </a:p>
                  </a:txBody>
                  <a:tcPr/>
                </a:tc>
                <a:tc>
                  <a:txBody>
                    <a:bodyPr/>
                    <a:lstStyle/>
                    <a:p>
                      <a:pPr marL="38100" marR="38100">
                        <a:lnSpc>
                          <a:spcPts val="1600"/>
                        </a:lnSpc>
                        <a:spcAft>
                          <a:spcPts val="0"/>
                        </a:spcAft>
                      </a:pPr>
                      <a:r>
                        <a:rPr lang="en-GB" sz="1200">
                          <a:effectLst/>
                        </a:rPr>
                        <a:t>Lower-bound</a:t>
                      </a:r>
                      <a:endParaRPr lang="en-GB" sz="1200">
                        <a:effectLst/>
                        <a:latin typeface="Calibri"/>
                        <a:ea typeface="Calibri"/>
                        <a:cs typeface="Times New Roman"/>
                      </a:endParaRPr>
                    </a:p>
                  </a:txBody>
                  <a:tcPr marL="0" marR="0" marT="0" marB="0"/>
                </a:tc>
                <a:tc>
                  <a:txBody>
                    <a:bodyPr/>
                    <a:lstStyle/>
                    <a:p>
                      <a:pPr marL="38100" marR="38100" algn="ctr">
                        <a:lnSpc>
                          <a:spcPts val="1600"/>
                        </a:lnSpc>
                        <a:spcAft>
                          <a:spcPts val="0"/>
                        </a:spcAft>
                      </a:pPr>
                      <a:r>
                        <a:rPr lang="en-GB" sz="1200">
                          <a:effectLst/>
                        </a:rPr>
                        <a:t>6.790</a:t>
                      </a:r>
                      <a:endParaRPr lang="en-GB" sz="1200">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effectLst/>
                        </a:rPr>
                        <a:t>6.000</a:t>
                      </a:r>
                      <a:endParaRPr lang="en-GB" sz="1200">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effectLst/>
                        </a:rPr>
                        <a:t>1.132</a:t>
                      </a:r>
                      <a:endParaRPr lang="en-GB" sz="1200">
                        <a:effectLst/>
                        <a:latin typeface="Calibri"/>
                        <a:ea typeface="Calibri"/>
                        <a:cs typeface="Times New Roman"/>
                      </a:endParaRPr>
                    </a:p>
                  </a:txBody>
                  <a:tcPr marL="0" marR="0" marT="0" marB="0" anchor="ctr"/>
                </a:tc>
                <a:tc>
                  <a:txBody>
                    <a:bodyPr/>
                    <a:lstStyle/>
                    <a:p>
                      <a:pPr algn="ctr">
                        <a:lnSpc>
                          <a:spcPct val="115000"/>
                        </a:lnSpc>
                        <a:spcAft>
                          <a:spcPts val="0"/>
                        </a:spcAft>
                      </a:pPr>
                      <a:r>
                        <a:rPr lang="en-GB" sz="1200">
                          <a:effectLst/>
                        </a:rPr>
                        <a:t> </a:t>
                      </a:r>
                      <a:endParaRPr lang="en-GB" sz="1200">
                        <a:effectLst/>
                        <a:latin typeface="Calibri"/>
                        <a:ea typeface="Calibri"/>
                        <a:cs typeface="Times New Roman"/>
                      </a:endParaRPr>
                    </a:p>
                  </a:txBody>
                  <a:tcPr marL="0" marR="0" marT="0" marB="0" anchor="ctr"/>
                </a:tc>
                <a:tc>
                  <a:txBody>
                    <a:bodyPr/>
                    <a:lstStyle/>
                    <a:p>
                      <a:pPr algn="ctr">
                        <a:lnSpc>
                          <a:spcPct val="115000"/>
                        </a:lnSpc>
                        <a:spcAft>
                          <a:spcPts val="0"/>
                        </a:spcAft>
                      </a:pPr>
                      <a:r>
                        <a:rPr lang="en-GB" sz="1200">
                          <a:effectLst/>
                        </a:rPr>
                        <a:t> </a:t>
                      </a:r>
                      <a:endParaRPr lang="en-GB" sz="1200">
                        <a:effectLst/>
                        <a:latin typeface="Calibri"/>
                        <a:ea typeface="Calibri"/>
                        <a:cs typeface="Times New Roman"/>
                      </a:endParaRPr>
                    </a:p>
                  </a:txBody>
                  <a:tcPr marL="0" marR="0" marT="0" marB="0" anchor="ctr"/>
                </a:tc>
                <a:tc>
                  <a:txBody>
                    <a:bodyPr/>
                    <a:lstStyle/>
                    <a:p>
                      <a:pPr algn="ctr">
                        <a:lnSpc>
                          <a:spcPct val="115000"/>
                        </a:lnSpc>
                        <a:spcAft>
                          <a:spcPts val="0"/>
                        </a:spcAft>
                      </a:pPr>
                      <a:r>
                        <a:rPr lang="en-GB" sz="1200">
                          <a:effectLst/>
                        </a:rPr>
                        <a:t> </a:t>
                      </a:r>
                      <a:endParaRPr lang="en-GB" sz="1200">
                        <a:effectLst/>
                        <a:latin typeface="Calibri"/>
                        <a:ea typeface="Calibri"/>
                        <a:cs typeface="Times New Roman"/>
                      </a:endParaRPr>
                    </a:p>
                  </a:txBody>
                  <a:tcPr marL="0" marR="0" marT="0" marB="0" anchor="ctr"/>
                </a:tc>
                <a:extLst>
                  <a:ext uri="{0D108BD9-81ED-4DB2-BD59-A6C34878D82A}">
                    <a16:rowId xmlns:a16="http://schemas.microsoft.com/office/drawing/2014/main" val="10010"/>
                  </a:ext>
                </a:extLst>
              </a:tr>
            </a:tbl>
          </a:graphicData>
        </a:graphic>
      </p:graphicFrame>
    </p:spTree>
    <p:extLst>
      <p:ext uri="{BB962C8B-B14F-4D97-AF65-F5344CB8AC3E}">
        <p14:creationId xmlns:p14="http://schemas.microsoft.com/office/powerpoint/2010/main" val="1994285086"/>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Post Hoc Analysis</a:t>
            </a:r>
          </a:p>
        </p:txBody>
      </p:sp>
      <p:sp>
        <p:nvSpPr>
          <p:cNvPr id="3" name="Content Placeholder 2"/>
          <p:cNvSpPr>
            <a:spLocks noGrp="1"/>
          </p:cNvSpPr>
          <p:nvPr>
            <p:ph idx="1"/>
          </p:nvPr>
        </p:nvSpPr>
        <p:spPr>
          <a:xfrm>
            <a:off x="1981200" y="1240078"/>
            <a:ext cx="8229600" cy="563670"/>
          </a:xfrm>
        </p:spPr>
        <p:txBody>
          <a:bodyPr>
            <a:normAutofit/>
          </a:bodyPr>
          <a:lstStyle/>
          <a:p>
            <a:pPr marL="0" indent="0" algn="ctr">
              <a:buNone/>
            </a:pPr>
            <a:r>
              <a:rPr lang="en-GB">
                <a:solidFill>
                  <a:srgbClr val="FF0000"/>
                </a:solidFill>
              </a:rPr>
              <a:t>You require the table titles Pairwise Comparisons</a:t>
            </a:r>
          </a:p>
        </p:txBody>
      </p:sp>
      <p:graphicFrame>
        <p:nvGraphicFramePr>
          <p:cNvPr id="4" name="Table 3"/>
          <p:cNvGraphicFramePr>
            <a:graphicFrameLocks noGrp="1"/>
          </p:cNvGraphicFramePr>
          <p:nvPr/>
        </p:nvGraphicFramePr>
        <p:xfrm>
          <a:off x="2450924" y="1828801"/>
          <a:ext cx="7265098" cy="4797467"/>
        </p:xfrm>
        <a:graphic>
          <a:graphicData uri="http://schemas.openxmlformats.org/drawingml/2006/table">
            <a:tbl>
              <a:tblPr>
                <a:tableStyleId>{5C22544A-7EE6-4342-B048-85BDC9FD1C3A}</a:tableStyleId>
              </a:tblPr>
              <a:tblGrid>
                <a:gridCol w="1079526">
                  <a:extLst>
                    <a:ext uri="{9D8B030D-6E8A-4147-A177-3AD203B41FA5}">
                      <a16:colId xmlns:a16="http://schemas.microsoft.com/office/drawing/2014/main" val="20000"/>
                    </a:ext>
                  </a:extLst>
                </a:gridCol>
                <a:gridCol w="1079526">
                  <a:extLst>
                    <a:ext uri="{9D8B030D-6E8A-4147-A177-3AD203B41FA5}">
                      <a16:colId xmlns:a16="http://schemas.microsoft.com/office/drawing/2014/main" val="20001"/>
                    </a:ext>
                  </a:extLst>
                </a:gridCol>
                <a:gridCol w="1079526">
                  <a:extLst>
                    <a:ext uri="{9D8B030D-6E8A-4147-A177-3AD203B41FA5}">
                      <a16:colId xmlns:a16="http://schemas.microsoft.com/office/drawing/2014/main" val="20002"/>
                    </a:ext>
                  </a:extLst>
                </a:gridCol>
                <a:gridCol w="787942">
                  <a:extLst>
                    <a:ext uri="{9D8B030D-6E8A-4147-A177-3AD203B41FA5}">
                      <a16:colId xmlns:a16="http://schemas.microsoft.com/office/drawing/2014/main" val="20003"/>
                    </a:ext>
                  </a:extLst>
                </a:gridCol>
                <a:gridCol w="1079526">
                  <a:extLst>
                    <a:ext uri="{9D8B030D-6E8A-4147-A177-3AD203B41FA5}">
                      <a16:colId xmlns:a16="http://schemas.microsoft.com/office/drawing/2014/main" val="20004"/>
                    </a:ext>
                  </a:extLst>
                </a:gridCol>
                <a:gridCol w="1079526">
                  <a:extLst>
                    <a:ext uri="{9D8B030D-6E8A-4147-A177-3AD203B41FA5}">
                      <a16:colId xmlns:a16="http://schemas.microsoft.com/office/drawing/2014/main" val="20005"/>
                    </a:ext>
                  </a:extLst>
                </a:gridCol>
                <a:gridCol w="1079526">
                  <a:extLst>
                    <a:ext uri="{9D8B030D-6E8A-4147-A177-3AD203B41FA5}">
                      <a16:colId xmlns:a16="http://schemas.microsoft.com/office/drawing/2014/main" val="20006"/>
                    </a:ext>
                  </a:extLst>
                </a:gridCol>
              </a:tblGrid>
              <a:tr h="312760">
                <a:tc gridSpan="7">
                  <a:txBody>
                    <a:bodyPr/>
                    <a:lstStyle/>
                    <a:p>
                      <a:pPr marL="38100" marR="38100" algn="ctr">
                        <a:lnSpc>
                          <a:spcPts val="1600"/>
                        </a:lnSpc>
                        <a:spcAft>
                          <a:spcPts val="0"/>
                        </a:spcAft>
                      </a:pPr>
                      <a:r>
                        <a:rPr lang="en-GB" sz="900">
                          <a:effectLst/>
                        </a:rPr>
                        <a:t>Pairwise Comparisons</a:t>
                      </a:r>
                      <a:endParaRPr lang="en-GB" sz="1100">
                        <a:effectLst/>
                        <a:latin typeface="Calibri"/>
                        <a:ea typeface="Calibri"/>
                        <a:cs typeface="Times New Roman"/>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312760">
                <a:tc gridSpan="7">
                  <a:txBody>
                    <a:bodyPr/>
                    <a:lstStyle/>
                    <a:p>
                      <a:pPr marL="38100" marR="38100">
                        <a:lnSpc>
                          <a:spcPts val="1600"/>
                        </a:lnSpc>
                        <a:spcAft>
                          <a:spcPts val="0"/>
                        </a:spcAft>
                      </a:pPr>
                      <a:r>
                        <a:rPr lang="en-GB" sz="900">
                          <a:effectLst/>
                        </a:rPr>
                        <a:t>Measure:MEASURE_1</a:t>
                      </a:r>
                      <a:endParaRPr lang="en-GB" sz="1100">
                        <a:effectLst/>
                        <a:latin typeface="Calibri"/>
                        <a:ea typeface="Calibri"/>
                        <a:cs typeface="Times New Roman"/>
                      </a:endParaRPr>
                    </a:p>
                  </a:txBody>
                  <a:tcPr marL="0" marR="0" marT="0"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660876">
                <a:tc rowSpan="2">
                  <a:txBody>
                    <a:bodyPr/>
                    <a:lstStyle/>
                    <a:p>
                      <a:pPr marL="38100" marR="38100">
                        <a:lnSpc>
                          <a:spcPts val="1600"/>
                        </a:lnSpc>
                        <a:spcAft>
                          <a:spcPts val="0"/>
                        </a:spcAft>
                      </a:pPr>
                      <a:r>
                        <a:rPr lang="en-GB" sz="1100">
                          <a:effectLst/>
                        </a:rPr>
                        <a:t>(I) vo2</a:t>
                      </a:r>
                      <a:endParaRPr lang="en-GB" sz="1600">
                        <a:effectLst/>
                        <a:latin typeface="Calibri"/>
                        <a:ea typeface="Calibri"/>
                        <a:cs typeface="Times New Roman"/>
                      </a:endParaRPr>
                    </a:p>
                  </a:txBody>
                  <a:tcPr marL="0" marR="0" marT="0" marB="0" anchor="b"/>
                </a:tc>
                <a:tc rowSpan="2">
                  <a:txBody>
                    <a:bodyPr/>
                    <a:lstStyle/>
                    <a:p>
                      <a:pPr marL="38100" marR="38100">
                        <a:lnSpc>
                          <a:spcPts val="1600"/>
                        </a:lnSpc>
                        <a:spcAft>
                          <a:spcPts val="0"/>
                        </a:spcAft>
                      </a:pPr>
                      <a:r>
                        <a:rPr lang="en-GB" sz="1100">
                          <a:effectLst/>
                        </a:rPr>
                        <a:t>(J) vo2</a:t>
                      </a:r>
                      <a:endParaRPr lang="en-GB" sz="1600">
                        <a:effectLst/>
                        <a:latin typeface="Calibri"/>
                        <a:ea typeface="Calibri"/>
                        <a:cs typeface="Times New Roman"/>
                      </a:endParaRPr>
                    </a:p>
                  </a:txBody>
                  <a:tcPr marL="0" marR="0" marT="0" marB="0" anchor="b"/>
                </a:tc>
                <a:tc rowSpan="2">
                  <a:txBody>
                    <a:bodyPr/>
                    <a:lstStyle/>
                    <a:p>
                      <a:pPr marL="38100" marR="38100" algn="ctr">
                        <a:lnSpc>
                          <a:spcPts val="1600"/>
                        </a:lnSpc>
                        <a:spcAft>
                          <a:spcPts val="0"/>
                        </a:spcAft>
                      </a:pPr>
                      <a:r>
                        <a:rPr lang="en-GB" sz="1100">
                          <a:effectLst/>
                        </a:rPr>
                        <a:t>Mean Difference (I-J)</a:t>
                      </a:r>
                      <a:endParaRPr lang="en-GB" sz="1600">
                        <a:effectLst/>
                        <a:latin typeface="Calibri"/>
                        <a:ea typeface="Calibri"/>
                        <a:cs typeface="Times New Roman"/>
                      </a:endParaRPr>
                    </a:p>
                  </a:txBody>
                  <a:tcPr marL="0" marR="0" marT="0" marB="0" anchor="b"/>
                </a:tc>
                <a:tc rowSpan="2">
                  <a:txBody>
                    <a:bodyPr/>
                    <a:lstStyle/>
                    <a:p>
                      <a:pPr marL="38100" marR="38100" algn="ctr">
                        <a:lnSpc>
                          <a:spcPts val="1600"/>
                        </a:lnSpc>
                        <a:spcAft>
                          <a:spcPts val="0"/>
                        </a:spcAft>
                      </a:pPr>
                      <a:r>
                        <a:rPr lang="en-GB" sz="1100">
                          <a:effectLst/>
                        </a:rPr>
                        <a:t>Std. Error</a:t>
                      </a:r>
                      <a:endParaRPr lang="en-GB" sz="1600">
                        <a:effectLst/>
                        <a:latin typeface="Calibri"/>
                        <a:ea typeface="Calibri"/>
                        <a:cs typeface="Times New Roman"/>
                      </a:endParaRPr>
                    </a:p>
                  </a:txBody>
                  <a:tcPr marL="0" marR="0" marT="0" marB="0" anchor="b"/>
                </a:tc>
                <a:tc rowSpan="2">
                  <a:txBody>
                    <a:bodyPr/>
                    <a:lstStyle/>
                    <a:p>
                      <a:pPr marL="38100" marR="38100" algn="ctr">
                        <a:lnSpc>
                          <a:spcPts val="1600"/>
                        </a:lnSpc>
                        <a:spcAft>
                          <a:spcPts val="0"/>
                        </a:spcAft>
                      </a:pPr>
                      <a:r>
                        <a:rPr lang="en-GB" sz="1100">
                          <a:effectLst/>
                        </a:rPr>
                        <a:t>Sig.</a:t>
                      </a:r>
                      <a:r>
                        <a:rPr lang="en-GB" sz="1100" baseline="30000">
                          <a:effectLst/>
                        </a:rPr>
                        <a:t>a</a:t>
                      </a:r>
                      <a:endParaRPr lang="en-GB" sz="1600">
                        <a:effectLst/>
                        <a:latin typeface="Calibri"/>
                        <a:ea typeface="Calibri"/>
                        <a:cs typeface="Times New Roman"/>
                      </a:endParaRPr>
                    </a:p>
                  </a:txBody>
                  <a:tcPr marL="0" marR="0" marT="0" marB="0" anchor="b"/>
                </a:tc>
                <a:tc gridSpan="2">
                  <a:txBody>
                    <a:bodyPr/>
                    <a:lstStyle/>
                    <a:p>
                      <a:pPr marL="38100" marR="38100" algn="ctr">
                        <a:lnSpc>
                          <a:spcPts val="1600"/>
                        </a:lnSpc>
                        <a:spcAft>
                          <a:spcPts val="0"/>
                        </a:spcAft>
                      </a:pPr>
                      <a:r>
                        <a:rPr lang="en-GB" sz="1100">
                          <a:effectLst/>
                        </a:rPr>
                        <a:t>95% Confidence Interval for Difference</a:t>
                      </a:r>
                      <a:r>
                        <a:rPr lang="en-GB" sz="1100" baseline="30000">
                          <a:effectLst/>
                        </a:rPr>
                        <a:t>a</a:t>
                      </a:r>
                      <a:endParaRPr lang="en-GB" sz="1600">
                        <a:effectLst/>
                        <a:latin typeface="Calibri"/>
                        <a:ea typeface="Calibri"/>
                        <a:cs typeface="Times New Roman"/>
                      </a:endParaRPr>
                    </a:p>
                  </a:txBody>
                  <a:tcPr marL="0" marR="0" marT="0" marB="0" anchor="b"/>
                </a:tc>
                <a:tc hMerge="1">
                  <a:txBody>
                    <a:bodyPr/>
                    <a:lstStyle/>
                    <a:p>
                      <a:endParaRPr lang="en-GB"/>
                    </a:p>
                  </a:txBody>
                  <a:tcPr/>
                </a:tc>
                <a:extLst>
                  <a:ext uri="{0D108BD9-81ED-4DB2-BD59-A6C34878D82A}">
                    <a16:rowId xmlns:a16="http://schemas.microsoft.com/office/drawing/2014/main" val="10002"/>
                  </a:ext>
                </a:extLst>
              </a:tr>
              <a:tr h="312760">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a:txBody>
                    <a:bodyPr/>
                    <a:lstStyle/>
                    <a:p>
                      <a:pPr marL="38100" marR="38100" algn="ctr">
                        <a:lnSpc>
                          <a:spcPts val="1600"/>
                        </a:lnSpc>
                        <a:spcAft>
                          <a:spcPts val="0"/>
                        </a:spcAft>
                      </a:pPr>
                      <a:r>
                        <a:rPr lang="en-GB" sz="1100">
                          <a:effectLst/>
                        </a:rPr>
                        <a:t>Lower Bound</a:t>
                      </a:r>
                      <a:endParaRPr lang="en-GB" sz="1600">
                        <a:effectLst/>
                        <a:latin typeface="Calibri"/>
                        <a:ea typeface="Calibri"/>
                        <a:cs typeface="Times New Roman"/>
                      </a:endParaRPr>
                    </a:p>
                  </a:txBody>
                  <a:tcPr marL="0" marR="0" marT="0" marB="0" anchor="b"/>
                </a:tc>
                <a:tc>
                  <a:txBody>
                    <a:bodyPr/>
                    <a:lstStyle/>
                    <a:p>
                      <a:pPr marL="38100" marR="38100" algn="ctr">
                        <a:lnSpc>
                          <a:spcPts val="1600"/>
                        </a:lnSpc>
                        <a:spcAft>
                          <a:spcPts val="0"/>
                        </a:spcAft>
                      </a:pPr>
                      <a:r>
                        <a:rPr lang="en-GB" sz="1100">
                          <a:effectLst/>
                        </a:rPr>
                        <a:t>Upper Bound</a:t>
                      </a:r>
                      <a:endParaRPr lang="en-GB" sz="1600">
                        <a:effectLst/>
                        <a:latin typeface="Calibri"/>
                        <a:ea typeface="Calibri"/>
                        <a:cs typeface="Times New Roman"/>
                      </a:endParaRPr>
                    </a:p>
                  </a:txBody>
                  <a:tcPr marL="0" marR="0" marT="0" marB="0" anchor="b"/>
                </a:tc>
                <a:extLst>
                  <a:ext uri="{0D108BD9-81ED-4DB2-BD59-A6C34878D82A}">
                    <a16:rowId xmlns:a16="http://schemas.microsoft.com/office/drawing/2014/main" val="10003"/>
                  </a:ext>
                </a:extLst>
              </a:tr>
              <a:tr h="312760">
                <a:tc rowSpan="2">
                  <a:txBody>
                    <a:bodyPr/>
                    <a:lstStyle/>
                    <a:p>
                      <a:pPr marL="38100" marR="38100">
                        <a:lnSpc>
                          <a:spcPts val="1600"/>
                        </a:lnSpc>
                        <a:spcAft>
                          <a:spcPts val="0"/>
                        </a:spcAft>
                      </a:pPr>
                      <a:r>
                        <a:rPr lang="en-GB" sz="2000">
                          <a:effectLst/>
                        </a:rPr>
                        <a:t>1</a:t>
                      </a:r>
                      <a:endParaRPr lang="en-GB" sz="3200">
                        <a:effectLst/>
                        <a:latin typeface="Calibri"/>
                        <a:ea typeface="Calibri"/>
                        <a:cs typeface="Times New Roman"/>
                      </a:endParaRPr>
                    </a:p>
                  </a:txBody>
                  <a:tcPr marL="0" marR="0" marT="0" marB="0"/>
                </a:tc>
                <a:tc>
                  <a:txBody>
                    <a:bodyPr/>
                    <a:lstStyle/>
                    <a:p>
                      <a:pPr marL="38100" marR="38100">
                        <a:lnSpc>
                          <a:spcPts val="1600"/>
                        </a:lnSpc>
                        <a:spcAft>
                          <a:spcPts val="0"/>
                        </a:spcAft>
                      </a:pPr>
                      <a:r>
                        <a:rPr lang="en-GB" sz="2000">
                          <a:effectLst/>
                        </a:rPr>
                        <a:t>2</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-.486</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.236</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solidFill>
                            <a:srgbClr val="FF0000"/>
                          </a:solidFill>
                          <a:effectLst/>
                        </a:rPr>
                        <a:t>.086</a:t>
                      </a:r>
                      <a:endParaRPr lang="en-GB" sz="3200">
                        <a:solidFill>
                          <a:srgbClr val="FF0000"/>
                        </a:solidFill>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-1.064</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.093</a:t>
                      </a:r>
                      <a:endParaRPr lang="en-GB" sz="3200">
                        <a:effectLst/>
                        <a:latin typeface="Calibri"/>
                        <a:ea typeface="Calibri"/>
                        <a:cs typeface="Times New Roman"/>
                      </a:endParaRPr>
                    </a:p>
                  </a:txBody>
                  <a:tcPr marL="0" marR="0" marT="0" marB="0"/>
                </a:tc>
                <a:extLst>
                  <a:ext uri="{0D108BD9-81ED-4DB2-BD59-A6C34878D82A}">
                    <a16:rowId xmlns:a16="http://schemas.microsoft.com/office/drawing/2014/main" val="10004"/>
                  </a:ext>
                </a:extLst>
              </a:tr>
              <a:tr h="312760">
                <a:tc vMerge="1">
                  <a:txBody>
                    <a:bodyPr/>
                    <a:lstStyle/>
                    <a:p>
                      <a:endParaRPr lang="en-GB"/>
                    </a:p>
                  </a:txBody>
                  <a:tcPr/>
                </a:tc>
                <a:tc>
                  <a:txBody>
                    <a:bodyPr/>
                    <a:lstStyle/>
                    <a:p>
                      <a:pPr marL="38100" marR="38100">
                        <a:lnSpc>
                          <a:spcPts val="1600"/>
                        </a:lnSpc>
                        <a:spcAft>
                          <a:spcPts val="0"/>
                        </a:spcAft>
                      </a:pPr>
                      <a:r>
                        <a:rPr lang="en-GB" sz="2000">
                          <a:effectLst/>
                        </a:rPr>
                        <a:t>3</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1.929</a:t>
                      </a:r>
                      <a:r>
                        <a:rPr lang="en-GB" sz="2000" baseline="30000">
                          <a:effectLst/>
                        </a:rPr>
                        <a:t>*</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.420</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solidFill>
                            <a:srgbClr val="FF0000"/>
                          </a:solidFill>
                          <a:effectLst/>
                        </a:rPr>
                        <a:t>.004</a:t>
                      </a:r>
                      <a:endParaRPr lang="en-GB" sz="3200">
                        <a:solidFill>
                          <a:srgbClr val="FF0000"/>
                        </a:solidFill>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.902</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2.955</a:t>
                      </a:r>
                      <a:endParaRPr lang="en-GB" sz="3200">
                        <a:effectLst/>
                        <a:latin typeface="Calibri"/>
                        <a:ea typeface="Calibri"/>
                        <a:cs typeface="Times New Roman"/>
                      </a:endParaRPr>
                    </a:p>
                  </a:txBody>
                  <a:tcPr marL="0" marR="0" marT="0" marB="0"/>
                </a:tc>
                <a:extLst>
                  <a:ext uri="{0D108BD9-81ED-4DB2-BD59-A6C34878D82A}">
                    <a16:rowId xmlns:a16="http://schemas.microsoft.com/office/drawing/2014/main" val="10005"/>
                  </a:ext>
                </a:extLst>
              </a:tr>
              <a:tr h="312760">
                <a:tc rowSpan="2">
                  <a:txBody>
                    <a:bodyPr/>
                    <a:lstStyle/>
                    <a:p>
                      <a:pPr marL="38100" marR="38100">
                        <a:lnSpc>
                          <a:spcPts val="1600"/>
                        </a:lnSpc>
                        <a:spcAft>
                          <a:spcPts val="0"/>
                        </a:spcAft>
                      </a:pPr>
                      <a:r>
                        <a:rPr lang="en-GB" sz="2000">
                          <a:effectLst/>
                        </a:rPr>
                        <a:t>2</a:t>
                      </a:r>
                      <a:endParaRPr lang="en-GB" sz="3200">
                        <a:effectLst/>
                        <a:latin typeface="Calibri"/>
                        <a:ea typeface="Calibri"/>
                        <a:cs typeface="Times New Roman"/>
                      </a:endParaRPr>
                    </a:p>
                  </a:txBody>
                  <a:tcPr marL="0" marR="0" marT="0" marB="0"/>
                </a:tc>
                <a:tc>
                  <a:txBody>
                    <a:bodyPr/>
                    <a:lstStyle/>
                    <a:p>
                      <a:pPr marL="38100" marR="38100">
                        <a:lnSpc>
                          <a:spcPts val="1600"/>
                        </a:lnSpc>
                        <a:spcAft>
                          <a:spcPts val="0"/>
                        </a:spcAft>
                      </a:pPr>
                      <a:r>
                        <a:rPr lang="en-GB" sz="2000">
                          <a:effectLst/>
                        </a:rPr>
                        <a:t>1</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.486</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.236</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solidFill>
                            <a:srgbClr val="FF0000"/>
                          </a:solidFill>
                          <a:effectLst/>
                        </a:rPr>
                        <a:t>.086</a:t>
                      </a:r>
                      <a:endParaRPr lang="en-GB" sz="3200">
                        <a:solidFill>
                          <a:srgbClr val="FF0000"/>
                        </a:solidFill>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-.093</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1.064</a:t>
                      </a:r>
                      <a:endParaRPr lang="en-GB" sz="3200">
                        <a:effectLst/>
                        <a:latin typeface="Calibri"/>
                        <a:ea typeface="Calibri"/>
                        <a:cs typeface="Times New Roman"/>
                      </a:endParaRPr>
                    </a:p>
                  </a:txBody>
                  <a:tcPr marL="0" marR="0" marT="0" marB="0"/>
                </a:tc>
                <a:extLst>
                  <a:ext uri="{0D108BD9-81ED-4DB2-BD59-A6C34878D82A}">
                    <a16:rowId xmlns:a16="http://schemas.microsoft.com/office/drawing/2014/main" val="10006"/>
                  </a:ext>
                </a:extLst>
              </a:tr>
              <a:tr h="312760">
                <a:tc vMerge="1">
                  <a:txBody>
                    <a:bodyPr/>
                    <a:lstStyle/>
                    <a:p>
                      <a:endParaRPr lang="en-GB"/>
                    </a:p>
                  </a:txBody>
                  <a:tcPr/>
                </a:tc>
                <a:tc>
                  <a:txBody>
                    <a:bodyPr/>
                    <a:lstStyle/>
                    <a:p>
                      <a:pPr marL="38100" marR="38100">
                        <a:lnSpc>
                          <a:spcPts val="1600"/>
                        </a:lnSpc>
                        <a:spcAft>
                          <a:spcPts val="0"/>
                        </a:spcAft>
                      </a:pPr>
                      <a:r>
                        <a:rPr lang="en-GB" sz="2000">
                          <a:effectLst/>
                        </a:rPr>
                        <a:t>3</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2.414</a:t>
                      </a:r>
                      <a:r>
                        <a:rPr lang="en-GB" sz="2000" baseline="30000">
                          <a:effectLst/>
                        </a:rPr>
                        <a:t>*</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.503</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solidFill>
                            <a:srgbClr val="FF0000"/>
                          </a:solidFill>
                          <a:effectLst/>
                        </a:rPr>
                        <a:t>.003</a:t>
                      </a:r>
                      <a:endParaRPr lang="en-GB" sz="3200">
                        <a:solidFill>
                          <a:srgbClr val="FF0000"/>
                        </a:solidFill>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1.183</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3.645</a:t>
                      </a:r>
                      <a:endParaRPr lang="en-GB" sz="3200">
                        <a:effectLst/>
                        <a:latin typeface="Calibri"/>
                        <a:ea typeface="Calibri"/>
                        <a:cs typeface="Times New Roman"/>
                      </a:endParaRPr>
                    </a:p>
                  </a:txBody>
                  <a:tcPr marL="0" marR="0" marT="0" marB="0"/>
                </a:tc>
                <a:extLst>
                  <a:ext uri="{0D108BD9-81ED-4DB2-BD59-A6C34878D82A}">
                    <a16:rowId xmlns:a16="http://schemas.microsoft.com/office/drawing/2014/main" val="10007"/>
                  </a:ext>
                </a:extLst>
              </a:tr>
              <a:tr h="312760">
                <a:tc rowSpan="2">
                  <a:txBody>
                    <a:bodyPr/>
                    <a:lstStyle/>
                    <a:p>
                      <a:pPr marL="38100" marR="38100">
                        <a:lnSpc>
                          <a:spcPts val="1600"/>
                        </a:lnSpc>
                        <a:spcAft>
                          <a:spcPts val="0"/>
                        </a:spcAft>
                      </a:pPr>
                      <a:r>
                        <a:rPr lang="en-GB" sz="2000">
                          <a:effectLst/>
                        </a:rPr>
                        <a:t>3</a:t>
                      </a:r>
                      <a:endParaRPr lang="en-GB" sz="3200">
                        <a:effectLst/>
                        <a:latin typeface="Calibri"/>
                        <a:ea typeface="Calibri"/>
                        <a:cs typeface="Times New Roman"/>
                      </a:endParaRPr>
                    </a:p>
                  </a:txBody>
                  <a:tcPr marL="0" marR="0" marT="0" marB="0"/>
                </a:tc>
                <a:tc>
                  <a:txBody>
                    <a:bodyPr/>
                    <a:lstStyle/>
                    <a:p>
                      <a:pPr marL="38100" marR="38100">
                        <a:lnSpc>
                          <a:spcPts val="1600"/>
                        </a:lnSpc>
                        <a:spcAft>
                          <a:spcPts val="0"/>
                        </a:spcAft>
                      </a:pPr>
                      <a:r>
                        <a:rPr lang="en-GB" sz="2000">
                          <a:effectLst/>
                        </a:rPr>
                        <a:t>1</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-1.929</a:t>
                      </a:r>
                      <a:r>
                        <a:rPr lang="en-GB" sz="2000" baseline="30000">
                          <a:effectLst/>
                        </a:rPr>
                        <a:t>*</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.420</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solidFill>
                            <a:srgbClr val="FF0000"/>
                          </a:solidFill>
                          <a:effectLst/>
                        </a:rPr>
                        <a:t>.004</a:t>
                      </a:r>
                      <a:endParaRPr lang="en-GB" sz="3200">
                        <a:solidFill>
                          <a:srgbClr val="FF0000"/>
                        </a:solidFill>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-2.955</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-.902</a:t>
                      </a:r>
                      <a:endParaRPr lang="en-GB" sz="3200">
                        <a:effectLst/>
                        <a:latin typeface="Calibri"/>
                        <a:ea typeface="Calibri"/>
                        <a:cs typeface="Times New Roman"/>
                      </a:endParaRPr>
                    </a:p>
                  </a:txBody>
                  <a:tcPr marL="0" marR="0" marT="0" marB="0"/>
                </a:tc>
                <a:extLst>
                  <a:ext uri="{0D108BD9-81ED-4DB2-BD59-A6C34878D82A}">
                    <a16:rowId xmlns:a16="http://schemas.microsoft.com/office/drawing/2014/main" val="10008"/>
                  </a:ext>
                </a:extLst>
              </a:tr>
              <a:tr h="312760">
                <a:tc vMerge="1">
                  <a:txBody>
                    <a:bodyPr/>
                    <a:lstStyle/>
                    <a:p>
                      <a:endParaRPr lang="en-GB"/>
                    </a:p>
                  </a:txBody>
                  <a:tcPr/>
                </a:tc>
                <a:tc>
                  <a:txBody>
                    <a:bodyPr/>
                    <a:lstStyle/>
                    <a:p>
                      <a:pPr marL="38100" marR="38100">
                        <a:lnSpc>
                          <a:spcPts val="1600"/>
                        </a:lnSpc>
                        <a:spcAft>
                          <a:spcPts val="0"/>
                        </a:spcAft>
                      </a:pPr>
                      <a:r>
                        <a:rPr lang="en-GB" sz="2000">
                          <a:effectLst/>
                        </a:rPr>
                        <a:t>2</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-2.414</a:t>
                      </a:r>
                      <a:r>
                        <a:rPr lang="en-GB" sz="2000" baseline="30000">
                          <a:effectLst/>
                        </a:rPr>
                        <a:t>*</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.503</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solidFill>
                            <a:srgbClr val="FF0000"/>
                          </a:solidFill>
                          <a:effectLst/>
                        </a:rPr>
                        <a:t>.003</a:t>
                      </a:r>
                      <a:endParaRPr lang="en-GB" sz="3200">
                        <a:solidFill>
                          <a:srgbClr val="FF0000"/>
                        </a:solidFill>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-3.645</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-1.183</a:t>
                      </a:r>
                      <a:endParaRPr lang="en-GB" sz="3200">
                        <a:effectLst/>
                        <a:latin typeface="Calibri"/>
                        <a:ea typeface="Calibri"/>
                        <a:cs typeface="Times New Roman"/>
                      </a:endParaRPr>
                    </a:p>
                  </a:txBody>
                  <a:tcPr marL="0" marR="0" marT="0" marB="0"/>
                </a:tc>
                <a:extLst>
                  <a:ext uri="{0D108BD9-81ED-4DB2-BD59-A6C34878D82A}">
                    <a16:rowId xmlns:a16="http://schemas.microsoft.com/office/drawing/2014/main" val="10009"/>
                  </a:ext>
                </a:extLst>
              </a:tr>
              <a:tr h="312760">
                <a:tc gridSpan="7">
                  <a:txBody>
                    <a:bodyPr/>
                    <a:lstStyle/>
                    <a:p>
                      <a:pPr marL="38100" marR="38100">
                        <a:lnSpc>
                          <a:spcPts val="1600"/>
                        </a:lnSpc>
                        <a:spcAft>
                          <a:spcPts val="0"/>
                        </a:spcAft>
                      </a:pPr>
                      <a:r>
                        <a:rPr lang="en-GB" sz="900">
                          <a:effectLst/>
                        </a:rPr>
                        <a:t>Based on estimated marginal means</a:t>
                      </a:r>
                      <a:endParaRPr lang="en-GB" sz="1100">
                        <a:effectLst/>
                        <a:latin typeface="Calibri"/>
                        <a:ea typeface="Calibri"/>
                        <a:cs typeface="Times New Roman"/>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0"/>
                  </a:ext>
                </a:extLst>
              </a:tr>
              <a:tr h="1008991">
                <a:tc gridSpan="7">
                  <a:txBody>
                    <a:bodyPr/>
                    <a:lstStyle/>
                    <a:p>
                      <a:pPr marL="38100" marR="38100">
                        <a:lnSpc>
                          <a:spcPts val="1600"/>
                        </a:lnSpc>
                        <a:spcAft>
                          <a:spcPts val="0"/>
                        </a:spcAft>
                      </a:pPr>
                      <a:r>
                        <a:rPr lang="en-GB" sz="900">
                          <a:effectLst/>
                        </a:rPr>
                        <a:t>a. </a:t>
                      </a:r>
                      <a:r>
                        <a:rPr lang="en-GB" sz="1400">
                          <a:effectLst/>
                        </a:rPr>
                        <a:t>Adjustment for multiple comparisons: Least Significant Difference (equivalent to no adjustments).</a:t>
                      </a:r>
                      <a:endParaRPr lang="en-GB" sz="2000">
                        <a:effectLst/>
                      </a:endParaRPr>
                    </a:p>
                    <a:p>
                      <a:pPr marL="38100" marR="38100">
                        <a:lnSpc>
                          <a:spcPts val="1600"/>
                        </a:lnSpc>
                        <a:spcAft>
                          <a:spcPts val="0"/>
                        </a:spcAft>
                      </a:pPr>
                      <a:r>
                        <a:rPr lang="en-GB" sz="1400">
                          <a:effectLst/>
                        </a:rPr>
                        <a:t>*. The mean difference is significant at the .05 level</a:t>
                      </a:r>
                      <a:r>
                        <a:rPr lang="en-GB" sz="900">
                          <a:effectLst/>
                        </a:rPr>
                        <a:t>.</a:t>
                      </a:r>
                      <a:endParaRPr lang="en-GB" sz="1100">
                        <a:effectLst/>
                      </a:endParaRPr>
                    </a:p>
                    <a:p>
                      <a:pPr marL="38100" marR="38100">
                        <a:lnSpc>
                          <a:spcPts val="1600"/>
                        </a:lnSpc>
                        <a:spcAft>
                          <a:spcPts val="0"/>
                        </a:spcAft>
                      </a:pPr>
                      <a:r>
                        <a:rPr lang="en-GB" sz="900">
                          <a:effectLst/>
                        </a:rPr>
                        <a:t> </a:t>
                      </a:r>
                      <a:endParaRPr lang="en-GB" sz="1100">
                        <a:effectLst/>
                        <a:latin typeface="Calibri"/>
                        <a:ea typeface="Calibri"/>
                        <a:cs typeface="Times New Roman"/>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1"/>
                  </a:ext>
                </a:extLst>
              </a:tr>
            </a:tbl>
          </a:graphicData>
        </a:graphic>
      </p:graphicFrame>
    </p:spTree>
    <p:extLst>
      <p:ext uri="{BB962C8B-B14F-4D97-AF65-F5344CB8AC3E}">
        <p14:creationId xmlns:p14="http://schemas.microsoft.com/office/powerpoint/2010/main" val="221398052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Reporting this data</a:t>
            </a:r>
          </a:p>
        </p:txBody>
      </p:sp>
      <p:sp>
        <p:nvSpPr>
          <p:cNvPr id="3" name="Content Placeholder 2"/>
          <p:cNvSpPr>
            <a:spLocks noGrp="1"/>
          </p:cNvSpPr>
          <p:nvPr>
            <p:ph idx="1"/>
          </p:nvPr>
        </p:nvSpPr>
        <p:spPr>
          <a:xfrm>
            <a:off x="1981200" y="1302708"/>
            <a:ext cx="8229600" cy="5123144"/>
          </a:xfrm>
        </p:spPr>
        <p:txBody>
          <a:bodyPr>
            <a:normAutofit lnSpcReduction="10000"/>
          </a:bodyPr>
          <a:lstStyle/>
          <a:p>
            <a:r>
              <a:rPr lang="en-US"/>
              <a:t>F(</a:t>
            </a:r>
            <a:r>
              <a:rPr lang="en-US" err="1"/>
              <a:t>d.f</a:t>
            </a:r>
            <a:r>
              <a:rPr lang="en-US"/>
              <a:t>, </a:t>
            </a:r>
            <a:r>
              <a:rPr lang="en-US" err="1"/>
              <a:t>d.f.error</a:t>
            </a:r>
            <a:r>
              <a:rPr lang="en-US"/>
              <a:t>)=value, p&lt;0.05 or 0.01</a:t>
            </a:r>
          </a:p>
          <a:p>
            <a:endParaRPr lang="en-US"/>
          </a:p>
          <a:p>
            <a:pPr marL="0" indent="0">
              <a:buNone/>
            </a:pPr>
            <a:r>
              <a:rPr lang="en-US">
                <a:solidFill>
                  <a:srgbClr val="FF0000"/>
                </a:solidFill>
              </a:rPr>
              <a:t>This tells if a difference exists.</a:t>
            </a:r>
          </a:p>
          <a:p>
            <a:pPr marL="0" indent="0">
              <a:buNone/>
            </a:pPr>
            <a:endParaRPr lang="en-US"/>
          </a:p>
          <a:p>
            <a:pPr marL="0" indent="0">
              <a:buNone/>
            </a:pPr>
            <a:r>
              <a:rPr lang="en-US"/>
              <a:t>Report the data for pairwise comparisons to determine where the differences occur.</a:t>
            </a:r>
          </a:p>
          <a:p>
            <a:pPr marL="0" indent="0">
              <a:buNone/>
            </a:pPr>
            <a:r>
              <a:rPr lang="en-US" err="1"/>
              <a:t>i.e</a:t>
            </a:r>
            <a:r>
              <a:rPr lang="en-US"/>
              <a:t> </a:t>
            </a:r>
          </a:p>
          <a:p>
            <a:pPr marL="0" indent="0">
              <a:buNone/>
            </a:pPr>
            <a:r>
              <a:rPr lang="en-US" b="1">
                <a:solidFill>
                  <a:srgbClr val="00B0F0"/>
                </a:solidFill>
              </a:rPr>
              <a:t>There is a difference (F(2,12)=20.17, P&lt;0.01) in VO2 score using different methods of assessment. These difference occur between </a:t>
            </a:r>
            <a:r>
              <a:rPr lang="en-US" b="1" err="1">
                <a:solidFill>
                  <a:srgbClr val="00B0F0"/>
                </a:solidFill>
              </a:rPr>
              <a:t>Astrand</a:t>
            </a:r>
            <a:r>
              <a:rPr lang="en-US" b="1">
                <a:solidFill>
                  <a:srgbClr val="00B0F0"/>
                </a:solidFill>
              </a:rPr>
              <a:t> and meta max(P&lt;0.01) as well as between Cooper and </a:t>
            </a:r>
            <a:r>
              <a:rPr lang="en-US" b="1" err="1">
                <a:solidFill>
                  <a:srgbClr val="00B0F0"/>
                </a:solidFill>
              </a:rPr>
              <a:t>Metamax</a:t>
            </a:r>
            <a:r>
              <a:rPr lang="en-US" b="1">
                <a:solidFill>
                  <a:srgbClr val="00B0F0"/>
                </a:solidFill>
              </a:rPr>
              <a:t> (p&lt;0.01).</a:t>
            </a:r>
          </a:p>
        </p:txBody>
      </p:sp>
    </p:spTree>
    <p:extLst>
      <p:ext uri="{BB962C8B-B14F-4D97-AF65-F5344CB8AC3E}">
        <p14:creationId xmlns:p14="http://schemas.microsoft.com/office/powerpoint/2010/main" val="3702480747"/>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7514A-C9A0-3A44-0EDA-A48EAE1040E8}"/>
              </a:ext>
            </a:extLst>
          </p:cNvPr>
          <p:cNvSpPr>
            <a:spLocks noGrp="1"/>
          </p:cNvSpPr>
          <p:nvPr>
            <p:ph type="title"/>
          </p:nvPr>
        </p:nvSpPr>
        <p:spPr>
          <a:xfrm>
            <a:off x="1911715" y="2215612"/>
            <a:ext cx="11481847" cy="1325563"/>
          </a:xfrm>
        </p:spPr>
        <p:txBody>
          <a:bodyPr/>
          <a:lstStyle/>
          <a:p>
            <a:r>
              <a:rPr lang="en-GB"/>
              <a:t>Non-parametric tests</a:t>
            </a:r>
          </a:p>
        </p:txBody>
      </p:sp>
      <p:sp>
        <p:nvSpPr>
          <p:cNvPr id="3" name="Content Placeholder 2">
            <a:extLst>
              <a:ext uri="{FF2B5EF4-FFF2-40B4-BE49-F238E27FC236}">
                <a16:creationId xmlns:a16="http://schemas.microsoft.com/office/drawing/2014/main" id="{21AA2167-14FF-2527-221D-7BE7AC709E8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591801509"/>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r>
              <a:rPr lang="en-GB"/>
              <a:t>Spearman Rank Order</a:t>
            </a:r>
          </a:p>
        </p:txBody>
      </p:sp>
      <p:sp>
        <p:nvSpPr>
          <p:cNvPr id="3" name="Content Placeholder 2"/>
          <p:cNvSpPr>
            <a:spLocks noGrp="1"/>
          </p:cNvSpPr>
          <p:nvPr>
            <p:ph idx="4294967295"/>
          </p:nvPr>
        </p:nvSpPr>
        <p:spPr>
          <a:xfrm>
            <a:off x="711200" y="1825625"/>
            <a:ext cx="11480800" cy="3576638"/>
          </a:xfrm>
          <a:prstGeom prst="rect">
            <a:avLst/>
          </a:prstGeom>
        </p:spPr>
        <p:txBody>
          <a:bodyPr/>
          <a:lstStyle/>
          <a:p>
            <a:r>
              <a:rPr lang="en-GB"/>
              <a:t>To determine whether the </a:t>
            </a:r>
            <a:r>
              <a:rPr lang="en-GB" u="sng"/>
              <a:t>ranking</a:t>
            </a:r>
            <a:r>
              <a:rPr lang="en-GB"/>
              <a:t> position of one variable correlates to the position of a second variable.</a:t>
            </a:r>
          </a:p>
          <a:p>
            <a:endParaRPr lang="en-GB"/>
          </a:p>
          <a:p>
            <a:r>
              <a:rPr lang="en-GB"/>
              <a:t>Data is ordinal</a:t>
            </a:r>
          </a:p>
          <a:p>
            <a:endParaRPr lang="en-GB"/>
          </a:p>
          <a:p>
            <a:r>
              <a:rPr lang="en-GB"/>
              <a:t>Useful for categorical correlations</a:t>
            </a:r>
          </a:p>
        </p:txBody>
      </p:sp>
    </p:spTree>
    <p:extLst>
      <p:ext uri="{BB962C8B-B14F-4D97-AF65-F5344CB8AC3E}">
        <p14:creationId xmlns:p14="http://schemas.microsoft.com/office/powerpoint/2010/main" val="533739731"/>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r>
              <a:rPr lang="en-GB"/>
              <a:t>Research question</a:t>
            </a:r>
          </a:p>
        </p:txBody>
      </p:sp>
      <p:sp>
        <p:nvSpPr>
          <p:cNvPr id="3" name="Content Placeholder 2"/>
          <p:cNvSpPr>
            <a:spLocks noGrp="1"/>
          </p:cNvSpPr>
          <p:nvPr>
            <p:ph idx="4294967295"/>
          </p:nvPr>
        </p:nvSpPr>
        <p:spPr>
          <a:xfrm>
            <a:off x="711200" y="1825625"/>
            <a:ext cx="11480800" cy="3576638"/>
          </a:xfrm>
          <a:prstGeom prst="rect">
            <a:avLst/>
          </a:prstGeom>
        </p:spPr>
        <p:txBody>
          <a:bodyPr>
            <a:normAutofit/>
          </a:bodyPr>
          <a:lstStyle/>
          <a:p>
            <a:r>
              <a:rPr lang="en-GB"/>
              <a:t>Is there a relationship between those that eat fruit and body mass index?</a:t>
            </a:r>
          </a:p>
          <a:p>
            <a:r>
              <a:rPr lang="en-GB"/>
              <a:t>Experimental evidence</a:t>
            </a:r>
          </a:p>
          <a:p>
            <a:endParaRPr lang="en-GB"/>
          </a:p>
          <a:p>
            <a:pPr lvl="1"/>
            <a:r>
              <a:rPr lang="en-GB"/>
              <a:t>How much fruit do you eat per day</a:t>
            </a:r>
          </a:p>
          <a:p>
            <a:pPr marL="914400" lvl="2" indent="0" algn="ctr">
              <a:buNone/>
            </a:pPr>
            <a:r>
              <a:rPr lang="en-GB">
                <a:solidFill>
                  <a:srgbClr val="FF0000"/>
                </a:solidFill>
              </a:rPr>
              <a:t>0-1		2-3		4-5		5+</a:t>
            </a:r>
          </a:p>
          <a:p>
            <a:pPr lvl="2" algn="ctr"/>
            <a:endParaRPr lang="en-GB">
              <a:solidFill>
                <a:srgbClr val="FF0000"/>
              </a:solidFill>
            </a:endParaRPr>
          </a:p>
          <a:p>
            <a:pPr lvl="1"/>
            <a:r>
              <a:rPr lang="en-GB"/>
              <a:t>What is you BMI Category</a:t>
            </a:r>
          </a:p>
          <a:p>
            <a:pPr marL="914400" lvl="2" indent="0" algn="ctr">
              <a:buNone/>
            </a:pPr>
            <a:r>
              <a:rPr lang="en-GB">
                <a:solidFill>
                  <a:srgbClr val="FF0000"/>
                </a:solidFill>
              </a:rPr>
              <a:t>Underweight		ideal weight 	overweight	obese</a:t>
            </a:r>
          </a:p>
        </p:txBody>
      </p:sp>
    </p:spTree>
    <p:extLst>
      <p:ext uri="{BB962C8B-B14F-4D97-AF65-F5344CB8AC3E}">
        <p14:creationId xmlns:p14="http://schemas.microsoft.com/office/powerpoint/2010/main" val="410029136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309563"/>
            <a:ext cx="8229600" cy="6345237"/>
          </a:xfrm>
          <a:prstGeom prst="rect">
            <a:avLst/>
          </a:prstGeom>
        </p:spPr>
        <p:txBody>
          <a:bodyPr>
            <a:normAutofit/>
          </a:bodyPr>
          <a:lstStyle/>
          <a:p>
            <a:r>
              <a:rPr lang="en-GB"/>
              <a:t>Variable view </a:t>
            </a:r>
          </a:p>
          <a:p>
            <a:pPr lvl="1"/>
            <a:r>
              <a:rPr lang="en-GB"/>
              <a:t>Input two variable titles</a:t>
            </a:r>
          </a:p>
          <a:p>
            <a:pPr lvl="1"/>
            <a:r>
              <a:rPr lang="en-GB"/>
              <a:t>Label (numeric) categories in labels</a:t>
            </a:r>
          </a:p>
          <a:p>
            <a:r>
              <a:rPr lang="en-GB"/>
              <a:t>Data view</a:t>
            </a:r>
          </a:p>
          <a:p>
            <a:pPr lvl="1"/>
            <a:r>
              <a:rPr lang="en-GB"/>
              <a:t>Analyse</a:t>
            </a:r>
          </a:p>
          <a:p>
            <a:pPr lvl="1"/>
            <a:r>
              <a:rPr lang="en-GB"/>
              <a:t>Correlate</a:t>
            </a:r>
          </a:p>
          <a:p>
            <a:pPr lvl="1"/>
            <a:r>
              <a:rPr lang="en-GB"/>
              <a:t>Bivariate</a:t>
            </a:r>
          </a:p>
          <a:p>
            <a:pPr lvl="1"/>
            <a:r>
              <a:rPr lang="en-GB"/>
              <a:t>Move the two variables to correlate to variable</a:t>
            </a:r>
          </a:p>
          <a:p>
            <a:pPr lvl="1"/>
            <a:r>
              <a:rPr lang="en-GB"/>
              <a:t>Tick Spearman</a:t>
            </a:r>
          </a:p>
          <a:p>
            <a:pPr lvl="1"/>
            <a:r>
              <a:rPr lang="en-GB"/>
              <a:t>Click OK</a:t>
            </a:r>
          </a:p>
          <a:p>
            <a:pPr lvl="1"/>
            <a:r>
              <a:rPr lang="en-GB"/>
              <a:t>See SPSS output box and look for Spearman rho correlation value, significance and (N)</a:t>
            </a:r>
          </a:p>
        </p:txBody>
      </p:sp>
    </p:spTree>
    <p:extLst>
      <p:ext uri="{BB962C8B-B14F-4D97-AF65-F5344CB8AC3E}">
        <p14:creationId xmlns:p14="http://schemas.microsoft.com/office/powerpoint/2010/main" val="2067817768"/>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normAutofit/>
          </a:bodyPr>
          <a:lstStyle/>
          <a:p>
            <a:r>
              <a:rPr lang="en-US"/>
              <a:t>Mann-Whitney U-test</a:t>
            </a:r>
          </a:p>
        </p:txBody>
      </p:sp>
      <p:sp>
        <p:nvSpPr>
          <p:cNvPr id="3" name="Content Placeholder 2"/>
          <p:cNvSpPr>
            <a:spLocks noGrp="1"/>
          </p:cNvSpPr>
          <p:nvPr>
            <p:ph idx="4294967295"/>
          </p:nvPr>
        </p:nvSpPr>
        <p:spPr>
          <a:xfrm>
            <a:off x="711200" y="1825625"/>
            <a:ext cx="11480800" cy="3576638"/>
          </a:xfrm>
          <a:prstGeom prst="rect">
            <a:avLst/>
          </a:prstGeom>
        </p:spPr>
        <p:txBody>
          <a:bodyPr>
            <a:normAutofit/>
          </a:bodyPr>
          <a:lstStyle/>
          <a:p>
            <a:r>
              <a:rPr lang="en-US"/>
              <a:t>To compare two independent groups on an ordered response.</a:t>
            </a:r>
          </a:p>
          <a:p>
            <a:pPr marL="0" indent="0" algn="ctr">
              <a:buNone/>
            </a:pPr>
            <a:r>
              <a:rPr lang="en-US" sz="2200">
                <a:solidFill>
                  <a:srgbClr val="FF0000"/>
                </a:solidFill>
              </a:rPr>
              <a:t>Equivalent for an independent t-test for non-parametric data i.e. non-normal distribution, ordinal or lower data etc.</a:t>
            </a:r>
          </a:p>
          <a:p>
            <a:endParaRPr lang="en-US"/>
          </a:p>
          <a:p>
            <a:pPr marL="0" indent="0">
              <a:buNone/>
            </a:pPr>
            <a:r>
              <a:rPr lang="en-US"/>
              <a:t>i.e. Gender v physical Activity</a:t>
            </a:r>
          </a:p>
          <a:p>
            <a:pPr marL="0" indent="0">
              <a:buNone/>
            </a:pPr>
            <a:endParaRPr lang="en-US"/>
          </a:p>
          <a:p>
            <a:pPr marL="0" indent="0">
              <a:buNone/>
            </a:pPr>
            <a:r>
              <a:rPr lang="en-US"/>
              <a:t>(see example data)</a:t>
            </a:r>
          </a:p>
        </p:txBody>
      </p:sp>
    </p:spTree>
    <p:extLst>
      <p:ext uri="{BB962C8B-B14F-4D97-AF65-F5344CB8AC3E}">
        <p14:creationId xmlns:p14="http://schemas.microsoft.com/office/powerpoint/2010/main" val="3836847500"/>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r>
              <a:rPr lang="en-US"/>
              <a:t>Variable view</a:t>
            </a:r>
          </a:p>
        </p:txBody>
      </p:sp>
      <p:sp>
        <p:nvSpPr>
          <p:cNvPr id="3" name="Content Placeholder 2"/>
          <p:cNvSpPr>
            <a:spLocks noGrp="1"/>
          </p:cNvSpPr>
          <p:nvPr>
            <p:ph idx="4294967295"/>
          </p:nvPr>
        </p:nvSpPr>
        <p:spPr>
          <a:xfrm>
            <a:off x="711200" y="1825625"/>
            <a:ext cx="11480800" cy="3576638"/>
          </a:xfrm>
          <a:prstGeom prst="rect">
            <a:avLst/>
          </a:prstGeom>
        </p:spPr>
        <p:txBody>
          <a:bodyPr/>
          <a:lstStyle/>
          <a:p>
            <a:r>
              <a:rPr lang="en-US"/>
              <a:t>Set up the rows;</a:t>
            </a:r>
          </a:p>
          <a:p>
            <a:endParaRPr lang="en-US"/>
          </a:p>
          <a:p>
            <a:r>
              <a:rPr lang="en-US" sz="2400"/>
              <a:t>Gender					normal scale (in the measure column)</a:t>
            </a:r>
          </a:p>
          <a:p>
            <a:pPr marL="457200" lvl="1" indent="0">
              <a:buNone/>
            </a:pPr>
            <a:r>
              <a:rPr lang="en-US" sz="2000"/>
              <a:t>						Set up labels (1=male, 2=female)</a:t>
            </a:r>
          </a:p>
          <a:p>
            <a:endParaRPr lang="en-US" sz="2400"/>
          </a:p>
          <a:p>
            <a:r>
              <a:rPr lang="en-US" sz="2400"/>
              <a:t>Physical activity		ordinal scale (in the measure column)</a:t>
            </a:r>
          </a:p>
          <a:p>
            <a:pPr marL="0" indent="0">
              <a:buNone/>
            </a:pPr>
            <a:r>
              <a:rPr lang="en-US" sz="2400"/>
              <a:t>							</a:t>
            </a:r>
            <a:r>
              <a:rPr lang="en-US" sz="2000"/>
              <a:t>set up labels (1= none, 2= light, 3=moderate, 							4=heavy)</a:t>
            </a:r>
          </a:p>
        </p:txBody>
      </p:sp>
    </p:spTree>
    <p:extLst>
      <p:ext uri="{BB962C8B-B14F-4D97-AF65-F5344CB8AC3E}">
        <p14:creationId xmlns:p14="http://schemas.microsoft.com/office/powerpoint/2010/main" val="542837303"/>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r>
              <a:rPr lang="en-US"/>
              <a:t>Data view</a:t>
            </a:r>
          </a:p>
        </p:txBody>
      </p:sp>
      <p:sp>
        <p:nvSpPr>
          <p:cNvPr id="3" name="Content Placeholder 2"/>
          <p:cNvSpPr>
            <a:spLocks noGrp="1"/>
          </p:cNvSpPr>
          <p:nvPr>
            <p:ph idx="4294967295"/>
          </p:nvPr>
        </p:nvSpPr>
        <p:spPr>
          <a:xfrm>
            <a:off x="711200" y="1825625"/>
            <a:ext cx="11480800" cy="3576638"/>
          </a:xfrm>
          <a:prstGeom prst="rect">
            <a:avLst/>
          </a:prstGeom>
        </p:spPr>
        <p:txBody>
          <a:bodyPr/>
          <a:lstStyle/>
          <a:p>
            <a:r>
              <a:rPr lang="en-US"/>
              <a:t>Copy data from excel</a:t>
            </a:r>
          </a:p>
          <a:p>
            <a:endParaRPr lang="en-US"/>
          </a:p>
          <a:p>
            <a:endParaRPr lang="en-US"/>
          </a:p>
        </p:txBody>
      </p:sp>
    </p:spTree>
    <p:extLst>
      <p:ext uri="{BB962C8B-B14F-4D97-AF65-F5344CB8AC3E}">
        <p14:creationId xmlns:p14="http://schemas.microsoft.com/office/powerpoint/2010/main" val="4167493419"/>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r>
              <a:rPr lang="en-US"/>
              <a:t>Conducting the test</a:t>
            </a:r>
          </a:p>
        </p:txBody>
      </p:sp>
      <p:sp>
        <p:nvSpPr>
          <p:cNvPr id="3" name="Content Placeholder 2"/>
          <p:cNvSpPr>
            <a:spLocks noGrp="1"/>
          </p:cNvSpPr>
          <p:nvPr>
            <p:ph idx="4294967295"/>
          </p:nvPr>
        </p:nvSpPr>
        <p:spPr>
          <a:xfrm>
            <a:off x="711200" y="1825625"/>
            <a:ext cx="11480800" cy="3576638"/>
          </a:xfrm>
          <a:prstGeom prst="rect">
            <a:avLst/>
          </a:prstGeom>
        </p:spPr>
        <p:txBody>
          <a:bodyPr>
            <a:normAutofit fontScale="92500" lnSpcReduction="10000"/>
          </a:bodyPr>
          <a:lstStyle/>
          <a:p>
            <a:r>
              <a:rPr lang="en-US" err="1"/>
              <a:t>Analyse</a:t>
            </a:r>
            <a:endParaRPr lang="en-US"/>
          </a:p>
          <a:p>
            <a:r>
              <a:rPr lang="en-US"/>
              <a:t>Non-parametric</a:t>
            </a:r>
          </a:p>
          <a:p>
            <a:r>
              <a:rPr lang="en-US"/>
              <a:t>Legacy dialogues</a:t>
            </a:r>
          </a:p>
          <a:p>
            <a:r>
              <a:rPr lang="en-US"/>
              <a:t>Two independent samples</a:t>
            </a:r>
          </a:p>
          <a:p>
            <a:r>
              <a:rPr lang="en-US"/>
              <a:t>Group = gender (define groups : 1=1, 2=2)</a:t>
            </a:r>
          </a:p>
          <a:p>
            <a:r>
              <a:rPr lang="en-US"/>
              <a:t>Test variable = activity</a:t>
            </a:r>
          </a:p>
          <a:p>
            <a:r>
              <a:rPr lang="en-US"/>
              <a:t>Options – descriptive</a:t>
            </a:r>
          </a:p>
          <a:p>
            <a:r>
              <a:rPr lang="en-US"/>
              <a:t>run</a:t>
            </a:r>
          </a:p>
        </p:txBody>
      </p:sp>
    </p:spTree>
    <p:extLst>
      <p:ext uri="{BB962C8B-B14F-4D97-AF65-F5344CB8AC3E}">
        <p14:creationId xmlns:p14="http://schemas.microsoft.com/office/powerpoint/2010/main" val="512002473"/>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r>
              <a:rPr lang="en-US"/>
              <a:t>Presenting the data</a:t>
            </a:r>
          </a:p>
        </p:txBody>
      </p:sp>
      <p:sp>
        <p:nvSpPr>
          <p:cNvPr id="3" name="Content Placeholder 2"/>
          <p:cNvSpPr>
            <a:spLocks noGrp="1"/>
          </p:cNvSpPr>
          <p:nvPr>
            <p:ph idx="4294967295"/>
          </p:nvPr>
        </p:nvSpPr>
        <p:spPr>
          <a:xfrm>
            <a:off x="3962400" y="1373188"/>
            <a:ext cx="8229600" cy="2314575"/>
          </a:xfrm>
          <a:prstGeom prst="rect">
            <a:avLst/>
          </a:prstGeom>
        </p:spPr>
        <p:txBody>
          <a:bodyPr>
            <a:normAutofit/>
          </a:bodyPr>
          <a:lstStyle/>
          <a:p>
            <a:r>
              <a:rPr lang="en-US"/>
              <a:t>Check for significance</a:t>
            </a:r>
          </a:p>
          <a:p>
            <a:endParaRPr lang="en-US"/>
          </a:p>
          <a:p>
            <a:r>
              <a:rPr lang="en-US" b="1"/>
              <a:t>Mann-Whitney:</a:t>
            </a:r>
            <a:r>
              <a:rPr lang="en-US"/>
              <a:t> "U(</a:t>
            </a:r>
            <a:r>
              <a:rPr lang="en-US" err="1"/>
              <a:t>df</a:t>
            </a:r>
            <a:r>
              <a:rPr lang="en-US"/>
              <a:t>) = u value, Z = z value, p value" </a:t>
            </a:r>
            <a:r>
              <a:rPr lang="en-US" err="1"/>
              <a:t>e.g</a:t>
            </a:r>
            <a:endParaRPr lang="en-US"/>
          </a:p>
          <a:p>
            <a:endParaRPr lang="en-US"/>
          </a:p>
          <a:p>
            <a:endParaRPr lang="en-US"/>
          </a:p>
        </p:txBody>
      </p:sp>
      <p:graphicFrame>
        <p:nvGraphicFramePr>
          <p:cNvPr id="4" name="Object 3"/>
          <p:cNvGraphicFramePr>
            <a:graphicFrameLocks noChangeAspect="1"/>
          </p:cNvGraphicFramePr>
          <p:nvPr/>
        </p:nvGraphicFramePr>
        <p:xfrm>
          <a:off x="4318001" y="3334872"/>
          <a:ext cx="5707528" cy="1879600"/>
        </p:xfrm>
        <a:graphic>
          <a:graphicData uri="http://schemas.openxmlformats.org/presentationml/2006/ole">
            <mc:AlternateContent xmlns:mc="http://schemas.openxmlformats.org/markup-compatibility/2006">
              <mc:Choice xmlns:v="urn:schemas-microsoft-com:vml" Requires="v">
                <p:oleObj name="Document" r:id="rId2" imgW="5537200" imgH="1879600" progId="Word.Document.12">
                  <p:link updateAutomatic="1"/>
                </p:oleObj>
              </mc:Choice>
              <mc:Fallback>
                <p:oleObj name="Document" r:id="rId2" imgW="5537200" imgH="1879600" progId="Word.Document.12">
                  <p:link updateAutomatic="1"/>
                  <p:pic>
                    <p:nvPicPr>
                      <p:cNvPr id="4" name="Object 3"/>
                      <p:cNvPicPr/>
                      <p:nvPr/>
                    </p:nvPicPr>
                    <p:blipFill>
                      <a:blip r:embed="rId3"/>
                      <a:stretch>
                        <a:fillRect/>
                      </a:stretch>
                    </p:blipFill>
                    <p:spPr>
                      <a:xfrm>
                        <a:off x="4318001" y="3334872"/>
                        <a:ext cx="5707528" cy="1879600"/>
                      </a:xfrm>
                      <a:prstGeom prst="rect">
                        <a:avLst/>
                      </a:prstGeom>
                    </p:spPr>
                  </p:pic>
                </p:oleObj>
              </mc:Fallback>
            </mc:AlternateContent>
          </a:graphicData>
        </a:graphic>
      </p:graphicFrame>
      <p:sp>
        <p:nvSpPr>
          <p:cNvPr id="5" name="TextBox 4"/>
          <p:cNvSpPr txBox="1"/>
          <p:nvPr/>
        </p:nvSpPr>
        <p:spPr>
          <a:xfrm>
            <a:off x="2375648" y="5214473"/>
            <a:ext cx="7485529" cy="1384995"/>
          </a:xfrm>
          <a:prstGeom prst="rect">
            <a:avLst/>
          </a:prstGeom>
          <a:noFill/>
        </p:spPr>
        <p:txBody>
          <a:bodyPr wrap="square" rtlCol="0">
            <a:spAutoFit/>
          </a:bodyPr>
          <a:lstStyle/>
          <a:p>
            <a:r>
              <a:rPr lang="en-US" sz="2800"/>
              <a:t>Therefore in the example above the data is significantly different (U(87)=724.5, Z=-2.189, p=0.029)</a:t>
            </a:r>
          </a:p>
        </p:txBody>
      </p:sp>
    </p:spTree>
    <p:extLst>
      <p:ext uri="{BB962C8B-B14F-4D97-AF65-F5344CB8AC3E}">
        <p14:creationId xmlns:p14="http://schemas.microsoft.com/office/powerpoint/2010/main" val="3334376078"/>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r>
              <a:rPr lang="en-GB"/>
              <a:t>Other MW U data sets…</a:t>
            </a:r>
          </a:p>
        </p:txBody>
      </p:sp>
      <p:sp>
        <p:nvSpPr>
          <p:cNvPr id="3" name="Content Placeholder 2"/>
          <p:cNvSpPr>
            <a:spLocks noGrp="1"/>
          </p:cNvSpPr>
          <p:nvPr>
            <p:ph idx="4294967295"/>
          </p:nvPr>
        </p:nvSpPr>
        <p:spPr>
          <a:xfrm>
            <a:off x="711200" y="1825625"/>
            <a:ext cx="11480800" cy="3576638"/>
          </a:xfrm>
          <a:prstGeom prst="rect">
            <a:avLst/>
          </a:prstGeom>
        </p:spPr>
        <p:txBody>
          <a:bodyPr/>
          <a:lstStyle/>
          <a:p>
            <a:r>
              <a:rPr lang="en-GB"/>
              <a:t>Work through the other data sets (Moodle)</a:t>
            </a:r>
          </a:p>
        </p:txBody>
      </p:sp>
    </p:spTree>
    <p:extLst>
      <p:ext uri="{BB962C8B-B14F-4D97-AF65-F5344CB8AC3E}">
        <p14:creationId xmlns:p14="http://schemas.microsoft.com/office/powerpoint/2010/main" val="2014864722"/>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0" y="396875"/>
            <a:ext cx="7772400" cy="1470025"/>
          </a:xfrm>
          <a:prstGeom prst="rect">
            <a:avLst/>
          </a:prstGeom>
        </p:spPr>
        <p:txBody>
          <a:bodyPr/>
          <a:lstStyle/>
          <a:p>
            <a:r>
              <a:rPr lang="en-US" err="1"/>
              <a:t>Wilcoxen</a:t>
            </a:r>
            <a:r>
              <a:rPr lang="en-US"/>
              <a:t> Matched pairs</a:t>
            </a:r>
          </a:p>
        </p:txBody>
      </p:sp>
      <p:sp>
        <p:nvSpPr>
          <p:cNvPr id="6" name="Subtitle 5"/>
          <p:cNvSpPr>
            <a:spLocks noGrp="1"/>
          </p:cNvSpPr>
          <p:nvPr>
            <p:ph type="subTitle" idx="4294967295"/>
          </p:nvPr>
        </p:nvSpPr>
        <p:spPr>
          <a:xfrm>
            <a:off x="4035425" y="1658938"/>
            <a:ext cx="8156575" cy="3979862"/>
          </a:xfrm>
          <a:prstGeom prst="rect">
            <a:avLst/>
          </a:prstGeom>
        </p:spPr>
        <p:txBody>
          <a:bodyPr/>
          <a:lstStyle/>
          <a:p>
            <a:pPr algn="l"/>
            <a:r>
              <a:rPr lang="en-US">
                <a:solidFill>
                  <a:schemeClr val="tx1"/>
                </a:solidFill>
              </a:rPr>
              <a:t>e.g. Compared ranks before and after an intervention.</a:t>
            </a:r>
          </a:p>
          <a:p>
            <a:pPr algn="l"/>
            <a:endParaRPr lang="en-US">
              <a:solidFill>
                <a:schemeClr val="tx1"/>
              </a:solidFill>
            </a:endParaRPr>
          </a:p>
          <a:p>
            <a:r>
              <a:rPr lang="en-US">
                <a:solidFill>
                  <a:srgbClr val="FF0000"/>
                </a:solidFill>
              </a:rPr>
              <a:t>Equivalent to a matched pairs t-test for non-parametric data</a:t>
            </a:r>
          </a:p>
          <a:p>
            <a:pPr algn="l"/>
            <a:endParaRPr lang="en-US">
              <a:solidFill>
                <a:schemeClr val="tx1"/>
              </a:solidFill>
            </a:endParaRPr>
          </a:p>
        </p:txBody>
      </p:sp>
    </p:spTree>
    <p:extLst>
      <p:ext uri="{BB962C8B-B14F-4D97-AF65-F5344CB8AC3E}">
        <p14:creationId xmlns:p14="http://schemas.microsoft.com/office/powerpoint/2010/main" val="1225889471"/>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r>
              <a:rPr lang="en-GB"/>
              <a:t>Research Question</a:t>
            </a:r>
          </a:p>
        </p:txBody>
      </p:sp>
      <p:sp>
        <p:nvSpPr>
          <p:cNvPr id="3" name="Content Placeholder 2"/>
          <p:cNvSpPr>
            <a:spLocks noGrp="1"/>
          </p:cNvSpPr>
          <p:nvPr>
            <p:ph idx="4294967295"/>
          </p:nvPr>
        </p:nvSpPr>
        <p:spPr>
          <a:xfrm>
            <a:off x="0" y="1417638"/>
            <a:ext cx="8229600" cy="4829175"/>
          </a:xfrm>
          <a:prstGeom prst="rect">
            <a:avLst/>
          </a:prstGeom>
        </p:spPr>
        <p:txBody>
          <a:bodyPr>
            <a:normAutofit/>
          </a:bodyPr>
          <a:lstStyle/>
          <a:p>
            <a:r>
              <a:rPr lang="en-GB"/>
              <a:t>Compare the impact of music on rate of perceived exertion</a:t>
            </a:r>
          </a:p>
          <a:p>
            <a:endParaRPr lang="en-GB"/>
          </a:p>
          <a:p>
            <a:pPr marL="0" indent="0">
              <a:buNone/>
            </a:pPr>
            <a:r>
              <a:rPr lang="en-GB" err="1"/>
              <a:t>Exp</a:t>
            </a:r>
            <a:endParaRPr lang="en-GB"/>
          </a:p>
          <a:p>
            <a:pPr marL="0" indent="0">
              <a:buNone/>
            </a:pPr>
            <a:endParaRPr lang="en-GB"/>
          </a:p>
          <a:p>
            <a:pPr marL="0" indent="0">
              <a:buNone/>
            </a:pPr>
            <a:r>
              <a:rPr lang="en-GB"/>
              <a:t>Cycle at 85% max heart rate for 1 hour with music and then without. </a:t>
            </a:r>
          </a:p>
          <a:p>
            <a:pPr marL="0" indent="0">
              <a:buNone/>
            </a:pPr>
            <a:r>
              <a:rPr lang="en-GB"/>
              <a:t>Measure RPE every 6 minutes and average score</a:t>
            </a:r>
          </a:p>
          <a:p>
            <a:endParaRPr lang="en-GB"/>
          </a:p>
        </p:txBody>
      </p:sp>
    </p:spTree>
    <p:extLst>
      <p:ext uri="{BB962C8B-B14F-4D97-AF65-F5344CB8AC3E}">
        <p14:creationId xmlns:p14="http://schemas.microsoft.com/office/powerpoint/2010/main" val="3750226514"/>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r>
              <a:rPr lang="en-US"/>
              <a:t>Variable view</a:t>
            </a:r>
          </a:p>
        </p:txBody>
      </p:sp>
      <p:sp>
        <p:nvSpPr>
          <p:cNvPr id="3" name="Content Placeholder 2"/>
          <p:cNvSpPr>
            <a:spLocks noGrp="1"/>
          </p:cNvSpPr>
          <p:nvPr>
            <p:ph idx="4294967295"/>
          </p:nvPr>
        </p:nvSpPr>
        <p:spPr>
          <a:xfrm>
            <a:off x="711200" y="1825625"/>
            <a:ext cx="11480800" cy="3576638"/>
          </a:xfrm>
          <a:prstGeom prst="rect">
            <a:avLst/>
          </a:prstGeom>
        </p:spPr>
        <p:txBody>
          <a:bodyPr/>
          <a:lstStyle/>
          <a:p>
            <a:r>
              <a:rPr lang="en-US"/>
              <a:t>Row 1 – data tile e.g. music, ordinal data</a:t>
            </a:r>
          </a:p>
          <a:p>
            <a:r>
              <a:rPr lang="en-US"/>
              <a:t>Row 2 – data tile e.g. </a:t>
            </a:r>
            <a:r>
              <a:rPr lang="en-US" err="1"/>
              <a:t>nomusic</a:t>
            </a:r>
            <a:r>
              <a:rPr lang="en-US"/>
              <a:t>, ordinal data</a:t>
            </a:r>
          </a:p>
          <a:p>
            <a:endParaRPr lang="en-US"/>
          </a:p>
          <a:p>
            <a:pPr marL="0" indent="0" algn="ctr">
              <a:buNone/>
            </a:pPr>
            <a:r>
              <a:rPr lang="en-US">
                <a:solidFill>
                  <a:srgbClr val="FF0000"/>
                </a:solidFill>
              </a:rPr>
              <a:t>Don’t forget to label if needed.</a:t>
            </a:r>
          </a:p>
        </p:txBody>
      </p:sp>
    </p:spTree>
    <p:extLst>
      <p:ext uri="{BB962C8B-B14F-4D97-AF65-F5344CB8AC3E}">
        <p14:creationId xmlns:p14="http://schemas.microsoft.com/office/powerpoint/2010/main" val="531439511"/>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r>
              <a:rPr lang="en-US"/>
              <a:t>Data view</a:t>
            </a:r>
          </a:p>
        </p:txBody>
      </p:sp>
      <p:sp>
        <p:nvSpPr>
          <p:cNvPr id="3" name="Content Placeholder 2"/>
          <p:cNvSpPr>
            <a:spLocks noGrp="1"/>
          </p:cNvSpPr>
          <p:nvPr>
            <p:ph idx="4294967295"/>
          </p:nvPr>
        </p:nvSpPr>
        <p:spPr>
          <a:xfrm>
            <a:off x="0" y="1600200"/>
            <a:ext cx="8229600" cy="1336675"/>
          </a:xfrm>
          <a:prstGeom prst="rect">
            <a:avLst/>
          </a:prstGeom>
        </p:spPr>
        <p:txBody>
          <a:bodyPr>
            <a:normAutofit/>
          </a:bodyPr>
          <a:lstStyle/>
          <a:p>
            <a:r>
              <a:rPr lang="en-US"/>
              <a:t>Insert data</a:t>
            </a:r>
          </a:p>
          <a:p>
            <a:pPr marL="0" indent="0">
              <a:buNone/>
            </a:pPr>
            <a:endParaRPr lang="en-US"/>
          </a:p>
          <a:p>
            <a:pPr marL="0" indent="0">
              <a:buNone/>
            </a:pPr>
            <a:endParaRPr lang="en-US"/>
          </a:p>
          <a:p>
            <a:pPr marL="0" indent="0">
              <a:buNone/>
            </a:pPr>
            <a:endParaRPr lang="en-US"/>
          </a:p>
          <a:p>
            <a:pPr marL="0" indent="0">
              <a:buNone/>
            </a:pPr>
            <a:endParaRPr lang="en-US"/>
          </a:p>
        </p:txBody>
      </p:sp>
    </p:spTree>
    <p:extLst>
      <p:ext uri="{BB962C8B-B14F-4D97-AF65-F5344CB8AC3E}">
        <p14:creationId xmlns:p14="http://schemas.microsoft.com/office/powerpoint/2010/main" val="3109515226"/>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r>
              <a:rPr lang="en-US"/>
              <a:t>Conducting the test</a:t>
            </a:r>
          </a:p>
        </p:txBody>
      </p:sp>
      <p:sp>
        <p:nvSpPr>
          <p:cNvPr id="3" name="Content Placeholder 2"/>
          <p:cNvSpPr>
            <a:spLocks noGrp="1"/>
          </p:cNvSpPr>
          <p:nvPr>
            <p:ph idx="4294967295"/>
          </p:nvPr>
        </p:nvSpPr>
        <p:spPr>
          <a:xfrm>
            <a:off x="711200" y="1825625"/>
            <a:ext cx="11480800" cy="3576638"/>
          </a:xfrm>
          <a:prstGeom prst="rect">
            <a:avLst/>
          </a:prstGeom>
        </p:spPr>
        <p:txBody>
          <a:bodyPr>
            <a:normAutofit fontScale="92500" lnSpcReduction="10000"/>
          </a:bodyPr>
          <a:lstStyle/>
          <a:p>
            <a:r>
              <a:rPr lang="en-US" err="1"/>
              <a:t>Analyse</a:t>
            </a:r>
            <a:endParaRPr lang="en-US"/>
          </a:p>
          <a:p>
            <a:r>
              <a:rPr lang="en-US"/>
              <a:t>Non-parametric</a:t>
            </a:r>
          </a:p>
          <a:p>
            <a:r>
              <a:rPr lang="en-US"/>
              <a:t>Legacy dialogues</a:t>
            </a:r>
          </a:p>
          <a:p>
            <a:r>
              <a:rPr lang="en-US"/>
              <a:t>Two related samples</a:t>
            </a:r>
          </a:p>
          <a:p>
            <a:r>
              <a:rPr lang="en-US"/>
              <a:t>Variable 1=music, variable 2=no music</a:t>
            </a:r>
          </a:p>
          <a:p>
            <a:r>
              <a:rPr lang="en-US"/>
              <a:t>Options – descriptive</a:t>
            </a:r>
          </a:p>
          <a:p>
            <a:r>
              <a:rPr lang="en-US" err="1"/>
              <a:t>Wicoxen</a:t>
            </a:r>
            <a:r>
              <a:rPr lang="en-US"/>
              <a:t> ticked</a:t>
            </a:r>
          </a:p>
          <a:p>
            <a:r>
              <a:rPr lang="en-US"/>
              <a:t>OK</a:t>
            </a:r>
          </a:p>
          <a:p>
            <a:endParaRPr lang="en-US"/>
          </a:p>
        </p:txBody>
      </p:sp>
    </p:spTree>
    <p:extLst>
      <p:ext uri="{BB962C8B-B14F-4D97-AF65-F5344CB8AC3E}">
        <p14:creationId xmlns:p14="http://schemas.microsoft.com/office/powerpoint/2010/main" val="2594214754"/>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r>
              <a:rPr lang="en-US"/>
              <a:t>Output data</a:t>
            </a:r>
          </a:p>
        </p:txBody>
      </p:sp>
      <p:graphicFrame>
        <p:nvGraphicFramePr>
          <p:cNvPr id="5" name="Object 4"/>
          <p:cNvGraphicFramePr>
            <a:graphicFrameLocks noChangeAspect="1"/>
          </p:cNvGraphicFramePr>
          <p:nvPr>
            <p:extLst>
              <p:ext uri="{D42A27DB-BD31-4B8C-83A1-F6EECF244321}">
                <p14:modId xmlns:p14="http://schemas.microsoft.com/office/powerpoint/2010/main" val="4278854406"/>
              </p:ext>
            </p:extLst>
          </p:nvPr>
        </p:nvGraphicFramePr>
        <p:xfrm>
          <a:off x="5889134" y="3083032"/>
          <a:ext cx="6382403" cy="2249025"/>
        </p:xfrm>
        <a:graphic>
          <a:graphicData uri="http://schemas.openxmlformats.org/presentationml/2006/ole">
            <mc:AlternateContent xmlns:mc="http://schemas.openxmlformats.org/markup-compatibility/2006">
              <mc:Choice xmlns:v="urn:schemas-microsoft-com:vml" Requires="v">
                <p:oleObj name="Document" r:id="rId2" imgW="5537200" imgH="1879600" progId="Word.Document.12">
                  <p:link updateAutomatic="1"/>
                </p:oleObj>
              </mc:Choice>
              <mc:Fallback>
                <p:oleObj name="Document" r:id="rId2" imgW="5537200" imgH="1879600" progId="Word.Document.12">
                  <p:link updateAutomatic="1"/>
                  <p:pic>
                    <p:nvPicPr>
                      <p:cNvPr id="5" name="Object 4"/>
                      <p:cNvPicPr/>
                      <p:nvPr/>
                    </p:nvPicPr>
                    <p:blipFill>
                      <a:blip r:embed="rId3"/>
                      <a:stretch>
                        <a:fillRect/>
                      </a:stretch>
                    </p:blipFill>
                    <p:spPr>
                      <a:xfrm>
                        <a:off x="5889134" y="3083032"/>
                        <a:ext cx="6382403" cy="2249025"/>
                      </a:xfrm>
                      <a:prstGeom prst="rect">
                        <a:avLst/>
                      </a:prstGeom>
                    </p:spPr>
                  </p:pic>
                </p:oleObj>
              </mc:Fallback>
            </mc:AlternateContent>
          </a:graphicData>
        </a:graphic>
      </p:graphicFrame>
      <p:sp>
        <p:nvSpPr>
          <p:cNvPr id="6" name="TextBox 5"/>
          <p:cNvSpPr txBox="1"/>
          <p:nvPr/>
        </p:nvSpPr>
        <p:spPr>
          <a:xfrm>
            <a:off x="4964673" y="5332057"/>
            <a:ext cx="6824051" cy="369332"/>
          </a:xfrm>
          <a:prstGeom prst="rect">
            <a:avLst/>
          </a:prstGeom>
          <a:noFill/>
        </p:spPr>
        <p:txBody>
          <a:bodyPr wrap="square" rtlCol="0">
            <a:spAutoFit/>
          </a:bodyPr>
          <a:lstStyle/>
          <a:p>
            <a:r>
              <a:rPr lang="fi-FI"/>
              <a:t>"</a:t>
            </a:r>
            <a:r>
              <a:rPr lang="fi-FI" err="1"/>
              <a:t>W(df</a:t>
            </a:r>
            <a:r>
              <a:rPr lang="fi-FI"/>
              <a:t>) =  Z </a:t>
            </a:r>
            <a:r>
              <a:rPr lang="fi-FI" err="1"/>
              <a:t>value</a:t>
            </a:r>
            <a:r>
              <a:rPr lang="fi-FI"/>
              <a:t>, p </a:t>
            </a:r>
            <a:r>
              <a:rPr lang="fi-FI" err="1"/>
              <a:t>value</a:t>
            </a:r>
            <a:r>
              <a:rPr lang="fi-FI"/>
              <a:t>” </a:t>
            </a:r>
            <a:r>
              <a:rPr lang="fi-FI" err="1"/>
              <a:t>e.g</a:t>
            </a:r>
            <a:r>
              <a:rPr lang="fi-FI"/>
              <a:t>. W(10)=Z=-1.933, P=.053)</a:t>
            </a:r>
            <a:endParaRPr lang="en-US"/>
          </a:p>
        </p:txBody>
      </p:sp>
      <p:graphicFrame>
        <p:nvGraphicFramePr>
          <p:cNvPr id="7" name="Object 6"/>
          <p:cNvGraphicFramePr>
            <a:graphicFrameLocks noChangeAspect="1"/>
          </p:cNvGraphicFramePr>
          <p:nvPr>
            <p:extLst>
              <p:ext uri="{D42A27DB-BD31-4B8C-83A1-F6EECF244321}">
                <p14:modId xmlns:p14="http://schemas.microsoft.com/office/powerpoint/2010/main" val="3315799582"/>
              </p:ext>
            </p:extLst>
          </p:nvPr>
        </p:nvGraphicFramePr>
        <p:xfrm>
          <a:off x="351934" y="1011846"/>
          <a:ext cx="5537200" cy="2743200"/>
        </p:xfrm>
        <a:graphic>
          <a:graphicData uri="http://schemas.openxmlformats.org/presentationml/2006/ole">
            <mc:AlternateContent xmlns:mc="http://schemas.openxmlformats.org/markup-compatibility/2006">
              <mc:Choice xmlns:v="urn:schemas-microsoft-com:vml" Requires="v">
                <p:oleObj name="Document" r:id="rId4" imgW="5537200" imgH="2743200" progId="Word.Document.12">
                  <p:link updateAutomatic="1"/>
                </p:oleObj>
              </mc:Choice>
              <mc:Fallback>
                <p:oleObj name="Document" r:id="rId4" imgW="5537200" imgH="2743200" progId="Word.Document.12">
                  <p:link updateAutomatic="1"/>
                  <p:pic>
                    <p:nvPicPr>
                      <p:cNvPr id="7" name="Object 6"/>
                      <p:cNvPicPr/>
                      <p:nvPr/>
                    </p:nvPicPr>
                    <p:blipFill>
                      <a:blip r:embed="rId5"/>
                      <a:stretch>
                        <a:fillRect/>
                      </a:stretch>
                    </p:blipFill>
                    <p:spPr>
                      <a:xfrm>
                        <a:off x="351934" y="1011846"/>
                        <a:ext cx="5537200" cy="2743200"/>
                      </a:xfrm>
                      <a:prstGeom prst="rect">
                        <a:avLst/>
                      </a:prstGeom>
                    </p:spPr>
                  </p:pic>
                </p:oleObj>
              </mc:Fallback>
            </mc:AlternateContent>
          </a:graphicData>
        </a:graphic>
      </p:graphicFrame>
    </p:spTree>
    <p:extLst>
      <p:ext uri="{BB962C8B-B14F-4D97-AF65-F5344CB8AC3E}">
        <p14:creationId xmlns:p14="http://schemas.microsoft.com/office/powerpoint/2010/main" val="1107740244"/>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A049DE20-8172-484A-876A-6D63FEAE09F1}"/>
              </a:ext>
            </a:extLst>
          </p:cNvPr>
          <p:cNvSpPr>
            <a:spLocks noGrp="1" noChangeArrowheads="1"/>
          </p:cNvSpPr>
          <p:nvPr>
            <p:ph type="title" idx="4294967295"/>
          </p:nvPr>
        </p:nvSpPr>
        <p:spPr>
          <a:xfrm>
            <a:off x="711200" y="365125"/>
            <a:ext cx="11480800" cy="1325563"/>
          </a:xfrm>
          <a:prstGeom prst="rect">
            <a:avLst/>
          </a:prstGeom>
        </p:spPr>
        <p:txBody>
          <a:bodyPr/>
          <a:lstStyle/>
          <a:p>
            <a:pPr algn="ctr" eaLnBrk="1" hangingPunct="1">
              <a:defRPr/>
            </a:pPr>
            <a:r>
              <a:rPr lang="en-GB">
                <a:ea typeface="+mj-ea"/>
              </a:rPr>
              <a:t>Pearson’s Chi Squared</a:t>
            </a:r>
          </a:p>
        </p:txBody>
      </p:sp>
      <p:sp>
        <p:nvSpPr>
          <p:cNvPr id="4099" name="Rectangle 3">
            <a:extLst>
              <a:ext uri="{FF2B5EF4-FFF2-40B4-BE49-F238E27FC236}">
                <a16:creationId xmlns:a16="http://schemas.microsoft.com/office/drawing/2014/main" id="{98104893-CC46-4B7B-848B-F3B3290D4ED1}"/>
              </a:ext>
            </a:extLst>
          </p:cNvPr>
          <p:cNvSpPr>
            <a:spLocks noGrp="1" noChangeArrowheads="1"/>
          </p:cNvSpPr>
          <p:nvPr>
            <p:ph type="body" idx="4294967295"/>
          </p:nvPr>
        </p:nvSpPr>
        <p:spPr>
          <a:xfrm>
            <a:off x="0" y="1825625"/>
            <a:ext cx="5945188" cy="4351338"/>
          </a:xfrm>
          <a:prstGeom prst="rect">
            <a:avLst/>
          </a:prstGeom>
        </p:spPr>
        <p:txBody>
          <a:bodyPr>
            <a:normAutofit fontScale="92500" lnSpcReduction="10000"/>
          </a:bodyPr>
          <a:lstStyle/>
          <a:p>
            <a:pPr marL="0" indent="0" algn="ctr">
              <a:lnSpc>
                <a:spcPct val="80000"/>
              </a:lnSpc>
              <a:buNone/>
              <a:defRPr/>
            </a:pPr>
            <a:r>
              <a:rPr lang="en-GB"/>
              <a:t>A measure of Categorical differences</a:t>
            </a:r>
          </a:p>
          <a:p>
            <a:pPr eaLnBrk="1" hangingPunct="1">
              <a:lnSpc>
                <a:spcPct val="80000"/>
              </a:lnSpc>
              <a:buFontTx/>
              <a:buNone/>
              <a:defRPr/>
            </a:pPr>
            <a:endParaRPr lang="en-GB"/>
          </a:p>
          <a:p>
            <a:pPr eaLnBrk="1" hangingPunct="1">
              <a:lnSpc>
                <a:spcPct val="80000"/>
              </a:lnSpc>
              <a:buFontTx/>
              <a:buNone/>
              <a:defRPr/>
            </a:pPr>
            <a:r>
              <a:rPr lang="en-GB">
                <a:solidFill>
                  <a:srgbClr val="FF0000"/>
                </a:solidFill>
              </a:rPr>
              <a:t>or</a:t>
            </a:r>
          </a:p>
          <a:p>
            <a:pPr eaLnBrk="1" hangingPunct="1">
              <a:lnSpc>
                <a:spcPct val="80000"/>
              </a:lnSpc>
              <a:buFontTx/>
              <a:buNone/>
              <a:defRPr/>
            </a:pPr>
            <a:r>
              <a:rPr lang="en-GB"/>
              <a:t>	whether a difference between categorical variables in a sample is likely to reflect a real difference between these variables in the population. </a:t>
            </a:r>
          </a:p>
          <a:p>
            <a:pPr eaLnBrk="1" hangingPunct="1">
              <a:lnSpc>
                <a:spcPct val="80000"/>
              </a:lnSpc>
              <a:buFontTx/>
              <a:buNone/>
              <a:defRPr/>
            </a:pPr>
            <a:endParaRPr lang="en-GB"/>
          </a:p>
          <a:p>
            <a:pPr eaLnBrk="1" hangingPunct="1">
              <a:lnSpc>
                <a:spcPct val="80000"/>
              </a:lnSpc>
              <a:buFontTx/>
              <a:buNone/>
              <a:defRPr/>
            </a:pPr>
            <a:r>
              <a:rPr lang="en-GB">
                <a:solidFill>
                  <a:srgbClr val="FF0000"/>
                </a:solidFill>
              </a:rPr>
              <a:t>or</a:t>
            </a:r>
          </a:p>
          <a:p>
            <a:pPr eaLnBrk="1" hangingPunct="1">
              <a:lnSpc>
                <a:spcPct val="80000"/>
              </a:lnSpc>
              <a:buFontTx/>
              <a:buNone/>
              <a:defRPr/>
            </a:pPr>
            <a:endParaRPr lang="en-GB"/>
          </a:p>
          <a:p>
            <a:pPr eaLnBrk="1" hangingPunct="1">
              <a:lnSpc>
                <a:spcPct val="80000"/>
              </a:lnSpc>
              <a:buFontTx/>
              <a:buNone/>
              <a:defRPr/>
            </a:pPr>
            <a:r>
              <a:rPr lang="en-GB"/>
              <a:t>	Whether a result is different from the expected</a:t>
            </a:r>
          </a:p>
        </p:txBody>
      </p:sp>
      <p:pic>
        <p:nvPicPr>
          <p:cNvPr id="4" name="Picture 2">
            <a:extLst>
              <a:ext uri="{FF2B5EF4-FFF2-40B4-BE49-F238E27FC236}">
                <a16:creationId xmlns:a16="http://schemas.microsoft.com/office/drawing/2014/main" id="{7C8789E2-DFAC-4979-B7C8-76B4745D878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401610" y="2134169"/>
            <a:ext cx="5735637" cy="3135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72A3E-609F-46A8-B472-270A2FB977B9}"/>
              </a:ext>
            </a:extLst>
          </p:cNvPr>
          <p:cNvSpPr>
            <a:spLocks noGrp="1"/>
          </p:cNvSpPr>
          <p:nvPr>
            <p:ph type="title" idx="4294967295"/>
          </p:nvPr>
        </p:nvSpPr>
        <p:spPr>
          <a:xfrm>
            <a:off x="711200" y="365125"/>
            <a:ext cx="11480800" cy="1325563"/>
          </a:xfrm>
          <a:prstGeom prst="rect">
            <a:avLst/>
          </a:prstGeom>
        </p:spPr>
        <p:txBody>
          <a:bodyPr/>
          <a:lstStyle/>
          <a:p>
            <a:pPr algn="ctr">
              <a:defRPr/>
            </a:pPr>
            <a:r>
              <a:rPr lang="en-GB"/>
              <a:t>Use of Chi Squared</a:t>
            </a:r>
          </a:p>
        </p:txBody>
      </p:sp>
      <p:sp>
        <p:nvSpPr>
          <p:cNvPr id="3" name="Content Placeholder 2">
            <a:extLst>
              <a:ext uri="{FF2B5EF4-FFF2-40B4-BE49-F238E27FC236}">
                <a16:creationId xmlns:a16="http://schemas.microsoft.com/office/drawing/2014/main" id="{30F0804A-E6D3-4A43-8E88-2DEFDB60CD95}"/>
              </a:ext>
            </a:extLst>
          </p:cNvPr>
          <p:cNvSpPr>
            <a:spLocks noGrp="1"/>
          </p:cNvSpPr>
          <p:nvPr>
            <p:ph idx="4294967295"/>
          </p:nvPr>
        </p:nvSpPr>
        <p:spPr>
          <a:xfrm>
            <a:off x="0" y="1600200"/>
            <a:ext cx="10742613" cy="4960938"/>
          </a:xfrm>
          <a:prstGeom prst="rect">
            <a:avLst/>
          </a:prstGeom>
        </p:spPr>
        <p:txBody>
          <a:bodyPr>
            <a:normAutofit/>
          </a:bodyPr>
          <a:lstStyle/>
          <a:p>
            <a:pPr marL="0" indent="0">
              <a:buNone/>
              <a:defRPr/>
            </a:pPr>
            <a:r>
              <a:rPr lang="en-GB"/>
              <a:t>When you have survey responses in nominal or discrete format.</a:t>
            </a:r>
          </a:p>
          <a:p>
            <a:pPr marL="0" indent="0">
              <a:buNone/>
              <a:defRPr/>
            </a:pPr>
            <a:endParaRPr lang="en-GB"/>
          </a:p>
          <a:p>
            <a:pPr marL="0" indent="0">
              <a:buNone/>
              <a:defRPr/>
            </a:pPr>
            <a:r>
              <a:rPr lang="en-GB" sz="2400"/>
              <a:t>Do you exercise regularly 		yes / no</a:t>
            </a:r>
          </a:p>
          <a:p>
            <a:pPr marL="0" indent="0">
              <a:buNone/>
              <a:defRPr/>
            </a:pPr>
            <a:r>
              <a:rPr lang="en-GB" sz="2400"/>
              <a:t>Do you get your 5 a day		yes / no</a:t>
            </a:r>
          </a:p>
          <a:p>
            <a:pPr marL="0" indent="0">
              <a:buNone/>
              <a:defRPr/>
            </a:pPr>
            <a:r>
              <a:rPr lang="en-GB" sz="2400"/>
              <a:t>Do you go weight training		never / sometimes / often.</a:t>
            </a:r>
          </a:p>
          <a:p>
            <a:pPr marL="0" indent="0">
              <a:buNone/>
              <a:defRPr/>
            </a:pPr>
            <a:r>
              <a:rPr lang="en-GB" sz="2400"/>
              <a:t>Do you thing School PE should be;</a:t>
            </a:r>
          </a:p>
          <a:p>
            <a:pPr lvl="1">
              <a:defRPr/>
            </a:pPr>
            <a:r>
              <a:rPr lang="en-GB" sz="1400"/>
              <a:t>Performance based</a:t>
            </a:r>
          </a:p>
          <a:p>
            <a:pPr lvl="1">
              <a:defRPr/>
            </a:pPr>
            <a:r>
              <a:rPr lang="en-GB" sz="1400"/>
              <a:t>Health focused</a:t>
            </a:r>
          </a:p>
          <a:p>
            <a:pPr lvl="1">
              <a:defRPr/>
            </a:pPr>
            <a:r>
              <a:rPr lang="en-GB" sz="1400"/>
              <a:t>Pupils should have the choice (above)</a:t>
            </a:r>
          </a:p>
          <a:p>
            <a:pPr lvl="1">
              <a:defRPr/>
            </a:pPr>
            <a:r>
              <a:rPr lang="en-GB" sz="1400"/>
              <a:t>Not in the curriculum</a:t>
            </a:r>
          </a:p>
          <a:p>
            <a:pPr lvl="1">
              <a:defRPr/>
            </a:pPr>
            <a:r>
              <a:rPr lang="en-GB" sz="1400"/>
              <a:t>other?</a:t>
            </a:r>
            <a:r>
              <a:rPr lang="en-GB" sz="1400" u="sng"/>
              <a:t>			</a:t>
            </a:r>
            <a:r>
              <a:rPr lang="en-GB" sz="1400"/>
              <a:t>	</a:t>
            </a:r>
            <a:r>
              <a:rPr lang="en-GB" sz="2000"/>
              <a:t>	</a:t>
            </a:r>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38E71645-3389-45D5-9510-D43853F05516}"/>
              </a:ext>
            </a:extLst>
          </p:cNvPr>
          <p:cNvSpPr>
            <a:spLocks noGrp="1" noChangeArrowheads="1"/>
          </p:cNvSpPr>
          <p:nvPr>
            <p:ph type="title" idx="4294967295"/>
          </p:nvPr>
        </p:nvSpPr>
        <p:spPr>
          <a:xfrm>
            <a:off x="711200" y="365125"/>
            <a:ext cx="11480800" cy="1325563"/>
          </a:xfrm>
          <a:prstGeom prst="rect">
            <a:avLst/>
          </a:prstGeom>
        </p:spPr>
        <p:txBody>
          <a:bodyPr/>
          <a:lstStyle/>
          <a:p>
            <a:pPr algn="ctr" eaLnBrk="1" hangingPunct="1">
              <a:defRPr/>
            </a:pPr>
            <a:r>
              <a:rPr lang="en-GB">
                <a:ea typeface="+mj-ea"/>
              </a:rPr>
              <a:t>Data Set</a:t>
            </a:r>
          </a:p>
        </p:txBody>
      </p:sp>
      <p:sp>
        <p:nvSpPr>
          <p:cNvPr id="9219" name="Rectangle 3">
            <a:extLst>
              <a:ext uri="{FF2B5EF4-FFF2-40B4-BE49-F238E27FC236}">
                <a16:creationId xmlns:a16="http://schemas.microsoft.com/office/drawing/2014/main" id="{049C754F-648F-486D-BB7E-4EB18B650DC4}"/>
              </a:ext>
            </a:extLst>
          </p:cNvPr>
          <p:cNvSpPr>
            <a:spLocks noGrp="1" noChangeArrowheads="1"/>
          </p:cNvSpPr>
          <p:nvPr>
            <p:ph type="body" idx="4294967295"/>
          </p:nvPr>
        </p:nvSpPr>
        <p:spPr>
          <a:xfrm>
            <a:off x="711200" y="1825625"/>
            <a:ext cx="11480800" cy="3576638"/>
          </a:xfrm>
          <a:prstGeom prst="rect">
            <a:avLst/>
          </a:prstGeom>
        </p:spPr>
        <p:txBody>
          <a:bodyPr/>
          <a:lstStyle/>
          <a:p>
            <a:pPr algn="ctr" eaLnBrk="1" hangingPunct="1">
              <a:buFontTx/>
              <a:buNone/>
              <a:defRPr/>
            </a:pPr>
            <a:r>
              <a:rPr lang="en-GB">
                <a:ea typeface="+mn-ea"/>
              </a:rPr>
              <a:t>You must have large numbers for this test</a:t>
            </a:r>
          </a:p>
          <a:p>
            <a:pPr eaLnBrk="1" hangingPunct="1">
              <a:buFontTx/>
              <a:buNone/>
              <a:defRPr/>
            </a:pPr>
            <a:endParaRPr lang="en-GB">
              <a:ea typeface="+mn-ea"/>
            </a:endParaRPr>
          </a:p>
          <a:p>
            <a:pPr algn="ctr" eaLnBrk="1" hangingPunct="1">
              <a:buFontTx/>
              <a:buNone/>
              <a:defRPr/>
            </a:pPr>
            <a:r>
              <a:rPr lang="en-GB">
                <a:ea typeface="+mn-ea"/>
              </a:rPr>
              <a:t>	</a:t>
            </a:r>
            <a:r>
              <a:rPr lang="en-GB">
                <a:solidFill>
                  <a:srgbClr val="0070C0"/>
                </a:solidFill>
                <a:ea typeface="+mn-ea"/>
              </a:rPr>
              <a:t>A minimum of 5 in each category but the more the better.</a:t>
            </a:r>
          </a:p>
          <a:p>
            <a:pPr eaLnBrk="1" hangingPunct="1">
              <a:buFontTx/>
              <a:buNone/>
              <a:defRPr/>
            </a:pPr>
            <a:endParaRPr lang="en-GB">
              <a:ea typeface="+mn-ea"/>
            </a:endParaRPr>
          </a:p>
          <a:p>
            <a:pPr eaLnBrk="1" hangingPunct="1">
              <a:buFontTx/>
              <a:buNone/>
              <a:defRPr/>
            </a:pPr>
            <a:r>
              <a:rPr lang="en-GB">
                <a:ea typeface="+mn-ea"/>
              </a:rPr>
              <a:t>	</a:t>
            </a:r>
            <a:r>
              <a:rPr lang="en-GB" sz="2400">
                <a:solidFill>
                  <a:srgbClr val="FF0000"/>
                </a:solidFill>
              </a:rPr>
              <a:t>If less then the Chi square output will indicate that the assumptions for Chi squared have not been met and you would have to question any output or interpretations made from the data.</a:t>
            </a:r>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E08F2325-00D4-4FD2-9F18-61DAACABB2AC}"/>
              </a:ext>
            </a:extLst>
          </p:cNvPr>
          <p:cNvSpPr>
            <a:spLocks noGrp="1" noChangeArrowheads="1"/>
          </p:cNvSpPr>
          <p:nvPr>
            <p:ph type="title" idx="4294967295"/>
          </p:nvPr>
        </p:nvSpPr>
        <p:spPr>
          <a:xfrm>
            <a:off x="1258888" y="620713"/>
            <a:ext cx="10933112" cy="1143000"/>
          </a:xfrm>
          <a:prstGeom prst="rect">
            <a:avLst/>
          </a:prstGeom>
        </p:spPr>
        <p:txBody>
          <a:bodyPr>
            <a:normAutofit fontScale="90000"/>
          </a:bodyPr>
          <a:lstStyle/>
          <a:p>
            <a:pPr algn="ctr" eaLnBrk="1" hangingPunct="1">
              <a:defRPr/>
            </a:pPr>
            <a:r>
              <a:rPr lang="en-US" sz="4000"/>
              <a:t>How to Compute the Chi Square Test of Independence using SPSS</a:t>
            </a:r>
          </a:p>
        </p:txBody>
      </p:sp>
      <p:sp>
        <p:nvSpPr>
          <p:cNvPr id="5123" name="Rectangle 3">
            <a:extLst>
              <a:ext uri="{FF2B5EF4-FFF2-40B4-BE49-F238E27FC236}">
                <a16:creationId xmlns:a16="http://schemas.microsoft.com/office/drawing/2014/main" id="{A580E564-FF94-468C-8FDC-F6C7CBA30CF0}"/>
              </a:ext>
            </a:extLst>
          </p:cNvPr>
          <p:cNvSpPr>
            <a:spLocks noGrp="1" noChangeArrowheads="1"/>
          </p:cNvSpPr>
          <p:nvPr>
            <p:ph type="body" idx="4294967295"/>
          </p:nvPr>
        </p:nvSpPr>
        <p:spPr>
          <a:xfrm>
            <a:off x="0" y="1981200"/>
            <a:ext cx="9586913" cy="4114800"/>
          </a:xfrm>
          <a:prstGeom prst="rect">
            <a:avLst/>
          </a:prstGeom>
        </p:spPr>
        <p:txBody>
          <a:bodyPr/>
          <a:lstStyle/>
          <a:p>
            <a:pPr marL="0" indent="0" algn="ctr" eaLnBrk="1" hangingPunct="1">
              <a:buNone/>
              <a:defRPr/>
            </a:pPr>
            <a:endParaRPr lang="en-US" altLang="en-US">
              <a:solidFill>
                <a:srgbClr val="FF0000"/>
              </a:solidFill>
            </a:endParaRPr>
          </a:p>
          <a:p>
            <a:pPr marL="0" indent="0" algn="ctr" eaLnBrk="1" hangingPunct="1">
              <a:buNone/>
              <a:defRPr/>
            </a:pPr>
            <a:r>
              <a:rPr lang="en-US" altLang="en-US" err="1">
                <a:solidFill>
                  <a:srgbClr val="FF0000"/>
                </a:solidFill>
              </a:rPr>
              <a:t>Analyse</a:t>
            </a:r>
            <a:r>
              <a:rPr lang="en-US" altLang="en-US">
                <a:solidFill>
                  <a:srgbClr val="FF0000"/>
                </a:solidFill>
              </a:rPr>
              <a:t> – Descriptive Statistics – Crosstabs</a:t>
            </a:r>
          </a:p>
          <a:p>
            <a:pPr eaLnBrk="1" hangingPunct="1">
              <a:defRPr/>
            </a:pPr>
            <a:endParaRPr lang="en-US" altLang="en-US">
              <a:ea typeface="+mn-ea"/>
            </a:endParaRPr>
          </a:p>
          <a:p>
            <a:pPr marL="0" indent="0" eaLnBrk="1" hangingPunct="1">
              <a:buNone/>
              <a:defRPr/>
            </a:pPr>
            <a:endParaRPr lang="en-US" altLang="en-US">
              <a:solidFill>
                <a:srgbClr val="FF0000"/>
              </a:solidFill>
              <a:ea typeface="+mn-ea"/>
            </a:endParaRPr>
          </a:p>
          <a:p>
            <a:pPr marL="0" indent="0" eaLnBrk="1" hangingPunct="1">
              <a:buNone/>
              <a:defRPr/>
            </a:pPr>
            <a:endParaRPr lang="en-US" altLang="en-US">
              <a:solidFill>
                <a:srgbClr val="FF0000"/>
              </a:solidFill>
            </a:endParaRPr>
          </a:p>
          <a:p>
            <a:pPr marL="0" indent="0" eaLnBrk="1" hangingPunct="1">
              <a:buNone/>
              <a:defRPr/>
            </a:pPr>
            <a:r>
              <a:rPr lang="en-US" altLang="en-US">
                <a:solidFill>
                  <a:srgbClr val="FF0000"/>
                </a:solidFill>
                <a:ea typeface="+mn-ea"/>
              </a:rPr>
              <a:t>Do not go to-	</a:t>
            </a:r>
            <a:r>
              <a:rPr lang="en-US" altLang="en-US">
                <a:solidFill>
                  <a:srgbClr val="00B0F0"/>
                </a:solidFill>
                <a:ea typeface="+mn-ea"/>
              </a:rPr>
              <a:t>Analyze – Nonparametric – Chi Square</a:t>
            </a:r>
          </a:p>
          <a:p>
            <a:pPr lvl="1" eaLnBrk="1" hangingPunct="1">
              <a:buFontTx/>
              <a:buNone/>
              <a:defRPr/>
            </a:pPr>
            <a:r>
              <a:rPr lang="en-US" altLang="en-US">
                <a:solidFill>
                  <a:srgbClr val="FF0000"/>
                </a:solidFill>
                <a:ea typeface="+mn-ea"/>
              </a:rPr>
              <a:t>	</a:t>
            </a:r>
          </a:p>
          <a:p>
            <a:pPr lvl="1" eaLnBrk="1" hangingPunct="1">
              <a:buFontTx/>
              <a:buNone/>
              <a:defRPr/>
            </a:pPr>
            <a:r>
              <a:rPr lang="en-US" altLang="en-US">
                <a:solidFill>
                  <a:srgbClr val="00B050"/>
                </a:solidFill>
                <a:ea typeface="+mn-ea"/>
              </a:rPr>
              <a:t>This is a different type of Chi Square Test</a:t>
            </a:r>
          </a:p>
        </p:txBody>
      </p:sp>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578ED7BE-ED2A-4C01-A35A-F9FCAB1E6784}"/>
              </a:ext>
            </a:extLst>
          </p:cNvPr>
          <p:cNvSpPr>
            <a:spLocks noGrp="1" noChangeArrowheads="1"/>
          </p:cNvSpPr>
          <p:nvPr>
            <p:ph type="title" idx="4294967295"/>
          </p:nvPr>
        </p:nvSpPr>
        <p:spPr>
          <a:xfrm>
            <a:off x="711200" y="365125"/>
            <a:ext cx="11480800" cy="1325563"/>
          </a:xfrm>
          <a:prstGeom prst="rect">
            <a:avLst/>
          </a:prstGeom>
        </p:spPr>
        <p:txBody>
          <a:bodyPr/>
          <a:lstStyle/>
          <a:p>
            <a:pPr eaLnBrk="1" hangingPunct="1">
              <a:defRPr/>
            </a:pPr>
            <a:r>
              <a:rPr lang="en-GB">
                <a:ea typeface="+mj-ea"/>
              </a:rPr>
              <a:t>Example</a:t>
            </a:r>
          </a:p>
        </p:txBody>
      </p:sp>
      <p:sp>
        <p:nvSpPr>
          <p:cNvPr id="6147" name="Rectangle 3">
            <a:extLst>
              <a:ext uri="{FF2B5EF4-FFF2-40B4-BE49-F238E27FC236}">
                <a16:creationId xmlns:a16="http://schemas.microsoft.com/office/drawing/2014/main" id="{9AC2D80D-6AD4-48BF-A4CD-2CA7D5EC3A4C}"/>
              </a:ext>
            </a:extLst>
          </p:cNvPr>
          <p:cNvSpPr>
            <a:spLocks noGrp="1" noChangeArrowheads="1"/>
          </p:cNvSpPr>
          <p:nvPr>
            <p:ph type="body" idx="4294967295"/>
          </p:nvPr>
        </p:nvSpPr>
        <p:spPr>
          <a:xfrm>
            <a:off x="711200" y="1825625"/>
            <a:ext cx="11480800" cy="3576638"/>
          </a:xfrm>
          <a:prstGeom prst="rect">
            <a:avLst/>
          </a:prstGeom>
        </p:spPr>
        <p:txBody>
          <a:bodyPr/>
          <a:lstStyle/>
          <a:p>
            <a:pPr eaLnBrk="1" hangingPunct="1">
              <a:buFontTx/>
              <a:buNone/>
              <a:defRPr/>
            </a:pPr>
            <a:r>
              <a:rPr lang="en-GB"/>
              <a:t>Research question - 	</a:t>
            </a:r>
            <a:r>
              <a:rPr lang="en-GB">
                <a:solidFill>
                  <a:srgbClr val="FF0000"/>
                </a:solidFill>
              </a:rPr>
              <a:t>Are females more active than males?</a:t>
            </a:r>
          </a:p>
          <a:p>
            <a:pPr eaLnBrk="1" hangingPunct="1">
              <a:buFontTx/>
              <a:buNone/>
              <a:defRPr/>
            </a:pPr>
            <a:r>
              <a:rPr lang="en-GB"/>
              <a:t>	</a:t>
            </a:r>
            <a:endParaRPr lang="en-GB" sz="2000">
              <a:solidFill>
                <a:srgbClr val="FF0000"/>
              </a:solidFill>
            </a:endParaRPr>
          </a:p>
          <a:p>
            <a:pPr eaLnBrk="1" hangingPunct="1">
              <a:buFontTx/>
              <a:buNone/>
              <a:defRPr/>
            </a:pPr>
            <a:endParaRPr lang="en-GB" sz="2000">
              <a:solidFill>
                <a:srgbClr val="FF0000"/>
              </a:solidFill>
            </a:endParaRPr>
          </a:p>
          <a:p>
            <a:pPr eaLnBrk="1" hangingPunct="1">
              <a:buFontTx/>
              <a:buNone/>
              <a:defRPr/>
            </a:pPr>
            <a:r>
              <a:rPr lang="en-GB"/>
              <a:t>Null Hypothesis (H</a:t>
            </a:r>
            <a:r>
              <a:rPr lang="en-GB" baseline="-25000"/>
              <a:t>0</a:t>
            </a:r>
            <a:r>
              <a:rPr lang="en-GB"/>
              <a:t>) - 	</a:t>
            </a:r>
            <a:r>
              <a:rPr lang="en-GB">
                <a:solidFill>
                  <a:srgbClr val="FF0000"/>
                </a:solidFill>
              </a:rPr>
              <a:t>There are no gender differences in physical</a:t>
            </a:r>
          </a:p>
          <a:p>
            <a:pPr eaLnBrk="1" hangingPunct="1">
              <a:buFontTx/>
              <a:buNone/>
              <a:defRPr/>
            </a:pPr>
            <a:r>
              <a:rPr lang="en-GB">
                <a:solidFill>
                  <a:srgbClr val="FF0000"/>
                </a:solidFill>
              </a:rPr>
              <a:t>					activity between males and females</a:t>
            </a:r>
          </a:p>
          <a:p>
            <a:pPr eaLnBrk="1" hangingPunct="1">
              <a:buFontTx/>
              <a:buNone/>
              <a:defRPr/>
            </a:pPr>
            <a:endParaRPr lang="en-GB"/>
          </a:p>
        </p:txBody>
      </p:sp>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FC246-D356-4A35-8166-E0F716EAE485}"/>
              </a:ext>
            </a:extLst>
          </p:cNvPr>
          <p:cNvSpPr>
            <a:spLocks noGrp="1"/>
          </p:cNvSpPr>
          <p:nvPr>
            <p:ph type="title" idx="4294967295"/>
          </p:nvPr>
        </p:nvSpPr>
        <p:spPr>
          <a:xfrm>
            <a:off x="711200" y="365125"/>
            <a:ext cx="11480800" cy="1325563"/>
          </a:xfrm>
          <a:prstGeom prst="rect">
            <a:avLst/>
          </a:prstGeom>
        </p:spPr>
        <p:txBody>
          <a:bodyPr/>
          <a:lstStyle/>
          <a:p>
            <a:pPr>
              <a:defRPr/>
            </a:pPr>
            <a:r>
              <a:rPr lang="en-GB" sz="3200"/>
              <a:t>A comparison of activity levels between males and female (ACSM guidelines) </a:t>
            </a:r>
          </a:p>
        </p:txBody>
      </p:sp>
      <p:sp>
        <p:nvSpPr>
          <p:cNvPr id="5" name="Content Placeholder 4">
            <a:extLst>
              <a:ext uri="{FF2B5EF4-FFF2-40B4-BE49-F238E27FC236}">
                <a16:creationId xmlns:a16="http://schemas.microsoft.com/office/drawing/2014/main" id="{ADE767B6-CAC7-4A70-8982-8E735D997F04}"/>
              </a:ext>
            </a:extLst>
          </p:cNvPr>
          <p:cNvSpPr>
            <a:spLocks noGrp="1"/>
          </p:cNvSpPr>
          <p:nvPr>
            <p:ph idx="4294967295"/>
          </p:nvPr>
        </p:nvSpPr>
        <p:spPr>
          <a:xfrm>
            <a:off x="0" y="1600200"/>
            <a:ext cx="8229600" cy="1181100"/>
          </a:xfrm>
          <a:prstGeom prst="rect">
            <a:avLst/>
          </a:prstGeom>
        </p:spPr>
        <p:txBody>
          <a:bodyPr/>
          <a:lstStyle/>
          <a:p>
            <a:pPr marL="0" indent="0">
              <a:buNone/>
              <a:defRPr/>
            </a:pPr>
            <a:r>
              <a:rPr lang="en-GB"/>
              <a:t>You conduct a survey and get the following responses.</a:t>
            </a:r>
          </a:p>
          <a:p>
            <a:pPr marL="0" indent="0">
              <a:buNone/>
              <a:defRPr/>
            </a:pPr>
            <a:endParaRPr lang="en-GB"/>
          </a:p>
          <a:p>
            <a:pPr marL="0" indent="0">
              <a:buNone/>
              <a:defRPr/>
            </a:pPr>
            <a:endParaRPr lang="en-GB"/>
          </a:p>
        </p:txBody>
      </p:sp>
      <p:graphicFrame>
        <p:nvGraphicFramePr>
          <p:cNvPr id="6" name="Content Placeholder 3">
            <a:extLst>
              <a:ext uri="{FF2B5EF4-FFF2-40B4-BE49-F238E27FC236}">
                <a16:creationId xmlns:a16="http://schemas.microsoft.com/office/drawing/2014/main" id="{D897B20C-AE29-4E8A-A3DE-6B4B4475F563}"/>
              </a:ext>
            </a:extLst>
          </p:cNvPr>
          <p:cNvGraphicFramePr>
            <a:graphicFrameLocks/>
          </p:cNvGraphicFramePr>
          <p:nvPr/>
        </p:nvGraphicFramePr>
        <p:xfrm>
          <a:off x="3628844" y="2580496"/>
          <a:ext cx="6101751" cy="3319974"/>
        </p:xfrm>
        <a:graphic>
          <a:graphicData uri="http://schemas.openxmlformats.org/drawingml/2006/table">
            <a:tbl>
              <a:tblPr>
                <a:tableStyleId>{5C22544A-7EE6-4342-B048-85BDC9FD1C3A}</a:tableStyleId>
              </a:tblPr>
              <a:tblGrid>
                <a:gridCol w="2033917">
                  <a:extLst>
                    <a:ext uri="{9D8B030D-6E8A-4147-A177-3AD203B41FA5}">
                      <a16:colId xmlns:a16="http://schemas.microsoft.com/office/drawing/2014/main" val="2038328539"/>
                    </a:ext>
                  </a:extLst>
                </a:gridCol>
                <a:gridCol w="2033917">
                  <a:extLst>
                    <a:ext uri="{9D8B030D-6E8A-4147-A177-3AD203B41FA5}">
                      <a16:colId xmlns:a16="http://schemas.microsoft.com/office/drawing/2014/main" val="3915654281"/>
                    </a:ext>
                  </a:extLst>
                </a:gridCol>
                <a:gridCol w="2033917">
                  <a:extLst>
                    <a:ext uri="{9D8B030D-6E8A-4147-A177-3AD203B41FA5}">
                      <a16:colId xmlns:a16="http://schemas.microsoft.com/office/drawing/2014/main" val="672398502"/>
                    </a:ext>
                  </a:extLst>
                </a:gridCol>
              </a:tblGrid>
              <a:tr h="553329">
                <a:tc>
                  <a:txBody>
                    <a:bodyPr/>
                    <a:lstStyle/>
                    <a:p>
                      <a:pPr algn="ctr" fontAlgn="b"/>
                      <a:endParaRPr lang="en-GB" sz="2800" b="0" i="0" u="none" strike="noStrike">
                        <a:solidFill>
                          <a:srgbClr val="000000"/>
                        </a:solidFill>
                        <a:effectLst/>
                        <a:latin typeface="Calibri" panose="020F0502020204030204" pitchFamily="34" charset="0"/>
                      </a:endParaRPr>
                    </a:p>
                  </a:txBody>
                  <a:tcPr marL="4762" marR="4762" marT="4760" marB="0" anchor="b"/>
                </a:tc>
                <a:tc>
                  <a:txBody>
                    <a:bodyPr/>
                    <a:lstStyle/>
                    <a:p>
                      <a:pPr algn="ctr" fontAlgn="b"/>
                      <a:endParaRPr lang="en-GB" sz="2800" b="0" i="0" u="none" strike="noStrike">
                        <a:solidFill>
                          <a:srgbClr val="000000"/>
                        </a:solidFill>
                        <a:effectLst/>
                        <a:latin typeface="Calibri" panose="020F0502020204030204" pitchFamily="34" charset="0"/>
                      </a:endParaRPr>
                    </a:p>
                  </a:txBody>
                  <a:tcPr marL="4762" marR="4762" marT="4760" marB="0" anchor="b"/>
                </a:tc>
                <a:tc>
                  <a:txBody>
                    <a:bodyPr/>
                    <a:lstStyle/>
                    <a:p>
                      <a:pPr algn="ctr" fontAlgn="b"/>
                      <a:r>
                        <a:rPr lang="en-GB" sz="2800" u="none" strike="noStrike">
                          <a:effectLst/>
                        </a:rPr>
                        <a:t>frequency</a:t>
                      </a:r>
                      <a:endParaRPr lang="en-GB" sz="2800" b="0" i="0" u="none" strike="noStrike">
                        <a:solidFill>
                          <a:srgbClr val="000000"/>
                        </a:solidFill>
                        <a:effectLst/>
                        <a:latin typeface="Calibri" panose="020F0502020204030204" pitchFamily="34" charset="0"/>
                      </a:endParaRPr>
                    </a:p>
                  </a:txBody>
                  <a:tcPr marL="4762" marR="4762" marT="4760" marB="0" anchor="b"/>
                </a:tc>
                <a:extLst>
                  <a:ext uri="{0D108BD9-81ED-4DB2-BD59-A6C34878D82A}">
                    <a16:rowId xmlns:a16="http://schemas.microsoft.com/office/drawing/2014/main" val="3496171119"/>
                  </a:ext>
                </a:extLst>
              </a:tr>
              <a:tr h="553329">
                <a:tc>
                  <a:txBody>
                    <a:bodyPr/>
                    <a:lstStyle/>
                    <a:p>
                      <a:pPr algn="ctr" fontAlgn="b"/>
                      <a:r>
                        <a:rPr lang="en-GB" sz="2800" u="none" strike="noStrike">
                          <a:effectLst/>
                        </a:rPr>
                        <a:t>male</a:t>
                      </a:r>
                      <a:endParaRPr lang="en-GB" sz="2800" b="0" i="0" u="none" strike="noStrike">
                        <a:solidFill>
                          <a:srgbClr val="000000"/>
                        </a:solidFill>
                        <a:effectLst/>
                        <a:latin typeface="Calibri" panose="020F0502020204030204" pitchFamily="34" charset="0"/>
                      </a:endParaRPr>
                    </a:p>
                  </a:txBody>
                  <a:tcPr marL="4762" marR="4762" marT="4760" marB="0" anchor="b"/>
                </a:tc>
                <a:tc>
                  <a:txBody>
                    <a:bodyPr/>
                    <a:lstStyle/>
                    <a:p>
                      <a:pPr algn="ctr" fontAlgn="b"/>
                      <a:r>
                        <a:rPr lang="en-GB" sz="2800" u="none" strike="noStrike">
                          <a:effectLst/>
                        </a:rPr>
                        <a:t>active</a:t>
                      </a:r>
                      <a:endParaRPr lang="en-GB" sz="2800" b="0" i="0" u="none" strike="noStrike">
                        <a:solidFill>
                          <a:srgbClr val="000000"/>
                        </a:solidFill>
                        <a:effectLst/>
                        <a:latin typeface="Calibri" panose="020F0502020204030204" pitchFamily="34" charset="0"/>
                      </a:endParaRPr>
                    </a:p>
                  </a:txBody>
                  <a:tcPr marL="4762" marR="4762" marT="4760" marB="0" anchor="b"/>
                </a:tc>
                <a:tc>
                  <a:txBody>
                    <a:bodyPr/>
                    <a:lstStyle/>
                    <a:p>
                      <a:pPr algn="ctr" fontAlgn="b"/>
                      <a:r>
                        <a:rPr lang="en-GB" sz="2800" u="none" strike="noStrike">
                          <a:effectLst/>
                        </a:rPr>
                        <a:t>35</a:t>
                      </a:r>
                      <a:endParaRPr lang="en-GB" sz="2800" b="0" i="0" u="none" strike="noStrike">
                        <a:solidFill>
                          <a:srgbClr val="000000"/>
                        </a:solidFill>
                        <a:effectLst/>
                        <a:latin typeface="Calibri" panose="020F0502020204030204" pitchFamily="34" charset="0"/>
                      </a:endParaRPr>
                    </a:p>
                  </a:txBody>
                  <a:tcPr marL="4762" marR="4762" marT="4760" marB="0" anchor="b"/>
                </a:tc>
                <a:extLst>
                  <a:ext uri="{0D108BD9-81ED-4DB2-BD59-A6C34878D82A}">
                    <a16:rowId xmlns:a16="http://schemas.microsoft.com/office/drawing/2014/main" val="3808870693"/>
                  </a:ext>
                </a:extLst>
              </a:tr>
              <a:tr h="553329">
                <a:tc>
                  <a:txBody>
                    <a:bodyPr/>
                    <a:lstStyle/>
                    <a:p>
                      <a:pPr algn="ctr" fontAlgn="b"/>
                      <a:r>
                        <a:rPr lang="en-GB" sz="2800" u="none" strike="noStrike">
                          <a:effectLst/>
                        </a:rPr>
                        <a:t>male</a:t>
                      </a:r>
                      <a:endParaRPr lang="en-GB" sz="2800" b="0" i="0" u="none" strike="noStrike">
                        <a:solidFill>
                          <a:srgbClr val="000000"/>
                        </a:solidFill>
                        <a:effectLst/>
                        <a:latin typeface="Calibri" panose="020F0502020204030204" pitchFamily="34" charset="0"/>
                      </a:endParaRPr>
                    </a:p>
                  </a:txBody>
                  <a:tcPr marL="4762" marR="4762" marT="4760" marB="0" anchor="b"/>
                </a:tc>
                <a:tc>
                  <a:txBody>
                    <a:bodyPr/>
                    <a:lstStyle/>
                    <a:p>
                      <a:pPr algn="ctr" fontAlgn="b"/>
                      <a:r>
                        <a:rPr lang="en-GB" sz="2800" u="none" strike="noStrike">
                          <a:effectLst/>
                        </a:rPr>
                        <a:t>inactive</a:t>
                      </a:r>
                      <a:endParaRPr lang="en-GB" sz="2800" b="0" i="0" u="none" strike="noStrike">
                        <a:solidFill>
                          <a:srgbClr val="000000"/>
                        </a:solidFill>
                        <a:effectLst/>
                        <a:latin typeface="Calibri" panose="020F0502020204030204" pitchFamily="34" charset="0"/>
                      </a:endParaRPr>
                    </a:p>
                  </a:txBody>
                  <a:tcPr marL="4762" marR="4762" marT="4760" marB="0" anchor="b"/>
                </a:tc>
                <a:tc>
                  <a:txBody>
                    <a:bodyPr/>
                    <a:lstStyle/>
                    <a:p>
                      <a:pPr algn="ctr" fontAlgn="b"/>
                      <a:r>
                        <a:rPr lang="en-GB" sz="2800" u="none" strike="noStrike">
                          <a:effectLst/>
                        </a:rPr>
                        <a:t>17</a:t>
                      </a:r>
                      <a:endParaRPr lang="en-GB" sz="2800" b="0" i="0" u="none" strike="noStrike">
                        <a:solidFill>
                          <a:srgbClr val="000000"/>
                        </a:solidFill>
                        <a:effectLst/>
                        <a:latin typeface="Calibri" panose="020F0502020204030204" pitchFamily="34" charset="0"/>
                      </a:endParaRPr>
                    </a:p>
                  </a:txBody>
                  <a:tcPr marL="4762" marR="4762" marT="4760" marB="0" anchor="b"/>
                </a:tc>
                <a:extLst>
                  <a:ext uri="{0D108BD9-81ED-4DB2-BD59-A6C34878D82A}">
                    <a16:rowId xmlns:a16="http://schemas.microsoft.com/office/drawing/2014/main" val="3750984949"/>
                  </a:ext>
                </a:extLst>
              </a:tr>
              <a:tr h="553329">
                <a:tc>
                  <a:txBody>
                    <a:bodyPr/>
                    <a:lstStyle/>
                    <a:p>
                      <a:pPr algn="ctr" fontAlgn="b"/>
                      <a:r>
                        <a:rPr lang="en-GB" sz="2800" u="none" strike="noStrike">
                          <a:effectLst/>
                        </a:rPr>
                        <a:t>female</a:t>
                      </a:r>
                      <a:endParaRPr lang="en-GB" sz="2800" b="0" i="0" u="none" strike="noStrike">
                        <a:solidFill>
                          <a:srgbClr val="000000"/>
                        </a:solidFill>
                        <a:effectLst/>
                        <a:latin typeface="Calibri" panose="020F0502020204030204" pitchFamily="34" charset="0"/>
                      </a:endParaRPr>
                    </a:p>
                  </a:txBody>
                  <a:tcPr marL="4762" marR="4762" marT="4760" marB="0" anchor="b"/>
                </a:tc>
                <a:tc>
                  <a:txBody>
                    <a:bodyPr/>
                    <a:lstStyle/>
                    <a:p>
                      <a:pPr algn="ctr" fontAlgn="b"/>
                      <a:r>
                        <a:rPr lang="en-GB" sz="2800" u="none" strike="noStrike">
                          <a:effectLst/>
                        </a:rPr>
                        <a:t>inactive</a:t>
                      </a:r>
                      <a:endParaRPr lang="en-GB" sz="2800" b="0" i="0" u="none" strike="noStrike">
                        <a:solidFill>
                          <a:srgbClr val="000000"/>
                        </a:solidFill>
                        <a:effectLst/>
                        <a:latin typeface="Calibri" panose="020F0502020204030204" pitchFamily="34" charset="0"/>
                      </a:endParaRPr>
                    </a:p>
                  </a:txBody>
                  <a:tcPr marL="4762" marR="4762" marT="4760" marB="0" anchor="b"/>
                </a:tc>
                <a:tc>
                  <a:txBody>
                    <a:bodyPr/>
                    <a:lstStyle/>
                    <a:p>
                      <a:pPr algn="ctr" fontAlgn="b"/>
                      <a:r>
                        <a:rPr lang="en-GB" sz="2800" u="none" strike="noStrike">
                          <a:effectLst/>
                        </a:rPr>
                        <a:t>29</a:t>
                      </a:r>
                      <a:endParaRPr lang="en-GB" sz="2800" b="0" i="0" u="none" strike="noStrike">
                        <a:solidFill>
                          <a:srgbClr val="000000"/>
                        </a:solidFill>
                        <a:effectLst/>
                        <a:latin typeface="Calibri" panose="020F0502020204030204" pitchFamily="34" charset="0"/>
                      </a:endParaRPr>
                    </a:p>
                  </a:txBody>
                  <a:tcPr marL="4762" marR="4762" marT="4760" marB="0" anchor="b"/>
                </a:tc>
                <a:extLst>
                  <a:ext uri="{0D108BD9-81ED-4DB2-BD59-A6C34878D82A}">
                    <a16:rowId xmlns:a16="http://schemas.microsoft.com/office/drawing/2014/main" val="1854724155"/>
                  </a:ext>
                </a:extLst>
              </a:tr>
              <a:tr h="553329">
                <a:tc>
                  <a:txBody>
                    <a:bodyPr/>
                    <a:lstStyle/>
                    <a:p>
                      <a:pPr algn="ctr" fontAlgn="b"/>
                      <a:r>
                        <a:rPr lang="en-GB" sz="2800" u="none" strike="noStrike">
                          <a:effectLst/>
                        </a:rPr>
                        <a:t>female</a:t>
                      </a:r>
                      <a:endParaRPr lang="en-GB" sz="2800" b="0" i="0" u="none" strike="noStrike">
                        <a:solidFill>
                          <a:srgbClr val="000000"/>
                        </a:solidFill>
                        <a:effectLst/>
                        <a:latin typeface="Calibri" panose="020F0502020204030204" pitchFamily="34" charset="0"/>
                      </a:endParaRPr>
                    </a:p>
                  </a:txBody>
                  <a:tcPr marL="4762" marR="4762" marT="4760" marB="0" anchor="b"/>
                </a:tc>
                <a:tc>
                  <a:txBody>
                    <a:bodyPr/>
                    <a:lstStyle/>
                    <a:p>
                      <a:pPr algn="ctr" fontAlgn="b"/>
                      <a:r>
                        <a:rPr lang="en-GB" sz="2800" u="none" strike="noStrike">
                          <a:effectLst/>
                        </a:rPr>
                        <a:t>active</a:t>
                      </a:r>
                      <a:endParaRPr lang="en-GB" sz="2800" b="0" i="0" u="none" strike="noStrike">
                        <a:solidFill>
                          <a:srgbClr val="000000"/>
                        </a:solidFill>
                        <a:effectLst/>
                        <a:latin typeface="Calibri" panose="020F0502020204030204" pitchFamily="34" charset="0"/>
                      </a:endParaRPr>
                    </a:p>
                  </a:txBody>
                  <a:tcPr marL="4762" marR="4762" marT="4760" marB="0" anchor="b"/>
                </a:tc>
                <a:tc>
                  <a:txBody>
                    <a:bodyPr/>
                    <a:lstStyle/>
                    <a:p>
                      <a:pPr algn="ctr" fontAlgn="b"/>
                      <a:r>
                        <a:rPr lang="en-GB" sz="2800" u="none" strike="noStrike">
                          <a:effectLst/>
                        </a:rPr>
                        <a:t>23</a:t>
                      </a:r>
                      <a:endParaRPr lang="en-GB" sz="2800" b="0" i="0" u="none" strike="noStrike">
                        <a:solidFill>
                          <a:srgbClr val="000000"/>
                        </a:solidFill>
                        <a:effectLst/>
                        <a:latin typeface="Calibri" panose="020F0502020204030204" pitchFamily="34" charset="0"/>
                      </a:endParaRPr>
                    </a:p>
                  </a:txBody>
                  <a:tcPr marL="4762" marR="4762" marT="4760" marB="0" anchor="b"/>
                </a:tc>
                <a:extLst>
                  <a:ext uri="{0D108BD9-81ED-4DB2-BD59-A6C34878D82A}">
                    <a16:rowId xmlns:a16="http://schemas.microsoft.com/office/drawing/2014/main" val="750306666"/>
                  </a:ext>
                </a:extLst>
              </a:tr>
              <a:tr h="553329">
                <a:tc>
                  <a:txBody>
                    <a:bodyPr/>
                    <a:lstStyle/>
                    <a:p>
                      <a:pPr algn="ctr" fontAlgn="b"/>
                      <a:endParaRPr lang="en-GB" sz="2800" b="0" i="0" u="none" strike="noStrike">
                        <a:solidFill>
                          <a:srgbClr val="000000"/>
                        </a:solidFill>
                        <a:effectLst/>
                        <a:latin typeface="Calibri" panose="020F0502020204030204" pitchFamily="34" charset="0"/>
                      </a:endParaRPr>
                    </a:p>
                  </a:txBody>
                  <a:tcPr marL="4762" marR="4762" marT="4760" marB="0" anchor="b"/>
                </a:tc>
                <a:tc gridSpan="2">
                  <a:txBody>
                    <a:bodyPr/>
                    <a:lstStyle/>
                    <a:p>
                      <a:pPr algn="ctr" fontAlgn="b"/>
                      <a:r>
                        <a:rPr lang="en-GB" sz="2800" b="0" i="0" u="none" strike="noStrike">
                          <a:solidFill>
                            <a:srgbClr val="000000"/>
                          </a:solidFill>
                          <a:effectLst/>
                          <a:latin typeface="Calibri" panose="020F0502020204030204" pitchFamily="34" charset="0"/>
                        </a:rPr>
                        <a:t>                      N=</a:t>
                      </a:r>
                      <a:r>
                        <a:rPr lang="en-GB" sz="2800" u="none" strike="noStrike">
                          <a:effectLst/>
                        </a:rPr>
                        <a:t>104</a:t>
                      </a:r>
                      <a:endParaRPr lang="en-GB" sz="2800" b="0" i="0" u="none" strike="noStrike">
                        <a:solidFill>
                          <a:srgbClr val="000000"/>
                        </a:solidFill>
                        <a:effectLst/>
                        <a:latin typeface="Calibri" panose="020F0502020204030204" pitchFamily="34" charset="0"/>
                      </a:endParaRPr>
                    </a:p>
                  </a:txBody>
                  <a:tcPr marL="4762" marR="4762" marT="4760" marB="0" anchor="b"/>
                </a:tc>
                <a:tc hMerge="1">
                  <a:txBody>
                    <a:bodyPr/>
                    <a:lstStyle/>
                    <a:p>
                      <a:pPr algn="ctr" fontAlgn="b"/>
                      <a:r>
                        <a:rPr lang="en-GB" sz="2800" u="none" strike="noStrike">
                          <a:effectLst/>
                        </a:rPr>
                        <a:t>104</a:t>
                      </a:r>
                      <a:endParaRPr lang="en-GB" sz="2800" b="0" i="0" u="none" strike="noStrike">
                        <a:solidFill>
                          <a:srgbClr val="000000"/>
                        </a:solidFill>
                        <a:effectLst/>
                        <a:latin typeface="Calibri" panose="020F0502020204030204" pitchFamily="34" charset="0"/>
                      </a:endParaRPr>
                    </a:p>
                  </a:txBody>
                  <a:tcPr marL="4762" marR="4762" marT="4760" marB="0" anchor="b"/>
                </a:tc>
                <a:extLst>
                  <a:ext uri="{0D108BD9-81ED-4DB2-BD59-A6C34878D82A}">
                    <a16:rowId xmlns:a16="http://schemas.microsoft.com/office/drawing/2014/main" val="3775866989"/>
                  </a:ext>
                </a:extLst>
              </a:tr>
            </a:tbl>
          </a:graphicData>
        </a:graphic>
      </p:graphicFrame>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557D78DE-BFBE-494E-949D-44FDCCEA99A1}"/>
              </a:ext>
            </a:extLst>
          </p:cNvPr>
          <p:cNvSpPr>
            <a:spLocks noGrp="1" noChangeArrowheads="1"/>
          </p:cNvSpPr>
          <p:nvPr>
            <p:ph type="title" idx="4294967295"/>
          </p:nvPr>
        </p:nvSpPr>
        <p:spPr>
          <a:xfrm>
            <a:off x="0" y="274638"/>
            <a:ext cx="8229600" cy="777875"/>
          </a:xfrm>
          <a:prstGeom prst="rect">
            <a:avLst/>
          </a:prstGeom>
        </p:spPr>
        <p:txBody>
          <a:bodyPr/>
          <a:lstStyle/>
          <a:p>
            <a:pPr eaLnBrk="1" hangingPunct="1">
              <a:defRPr/>
            </a:pPr>
            <a:r>
              <a:rPr lang="en-GB">
                <a:ea typeface="+mj-ea"/>
              </a:rPr>
              <a:t>Data</a:t>
            </a:r>
          </a:p>
        </p:txBody>
      </p:sp>
      <p:sp>
        <p:nvSpPr>
          <p:cNvPr id="7171" name="Rectangle 3">
            <a:extLst>
              <a:ext uri="{FF2B5EF4-FFF2-40B4-BE49-F238E27FC236}">
                <a16:creationId xmlns:a16="http://schemas.microsoft.com/office/drawing/2014/main" id="{38B73CA9-C3C2-489B-9160-4C5CF09936AB}"/>
              </a:ext>
            </a:extLst>
          </p:cNvPr>
          <p:cNvSpPr>
            <a:spLocks noGrp="1" noChangeArrowheads="1"/>
          </p:cNvSpPr>
          <p:nvPr>
            <p:ph type="body" idx="4294967295"/>
          </p:nvPr>
        </p:nvSpPr>
        <p:spPr>
          <a:xfrm>
            <a:off x="0" y="1341438"/>
            <a:ext cx="11393488" cy="5122862"/>
          </a:xfrm>
          <a:prstGeom prst="rect">
            <a:avLst/>
          </a:prstGeom>
        </p:spPr>
        <p:txBody>
          <a:bodyPr/>
          <a:lstStyle/>
          <a:p>
            <a:pPr eaLnBrk="1" hangingPunct="1">
              <a:buFontTx/>
              <a:buNone/>
              <a:defRPr/>
            </a:pPr>
            <a:r>
              <a:rPr lang="en-GB">
                <a:ea typeface="+mn-ea"/>
              </a:rPr>
              <a:t>	</a:t>
            </a:r>
            <a:r>
              <a:rPr lang="en-GB" sz="2400"/>
              <a:t>Questioned asked to a group of university students</a:t>
            </a:r>
          </a:p>
          <a:p>
            <a:pPr eaLnBrk="1" hangingPunct="1">
              <a:buFontTx/>
              <a:buNone/>
              <a:defRPr/>
            </a:pPr>
            <a:endParaRPr lang="en-GB" sz="2400"/>
          </a:p>
          <a:p>
            <a:pPr eaLnBrk="1" hangingPunct="1">
              <a:buFontTx/>
              <a:buNone/>
              <a:defRPr/>
            </a:pPr>
            <a:r>
              <a:rPr lang="en-GB" sz="2400"/>
              <a:t>Qu.</a:t>
            </a:r>
          </a:p>
          <a:p>
            <a:pPr eaLnBrk="1" hangingPunct="1">
              <a:buFontTx/>
              <a:buNone/>
              <a:defRPr/>
            </a:pPr>
            <a:r>
              <a:rPr lang="en-GB" sz="2400">
                <a:solidFill>
                  <a:srgbClr val="FF0000"/>
                </a:solidFill>
              </a:rPr>
              <a:t>Do you regular attain 5X30 minutes exercise?</a:t>
            </a:r>
          </a:p>
          <a:p>
            <a:pPr eaLnBrk="1" hangingPunct="1">
              <a:buFontTx/>
              <a:buNone/>
              <a:defRPr/>
            </a:pPr>
            <a:r>
              <a:rPr lang="en-GB" sz="2400">
                <a:solidFill>
                  <a:srgbClr val="FF0000"/>
                </a:solidFill>
              </a:rPr>
              <a:t>Answer - Y</a:t>
            </a:r>
            <a:r>
              <a:rPr lang="en-US" sz="2400">
                <a:solidFill>
                  <a:srgbClr val="FF0000"/>
                </a:solidFill>
              </a:rPr>
              <a:t>e</a:t>
            </a:r>
            <a:r>
              <a:rPr lang="en-GB" sz="2400">
                <a:solidFill>
                  <a:srgbClr val="FF0000"/>
                </a:solidFill>
              </a:rPr>
              <a:t>s or No.</a:t>
            </a:r>
          </a:p>
          <a:p>
            <a:pPr eaLnBrk="1" hangingPunct="1">
              <a:buFontTx/>
              <a:buNone/>
              <a:defRPr/>
            </a:pPr>
            <a:endParaRPr lang="en-GB" sz="2400">
              <a:solidFill>
                <a:srgbClr val="FF0000"/>
              </a:solidFill>
            </a:endParaRPr>
          </a:p>
          <a:p>
            <a:pPr eaLnBrk="1" hangingPunct="1">
              <a:buFontTx/>
              <a:buNone/>
              <a:defRPr/>
            </a:pPr>
            <a:r>
              <a:rPr lang="en-GB" sz="2400"/>
              <a:t>Qu.</a:t>
            </a:r>
          </a:p>
          <a:p>
            <a:pPr eaLnBrk="1" hangingPunct="1">
              <a:buFontTx/>
              <a:buNone/>
              <a:defRPr/>
            </a:pPr>
            <a:r>
              <a:rPr lang="en-GB" sz="2400">
                <a:solidFill>
                  <a:srgbClr val="FF0000"/>
                </a:solidFill>
              </a:rPr>
              <a:t>Are you male or female?</a:t>
            </a:r>
          </a:p>
          <a:p>
            <a:pPr eaLnBrk="1" hangingPunct="1">
              <a:buFontTx/>
              <a:buNone/>
              <a:defRPr/>
            </a:pPr>
            <a:endParaRPr lang="en-GB" sz="2400"/>
          </a:p>
          <a:p>
            <a:pPr eaLnBrk="1" hangingPunct="1">
              <a:buFontTx/>
              <a:buNone/>
              <a:defRPr/>
            </a:pPr>
            <a:r>
              <a:rPr lang="en-GB" sz="2400"/>
              <a:t>	Therefore, survey and questionnaire data are often analysed using Chi squared. </a:t>
            </a:r>
          </a:p>
        </p:txBody>
      </p:sp>
      <p:graphicFrame>
        <p:nvGraphicFramePr>
          <p:cNvPr id="2" name="Table 1">
            <a:extLst>
              <a:ext uri="{FF2B5EF4-FFF2-40B4-BE49-F238E27FC236}">
                <a16:creationId xmlns:a16="http://schemas.microsoft.com/office/drawing/2014/main" id="{DD6EA248-3287-49C5-8F1E-FA467741A415}"/>
              </a:ext>
            </a:extLst>
          </p:cNvPr>
          <p:cNvGraphicFramePr>
            <a:graphicFrameLocks noGrp="1"/>
          </p:cNvGraphicFramePr>
          <p:nvPr/>
        </p:nvGraphicFramePr>
        <p:xfrm>
          <a:off x="6167439" y="3284538"/>
          <a:ext cx="3624261" cy="1439862"/>
        </p:xfrm>
        <a:graphic>
          <a:graphicData uri="http://schemas.openxmlformats.org/drawingml/2006/table">
            <a:tbl>
              <a:tblPr firstRow="1" bandRow="1">
                <a:tableStyleId>{5C22544A-7EE6-4342-B048-85BDC9FD1C3A}</a:tableStyleId>
              </a:tblPr>
              <a:tblGrid>
                <a:gridCol w="1208087">
                  <a:extLst>
                    <a:ext uri="{9D8B030D-6E8A-4147-A177-3AD203B41FA5}">
                      <a16:colId xmlns:a16="http://schemas.microsoft.com/office/drawing/2014/main" val="20000"/>
                    </a:ext>
                  </a:extLst>
                </a:gridCol>
                <a:gridCol w="1208087">
                  <a:extLst>
                    <a:ext uri="{9D8B030D-6E8A-4147-A177-3AD203B41FA5}">
                      <a16:colId xmlns:a16="http://schemas.microsoft.com/office/drawing/2014/main" val="20001"/>
                    </a:ext>
                  </a:extLst>
                </a:gridCol>
                <a:gridCol w="1208087">
                  <a:extLst>
                    <a:ext uri="{9D8B030D-6E8A-4147-A177-3AD203B41FA5}">
                      <a16:colId xmlns:a16="http://schemas.microsoft.com/office/drawing/2014/main" val="20002"/>
                    </a:ext>
                  </a:extLst>
                </a:gridCol>
              </a:tblGrid>
              <a:tr h="479954">
                <a:tc>
                  <a:txBody>
                    <a:bodyPr/>
                    <a:lstStyle/>
                    <a:p>
                      <a:endParaRPr lang="en-GB" sz="1800">
                        <a:solidFill>
                          <a:schemeClr val="tx1"/>
                        </a:solidFill>
                      </a:endParaRPr>
                    </a:p>
                  </a:txBody>
                  <a:tcPr marL="91445" marR="91445" marT="45711" marB="45711"/>
                </a:tc>
                <a:tc>
                  <a:txBody>
                    <a:bodyPr/>
                    <a:lstStyle/>
                    <a:p>
                      <a:pPr algn="ctr"/>
                      <a:r>
                        <a:rPr lang="en-GB" sz="1800">
                          <a:solidFill>
                            <a:schemeClr val="tx1"/>
                          </a:solidFill>
                        </a:rPr>
                        <a:t>Yes</a:t>
                      </a:r>
                    </a:p>
                  </a:txBody>
                  <a:tcPr marL="91445" marR="91445" marT="45711" marB="45711"/>
                </a:tc>
                <a:tc>
                  <a:txBody>
                    <a:bodyPr/>
                    <a:lstStyle/>
                    <a:p>
                      <a:pPr algn="ctr"/>
                      <a:r>
                        <a:rPr lang="en-GB" sz="1800">
                          <a:solidFill>
                            <a:schemeClr val="tx1"/>
                          </a:solidFill>
                        </a:rPr>
                        <a:t>No</a:t>
                      </a:r>
                    </a:p>
                  </a:txBody>
                  <a:tcPr marL="91445" marR="91445" marT="45711" marB="45711"/>
                </a:tc>
                <a:extLst>
                  <a:ext uri="{0D108BD9-81ED-4DB2-BD59-A6C34878D82A}">
                    <a16:rowId xmlns:a16="http://schemas.microsoft.com/office/drawing/2014/main" val="10000"/>
                  </a:ext>
                </a:extLst>
              </a:tr>
              <a:tr h="479954">
                <a:tc>
                  <a:txBody>
                    <a:bodyPr/>
                    <a:lstStyle/>
                    <a:p>
                      <a:r>
                        <a:rPr lang="en-GB" sz="1800"/>
                        <a:t>Male</a:t>
                      </a:r>
                    </a:p>
                  </a:txBody>
                  <a:tcPr marL="91445" marR="91445" marT="45711" marB="45711"/>
                </a:tc>
                <a:tc>
                  <a:txBody>
                    <a:bodyPr/>
                    <a:lstStyle/>
                    <a:p>
                      <a:pPr algn="ctr"/>
                      <a:r>
                        <a:rPr lang="en-GB" sz="1800"/>
                        <a:t>?</a:t>
                      </a:r>
                    </a:p>
                  </a:txBody>
                  <a:tcPr marL="91445" marR="91445" marT="45711" marB="45711"/>
                </a:tc>
                <a:tc>
                  <a:txBody>
                    <a:bodyPr/>
                    <a:lstStyle/>
                    <a:p>
                      <a:pPr algn="ctr"/>
                      <a:r>
                        <a:rPr lang="en-GB" sz="1800"/>
                        <a:t>?</a:t>
                      </a:r>
                    </a:p>
                  </a:txBody>
                  <a:tcPr marL="91445" marR="91445" marT="45711" marB="45711"/>
                </a:tc>
                <a:extLst>
                  <a:ext uri="{0D108BD9-81ED-4DB2-BD59-A6C34878D82A}">
                    <a16:rowId xmlns:a16="http://schemas.microsoft.com/office/drawing/2014/main" val="10001"/>
                  </a:ext>
                </a:extLst>
              </a:tr>
              <a:tr h="479954">
                <a:tc>
                  <a:txBody>
                    <a:bodyPr/>
                    <a:lstStyle/>
                    <a:p>
                      <a:r>
                        <a:rPr lang="en-GB" sz="1800"/>
                        <a:t>Female</a:t>
                      </a:r>
                    </a:p>
                  </a:txBody>
                  <a:tcPr marL="91445" marR="91445" marT="45711" marB="45711"/>
                </a:tc>
                <a:tc>
                  <a:txBody>
                    <a:bodyPr/>
                    <a:lstStyle/>
                    <a:p>
                      <a:pPr algn="ctr"/>
                      <a:r>
                        <a:rPr lang="en-GB" sz="1800"/>
                        <a:t>?</a:t>
                      </a:r>
                    </a:p>
                  </a:txBody>
                  <a:tcPr marL="91445" marR="91445" marT="45711" marB="45711"/>
                </a:tc>
                <a:tc>
                  <a:txBody>
                    <a:bodyPr/>
                    <a:lstStyle/>
                    <a:p>
                      <a:pPr algn="ctr"/>
                      <a:r>
                        <a:rPr lang="en-GB" sz="1800"/>
                        <a:t>?</a:t>
                      </a:r>
                    </a:p>
                  </a:txBody>
                  <a:tcPr marL="91445" marR="91445" marT="45711" marB="45711"/>
                </a:tc>
                <a:extLst>
                  <a:ext uri="{0D108BD9-81ED-4DB2-BD59-A6C34878D82A}">
                    <a16:rowId xmlns:a16="http://schemas.microsoft.com/office/drawing/2014/main" val="10002"/>
                  </a:ext>
                </a:extLst>
              </a:tr>
            </a:tbl>
          </a:graphicData>
        </a:graphic>
      </p:graphicFrame>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FA6FA288-9378-480B-BD48-4B5D98A4E74F}"/>
              </a:ext>
            </a:extLst>
          </p:cNvPr>
          <p:cNvSpPr>
            <a:spLocks noGrp="1" noChangeArrowheads="1"/>
          </p:cNvSpPr>
          <p:nvPr>
            <p:ph type="title" idx="4294967295"/>
          </p:nvPr>
        </p:nvSpPr>
        <p:spPr>
          <a:xfrm>
            <a:off x="711200" y="365125"/>
            <a:ext cx="11480800" cy="1325563"/>
          </a:xfrm>
          <a:prstGeom prst="rect">
            <a:avLst/>
          </a:prstGeom>
        </p:spPr>
        <p:txBody>
          <a:bodyPr/>
          <a:lstStyle/>
          <a:p>
            <a:pPr eaLnBrk="1" hangingPunct="1">
              <a:defRPr/>
            </a:pPr>
            <a:r>
              <a:rPr lang="en-GB">
                <a:ea typeface="+mj-ea"/>
              </a:rPr>
              <a:t>Convert your words to Numbers</a:t>
            </a:r>
          </a:p>
        </p:txBody>
      </p:sp>
      <p:sp>
        <p:nvSpPr>
          <p:cNvPr id="8195" name="Rectangle 3">
            <a:extLst>
              <a:ext uri="{FF2B5EF4-FFF2-40B4-BE49-F238E27FC236}">
                <a16:creationId xmlns:a16="http://schemas.microsoft.com/office/drawing/2014/main" id="{2930BD0C-FA26-46E9-AB3A-197D0DB12B76}"/>
              </a:ext>
            </a:extLst>
          </p:cNvPr>
          <p:cNvSpPr>
            <a:spLocks noGrp="1" noChangeArrowheads="1"/>
          </p:cNvSpPr>
          <p:nvPr>
            <p:ph type="body" idx="4294967295"/>
          </p:nvPr>
        </p:nvSpPr>
        <p:spPr>
          <a:xfrm>
            <a:off x="711200" y="1825625"/>
            <a:ext cx="11480800" cy="3576638"/>
          </a:xfrm>
          <a:prstGeom prst="rect">
            <a:avLst/>
          </a:prstGeom>
        </p:spPr>
        <p:txBody>
          <a:bodyPr>
            <a:normAutofit fontScale="85000" lnSpcReduction="20000"/>
          </a:bodyPr>
          <a:lstStyle/>
          <a:p>
            <a:pPr marL="0" indent="0" algn="ctr">
              <a:buNone/>
              <a:defRPr/>
            </a:pPr>
            <a:r>
              <a:rPr lang="en-GB" altLang="en-US">
                <a:solidFill>
                  <a:srgbClr val="FF0000"/>
                </a:solidFill>
              </a:rPr>
              <a:t>For SPSS to work you need to;</a:t>
            </a:r>
          </a:p>
          <a:p>
            <a:pPr marL="0" indent="0">
              <a:buFontTx/>
              <a:buAutoNum type="arabicPeriod"/>
              <a:defRPr/>
            </a:pPr>
            <a:endParaRPr lang="en-GB" altLang="en-US"/>
          </a:p>
          <a:p>
            <a:pPr marL="0" indent="0">
              <a:buNone/>
              <a:defRPr/>
            </a:pPr>
            <a:r>
              <a:rPr lang="en-GB" altLang="en-US"/>
              <a:t>Convert gender to 1 and 2 in the values cell (variable view) </a:t>
            </a:r>
          </a:p>
          <a:p>
            <a:pPr marL="0" indent="0">
              <a:buNone/>
              <a:defRPr/>
            </a:pPr>
            <a:endParaRPr lang="en-GB" altLang="en-US"/>
          </a:p>
          <a:p>
            <a:pPr marL="0" indent="0">
              <a:buNone/>
              <a:defRPr/>
            </a:pPr>
            <a:r>
              <a:rPr lang="en-GB" altLang="en-US"/>
              <a:t>	 males=1 and females=2.</a:t>
            </a:r>
          </a:p>
          <a:p>
            <a:pPr marL="0" indent="0">
              <a:buFontTx/>
              <a:buAutoNum type="arabicPeriod"/>
              <a:defRPr/>
            </a:pPr>
            <a:endParaRPr lang="en-GB" altLang="en-US"/>
          </a:p>
          <a:p>
            <a:pPr marL="0" indent="0">
              <a:buNone/>
              <a:defRPr/>
            </a:pPr>
            <a:r>
              <a:rPr lang="en-GB" altLang="en-US"/>
              <a:t>The covert the answer in the value box (variable view)</a:t>
            </a:r>
          </a:p>
          <a:p>
            <a:pPr marL="0" indent="0">
              <a:buNone/>
              <a:defRPr/>
            </a:pPr>
            <a:endParaRPr lang="en-GB" altLang="en-US"/>
          </a:p>
          <a:p>
            <a:pPr marL="0" indent="0">
              <a:buNone/>
              <a:defRPr/>
            </a:pPr>
            <a:r>
              <a:rPr lang="en-GB" altLang="en-US"/>
              <a:t>	Inactive=3 and active=4</a:t>
            </a:r>
          </a:p>
        </p:txBody>
      </p:sp>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EE12B-7E66-46C2-B560-48CD4F4AF5E6}"/>
              </a:ext>
            </a:extLst>
          </p:cNvPr>
          <p:cNvSpPr>
            <a:spLocks noGrp="1"/>
          </p:cNvSpPr>
          <p:nvPr>
            <p:ph type="title" idx="4294967295"/>
          </p:nvPr>
        </p:nvSpPr>
        <p:spPr>
          <a:xfrm>
            <a:off x="711200" y="365125"/>
            <a:ext cx="11480800" cy="1325563"/>
          </a:xfrm>
          <a:prstGeom prst="rect">
            <a:avLst/>
          </a:prstGeom>
        </p:spPr>
        <p:txBody>
          <a:bodyPr/>
          <a:lstStyle/>
          <a:p>
            <a:pPr eaLnBrk="1" hangingPunct="1">
              <a:defRPr/>
            </a:pPr>
            <a:r>
              <a:rPr lang="en-US">
                <a:ea typeface="+mj-ea"/>
              </a:rPr>
              <a:t>Data view</a:t>
            </a:r>
          </a:p>
        </p:txBody>
      </p:sp>
      <p:sp>
        <p:nvSpPr>
          <p:cNvPr id="3" name="Content Placeholder 2">
            <a:extLst>
              <a:ext uri="{FF2B5EF4-FFF2-40B4-BE49-F238E27FC236}">
                <a16:creationId xmlns:a16="http://schemas.microsoft.com/office/drawing/2014/main" id="{6123321D-8EB2-463F-9785-FC7EC149969E}"/>
              </a:ext>
            </a:extLst>
          </p:cNvPr>
          <p:cNvSpPr>
            <a:spLocks noGrp="1"/>
          </p:cNvSpPr>
          <p:nvPr>
            <p:ph idx="4294967295"/>
          </p:nvPr>
        </p:nvSpPr>
        <p:spPr>
          <a:xfrm>
            <a:off x="711200" y="1825625"/>
            <a:ext cx="11480800" cy="3576638"/>
          </a:xfrm>
          <a:prstGeom prst="rect">
            <a:avLst/>
          </a:prstGeom>
        </p:spPr>
        <p:txBody>
          <a:bodyPr/>
          <a:lstStyle/>
          <a:p>
            <a:pPr eaLnBrk="1" hangingPunct="1">
              <a:defRPr/>
            </a:pPr>
            <a:r>
              <a:rPr lang="en-US">
                <a:ea typeface="+mn-ea"/>
              </a:rPr>
              <a:t>Copy and paste from excel spreadsheet</a:t>
            </a:r>
          </a:p>
        </p:txBody>
      </p:sp>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40376-946B-43D6-A133-1919E2B5DCBC}"/>
              </a:ext>
            </a:extLst>
          </p:cNvPr>
          <p:cNvSpPr>
            <a:spLocks noGrp="1"/>
          </p:cNvSpPr>
          <p:nvPr>
            <p:ph type="title" idx="4294967295"/>
          </p:nvPr>
        </p:nvSpPr>
        <p:spPr>
          <a:xfrm>
            <a:off x="711200" y="365125"/>
            <a:ext cx="11480800" cy="1325563"/>
          </a:xfrm>
          <a:prstGeom prst="rect">
            <a:avLst/>
          </a:prstGeom>
        </p:spPr>
        <p:txBody>
          <a:bodyPr/>
          <a:lstStyle/>
          <a:p>
            <a:pPr eaLnBrk="1" hangingPunct="1">
              <a:defRPr/>
            </a:pPr>
            <a:r>
              <a:rPr lang="en-US">
                <a:ea typeface="+mj-ea"/>
              </a:rPr>
              <a:t>Conducting Chi squares</a:t>
            </a:r>
          </a:p>
        </p:txBody>
      </p:sp>
      <p:sp>
        <p:nvSpPr>
          <p:cNvPr id="3" name="Content Placeholder 2">
            <a:extLst>
              <a:ext uri="{FF2B5EF4-FFF2-40B4-BE49-F238E27FC236}">
                <a16:creationId xmlns:a16="http://schemas.microsoft.com/office/drawing/2014/main" id="{9E16E21F-9732-43C0-A75F-258CC9336869}"/>
              </a:ext>
            </a:extLst>
          </p:cNvPr>
          <p:cNvSpPr>
            <a:spLocks noGrp="1"/>
          </p:cNvSpPr>
          <p:nvPr>
            <p:ph idx="4294967295"/>
          </p:nvPr>
        </p:nvSpPr>
        <p:spPr>
          <a:xfrm>
            <a:off x="711200" y="1825625"/>
            <a:ext cx="11480800" cy="3576638"/>
          </a:xfrm>
          <a:prstGeom prst="rect">
            <a:avLst/>
          </a:prstGeom>
        </p:spPr>
        <p:txBody>
          <a:bodyPr>
            <a:normAutofit lnSpcReduction="10000"/>
          </a:bodyPr>
          <a:lstStyle/>
          <a:p>
            <a:pPr marL="0" indent="0">
              <a:buNone/>
              <a:defRPr/>
            </a:pPr>
            <a:r>
              <a:rPr lang="en-US" altLang="en-US" err="1">
                <a:solidFill>
                  <a:srgbClr val="FF0000"/>
                </a:solidFill>
                <a:ea typeface="+mn-ea"/>
              </a:rPr>
              <a:t>Analyse</a:t>
            </a:r>
            <a:r>
              <a:rPr lang="en-US" altLang="en-US">
                <a:solidFill>
                  <a:srgbClr val="FF0000"/>
                </a:solidFill>
                <a:ea typeface="+mn-ea"/>
              </a:rPr>
              <a:t> – descriptive – crosstabs</a:t>
            </a:r>
          </a:p>
          <a:p>
            <a:pPr marL="0" indent="0">
              <a:buNone/>
              <a:defRPr/>
            </a:pPr>
            <a:r>
              <a:rPr lang="en-US" altLang="en-US">
                <a:ea typeface="+mn-ea"/>
              </a:rPr>
              <a:t>Move gender into the rows box</a:t>
            </a:r>
          </a:p>
          <a:p>
            <a:pPr marL="0" indent="0">
              <a:buNone/>
              <a:defRPr/>
            </a:pPr>
            <a:r>
              <a:rPr lang="en-US" altLang="en-US">
                <a:ea typeface="+mn-ea"/>
              </a:rPr>
              <a:t>Move activity into the columns box</a:t>
            </a:r>
          </a:p>
          <a:p>
            <a:pPr marL="0" indent="0" algn="ctr">
              <a:buNone/>
              <a:defRPr/>
            </a:pPr>
            <a:r>
              <a:rPr lang="en-US" altLang="en-US" sz="2400"/>
              <a:t>(doesn’t matter if you get it the other way round)</a:t>
            </a:r>
          </a:p>
          <a:p>
            <a:pPr marL="0" indent="0">
              <a:buNone/>
              <a:defRPr/>
            </a:pPr>
            <a:r>
              <a:rPr lang="en-US" altLang="en-US">
                <a:ea typeface="+mn-ea"/>
              </a:rPr>
              <a:t>Click on </a:t>
            </a:r>
            <a:r>
              <a:rPr lang="en-US" altLang="en-US">
                <a:solidFill>
                  <a:srgbClr val="0070C0"/>
                </a:solidFill>
                <a:ea typeface="+mn-ea"/>
              </a:rPr>
              <a:t>statistic</a:t>
            </a:r>
            <a:r>
              <a:rPr lang="en-US" altLang="en-US">
                <a:ea typeface="+mn-ea"/>
              </a:rPr>
              <a:t> and tick </a:t>
            </a:r>
            <a:r>
              <a:rPr lang="en-US" altLang="en-US">
                <a:solidFill>
                  <a:srgbClr val="FF0000"/>
                </a:solidFill>
                <a:ea typeface="+mn-ea"/>
              </a:rPr>
              <a:t>chi squared </a:t>
            </a:r>
            <a:r>
              <a:rPr lang="en-US" altLang="en-US">
                <a:ea typeface="+mn-ea"/>
              </a:rPr>
              <a:t>– continue</a:t>
            </a:r>
          </a:p>
          <a:p>
            <a:pPr marL="0" indent="0">
              <a:buNone/>
              <a:defRPr/>
            </a:pPr>
            <a:r>
              <a:rPr lang="en-US" altLang="en-US">
                <a:ea typeface="+mn-ea"/>
              </a:rPr>
              <a:t>Click on </a:t>
            </a:r>
            <a:r>
              <a:rPr lang="en-US" altLang="en-US">
                <a:solidFill>
                  <a:srgbClr val="FF0000"/>
                </a:solidFill>
                <a:ea typeface="+mn-ea"/>
              </a:rPr>
              <a:t>cells</a:t>
            </a:r>
            <a:r>
              <a:rPr lang="en-US" altLang="en-US">
                <a:ea typeface="+mn-ea"/>
              </a:rPr>
              <a:t> and tick </a:t>
            </a:r>
            <a:r>
              <a:rPr lang="en-US" altLang="en-US">
                <a:solidFill>
                  <a:srgbClr val="FF0000"/>
                </a:solidFill>
                <a:ea typeface="+mn-ea"/>
              </a:rPr>
              <a:t>observes, expected </a:t>
            </a:r>
            <a:r>
              <a:rPr lang="en-US" altLang="en-US">
                <a:ea typeface="+mn-ea"/>
              </a:rPr>
              <a:t>and </a:t>
            </a:r>
            <a:r>
              <a:rPr lang="en-US" altLang="en-US">
                <a:solidFill>
                  <a:srgbClr val="FF0000"/>
                </a:solidFill>
                <a:ea typeface="+mn-ea"/>
              </a:rPr>
              <a:t>standardized</a:t>
            </a:r>
            <a:r>
              <a:rPr lang="en-US" altLang="en-US">
                <a:ea typeface="+mn-ea"/>
              </a:rPr>
              <a:t> </a:t>
            </a:r>
            <a:r>
              <a:rPr lang="en-US" altLang="en-US">
                <a:solidFill>
                  <a:srgbClr val="FF0000"/>
                </a:solidFill>
                <a:ea typeface="+mn-ea"/>
              </a:rPr>
              <a:t>adjusted residuals </a:t>
            </a:r>
            <a:r>
              <a:rPr lang="en-US" altLang="en-US">
                <a:ea typeface="+mn-ea"/>
              </a:rPr>
              <a:t>then </a:t>
            </a:r>
            <a:r>
              <a:rPr lang="en-US" altLang="en-US">
                <a:solidFill>
                  <a:srgbClr val="FF0000"/>
                </a:solidFill>
                <a:ea typeface="+mn-ea"/>
              </a:rPr>
              <a:t>continue</a:t>
            </a:r>
          </a:p>
          <a:p>
            <a:pPr marL="0" indent="0">
              <a:buNone/>
              <a:defRPr/>
            </a:pPr>
            <a:r>
              <a:rPr lang="en-US" altLang="en-US">
                <a:solidFill>
                  <a:srgbClr val="000000"/>
                </a:solidFill>
                <a:ea typeface="+mn-ea"/>
              </a:rPr>
              <a:t>Click </a:t>
            </a:r>
            <a:r>
              <a:rPr lang="en-US" altLang="en-US">
                <a:solidFill>
                  <a:srgbClr val="FF0000"/>
                </a:solidFill>
                <a:ea typeface="+mn-ea"/>
              </a:rPr>
              <a:t>OK</a:t>
            </a:r>
          </a:p>
          <a:p>
            <a:pPr marL="0" indent="0">
              <a:buNone/>
              <a:defRPr/>
            </a:pPr>
            <a:endParaRPr lang="en-US" altLang="en-US">
              <a:ea typeface="+mn-ea"/>
            </a:endParaRPr>
          </a:p>
        </p:txBody>
      </p:sp>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2467C-430C-4676-871A-F5735DBF6C21}"/>
              </a:ext>
            </a:extLst>
          </p:cNvPr>
          <p:cNvSpPr>
            <a:spLocks noGrp="1"/>
          </p:cNvSpPr>
          <p:nvPr>
            <p:ph type="title" idx="4294967295"/>
          </p:nvPr>
        </p:nvSpPr>
        <p:spPr>
          <a:xfrm>
            <a:off x="3962400" y="31750"/>
            <a:ext cx="8229600" cy="704850"/>
          </a:xfrm>
          <a:prstGeom prst="rect">
            <a:avLst/>
          </a:prstGeom>
        </p:spPr>
        <p:txBody>
          <a:bodyPr/>
          <a:lstStyle/>
          <a:p>
            <a:pPr eaLnBrk="1" hangingPunct="1">
              <a:defRPr/>
            </a:pPr>
            <a:r>
              <a:rPr lang="en-US">
                <a:ea typeface="+mj-ea"/>
              </a:rPr>
              <a:t>SPSS output</a:t>
            </a:r>
          </a:p>
        </p:txBody>
      </p:sp>
      <p:graphicFrame>
        <p:nvGraphicFramePr>
          <p:cNvPr id="4" name="Table 3">
            <a:extLst>
              <a:ext uri="{FF2B5EF4-FFF2-40B4-BE49-F238E27FC236}">
                <a16:creationId xmlns:a16="http://schemas.microsoft.com/office/drawing/2014/main" id="{06AA16D1-B57C-4E99-BDBB-102B1AB50045}"/>
              </a:ext>
            </a:extLst>
          </p:cNvPr>
          <p:cNvGraphicFramePr>
            <a:graphicFrameLocks noGrp="1"/>
          </p:cNvGraphicFramePr>
          <p:nvPr/>
        </p:nvGraphicFramePr>
        <p:xfrm>
          <a:off x="2640013" y="1557338"/>
          <a:ext cx="6121400" cy="1219200"/>
        </p:xfrm>
        <a:graphic>
          <a:graphicData uri="http://schemas.openxmlformats.org/drawingml/2006/table">
            <a:tbl>
              <a:tblPr/>
              <a:tblGrid>
                <a:gridCol w="1263650">
                  <a:extLst>
                    <a:ext uri="{9D8B030D-6E8A-4147-A177-3AD203B41FA5}">
                      <a16:colId xmlns:a16="http://schemas.microsoft.com/office/drawing/2014/main" val="20000"/>
                    </a:ext>
                  </a:extLst>
                </a:gridCol>
                <a:gridCol w="809625">
                  <a:extLst>
                    <a:ext uri="{9D8B030D-6E8A-4147-A177-3AD203B41FA5}">
                      <a16:colId xmlns:a16="http://schemas.microsoft.com/office/drawing/2014/main" val="20001"/>
                    </a:ext>
                  </a:extLst>
                </a:gridCol>
                <a:gridCol w="809625">
                  <a:extLst>
                    <a:ext uri="{9D8B030D-6E8A-4147-A177-3AD203B41FA5}">
                      <a16:colId xmlns:a16="http://schemas.microsoft.com/office/drawing/2014/main" val="20002"/>
                    </a:ext>
                  </a:extLst>
                </a:gridCol>
                <a:gridCol w="809625">
                  <a:extLst>
                    <a:ext uri="{9D8B030D-6E8A-4147-A177-3AD203B41FA5}">
                      <a16:colId xmlns:a16="http://schemas.microsoft.com/office/drawing/2014/main" val="20003"/>
                    </a:ext>
                  </a:extLst>
                </a:gridCol>
                <a:gridCol w="809625">
                  <a:extLst>
                    <a:ext uri="{9D8B030D-6E8A-4147-A177-3AD203B41FA5}">
                      <a16:colId xmlns:a16="http://schemas.microsoft.com/office/drawing/2014/main" val="20004"/>
                    </a:ext>
                  </a:extLst>
                </a:gridCol>
                <a:gridCol w="809625">
                  <a:extLst>
                    <a:ext uri="{9D8B030D-6E8A-4147-A177-3AD203B41FA5}">
                      <a16:colId xmlns:a16="http://schemas.microsoft.com/office/drawing/2014/main" val="20005"/>
                    </a:ext>
                  </a:extLst>
                </a:gridCol>
                <a:gridCol w="809625">
                  <a:extLst>
                    <a:ext uri="{9D8B030D-6E8A-4147-A177-3AD203B41FA5}">
                      <a16:colId xmlns:a16="http://schemas.microsoft.com/office/drawing/2014/main" val="20006"/>
                    </a:ext>
                  </a:extLst>
                </a:gridCol>
              </a:tblGrid>
              <a:tr h="0">
                <a:tc gridSpan="7">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Case Processing Summary</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0">
                <a:tc rowSpan="3">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 </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gridSpan="6">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Cases</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0">
                <a:tc vMerge="1">
                  <a:txBody>
                    <a:bodyPr/>
                    <a:lstStyle/>
                    <a:p>
                      <a:endParaRPr lang="en-GB"/>
                    </a:p>
                  </a:txBody>
                  <a:tcPr/>
                </a:tc>
                <a:tc gridSpan="2">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Valid</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gridSpan="2">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Missing</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gridSpan="2">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Total</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extLst>
                  <a:ext uri="{0D108BD9-81ED-4DB2-BD59-A6C34878D82A}">
                    <a16:rowId xmlns:a16="http://schemas.microsoft.com/office/drawing/2014/main" val="10002"/>
                  </a:ext>
                </a:extLst>
              </a:tr>
              <a:tr h="0">
                <a:tc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N</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Percent</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N</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Percent</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N</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Percent</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3"/>
                  </a:ext>
                </a:extLst>
              </a:tr>
              <a:tr h="0">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gender * activity</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104</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100.0%</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0</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.0%</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104</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100.0%</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4"/>
                  </a:ext>
                </a:extLst>
              </a:tr>
            </a:tbl>
          </a:graphicData>
        </a:graphic>
      </p:graphicFrame>
      <p:graphicFrame>
        <p:nvGraphicFramePr>
          <p:cNvPr id="5" name="Table 4">
            <a:extLst>
              <a:ext uri="{FF2B5EF4-FFF2-40B4-BE49-F238E27FC236}">
                <a16:creationId xmlns:a16="http://schemas.microsoft.com/office/drawing/2014/main" id="{FEF45852-F623-4FAB-B46E-D6DE8BE76786}"/>
              </a:ext>
            </a:extLst>
          </p:cNvPr>
          <p:cNvGraphicFramePr>
            <a:graphicFrameLocks noGrp="1"/>
          </p:cNvGraphicFramePr>
          <p:nvPr/>
        </p:nvGraphicFramePr>
        <p:xfrm>
          <a:off x="2640013" y="3357564"/>
          <a:ext cx="6248400" cy="2568503"/>
        </p:xfrm>
        <a:graphic>
          <a:graphicData uri="http://schemas.openxmlformats.org/drawingml/2006/table">
            <a:tbl>
              <a:tblPr/>
              <a:tblGrid>
                <a:gridCol w="1127125">
                  <a:extLst>
                    <a:ext uri="{9D8B030D-6E8A-4147-A177-3AD203B41FA5}">
                      <a16:colId xmlns:a16="http://schemas.microsoft.com/office/drawing/2014/main" val="20000"/>
                    </a:ext>
                  </a:extLst>
                </a:gridCol>
                <a:gridCol w="1127125">
                  <a:extLst>
                    <a:ext uri="{9D8B030D-6E8A-4147-A177-3AD203B41FA5}">
                      <a16:colId xmlns:a16="http://schemas.microsoft.com/office/drawing/2014/main" val="20001"/>
                    </a:ext>
                  </a:extLst>
                </a:gridCol>
                <a:gridCol w="1128713">
                  <a:extLst>
                    <a:ext uri="{9D8B030D-6E8A-4147-A177-3AD203B41FA5}">
                      <a16:colId xmlns:a16="http://schemas.microsoft.com/office/drawing/2014/main" val="20002"/>
                    </a:ext>
                  </a:extLst>
                </a:gridCol>
                <a:gridCol w="715962">
                  <a:extLst>
                    <a:ext uri="{9D8B030D-6E8A-4147-A177-3AD203B41FA5}">
                      <a16:colId xmlns:a16="http://schemas.microsoft.com/office/drawing/2014/main" val="20003"/>
                    </a:ext>
                  </a:extLst>
                </a:gridCol>
                <a:gridCol w="715963">
                  <a:extLst>
                    <a:ext uri="{9D8B030D-6E8A-4147-A177-3AD203B41FA5}">
                      <a16:colId xmlns:a16="http://schemas.microsoft.com/office/drawing/2014/main" val="20004"/>
                    </a:ext>
                  </a:extLst>
                </a:gridCol>
                <a:gridCol w="715962">
                  <a:extLst>
                    <a:ext uri="{9D8B030D-6E8A-4147-A177-3AD203B41FA5}">
                      <a16:colId xmlns:a16="http://schemas.microsoft.com/office/drawing/2014/main" val="20005"/>
                    </a:ext>
                  </a:extLst>
                </a:gridCol>
                <a:gridCol w="717550">
                  <a:extLst>
                    <a:ext uri="{9D8B030D-6E8A-4147-A177-3AD203B41FA5}">
                      <a16:colId xmlns:a16="http://schemas.microsoft.com/office/drawing/2014/main" val="20006"/>
                    </a:ext>
                  </a:extLst>
                </a:gridCol>
              </a:tblGrid>
              <a:tr h="198060">
                <a:tc gridSpan="7">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gender * activity </a:t>
                      </a:r>
                      <a:r>
                        <a:rPr kumimoji="0" lang="en-GB" altLang="en-US" sz="1200" b="0" i="0" u="none" strike="noStrike" cap="none" normalizeH="0" baseline="0" err="1">
                          <a:ln>
                            <a:noFill/>
                          </a:ln>
                          <a:solidFill>
                            <a:srgbClr val="000000"/>
                          </a:solidFill>
                          <a:effectLst/>
                          <a:latin typeface="Arial" charset="0"/>
                          <a:ea typeface="ＭＳ Ｐゴシック" pitchFamily="34" charset="-128"/>
                        </a:rPr>
                        <a:t>Crosstabulation</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198060">
                <a:tc rowSpan="2" gridSpan="3">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1900" b="0" i="0" u="none" strike="noStrike" cap="none" normalizeH="0" baseline="0">
                          <a:ln>
                            <a:noFill/>
                          </a:ln>
                          <a:solidFill>
                            <a:srgbClr val="000000"/>
                          </a:solidFill>
                          <a:effectLst/>
                          <a:latin typeface="Arial" charset="0"/>
                          <a:ea typeface="ＭＳ Ｐゴシック" pitchFamily="34" charset="-128"/>
                        </a:rPr>
                        <a:t> </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rowSpan="2" hMerge="1">
                  <a:txBody>
                    <a:bodyPr/>
                    <a:lstStyle/>
                    <a:p>
                      <a:endParaRPr lang="en-GB"/>
                    </a:p>
                  </a:txBody>
                  <a:tcPr/>
                </a:tc>
                <a:tc rowSpan="2" hMerge="1">
                  <a:txBody>
                    <a:bodyPr/>
                    <a:lstStyle/>
                    <a:p>
                      <a:endParaRPr lang="en-GB"/>
                    </a:p>
                  </a:txBody>
                  <a:tcPr/>
                </a:tc>
                <a:tc gridSpan="3">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activity</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rowSpan="2">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Total</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1"/>
                  </a:ext>
                </a:extLst>
              </a:tr>
              <a:tr h="207292">
                <a:tc gridSpan="3" vMerge="1">
                  <a:txBody>
                    <a:bodyPr/>
                    <a:lstStyle/>
                    <a:p>
                      <a:endParaRPr lang="en-GB"/>
                    </a:p>
                  </a:txBody>
                  <a:tcPr/>
                </a:tc>
                <a:tc hMerge="1" vMerge="1">
                  <a:txBody>
                    <a:bodyPr/>
                    <a:lstStyle/>
                    <a:p>
                      <a:endParaRPr lang="en-GB"/>
                    </a:p>
                  </a:txBody>
                  <a:tcPr/>
                </a:tc>
                <a:tc hMerge="1"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inactive</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active</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vMerge="1">
                  <a:txBody>
                    <a:bodyPr/>
                    <a:lstStyle/>
                    <a:p>
                      <a:endParaRPr lang="en-GB"/>
                    </a:p>
                  </a:txBody>
                  <a:tcPr/>
                </a:tc>
                <a:extLst>
                  <a:ext uri="{0D108BD9-81ED-4DB2-BD59-A6C34878D82A}">
                    <a16:rowId xmlns:a16="http://schemas.microsoft.com/office/drawing/2014/main" val="10002"/>
                  </a:ext>
                </a:extLst>
              </a:tr>
              <a:tr h="207292">
                <a:tc rowSpan="6">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gender</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rowSpan="3">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male</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17</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35</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52</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3"/>
                  </a:ext>
                </a:extLst>
              </a:tr>
              <a:tr h="207292">
                <a:tc vMerge="1">
                  <a:txBody>
                    <a:bodyPr/>
                    <a:lstStyle/>
                    <a:p>
                      <a:endParaRPr lang="en-GB"/>
                    </a:p>
                  </a:txBody>
                  <a:tcPr/>
                </a:tc>
                <a:tc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Expected 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22.0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29.0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52.0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4"/>
                  </a:ext>
                </a:extLst>
              </a:tr>
              <a:tr h="341654">
                <a:tc vMerge="1">
                  <a:txBody>
                    <a:bodyPr/>
                    <a:lstStyle/>
                    <a:p>
                      <a:endParaRPr lang="en-GB"/>
                    </a:p>
                  </a:txBody>
                  <a:tcPr/>
                </a:tc>
                <a:tc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Std. Residual</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-1.1</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1.1</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1900" b="0" i="0" u="none" strike="noStrike" cap="none" normalizeH="0" baseline="0">
                          <a:ln>
                            <a:noFill/>
                          </a:ln>
                          <a:solidFill>
                            <a:srgbClr val="000000"/>
                          </a:solidFill>
                          <a:effectLst/>
                          <a:latin typeface="Arial" charset="0"/>
                          <a:ea typeface="ＭＳ Ｐゴシック" pitchFamily="34" charset="-128"/>
                        </a:rPr>
                        <a:t> </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5"/>
                  </a:ext>
                </a:extLst>
              </a:tr>
              <a:tr h="207292">
                <a:tc vMerge="1">
                  <a:txBody>
                    <a:bodyPr/>
                    <a:lstStyle/>
                    <a:p>
                      <a:endParaRPr lang="en-GB"/>
                    </a:p>
                  </a:txBody>
                  <a:tcPr/>
                </a:tc>
                <a:tc rowSpan="3">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female</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27</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23</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52</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6"/>
                  </a:ext>
                </a:extLst>
              </a:tr>
              <a:tr h="207292">
                <a:tc vMerge="1">
                  <a:txBody>
                    <a:bodyPr/>
                    <a:lstStyle/>
                    <a:p>
                      <a:endParaRPr lang="en-GB"/>
                    </a:p>
                  </a:txBody>
                  <a:tcPr/>
                </a:tc>
                <a:tc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Expected 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22.0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29.0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52.0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7"/>
                  </a:ext>
                </a:extLst>
              </a:tr>
              <a:tr h="341654">
                <a:tc vMerge="1">
                  <a:txBody>
                    <a:bodyPr/>
                    <a:lstStyle/>
                    <a:p>
                      <a:endParaRPr lang="en-GB"/>
                    </a:p>
                  </a:txBody>
                  <a:tcPr/>
                </a:tc>
                <a:tc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Std. Residual</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1.1</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-1.1</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1900" b="0" i="0" u="none" strike="noStrike" cap="none" normalizeH="0" baseline="0">
                          <a:ln>
                            <a:noFill/>
                          </a:ln>
                          <a:solidFill>
                            <a:srgbClr val="000000"/>
                          </a:solidFill>
                          <a:effectLst/>
                          <a:latin typeface="Arial" charset="0"/>
                          <a:ea typeface="ＭＳ Ｐゴシック" pitchFamily="34" charset="-128"/>
                        </a:rPr>
                        <a:t> </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8"/>
                  </a:ext>
                </a:extLst>
              </a:tr>
              <a:tr h="207292">
                <a:tc rowSpan="2" gridSpan="2">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Total</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rowSpan="2" h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44</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58</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104</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9"/>
                  </a:ext>
                </a:extLst>
              </a:tr>
              <a:tr h="207292">
                <a:tc gridSpan="2" vMerge="1">
                  <a:txBody>
                    <a:bodyPr/>
                    <a:lstStyle/>
                    <a:p>
                      <a:endParaRPr lang="en-GB"/>
                    </a:p>
                  </a:txBody>
                  <a:tcPr/>
                </a:tc>
                <a:tc hMerge="1"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Expected 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44.0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58.0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104.0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10"/>
                  </a:ext>
                </a:extLst>
              </a:tr>
            </a:tbl>
          </a:graphicData>
        </a:graphic>
      </p:graphicFrame>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789C6-69B8-4FDE-9D49-EEDCF3A2A11D}"/>
              </a:ext>
            </a:extLst>
          </p:cNvPr>
          <p:cNvSpPr>
            <a:spLocks noGrp="1"/>
          </p:cNvSpPr>
          <p:nvPr>
            <p:ph type="title" idx="4294967295"/>
          </p:nvPr>
        </p:nvSpPr>
        <p:spPr>
          <a:xfrm>
            <a:off x="711200" y="365125"/>
            <a:ext cx="11480800" cy="1325563"/>
          </a:xfrm>
          <a:prstGeom prst="rect">
            <a:avLst/>
          </a:prstGeom>
        </p:spPr>
        <p:txBody>
          <a:bodyPr/>
          <a:lstStyle/>
          <a:p>
            <a:pPr>
              <a:defRPr/>
            </a:pPr>
            <a:r>
              <a:rPr lang="en-GB">
                <a:ea typeface="+mj-ea"/>
              </a:rPr>
              <a:t>CHI Squared Output </a:t>
            </a:r>
          </a:p>
        </p:txBody>
      </p:sp>
      <p:graphicFrame>
        <p:nvGraphicFramePr>
          <p:cNvPr id="4" name="Table 3">
            <a:extLst>
              <a:ext uri="{FF2B5EF4-FFF2-40B4-BE49-F238E27FC236}">
                <a16:creationId xmlns:a16="http://schemas.microsoft.com/office/drawing/2014/main" id="{49ED6AA3-606D-4509-A614-9746FC820B8C}"/>
              </a:ext>
            </a:extLst>
          </p:cNvPr>
          <p:cNvGraphicFramePr>
            <a:graphicFrameLocks noGrp="1"/>
          </p:cNvGraphicFramePr>
          <p:nvPr/>
        </p:nvGraphicFramePr>
        <p:xfrm>
          <a:off x="2208214" y="1916113"/>
          <a:ext cx="7920037" cy="4576761"/>
        </p:xfrm>
        <a:graphic>
          <a:graphicData uri="http://schemas.openxmlformats.org/drawingml/2006/table">
            <a:tbl>
              <a:tblPr/>
              <a:tblGrid>
                <a:gridCol w="3255962">
                  <a:extLst>
                    <a:ext uri="{9D8B030D-6E8A-4147-A177-3AD203B41FA5}">
                      <a16:colId xmlns:a16="http://schemas.microsoft.com/office/drawing/2014/main" val="20000"/>
                    </a:ext>
                  </a:extLst>
                </a:gridCol>
                <a:gridCol w="1355725">
                  <a:extLst>
                    <a:ext uri="{9D8B030D-6E8A-4147-A177-3AD203B41FA5}">
                      <a16:colId xmlns:a16="http://schemas.microsoft.com/office/drawing/2014/main" val="20001"/>
                    </a:ext>
                  </a:extLst>
                </a:gridCol>
                <a:gridCol w="1354138">
                  <a:extLst>
                    <a:ext uri="{9D8B030D-6E8A-4147-A177-3AD203B41FA5}">
                      <a16:colId xmlns:a16="http://schemas.microsoft.com/office/drawing/2014/main" val="20002"/>
                    </a:ext>
                  </a:extLst>
                </a:gridCol>
                <a:gridCol w="1954212">
                  <a:extLst>
                    <a:ext uri="{9D8B030D-6E8A-4147-A177-3AD203B41FA5}">
                      <a16:colId xmlns:a16="http://schemas.microsoft.com/office/drawing/2014/main" val="20003"/>
                    </a:ext>
                  </a:extLst>
                </a:gridCol>
              </a:tblGrid>
              <a:tr h="427097">
                <a:tc gridSpan="4">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Chi-Square Tests</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854193">
                <a:tc>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4000" b="0" i="0" u="none" strike="noStrike" cap="none" normalizeH="0" baseline="0">
                          <a:ln>
                            <a:noFill/>
                          </a:ln>
                          <a:solidFill>
                            <a:srgbClr val="000000"/>
                          </a:solidFill>
                          <a:effectLst/>
                          <a:latin typeface="Arial" charset="0"/>
                          <a:ea typeface="ＭＳ Ｐゴシック" pitchFamily="34" charset="-128"/>
                        </a:rPr>
                        <a:t> </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Value</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err="1">
                          <a:ln>
                            <a:noFill/>
                          </a:ln>
                          <a:solidFill>
                            <a:srgbClr val="000000"/>
                          </a:solidFill>
                          <a:effectLst/>
                          <a:latin typeface="Arial" charset="0"/>
                          <a:ea typeface="ＭＳ Ｐゴシック" pitchFamily="34" charset="-128"/>
                        </a:rPr>
                        <a:t>df</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000" b="0" i="0" u="none" strike="noStrike" cap="none" normalizeH="0" baseline="0" err="1">
                          <a:ln>
                            <a:noFill/>
                          </a:ln>
                          <a:solidFill>
                            <a:srgbClr val="000000"/>
                          </a:solidFill>
                          <a:effectLst/>
                          <a:latin typeface="Arial" charset="0"/>
                          <a:ea typeface="ＭＳ Ｐゴシック" pitchFamily="34" charset="-128"/>
                        </a:rPr>
                        <a:t>Asymp</a:t>
                      </a:r>
                      <a:r>
                        <a:rPr kumimoji="0" lang="en-GB" altLang="en-US" sz="2000" b="0" i="0" u="none" strike="noStrike" cap="none" normalizeH="0" baseline="0">
                          <a:ln>
                            <a:noFill/>
                          </a:ln>
                          <a:solidFill>
                            <a:srgbClr val="000000"/>
                          </a:solidFill>
                          <a:effectLst/>
                          <a:latin typeface="Arial" charset="0"/>
                          <a:ea typeface="ＭＳ Ｐゴシック" pitchFamily="34" charset="-128"/>
                        </a:rPr>
                        <a:t>. Sig.</a:t>
                      </a:r>
                    </a:p>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000" b="0" i="0" u="none" strike="noStrike" cap="none" normalizeH="0" baseline="0">
                          <a:ln>
                            <a:noFill/>
                          </a:ln>
                          <a:solidFill>
                            <a:srgbClr val="000000"/>
                          </a:solidFill>
                          <a:effectLst/>
                          <a:latin typeface="Arial" charset="0"/>
                          <a:ea typeface="ＭＳ Ｐゴシック" pitchFamily="34" charset="-128"/>
                        </a:rPr>
                        <a:t> (2-sided)</a:t>
                      </a:r>
                      <a:endParaRPr kumimoji="0" lang="en-GB" altLang="en-US" sz="32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1"/>
                  </a:ext>
                </a:extLst>
              </a:tr>
              <a:tr h="427097">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FF0000"/>
                          </a:solidFill>
                          <a:effectLst/>
                          <a:latin typeface="Arial" charset="0"/>
                          <a:ea typeface="ＭＳ Ｐゴシック" pitchFamily="34" charset="-128"/>
                        </a:rPr>
                        <a:t>Pearson Chi-Square</a:t>
                      </a:r>
                      <a:endParaRPr kumimoji="0" lang="en-GB" altLang="en-US" sz="3600" b="0" i="0" u="none" strike="noStrike" cap="none" normalizeH="0" baseline="0">
                        <a:ln>
                          <a:noFill/>
                        </a:ln>
                        <a:solidFill>
                          <a:srgbClr val="FF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FF0000"/>
                          </a:solidFill>
                          <a:effectLst/>
                          <a:latin typeface="Arial" charset="0"/>
                          <a:ea typeface="ＭＳ Ｐゴシック" pitchFamily="34" charset="-128"/>
                        </a:rPr>
                        <a:t>6.755</a:t>
                      </a:r>
                      <a:r>
                        <a:rPr kumimoji="0" lang="en-GB" altLang="en-US" sz="2400" b="0" i="0" u="none" strike="noStrike" cap="none" normalizeH="0" baseline="30000">
                          <a:ln>
                            <a:noFill/>
                          </a:ln>
                          <a:solidFill>
                            <a:srgbClr val="FF0000"/>
                          </a:solidFill>
                          <a:effectLst/>
                          <a:latin typeface="Arial" charset="0"/>
                          <a:ea typeface="ＭＳ Ｐゴシック" pitchFamily="34" charset="-128"/>
                        </a:rPr>
                        <a:t>a</a:t>
                      </a:r>
                      <a:endParaRPr kumimoji="0" lang="en-GB" altLang="en-US" sz="3600" b="0" i="0" u="none" strike="noStrike" cap="none" normalizeH="0" baseline="0">
                        <a:ln>
                          <a:noFill/>
                        </a:ln>
                        <a:solidFill>
                          <a:srgbClr val="FF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FF0000"/>
                          </a:solidFill>
                          <a:effectLst/>
                          <a:latin typeface="Arial" charset="0"/>
                          <a:ea typeface="ＭＳ Ｐゴシック" pitchFamily="34" charset="-128"/>
                        </a:rPr>
                        <a:t>2</a:t>
                      </a:r>
                      <a:endParaRPr kumimoji="0" lang="en-GB" altLang="en-US" sz="3600" b="0" i="0" u="none" strike="noStrike" cap="none" normalizeH="0" baseline="0">
                        <a:ln>
                          <a:noFill/>
                        </a:ln>
                        <a:solidFill>
                          <a:srgbClr val="FF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FF0000"/>
                          </a:solidFill>
                          <a:effectLst/>
                          <a:latin typeface="Arial" charset="0"/>
                          <a:ea typeface="ＭＳ Ｐゴシック" pitchFamily="34" charset="-128"/>
                        </a:rPr>
                        <a:t>.034</a:t>
                      </a:r>
                      <a:endParaRPr kumimoji="0" lang="en-GB" altLang="en-US" sz="3600" b="0" i="0" u="none" strike="noStrike" cap="none" normalizeH="0" baseline="0">
                        <a:ln>
                          <a:noFill/>
                        </a:ln>
                        <a:solidFill>
                          <a:srgbClr val="FF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2"/>
                  </a:ext>
                </a:extLst>
              </a:tr>
              <a:tr h="427097">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Likelihood Ratio</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7.566</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2</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.023</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3"/>
                  </a:ext>
                </a:extLst>
              </a:tr>
              <a:tr h="457263">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Linear-by-Linear Association</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6.504</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1</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.011</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4"/>
                  </a:ext>
                </a:extLst>
              </a:tr>
              <a:tr h="701137">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N of Valid Cases</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104</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4000" b="0" i="0" u="none" strike="noStrike" cap="none" normalizeH="0" baseline="0">
                          <a:ln>
                            <a:noFill/>
                          </a:ln>
                          <a:solidFill>
                            <a:srgbClr val="000000"/>
                          </a:solidFill>
                          <a:effectLst/>
                          <a:latin typeface="Arial" charset="0"/>
                          <a:ea typeface="ＭＳ Ｐゴシック" pitchFamily="34" charset="-128"/>
                        </a:rPr>
                        <a:t> </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4000" b="0" i="0" u="none" strike="noStrike" cap="none" normalizeH="0" baseline="0">
                          <a:ln>
                            <a:noFill/>
                          </a:ln>
                          <a:solidFill>
                            <a:srgbClr val="000000"/>
                          </a:solidFill>
                          <a:effectLst/>
                          <a:latin typeface="Arial" charset="0"/>
                          <a:ea typeface="ＭＳ Ｐゴシック" pitchFamily="34" charset="-128"/>
                        </a:rPr>
                        <a:t> </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5"/>
                  </a:ext>
                </a:extLst>
              </a:tr>
              <a:tr h="1282877">
                <a:tc gridSpan="4">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Arial" charset="0"/>
                          <a:ea typeface="ＭＳ Ｐゴシック" pitchFamily="34" charset="-128"/>
                        </a:rPr>
                        <a:t>a. 0 cells (.0%) have expected count less than 5. The minimum expected count is 22.56.</a:t>
                      </a:r>
                    </a:p>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Arial" charset="0"/>
                          <a:ea typeface="ＭＳ Ｐゴシック" pitchFamily="34" charset="-128"/>
                        </a:rPr>
                        <a:t>b. Computed only for a 2x2 table</a:t>
                      </a:r>
                    </a:p>
                    <a:p>
                      <a:pPr marL="0" marR="0" lvl="0" indent="0" algn="ctr" defTabSz="457200" rtl="0" eaLnBrk="1" fontAlgn="base" latinLnBrk="0" hangingPunct="1">
                        <a:lnSpc>
                          <a:spcPts val="1600"/>
                        </a:lnSpc>
                        <a:spcBef>
                          <a:spcPct val="0"/>
                        </a:spcBef>
                        <a:spcAft>
                          <a:spcPct val="0"/>
                        </a:spcAft>
                        <a:buClrTx/>
                        <a:buSzTx/>
                        <a:buFontTx/>
                        <a:buNone/>
                        <a:tabLst/>
                      </a:pPr>
                      <a:r>
                        <a:rPr kumimoji="0" lang="en-GB" altLang="en-US" sz="1100" b="0" i="0" u="none" strike="noStrike" cap="none" normalizeH="0" baseline="0">
                          <a:ln>
                            <a:noFill/>
                          </a:ln>
                          <a:solidFill>
                            <a:srgbClr val="000000"/>
                          </a:solidFill>
                          <a:effectLst/>
                          <a:latin typeface="Arial" charset="0"/>
                          <a:ea typeface="ＭＳ Ｐゴシック" pitchFamily="34" charset="-128"/>
                        </a:rPr>
                        <a:t> </a:t>
                      </a:r>
                      <a:endParaRPr kumimoji="0" lang="en-GB" altLang="en-US" sz="1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6"/>
                  </a:ext>
                </a:extLst>
              </a:tr>
            </a:tbl>
          </a:graphicData>
        </a:graphic>
      </p:graphicFrame>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3">
            <a:extLst>
              <a:ext uri="{FF2B5EF4-FFF2-40B4-BE49-F238E27FC236}">
                <a16:creationId xmlns:a16="http://schemas.microsoft.com/office/drawing/2014/main" id="{EB286AA7-5BFD-4E99-9D5B-67B17ACD9D15}"/>
              </a:ext>
            </a:extLst>
          </p:cNvPr>
          <p:cNvSpPr>
            <a:spLocks noGrp="1"/>
          </p:cNvSpPr>
          <p:nvPr>
            <p:ph type="sldNum" sz="quarter" idx="4294967295"/>
          </p:nvPr>
        </p:nvSpPr>
        <p:spPr>
          <a:xfrm>
            <a:off x="0" y="6245225"/>
            <a:ext cx="2133600" cy="476250"/>
          </a:xfrm>
        </p:spPr>
        <p:txBody>
          <a:bodyPr/>
          <a:lstStyle>
            <a:lvl1pPr>
              <a:spcBef>
                <a:spcPct val="20000"/>
              </a:spcBef>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9pPr>
          </a:lstStyle>
          <a:p>
            <a:pPr algn="l">
              <a:spcBef>
                <a:spcPct val="0"/>
              </a:spcBef>
              <a:buFontTx/>
              <a:buNone/>
            </a:pPr>
            <a:r>
              <a:rPr lang="en-US" altLang="ko-KR" sz="1400"/>
              <a:t>SW318 Social Work Statistics Slide </a:t>
            </a:r>
            <a:fld id="{D89ED773-BC28-417C-B2B2-B073982F1F49}" type="slidenum">
              <a:rPr lang="en-US" altLang="ko-KR" sz="1400"/>
              <a:pPr algn="l">
                <a:spcBef>
                  <a:spcPct val="0"/>
                </a:spcBef>
                <a:buFontTx/>
                <a:buNone/>
              </a:pPr>
              <a:t>115</a:t>
            </a:fld>
            <a:endParaRPr lang="en-US" altLang="ko-KR" sz="1400"/>
          </a:p>
        </p:txBody>
      </p:sp>
      <p:sp>
        <p:nvSpPr>
          <p:cNvPr id="23554" name="Rectangle 2">
            <a:extLst>
              <a:ext uri="{FF2B5EF4-FFF2-40B4-BE49-F238E27FC236}">
                <a16:creationId xmlns:a16="http://schemas.microsoft.com/office/drawing/2014/main" id="{DA0776A3-E42D-44AE-9B79-EBA6C08EA146}"/>
              </a:ext>
            </a:extLst>
          </p:cNvPr>
          <p:cNvSpPr>
            <a:spLocks noGrp="1" noChangeArrowheads="1"/>
          </p:cNvSpPr>
          <p:nvPr>
            <p:ph type="title" idx="4294967295"/>
          </p:nvPr>
        </p:nvSpPr>
        <p:spPr>
          <a:xfrm>
            <a:off x="711200" y="365125"/>
            <a:ext cx="11480800" cy="1325563"/>
          </a:xfrm>
          <a:prstGeom prst="rect">
            <a:avLst/>
          </a:prstGeom>
        </p:spPr>
        <p:txBody>
          <a:bodyPr/>
          <a:lstStyle/>
          <a:p>
            <a:pPr eaLnBrk="1" hangingPunct="1">
              <a:defRPr/>
            </a:pPr>
            <a:r>
              <a:rPr lang="en-US" altLang="ko-KR" b="1">
                <a:ea typeface="굴림" charset="0"/>
                <a:cs typeface="굴림" charset="0"/>
              </a:rPr>
              <a:t>Chi-Square Test of Independence</a:t>
            </a:r>
          </a:p>
        </p:txBody>
      </p:sp>
      <p:pic>
        <p:nvPicPr>
          <p:cNvPr id="23555" name="Picture 3">
            <a:extLst>
              <a:ext uri="{FF2B5EF4-FFF2-40B4-BE49-F238E27FC236}">
                <a16:creationId xmlns:a16="http://schemas.microsoft.com/office/drawing/2014/main" id="{99449807-3C7F-44C8-92C1-37AA0218C902}"/>
              </a:ext>
            </a:extLst>
          </p:cNvPr>
          <p:cNvPicPr>
            <a:picLocks noGrp="1" noChangeAspect="1" noChangeArrowheads="1"/>
          </p:cNvPicPr>
          <p:nvPr>
            <p:ph type="body" idx="4294967295"/>
          </p:nvPr>
        </p:nvPicPr>
        <p:blipFill>
          <a:blip r:embed="rId2"/>
          <a:srcRect/>
          <a:stretch>
            <a:fillRect/>
          </a:stretch>
        </p:blipFill>
        <p:spPr>
          <a:xfrm>
            <a:off x="0" y="1935163"/>
            <a:ext cx="6216650" cy="4770437"/>
          </a:xfrm>
          <a:prstGeom prst="rect">
            <a:avLst/>
          </a:prstGeom>
        </p:spPr>
      </p:pic>
      <p:sp>
        <p:nvSpPr>
          <p:cNvPr id="23556" name="Rectangle 4">
            <a:extLst>
              <a:ext uri="{FF2B5EF4-FFF2-40B4-BE49-F238E27FC236}">
                <a16:creationId xmlns:a16="http://schemas.microsoft.com/office/drawing/2014/main" id="{5BB11619-5A19-4C04-AD1E-1C4EC04E5CEA}"/>
              </a:ext>
            </a:extLst>
          </p:cNvPr>
          <p:cNvSpPr>
            <a:spLocks noChangeArrowheads="1"/>
          </p:cNvSpPr>
          <p:nvPr/>
        </p:nvSpPr>
        <p:spPr bwMode="auto">
          <a:xfrm>
            <a:off x="2971800" y="6172200"/>
            <a:ext cx="3352800" cy="457200"/>
          </a:xfrm>
          <a:prstGeom prst="rect">
            <a:avLst/>
          </a:prstGeom>
          <a:noFill/>
          <a:ln w="28575">
            <a:solidFill>
              <a:srgbClr val="FF0000"/>
            </a:solidFill>
            <a:miter lim="800000"/>
            <a:headEnd type="none" w="sm" len="sm"/>
            <a:tailEnd type="none" w="sm" len="sm"/>
          </a:ln>
          <a:effectLst/>
          <a:extLst>
            <a:ext uri="{909E8E84-426E-40DD-AFC4-6F175D3DCCD1}">
              <a14:hiddenFill xmlns:a14="http://schemas.microsoft.com/office/drawing/2010/main">
                <a:solidFill>
                  <a:srgbClr val="FFFF99"/>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eaLnBrk="1" hangingPunct="1">
              <a:defRPr/>
            </a:pPr>
            <a:endParaRPr lang="en-US">
              <a:latin typeface="Arial" charset="0"/>
              <a:ea typeface="ＭＳ Ｐゴシック" charset="0"/>
            </a:endParaRPr>
          </a:p>
        </p:txBody>
      </p:sp>
      <p:sp>
        <p:nvSpPr>
          <p:cNvPr id="23557" name="AutoShape 5">
            <a:extLst>
              <a:ext uri="{FF2B5EF4-FFF2-40B4-BE49-F238E27FC236}">
                <a16:creationId xmlns:a16="http://schemas.microsoft.com/office/drawing/2014/main" id="{AAF9D186-22B1-478F-A25F-0233E139B24E}"/>
              </a:ext>
            </a:extLst>
          </p:cNvPr>
          <p:cNvSpPr>
            <a:spLocks noChangeArrowheads="1"/>
          </p:cNvSpPr>
          <p:nvPr/>
        </p:nvSpPr>
        <p:spPr bwMode="auto">
          <a:xfrm>
            <a:off x="6477000" y="3741739"/>
            <a:ext cx="3867150" cy="2860675"/>
          </a:xfrm>
          <a:prstGeom prst="wedgeRoundRectCallout">
            <a:avLst>
              <a:gd name="adj1" fmla="val -55569"/>
              <a:gd name="adj2" fmla="val 48208"/>
              <a:gd name="adj3" fmla="val 16667"/>
            </a:avLst>
          </a:prstGeom>
          <a:solidFill>
            <a:srgbClr val="FFFF99"/>
          </a:solidFill>
          <a:ln w="12700">
            <a:solidFill>
              <a:schemeClr val="tx1"/>
            </a:solidFill>
            <a:miter lim="800000"/>
            <a:headEnd type="none" w="sm" len="sm"/>
            <a:tailEnd type="none" w="sm" len="sm"/>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a:defRPr/>
            </a:pPr>
            <a:r>
              <a:rPr lang="en-US" altLang="ko-KR" sz="1800"/>
              <a:t>In the table Chi-Square Tests result, SPSS also tells us that </a:t>
            </a:r>
            <a:r>
              <a:rPr lang="ko-KR" altLang="en-US" sz="1800"/>
              <a:t>“</a:t>
            </a:r>
            <a:r>
              <a:rPr lang="en-US" altLang="ko-KR" sz="1800"/>
              <a:t>0 cells have expected count less than 5 and the minimum expected count is 70.63</a:t>
            </a:r>
            <a:r>
              <a:rPr lang="ko-KR" altLang="en-US" sz="1800"/>
              <a:t>”</a:t>
            </a:r>
            <a:r>
              <a:rPr lang="en-US" altLang="ko-KR" sz="1800"/>
              <a:t>.</a:t>
            </a:r>
          </a:p>
          <a:p>
            <a:pPr>
              <a:defRPr/>
            </a:pPr>
            <a:endParaRPr lang="en-US" altLang="ko-KR" sz="1800"/>
          </a:p>
          <a:p>
            <a:pPr>
              <a:defRPr/>
            </a:pPr>
            <a:r>
              <a:rPr lang="en-US" altLang="ko-KR" sz="1800"/>
              <a:t>The sample size requirement for the chi-square test of independence is satisfied. </a:t>
            </a:r>
          </a:p>
        </p:txBody>
      </p:sp>
    </p:spTree>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0B906-CB1E-42C7-95D1-D8C1D92C1CAE}"/>
              </a:ext>
            </a:extLst>
          </p:cNvPr>
          <p:cNvSpPr>
            <a:spLocks noGrp="1"/>
          </p:cNvSpPr>
          <p:nvPr>
            <p:ph type="title" idx="4294967295"/>
          </p:nvPr>
        </p:nvSpPr>
        <p:spPr>
          <a:xfrm>
            <a:off x="711200" y="365125"/>
            <a:ext cx="11480800" cy="1325563"/>
          </a:xfrm>
          <a:prstGeom prst="rect">
            <a:avLst/>
          </a:prstGeom>
        </p:spPr>
        <p:txBody>
          <a:bodyPr/>
          <a:lstStyle/>
          <a:p>
            <a:pPr eaLnBrk="1" hangingPunct="1">
              <a:defRPr/>
            </a:pPr>
            <a:r>
              <a:rPr lang="en-US">
                <a:ea typeface="+mj-ea"/>
              </a:rPr>
              <a:t>Interpreting the data</a:t>
            </a:r>
          </a:p>
        </p:txBody>
      </p:sp>
      <p:sp>
        <p:nvSpPr>
          <p:cNvPr id="3" name="Content Placeholder 2">
            <a:extLst>
              <a:ext uri="{FF2B5EF4-FFF2-40B4-BE49-F238E27FC236}">
                <a16:creationId xmlns:a16="http://schemas.microsoft.com/office/drawing/2014/main" id="{9F3296F7-B484-4A8A-ABEF-E6411BF6C2E8}"/>
              </a:ext>
            </a:extLst>
          </p:cNvPr>
          <p:cNvSpPr>
            <a:spLocks noGrp="1"/>
          </p:cNvSpPr>
          <p:nvPr>
            <p:ph idx="4294967295"/>
          </p:nvPr>
        </p:nvSpPr>
        <p:spPr>
          <a:xfrm>
            <a:off x="711200" y="1825625"/>
            <a:ext cx="11480800" cy="3576638"/>
          </a:xfrm>
          <a:prstGeom prst="rect">
            <a:avLst/>
          </a:prstGeom>
        </p:spPr>
        <p:txBody>
          <a:bodyPr/>
          <a:lstStyle/>
          <a:p>
            <a:pPr eaLnBrk="1" hangingPunct="1">
              <a:defRPr/>
            </a:pPr>
            <a:r>
              <a:rPr lang="en-US">
                <a:ea typeface="+mn-ea"/>
              </a:rPr>
              <a:t>For Chi squared to be used there need to be no cells with expected counts less than 5.</a:t>
            </a:r>
          </a:p>
          <a:p>
            <a:pPr eaLnBrk="1" hangingPunct="1">
              <a:defRPr/>
            </a:pPr>
            <a:endParaRPr lang="en-US">
              <a:ea typeface="+mn-ea"/>
            </a:endParaRPr>
          </a:p>
          <a:p>
            <a:pPr eaLnBrk="1" hangingPunct="1">
              <a:defRPr/>
            </a:pPr>
            <a:r>
              <a:rPr lang="en-US">
                <a:ea typeface="+mn-ea"/>
              </a:rPr>
              <a:t>Consider significance using </a:t>
            </a:r>
            <a:r>
              <a:rPr lang="en-US" err="1">
                <a:ea typeface="+mn-ea"/>
              </a:rPr>
              <a:t>Pearsons</a:t>
            </a:r>
            <a:r>
              <a:rPr lang="en-US">
                <a:ea typeface="+mn-ea"/>
              </a:rPr>
              <a:t> Chi squared.</a:t>
            </a:r>
          </a:p>
          <a:p>
            <a:pPr eaLnBrk="1" hangingPunct="1">
              <a:defRPr/>
            </a:pPr>
            <a:endParaRPr lang="en-US">
              <a:ea typeface="+mn-ea"/>
            </a:endParaRPr>
          </a:p>
          <a:p>
            <a:pPr eaLnBrk="1" hangingPunct="1">
              <a:defRPr/>
            </a:pPr>
            <a:r>
              <a:rPr lang="en-US">
                <a:ea typeface="+mn-ea"/>
              </a:rPr>
              <a:t>If significant which is higher</a:t>
            </a:r>
          </a:p>
        </p:txBody>
      </p:sp>
    </p:spTree>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CE21B-9104-4CA1-9B2E-628825199B4B}"/>
              </a:ext>
            </a:extLst>
          </p:cNvPr>
          <p:cNvSpPr>
            <a:spLocks noGrp="1"/>
          </p:cNvSpPr>
          <p:nvPr>
            <p:ph type="title" idx="4294967295"/>
          </p:nvPr>
        </p:nvSpPr>
        <p:spPr>
          <a:xfrm>
            <a:off x="711200" y="365125"/>
            <a:ext cx="11480800" cy="1325563"/>
          </a:xfrm>
          <a:prstGeom prst="rect">
            <a:avLst/>
          </a:prstGeom>
        </p:spPr>
        <p:txBody>
          <a:bodyPr/>
          <a:lstStyle/>
          <a:p>
            <a:pPr eaLnBrk="1" hangingPunct="1">
              <a:defRPr/>
            </a:pPr>
            <a:r>
              <a:rPr lang="en-US">
                <a:ea typeface="+mj-ea"/>
              </a:rPr>
              <a:t>Reporting the data</a:t>
            </a:r>
          </a:p>
        </p:txBody>
      </p:sp>
      <p:sp>
        <p:nvSpPr>
          <p:cNvPr id="3" name="Content Placeholder 2">
            <a:extLst>
              <a:ext uri="{FF2B5EF4-FFF2-40B4-BE49-F238E27FC236}">
                <a16:creationId xmlns:a16="http://schemas.microsoft.com/office/drawing/2014/main" id="{2CEACA46-50B9-4A9D-8BCD-5A38BE9F0591}"/>
              </a:ext>
            </a:extLst>
          </p:cNvPr>
          <p:cNvSpPr>
            <a:spLocks noGrp="1"/>
          </p:cNvSpPr>
          <p:nvPr>
            <p:ph idx="4294967295"/>
          </p:nvPr>
        </p:nvSpPr>
        <p:spPr>
          <a:xfrm>
            <a:off x="711200" y="1825625"/>
            <a:ext cx="11480800" cy="3576638"/>
          </a:xfrm>
          <a:prstGeom prst="rect">
            <a:avLst/>
          </a:prstGeom>
        </p:spPr>
        <p:txBody>
          <a:bodyPr/>
          <a:lstStyle/>
          <a:p>
            <a:pPr eaLnBrk="1" hangingPunct="1">
              <a:defRPr/>
            </a:pPr>
            <a:r>
              <a:rPr lang="en-US">
                <a:ea typeface="+mn-ea"/>
              </a:rPr>
              <a:t>A </a:t>
            </a:r>
            <a:r>
              <a:rPr lang="en-US" err="1">
                <a:ea typeface="+mn-ea"/>
              </a:rPr>
              <a:t>Pearsons</a:t>
            </a:r>
            <a:r>
              <a:rPr lang="en-US">
                <a:ea typeface="+mn-ea"/>
              </a:rPr>
              <a:t> chi squared analysis considering the activity levels of males and females reported that men were more likely to achieve 5X30 than females</a:t>
            </a:r>
          </a:p>
          <a:p>
            <a:pPr marL="0" indent="0" algn="ctr">
              <a:buNone/>
              <a:defRPr/>
            </a:pPr>
            <a:r>
              <a:rPr lang="en-US">
                <a:solidFill>
                  <a:srgbClr val="FF0000"/>
                </a:solidFill>
                <a:ea typeface="+mn-ea"/>
              </a:rPr>
              <a:t>(X</a:t>
            </a:r>
            <a:r>
              <a:rPr lang="en-US" baseline="30000">
                <a:solidFill>
                  <a:srgbClr val="FF0000"/>
                </a:solidFill>
                <a:ea typeface="+mn-ea"/>
              </a:rPr>
              <a:t>2</a:t>
            </a:r>
            <a:r>
              <a:rPr lang="en-US">
                <a:solidFill>
                  <a:srgbClr val="FF0000"/>
                </a:solidFill>
                <a:ea typeface="+mn-ea"/>
              </a:rPr>
              <a:t> (1,n=104) = 6.755, p =.034)</a:t>
            </a:r>
          </a:p>
          <a:p>
            <a:pPr eaLnBrk="1" hangingPunct="1">
              <a:defRPr/>
            </a:pPr>
            <a:endParaRPr lang="en-US">
              <a:ea typeface="+mn-ea"/>
            </a:endParaRPr>
          </a:p>
          <a:p>
            <a:pPr marL="0" indent="0">
              <a:buNone/>
              <a:defRPr/>
            </a:pPr>
            <a:r>
              <a:rPr lang="en-US">
                <a:ea typeface="+mn-ea"/>
              </a:rPr>
              <a:t>Where </a:t>
            </a:r>
            <a:r>
              <a:rPr lang="en-US" sz="2000"/>
              <a:t>- Chi square(</a:t>
            </a:r>
            <a:r>
              <a:rPr lang="en-US" sz="2000" err="1"/>
              <a:t>d.f</a:t>
            </a:r>
            <a:r>
              <a:rPr lang="en-US" sz="2000"/>
              <a:t>, number)=PCS value, significance.</a:t>
            </a:r>
          </a:p>
        </p:txBody>
      </p:sp>
    </p:spTree>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7BFBF-F68E-4680-A613-EA8F268D838C}"/>
              </a:ext>
            </a:extLst>
          </p:cNvPr>
          <p:cNvSpPr>
            <a:spLocks noGrp="1"/>
          </p:cNvSpPr>
          <p:nvPr>
            <p:ph type="title" idx="4294967295"/>
          </p:nvPr>
        </p:nvSpPr>
        <p:spPr>
          <a:xfrm>
            <a:off x="711200" y="365125"/>
            <a:ext cx="11480800" cy="1325563"/>
          </a:xfrm>
          <a:prstGeom prst="rect">
            <a:avLst/>
          </a:prstGeom>
        </p:spPr>
        <p:txBody>
          <a:bodyPr/>
          <a:lstStyle/>
          <a:p>
            <a:pPr eaLnBrk="1" hangingPunct="1">
              <a:defRPr/>
            </a:pPr>
            <a:r>
              <a:rPr lang="en-US">
                <a:ea typeface="+mj-ea"/>
              </a:rPr>
              <a:t>Alternative Chi Squared</a:t>
            </a:r>
          </a:p>
        </p:txBody>
      </p:sp>
      <p:sp>
        <p:nvSpPr>
          <p:cNvPr id="3" name="Content Placeholder 2">
            <a:extLst>
              <a:ext uri="{FF2B5EF4-FFF2-40B4-BE49-F238E27FC236}">
                <a16:creationId xmlns:a16="http://schemas.microsoft.com/office/drawing/2014/main" id="{5051A0FD-F7F1-40D1-9C06-C5E02C26EC99}"/>
              </a:ext>
            </a:extLst>
          </p:cNvPr>
          <p:cNvSpPr>
            <a:spLocks noGrp="1"/>
          </p:cNvSpPr>
          <p:nvPr>
            <p:ph idx="4294967295"/>
          </p:nvPr>
        </p:nvSpPr>
        <p:spPr>
          <a:xfrm>
            <a:off x="0" y="1600200"/>
            <a:ext cx="8229600" cy="1323975"/>
          </a:xfrm>
          <a:prstGeom prst="rect">
            <a:avLst/>
          </a:prstGeom>
        </p:spPr>
        <p:txBody>
          <a:bodyPr/>
          <a:lstStyle/>
          <a:p>
            <a:pPr marL="0" indent="0">
              <a:buNone/>
              <a:defRPr/>
            </a:pPr>
            <a:r>
              <a:rPr lang="en-US">
                <a:ea typeface="+mn-ea"/>
              </a:rPr>
              <a:t>Rather than input all the data you can add up the numbers in each groups and get;</a:t>
            </a:r>
          </a:p>
          <a:p>
            <a:pPr marL="0" indent="0">
              <a:buNone/>
              <a:defRPr/>
            </a:pPr>
            <a:endParaRPr lang="en-US">
              <a:ea typeface="+mn-ea"/>
            </a:endParaRPr>
          </a:p>
        </p:txBody>
      </p:sp>
      <p:graphicFrame>
        <p:nvGraphicFramePr>
          <p:cNvPr id="4" name="Table 3">
            <a:extLst>
              <a:ext uri="{FF2B5EF4-FFF2-40B4-BE49-F238E27FC236}">
                <a16:creationId xmlns:a16="http://schemas.microsoft.com/office/drawing/2014/main" id="{C1394BF3-73BE-4A5F-947E-5B51F34DFBCC}"/>
              </a:ext>
            </a:extLst>
          </p:cNvPr>
          <p:cNvGraphicFramePr>
            <a:graphicFrameLocks noGrp="1"/>
          </p:cNvGraphicFramePr>
          <p:nvPr/>
        </p:nvGraphicFramePr>
        <p:xfrm>
          <a:off x="2208214" y="3068638"/>
          <a:ext cx="6408738" cy="2736850"/>
        </p:xfrm>
        <a:graphic>
          <a:graphicData uri="http://schemas.openxmlformats.org/drawingml/2006/table">
            <a:tbl>
              <a:tblPr/>
              <a:tblGrid>
                <a:gridCol w="2136246">
                  <a:extLst>
                    <a:ext uri="{9D8B030D-6E8A-4147-A177-3AD203B41FA5}">
                      <a16:colId xmlns:a16="http://schemas.microsoft.com/office/drawing/2014/main" val="20000"/>
                    </a:ext>
                  </a:extLst>
                </a:gridCol>
                <a:gridCol w="2136246">
                  <a:extLst>
                    <a:ext uri="{9D8B030D-6E8A-4147-A177-3AD203B41FA5}">
                      <a16:colId xmlns:a16="http://schemas.microsoft.com/office/drawing/2014/main" val="20001"/>
                    </a:ext>
                  </a:extLst>
                </a:gridCol>
                <a:gridCol w="2136246">
                  <a:extLst>
                    <a:ext uri="{9D8B030D-6E8A-4147-A177-3AD203B41FA5}">
                      <a16:colId xmlns:a16="http://schemas.microsoft.com/office/drawing/2014/main" val="20002"/>
                    </a:ext>
                  </a:extLst>
                </a:gridCol>
              </a:tblGrid>
              <a:tr h="547370">
                <a:tc>
                  <a:txBody>
                    <a:bodyPr/>
                    <a:lstStyle/>
                    <a:p>
                      <a:pPr algn="ctr" fontAlgn="b"/>
                      <a:endParaRPr lang="en-US" sz="2800" b="0" i="0" u="none" strike="noStrike">
                        <a:solidFill>
                          <a:srgbClr val="000000"/>
                        </a:solidFill>
                        <a:effectLst/>
                        <a:latin typeface="Calibri"/>
                      </a:endParaRPr>
                    </a:p>
                  </a:txBody>
                  <a:tcPr marL="12698" marR="12698" marT="12700" marB="0" anchor="ctr">
                    <a:lnL>
                      <a:noFill/>
                    </a:lnL>
                    <a:lnR>
                      <a:noFill/>
                    </a:lnR>
                    <a:lnT>
                      <a:noFill/>
                    </a:lnT>
                    <a:lnB>
                      <a:noFill/>
                    </a:lnB>
                  </a:tcPr>
                </a:tc>
                <a:tc>
                  <a:txBody>
                    <a:bodyPr/>
                    <a:lstStyle/>
                    <a:p>
                      <a:pPr algn="ctr" fontAlgn="b"/>
                      <a:endParaRPr lang="en-US" sz="2800" b="0" i="0" u="none" strike="noStrike">
                        <a:solidFill>
                          <a:srgbClr val="000000"/>
                        </a:solidFill>
                        <a:effectLst/>
                        <a:latin typeface="Calibri"/>
                      </a:endParaRPr>
                    </a:p>
                  </a:txBody>
                  <a:tcPr marL="12698" marR="12698" marT="12700" marB="0" anchor="ctr">
                    <a:lnL>
                      <a:noFill/>
                    </a:lnL>
                    <a:lnR>
                      <a:noFill/>
                    </a:lnR>
                    <a:lnT>
                      <a:noFill/>
                    </a:lnT>
                    <a:lnB>
                      <a:noFill/>
                    </a:lnB>
                  </a:tcPr>
                </a:tc>
                <a:tc>
                  <a:txBody>
                    <a:bodyPr/>
                    <a:lstStyle/>
                    <a:p>
                      <a:pPr algn="ctr" fontAlgn="b"/>
                      <a:r>
                        <a:rPr lang="en-US" sz="2800" b="0" i="0" u="none" strike="noStrike">
                          <a:solidFill>
                            <a:srgbClr val="000000"/>
                          </a:solidFill>
                          <a:effectLst/>
                          <a:latin typeface="Calibri"/>
                        </a:rPr>
                        <a:t>frequency</a:t>
                      </a:r>
                    </a:p>
                  </a:txBody>
                  <a:tcPr marL="12698" marR="12698" marT="12700" marB="0" anchor="ctr">
                    <a:lnL>
                      <a:noFill/>
                    </a:lnL>
                    <a:lnR>
                      <a:noFill/>
                    </a:lnR>
                    <a:lnT>
                      <a:noFill/>
                    </a:lnT>
                    <a:lnB>
                      <a:noFill/>
                    </a:lnB>
                  </a:tcPr>
                </a:tc>
                <a:extLst>
                  <a:ext uri="{0D108BD9-81ED-4DB2-BD59-A6C34878D82A}">
                    <a16:rowId xmlns:a16="http://schemas.microsoft.com/office/drawing/2014/main" val="10000"/>
                  </a:ext>
                </a:extLst>
              </a:tr>
              <a:tr h="547370">
                <a:tc>
                  <a:txBody>
                    <a:bodyPr/>
                    <a:lstStyle/>
                    <a:p>
                      <a:pPr algn="ctr" fontAlgn="b"/>
                      <a:r>
                        <a:rPr lang="en-US" sz="2800" b="0" i="0" u="none" strike="noStrike">
                          <a:solidFill>
                            <a:srgbClr val="000000"/>
                          </a:solidFill>
                          <a:effectLst/>
                          <a:latin typeface="Calibri"/>
                        </a:rPr>
                        <a:t>male</a:t>
                      </a:r>
                    </a:p>
                  </a:txBody>
                  <a:tcPr marL="12698" marR="12698" marT="12700" marB="0" anchor="ctr">
                    <a:lnL>
                      <a:noFill/>
                    </a:lnL>
                    <a:lnR>
                      <a:noFill/>
                    </a:lnR>
                    <a:lnT>
                      <a:noFill/>
                    </a:lnT>
                    <a:lnB>
                      <a:noFill/>
                    </a:lnB>
                  </a:tcPr>
                </a:tc>
                <a:tc>
                  <a:txBody>
                    <a:bodyPr/>
                    <a:lstStyle/>
                    <a:p>
                      <a:pPr algn="ctr" fontAlgn="b"/>
                      <a:r>
                        <a:rPr lang="en-US" sz="2800" b="0" i="0" u="none" strike="noStrike">
                          <a:solidFill>
                            <a:srgbClr val="000000"/>
                          </a:solidFill>
                          <a:effectLst/>
                          <a:latin typeface="Calibri"/>
                        </a:rPr>
                        <a:t>active</a:t>
                      </a:r>
                    </a:p>
                  </a:txBody>
                  <a:tcPr marL="12698" marR="12698" marT="12700" marB="0" anchor="ctr">
                    <a:lnL>
                      <a:noFill/>
                    </a:lnL>
                    <a:lnR>
                      <a:noFill/>
                    </a:lnR>
                    <a:lnT>
                      <a:noFill/>
                    </a:lnT>
                    <a:lnB>
                      <a:noFill/>
                    </a:lnB>
                  </a:tcPr>
                </a:tc>
                <a:tc>
                  <a:txBody>
                    <a:bodyPr/>
                    <a:lstStyle/>
                    <a:p>
                      <a:pPr algn="ctr" fontAlgn="b"/>
                      <a:r>
                        <a:rPr lang="en-US" sz="2800" b="0" i="0" u="none" strike="noStrike">
                          <a:solidFill>
                            <a:srgbClr val="000000"/>
                          </a:solidFill>
                          <a:effectLst/>
                          <a:latin typeface="Calibri"/>
                        </a:rPr>
                        <a:t>35</a:t>
                      </a:r>
                    </a:p>
                  </a:txBody>
                  <a:tcPr marL="12698" marR="12698" marT="12700" marB="0" anchor="ctr">
                    <a:lnL>
                      <a:noFill/>
                    </a:lnL>
                    <a:lnR>
                      <a:noFill/>
                    </a:lnR>
                    <a:lnT>
                      <a:noFill/>
                    </a:lnT>
                    <a:lnB>
                      <a:noFill/>
                    </a:lnB>
                  </a:tcPr>
                </a:tc>
                <a:extLst>
                  <a:ext uri="{0D108BD9-81ED-4DB2-BD59-A6C34878D82A}">
                    <a16:rowId xmlns:a16="http://schemas.microsoft.com/office/drawing/2014/main" val="10001"/>
                  </a:ext>
                </a:extLst>
              </a:tr>
              <a:tr h="547370">
                <a:tc>
                  <a:txBody>
                    <a:bodyPr/>
                    <a:lstStyle/>
                    <a:p>
                      <a:pPr algn="ctr" fontAlgn="b"/>
                      <a:r>
                        <a:rPr lang="en-US" sz="2800" b="0" i="0" u="none" strike="noStrike">
                          <a:solidFill>
                            <a:srgbClr val="000000"/>
                          </a:solidFill>
                          <a:effectLst/>
                          <a:latin typeface="Calibri"/>
                        </a:rPr>
                        <a:t>male</a:t>
                      </a:r>
                    </a:p>
                  </a:txBody>
                  <a:tcPr marL="12698" marR="12698" marT="12700" marB="0" anchor="ctr">
                    <a:lnL>
                      <a:noFill/>
                    </a:lnL>
                    <a:lnR>
                      <a:noFill/>
                    </a:lnR>
                    <a:lnT>
                      <a:noFill/>
                    </a:lnT>
                    <a:lnB>
                      <a:noFill/>
                    </a:lnB>
                  </a:tcPr>
                </a:tc>
                <a:tc>
                  <a:txBody>
                    <a:bodyPr/>
                    <a:lstStyle/>
                    <a:p>
                      <a:pPr algn="ctr" fontAlgn="b"/>
                      <a:r>
                        <a:rPr lang="en-US" sz="2800" b="0" i="0" u="none" strike="noStrike">
                          <a:solidFill>
                            <a:srgbClr val="000000"/>
                          </a:solidFill>
                          <a:effectLst/>
                          <a:latin typeface="Calibri"/>
                        </a:rPr>
                        <a:t>inactive</a:t>
                      </a:r>
                    </a:p>
                  </a:txBody>
                  <a:tcPr marL="12698" marR="12698" marT="12700" marB="0" anchor="ctr">
                    <a:lnL>
                      <a:noFill/>
                    </a:lnL>
                    <a:lnR>
                      <a:noFill/>
                    </a:lnR>
                    <a:lnT>
                      <a:noFill/>
                    </a:lnT>
                    <a:lnB>
                      <a:noFill/>
                    </a:lnB>
                  </a:tcPr>
                </a:tc>
                <a:tc>
                  <a:txBody>
                    <a:bodyPr/>
                    <a:lstStyle/>
                    <a:p>
                      <a:pPr algn="ctr" fontAlgn="b"/>
                      <a:r>
                        <a:rPr lang="en-US" sz="2800" b="0" i="0" u="none" strike="noStrike">
                          <a:solidFill>
                            <a:srgbClr val="000000"/>
                          </a:solidFill>
                          <a:effectLst/>
                          <a:latin typeface="Calibri"/>
                        </a:rPr>
                        <a:t>17</a:t>
                      </a:r>
                    </a:p>
                  </a:txBody>
                  <a:tcPr marL="12698" marR="12698" marT="12700" marB="0" anchor="ctr">
                    <a:lnL>
                      <a:noFill/>
                    </a:lnL>
                    <a:lnR>
                      <a:noFill/>
                    </a:lnR>
                    <a:lnT>
                      <a:noFill/>
                    </a:lnT>
                    <a:lnB>
                      <a:noFill/>
                    </a:lnB>
                  </a:tcPr>
                </a:tc>
                <a:extLst>
                  <a:ext uri="{0D108BD9-81ED-4DB2-BD59-A6C34878D82A}">
                    <a16:rowId xmlns:a16="http://schemas.microsoft.com/office/drawing/2014/main" val="10002"/>
                  </a:ext>
                </a:extLst>
              </a:tr>
              <a:tr h="547370">
                <a:tc>
                  <a:txBody>
                    <a:bodyPr/>
                    <a:lstStyle/>
                    <a:p>
                      <a:pPr algn="ctr" fontAlgn="b"/>
                      <a:r>
                        <a:rPr lang="en-US" sz="2800" b="0" i="0" u="none" strike="noStrike">
                          <a:solidFill>
                            <a:srgbClr val="000000"/>
                          </a:solidFill>
                          <a:effectLst/>
                          <a:latin typeface="Calibri"/>
                        </a:rPr>
                        <a:t>female</a:t>
                      </a:r>
                    </a:p>
                  </a:txBody>
                  <a:tcPr marL="12698" marR="12698" marT="12700" marB="0" anchor="ctr">
                    <a:lnL>
                      <a:noFill/>
                    </a:lnL>
                    <a:lnR>
                      <a:noFill/>
                    </a:lnR>
                    <a:lnT>
                      <a:noFill/>
                    </a:lnT>
                    <a:lnB>
                      <a:noFill/>
                    </a:lnB>
                  </a:tcPr>
                </a:tc>
                <a:tc>
                  <a:txBody>
                    <a:bodyPr/>
                    <a:lstStyle/>
                    <a:p>
                      <a:pPr algn="ctr" fontAlgn="b"/>
                      <a:r>
                        <a:rPr lang="en-US" sz="2800" b="0" i="0" u="none" strike="noStrike">
                          <a:solidFill>
                            <a:srgbClr val="000000"/>
                          </a:solidFill>
                          <a:effectLst/>
                          <a:latin typeface="Calibri"/>
                        </a:rPr>
                        <a:t>inactive</a:t>
                      </a:r>
                    </a:p>
                  </a:txBody>
                  <a:tcPr marL="12698" marR="12698" marT="12700" marB="0" anchor="ctr">
                    <a:lnL>
                      <a:noFill/>
                    </a:lnL>
                    <a:lnR>
                      <a:noFill/>
                    </a:lnR>
                    <a:lnT>
                      <a:noFill/>
                    </a:lnT>
                    <a:lnB>
                      <a:noFill/>
                    </a:lnB>
                  </a:tcPr>
                </a:tc>
                <a:tc>
                  <a:txBody>
                    <a:bodyPr/>
                    <a:lstStyle/>
                    <a:p>
                      <a:pPr algn="ctr" fontAlgn="b"/>
                      <a:r>
                        <a:rPr lang="en-US" sz="2800" b="0" i="0" u="none" strike="noStrike">
                          <a:solidFill>
                            <a:srgbClr val="000000"/>
                          </a:solidFill>
                          <a:effectLst/>
                          <a:latin typeface="Calibri"/>
                        </a:rPr>
                        <a:t>29</a:t>
                      </a:r>
                    </a:p>
                  </a:txBody>
                  <a:tcPr marL="12698" marR="12698" marT="12700" marB="0" anchor="ctr">
                    <a:lnL>
                      <a:noFill/>
                    </a:lnL>
                    <a:lnR>
                      <a:noFill/>
                    </a:lnR>
                    <a:lnT>
                      <a:noFill/>
                    </a:lnT>
                    <a:lnB>
                      <a:noFill/>
                    </a:lnB>
                  </a:tcPr>
                </a:tc>
                <a:extLst>
                  <a:ext uri="{0D108BD9-81ED-4DB2-BD59-A6C34878D82A}">
                    <a16:rowId xmlns:a16="http://schemas.microsoft.com/office/drawing/2014/main" val="10003"/>
                  </a:ext>
                </a:extLst>
              </a:tr>
              <a:tr h="547370">
                <a:tc>
                  <a:txBody>
                    <a:bodyPr/>
                    <a:lstStyle/>
                    <a:p>
                      <a:pPr algn="ctr" fontAlgn="b"/>
                      <a:r>
                        <a:rPr lang="en-US" sz="2800" b="0" i="0" u="none" strike="noStrike">
                          <a:solidFill>
                            <a:srgbClr val="000000"/>
                          </a:solidFill>
                          <a:effectLst/>
                          <a:latin typeface="Calibri"/>
                        </a:rPr>
                        <a:t>female</a:t>
                      </a:r>
                    </a:p>
                  </a:txBody>
                  <a:tcPr marL="12698" marR="12698" marT="12700" marB="0" anchor="ctr">
                    <a:lnL>
                      <a:noFill/>
                    </a:lnL>
                    <a:lnR>
                      <a:noFill/>
                    </a:lnR>
                    <a:lnT>
                      <a:noFill/>
                    </a:lnT>
                    <a:lnB>
                      <a:noFill/>
                    </a:lnB>
                  </a:tcPr>
                </a:tc>
                <a:tc>
                  <a:txBody>
                    <a:bodyPr/>
                    <a:lstStyle/>
                    <a:p>
                      <a:pPr algn="ctr" fontAlgn="b"/>
                      <a:r>
                        <a:rPr lang="en-US" sz="2800" b="0" i="0" u="none" strike="noStrike">
                          <a:solidFill>
                            <a:srgbClr val="000000"/>
                          </a:solidFill>
                          <a:effectLst/>
                          <a:latin typeface="Calibri"/>
                        </a:rPr>
                        <a:t>active</a:t>
                      </a:r>
                    </a:p>
                  </a:txBody>
                  <a:tcPr marL="12698" marR="12698" marT="12700" marB="0" anchor="ctr">
                    <a:lnL>
                      <a:noFill/>
                    </a:lnL>
                    <a:lnR>
                      <a:noFill/>
                    </a:lnR>
                    <a:lnT>
                      <a:noFill/>
                    </a:lnT>
                    <a:lnB>
                      <a:noFill/>
                    </a:lnB>
                  </a:tcPr>
                </a:tc>
                <a:tc>
                  <a:txBody>
                    <a:bodyPr/>
                    <a:lstStyle/>
                    <a:p>
                      <a:pPr algn="ctr" fontAlgn="b"/>
                      <a:r>
                        <a:rPr lang="en-US" sz="2800" b="0" i="0" u="none" strike="noStrike">
                          <a:solidFill>
                            <a:srgbClr val="000000"/>
                          </a:solidFill>
                          <a:effectLst/>
                          <a:latin typeface="Calibri"/>
                        </a:rPr>
                        <a:t>23</a:t>
                      </a:r>
                    </a:p>
                  </a:txBody>
                  <a:tcPr marL="12698" marR="12698" marT="12700" marB="0" anchor="ctr">
                    <a:lnL>
                      <a:noFill/>
                    </a:lnL>
                    <a:lnR>
                      <a:noFill/>
                    </a:lnR>
                    <a:lnT>
                      <a:noFill/>
                    </a:lnT>
                    <a:lnB>
                      <a:noFill/>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70604-8229-4886-BD03-A0EA5E1DFD56}"/>
              </a:ext>
            </a:extLst>
          </p:cNvPr>
          <p:cNvSpPr>
            <a:spLocks noGrp="1"/>
          </p:cNvSpPr>
          <p:nvPr>
            <p:ph type="title" idx="4294967295"/>
          </p:nvPr>
        </p:nvSpPr>
        <p:spPr>
          <a:xfrm>
            <a:off x="711200" y="365125"/>
            <a:ext cx="11480800" cy="1325563"/>
          </a:xfrm>
          <a:prstGeom prst="rect">
            <a:avLst/>
          </a:prstGeom>
        </p:spPr>
        <p:txBody>
          <a:bodyPr/>
          <a:lstStyle/>
          <a:p>
            <a:pPr eaLnBrk="1" hangingPunct="1">
              <a:defRPr/>
            </a:pPr>
            <a:r>
              <a:rPr lang="en-US">
                <a:ea typeface="+mj-ea"/>
              </a:rPr>
              <a:t>Variable view</a:t>
            </a:r>
          </a:p>
        </p:txBody>
      </p:sp>
      <p:sp>
        <p:nvSpPr>
          <p:cNvPr id="3" name="Content Placeholder 2">
            <a:extLst>
              <a:ext uri="{FF2B5EF4-FFF2-40B4-BE49-F238E27FC236}">
                <a16:creationId xmlns:a16="http://schemas.microsoft.com/office/drawing/2014/main" id="{A7DACBA5-E2D5-49A1-96C1-DABD5185ACCF}"/>
              </a:ext>
            </a:extLst>
          </p:cNvPr>
          <p:cNvSpPr>
            <a:spLocks noGrp="1"/>
          </p:cNvSpPr>
          <p:nvPr>
            <p:ph idx="4294967295"/>
          </p:nvPr>
        </p:nvSpPr>
        <p:spPr>
          <a:xfrm>
            <a:off x="711200" y="1825625"/>
            <a:ext cx="11480800" cy="3576638"/>
          </a:xfrm>
          <a:prstGeom prst="rect">
            <a:avLst/>
          </a:prstGeom>
        </p:spPr>
        <p:txBody>
          <a:bodyPr/>
          <a:lstStyle/>
          <a:p>
            <a:pPr marL="0" indent="0">
              <a:buNone/>
              <a:defRPr/>
            </a:pPr>
            <a:r>
              <a:rPr lang="en-US" altLang="en-US">
                <a:ea typeface="+mn-ea"/>
              </a:rPr>
              <a:t>Row 1 – input gender and in values 1=male and 2=female</a:t>
            </a:r>
          </a:p>
          <a:p>
            <a:pPr marL="0" indent="0">
              <a:buNone/>
              <a:defRPr/>
            </a:pPr>
            <a:r>
              <a:rPr lang="en-US" altLang="en-US">
                <a:ea typeface="+mn-ea"/>
              </a:rPr>
              <a:t>Row 2 – input activity and in values 3=inactive and 4= active</a:t>
            </a:r>
          </a:p>
          <a:p>
            <a:pPr marL="0" indent="0">
              <a:buNone/>
              <a:defRPr/>
            </a:pPr>
            <a:r>
              <a:rPr lang="en-US" altLang="en-US">
                <a:ea typeface="+mn-ea"/>
              </a:rPr>
              <a:t>Row 3 – number (of counts in that category)</a:t>
            </a:r>
          </a:p>
        </p:txBody>
      </p:sp>
    </p:spTree>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AD164-D12D-46BB-A1F0-3991F80AC811}"/>
              </a:ext>
            </a:extLst>
          </p:cNvPr>
          <p:cNvSpPr>
            <a:spLocks noGrp="1"/>
          </p:cNvSpPr>
          <p:nvPr>
            <p:ph type="title" idx="4294967295"/>
          </p:nvPr>
        </p:nvSpPr>
        <p:spPr>
          <a:xfrm>
            <a:off x="711200" y="365125"/>
            <a:ext cx="11480800" cy="1325563"/>
          </a:xfrm>
          <a:prstGeom prst="rect">
            <a:avLst/>
          </a:prstGeom>
        </p:spPr>
        <p:txBody>
          <a:bodyPr/>
          <a:lstStyle/>
          <a:p>
            <a:pPr eaLnBrk="1" hangingPunct="1">
              <a:defRPr/>
            </a:pPr>
            <a:r>
              <a:rPr lang="en-US">
                <a:ea typeface="+mj-ea"/>
              </a:rPr>
              <a:t>Data view</a:t>
            </a:r>
          </a:p>
        </p:txBody>
      </p:sp>
      <p:sp>
        <p:nvSpPr>
          <p:cNvPr id="3" name="Content Placeholder 2">
            <a:extLst>
              <a:ext uri="{FF2B5EF4-FFF2-40B4-BE49-F238E27FC236}">
                <a16:creationId xmlns:a16="http://schemas.microsoft.com/office/drawing/2014/main" id="{B27B7F37-DCD1-4E02-BB0A-09E5D167C39E}"/>
              </a:ext>
            </a:extLst>
          </p:cNvPr>
          <p:cNvSpPr>
            <a:spLocks noGrp="1"/>
          </p:cNvSpPr>
          <p:nvPr>
            <p:ph idx="4294967295"/>
          </p:nvPr>
        </p:nvSpPr>
        <p:spPr>
          <a:xfrm>
            <a:off x="711200" y="1825625"/>
            <a:ext cx="11480800" cy="3576638"/>
          </a:xfrm>
          <a:prstGeom prst="rect">
            <a:avLst/>
          </a:prstGeom>
        </p:spPr>
        <p:txBody>
          <a:bodyPr/>
          <a:lstStyle/>
          <a:p>
            <a:pPr eaLnBrk="1" hangingPunct="1">
              <a:defRPr/>
            </a:pPr>
            <a:r>
              <a:rPr lang="en-US">
                <a:ea typeface="+mn-ea"/>
              </a:rPr>
              <a:t>Copy data</a:t>
            </a:r>
          </a:p>
          <a:p>
            <a:pPr marL="0" indent="0">
              <a:buNone/>
              <a:defRPr/>
            </a:pPr>
            <a:endParaRPr lang="en-US">
              <a:ea typeface="+mn-ea"/>
            </a:endParaRPr>
          </a:p>
        </p:txBody>
      </p:sp>
    </p:spTree>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A91FB-D336-450E-802D-04455F8AD355}"/>
              </a:ext>
            </a:extLst>
          </p:cNvPr>
          <p:cNvSpPr>
            <a:spLocks noGrp="1"/>
          </p:cNvSpPr>
          <p:nvPr>
            <p:ph type="title" idx="4294967295"/>
          </p:nvPr>
        </p:nvSpPr>
        <p:spPr>
          <a:xfrm>
            <a:off x="711200" y="365125"/>
            <a:ext cx="11480800" cy="1325563"/>
          </a:xfrm>
          <a:prstGeom prst="rect">
            <a:avLst/>
          </a:prstGeom>
        </p:spPr>
        <p:txBody>
          <a:bodyPr/>
          <a:lstStyle/>
          <a:p>
            <a:pPr eaLnBrk="1" hangingPunct="1">
              <a:defRPr/>
            </a:pPr>
            <a:r>
              <a:rPr lang="en-US">
                <a:ea typeface="+mj-ea"/>
              </a:rPr>
              <a:t>Conducting Chi Squared</a:t>
            </a:r>
          </a:p>
        </p:txBody>
      </p:sp>
      <p:sp>
        <p:nvSpPr>
          <p:cNvPr id="3" name="Content Placeholder 2">
            <a:extLst>
              <a:ext uri="{FF2B5EF4-FFF2-40B4-BE49-F238E27FC236}">
                <a16:creationId xmlns:a16="http://schemas.microsoft.com/office/drawing/2014/main" id="{8F09B209-A567-447A-9D27-E650921C6961}"/>
              </a:ext>
            </a:extLst>
          </p:cNvPr>
          <p:cNvSpPr>
            <a:spLocks noGrp="1"/>
          </p:cNvSpPr>
          <p:nvPr>
            <p:ph idx="4294967295"/>
          </p:nvPr>
        </p:nvSpPr>
        <p:spPr>
          <a:xfrm>
            <a:off x="711200" y="1825625"/>
            <a:ext cx="11480800" cy="3576638"/>
          </a:xfrm>
          <a:prstGeom prst="rect">
            <a:avLst/>
          </a:prstGeom>
        </p:spPr>
        <p:txBody>
          <a:bodyPr/>
          <a:lstStyle/>
          <a:p>
            <a:pPr eaLnBrk="1" hangingPunct="1">
              <a:defRPr/>
            </a:pPr>
            <a:r>
              <a:rPr lang="en-US">
                <a:ea typeface="+mn-ea"/>
              </a:rPr>
              <a:t>Data</a:t>
            </a:r>
          </a:p>
          <a:p>
            <a:pPr eaLnBrk="1" hangingPunct="1">
              <a:defRPr/>
            </a:pPr>
            <a:r>
              <a:rPr lang="en-US">
                <a:ea typeface="+mn-ea"/>
              </a:rPr>
              <a:t>Weight cases </a:t>
            </a:r>
          </a:p>
          <a:p>
            <a:pPr eaLnBrk="1" hangingPunct="1">
              <a:defRPr/>
            </a:pPr>
            <a:r>
              <a:rPr lang="en-US">
                <a:ea typeface="+mn-ea"/>
              </a:rPr>
              <a:t>Weight cases by - move number across</a:t>
            </a:r>
          </a:p>
          <a:p>
            <a:pPr eaLnBrk="1" hangingPunct="1">
              <a:defRPr/>
            </a:pPr>
            <a:r>
              <a:rPr lang="en-US">
                <a:ea typeface="+mn-ea"/>
              </a:rPr>
              <a:t>Ok. (</a:t>
            </a:r>
            <a:r>
              <a:rPr lang="en-US" err="1">
                <a:ea typeface="+mn-ea"/>
              </a:rPr>
              <a:t>Minimise</a:t>
            </a:r>
            <a:r>
              <a:rPr lang="en-US">
                <a:ea typeface="+mn-ea"/>
              </a:rPr>
              <a:t> screen pop up)</a:t>
            </a:r>
          </a:p>
          <a:p>
            <a:pPr eaLnBrk="1" hangingPunct="1">
              <a:defRPr/>
            </a:pPr>
            <a:endParaRPr lang="en-US">
              <a:ea typeface="+mn-ea"/>
            </a:endParaRPr>
          </a:p>
          <a:p>
            <a:pPr eaLnBrk="1" hangingPunct="1">
              <a:defRPr/>
            </a:pPr>
            <a:r>
              <a:rPr lang="en-US">
                <a:ea typeface="+mn-ea"/>
              </a:rPr>
              <a:t>Conduct Chi squared in the same way as before and get the same output.</a:t>
            </a:r>
          </a:p>
        </p:txBody>
      </p:sp>
    </p:spTree>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78CFD-2839-44B1-BCD8-2B376E91AA2C}"/>
              </a:ext>
            </a:extLst>
          </p:cNvPr>
          <p:cNvSpPr>
            <a:spLocks noGrp="1"/>
          </p:cNvSpPr>
          <p:nvPr>
            <p:ph type="title" idx="4294967295"/>
          </p:nvPr>
        </p:nvSpPr>
        <p:spPr>
          <a:xfrm>
            <a:off x="3962400" y="31750"/>
            <a:ext cx="8229600" cy="704850"/>
          </a:xfrm>
          <a:prstGeom prst="rect">
            <a:avLst/>
          </a:prstGeom>
        </p:spPr>
        <p:txBody>
          <a:bodyPr/>
          <a:lstStyle/>
          <a:p>
            <a:pPr eaLnBrk="1" hangingPunct="1">
              <a:defRPr/>
            </a:pPr>
            <a:r>
              <a:rPr lang="en-US">
                <a:ea typeface="+mj-ea"/>
              </a:rPr>
              <a:t>SPSS output</a:t>
            </a:r>
          </a:p>
        </p:txBody>
      </p:sp>
      <p:sp>
        <p:nvSpPr>
          <p:cNvPr id="3" name="Oval 2">
            <a:extLst>
              <a:ext uri="{FF2B5EF4-FFF2-40B4-BE49-F238E27FC236}">
                <a16:creationId xmlns:a16="http://schemas.microsoft.com/office/drawing/2014/main" id="{E8DA3EE6-E41B-41E5-8C93-75B7D5553B53}"/>
              </a:ext>
            </a:extLst>
          </p:cNvPr>
          <p:cNvSpPr/>
          <p:nvPr/>
        </p:nvSpPr>
        <p:spPr>
          <a:xfrm>
            <a:off x="6383339" y="4508501"/>
            <a:ext cx="720725" cy="360363"/>
          </a:xfrm>
          <a:prstGeom prst="ellipse">
            <a:avLst/>
          </a:prstGeom>
          <a:noFill/>
          <a:ln>
            <a:solidFill>
              <a:srgbClr val="FF0000"/>
            </a:solidFill>
          </a:ln>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GB"/>
          </a:p>
        </p:txBody>
      </p:sp>
      <p:graphicFrame>
        <p:nvGraphicFramePr>
          <p:cNvPr id="4" name="Table 3">
            <a:extLst>
              <a:ext uri="{FF2B5EF4-FFF2-40B4-BE49-F238E27FC236}">
                <a16:creationId xmlns:a16="http://schemas.microsoft.com/office/drawing/2014/main" id="{B3199D11-FF60-4262-9B15-A611C3BA9A78}"/>
              </a:ext>
            </a:extLst>
          </p:cNvPr>
          <p:cNvGraphicFramePr>
            <a:graphicFrameLocks noGrp="1"/>
          </p:cNvGraphicFramePr>
          <p:nvPr/>
        </p:nvGraphicFramePr>
        <p:xfrm>
          <a:off x="2135188" y="765175"/>
          <a:ext cx="6121400" cy="1219200"/>
        </p:xfrm>
        <a:graphic>
          <a:graphicData uri="http://schemas.openxmlformats.org/drawingml/2006/table">
            <a:tbl>
              <a:tblPr/>
              <a:tblGrid>
                <a:gridCol w="1263650">
                  <a:extLst>
                    <a:ext uri="{9D8B030D-6E8A-4147-A177-3AD203B41FA5}">
                      <a16:colId xmlns:a16="http://schemas.microsoft.com/office/drawing/2014/main" val="20000"/>
                    </a:ext>
                  </a:extLst>
                </a:gridCol>
                <a:gridCol w="809625">
                  <a:extLst>
                    <a:ext uri="{9D8B030D-6E8A-4147-A177-3AD203B41FA5}">
                      <a16:colId xmlns:a16="http://schemas.microsoft.com/office/drawing/2014/main" val="20001"/>
                    </a:ext>
                  </a:extLst>
                </a:gridCol>
                <a:gridCol w="809625">
                  <a:extLst>
                    <a:ext uri="{9D8B030D-6E8A-4147-A177-3AD203B41FA5}">
                      <a16:colId xmlns:a16="http://schemas.microsoft.com/office/drawing/2014/main" val="20002"/>
                    </a:ext>
                  </a:extLst>
                </a:gridCol>
                <a:gridCol w="809625">
                  <a:extLst>
                    <a:ext uri="{9D8B030D-6E8A-4147-A177-3AD203B41FA5}">
                      <a16:colId xmlns:a16="http://schemas.microsoft.com/office/drawing/2014/main" val="20003"/>
                    </a:ext>
                  </a:extLst>
                </a:gridCol>
                <a:gridCol w="809625">
                  <a:extLst>
                    <a:ext uri="{9D8B030D-6E8A-4147-A177-3AD203B41FA5}">
                      <a16:colId xmlns:a16="http://schemas.microsoft.com/office/drawing/2014/main" val="20004"/>
                    </a:ext>
                  </a:extLst>
                </a:gridCol>
                <a:gridCol w="809625">
                  <a:extLst>
                    <a:ext uri="{9D8B030D-6E8A-4147-A177-3AD203B41FA5}">
                      <a16:colId xmlns:a16="http://schemas.microsoft.com/office/drawing/2014/main" val="20005"/>
                    </a:ext>
                  </a:extLst>
                </a:gridCol>
                <a:gridCol w="809625">
                  <a:extLst>
                    <a:ext uri="{9D8B030D-6E8A-4147-A177-3AD203B41FA5}">
                      <a16:colId xmlns:a16="http://schemas.microsoft.com/office/drawing/2014/main" val="20006"/>
                    </a:ext>
                  </a:extLst>
                </a:gridCol>
              </a:tblGrid>
              <a:tr h="0">
                <a:tc gridSpan="7">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Case Processing Summary</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0">
                <a:tc rowSpan="3">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 </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gridSpan="6">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Cases</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0">
                <a:tc vMerge="1">
                  <a:txBody>
                    <a:bodyPr/>
                    <a:lstStyle/>
                    <a:p>
                      <a:endParaRPr lang="en-GB"/>
                    </a:p>
                  </a:txBody>
                  <a:tcPr/>
                </a:tc>
                <a:tc gridSpan="2">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Valid</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gridSpan="2">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Missing</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gridSpan="2">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Total</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extLst>
                  <a:ext uri="{0D108BD9-81ED-4DB2-BD59-A6C34878D82A}">
                    <a16:rowId xmlns:a16="http://schemas.microsoft.com/office/drawing/2014/main" val="10002"/>
                  </a:ext>
                </a:extLst>
              </a:tr>
              <a:tr h="0">
                <a:tc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N</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Percent</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N</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Percent</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N</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Percent</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3"/>
                  </a:ext>
                </a:extLst>
              </a:tr>
              <a:tr h="0">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gender * activity</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104</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100.0%</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0</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.0%</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104</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100.0%</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4"/>
                  </a:ext>
                </a:extLst>
              </a:tr>
            </a:tbl>
          </a:graphicData>
        </a:graphic>
      </p:graphicFrame>
      <p:graphicFrame>
        <p:nvGraphicFramePr>
          <p:cNvPr id="5" name="Table 4">
            <a:extLst>
              <a:ext uri="{FF2B5EF4-FFF2-40B4-BE49-F238E27FC236}">
                <a16:creationId xmlns:a16="http://schemas.microsoft.com/office/drawing/2014/main" id="{8E429270-922D-42C8-A0C9-84E7A5ED2FA0}"/>
              </a:ext>
            </a:extLst>
          </p:cNvPr>
          <p:cNvGraphicFramePr>
            <a:graphicFrameLocks noGrp="1"/>
          </p:cNvGraphicFramePr>
          <p:nvPr/>
        </p:nvGraphicFramePr>
        <p:xfrm>
          <a:off x="2208213" y="2349501"/>
          <a:ext cx="6248400" cy="2568503"/>
        </p:xfrm>
        <a:graphic>
          <a:graphicData uri="http://schemas.openxmlformats.org/drawingml/2006/table">
            <a:tbl>
              <a:tblPr/>
              <a:tblGrid>
                <a:gridCol w="1127125">
                  <a:extLst>
                    <a:ext uri="{9D8B030D-6E8A-4147-A177-3AD203B41FA5}">
                      <a16:colId xmlns:a16="http://schemas.microsoft.com/office/drawing/2014/main" val="20000"/>
                    </a:ext>
                  </a:extLst>
                </a:gridCol>
                <a:gridCol w="1127125">
                  <a:extLst>
                    <a:ext uri="{9D8B030D-6E8A-4147-A177-3AD203B41FA5}">
                      <a16:colId xmlns:a16="http://schemas.microsoft.com/office/drawing/2014/main" val="20001"/>
                    </a:ext>
                  </a:extLst>
                </a:gridCol>
                <a:gridCol w="1128712">
                  <a:extLst>
                    <a:ext uri="{9D8B030D-6E8A-4147-A177-3AD203B41FA5}">
                      <a16:colId xmlns:a16="http://schemas.microsoft.com/office/drawing/2014/main" val="20002"/>
                    </a:ext>
                  </a:extLst>
                </a:gridCol>
                <a:gridCol w="715963">
                  <a:extLst>
                    <a:ext uri="{9D8B030D-6E8A-4147-A177-3AD203B41FA5}">
                      <a16:colId xmlns:a16="http://schemas.microsoft.com/office/drawing/2014/main" val="20003"/>
                    </a:ext>
                  </a:extLst>
                </a:gridCol>
                <a:gridCol w="715962">
                  <a:extLst>
                    <a:ext uri="{9D8B030D-6E8A-4147-A177-3AD203B41FA5}">
                      <a16:colId xmlns:a16="http://schemas.microsoft.com/office/drawing/2014/main" val="20004"/>
                    </a:ext>
                  </a:extLst>
                </a:gridCol>
                <a:gridCol w="715963">
                  <a:extLst>
                    <a:ext uri="{9D8B030D-6E8A-4147-A177-3AD203B41FA5}">
                      <a16:colId xmlns:a16="http://schemas.microsoft.com/office/drawing/2014/main" val="20005"/>
                    </a:ext>
                  </a:extLst>
                </a:gridCol>
                <a:gridCol w="717550">
                  <a:extLst>
                    <a:ext uri="{9D8B030D-6E8A-4147-A177-3AD203B41FA5}">
                      <a16:colId xmlns:a16="http://schemas.microsoft.com/office/drawing/2014/main" val="20006"/>
                    </a:ext>
                  </a:extLst>
                </a:gridCol>
              </a:tblGrid>
              <a:tr h="198060">
                <a:tc gridSpan="7">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gender * activity Crosstabulation</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198060">
                <a:tc rowSpan="2" gridSpan="3">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1900" b="0" i="0" u="none" strike="noStrike" cap="none" normalizeH="0" baseline="0">
                          <a:ln>
                            <a:noFill/>
                          </a:ln>
                          <a:solidFill>
                            <a:srgbClr val="000000"/>
                          </a:solidFill>
                          <a:effectLst/>
                          <a:latin typeface="Arial" charset="0"/>
                          <a:ea typeface="ＭＳ Ｐゴシック" pitchFamily="34" charset="-128"/>
                        </a:rPr>
                        <a:t> </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rowSpan="2" hMerge="1">
                  <a:txBody>
                    <a:bodyPr/>
                    <a:lstStyle/>
                    <a:p>
                      <a:endParaRPr lang="en-GB"/>
                    </a:p>
                  </a:txBody>
                  <a:tcPr/>
                </a:tc>
                <a:tc rowSpan="2" hMerge="1">
                  <a:txBody>
                    <a:bodyPr/>
                    <a:lstStyle/>
                    <a:p>
                      <a:endParaRPr lang="en-GB"/>
                    </a:p>
                  </a:txBody>
                  <a:tcPr/>
                </a:tc>
                <a:tc gridSpan="3">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activity</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rowSpan="2">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Total</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1"/>
                  </a:ext>
                </a:extLst>
              </a:tr>
              <a:tr h="207292">
                <a:tc gridSpan="3" vMerge="1">
                  <a:txBody>
                    <a:bodyPr/>
                    <a:lstStyle/>
                    <a:p>
                      <a:endParaRPr lang="en-GB"/>
                    </a:p>
                  </a:txBody>
                  <a:tcPr/>
                </a:tc>
                <a:tc hMerge="1" vMerge="1">
                  <a:txBody>
                    <a:bodyPr/>
                    <a:lstStyle/>
                    <a:p>
                      <a:endParaRPr lang="en-GB"/>
                    </a:p>
                  </a:txBody>
                  <a:tcPr/>
                </a:tc>
                <a:tc hMerge="1"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inactive</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active</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vMerge="1">
                  <a:txBody>
                    <a:bodyPr/>
                    <a:lstStyle/>
                    <a:p>
                      <a:endParaRPr lang="en-GB"/>
                    </a:p>
                  </a:txBody>
                  <a:tcPr/>
                </a:tc>
                <a:extLst>
                  <a:ext uri="{0D108BD9-81ED-4DB2-BD59-A6C34878D82A}">
                    <a16:rowId xmlns:a16="http://schemas.microsoft.com/office/drawing/2014/main" val="10002"/>
                  </a:ext>
                </a:extLst>
              </a:tr>
              <a:tr h="207292">
                <a:tc rowSpan="6">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gender</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rowSpan="3">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male</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17</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35</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52</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3"/>
                  </a:ext>
                </a:extLst>
              </a:tr>
              <a:tr h="207292">
                <a:tc vMerge="1">
                  <a:txBody>
                    <a:bodyPr/>
                    <a:lstStyle/>
                    <a:p>
                      <a:endParaRPr lang="en-GB"/>
                    </a:p>
                  </a:txBody>
                  <a:tcPr/>
                </a:tc>
                <a:tc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Expected 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22.0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29.0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52.0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4"/>
                  </a:ext>
                </a:extLst>
              </a:tr>
              <a:tr h="341654">
                <a:tc vMerge="1">
                  <a:txBody>
                    <a:bodyPr/>
                    <a:lstStyle/>
                    <a:p>
                      <a:endParaRPr lang="en-GB"/>
                    </a:p>
                  </a:txBody>
                  <a:tcPr/>
                </a:tc>
                <a:tc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Std. Residual</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-1.1</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1.1</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1900" b="0" i="0" u="none" strike="noStrike" cap="none" normalizeH="0" baseline="0">
                          <a:ln>
                            <a:noFill/>
                          </a:ln>
                          <a:solidFill>
                            <a:srgbClr val="000000"/>
                          </a:solidFill>
                          <a:effectLst/>
                          <a:latin typeface="Arial" charset="0"/>
                          <a:ea typeface="ＭＳ Ｐゴシック" pitchFamily="34" charset="-128"/>
                        </a:rPr>
                        <a:t> </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5"/>
                  </a:ext>
                </a:extLst>
              </a:tr>
              <a:tr h="207292">
                <a:tc vMerge="1">
                  <a:txBody>
                    <a:bodyPr/>
                    <a:lstStyle/>
                    <a:p>
                      <a:endParaRPr lang="en-GB"/>
                    </a:p>
                  </a:txBody>
                  <a:tcPr/>
                </a:tc>
                <a:tc rowSpan="3">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female</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27</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23</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52</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6"/>
                  </a:ext>
                </a:extLst>
              </a:tr>
              <a:tr h="207292">
                <a:tc vMerge="1">
                  <a:txBody>
                    <a:bodyPr/>
                    <a:lstStyle/>
                    <a:p>
                      <a:endParaRPr lang="en-GB"/>
                    </a:p>
                  </a:txBody>
                  <a:tcPr/>
                </a:tc>
                <a:tc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Expected 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22.0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29.0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52.0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7"/>
                  </a:ext>
                </a:extLst>
              </a:tr>
              <a:tr h="341654">
                <a:tc vMerge="1">
                  <a:txBody>
                    <a:bodyPr/>
                    <a:lstStyle/>
                    <a:p>
                      <a:endParaRPr lang="en-GB"/>
                    </a:p>
                  </a:txBody>
                  <a:tcPr/>
                </a:tc>
                <a:tc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Std. Residual</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1.1</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-1.1</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1900" b="0" i="0" u="none" strike="noStrike" cap="none" normalizeH="0" baseline="0">
                          <a:ln>
                            <a:noFill/>
                          </a:ln>
                          <a:solidFill>
                            <a:srgbClr val="000000"/>
                          </a:solidFill>
                          <a:effectLst/>
                          <a:latin typeface="Arial" charset="0"/>
                          <a:ea typeface="ＭＳ Ｐゴシック" pitchFamily="34" charset="-128"/>
                        </a:rPr>
                        <a:t> </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8"/>
                  </a:ext>
                </a:extLst>
              </a:tr>
              <a:tr h="207292">
                <a:tc rowSpan="2" gridSpan="2">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Total</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rowSpan="2" h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44</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58</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104</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9"/>
                  </a:ext>
                </a:extLst>
              </a:tr>
              <a:tr h="207292">
                <a:tc gridSpan="2" vMerge="1">
                  <a:txBody>
                    <a:bodyPr/>
                    <a:lstStyle/>
                    <a:p>
                      <a:endParaRPr lang="en-GB"/>
                    </a:p>
                  </a:txBody>
                  <a:tcPr/>
                </a:tc>
                <a:tc hMerge="1"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Expected 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44.0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58.0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104.0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10"/>
                  </a:ext>
                </a:extLst>
              </a:tr>
            </a:tbl>
          </a:graphicData>
        </a:graphic>
      </p:graphicFrame>
    </p:spTree>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35240-8354-4962-861A-3BD90F1AFCC1}"/>
              </a:ext>
            </a:extLst>
          </p:cNvPr>
          <p:cNvSpPr>
            <a:spLocks noGrp="1"/>
          </p:cNvSpPr>
          <p:nvPr>
            <p:ph type="title" idx="4294967295"/>
          </p:nvPr>
        </p:nvSpPr>
        <p:spPr>
          <a:xfrm>
            <a:off x="711200" y="365125"/>
            <a:ext cx="11480800" cy="1325563"/>
          </a:xfrm>
          <a:prstGeom prst="rect">
            <a:avLst/>
          </a:prstGeom>
        </p:spPr>
        <p:txBody>
          <a:bodyPr/>
          <a:lstStyle/>
          <a:p>
            <a:pPr>
              <a:defRPr/>
            </a:pPr>
            <a:r>
              <a:rPr lang="en-GB">
                <a:ea typeface="+mj-ea"/>
              </a:rPr>
              <a:t>CHI Squared Output </a:t>
            </a:r>
          </a:p>
        </p:txBody>
      </p:sp>
      <p:graphicFrame>
        <p:nvGraphicFramePr>
          <p:cNvPr id="4" name="Table 3">
            <a:extLst>
              <a:ext uri="{FF2B5EF4-FFF2-40B4-BE49-F238E27FC236}">
                <a16:creationId xmlns:a16="http://schemas.microsoft.com/office/drawing/2014/main" id="{B5E5609D-3826-480C-9467-2588728892BF}"/>
              </a:ext>
            </a:extLst>
          </p:cNvPr>
          <p:cNvGraphicFramePr>
            <a:graphicFrameLocks noGrp="1"/>
          </p:cNvGraphicFramePr>
          <p:nvPr/>
        </p:nvGraphicFramePr>
        <p:xfrm>
          <a:off x="2208214" y="1916113"/>
          <a:ext cx="7920037" cy="4576761"/>
        </p:xfrm>
        <a:graphic>
          <a:graphicData uri="http://schemas.openxmlformats.org/drawingml/2006/table">
            <a:tbl>
              <a:tblPr/>
              <a:tblGrid>
                <a:gridCol w="3255962">
                  <a:extLst>
                    <a:ext uri="{9D8B030D-6E8A-4147-A177-3AD203B41FA5}">
                      <a16:colId xmlns:a16="http://schemas.microsoft.com/office/drawing/2014/main" val="20000"/>
                    </a:ext>
                  </a:extLst>
                </a:gridCol>
                <a:gridCol w="1355725">
                  <a:extLst>
                    <a:ext uri="{9D8B030D-6E8A-4147-A177-3AD203B41FA5}">
                      <a16:colId xmlns:a16="http://schemas.microsoft.com/office/drawing/2014/main" val="20001"/>
                    </a:ext>
                  </a:extLst>
                </a:gridCol>
                <a:gridCol w="1354138">
                  <a:extLst>
                    <a:ext uri="{9D8B030D-6E8A-4147-A177-3AD203B41FA5}">
                      <a16:colId xmlns:a16="http://schemas.microsoft.com/office/drawing/2014/main" val="20002"/>
                    </a:ext>
                  </a:extLst>
                </a:gridCol>
                <a:gridCol w="1954212">
                  <a:extLst>
                    <a:ext uri="{9D8B030D-6E8A-4147-A177-3AD203B41FA5}">
                      <a16:colId xmlns:a16="http://schemas.microsoft.com/office/drawing/2014/main" val="20003"/>
                    </a:ext>
                  </a:extLst>
                </a:gridCol>
              </a:tblGrid>
              <a:tr h="427097">
                <a:tc gridSpan="4">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Chi-Square Tests</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854193">
                <a:tc>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4000" b="0" i="0" u="none" strike="noStrike" cap="none" normalizeH="0" baseline="0">
                          <a:ln>
                            <a:noFill/>
                          </a:ln>
                          <a:solidFill>
                            <a:srgbClr val="000000"/>
                          </a:solidFill>
                          <a:effectLst/>
                          <a:latin typeface="Arial" charset="0"/>
                          <a:ea typeface="ＭＳ Ｐゴシック" pitchFamily="34" charset="-128"/>
                        </a:rPr>
                        <a:t> </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Value</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df</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Asymp. Sig. (2-sided)</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1"/>
                  </a:ext>
                </a:extLst>
              </a:tr>
              <a:tr h="427097">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FF0000"/>
                          </a:solidFill>
                          <a:effectLst/>
                          <a:latin typeface="Arial" charset="0"/>
                          <a:ea typeface="ＭＳ Ｐゴシック" pitchFamily="34" charset="-128"/>
                        </a:rPr>
                        <a:t>Pearson Chi-Square</a:t>
                      </a:r>
                      <a:endParaRPr kumimoji="0" lang="en-GB" altLang="en-US" sz="3600" b="0" i="0" u="none" strike="noStrike" cap="none" normalizeH="0" baseline="0">
                        <a:ln>
                          <a:noFill/>
                        </a:ln>
                        <a:solidFill>
                          <a:srgbClr val="FF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FF0000"/>
                          </a:solidFill>
                          <a:effectLst/>
                          <a:latin typeface="Arial" charset="0"/>
                          <a:ea typeface="ＭＳ Ｐゴシック" pitchFamily="34" charset="-128"/>
                        </a:rPr>
                        <a:t>6.755</a:t>
                      </a:r>
                      <a:r>
                        <a:rPr kumimoji="0" lang="en-GB" altLang="en-US" sz="2400" b="0" i="0" u="none" strike="noStrike" cap="none" normalizeH="0" baseline="30000">
                          <a:ln>
                            <a:noFill/>
                          </a:ln>
                          <a:solidFill>
                            <a:srgbClr val="FF0000"/>
                          </a:solidFill>
                          <a:effectLst/>
                          <a:latin typeface="Arial" charset="0"/>
                          <a:ea typeface="ＭＳ Ｐゴシック" pitchFamily="34" charset="-128"/>
                        </a:rPr>
                        <a:t>a</a:t>
                      </a:r>
                      <a:endParaRPr kumimoji="0" lang="en-GB" altLang="en-US" sz="3600" b="0" i="0" u="none" strike="noStrike" cap="none" normalizeH="0" baseline="0">
                        <a:ln>
                          <a:noFill/>
                        </a:ln>
                        <a:solidFill>
                          <a:srgbClr val="FF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FF0000"/>
                          </a:solidFill>
                          <a:effectLst/>
                          <a:latin typeface="Arial" charset="0"/>
                          <a:ea typeface="ＭＳ Ｐゴシック" pitchFamily="34" charset="-128"/>
                        </a:rPr>
                        <a:t>2</a:t>
                      </a:r>
                      <a:endParaRPr kumimoji="0" lang="en-GB" altLang="en-US" sz="3600" b="0" i="0" u="none" strike="noStrike" cap="none" normalizeH="0" baseline="0">
                        <a:ln>
                          <a:noFill/>
                        </a:ln>
                        <a:solidFill>
                          <a:srgbClr val="FF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FF0000"/>
                          </a:solidFill>
                          <a:effectLst/>
                          <a:latin typeface="Arial" charset="0"/>
                          <a:ea typeface="ＭＳ Ｐゴシック" pitchFamily="34" charset="-128"/>
                        </a:rPr>
                        <a:t>.034</a:t>
                      </a:r>
                      <a:endParaRPr kumimoji="0" lang="en-GB" altLang="en-US" sz="3600" b="0" i="0" u="none" strike="noStrike" cap="none" normalizeH="0" baseline="0">
                        <a:ln>
                          <a:noFill/>
                        </a:ln>
                        <a:solidFill>
                          <a:srgbClr val="FF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2"/>
                  </a:ext>
                </a:extLst>
              </a:tr>
              <a:tr h="427097">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Likelihood Ratio</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7.566</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2</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.023</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3"/>
                  </a:ext>
                </a:extLst>
              </a:tr>
              <a:tr h="457263">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000" b="0" i="0" u="none" strike="noStrike" cap="none" normalizeH="0" baseline="0">
                          <a:ln>
                            <a:noFill/>
                          </a:ln>
                          <a:solidFill>
                            <a:srgbClr val="000000"/>
                          </a:solidFill>
                          <a:effectLst/>
                          <a:latin typeface="Arial" charset="0"/>
                          <a:ea typeface="ＭＳ Ｐゴシック" pitchFamily="34" charset="-128"/>
                        </a:rPr>
                        <a:t>Linear-by-Linear Association</a:t>
                      </a:r>
                      <a:endParaRPr kumimoji="0" lang="en-GB" altLang="en-US" sz="32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6.504</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1</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.011</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4"/>
                  </a:ext>
                </a:extLst>
              </a:tr>
              <a:tr h="701137">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N of Valid Cases</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104</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4000" b="0" i="0" u="none" strike="noStrike" cap="none" normalizeH="0" baseline="0">
                          <a:ln>
                            <a:noFill/>
                          </a:ln>
                          <a:solidFill>
                            <a:srgbClr val="000000"/>
                          </a:solidFill>
                          <a:effectLst/>
                          <a:latin typeface="Arial" charset="0"/>
                          <a:ea typeface="ＭＳ Ｐゴシック" pitchFamily="34" charset="-128"/>
                        </a:rPr>
                        <a:t> </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4000" b="0" i="0" u="none" strike="noStrike" cap="none" normalizeH="0" baseline="0">
                          <a:ln>
                            <a:noFill/>
                          </a:ln>
                          <a:solidFill>
                            <a:srgbClr val="000000"/>
                          </a:solidFill>
                          <a:effectLst/>
                          <a:latin typeface="Arial" charset="0"/>
                          <a:ea typeface="ＭＳ Ｐゴシック" pitchFamily="34" charset="-128"/>
                        </a:rPr>
                        <a:t> </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5"/>
                  </a:ext>
                </a:extLst>
              </a:tr>
              <a:tr h="1282877">
                <a:tc gridSpan="4">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Arial" charset="0"/>
                          <a:ea typeface="ＭＳ Ｐゴシック" pitchFamily="34" charset="-128"/>
                        </a:rPr>
                        <a:t>a. 0 cells (.0%) have expected count less than 5. The minimum expected count is 22.56.</a:t>
                      </a:r>
                    </a:p>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Arial" charset="0"/>
                          <a:ea typeface="ＭＳ Ｐゴシック" pitchFamily="34" charset="-128"/>
                        </a:rPr>
                        <a:t>b. Computed only for a 2x2 table</a:t>
                      </a:r>
                    </a:p>
                    <a:p>
                      <a:pPr marL="0" marR="0" lvl="0" indent="0" algn="ctr" defTabSz="457200" rtl="0" eaLnBrk="1" fontAlgn="base" latinLnBrk="0" hangingPunct="1">
                        <a:lnSpc>
                          <a:spcPts val="1600"/>
                        </a:lnSpc>
                        <a:spcBef>
                          <a:spcPct val="0"/>
                        </a:spcBef>
                        <a:spcAft>
                          <a:spcPct val="0"/>
                        </a:spcAft>
                        <a:buClrTx/>
                        <a:buSzTx/>
                        <a:buFontTx/>
                        <a:buNone/>
                        <a:tabLst/>
                      </a:pPr>
                      <a:r>
                        <a:rPr kumimoji="0" lang="en-GB" altLang="en-US" sz="1100" b="0" i="0" u="none" strike="noStrike" cap="none" normalizeH="0" baseline="0">
                          <a:ln>
                            <a:noFill/>
                          </a:ln>
                          <a:solidFill>
                            <a:srgbClr val="000000"/>
                          </a:solidFill>
                          <a:effectLst/>
                          <a:latin typeface="Arial" charset="0"/>
                          <a:ea typeface="ＭＳ Ｐゴシック" pitchFamily="34" charset="-128"/>
                        </a:rPr>
                        <a:t> </a:t>
                      </a:r>
                      <a:endParaRPr kumimoji="0" lang="en-GB" altLang="en-US" sz="1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6"/>
                  </a:ext>
                </a:extLst>
              </a:tr>
            </a:tbl>
          </a:graphicData>
        </a:graphic>
      </p:graphicFrame>
    </p:spTree>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F21D10F9-954A-4DDE-83A6-4BFF58D3934C}"/>
              </a:ext>
            </a:extLst>
          </p:cNvPr>
          <p:cNvSpPr>
            <a:spLocks noGrp="1" noChangeArrowheads="1"/>
          </p:cNvSpPr>
          <p:nvPr>
            <p:ph type="title" idx="4294967295"/>
          </p:nvPr>
        </p:nvSpPr>
        <p:spPr>
          <a:xfrm>
            <a:off x="711200" y="365125"/>
            <a:ext cx="11480800" cy="1325563"/>
          </a:xfrm>
          <a:prstGeom prst="rect">
            <a:avLst/>
          </a:prstGeom>
        </p:spPr>
        <p:txBody>
          <a:bodyPr/>
          <a:lstStyle/>
          <a:p>
            <a:pPr algn="ctr" eaLnBrk="1" hangingPunct="1">
              <a:defRPr/>
            </a:pPr>
            <a:r>
              <a:rPr lang="en-GB" sz="4000"/>
              <a:t>More complex Chi Squared Data Set</a:t>
            </a:r>
          </a:p>
        </p:txBody>
      </p:sp>
      <p:sp>
        <p:nvSpPr>
          <p:cNvPr id="13315" name="Rectangle 3">
            <a:extLst>
              <a:ext uri="{FF2B5EF4-FFF2-40B4-BE49-F238E27FC236}">
                <a16:creationId xmlns:a16="http://schemas.microsoft.com/office/drawing/2014/main" id="{56919E57-DD2E-4FE5-9C30-677212C94E7E}"/>
              </a:ext>
            </a:extLst>
          </p:cNvPr>
          <p:cNvSpPr>
            <a:spLocks noGrp="1" noChangeArrowheads="1"/>
          </p:cNvSpPr>
          <p:nvPr>
            <p:ph type="body" idx="4294967295"/>
          </p:nvPr>
        </p:nvSpPr>
        <p:spPr>
          <a:xfrm>
            <a:off x="711200" y="1825625"/>
            <a:ext cx="11480800" cy="3576638"/>
          </a:xfrm>
          <a:prstGeom prst="rect">
            <a:avLst/>
          </a:prstGeom>
        </p:spPr>
        <p:txBody>
          <a:bodyPr>
            <a:normAutofit fontScale="85000" lnSpcReduction="10000"/>
          </a:bodyPr>
          <a:lstStyle/>
          <a:p>
            <a:pPr eaLnBrk="1" hangingPunct="1">
              <a:buFontTx/>
              <a:buNone/>
              <a:defRPr/>
            </a:pPr>
            <a:r>
              <a:rPr lang="en-GB" altLang="en-US" sz="2000"/>
              <a:t>	</a:t>
            </a:r>
            <a:r>
              <a:rPr lang="en-GB" altLang="en-US" sz="3200"/>
              <a:t>Consider the </a:t>
            </a:r>
            <a:r>
              <a:rPr lang="en-GB" altLang="en-US" sz="3200" err="1"/>
              <a:t>Likert</a:t>
            </a:r>
            <a:r>
              <a:rPr lang="en-GB" altLang="en-US" sz="3200"/>
              <a:t> scale response question – common to many questionnaires;</a:t>
            </a:r>
          </a:p>
          <a:p>
            <a:pPr eaLnBrk="1" hangingPunct="1">
              <a:buFontTx/>
              <a:buNone/>
              <a:defRPr/>
            </a:pPr>
            <a:endParaRPr lang="en-GB" altLang="en-US" sz="3200"/>
          </a:p>
          <a:p>
            <a:pPr eaLnBrk="1" hangingPunct="1">
              <a:buFontTx/>
              <a:buNone/>
              <a:defRPr/>
            </a:pPr>
            <a:r>
              <a:rPr lang="en-GB" altLang="en-US" sz="3200"/>
              <a:t>How often do you achieve 5 x </a:t>
            </a:r>
            <a:r>
              <a:rPr lang="en-GB" altLang="en-US" sz="3200" err="1"/>
              <a:t>mins</a:t>
            </a:r>
            <a:r>
              <a:rPr lang="en-GB" altLang="en-US" sz="3200"/>
              <a:t> of exercise per week ?</a:t>
            </a:r>
          </a:p>
          <a:p>
            <a:pPr eaLnBrk="1" hangingPunct="1">
              <a:buFontTx/>
              <a:buNone/>
              <a:defRPr/>
            </a:pPr>
            <a:endParaRPr lang="en-GB" altLang="en-US" sz="3200"/>
          </a:p>
          <a:p>
            <a:pPr algn="ctr" eaLnBrk="1" hangingPunct="1">
              <a:buFontTx/>
              <a:buNone/>
              <a:defRPr/>
            </a:pPr>
            <a:r>
              <a:rPr lang="en-GB" altLang="en-US" sz="3200"/>
              <a:t>Rarely		Sometimes		Often</a:t>
            </a:r>
          </a:p>
          <a:p>
            <a:pPr algn="ctr" eaLnBrk="1" hangingPunct="1">
              <a:buFontTx/>
              <a:buNone/>
              <a:defRPr/>
            </a:pPr>
            <a:endParaRPr lang="en-GB" altLang="en-US" sz="3200"/>
          </a:p>
          <a:p>
            <a:pPr eaLnBrk="1" hangingPunct="1">
              <a:buFontTx/>
              <a:buNone/>
              <a:defRPr/>
            </a:pPr>
            <a:r>
              <a:rPr lang="en-GB" altLang="en-US" sz="3200"/>
              <a:t>	Let us compare whether there is a difference in response between degree programmes.</a:t>
            </a:r>
          </a:p>
        </p:txBody>
      </p:sp>
    </p:spTree>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0B6A1-EE7A-4636-AE94-C7761530E58A}"/>
              </a:ext>
            </a:extLst>
          </p:cNvPr>
          <p:cNvSpPr>
            <a:spLocks noGrp="1"/>
          </p:cNvSpPr>
          <p:nvPr>
            <p:ph type="title" idx="4294967295"/>
          </p:nvPr>
        </p:nvSpPr>
        <p:spPr>
          <a:xfrm>
            <a:off x="711200" y="365125"/>
            <a:ext cx="11480800" cy="1325563"/>
          </a:xfrm>
          <a:prstGeom prst="rect">
            <a:avLst/>
          </a:prstGeom>
        </p:spPr>
        <p:txBody>
          <a:bodyPr/>
          <a:lstStyle/>
          <a:p>
            <a:pPr>
              <a:defRPr/>
            </a:pPr>
            <a:r>
              <a:rPr lang="en-GB">
                <a:ea typeface="+mj-ea"/>
              </a:rPr>
              <a:t>Conducting the Chi Squared</a:t>
            </a:r>
          </a:p>
        </p:txBody>
      </p:sp>
      <p:sp>
        <p:nvSpPr>
          <p:cNvPr id="3" name="Content Placeholder 2">
            <a:extLst>
              <a:ext uri="{FF2B5EF4-FFF2-40B4-BE49-F238E27FC236}">
                <a16:creationId xmlns:a16="http://schemas.microsoft.com/office/drawing/2014/main" id="{A15E56E3-2157-46E4-954C-309D88B9F41D}"/>
              </a:ext>
            </a:extLst>
          </p:cNvPr>
          <p:cNvSpPr>
            <a:spLocks noGrp="1"/>
          </p:cNvSpPr>
          <p:nvPr>
            <p:ph idx="4294967295"/>
          </p:nvPr>
        </p:nvSpPr>
        <p:spPr>
          <a:xfrm>
            <a:off x="711200" y="1825625"/>
            <a:ext cx="11480800" cy="3576638"/>
          </a:xfrm>
          <a:prstGeom prst="rect">
            <a:avLst/>
          </a:prstGeom>
        </p:spPr>
        <p:txBody>
          <a:bodyPr>
            <a:normAutofit fontScale="92500" lnSpcReduction="10000"/>
          </a:bodyPr>
          <a:lstStyle/>
          <a:p>
            <a:pPr marL="0" indent="0">
              <a:buNone/>
              <a:defRPr/>
            </a:pPr>
            <a:r>
              <a:rPr lang="en-GB" altLang="en-US"/>
              <a:t>As normal</a:t>
            </a:r>
          </a:p>
          <a:p>
            <a:pPr marL="0" indent="0">
              <a:buNone/>
              <a:defRPr/>
            </a:pPr>
            <a:endParaRPr lang="en-GB" altLang="en-US"/>
          </a:p>
          <a:p>
            <a:pPr marL="0" indent="0">
              <a:buNone/>
              <a:defRPr/>
            </a:pPr>
            <a:r>
              <a:rPr lang="en-GB" altLang="en-US"/>
              <a:t>Post Hoc – where do these differences occur?</a:t>
            </a:r>
          </a:p>
          <a:p>
            <a:pPr marL="0" indent="0">
              <a:buNone/>
              <a:defRPr/>
            </a:pPr>
            <a:endParaRPr lang="en-GB" altLang="en-US"/>
          </a:p>
          <a:p>
            <a:pPr marL="0" indent="0">
              <a:buFontTx/>
              <a:buAutoNum type="arabicPeriod"/>
              <a:defRPr/>
            </a:pPr>
            <a:r>
              <a:rPr lang="en-GB" altLang="en-US"/>
              <a:t>Analyse</a:t>
            </a:r>
          </a:p>
          <a:p>
            <a:pPr marL="0" indent="0">
              <a:buFontTx/>
              <a:buAutoNum type="arabicPeriod"/>
              <a:defRPr/>
            </a:pPr>
            <a:r>
              <a:rPr lang="en-GB" altLang="en-US"/>
              <a:t>Descriptive</a:t>
            </a:r>
          </a:p>
          <a:p>
            <a:pPr marL="0" indent="0">
              <a:buFontTx/>
              <a:buAutoNum type="arabicPeriod"/>
              <a:defRPr/>
            </a:pPr>
            <a:r>
              <a:rPr lang="en-GB" altLang="en-US"/>
              <a:t>Crosstabs</a:t>
            </a:r>
          </a:p>
          <a:p>
            <a:pPr marL="0" indent="0">
              <a:buFontTx/>
              <a:buAutoNum type="arabicPeriod"/>
              <a:defRPr/>
            </a:pPr>
            <a:r>
              <a:rPr lang="en-GB" altLang="en-US"/>
              <a:t>cells</a:t>
            </a:r>
          </a:p>
        </p:txBody>
      </p:sp>
    </p:spTree>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EE6CA-8EF7-4BE3-A607-601B7DA1A320}"/>
              </a:ext>
            </a:extLst>
          </p:cNvPr>
          <p:cNvSpPr>
            <a:spLocks noGrp="1"/>
          </p:cNvSpPr>
          <p:nvPr>
            <p:ph type="title" idx="4294967295"/>
          </p:nvPr>
        </p:nvSpPr>
        <p:spPr>
          <a:xfrm>
            <a:off x="711200" y="365125"/>
            <a:ext cx="11480800" cy="1325563"/>
          </a:xfrm>
          <a:prstGeom prst="rect">
            <a:avLst/>
          </a:prstGeom>
        </p:spPr>
        <p:txBody>
          <a:bodyPr/>
          <a:lstStyle/>
          <a:p>
            <a:pPr algn="ctr">
              <a:defRPr/>
            </a:pPr>
            <a:r>
              <a:rPr lang="en-GB">
                <a:ea typeface="+mj-ea"/>
              </a:rPr>
              <a:t>Post hoc Chi squared</a:t>
            </a:r>
          </a:p>
        </p:txBody>
      </p:sp>
      <p:sp>
        <p:nvSpPr>
          <p:cNvPr id="3" name="Content Placeholder 2">
            <a:extLst>
              <a:ext uri="{FF2B5EF4-FFF2-40B4-BE49-F238E27FC236}">
                <a16:creationId xmlns:a16="http://schemas.microsoft.com/office/drawing/2014/main" id="{7C46AC36-B179-426B-A46F-BF742D748AE9}"/>
              </a:ext>
            </a:extLst>
          </p:cNvPr>
          <p:cNvSpPr>
            <a:spLocks noGrp="1"/>
          </p:cNvSpPr>
          <p:nvPr>
            <p:ph idx="4294967295"/>
          </p:nvPr>
        </p:nvSpPr>
        <p:spPr>
          <a:xfrm>
            <a:off x="711200" y="1825625"/>
            <a:ext cx="11480800" cy="3576638"/>
          </a:xfrm>
          <a:prstGeom prst="rect">
            <a:avLst/>
          </a:prstGeom>
        </p:spPr>
        <p:txBody>
          <a:bodyPr>
            <a:normAutofit fontScale="85000" lnSpcReduction="10000"/>
          </a:bodyPr>
          <a:lstStyle/>
          <a:p>
            <a:pPr marL="0" indent="0">
              <a:buNone/>
              <a:defRPr/>
            </a:pPr>
            <a:r>
              <a:rPr lang="en-GB"/>
              <a:t>Tick adjusted standardised residuals </a:t>
            </a:r>
            <a:r>
              <a:rPr lang="en-GB">
                <a:solidFill>
                  <a:srgbClr val="FF0000"/>
                </a:solidFill>
              </a:rPr>
              <a:t>( Z- scores)</a:t>
            </a:r>
          </a:p>
          <a:p>
            <a:pPr marL="0" indent="0">
              <a:buNone/>
              <a:defRPr/>
            </a:pPr>
            <a:r>
              <a:rPr lang="en-GB"/>
              <a:t>Click on percentages</a:t>
            </a:r>
          </a:p>
          <a:p>
            <a:pPr marL="0" indent="0">
              <a:buNone/>
              <a:defRPr/>
            </a:pPr>
            <a:endParaRPr lang="en-GB"/>
          </a:p>
          <a:p>
            <a:pPr marL="0" indent="0">
              <a:buNone/>
              <a:defRPr/>
            </a:pPr>
            <a:r>
              <a:rPr lang="en-GB"/>
              <a:t>Click OK</a:t>
            </a:r>
          </a:p>
          <a:p>
            <a:pPr marL="0" indent="0">
              <a:buNone/>
              <a:defRPr/>
            </a:pPr>
            <a:endParaRPr lang="en-GB"/>
          </a:p>
          <a:p>
            <a:pPr marL="0" indent="0">
              <a:buNone/>
              <a:defRPr/>
            </a:pPr>
            <a:r>
              <a:rPr lang="en-GB">
                <a:solidFill>
                  <a:srgbClr val="FF0000"/>
                </a:solidFill>
              </a:rPr>
              <a:t>If Z score (adjusted </a:t>
            </a:r>
            <a:r>
              <a:rPr lang="en-GB" err="1">
                <a:solidFill>
                  <a:srgbClr val="FF0000"/>
                </a:solidFill>
              </a:rPr>
              <a:t>Std</a:t>
            </a:r>
            <a:r>
              <a:rPr lang="en-GB">
                <a:solidFill>
                  <a:srgbClr val="FF0000"/>
                </a:solidFill>
              </a:rPr>
              <a:t> Residual) is greater than 1.96 then significance difference exists</a:t>
            </a:r>
            <a:r>
              <a:rPr lang="en-GB">
                <a:solidFill>
                  <a:srgbClr val="FF0000"/>
                </a:solidFill>
                <a:ea typeface="+mn-ea"/>
              </a:rPr>
              <a:t>.</a:t>
            </a:r>
          </a:p>
          <a:p>
            <a:pPr marL="0" indent="0">
              <a:buNone/>
              <a:defRPr/>
            </a:pPr>
            <a:endParaRPr lang="en-GB">
              <a:solidFill>
                <a:srgbClr val="FF0000"/>
              </a:solidFill>
              <a:ea typeface="+mn-ea"/>
            </a:endParaRPr>
          </a:p>
          <a:p>
            <a:pPr marL="0" indent="0">
              <a:buNone/>
              <a:defRPr/>
            </a:pPr>
            <a:r>
              <a:rPr lang="en-GB" sz="2400">
                <a:solidFill>
                  <a:schemeClr val="accent2"/>
                </a:solidFill>
              </a:rPr>
              <a:t>However this just tells your there is a difference from expected and not what the confidence probability (p level) is.</a:t>
            </a:r>
          </a:p>
        </p:txBody>
      </p:sp>
    </p:spTree>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0" y="309563"/>
            <a:ext cx="9144000" cy="769937"/>
          </a:xfrm>
          <a:prstGeom prst="rect">
            <a:avLst/>
          </a:prstGeom>
        </p:spPr>
        <p:txBody>
          <a:bodyPr>
            <a:noAutofit/>
          </a:bodyPr>
          <a:lstStyle/>
          <a:p>
            <a:r>
              <a:rPr lang="en-GB" sz="2800"/>
              <a:t>A comparison of physical activity levels between boys and girls in Carmarthenshire secondary education yr11.</a:t>
            </a:r>
          </a:p>
        </p:txBody>
      </p:sp>
      <p:sp>
        <p:nvSpPr>
          <p:cNvPr id="3" name="Subtitle 2"/>
          <p:cNvSpPr>
            <a:spLocks noGrp="1"/>
          </p:cNvSpPr>
          <p:nvPr>
            <p:ph type="subTitle" idx="4294967295"/>
          </p:nvPr>
        </p:nvSpPr>
        <p:spPr>
          <a:xfrm>
            <a:off x="0" y="1552575"/>
            <a:ext cx="5089525" cy="5130800"/>
          </a:xfrm>
          <a:prstGeom prst="rect">
            <a:avLst/>
          </a:prstGeom>
        </p:spPr>
        <p:txBody>
          <a:bodyPr>
            <a:normAutofit fontScale="92500" lnSpcReduction="20000"/>
          </a:bodyPr>
          <a:lstStyle/>
          <a:p>
            <a:r>
              <a:rPr lang="en-GB">
                <a:solidFill>
                  <a:srgbClr val="FF0000"/>
                </a:solidFill>
              </a:rPr>
              <a:t>Chi Squared (</a:t>
            </a:r>
            <a:r>
              <a:rPr lang="el-GR">
                <a:solidFill>
                  <a:srgbClr val="FF0000"/>
                </a:solidFill>
              </a:rPr>
              <a:t>χ</a:t>
            </a:r>
            <a:r>
              <a:rPr lang="en-GB" baseline="30000">
                <a:solidFill>
                  <a:srgbClr val="FF0000"/>
                </a:solidFill>
              </a:rPr>
              <a:t>2</a:t>
            </a:r>
            <a:r>
              <a:rPr lang="en-GB">
                <a:solidFill>
                  <a:srgbClr val="FF0000"/>
                </a:solidFill>
              </a:rPr>
              <a:t>) Analysis</a:t>
            </a:r>
          </a:p>
          <a:p>
            <a:endParaRPr lang="en-GB"/>
          </a:p>
          <a:p>
            <a:r>
              <a:rPr lang="en-GB"/>
              <a:t>Comparisons between nominal data</a:t>
            </a:r>
          </a:p>
          <a:p>
            <a:endParaRPr lang="en-GB"/>
          </a:p>
          <a:p>
            <a:r>
              <a:rPr lang="en-GB"/>
              <a:t>Useful surveys and questionnaires</a:t>
            </a:r>
          </a:p>
          <a:p>
            <a:endParaRPr lang="en-GB"/>
          </a:p>
          <a:p>
            <a:r>
              <a:rPr lang="en-GB"/>
              <a:t>Non-Parametric difference test</a:t>
            </a:r>
          </a:p>
          <a:p>
            <a:endParaRPr lang="en-GB">
              <a:solidFill>
                <a:srgbClr val="0070C0"/>
              </a:solidFill>
            </a:endParaRPr>
          </a:p>
          <a:p>
            <a:r>
              <a:rPr lang="en-GB">
                <a:solidFill>
                  <a:srgbClr val="0070C0"/>
                </a:solidFill>
              </a:rPr>
              <a:t>Compares data that we actually collect to data that we would expect to get if there were no differences in the distribution of data between categories</a:t>
            </a:r>
          </a:p>
          <a:p>
            <a:endParaRPr lang="en-GB"/>
          </a:p>
          <a:p>
            <a:endParaRPr lang="en-GB"/>
          </a:p>
        </p:txBody>
      </p:sp>
      <p:graphicFrame>
        <p:nvGraphicFramePr>
          <p:cNvPr id="6" name="Table 5"/>
          <p:cNvGraphicFramePr>
            <a:graphicFrameLocks noGrp="1"/>
          </p:cNvGraphicFramePr>
          <p:nvPr/>
        </p:nvGraphicFramePr>
        <p:xfrm>
          <a:off x="6630957" y="1445877"/>
          <a:ext cx="5561042" cy="2227901"/>
        </p:xfrm>
        <a:graphic>
          <a:graphicData uri="http://schemas.openxmlformats.org/drawingml/2006/table">
            <a:tbl>
              <a:tblPr>
                <a:tableStyleId>{5C22544A-7EE6-4342-B048-85BDC9FD1C3A}</a:tableStyleId>
              </a:tblPr>
              <a:tblGrid>
                <a:gridCol w="1630162">
                  <a:extLst>
                    <a:ext uri="{9D8B030D-6E8A-4147-A177-3AD203B41FA5}">
                      <a16:colId xmlns:a16="http://schemas.microsoft.com/office/drawing/2014/main" val="154488410"/>
                    </a:ext>
                  </a:extLst>
                </a:gridCol>
                <a:gridCol w="786176">
                  <a:extLst>
                    <a:ext uri="{9D8B030D-6E8A-4147-A177-3AD203B41FA5}">
                      <a16:colId xmlns:a16="http://schemas.microsoft.com/office/drawing/2014/main" val="3309188495"/>
                    </a:ext>
                  </a:extLst>
                </a:gridCol>
                <a:gridCol w="786176">
                  <a:extLst>
                    <a:ext uri="{9D8B030D-6E8A-4147-A177-3AD203B41FA5}">
                      <a16:colId xmlns:a16="http://schemas.microsoft.com/office/drawing/2014/main" val="787110684"/>
                    </a:ext>
                  </a:extLst>
                </a:gridCol>
                <a:gridCol w="786176">
                  <a:extLst>
                    <a:ext uri="{9D8B030D-6E8A-4147-A177-3AD203B41FA5}">
                      <a16:colId xmlns:a16="http://schemas.microsoft.com/office/drawing/2014/main" val="3967870703"/>
                    </a:ext>
                  </a:extLst>
                </a:gridCol>
                <a:gridCol w="786176">
                  <a:extLst>
                    <a:ext uri="{9D8B030D-6E8A-4147-A177-3AD203B41FA5}">
                      <a16:colId xmlns:a16="http://schemas.microsoft.com/office/drawing/2014/main" val="3361746068"/>
                    </a:ext>
                  </a:extLst>
                </a:gridCol>
                <a:gridCol w="786176">
                  <a:extLst>
                    <a:ext uri="{9D8B030D-6E8A-4147-A177-3AD203B41FA5}">
                      <a16:colId xmlns:a16="http://schemas.microsoft.com/office/drawing/2014/main" val="3708283022"/>
                    </a:ext>
                  </a:extLst>
                </a:gridCol>
              </a:tblGrid>
              <a:tr h="251979">
                <a:tc gridSpan="6">
                  <a:txBody>
                    <a:bodyPr/>
                    <a:lstStyle/>
                    <a:p>
                      <a:pPr algn="ctr" fontAlgn="b"/>
                      <a:r>
                        <a:rPr lang="en-GB" sz="1800" u="none" strike="noStrike">
                          <a:effectLst/>
                        </a:rPr>
                        <a:t>Sports Played by men and women</a:t>
                      </a:r>
                      <a:endParaRPr lang="en-GB" sz="1800" b="0" i="0" u="none" strike="noStrike">
                        <a:solidFill>
                          <a:srgbClr val="000000"/>
                        </a:solidFill>
                        <a:effectLst/>
                        <a:latin typeface="Calibri" panose="020F0502020204030204" pitchFamily="34" charset="0"/>
                      </a:endParaRPr>
                    </a:p>
                  </a:txBody>
                  <a:tcPr marL="4763" marR="4763" marT="4763"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337155104"/>
                  </a:ext>
                </a:extLst>
              </a:tr>
              <a:tr h="251979">
                <a:tc>
                  <a:txBody>
                    <a:bodyPr/>
                    <a:lstStyle/>
                    <a:p>
                      <a:pPr algn="l" fontAlgn="b"/>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r>
                        <a:rPr lang="en-GB" sz="1800" u="none" strike="noStrike">
                          <a:effectLst/>
                        </a:rPr>
                        <a:t>Football</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r>
                        <a:rPr lang="en-GB" sz="1800" u="none" strike="noStrike">
                          <a:effectLst/>
                        </a:rPr>
                        <a:t>Rugby </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r>
                        <a:rPr lang="en-GB" sz="1800" u="none" strike="noStrike">
                          <a:effectLst/>
                        </a:rPr>
                        <a:t>Hockey</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r>
                        <a:rPr lang="en-GB" sz="1800" u="none" strike="noStrike">
                          <a:effectLst/>
                        </a:rPr>
                        <a:t>Netball</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8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329645971"/>
                  </a:ext>
                </a:extLst>
              </a:tr>
              <a:tr h="251979">
                <a:tc>
                  <a:txBody>
                    <a:bodyPr/>
                    <a:lstStyle/>
                    <a:p>
                      <a:pPr algn="l" fontAlgn="b"/>
                      <a:r>
                        <a:rPr lang="en-GB" sz="1800" u="none" strike="noStrike">
                          <a:effectLst/>
                        </a:rPr>
                        <a:t>Men Actual</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50</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45</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12</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5</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8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858514200"/>
                  </a:ext>
                </a:extLst>
              </a:tr>
              <a:tr h="251979">
                <a:tc>
                  <a:txBody>
                    <a:bodyPr/>
                    <a:lstStyle/>
                    <a:p>
                      <a:pPr algn="l" fontAlgn="b"/>
                      <a:r>
                        <a:rPr lang="en-GB" sz="1800" u="none" strike="noStrike">
                          <a:effectLst/>
                        </a:rPr>
                        <a:t>Men Expected</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34.5</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29</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26.5</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13.5</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8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077124379"/>
                  </a:ext>
                </a:extLst>
              </a:tr>
              <a:tr h="251979">
                <a:tc>
                  <a:txBody>
                    <a:bodyPr/>
                    <a:lstStyle/>
                    <a:p>
                      <a:pPr algn="l" fontAlgn="b"/>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8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417022551"/>
                  </a:ext>
                </a:extLst>
              </a:tr>
              <a:tr h="251979">
                <a:tc>
                  <a:txBody>
                    <a:bodyPr/>
                    <a:lstStyle/>
                    <a:p>
                      <a:pPr algn="l" fontAlgn="b"/>
                      <a:r>
                        <a:rPr lang="en-GB" sz="1800" u="none" strike="noStrike">
                          <a:effectLst/>
                        </a:rPr>
                        <a:t>Women actual</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22</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18</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45</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34</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8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4044509770"/>
                  </a:ext>
                </a:extLst>
              </a:tr>
              <a:tr h="251979">
                <a:tc>
                  <a:txBody>
                    <a:bodyPr/>
                    <a:lstStyle/>
                    <a:p>
                      <a:pPr algn="l" fontAlgn="b"/>
                      <a:r>
                        <a:rPr lang="en-GB" sz="1800" u="none" strike="noStrike">
                          <a:effectLst/>
                        </a:rPr>
                        <a:t>Women Expected</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38.5</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33.5</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30.5</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15.5</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8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038298689"/>
                  </a:ext>
                </a:extLst>
              </a:tr>
            </a:tbl>
          </a:graphicData>
        </a:graphic>
      </p:graphicFrame>
      <p:graphicFrame>
        <p:nvGraphicFramePr>
          <p:cNvPr id="8" name="Chart 7"/>
          <p:cNvGraphicFramePr>
            <a:graphicFrameLocks/>
          </p:cNvGraphicFramePr>
          <p:nvPr/>
        </p:nvGraphicFramePr>
        <p:xfrm>
          <a:off x="6876662" y="3850755"/>
          <a:ext cx="4668416" cy="2831841"/>
        </p:xfrm>
        <a:graphic>
          <a:graphicData uri="http://schemas.openxmlformats.org/drawingml/2006/chart">
            <c:chart xmlns:c="http://schemas.openxmlformats.org/drawingml/2006/chart" xmlns:r="http://schemas.openxmlformats.org/officeDocument/2006/relationships" r:id="rId2"/>
          </a:graphicData>
        </a:graphic>
      </p:graphicFrame>
      <p:sp>
        <p:nvSpPr>
          <p:cNvPr id="4" name="Down Arrow 3"/>
          <p:cNvSpPr/>
          <p:nvPr/>
        </p:nvSpPr>
        <p:spPr>
          <a:xfrm>
            <a:off x="3054220" y="1946988"/>
            <a:ext cx="295705" cy="55983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31274832"/>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pPr algn="ctr"/>
            <a:r>
              <a:rPr lang="en-GB"/>
              <a:t>Research questions</a:t>
            </a:r>
          </a:p>
        </p:txBody>
      </p:sp>
      <p:sp>
        <p:nvSpPr>
          <p:cNvPr id="3" name="Content Placeholder 2"/>
          <p:cNvSpPr>
            <a:spLocks noGrp="1"/>
          </p:cNvSpPr>
          <p:nvPr>
            <p:ph idx="4294967295"/>
          </p:nvPr>
        </p:nvSpPr>
        <p:spPr>
          <a:xfrm>
            <a:off x="711200" y="1825625"/>
            <a:ext cx="11480800" cy="3576638"/>
          </a:xfrm>
          <a:prstGeom prst="rect">
            <a:avLst/>
          </a:prstGeom>
        </p:spPr>
        <p:txBody>
          <a:bodyPr/>
          <a:lstStyle/>
          <a:p>
            <a:pPr marL="514350" indent="-514350">
              <a:buFont typeface="+mj-lt"/>
              <a:buAutoNum type="arabicPeriod"/>
            </a:pPr>
            <a:r>
              <a:rPr lang="en-GB"/>
              <a:t>An evaluation of physical activity levels in schools of year 11 students.</a:t>
            </a:r>
          </a:p>
          <a:p>
            <a:pPr marL="514350" indent="-514350">
              <a:buFont typeface="+mj-lt"/>
              <a:buAutoNum type="arabicPeriod"/>
            </a:pPr>
            <a:endParaRPr lang="en-GB"/>
          </a:p>
          <a:p>
            <a:pPr marL="514350" indent="-514350">
              <a:buFont typeface="+mj-lt"/>
              <a:buAutoNum type="arabicPeriod"/>
            </a:pPr>
            <a:r>
              <a:rPr lang="en-GB"/>
              <a:t>An evaluation of the frequency of physical activity levels of year 11 students.</a:t>
            </a:r>
          </a:p>
          <a:p>
            <a:endParaRPr lang="en-GB"/>
          </a:p>
          <a:p>
            <a:pPr marL="0" indent="0">
              <a:buNone/>
            </a:pPr>
            <a:r>
              <a:rPr lang="en-GB"/>
              <a:t>For data see Excel spread sheet</a:t>
            </a:r>
          </a:p>
          <a:p>
            <a:pPr marL="0" indent="0">
              <a:buNone/>
            </a:pPr>
            <a:endParaRPr lang="en-GB"/>
          </a:p>
        </p:txBody>
      </p:sp>
      <p:graphicFrame>
        <p:nvGraphicFramePr>
          <p:cNvPr id="4" name="Table 3"/>
          <p:cNvGraphicFramePr>
            <a:graphicFrameLocks noGrp="1"/>
          </p:cNvGraphicFramePr>
          <p:nvPr/>
        </p:nvGraphicFramePr>
        <p:xfrm>
          <a:off x="7719923" y="4350679"/>
          <a:ext cx="2683533" cy="1616167"/>
        </p:xfrm>
        <a:graphic>
          <a:graphicData uri="http://schemas.openxmlformats.org/drawingml/2006/table">
            <a:tbl>
              <a:tblPr>
                <a:tableStyleId>{5C22544A-7EE6-4342-B048-85BDC9FD1C3A}</a:tableStyleId>
              </a:tblPr>
              <a:tblGrid>
                <a:gridCol w="894511">
                  <a:extLst>
                    <a:ext uri="{9D8B030D-6E8A-4147-A177-3AD203B41FA5}">
                      <a16:colId xmlns:a16="http://schemas.microsoft.com/office/drawing/2014/main" val="3640038870"/>
                    </a:ext>
                  </a:extLst>
                </a:gridCol>
                <a:gridCol w="894511">
                  <a:extLst>
                    <a:ext uri="{9D8B030D-6E8A-4147-A177-3AD203B41FA5}">
                      <a16:colId xmlns:a16="http://schemas.microsoft.com/office/drawing/2014/main" val="2183140921"/>
                    </a:ext>
                  </a:extLst>
                </a:gridCol>
                <a:gridCol w="894511">
                  <a:extLst>
                    <a:ext uri="{9D8B030D-6E8A-4147-A177-3AD203B41FA5}">
                      <a16:colId xmlns:a16="http://schemas.microsoft.com/office/drawing/2014/main" val="3536431562"/>
                    </a:ext>
                  </a:extLst>
                </a:gridCol>
              </a:tblGrid>
              <a:tr h="230881">
                <a:tc>
                  <a:txBody>
                    <a:bodyPr/>
                    <a:lstStyle/>
                    <a:p>
                      <a:pPr algn="l" fontAlgn="b"/>
                      <a:r>
                        <a:rPr lang="en-GB" sz="1200" u="none" strike="noStrike">
                          <a:effectLst/>
                        </a:rPr>
                        <a:t>Gender</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r>
                        <a:rPr lang="en-GB" sz="1200" u="none" strike="noStrike">
                          <a:effectLst/>
                        </a:rPr>
                        <a:t>activity Level</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614322917"/>
                  </a:ext>
                </a:extLst>
              </a:tr>
              <a:tr h="230881">
                <a:tc>
                  <a:txBody>
                    <a:bodyPr/>
                    <a:lstStyle/>
                    <a:p>
                      <a:pPr algn="ct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3</a:t>
                      </a:r>
                      <a:endParaRPr lang="en-GB" sz="1200" b="0" i="0" u="none" strike="noStrike">
                        <a:solidFill>
                          <a:srgbClr val="000000"/>
                        </a:solidFill>
                        <a:effectLst/>
                        <a:latin typeface="Calibri" panose="020F0502020204030204" pitchFamily="34" charset="0"/>
                      </a:endParaRPr>
                    </a:p>
                  </a:txBody>
                  <a:tcPr marL="4763" marR="4763" marT="4763" marB="0" anchor="ctr"/>
                </a:tc>
                <a:tc>
                  <a:txBody>
                    <a:bodyPr/>
                    <a:lstStyle/>
                    <a:p>
                      <a:pPr algn="l" fontAlgn="b"/>
                      <a:r>
                        <a:rPr lang="en-GB" sz="1200" u="none" strike="noStrike">
                          <a:effectLst/>
                        </a:rPr>
                        <a:t>1=male</a:t>
                      </a:r>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1661293583"/>
                  </a:ext>
                </a:extLst>
              </a:tr>
              <a:tr h="230881">
                <a:tc>
                  <a:txBody>
                    <a:bodyPr/>
                    <a:lstStyle/>
                    <a:p>
                      <a:pPr algn="ct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4</a:t>
                      </a:r>
                      <a:endParaRPr lang="en-GB" sz="1200" b="0" i="0" u="none" strike="noStrike">
                        <a:solidFill>
                          <a:srgbClr val="000000"/>
                        </a:solidFill>
                        <a:effectLst/>
                        <a:latin typeface="Calibri" panose="020F0502020204030204" pitchFamily="34" charset="0"/>
                      </a:endParaRPr>
                    </a:p>
                  </a:txBody>
                  <a:tcPr marL="4763" marR="4763" marT="4763" marB="0" anchor="ctr"/>
                </a:tc>
                <a:tc>
                  <a:txBody>
                    <a:bodyPr/>
                    <a:lstStyle/>
                    <a:p>
                      <a:pPr algn="l" fontAlgn="b"/>
                      <a:r>
                        <a:rPr lang="en-GB" sz="1200" u="none" strike="noStrike">
                          <a:effectLst/>
                        </a:rPr>
                        <a:t>2=female</a:t>
                      </a:r>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732631790"/>
                  </a:ext>
                </a:extLst>
              </a:tr>
              <a:tr h="230881">
                <a:tc>
                  <a:txBody>
                    <a:bodyPr/>
                    <a:lstStyle/>
                    <a:p>
                      <a:pPr algn="ctr" fontAlgn="b"/>
                      <a:r>
                        <a:rPr lang="en-GB" sz="1200" u="none" strike="noStrike">
                          <a:effectLst/>
                        </a:rPr>
                        <a:t>2</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3</a:t>
                      </a:r>
                      <a:endParaRPr lang="en-GB" sz="1200" b="0" i="0" u="none" strike="noStrike">
                        <a:solidFill>
                          <a:srgbClr val="000000"/>
                        </a:solidFill>
                        <a:effectLst/>
                        <a:latin typeface="Calibri" panose="020F0502020204030204" pitchFamily="34" charset="0"/>
                      </a:endParaRPr>
                    </a:p>
                  </a:txBody>
                  <a:tcPr marL="4763" marR="4763" marT="4763" marB="0" anchor="ctr"/>
                </a:tc>
                <a:tc>
                  <a:txBody>
                    <a:bodyPr/>
                    <a:lstStyle/>
                    <a:p>
                      <a:pPr algn="l" fontAlgn="b"/>
                      <a:r>
                        <a:rPr lang="en-GB" sz="1200" u="none" strike="noStrike">
                          <a:effectLst/>
                        </a:rPr>
                        <a:t>3=inactive</a:t>
                      </a:r>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424377515"/>
                  </a:ext>
                </a:extLst>
              </a:tr>
              <a:tr h="230881">
                <a:tc>
                  <a:txBody>
                    <a:bodyPr/>
                    <a:lstStyle/>
                    <a:p>
                      <a:pPr algn="ctr" fontAlgn="b"/>
                      <a:r>
                        <a:rPr lang="en-GB" sz="1200" u="none" strike="noStrike">
                          <a:effectLst/>
                        </a:rPr>
                        <a:t>2</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4</a:t>
                      </a:r>
                      <a:endParaRPr lang="en-GB" sz="1200" b="0" i="0" u="none" strike="noStrike">
                        <a:solidFill>
                          <a:srgbClr val="000000"/>
                        </a:solidFill>
                        <a:effectLst/>
                        <a:latin typeface="Calibri" panose="020F0502020204030204" pitchFamily="34" charset="0"/>
                      </a:endParaRPr>
                    </a:p>
                  </a:txBody>
                  <a:tcPr marL="4763" marR="4763" marT="4763" marB="0" anchor="ctr"/>
                </a:tc>
                <a:tc>
                  <a:txBody>
                    <a:bodyPr/>
                    <a:lstStyle/>
                    <a:p>
                      <a:pPr algn="l" fontAlgn="b"/>
                      <a:r>
                        <a:rPr lang="en-GB" sz="1200" u="none" strike="noStrike">
                          <a:effectLst/>
                        </a:rPr>
                        <a:t>4=active</a:t>
                      </a:r>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828751529"/>
                  </a:ext>
                </a:extLst>
              </a:tr>
              <a:tr h="230881">
                <a:tc>
                  <a:txBody>
                    <a:bodyPr/>
                    <a:lstStyle/>
                    <a:p>
                      <a:pPr algn="ct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4</a:t>
                      </a:r>
                      <a:endParaRPr lang="en-GB" sz="1200" b="0" i="0" u="none" strike="noStrike">
                        <a:solidFill>
                          <a:srgbClr val="000000"/>
                        </a:solidFill>
                        <a:effectLst/>
                        <a:latin typeface="Calibri" panose="020F0502020204030204" pitchFamily="34" charset="0"/>
                      </a:endParaRPr>
                    </a:p>
                  </a:txBody>
                  <a:tcPr marL="4763" marR="4763" marT="4763" marB="0" anchor="ctr"/>
                </a:tc>
                <a:tc>
                  <a:txBody>
                    <a:bodyPr/>
                    <a:lstStyle/>
                    <a:p>
                      <a:pPr algn="l" fontAlgn="b"/>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1843083071"/>
                  </a:ext>
                </a:extLst>
              </a:tr>
              <a:tr h="230881">
                <a:tc>
                  <a:txBody>
                    <a:bodyPr/>
                    <a:lstStyle/>
                    <a:p>
                      <a:pPr algn="ctr" fontAlgn="b"/>
                      <a:r>
                        <a:rPr lang="en-GB" sz="1200" u="none" strike="noStrike">
                          <a:effectLst/>
                        </a:rPr>
                        <a:t>2</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4</a:t>
                      </a:r>
                      <a:endParaRPr lang="en-GB" sz="1200" b="0" i="0" u="none" strike="noStrike">
                        <a:solidFill>
                          <a:srgbClr val="000000"/>
                        </a:solidFill>
                        <a:effectLst/>
                        <a:latin typeface="Calibri" panose="020F0502020204030204" pitchFamily="34" charset="0"/>
                      </a:endParaRPr>
                    </a:p>
                  </a:txBody>
                  <a:tcPr marL="4763" marR="4763" marT="4763" marB="0" anchor="ctr"/>
                </a:tc>
                <a:tc>
                  <a:txBody>
                    <a:bodyPr/>
                    <a:lstStyle/>
                    <a:p>
                      <a:pPr algn="l" fontAlgn="b"/>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513844881"/>
                  </a:ext>
                </a:extLst>
              </a:tr>
            </a:tbl>
          </a:graphicData>
        </a:graphic>
      </p:graphicFrame>
      <p:graphicFrame>
        <p:nvGraphicFramePr>
          <p:cNvPr id="5" name="Table 4"/>
          <p:cNvGraphicFramePr>
            <a:graphicFrameLocks noGrp="1"/>
          </p:cNvGraphicFramePr>
          <p:nvPr/>
        </p:nvGraphicFramePr>
        <p:xfrm>
          <a:off x="7719923" y="6148208"/>
          <a:ext cx="1746130" cy="406609"/>
        </p:xfrm>
        <a:graphic>
          <a:graphicData uri="http://schemas.openxmlformats.org/drawingml/2006/table">
            <a:tbl>
              <a:tblPr>
                <a:tableStyleId>{5C22544A-7EE6-4342-B048-85BDC9FD1C3A}</a:tableStyleId>
              </a:tblPr>
              <a:tblGrid>
                <a:gridCol w="873065">
                  <a:extLst>
                    <a:ext uri="{9D8B030D-6E8A-4147-A177-3AD203B41FA5}">
                      <a16:colId xmlns:a16="http://schemas.microsoft.com/office/drawing/2014/main" val="555687797"/>
                    </a:ext>
                  </a:extLst>
                </a:gridCol>
                <a:gridCol w="873065">
                  <a:extLst>
                    <a:ext uri="{9D8B030D-6E8A-4147-A177-3AD203B41FA5}">
                      <a16:colId xmlns:a16="http://schemas.microsoft.com/office/drawing/2014/main" val="2513311624"/>
                    </a:ext>
                  </a:extLst>
                </a:gridCol>
              </a:tblGrid>
              <a:tr h="206584">
                <a:tc>
                  <a:txBody>
                    <a:bodyPr/>
                    <a:lstStyle/>
                    <a:p>
                      <a:pPr algn="ct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4</a:t>
                      </a:r>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739248376"/>
                  </a:ext>
                </a:extLst>
              </a:tr>
              <a:tr h="200025">
                <a:tc>
                  <a:txBody>
                    <a:bodyPr/>
                    <a:lstStyle/>
                    <a:p>
                      <a:pPr algn="ct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3</a:t>
                      </a:r>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338715413"/>
                  </a:ext>
                </a:extLst>
              </a:tr>
            </a:tbl>
          </a:graphicData>
        </a:graphic>
      </p:graphicFrame>
      <p:sp>
        <p:nvSpPr>
          <p:cNvPr id="6" name="Down Arrow 5"/>
          <p:cNvSpPr/>
          <p:nvPr/>
        </p:nvSpPr>
        <p:spPr>
          <a:xfrm>
            <a:off x="8626415" y="5745192"/>
            <a:ext cx="132272" cy="6096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9753600" y="6176963"/>
            <a:ext cx="1098430" cy="369332"/>
          </a:xfrm>
          <a:prstGeom prst="rect">
            <a:avLst/>
          </a:prstGeom>
          <a:noFill/>
        </p:spPr>
        <p:txBody>
          <a:bodyPr wrap="square" rtlCol="0">
            <a:spAutoFit/>
          </a:bodyPr>
          <a:lstStyle/>
          <a:p>
            <a:r>
              <a:rPr lang="en-GB"/>
              <a:t>n=104</a:t>
            </a:r>
          </a:p>
        </p:txBody>
      </p:sp>
    </p:spTree>
    <p:extLst>
      <p:ext uri="{BB962C8B-B14F-4D97-AF65-F5344CB8AC3E}">
        <p14:creationId xmlns:p14="http://schemas.microsoft.com/office/powerpoint/2010/main" val="4201265994"/>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normAutofit/>
          </a:bodyPr>
          <a:lstStyle/>
          <a:p>
            <a:r>
              <a:rPr lang="en-GB" sz="3600"/>
              <a:t>An evaluation of physical activity levels in schools of year 11 students.</a:t>
            </a:r>
          </a:p>
        </p:txBody>
      </p:sp>
      <p:sp>
        <p:nvSpPr>
          <p:cNvPr id="4" name="Content Placeholder 3"/>
          <p:cNvSpPr txBox="1">
            <a:spLocks noGrp="1"/>
          </p:cNvSpPr>
          <p:nvPr>
            <p:ph idx="4294967295"/>
          </p:nvPr>
        </p:nvSpPr>
        <p:spPr>
          <a:xfrm>
            <a:off x="0" y="1825625"/>
            <a:ext cx="5976938" cy="4740275"/>
          </a:xfrm>
          <a:prstGeom prst="rect">
            <a:avLst/>
          </a:prstGeom>
          <a:noFill/>
        </p:spPr>
        <p:txBody>
          <a:bodyPr wrap="square" rtlCol="0">
            <a:spAutoFit/>
          </a:bodyPr>
          <a:lstStyle/>
          <a:p>
            <a:pPr marL="0" indent="0">
              <a:buNone/>
            </a:pPr>
            <a:r>
              <a:rPr lang="en-GB">
                <a:solidFill>
                  <a:srgbClr val="FF0000"/>
                </a:solidFill>
              </a:rPr>
              <a:t>Observed data is that which you collect</a:t>
            </a:r>
          </a:p>
          <a:p>
            <a:endParaRPr lang="en-GB"/>
          </a:p>
          <a:p>
            <a:pPr marL="0" indent="0">
              <a:buNone/>
            </a:pPr>
            <a:r>
              <a:rPr lang="en-GB">
                <a:solidFill>
                  <a:srgbClr val="0070C0"/>
                </a:solidFill>
              </a:rPr>
              <a:t>Expected – calculated by SPSS</a:t>
            </a:r>
          </a:p>
          <a:p>
            <a:endParaRPr lang="en-GB"/>
          </a:p>
          <a:p>
            <a:pPr marL="0" indent="0">
              <a:buNone/>
            </a:pPr>
            <a:r>
              <a:rPr lang="en-GB"/>
              <a:t>But;</a:t>
            </a:r>
          </a:p>
          <a:p>
            <a:endParaRPr lang="en-GB"/>
          </a:p>
          <a:p>
            <a:pPr marL="0" indent="0">
              <a:buNone/>
            </a:pPr>
            <a:r>
              <a:rPr lang="en-GB"/>
              <a:t>to calculate the </a:t>
            </a:r>
            <a:r>
              <a:rPr lang="en-GB" b="1"/>
              <a:t>expected</a:t>
            </a:r>
            <a:r>
              <a:rPr lang="en-GB"/>
              <a:t> values for each cell in the table multiply the row total by the column total and divide by the grand total (N)</a:t>
            </a:r>
          </a:p>
        </p:txBody>
      </p:sp>
      <p:graphicFrame>
        <p:nvGraphicFramePr>
          <p:cNvPr id="5" name="Table 4"/>
          <p:cNvGraphicFramePr>
            <a:graphicFrameLocks noGrp="1"/>
          </p:cNvGraphicFramePr>
          <p:nvPr/>
        </p:nvGraphicFramePr>
        <p:xfrm>
          <a:off x="7729267" y="2780495"/>
          <a:ext cx="3667185" cy="1112520"/>
        </p:xfrm>
        <a:graphic>
          <a:graphicData uri="http://schemas.openxmlformats.org/drawingml/2006/table">
            <a:tbl>
              <a:tblPr firstRow="1" bandRow="1">
                <a:tableStyleId>{5C22544A-7EE6-4342-B048-85BDC9FD1C3A}</a:tableStyleId>
              </a:tblPr>
              <a:tblGrid>
                <a:gridCol w="1222395">
                  <a:extLst>
                    <a:ext uri="{9D8B030D-6E8A-4147-A177-3AD203B41FA5}">
                      <a16:colId xmlns:a16="http://schemas.microsoft.com/office/drawing/2014/main" val="1571443707"/>
                    </a:ext>
                  </a:extLst>
                </a:gridCol>
                <a:gridCol w="1222395">
                  <a:extLst>
                    <a:ext uri="{9D8B030D-6E8A-4147-A177-3AD203B41FA5}">
                      <a16:colId xmlns:a16="http://schemas.microsoft.com/office/drawing/2014/main" val="3063023932"/>
                    </a:ext>
                  </a:extLst>
                </a:gridCol>
                <a:gridCol w="1222395">
                  <a:extLst>
                    <a:ext uri="{9D8B030D-6E8A-4147-A177-3AD203B41FA5}">
                      <a16:colId xmlns:a16="http://schemas.microsoft.com/office/drawing/2014/main" val="509621617"/>
                    </a:ext>
                  </a:extLst>
                </a:gridCol>
              </a:tblGrid>
              <a:tr h="370840">
                <a:tc>
                  <a:txBody>
                    <a:bodyPr/>
                    <a:lstStyle/>
                    <a:p>
                      <a:endParaRPr lang="en-GB"/>
                    </a:p>
                  </a:txBody>
                  <a:tcPr/>
                </a:tc>
                <a:tc>
                  <a:txBody>
                    <a:bodyPr/>
                    <a:lstStyle/>
                    <a:p>
                      <a:pPr algn="ctr"/>
                      <a:r>
                        <a:rPr lang="en-GB"/>
                        <a:t>Active</a:t>
                      </a:r>
                    </a:p>
                  </a:txBody>
                  <a:tcPr/>
                </a:tc>
                <a:tc>
                  <a:txBody>
                    <a:bodyPr/>
                    <a:lstStyle/>
                    <a:p>
                      <a:pPr algn="ctr"/>
                      <a:r>
                        <a:rPr lang="en-GB"/>
                        <a:t>Inactive</a:t>
                      </a:r>
                    </a:p>
                  </a:txBody>
                  <a:tcPr/>
                </a:tc>
                <a:extLst>
                  <a:ext uri="{0D108BD9-81ED-4DB2-BD59-A6C34878D82A}">
                    <a16:rowId xmlns:a16="http://schemas.microsoft.com/office/drawing/2014/main" val="4127835681"/>
                  </a:ext>
                </a:extLst>
              </a:tr>
              <a:tr h="370840">
                <a:tc>
                  <a:txBody>
                    <a:bodyPr/>
                    <a:lstStyle/>
                    <a:p>
                      <a:r>
                        <a:rPr lang="en-GB"/>
                        <a:t>Male</a:t>
                      </a:r>
                    </a:p>
                  </a:txBody>
                  <a:tcPr/>
                </a:tc>
                <a:tc>
                  <a:txBody>
                    <a:bodyPr/>
                    <a:lstStyle/>
                    <a:p>
                      <a:r>
                        <a:rPr lang="en-GB"/>
                        <a:t>16</a:t>
                      </a:r>
                    </a:p>
                  </a:txBody>
                  <a:tcPr/>
                </a:tc>
                <a:tc>
                  <a:txBody>
                    <a:bodyPr/>
                    <a:lstStyle/>
                    <a:p>
                      <a:r>
                        <a:rPr lang="en-GB"/>
                        <a:t>36</a:t>
                      </a:r>
                    </a:p>
                  </a:txBody>
                  <a:tcPr/>
                </a:tc>
                <a:extLst>
                  <a:ext uri="{0D108BD9-81ED-4DB2-BD59-A6C34878D82A}">
                    <a16:rowId xmlns:a16="http://schemas.microsoft.com/office/drawing/2014/main" val="3930304136"/>
                  </a:ext>
                </a:extLst>
              </a:tr>
              <a:tr h="370840">
                <a:tc>
                  <a:txBody>
                    <a:bodyPr/>
                    <a:lstStyle/>
                    <a:p>
                      <a:r>
                        <a:rPr lang="en-GB"/>
                        <a:t>Female</a:t>
                      </a:r>
                    </a:p>
                  </a:txBody>
                  <a:tcPr/>
                </a:tc>
                <a:tc>
                  <a:txBody>
                    <a:bodyPr/>
                    <a:lstStyle/>
                    <a:p>
                      <a:r>
                        <a:rPr lang="en-GB"/>
                        <a:t>29</a:t>
                      </a:r>
                    </a:p>
                  </a:txBody>
                  <a:tcPr/>
                </a:tc>
                <a:tc>
                  <a:txBody>
                    <a:bodyPr/>
                    <a:lstStyle/>
                    <a:p>
                      <a:r>
                        <a:rPr lang="en-GB"/>
                        <a:t>23</a:t>
                      </a:r>
                    </a:p>
                  </a:txBody>
                  <a:tcPr/>
                </a:tc>
                <a:extLst>
                  <a:ext uri="{0D108BD9-81ED-4DB2-BD59-A6C34878D82A}">
                    <a16:rowId xmlns:a16="http://schemas.microsoft.com/office/drawing/2014/main" val="1835299308"/>
                  </a:ext>
                </a:extLst>
              </a:tr>
            </a:tbl>
          </a:graphicData>
        </a:graphic>
      </p:graphicFrame>
      <p:sp>
        <p:nvSpPr>
          <p:cNvPr id="6" name="TextBox 5"/>
          <p:cNvSpPr txBox="1"/>
          <p:nvPr/>
        </p:nvSpPr>
        <p:spPr>
          <a:xfrm>
            <a:off x="7729267" y="2184652"/>
            <a:ext cx="3870385" cy="369332"/>
          </a:xfrm>
          <a:prstGeom prst="rect">
            <a:avLst/>
          </a:prstGeom>
          <a:noFill/>
        </p:spPr>
        <p:txBody>
          <a:bodyPr wrap="square" rtlCol="0">
            <a:spAutoFit/>
          </a:bodyPr>
          <a:lstStyle/>
          <a:p>
            <a:r>
              <a:rPr lang="en-GB"/>
              <a:t>Observed data </a:t>
            </a:r>
          </a:p>
        </p:txBody>
      </p:sp>
      <p:graphicFrame>
        <p:nvGraphicFramePr>
          <p:cNvPr id="7" name="Table 6"/>
          <p:cNvGraphicFramePr>
            <a:graphicFrameLocks noGrp="1"/>
          </p:cNvGraphicFramePr>
          <p:nvPr/>
        </p:nvGraphicFramePr>
        <p:xfrm>
          <a:off x="7729268" y="4824742"/>
          <a:ext cx="3667185" cy="1112520"/>
        </p:xfrm>
        <a:graphic>
          <a:graphicData uri="http://schemas.openxmlformats.org/drawingml/2006/table">
            <a:tbl>
              <a:tblPr firstRow="1" bandRow="1">
                <a:tableStyleId>{5C22544A-7EE6-4342-B048-85BDC9FD1C3A}</a:tableStyleId>
              </a:tblPr>
              <a:tblGrid>
                <a:gridCol w="1222395">
                  <a:extLst>
                    <a:ext uri="{9D8B030D-6E8A-4147-A177-3AD203B41FA5}">
                      <a16:colId xmlns:a16="http://schemas.microsoft.com/office/drawing/2014/main" val="1571443707"/>
                    </a:ext>
                  </a:extLst>
                </a:gridCol>
                <a:gridCol w="1222395">
                  <a:extLst>
                    <a:ext uri="{9D8B030D-6E8A-4147-A177-3AD203B41FA5}">
                      <a16:colId xmlns:a16="http://schemas.microsoft.com/office/drawing/2014/main" val="3063023932"/>
                    </a:ext>
                  </a:extLst>
                </a:gridCol>
                <a:gridCol w="1222395">
                  <a:extLst>
                    <a:ext uri="{9D8B030D-6E8A-4147-A177-3AD203B41FA5}">
                      <a16:colId xmlns:a16="http://schemas.microsoft.com/office/drawing/2014/main" val="509621617"/>
                    </a:ext>
                  </a:extLst>
                </a:gridCol>
              </a:tblGrid>
              <a:tr h="370840">
                <a:tc>
                  <a:txBody>
                    <a:bodyPr/>
                    <a:lstStyle/>
                    <a:p>
                      <a:endParaRPr lang="en-GB"/>
                    </a:p>
                  </a:txBody>
                  <a:tcPr/>
                </a:tc>
                <a:tc>
                  <a:txBody>
                    <a:bodyPr/>
                    <a:lstStyle/>
                    <a:p>
                      <a:pPr algn="ctr"/>
                      <a:r>
                        <a:rPr lang="en-GB"/>
                        <a:t>Active</a:t>
                      </a:r>
                    </a:p>
                  </a:txBody>
                  <a:tcPr/>
                </a:tc>
                <a:tc>
                  <a:txBody>
                    <a:bodyPr/>
                    <a:lstStyle/>
                    <a:p>
                      <a:pPr algn="ctr"/>
                      <a:r>
                        <a:rPr lang="en-GB"/>
                        <a:t>Inactive</a:t>
                      </a:r>
                    </a:p>
                  </a:txBody>
                  <a:tcPr/>
                </a:tc>
                <a:extLst>
                  <a:ext uri="{0D108BD9-81ED-4DB2-BD59-A6C34878D82A}">
                    <a16:rowId xmlns:a16="http://schemas.microsoft.com/office/drawing/2014/main" val="4127835681"/>
                  </a:ext>
                </a:extLst>
              </a:tr>
              <a:tr h="370840">
                <a:tc>
                  <a:txBody>
                    <a:bodyPr/>
                    <a:lstStyle/>
                    <a:p>
                      <a:r>
                        <a:rPr lang="en-GB"/>
                        <a:t>Male</a:t>
                      </a:r>
                    </a:p>
                  </a:txBody>
                  <a:tcPr/>
                </a:tc>
                <a:tc>
                  <a:txBody>
                    <a:bodyPr/>
                    <a:lstStyle/>
                    <a:p>
                      <a:r>
                        <a:rPr lang="en-GB"/>
                        <a:t>22.5</a:t>
                      </a:r>
                    </a:p>
                  </a:txBody>
                  <a:tcPr/>
                </a:tc>
                <a:tc>
                  <a:txBody>
                    <a:bodyPr/>
                    <a:lstStyle/>
                    <a:p>
                      <a:r>
                        <a:rPr lang="en-GB"/>
                        <a:t>29.5</a:t>
                      </a:r>
                    </a:p>
                  </a:txBody>
                  <a:tcPr/>
                </a:tc>
                <a:extLst>
                  <a:ext uri="{0D108BD9-81ED-4DB2-BD59-A6C34878D82A}">
                    <a16:rowId xmlns:a16="http://schemas.microsoft.com/office/drawing/2014/main" val="3930304136"/>
                  </a:ext>
                </a:extLst>
              </a:tr>
              <a:tr h="370840">
                <a:tc>
                  <a:txBody>
                    <a:bodyPr/>
                    <a:lstStyle/>
                    <a:p>
                      <a:r>
                        <a:rPr lang="en-GB"/>
                        <a:t>Female</a:t>
                      </a:r>
                    </a:p>
                  </a:txBody>
                  <a:tcPr/>
                </a:tc>
                <a:tc>
                  <a:txBody>
                    <a:bodyPr/>
                    <a:lstStyle/>
                    <a:p>
                      <a:r>
                        <a:rPr lang="en-GB"/>
                        <a:t>22.5</a:t>
                      </a:r>
                    </a:p>
                  </a:txBody>
                  <a:tcPr/>
                </a:tc>
                <a:tc>
                  <a:txBody>
                    <a:bodyPr/>
                    <a:lstStyle/>
                    <a:p>
                      <a:r>
                        <a:rPr lang="en-GB"/>
                        <a:t>29.5</a:t>
                      </a:r>
                    </a:p>
                  </a:txBody>
                  <a:tcPr/>
                </a:tc>
                <a:extLst>
                  <a:ext uri="{0D108BD9-81ED-4DB2-BD59-A6C34878D82A}">
                    <a16:rowId xmlns:a16="http://schemas.microsoft.com/office/drawing/2014/main" val="1835299308"/>
                  </a:ext>
                </a:extLst>
              </a:tr>
            </a:tbl>
          </a:graphicData>
        </a:graphic>
      </p:graphicFrame>
      <p:sp>
        <p:nvSpPr>
          <p:cNvPr id="8" name="TextBox 7"/>
          <p:cNvSpPr txBox="1"/>
          <p:nvPr/>
        </p:nvSpPr>
        <p:spPr>
          <a:xfrm>
            <a:off x="7643004" y="4094720"/>
            <a:ext cx="3870385" cy="646331"/>
          </a:xfrm>
          <a:prstGeom prst="rect">
            <a:avLst/>
          </a:prstGeom>
          <a:noFill/>
        </p:spPr>
        <p:txBody>
          <a:bodyPr wrap="square" rtlCol="0">
            <a:spAutoFit/>
          </a:bodyPr>
          <a:lstStyle/>
          <a:p>
            <a:r>
              <a:rPr lang="en-GB"/>
              <a:t>Expected data</a:t>
            </a:r>
          </a:p>
          <a:p>
            <a:r>
              <a:rPr lang="en-GB">
                <a:solidFill>
                  <a:srgbClr val="7030A0"/>
                </a:solidFill>
              </a:rPr>
              <a:t>((16+36) x (16+29)) / 104 = 22.5</a:t>
            </a:r>
          </a:p>
        </p:txBody>
      </p:sp>
      <p:sp>
        <p:nvSpPr>
          <p:cNvPr id="9" name="TextBox 8"/>
          <p:cNvSpPr txBox="1"/>
          <p:nvPr/>
        </p:nvSpPr>
        <p:spPr>
          <a:xfrm>
            <a:off x="7643004" y="1454932"/>
            <a:ext cx="1699311" cy="369332"/>
          </a:xfrm>
          <a:prstGeom prst="rect">
            <a:avLst/>
          </a:prstGeom>
          <a:noFill/>
        </p:spPr>
        <p:txBody>
          <a:bodyPr wrap="none" rtlCol="0">
            <a:spAutoFit/>
          </a:bodyPr>
          <a:lstStyle/>
          <a:p>
            <a:r>
              <a:rPr lang="en-GB" u="sng"/>
              <a:t>Descriptive data</a:t>
            </a:r>
          </a:p>
        </p:txBody>
      </p:sp>
    </p:spTree>
    <p:extLst>
      <p:ext uri="{BB962C8B-B14F-4D97-AF65-F5344CB8AC3E}">
        <p14:creationId xmlns:p14="http://schemas.microsoft.com/office/powerpoint/2010/main" val="3686976015"/>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pPr algn="ctr"/>
            <a:r>
              <a:rPr lang="en-GB"/>
              <a:t>Chi Square analysis in SPSS</a:t>
            </a:r>
          </a:p>
        </p:txBody>
      </p:sp>
      <p:sp>
        <p:nvSpPr>
          <p:cNvPr id="3" name="Content Placeholder 2"/>
          <p:cNvSpPr>
            <a:spLocks noGrp="1"/>
          </p:cNvSpPr>
          <p:nvPr>
            <p:ph idx="4294967295"/>
          </p:nvPr>
        </p:nvSpPr>
        <p:spPr>
          <a:xfrm>
            <a:off x="0" y="1825625"/>
            <a:ext cx="10515600" cy="1055688"/>
          </a:xfrm>
          <a:prstGeom prst="rect">
            <a:avLst/>
          </a:prstGeom>
        </p:spPr>
        <p:txBody>
          <a:bodyPr/>
          <a:lstStyle/>
          <a:p>
            <a:endParaRPr lang="en-GB"/>
          </a:p>
          <a:p>
            <a:endParaRPr lang="en-GB"/>
          </a:p>
        </p:txBody>
      </p:sp>
      <p:pic>
        <p:nvPicPr>
          <p:cNvPr id="4" name="Picture 3"/>
          <p:cNvPicPr>
            <a:picLocks noChangeAspect="1"/>
          </p:cNvPicPr>
          <p:nvPr/>
        </p:nvPicPr>
        <p:blipFill>
          <a:blip r:embed="rId2"/>
          <a:stretch>
            <a:fillRect/>
          </a:stretch>
        </p:blipFill>
        <p:spPr>
          <a:xfrm>
            <a:off x="608866" y="3371342"/>
            <a:ext cx="9996608" cy="1972337"/>
          </a:xfrm>
          <a:prstGeom prst="rect">
            <a:avLst/>
          </a:prstGeom>
        </p:spPr>
      </p:pic>
      <p:sp>
        <p:nvSpPr>
          <p:cNvPr id="5" name="TextBox 4"/>
          <p:cNvSpPr txBox="1"/>
          <p:nvPr/>
        </p:nvSpPr>
        <p:spPr>
          <a:xfrm>
            <a:off x="689379" y="1690688"/>
            <a:ext cx="10082138" cy="1754326"/>
          </a:xfrm>
          <a:prstGeom prst="rect">
            <a:avLst/>
          </a:prstGeom>
          <a:noFill/>
        </p:spPr>
        <p:txBody>
          <a:bodyPr wrap="square" rtlCol="0">
            <a:spAutoFit/>
          </a:bodyPr>
          <a:lstStyle/>
          <a:p>
            <a:r>
              <a:rPr lang="en-GB"/>
              <a:t>Enter variable view</a:t>
            </a:r>
          </a:p>
          <a:p>
            <a:r>
              <a:rPr lang="en-GB"/>
              <a:t>Row 1 = gender	</a:t>
            </a:r>
            <a:r>
              <a:rPr lang="en-GB" b="1"/>
              <a:t>go to</a:t>
            </a:r>
            <a:r>
              <a:rPr lang="en-GB"/>
              <a:t>	values &amp; input 1= male; 2=female 	</a:t>
            </a:r>
            <a:r>
              <a:rPr lang="en-GB" b="1"/>
              <a:t>go to 	</a:t>
            </a:r>
            <a:r>
              <a:rPr lang="en-GB"/>
              <a:t>measure &amp; select Nominal</a:t>
            </a:r>
          </a:p>
          <a:p>
            <a:r>
              <a:rPr lang="en-GB"/>
              <a:t>Row 2 = activity	</a:t>
            </a:r>
            <a:r>
              <a:rPr lang="en-GB" b="1"/>
              <a:t>go to</a:t>
            </a:r>
            <a:r>
              <a:rPr lang="en-GB"/>
              <a:t>	values &amp; input 3= inactive; 4=active 	</a:t>
            </a:r>
            <a:r>
              <a:rPr lang="en-GB" b="1"/>
              <a:t>go to 	</a:t>
            </a:r>
            <a:r>
              <a:rPr lang="en-GB"/>
              <a:t>measure &amp; select Nominal</a:t>
            </a:r>
          </a:p>
          <a:p>
            <a:endParaRPr lang="en-GB"/>
          </a:p>
          <a:p>
            <a:r>
              <a:rPr lang="en-GB"/>
              <a:t>Enter data view</a:t>
            </a:r>
          </a:p>
          <a:p>
            <a:endParaRPr lang="en-GB"/>
          </a:p>
        </p:txBody>
      </p:sp>
    </p:spTree>
    <p:extLst>
      <p:ext uri="{BB962C8B-B14F-4D97-AF65-F5344CB8AC3E}">
        <p14:creationId xmlns:p14="http://schemas.microsoft.com/office/powerpoint/2010/main" val="3739428159"/>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pPr algn="ctr"/>
            <a:r>
              <a:rPr lang="en-GB"/>
              <a:t>Data View</a:t>
            </a:r>
          </a:p>
        </p:txBody>
      </p:sp>
      <p:sp>
        <p:nvSpPr>
          <p:cNvPr id="3" name="Content Placeholder 2"/>
          <p:cNvSpPr>
            <a:spLocks noGrp="1"/>
          </p:cNvSpPr>
          <p:nvPr>
            <p:ph idx="4294967295"/>
          </p:nvPr>
        </p:nvSpPr>
        <p:spPr>
          <a:xfrm>
            <a:off x="0" y="1808163"/>
            <a:ext cx="10515600" cy="4351337"/>
          </a:xfrm>
          <a:prstGeom prst="rect">
            <a:avLst/>
          </a:prstGeom>
        </p:spPr>
        <p:txBody>
          <a:bodyPr>
            <a:normAutofit fontScale="92500" lnSpcReduction="20000"/>
          </a:bodyPr>
          <a:lstStyle/>
          <a:p>
            <a:pPr marL="0" indent="0">
              <a:buNone/>
            </a:pPr>
            <a:r>
              <a:rPr lang="en-GB"/>
              <a:t>Cut and paste data from Excel spreadsheet</a:t>
            </a:r>
          </a:p>
          <a:p>
            <a:pPr marL="0" indent="0">
              <a:buNone/>
            </a:pPr>
            <a:endParaRPr lang="en-GB"/>
          </a:p>
          <a:p>
            <a:pPr marL="0" indent="0">
              <a:buNone/>
            </a:pPr>
            <a:r>
              <a:rPr lang="en-GB"/>
              <a:t>Analyse</a:t>
            </a:r>
          </a:p>
          <a:p>
            <a:pPr marL="0" indent="0">
              <a:buNone/>
            </a:pPr>
            <a:r>
              <a:rPr lang="en-GB"/>
              <a:t>Descriptive statistics</a:t>
            </a:r>
          </a:p>
          <a:p>
            <a:pPr marL="0" indent="0">
              <a:buNone/>
            </a:pPr>
            <a:r>
              <a:rPr lang="en-GB"/>
              <a:t>Crosstabs</a:t>
            </a:r>
          </a:p>
          <a:p>
            <a:pPr marL="0" indent="0">
              <a:buNone/>
            </a:pPr>
            <a:r>
              <a:rPr lang="en-GB"/>
              <a:t>Move gender to Row(s) and Activity to (Column(s)</a:t>
            </a:r>
          </a:p>
          <a:p>
            <a:pPr marL="0" indent="0">
              <a:buNone/>
            </a:pPr>
            <a:r>
              <a:rPr lang="en-GB"/>
              <a:t>In statistics tick chi-squared &amp; continue</a:t>
            </a:r>
          </a:p>
          <a:p>
            <a:pPr marL="0" indent="0">
              <a:buNone/>
            </a:pPr>
            <a:r>
              <a:rPr lang="en-GB"/>
              <a:t>In cells tick observed &amp; Expected</a:t>
            </a:r>
          </a:p>
          <a:p>
            <a:pPr marL="0" indent="0">
              <a:buNone/>
            </a:pPr>
            <a:r>
              <a:rPr lang="en-GB"/>
              <a:t>Continue</a:t>
            </a:r>
          </a:p>
          <a:p>
            <a:pPr marL="0" indent="0">
              <a:buNone/>
            </a:pPr>
            <a:r>
              <a:rPr lang="en-GB"/>
              <a:t>OK</a:t>
            </a:r>
          </a:p>
        </p:txBody>
      </p:sp>
      <p:pic>
        <p:nvPicPr>
          <p:cNvPr id="4" name="Picture 3"/>
          <p:cNvPicPr>
            <a:picLocks noChangeAspect="1"/>
          </p:cNvPicPr>
          <p:nvPr/>
        </p:nvPicPr>
        <p:blipFill>
          <a:blip r:embed="rId2"/>
          <a:stretch>
            <a:fillRect/>
          </a:stretch>
        </p:blipFill>
        <p:spPr>
          <a:xfrm>
            <a:off x="8325200" y="1143621"/>
            <a:ext cx="3824328" cy="3284605"/>
          </a:xfrm>
          <a:prstGeom prst="rect">
            <a:avLst/>
          </a:prstGeom>
        </p:spPr>
      </p:pic>
    </p:spTree>
    <p:extLst>
      <p:ext uri="{BB962C8B-B14F-4D97-AF65-F5344CB8AC3E}">
        <p14:creationId xmlns:p14="http://schemas.microsoft.com/office/powerpoint/2010/main" val="2423129641"/>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65125"/>
            <a:ext cx="10515600" cy="698500"/>
          </a:xfrm>
          <a:prstGeom prst="rect">
            <a:avLst/>
          </a:prstGeom>
        </p:spPr>
        <p:txBody>
          <a:bodyPr/>
          <a:lstStyle/>
          <a:p>
            <a:pPr algn="ctr"/>
            <a:r>
              <a:rPr lang="en-GB"/>
              <a:t>SPSS Output</a:t>
            </a:r>
          </a:p>
        </p:txBody>
      </p:sp>
      <p:sp>
        <p:nvSpPr>
          <p:cNvPr id="3" name="Content Placeholder 2"/>
          <p:cNvSpPr>
            <a:spLocks noGrp="1"/>
          </p:cNvSpPr>
          <p:nvPr>
            <p:ph idx="4294967295"/>
          </p:nvPr>
        </p:nvSpPr>
        <p:spPr>
          <a:xfrm>
            <a:off x="0" y="1398588"/>
            <a:ext cx="6499225" cy="1511300"/>
          </a:xfrm>
          <a:prstGeom prst="rect">
            <a:avLst/>
          </a:prstGeom>
        </p:spPr>
        <p:txBody>
          <a:bodyPr>
            <a:normAutofit fontScale="77500" lnSpcReduction="20000"/>
          </a:bodyPr>
          <a:lstStyle/>
          <a:p>
            <a:pPr marL="0" indent="0">
              <a:buNone/>
            </a:pPr>
            <a:r>
              <a:rPr lang="en-GB"/>
              <a:t>Tables you need are;</a:t>
            </a:r>
          </a:p>
          <a:p>
            <a:pPr marL="0" indent="0">
              <a:buNone/>
            </a:pPr>
            <a:endParaRPr lang="en-GB"/>
          </a:p>
          <a:p>
            <a:pPr marL="514350" indent="-514350">
              <a:buFont typeface="+mj-lt"/>
              <a:buAutoNum type="arabicPeriod"/>
            </a:pPr>
            <a:r>
              <a:rPr lang="en-GB"/>
              <a:t>Chi-squared test – for difference test </a:t>
            </a:r>
          </a:p>
          <a:p>
            <a:pPr marL="514350" indent="-514350">
              <a:buFont typeface="+mj-lt"/>
              <a:buAutoNum type="arabicPeriod"/>
            </a:pPr>
            <a:r>
              <a:rPr lang="en-GB" err="1"/>
              <a:t>Crosstabulation</a:t>
            </a:r>
            <a:r>
              <a:rPr lang="en-GB"/>
              <a:t> – for descriptive data</a:t>
            </a:r>
          </a:p>
        </p:txBody>
      </p:sp>
      <p:sp>
        <p:nvSpPr>
          <p:cNvPr id="6" name="TextBox 5"/>
          <p:cNvSpPr txBox="1"/>
          <p:nvPr/>
        </p:nvSpPr>
        <p:spPr>
          <a:xfrm>
            <a:off x="6084498" y="4157932"/>
            <a:ext cx="5693984" cy="1477328"/>
          </a:xfrm>
          <a:prstGeom prst="rect">
            <a:avLst/>
          </a:prstGeom>
          <a:noFill/>
        </p:spPr>
        <p:txBody>
          <a:bodyPr wrap="square" rtlCol="0">
            <a:spAutoFit/>
          </a:bodyPr>
          <a:lstStyle/>
          <a:p>
            <a:r>
              <a:rPr lang="en-GB">
                <a:solidFill>
                  <a:srgbClr val="00B0F0"/>
                </a:solidFill>
              </a:rPr>
              <a:t>Note: a</a:t>
            </a:r>
            <a:r>
              <a:rPr lang="en-GB"/>
              <a:t>. if there are any cells that have a count less than 5 then the assumptions for chi squared have not been met and data analysis should be used with caution. This is likely if the number in your data set is low or you sub-divide the data too much. </a:t>
            </a:r>
          </a:p>
        </p:txBody>
      </p:sp>
      <p:graphicFrame>
        <p:nvGraphicFramePr>
          <p:cNvPr id="10" name="Table 9"/>
          <p:cNvGraphicFramePr>
            <a:graphicFrameLocks noGrp="1"/>
          </p:cNvGraphicFramePr>
          <p:nvPr/>
        </p:nvGraphicFramePr>
        <p:xfrm>
          <a:off x="727027" y="3264022"/>
          <a:ext cx="5033010" cy="1845056"/>
        </p:xfrm>
        <a:graphic>
          <a:graphicData uri="http://schemas.openxmlformats.org/drawingml/2006/table">
            <a:tbl>
              <a:tblPr>
                <a:tableStyleId>{5C22544A-7EE6-4342-B048-85BDC9FD1C3A}</a:tableStyleId>
              </a:tblPr>
              <a:tblGrid>
                <a:gridCol w="1024255">
                  <a:extLst>
                    <a:ext uri="{9D8B030D-6E8A-4147-A177-3AD203B41FA5}">
                      <a16:colId xmlns:a16="http://schemas.microsoft.com/office/drawing/2014/main" val="4116565909"/>
                    </a:ext>
                  </a:extLst>
                </a:gridCol>
                <a:gridCol w="727375">
                  <a:extLst>
                    <a:ext uri="{9D8B030D-6E8A-4147-A177-3AD203B41FA5}">
                      <a16:colId xmlns:a16="http://schemas.microsoft.com/office/drawing/2014/main" val="2745556578"/>
                    </a:ext>
                  </a:extLst>
                </a:gridCol>
                <a:gridCol w="1321135">
                  <a:extLst>
                    <a:ext uri="{9D8B030D-6E8A-4147-A177-3AD203B41FA5}">
                      <a16:colId xmlns:a16="http://schemas.microsoft.com/office/drawing/2014/main" val="1051468476"/>
                    </a:ext>
                  </a:extLst>
                </a:gridCol>
                <a:gridCol w="653415">
                  <a:extLst>
                    <a:ext uri="{9D8B030D-6E8A-4147-A177-3AD203B41FA5}">
                      <a16:colId xmlns:a16="http://schemas.microsoft.com/office/drawing/2014/main" val="326267668"/>
                    </a:ext>
                  </a:extLst>
                </a:gridCol>
                <a:gridCol w="653415">
                  <a:extLst>
                    <a:ext uri="{9D8B030D-6E8A-4147-A177-3AD203B41FA5}">
                      <a16:colId xmlns:a16="http://schemas.microsoft.com/office/drawing/2014/main" val="2711267542"/>
                    </a:ext>
                  </a:extLst>
                </a:gridCol>
                <a:gridCol w="653415">
                  <a:extLst>
                    <a:ext uri="{9D8B030D-6E8A-4147-A177-3AD203B41FA5}">
                      <a16:colId xmlns:a16="http://schemas.microsoft.com/office/drawing/2014/main" val="3003253480"/>
                    </a:ext>
                  </a:extLst>
                </a:gridCol>
              </a:tblGrid>
              <a:tr h="152038">
                <a:tc gridSpan="6">
                  <a:txBody>
                    <a:bodyPr/>
                    <a:lstStyle/>
                    <a:p>
                      <a:pPr marL="38100" marR="38100" algn="ctr">
                        <a:lnSpc>
                          <a:spcPts val="1600"/>
                        </a:lnSpc>
                        <a:spcAft>
                          <a:spcPts val="0"/>
                        </a:spcAft>
                      </a:pPr>
                      <a:r>
                        <a:rPr lang="en-GB" sz="2000">
                          <a:effectLst/>
                        </a:rPr>
                        <a:t>gender * Activity </a:t>
                      </a:r>
                      <a:r>
                        <a:rPr lang="en-GB" sz="2000" err="1">
                          <a:effectLst/>
                        </a:rPr>
                        <a:t>Crosstabulation</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071200178"/>
                  </a:ext>
                </a:extLst>
              </a:tr>
              <a:tr h="0">
                <a:tc rowSpan="2" gridSpan="3">
                  <a:txBody>
                    <a:bodyPr/>
                    <a:lstStyle/>
                    <a:p>
                      <a:pPr>
                        <a:lnSpc>
                          <a:spcPct val="107000"/>
                        </a:lnSpc>
                        <a:spcAft>
                          <a:spcPts val="0"/>
                        </a:spcAft>
                      </a:pPr>
                      <a:r>
                        <a:rPr lang="en-GB" sz="24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rowSpan="2" hMerge="1">
                  <a:txBody>
                    <a:bodyPr/>
                    <a:lstStyle/>
                    <a:p>
                      <a:endParaRPr lang="en-GB"/>
                    </a:p>
                  </a:txBody>
                  <a:tcPr/>
                </a:tc>
                <a:tc rowSpan="2" hMerge="1">
                  <a:txBody>
                    <a:bodyPr/>
                    <a:lstStyle/>
                    <a:p>
                      <a:endParaRPr lang="en-GB"/>
                    </a:p>
                  </a:txBody>
                  <a:tcPr/>
                </a:tc>
                <a:tc gridSpan="2">
                  <a:txBody>
                    <a:bodyPr/>
                    <a:lstStyle/>
                    <a:p>
                      <a:pPr marL="38100" marR="38100" algn="ctr">
                        <a:lnSpc>
                          <a:spcPts val="1600"/>
                        </a:lnSpc>
                        <a:spcAft>
                          <a:spcPts val="0"/>
                        </a:spcAft>
                      </a:pPr>
                      <a:r>
                        <a:rPr lang="en-GB" sz="1400">
                          <a:effectLst/>
                        </a:rPr>
                        <a:t>Activity</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rowSpan="2">
                  <a:txBody>
                    <a:bodyPr/>
                    <a:lstStyle/>
                    <a:p>
                      <a:pPr marL="38100" marR="38100" algn="ctr">
                        <a:lnSpc>
                          <a:spcPts val="1600"/>
                        </a:lnSpc>
                        <a:spcAft>
                          <a:spcPts val="0"/>
                        </a:spcAft>
                      </a:pPr>
                      <a:r>
                        <a:rPr lang="en-GB" sz="1400">
                          <a:effectLst/>
                        </a:rPr>
                        <a:t>Total</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3867830839"/>
                  </a:ext>
                </a:extLst>
              </a:tr>
              <a:tr h="0">
                <a:tc gridSpan="3" vMerge="1">
                  <a:txBody>
                    <a:bodyPr/>
                    <a:lstStyle/>
                    <a:p>
                      <a:endParaRPr lang="en-GB"/>
                    </a:p>
                  </a:txBody>
                  <a:tcPr/>
                </a:tc>
                <a:tc hMerge="1" vMerge="1">
                  <a:txBody>
                    <a:bodyPr/>
                    <a:lstStyle/>
                    <a:p>
                      <a:endParaRPr lang="en-GB"/>
                    </a:p>
                  </a:txBody>
                  <a:tcPr/>
                </a:tc>
                <a:tc hMerge="1" vMerge="1">
                  <a:txBody>
                    <a:bodyPr/>
                    <a:lstStyle/>
                    <a:p>
                      <a:endParaRPr lang="en-GB"/>
                    </a:p>
                  </a:txBody>
                  <a:tcPr/>
                </a:tc>
                <a:tc>
                  <a:txBody>
                    <a:bodyPr/>
                    <a:lstStyle/>
                    <a:p>
                      <a:pPr marL="38100" marR="38100" algn="ctr">
                        <a:lnSpc>
                          <a:spcPts val="1600"/>
                        </a:lnSpc>
                        <a:spcAft>
                          <a:spcPts val="0"/>
                        </a:spcAft>
                      </a:pPr>
                      <a:r>
                        <a:rPr lang="en-GB" sz="1400">
                          <a:effectLst/>
                        </a:rPr>
                        <a:t>inactive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400">
                          <a:effectLst/>
                        </a:rPr>
                        <a:t>Active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vMerge="1">
                  <a:txBody>
                    <a:bodyPr/>
                    <a:lstStyle/>
                    <a:p>
                      <a:endParaRPr lang="en-GB"/>
                    </a:p>
                  </a:txBody>
                  <a:tcPr/>
                </a:tc>
                <a:extLst>
                  <a:ext uri="{0D108BD9-81ED-4DB2-BD59-A6C34878D82A}">
                    <a16:rowId xmlns:a16="http://schemas.microsoft.com/office/drawing/2014/main" val="2182906588"/>
                  </a:ext>
                </a:extLst>
              </a:tr>
              <a:tr h="0">
                <a:tc rowSpan="4">
                  <a:txBody>
                    <a:bodyPr/>
                    <a:lstStyle/>
                    <a:p>
                      <a:pPr marL="38100" marR="38100">
                        <a:lnSpc>
                          <a:spcPts val="1600"/>
                        </a:lnSpc>
                        <a:spcAft>
                          <a:spcPts val="0"/>
                        </a:spcAft>
                      </a:pPr>
                      <a:r>
                        <a:rPr lang="en-GB" sz="1400">
                          <a:effectLst/>
                        </a:rPr>
                        <a:t>gender</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rowSpan="2">
                  <a:txBody>
                    <a:bodyPr/>
                    <a:lstStyle/>
                    <a:p>
                      <a:pPr marL="38100" marR="38100">
                        <a:lnSpc>
                          <a:spcPts val="1600"/>
                        </a:lnSpc>
                        <a:spcAft>
                          <a:spcPts val="0"/>
                        </a:spcAft>
                      </a:pPr>
                      <a:r>
                        <a:rPr lang="en-GB" sz="1400">
                          <a:effectLst/>
                        </a:rPr>
                        <a:t>male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1400">
                          <a:effectLst/>
                        </a:rPr>
                        <a:t>Count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a:effectLst/>
                        </a:rPr>
                        <a:t>16</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36</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52</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964062468"/>
                  </a:ext>
                </a:extLst>
              </a:tr>
              <a:tr h="0">
                <a:tc vMerge="1">
                  <a:txBody>
                    <a:bodyPr/>
                    <a:lstStyle/>
                    <a:p>
                      <a:endParaRPr lang="en-GB"/>
                    </a:p>
                  </a:txBody>
                  <a:tcPr/>
                </a:tc>
                <a:tc vMerge="1">
                  <a:txBody>
                    <a:bodyPr/>
                    <a:lstStyle/>
                    <a:p>
                      <a:endParaRPr lang="en-GB"/>
                    </a:p>
                  </a:txBody>
                  <a:tcPr/>
                </a:tc>
                <a:tc>
                  <a:txBody>
                    <a:bodyPr/>
                    <a:lstStyle/>
                    <a:p>
                      <a:pPr marL="38100" marR="38100">
                        <a:lnSpc>
                          <a:spcPts val="1600"/>
                        </a:lnSpc>
                        <a:spcAft>
                          <a:spcPts val="0"/>
                        </a:spcAft>
                      </a:pPr>
                      <a:r>
                        <a:rPr lang="en-GB" sz="1400">
                          <a:effectLst/>
                        </a:rPr>
                        <a:t>Expected Count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a:effectLst/>
                        </a:rPr>
                        <a:t>22.5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29.5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52.0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504506624"/>
                  </a:ext>
                </a:extLst>
              </a:tr>
              <a:tr h="0">
                <a:tc vMerge="1">
                  <a:txBody>
                    <a:bodyPr/>
                    <a:lstStyle/>
                    <a:p>
                      <a:endParaRPr lang="en-GB"/>
                    </a:p>
                  </a:txBody>
                  <a:tcPr/>
                </a:tc>
                <a:tc rowSpan="2">
                  <a:txBody>
                    <a:bodyPr/>
                    <a:lstStyle/>
                    <a:p>
                      <a:pPr marL="38100" marR="38100">
                        <a:lnSpc>
                          <a:spcPts val="1600"/>
                        </a:lnSpc>
                        <a:spcAft>
                          <a:spcPts val="0"/>
                        </a:spcAft>
                      </a:pPr>
                      <a:r>
                        <a:rPr lang="en-GB" sz="1400">
                          <a:effectLst/>
                        </a:rPr>
                        <a:t>female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1400">
                          <a:effectLst/>
                        </a:rPr>
                        <a:t>Count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a:effectLst/>
                        </a:rPr>
                        <a:t>29</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23</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52</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537784386"/>
                  </a:ext>
                </a:extLst>
              </a:tr>
              <a:tr h="0">
                <a:tc vMerge="1">
                  <a:txBody>
                    <a:bodyPr/>
                    <a:lstStyle/>
                    <a:p>
                      <a:endParaRPr lang="en-GB"/>
                    </a:p>
                  </a:txBody>
                  <a:tcPr/>
                </a:tc>
                <a:tc vMerge="1">
                  <a:txBody>
                    <a:bodyPr/>
                    <a:lstStyle/>
                    <a:p>
                      <a:endParaRPr lang="en-GB"/>
                    </a:p>
                  </a:txBody>
                  <a:tcPr/>
                </a:tc>
                <a:tc>
                  <a:txBody>
                    <a:bodyPr/>
                    <a:lstStyle/>
                    <a:p>
                      <a:pPr marL="38100" marR="38100">
                        <a:lnSpc>
                          <a:spcPts val="1600"/>
                        </a:lnSpc>
                        <a:spcAft>
                          <a:spcPts val="0"/>
                        </a:spcAft>
                      </a:pPr>
                      <a:r>
                        <a:rPr lang="en-GB" sz="1400">
                          <a:effectLst/>
                        </a:rPr>
                        <a:t>Expected Count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a:effectLst/>
                        </a:rPr>
                        <a:t>22.5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29.5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52.0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366524938"/>
                  </a:ext>
                </a:extLst>
              </a:tr>
              <a:tr h="0">
                <a:tc rowSpan="2" gridSpan="2">
                  <a:txBody>
                    <a:bodyPr/>
                    <a:lstStyle/>
                    <a:p>
                      <a:pPr marL="38100" marR="38100">
                        <a:lnSpc>
                          <a:spcPts val="1600"/>
                        </a:lnSpc>
                        <a:spcAft>
                          <a:spcPts val="0"/>
                        </a:spcAft>
                      </a:pPr>
                      <a:r>
                        <a:rPr lang="en-GB" sz="1400">
                          <a:effectLst/>
                        </a:rPr>
                        <a:t>Total</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rowSpan="2" hMerge="1">
                  <a:txBody>
                    <a:bodyPr/>
                    <a:lstStyle/>
                    <a:p>
                      <a:endParaRPr lang="en-GB"/>
                    </a:p>
                  </a:txBody>
                  <a:tcPr/>
                </a:tc>
                <a:tc>
                  <a:txBody>
                    <a:bodyPr/>
                    <a:lstStyle/>
                    <a:p>
                      <a:pPr marL="38100" marR="38100">
                        <a:lnSpc>
                          <a:spcPts val="1600"/>
                        </a:lnSpc>
                        <a:spcAft>
                          <a:spcPts val="0"/>
                        </a:spcAft>
                      </a:pPr>
                      <a:r>
                        <a:rPr lang="en-GB" sz="1400">
                          <a:effectLst/>
                        </a:rPr>
                        <a:t>Count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a:effectLst/>
                        </a:rPr>
                        <a:t>45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59</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104</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062872040"/>
                  </a:ext>
                </a:extLst>
              </a:tr>
              <a:tr h="0">
                <a:tc gridSpan="2" vMerge="1">
                  <a:txBody>
                    <a:bodyPr/>
                    <a:lstStyle/>
                    <a:p>
                      <a:endParaRPr lang="en-GB"/>
                    </a:p>
                  </a:txBody>
                  <a:tcPr/>
                </a:tc>
                <a:tc hMerge="1" vMerge="1">
                  <a:txBody>
                    <a:bodyPr/>
                    <a:lstStyle/>
                    <a:p>
                      <a:endParaRPr lang="en-GB"/>
                    </a:p>
                  </a:txBody>
                  <a:tcPr/>
                </a:tc>
                <a:tc>
                  <a:txBody>
                    <a:bodyPr/>
                    <a:lstStyle/>
                    <a:p>
                      <a:pPr marL="38100" marR="38100">
                        <a:lnSpc>
                          <a:spcPts val="1600"/>
                        </a:lnSpc>
                        <a:spcAft>
                          <a:spcPts val="0"/>
                        </a:spcAft>
                      </a:pPr>
                      <a:r>
                        <a:rPr lang="en-GB" sz="1400">
                          <a:effectLst/>
                        </a:rPr>
                        <a:t>Expected Count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a:effectLst/>
                        </a:rPr>
                        <a:t>45.0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59.0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104.0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27350816"/>
                  </a:ext>
                </a:extLst>
              </a:tr>
            </a:tbl>
          </a:graphicData>
        </a:graphic>
      </p:graphicFrame>
      <p:sp>
        <p:nvSpPr>
          <p:cNvPr id="12" name="Rectangle 11"/>
          <p:cNvSpPr/>
          <p:nvPr/>
        </p:nvSpPr>
        <p:spPr>
          <a:xfrm>
            <a:off x="602645" y="5631792"/>
            <a:ext cx="10639246" cy="1200329"/>
          </a:xfrm>
          <a:prstGeom prst="rect">
            <a:avLst/>
          </a:prstGeom>
        </p:spPr>
        <p:txBody>
          <a:bodyPr wrap="square">
            <a:spAutoFit/>
          </a:bodyPr>
          <a:lstStyle/>
          <a:p>
            <a:r>
              <a:rPr lang="el-GR" sz="2400" b="0" i="1">
                <a:solidFill>
                  <a:srgbClr val="000000"/>
                </a:solidFill>
                <a:effectLst/>
              </a:rPr>
              <a:t>χ</a:t>
            </a:r>
            <a:r>
              <a:rPr lang="en-GB" sz="2400" b="0" i="1" baseline="30000">
                <a:solidFill>
                  <a:srgbClr val="000000"/>
                </a:solidFill>
                <a:effectLst/>
              </a:rPr>
              <a:t>2</a:t>
            </a:r>
            <a:r>
              <a:rPr lang="en-GB" sz="2400" b="0" i="0">
                <a:solidFill>
                  <a:srgbClr val="000000"/>
                </a:solidFill>
                <a:effectLst/>
              </a:rPr>
              <a:t> (</a:t>
            </a:r>
            <a:r>
              <a:rPr lang="en-GB" sz="2400" b="0" i="0" err="1">
                <a:solidFill>
                  <a:srgbClr val="FF0000"/>
                </a:solidFill>
                <a:effectLst/>
              </a:rPr>
              <a:t>degress</a:t>
            </a:r>
            <a:r>
              <a:rPr lang="en-GB" sz="2400" b="0" i="0">
                <a:solidFill>
                  <a:srgbClr val="FF0000"/>
                </a:solidFill>
                <a:effectLst/>
              </a:rPr>
              <a:t> of freedom</a:t>
            </a:r>
            <a:r>
              <a:rPr lang="en-GB" sz="2400" b="0" i="0">
                <a:solidFill>
                  <a:srgbClr val="000000"/>
                </a:solidFill>
                <a:effectLst/>
              </a:rPr>
              <a:t>, </a:t>
            </a:r>
            <a:r>
              <a:rPr lang="en-GB" sz="2400" b="0" i="1">
                <a:solidFill>
                  <a:srgbClr val="000000"/>
                </a:solidFill>
                <a:effectLst/>
              </a:rPr>
              <a:t>N</a:t>
            </a:r>
            <a:r>
              <a:rPr lang="en-GB" sz="2400" b="0" i="0">
                <a:solidFill>
                  <a:srgbClr val="000000"/>
                </a:solidFill>
                <a:effectLst/>
              </a:rPr>
              <a:t> = </a:t>
            </a:r>
            <a:r>
              <a:rPr lang="en-GB" sz="2400" b="0" i="0">
                <a:solidFill>
                  <a:srgbClr val="FF0000"/>
                </a:solidFill>
                <a:effectLst/>
              </a:rPr>
              <a:t>sample size</a:t>
            </a:r>
            <a:r>
              <a:rPr lang="en-GB" sz="2400" b="0" i="0">
                <a:solidFill>
                  <a:srgbClr val="000000"/>
                </a:solidFill>
                <a:effectLst/>
              </a:rPr>
              <a:t>) = </a:t>
            </a:r>
            <a:r>
              <a:rPr lang="en-GB" sz="2400" b="0" i="0">
                <a:solidFill>
                  <a:srgbClr val="FF0000"/>
                </a:solidFill>
                <a:effectLst/>
              </a:rPr>
              <a:t>chi-square statistic value</a:t>
            </a:r>
            <a:r>
              <a:rPr lang="en-GB" sz="2400" b="0" i="0">
                <a:solidFill>
                  <a:srgbClr val="000000"/>
                </a:solidFill>
                <a:effectLst/>
              </a:rPr>
              <a:t>, </a:t>
            </a:r>
            <a:r>
              <a:rPr lang="en-GB" sz="2400" b="0" i="1">
                <a:solidFill>
                  <a:srgbClr val="000000"/>
                </a:solidFill>
                <a:effectLst/>
              </a:rPr>
              <a:t>p</a:t>
            </a:r>
            <a:r>
              <a:rPr lang="en-GB" sz="2400" b="0" i="0">
                <a:solidFill>
                  <a:srgbClr val="000000"/>
                </a:solidFill>
                <a:effectLst/>
              </a:rPr>
              <a:t> = </a:t>
            </a:r>
            <a:r>
              <a:rPr lang="en-GB" sz="2400" b="0" i="1">
                <a:solidFill>
                  <a:srgbClr val="FF0000"/>
                </a:solidFill>
                <a:effectLst/>
              </a:rPr>
              <a:t>p</a:t>
            </a:r>
            <a:r>
              <a:rPr lang="en-GB" sz="2400" b="0" i="0">
                <a:solidFill>
                  <a:srgbClr val="FF0000"/>
                </a:solidFill>
                <a:effectLst/>
              </a:rPr>
              <a:t> value</a:t>
            </a:r>
          </a:p>
          <a:p>
            <a:endParaRPr lang="en-GB" sz="2400">
              <a:solidFill>
                <a:srgbClr val="FF0000"/>
              </a:solidFill>
            </a:endParaRPr>
          </a:p>
          <a:p>
            <a:pPr algn="ctr"/>
            <a:r>
              <a:rPr lang="el-GR" sz="2400" b="0" i="1">
                <a:solidFill>
                  <a:srgbClr val="000000"/>
                </a:solidFill>
                <a:effectLst/>
              </a:rPr>
              <a:t>Χ</a:t>
            </a:r>
            <a:r>
              <a:rPr lang="en-GB" sz="2400" b="0" i="1" baseline="30000">
                <a:solidFill>
                  <a:srgbClr val="000000"/>
                </a:solidFill>
                <a:effectLst/>
              </a:rPr>
              <a:t>2</a:t>
            </a:r>
            <a:r>
              <a:rPr lang="en-GB" sz="2400" b="0" i="1">
                <a:solidFill>
                  <a:srgbClr val="000000"/>
                </a:solidFill>
                <a:effectLst/>
              </a:rPr>
              <a:t>(1, N=104)= 6.620 p=.010.</a:t>
            </a:r>
            <a:endParaRPr lang="en-GB" sz="2400"/>
          </a:p>
        </p:txBody>
      </p:sp>
      <p:graphicFrame>
        <p:nvGraphicFramePr>
          <p:cNvPr id="13" name="Table 12"/>
          <p:cNvGraphicFramePr>
            <a:graphicFrameLocks noGrp="1"/>
          </p:cNvGraphicFramePr>
          <p:nvPr/>
        </p:nvGraphicFramePr>
        <p:xfrm>
          <a:off x="6424773" y="1063926"/>
          <a:ext cx="5678170" cy="2961708"/>
        </p:xfrm>
        <a:graphic>
          <a:graphicData uri="http://schemas.openxmlformats.org/drawingml/2006/table">
            <a:tbl>
              <a:tblPr>
                <a:tableStyleId>{5C22544A-7EE6-4342-B048-85BDC9FD1C3A}</a:tableStyleId>
              </a:tblPr>
              <a:tblGrid>
                <a:gridCol w="1561465">
                  <a:extLst>
                    <a:ext uri="{9D8B030D-6E8A-4147-A177-3AD203B41FA5}">
                      <a16:colId xmlns:a16="http://schemas.microsoft.com/office/drawing/2014/main" val="64895356"/>
                    </a:ext>
                  </a:extLst>
                </a:gridCol>
                <a:gridCol w="653415">
                  <a:extLst>
                    <a:ext uri="{9D8B030D-6E8A-4147-A177-3AD203B41FA5}">
                      <a16:colId xmlns:a16="http://schemas.microsoft.com/office/drawing/2014/main" val="1571941874"/>
                    </a:ext>
                  </a:extLst>
                </a:gridCol>
                <a:gridCol w="653415">
                  <a:extLst>
                    <a:ext uri="{9D8B030D-6E8A-4147-A177-3AD203B41FA5}">
                      <a16:colId xmlns:a16="http://schemas.microsoft.com/office/drawing/2014/main" val="3655309946"/>
                    </a:ext>
                  </a:extLst>
                </a:gridCol>
                <a:gridCol w="936625">
                  <a:extLst>
                    <a:ext uri="{9D8B030D-6E8A-4147-A177-3AD203B41FA5}">
                      <a16:colId xmlns:a16="http://schemas.microsoft.com/office/drawing/2014/main" val="1779981430"/>
                    </a:ext>
                  </a:extLst>
                </a:gridCol>
                <a:gridCol w="936625">
                  <a:extLst>
                    <a:ext uri="{9D8B030D-6E8A-4147-A177-3AD203B41FA5}">
                      <a16:colId xmlns:a16="http://schemas.microsoft.com/office/drawing/2014/main" val="1176245413"/>
                    </a:ext>
                  </a:extLst>
                </a:gridCol>
                <a:gridCol w="936625">
                  <a:extLst>
                    <a:ext uri="{9D8B030D-6E8A-4147-A177-3AD203B41FA5}">
                      <a16:colId xmlns:a16="http://schemas.microsoft.com/office/drawing/2014/main" val="1675131636"/>
                    </a:ext>
                  </a:extLst>
                </a:gridCol>
              </a:tblGrid>
              <a:tr h="0">
                <a:tc gridSpan="6">
                  <a:txBody>
                    <a:bodyPr/>
                    <a:lstStyle/>
                    <a:p>
                      <a:pPr marL="38100" marR="38100" algn="ctr">
                        <a:lnSpc>
                          <a:spcPts val="1600"/>
                        </a:lnSpc>
                        <a:spcAft>
                          <a:spcPts val="0"/>
                        </a:spcAft>
                      </a:pPr>
                      <a:r>
                        <a:rPr lang="en-GB" sz="1600">
                          <a:effectLst/>
                        </a:rPr>
                        <a:t>Chi-Square Tests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106101629"/>
                  </a:ext>
                </a:extLst>
              </a:tr>
              <a:tr h="0">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100">
                          <a:effectLst/>
                        </a:rPr>
                        <a:t>Value</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100">
                          <a:effectLst/>
                        </a:rPr>
                        <a:t>df</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100">
                          <a:effectLst/>
                        </a:rPr>
                        <a:t>Asymptotic Significance (2-sided)</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100">
                          <a:effectLst/>
                        </a:rPr>
                        <a:t>Exact Sig. (2-sided)</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100">
                          <a:effectLst/>
                        </a:rPr>
                        <a:t>Exact Sig. (1-sided)</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4056249737"/>
                  </a:ext>
                </a:extLst>
              </a:tr>
              <a:tr h="0">
                <a:tc>
                  <a:txBody>
                    <a:bodyPr/>
                    <a:lstStyle/>
                    <a:p>
                      <a:pPr marL="38100" marR="38100">
                        <a:lnSpc>
                          <a:spcPts val="1600"/>
                        </a:lnSpc>
                        <a:spcAft>
                          <a:spcPts val="0"/>
                        </a:spcAft>
                      </a:pPr>
                      <a:r>
                        <a:rPr lang="en-GB" sz="1100">
                          <a:solidFill>
                            <a:srgbClr val="FF0000"/>
                          </a:solidFill>
                          <a:effectLst/>
                        </a:rPr>
                        <a:t>Pearson Chi-Square</a:t>
                      </a:r>
                      <a:endParaRPr lang="en-GB" sz="16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solidFill>
                            <a:srgbClr val="FF0000"/>
                          </a:solidFill>
                          <a:effectLst/>
                        </a:rPr>
                        <a:t>6.620</a:t>
                      </a:r>
                      <a:r>
                        <a:rPr lang="en-GB" sz="1100" baseline="30000">
                          <a:solidFill>
                            <a:srgbClr val="FF0000"/>
                          </a:solidFill>
                          <a:effectLst/>
                        </a:rPr>
                        <a:t>a</a:t>
                      </a:r>
                      <a:endParaRPr lang="en-GB" sz="16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solidFill>
                            <a:srgbClr val="FF0000"/>
                          </a:solidFill>
                          <a:effectLst/>
                        </a:rPr>
                        <a:t>1</a:t>
                      </a:r>
                      <a:endParaRPr lang="en-GB" sz="16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solidFill>
                            <a:srgbClr val="FF0000"/>
                          </a:solidFill>
                          <a:effectLst/>
                        </a:rPr>
                        <a:t>.010</a:t>
                      </a:r>
                      <a:endParaRPr lang="en-GB" sz="16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325710640"/>
                  </a:ext>
                </a:extLst>
              </a:tr>
              <a:tr h="0">
                <a:tc>
                  <a:txBody>
                    <a:bodyPr/>
                    <a:lstStyle/>
                    <a:p>
                      <a:pPr marL="38100" marR="38100">
                        <a:lnSpc>
                          <a:spcPts val="1600"/>
                        </a:lnSpc>
                        <a:spcAft>
                          <a:spcPts val="0"/>
                        </a:spcAft>
                      </a:pPr>
                      <a:r>
                        <a:rPr lang="en-GB" sz="1100">
                          <a:effectLst/>
                        </a:rPr>
                        <a:t>Continuity </a:t>
                      </a:r>
                      <a:r>
                        <a:rPr lang="en-GB" sz="1100" err="1">
                          <a:effectLst/>
                        </a:rPr>
                        <a:t>Correction</a:t>
                      </a:r>
                      <a:r>
                        <a:rPr lang="en-GB" sz="1100" baseline="30000" err="1">
                          <a:effectLst/>
                        </a:rPr>
                        <a:t>b</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5.641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.018</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157976849"/>
                  </a:ext>
                </a:extLst>
              </a:tr>
              <a:tr h="0">
                <a:tc>
                  <a:txBody>
                    <a:bodyPr/>
                    <a:lstStyle/>
                    <a:p>
                      <a:pPr marL="38100" marR="38100">
                        <a:lnSpc>
                          <a:spcPts val="1600"/>
                        </a:lnSpc>
                        <a:spcAft>
                          <a:spcPts val="0"/>
                        </a:spcAft>
                      </a:pPr>
                      <a:r>
                        <a:rPr lang="en-GB" sz="1100">
                          <a:effectLst/>
                        </a:rPr>
                        <a:t>Likelihood Ratio</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6.698</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.010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259899203"/>
                  </a:ext>
                </a:extLst>
              </a:tr>
              <a:tr h="0">
                <a:tc>
                  <a:txBody>
                    <a:bodyPr/>
                    <a:lstStyle/>
                    <a:p>
                      <a:pPr marL="38100" marR="38100">
                        <a:lnSpc>
                          <a:spcPts val="1600"/>
                        </a:lnSpc>
                        <a:spcAft>
                          <a:spcPts val="0"/>
                        </a:spcAft>
                      </a:pPr>
                      <a:r>
                        <a:rPr lang="en-GB" sz="1100">
                          <a:effectLst/>
                        </a:rPr>
                        <a:t>Fisher's Exact Test</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r">
                        <a:lnSpc>
                          <a:spcPts val="1600"/>
                        </a:lnSpc>
                        <a:spcAft>
                          <a:spcPts val="0"/>
                        </a:spcAft>
                      </a:pPr>
                      <a:r>
                        <a:rPr lang="en-GB" sz="1100">
                          <a:effectLst/>
                        </a:rPr>
                        <a:t>.017</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.009</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590859208"/>
                  </a:ext>
                </a:extLst>
              </a:tr>
              <a:tr h="0">
                <a:tc>
                  <a:txBody>
                    <a:bodyPr/>
                    <a:lstStyle/>
                    <a:p>
                      <a:pPr marL="38100" marR="38100">
                        <a:lnSpc>
                          <a:spcPts val="1600"/>
                        </a:lnSpc>
                        <a:spcAft>
                          <a:spcPts val="0"/>
                        </a:spcAft>
                      </a:pPr>
                      <a:r>
                        <a:rPr lang="en-GB" sz="1100">
                          <a:effectLst/>
                        </a:rPr>
                        <a:t>Linear-by-Linear Association</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6.556</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.010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394218640"/>
                  </a:ext>
                </a:extLst>
              </a:tr>
              <a:tr h="0">
                <a:tc>
                  <a:txBody>
                    <a:bodyPr/>
                    <a:lstStyle/>
                    <a:p>
                      <a:pPr marL="38100" marR="38100">
                        <a:lnSpc>
                          <a:spcPts val="1600"/>
                        </a:lnSpc>
                        <a:spcAft>
                          <a:spcPts val="0"/>
                        </a:spcAft>
                      </a:pPr>
                      <a:r>
                        <a:rPr lang="en-GB" sz="1100">
                          <a:effectLst/>
                        </a:rPr>
                        <a:t>N of Valid Cases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104</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732505377"/>
                  </a:ext>
                </a:extLst>
              </a:tr>
              <a:tr h="0">
                <a:tc gridSpan="6">
                  <a:txBody>
                    <a:bodyPr/>
                    <a:lstStyle/>
                    <a:p>
                      <a:pPr marL="38100" marR="38100">
                        <a:lnSpc>
                          <a:spcPts val="1600"/>
                        </a:lnSpc>
                        <a:spcAft>
                          <a:spcPts val="0"/>
                        </a:spcAft>
                      </a:pPr>
                      <a:r>
                        <a:rPr lang="en-GB" sz="900">
                          <a:effectLst/>
                        </a:rPr>
                        <a:t>a. 0 cells (0.0%) have expected count less than 5. The minimum expected count is 22.50.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56200412"/>
                  </a:ext>
                </a:extLst>
              </a:tr>
              <a:tr h="0">
                <a:tc gridSpan="6">
                  <a:txBody>
                    <a:bodyPr/>
                    <a:lstStyle/>
                    <a:p>
                      <a:pPr marL="38100" marR="38100">
                        <a:lnSpc>
                          <a:spcPts val="1600"/>
                        </a:lnSpc>
                        <a:spcAft>
                          <a:spcPts val="0"/>
                        </a:spcAft>
                      </a:pPr>
                      <a:r>
                        <a:rPr lang="en-GB" sz="900">
                          <a:effectLst/>
                        </a:rPr>
                        <a:t>b. Computed only for a 2x2 table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557710518"/>
                  </a:ext>
                </a:extLst>
              </a:tr>
            </a:tbl>
          </a:graphicData>
        </a:graphic>
      </p:graphicFrame>
      <p:cxnSp>
        <p:nvCxnSpPr>
          <p:cNvPr id="15" name="Straight Arrow Connector 14"/>
          <p:cNvCxnSpPr/>
          <p:nvPr/>
        </p:nvCxnSpPr>
        <p:spPr>
          <a:xfrm flipV="1">
            <a:off x="6222521" y="3858423"/>
            <a:ext cx="253041" cy="374271"/>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7940289"/>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pPr algn="ctr"/>
            <a:r>
              <a:rPr lang="en-GB"/>
              <a:t>Reporting the Data</a:t>
            </a:r>
          </a:p>
        </p:txBody>
      </p:sp>
      <p:sp>
        <p:nvSpPr>
          <p:cNvPr id="3" name="Content Placeholder 2"/>
          <p:cNvSpPr>
            <a:spLocks noGrp="1"/>
          </p:cNvSpPr>
          <p:nvPr>
            <p:ph idx="4294967295"/>
          </p:nvPr>
        </p:nvSpPr>
        <p:spPr>
          <a:xfrm>
            <a:off x="0" y="1443038"/>
            <a:ext cx="10515600" cy="4733925"/>
          </a:xfrm>
          <a:prstGeom prst="rect">
            <a:avLst/>
          </a:prstGeom>
        </p:spPr>
        <p:txBody>
          <a:bodyPr/>
          <a:lstStyle/>
          <a:p>
            <a:pPr marL="0" indent="0">
              <a:buNone/>
            </a:pPr>
            <a:r>
              <a:rPr lang="en-GB"/>
              <a:t>A comparison of physical activity rates in men (n=52) and women (n=52) (figure 1) identified that men were significantly (</a:t>
            </a:r>
            <a:r>
              <a:rPr lang="el-GR" b="0" i="1">
                <a:solidFill>
                  <a:srgbClr val="000000"/>
                </a:solidFill>
                <a:effectLst/>
              </a:rPr>
              <a:t>Χ</a:t>
            </a:r>
            <a:r>
              <a:rPr lang="en-GB" b="0" i="1" baseline="30000">
                <a:solidFill>
                  <a:srgbClr val="000000"/>
                </a:solidFill>
                <a:effectLst/>
              </a:rPr>
              <a:t>2</a:t>
            </a:r>
            <a:r>
              <a:rPr lang="en-GB" b="0" i="1">
                <a:solidFill>
                  <a:srgbClr val="000000"/>
                </a:solidFill>
                <a:effectLst/>
              </a:rPr>
              <a:t>(3, N=104)= 27.759, p&lt;.001) more active than women</a:t>
            </a:r>
            <a:endParaRPr lang="en-GB"/>
          </a:p>
          <a:p>
            <a:pPr marL="0" indent="0">
              <a:buNone/>
            </a:pPr>
            <a:endParaRPr lang="en-GB"/>
          </a:p>
        </p:txBody>
      </p:sp>
      <p:graphicFrame>
        <p:nvGraphicFramePr>
          <p:cNvPr id="4" name="Chart 3"/>
          <p:cNvGraphicFramePr>
            <a:graphicFrameLocks/>
          </p:cNvGraphicFramePr>
          <p:nvPr/>
        </p:nvGraphicFramePr>
        <p:xfrm>
          <a:off x="3234905" y="3121324"/>
          <a:ext cx="4572000" cy="2743200"/>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Box 4"/>
          <p:cNvSpPr txBox="1"/>
          <p:nvPr/>
        </p:nvSpPr>
        <p:spPr>
          <a:xfrm>
            <a:off x="3375803" y="5679858"/>
            <a:ext cx="5946476" cy="369332"/>
          </a:xfrm>
          <a:prstGeom prst="rect">
            <a:avLst/>
          </a:prstGeom>
          <a:noFill/>
        </p:spPr>
        <p:txBody>
          <a:bodyPr wrap="square" rtlCol="0">
            <a:spAutoFit/>
          </a:bodyPr>
          <a:lstStyle/>
          <a:p>
            <a:r>
              <a:rPr lang="en-GB" sz="1400"/>
              <a:t>Figure 1: Comparison of self-reported activity levels between men and women</a:t>
            </a:r>
            <a:r>
              <a:rPr lang="en-GB"/>
              <a:t>.</a:t>
            </a:r>
          </a:p>
        </p:txBody>
      </p:sp>
    </p:spTree>
    <p:extLst>
      <p:ext uri="{BB962C8B-B14F-4D97-AF65-F5344CB8AC3E}">
        <p14:creationId xmlns:p14="http://schemas.microsoft.com/office/powerpoint/2010/main" val="908840567"/>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normAutofit/>
          </a:bodyPr>
          <a:lstStyle/>
          <a:p>
            <a:r>
              <a:rPr lang="en-GB" sz="3600"/>
              <a:t>An evaluation of the frequency of physical activity levels of year 11 students.</a:t>
            </a:r>
          </a:p>
        </p:txBody>
      </p:sp>
      <p:sp>
        <p:nvSpPr>
          <p:cNvPr id="3" name="Content Placeholder 2"/>
          <p:cNvSpPr>
            <a:spLocks noGrp="1"/>
          </p:cNvSpPr>
          <p:nvPr>
            <p:ph idx="4294967295"/>
          </p:nvPr>
        </p:nvSpPr>
        <p:spPr>
          <a:xfrm>
            <a:off x="0" y="1825625"/>
            <a:ext cx="10515600" cy="4695825"/>
          </a:xfrm>
          <a:prstGeom prst="rect">
            <a:avLst/>
          </a:prstGeom>
        </p:spPr>
        <p:txBody>
          <a:bodyPr>
            <a:normAutofit fontScale="70000" lnSpcReduction="20000"/>
          </a:bodyPr>
          <a:lstStyle/>
          <a:p>
            <a:pPr marL="0" indent="0">
              <a:buNone/>
            </a:pPr>
            <a:r>
              <a:rPr lang="en-GB"/>
              <a:t>Set up the variable view in a similar manner, except there are now 4 responses to put in to the activity value box.</a:t>
            </a:r>
          </a:p>
          <a:p>
            <a:pPr marL="0" indent="0">
              <a:buNone/>
            </a:pPr>
            <a:endParaRPr lang="en-GB"/>
          </a:p>
          <a:p>
            <a:pPr marL="0" indent="0">
              <a:buNone/>
            </a:pPr>
            <a:r>
              <a:rPr lang="en-GB"/>
              <a:t>Conduct the Chi-squared analysis in a similar manner except as there are 4 responses we need to conduct a post hoc analysis (adjusted standardized) to consider where any differences identified in the primary analysis are.</a:t>
            </a:r>
          </a:p>
          <a:p>
            <a:pPr marL="0" indent="0">
              <a:buNone/>
            </a:pPr>
            <a:endParaRPr lang="en-GB"/>
          </a:p>
          <a:p>
            <a:pPr marL="0" indent="0">
              <a:buNone/>
            </a:pPr>
            <a:r>
              <a:rPr lang="en-GB"/>
              <a:t>Analyse</a:t>
            </a:r>
          </a:p>
          <a:p>
            <a:pPr marL="0" indent="0">
              <a:buNone/>
            </a:pPr>
            <a:r>
              <a:rPr lang="en-GB"/>
              <a:t>Descriptive statistics</a:t>
            </a:r>
          </a:p>
          <a:p>
            <a:pPr marL="0" indent="0">
              <a:buNone/>
            </a:pPr>
            <a:r>
              <a:rPr lang="en-GB"/>
              <a:t>Crosstabs</a:t>
            </a:r>
          </a:p>
          <a:p>
            <a:pPr marL="0" indent="0">
              <a:buNone/>
            </a:pPr>
            <a:r>
              <a:rPr lang="en-GB"/>
              <a:t>Move gender to Row(s) and Activity to (Column(s)</a:t>
            </a:r>
          </a:p>
          <a:p>
            <a:pPr marL="0" indent="0">
              <a:buNone/>
            </a:pPr>
            <a:r>
              <a:rPr lang="en-GB"/>
              <a:t>In statistics tick chi-squared &amp; continue</a:t>
            </a:r>
          </a:p>
          <a:p>
            <a:pPr marL="0" indent="0">
              <a:buNone/>
            </a:pPr>
            <a:r>
              <a:rPr lang="en-GB"/>
              <a:t>In cells tick observed &amp; Expected </a:t>
            </a:r>
            <a:r>
              <a:rPr lang="en-GB">
                <a:solidFill>
                  <a:srgbClr val="FF0000"/>
                </a:solidFill>
              </a:rPr>
              <a:t>&amp; Adjusted standardized</a:t>
            </a:r>
          </a:p>
          <a:p>
            <a:pPr marL="0" indent="0">
              <a:buNone/>
            </a:pPr>
            <a:r>
              <a:rPr lang="en-GB"/>
              <a:t>Continue</a:t>
            </a:r>
          </a:p>
          <a:p>
            <a:pPr marL="0" indent="0">
              <a:buNone/>
            </a:pPr>
            <a:r>
              <a:rPr lang="en-GB"/>
              <a:t>OK</a:t>
            </a:r>
          </a:p>
          <a:p>
            <a:pPr marL="0" indent="0">
              <a:buNone/>
            </a:pPr>
            <a:endParaRPr lang="en-GB"/>
          </a:p>
        </p:txBody>
      </p:sp>
      <p:pic>
        <p:nvPicPr>
          <p:cNvPr id="5" name="Picture 4"/>
          <p:cNvPicPr>
            <a:picLocks noChangeAspect="1"/>
          </p:cNvPicPr>
          <p:nvPr/>
        </p:nvPicPr>
        <p:blipFill>
          <a:blip r:embed="rId2"/>
          <a:stretch>
            <a:fillRect/>
          </a:stretch>
        </p:blipFill>
        <p:spPr>
          <a:xfrm>
            <a:off x="7933122" y="3232029"/>
            <a:ext cx="3494003" cy="3476445"/>
          </a:xfrm>
          <a:prstGeom prst="rect">
            <a:avLst/>
          </a:prstGeom>
        </p:spPr>
      </p:pic>
    </p:spTree>
    <p:extLst>
      <p:ext uri="{BB962C8B-B14F-4D97-AF65-F5344CB8AC3E}">
        <p14:creationId xmlns:p14="http://schemas.microsoft.com/office/powerpoint/2010/main" val="822740616"/>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65125"/>
            <a:ext cx="10515600" cy="584200"/>
          </a:xfrm>
          <a:prstGeom prst="rect">
            <a:avLst/>
          </a:prstGeom>
        </p:spPr>
        <p:txBody>
          <a:bodyPr>
            <a:normAutofit fontScale="90000"/>
          </a:bodyPr>
          <a:lstStyle/>
          <a:p>
            <a:pPr algn="ctr"/>
            <a:r>
              <a:rPr lang="en-GB"/>
              <a:t>SPSS Outputs</a:t>
            </a:r>
          </a:p>
        </p:txBody>
      </p:sp>
      <p:graphicFrame>
        <p:nvGraphicFramePr>
          <p:cNvPr id="4" name="Table 3"/>
          <p:cNvGraphicFramePr>
            <a:graphicFrameLocks noGrp="1"/>
          </p:cNvGraphicFramePr>
          <p:nvPr/>
        </p:nvGraphicFramePr>
        <p:xfrm>
          <a:off x="379561" y="1062703"/>
          <a:ext cx="6301924" cy="2797064"/>
        </p:xfrm>
        <a:graphic>
          <a:graphicData uri="http://schemas.openxmlformats.org/drawingml/2006/table">
            <a:tbl>
              <a:tblPr>
                <a:tableStyleId>{5C22544A-7EE6-4342-B048-85BDC9FD1C3A}</a:tableStyleId>
              </a:tblPr>
              <a:tblGrid>
                <a:gridCol w="588450">
                  <a:extLst>
                    <a:ext uri="{9D8B030D-6E8A-4147-A177-3AD203B41FA5}">
                      <a16:colId xmlns:a16="http://schemas.microsoft.com/office/drawing/2014/main" val="2545196088"/>
                    </a:ext>
                  </a:extLst>
                </a:gridCol>
                <a:gridCol w="709780">
                  <a:extLst>
                    <a:ext uri="{9D8B030D-6E8A-4147-A177-3AD203B41FA5}">
                      <a16:colId xmlns:a16="http://schemas.microsoft.com/office/drawing/2014/main" val="2850520767"/>
                    </a:ext>
                  </a:extLst>
                </a:gridCol>
                <a:gridCol w="1525484">
                  <a:extLst>
                    <a:ext uri="{9D8B030D-6E8A-4147-A177-3AD203B41FA5}">
                      <a16:colId xmlns:a16="http://schemas.microsoft.com/office/drawing/2014/main" val="1709907009"/>
                    </a:ext>
                  </a:extLst>
                </a:gridCol>
                <a:gridCol w="695642">
                  <a:extLst>
                    <a:ext uri="{9D8B030D-6E8A-4147-A177-3AD203B41FA5}">
                      <a16:colId xmlns:a16="http://schemas.microsoft.com/office/drawing/2014/main" val="3061033824"/>
                    </a:ext>
                  </a:extLst>
                </a:gridCol>
                <a:gridCol w="695642">
                  <a:extLst>
                    <a:ext uri="{9D8B030D-6E8A-4147-A177-3AD203B41FA5}">
                      <a16:colId xmlns:a16="http://schemas.microsoft.com/office/drawing/2014/main" val="490407751"/>
                    </a:ext>
                  </a:extLst>
                </a:gridCol>
                <a:gridCol w="695642">
                  <a:extLst>
                    <a:ext uri="{9D8B030D-6E8A-4147-A177-3AD203B41FA5}">
                      <a16:colId xmlns:a16="http://schemas.microsoft.com/office/drawing/2014/main" val="1314811834"/>
                    </a:ext>
                  </a:extLst>
                </a:gridCol>
                <a:gridCol w="695642">
                  <a:extLst>
                    <a:ext uri="{9D8B030D-6E8A-4147-A177-3AD203B41FA5}">
                      <a16:colId xmlns:a16="http://schemas.microsoft.com/office/drawing/2014/main" val="887876361"/>
                    </a:ext>
                  </a:extLst>
                </a:gridCol>
                <a:gridCol w="695642">
                  <a:extLst>
                    <a:ext uri="{9D8B030D-6E8A-4147-A177-3AD203B41FA5}">
                      <a16:colId xmlns:a16="http://schemas.microsoft.com/office/drawing/2014/main" val="3792784792"/>
                    </a:ext>
                  </a:extLst>
                </a:gridCol>
              </a:tblGrid>
              <a:tr h="187202">
                <a:tc gridSpan="8">
                  <a:txBody>
                    <a:bodyPr/>
                    <a:lstStyle/>
                    <a:p>
                      <a:pPr marL="38100" marR="38100" algn="ctr">
                        <a:lnSpc>
                          <a:spcPts val="1600"/>
                        </a:lnSpc>
                        <a:spcAft>
                          <a:spcPts val="0"/>
                        </a:spcAft>
                      </a:pPr>
                      <a:r>
                        <a:rPr lang="en-GB" sz="2000">
                          <a:effectLst/>
                        </a:rPr>
                        <a:t>gender * activity </a:t>
                      </a:r>
                      <a:r>
                        <a:rPr lang="en-GB" sz="2000" err="1">
                          <a:effectLst/>
                        </a:rPr>
                        <a:t>Crosstabulation</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947505381"/>
                  </a:ext>
                </a:extLst>
              </a:tr>
              <a:tr h="187202">
                <a:tc rowSpan="2" gridSpan="3">
                  <a:txBody>
                    <a:bodyPr/>
                    <a:lstStyle/>
                    <a:p>
                      <a:pPr>
                        <a:lnSpc>
                          <a:spcPct val="107000"/>
                        </a:lnSpc>
                        <a:spcAft>
                          <a:spcPts val="0"/>
                        </a:spcAft>
                      </a:pPr>
                      <a:r>
                        <a:rPr lang="en-GB" sz="24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rowSpan="2" hMerge="1">
                  <a:txBody>
                    <a:bodyPr/>
                    <a:lstStyle/>
                    <a:p>
                      <a:endParaRPr lang="en-GB"/>
                    </a:p>
                  </a:txBody>
                  <a:tcPr/>
                </a:tc>
                <a:tc rowSpan="2" hMerge="1">
                  <a:txBody>
                    <a:bodyPr/>
                    <a:lstStyle/>
                    <a:p>
                      <a:endParaRPr lang="en-GB"/>
                    </a:p>
                  </a:txBody>
                  <a:tcPr/>
                </a:tc>
                <a:tc gridSpan="4">
                  <a:txBody>
                    <a:bodyPr/>
                    <a:lstStyle/>
                    <a:p>
                      <a:pPr marL="38100" marR="38100" algn="ctr">
                        <a:lnSpc>
                          <a:spcPts val="1600"/>
                        </a:lnSpc>
                        <a:spcAft>
                          <a:spcPts val="0"/>
                        </a:spcAft>
                      </a:pPr>
                      <a:r>
                        <a:rPr lang="en-GB" sz="1400">
                          <a:effectLst/>
                        </a:rPr>
                        <a:t>activity</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hMerge="1">
                  <a:txBody>
                    <a:bodyPr/>
                    <a:lstStyle/>
                    <a:p>
                      <a:endParaRPr lang="en-GB"/>
                    </a:p>
                  </a:txBody>
                  <a:tcPr/>
                </a:tc>
                <a:tc hMerge="1">
                  <a:txBody>
                    <a:bodyPr/>
                    <a:lstStyle/>
                    <a:p>
                      <a:endParaRPr lang="en-GB"/>
                    </a:p>
                  </a:txBody>
                  <a:tcPr/>
                </a:tc>
                <a:tc rowSpan="2">
                  <a:txBody>
                    <a:bodyPr/>
                    <a:lstStyle/>
                    <a:p>
                      <a:pPr marL="38100" marR="38100" algn="ctr">
                        <a:lnSpc>
                          <a:spcPts val="1600"/>
                        </a:lnSpc>
                        <a:spcAft>
                          <a:spcPts val="0"/>
                        </a:spcAft>
                      </a:pPr>
                      <a:r>
                        <a:rPr lang="en-GB" sz="1400">
                          <a:effectLst/>
                        </a:rPr>
                        <a:t>Total</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454748506"/>
                  </a:ext>
                </a:extLst>
              </a:tr>
              <a:tr h="374404">
                <a:tc gridSpan="3" vMerge="1">
                  <a:txBody>
                    <a:bodyPr/>
                    <a:lstStyle/>
                    <a:p>
                      <a:endParaRPr lang="en-GB"/>
                    </a:p>
                  </a:txBody>
                  <a:tcPr/>
                </a:tc>
                <a:tc hMerge="1" vMerge="1">
                  <a:txBody>
                    <a:bodyPr/>
                    <a:lstStyle/>
                    <a:p>
                      <a:endParaRPr lang="en-GB"/>
                    </a:p>
                  </a:txBody>
                  <a:tcPr/>
                </a:tc>
                <a:tc hMerge="1" vMerge="1">
                  <a:txBody>
                    <a:bodyPr/>
                    <a:lstStyle/>
                    <a:p>
                      <a:endParaRPr lang="en-GB"/>
                    </a:p>
                  </a:txBody>
                  <a:tcPr/>
                </a:tc>
                <a:tc>
                  <a:txBody>
                    <a:bodyPr/>
                    <a:lstStyle/>
                    <a:p>
                      <a:pPr marL="38100" marR="38100" algn="ctr">
                        <a:lnSpc>
                          <a:spcPts val="1600"/>
                        </a:lnSpc>
                        <a:spcAft>
                          <a:spcPts val="0"/>
                        </a:spcAft>
                      </a:pPr>
                      <a:r>
                        <a:rPr lang="en-GB" sz="1400">
                          <a:effectLst/>
                        </a:rPr>
                        <a:t>inactive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400" err="1">
                          <a:effectLst/>
                        </a:rPr>
                        <a:t>occactive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400">
                          <a:effectLst/>
                        </a:rPr>
                        <a:t>active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400">
                          <a:effectLst/>
                        </a:rPr>
                        <a:t>very active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vMerge="1">
                  <a:txBody>
                    <a:bodyPr/>
                    <a:lstStyle/>
                    <a:p>
                      <a:endParaRPr lang="en-GB"/>
                    </a:p>
                  </a:txBody>
                  <a:tcPr/>
                </a:tc>
                <a:extLst>
                  <a:ext uri="{0D108BD9-81ED-4DB2-BD59-A6C34878D82A}">
                    <a16:rowId xmlns:a16="http://schemas.microsoft.com/office/drawing/2014/main" val="118260342"/>
                  </a:ext>
                </a:extLst>
              </a:tr>
              <a:tr h="187202">
                <a:tc rowSpan="6">
                  <a:txBody>
                    <a:bodyPr/>
                    <a:lstStyle/>
                    <a:p>
                      <a:pPr marL="38100" marR="38100">
                        <a:lnSpc>
                          <a:spcPts val="1600"/>
                        </a:lnSpc>
                        <a:spcAft>
                          <a:spcPts val="0"/>
                        </a:spcAft>
                      </a:pPr>
                      <a:r>
                        <a:rPr lang="en-GB" sz="1400">
                          <a:effectLst/>
                        </a:rPr>
                        <a:t>gender</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rowSpan="3">
                  <a:txBody>
                    <a:bodyPr/>
                    <a:lstStyle/>
                    <a:p>
                      <a:pPr marL="38100" marR="38100">
                        <a:lnSpc>
                          <a:spcPts val="1600"/>
                        </a:lnSpc>
                        <a:spcAft>
                          <a:spcPts val="0"/>
                        </a:spcAft>
                      </a:pPr>
                      <a:r>
                        <a:rPr lang="en-GB" sz="1400">
                          <a:effectLst/>
                        </a:rPr>
                        <a:t>male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1400">
                          <a:effectLst/>
                        </a:rPr>
                        <a:t>Count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16</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20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52</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444849376"/>
                  </a:ext>
                </a:extLst>
              </a:tr>
              <a:tr h="187202">
                <a:tc vMerge="1">
                  <a:txBody>
                    <a:bodyPr/>
                    <a:lstStyle/>
                    <a:p>
                      <a:endParaRPr lang="en-GB"/>
                    </a:p>
                  </a:txBody>
                  <a:tcPr/>
                </a:tc>
                <a:tc vMerge="1">
                  <a:txBody>
                    <a:bodyPr/>
                    <a:lstStyle/>
                    <a:p>
                      <a:endParaRPr lang="en-GB"/>
                    </a:p>
                  </a:txBody>
                  <a:tcPr/>
                </a:tc>
                <a:tc>
                  <a:txBody>
                    <a:bodyPr/>
                    <a:lstStyle/>
                    <a:p>
                      <a:pPr marL="38100" marR="38100">
                        <a:lnSpc>
                          <a:spcPts val="1600"/>
                        </a:lnSpc>
                        <a:spcAft>
                          <a:spcPts val="0"/>
                        </a:spcAft>
                      </a:pPr>
                      <a:r>
                        <a:rPr lang="en-GB" sz="1400">
                          <a:effectLst/>
                        </a:rPr>
                        <a:t>Expected Count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22.5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6.5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11.5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11.5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52.0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059116541"/>
                  </a:ext>
                </a:extLst>
              </a:tr>
              <a:tr h="374404">
                <a:tc vMerge="1">
                  <a:txBody>
                    <a:bodyPr/>
                    <a:lstStyle/>
                    <a:p>
                      <a:endParaRPr lang="en-GB"/>
                    </a:p>
                  </a:txBody>
                  <a:tcPr/>
                </a:tc>
                <a:tc vMerge="1">
                  <a:txBody>
                    <a:bodyPr/>
                    <a:lstStyle/>
                    <a:p>
                      <a:endParaRPr lang="en-GB"/>
                    </a:p>
                  </a:txBody>
                  <a:tcPr/>
                </a:tc>
                <a:tc>
                  <a:txBody>
                    <a:bodyPr/>
                    <a:lstStyle/>
                    <a:p>
                      <a:pPr marL="38100" marR="38100">
                        <a:lnSpc>
                          <a:spcPts val="1600"/>
                        </a:lnSpc>
                        <a:spcAft>
                          <a:spcPts val="0"/>
                        </a:spcAft>
                      </a:pPr>
                      <a:r>
                        <a:rPr lang="en-GB" sz="1400">
                          <a:effectLst/>
                        </a:rPr>
                        <a:t>Adjusted Residual</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-2.6</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-3.3</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1.7</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4.0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24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120413033"/>
                  </a:ext>
                </a:extLst>
              </a:tr>
              <a:tr h="187202">
                <a:tc vMerge="1">
                  <a:txBody>
                    <a:bodyPr/>
                    <a:lstStyle/>
                    <a:p>
                      <a:endParaRPr lang="en-GB"/>
                    </a:p>
                  </a:txBody>
                  <a:tcPr/>
                </a:tc>
                <a:tc rowSpan="3">
                  <a:txBody>
                    <a:bodyPr/>
                    <a:lstStyle/>
                    <a:p>
                      <a:pPr marL="38100" marR="38100">
                        <a:lnSpc>
                          <a:spcPts val="1600"/>
                        </a:lnSpc>
                        <a:spcAft>
                          <a:spcPts val="0"/>
                        </a:spcAft>
                      </a:pPr>
                      <a:r>
                        <a:rPr lang="en-GB" sz="1400">
                          <a:effectLst/>
                        </a:rPr>
                        <a:t>female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1400">
                          <a:effectLst/>
                        </a:rPr>
                        <a:t>Count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29</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12</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8</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3</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52</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4046564723"/>
                  </a:ext>
                </a:extLst>
              </a:tr>
              <a:tr h="187202">
                <a:tc vMerge="1">
                  <a:txBody>
                    <a:bodyPr/>
                    <a:lstStyle/>
                    <a:p>
                      <a:endParaRPr lang="en-GB"/>
                    </a:p>
                  </a:txBody>
                  <a:tcPr/>
                </a:tc>
                <a:tc vMerge="1">
                  <a:txBody>
                    <a:bodyPr/>
                    <a:lstStyle/>
                    <a:p>
                      <a:endParaRPr lang="en-GB"/>
                    </a:p>
                  </a:txBody>
                  <a:tcPr/>
                </a:tc>
                <a:tc>
                  <a:txBody>
                    <a:bodyPr/>
                    <a:lstStyle/>
                    <a:p>
                      <a:pPr marL="38100" marR="38100">
                        <a:lnSpc>
                          <a:spcPts val="1600"/>
                        </a:lnSpc>
                        <a:spcAft>
                          <a:spcPts val="0"/>
                        </a:spcAft>
                      </a:pPr>
                      <a:r>
                        <a:rPr lang="en-GB" sz="1400">
                          <a:effectLst/>
                        </a:rPr>
                        <a:t>Expected Count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22.5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6.5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11.5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11.5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52.0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551457485"/>
                  </a:ext>
                </a:extLst>
              </a:tr>
              <a:tr h="374404">
                <a:tc vMerge="1">
                  <a:txBody>
                    <a:bodyPr/>
                    <a:lstStyle/>
                    <a:p>
                      <a:endParaRPr lang="en-GB"/>
                    </a:p>
                  </a:txBody>
                  <a:tcPr/>
                </a:tc>
                <a:tc vMerge="1">
                  <a:txBody>
                    <a:bodyPr/>
                    <a:lstStyle/>
                    <a:p>
                      <a:endParaRPr lang="en-GB"/>
                    </a:p>
                  </a:txBody>
                  <a:tcPr/>
                </a:tc>
                <a:tc>
                  <a:txBody>
                    <a:bodyPr/>
                    <a:lstStyle/>
                    <a:p>
                      <a:pPr marL="38100" marR="38100">
                        <a:lnSpc>
                          <a:spcPts val="1600"/>
                        </a:lnSpc>
                        <a:spcAft>
                          <a:spcPts val="0"/>
                        </a:spcAft>
                      </a:pPr>
                      <a:r>
                        <a:rPr lang="en-GB" sz="1400">
                          <a:effectLst/>
                        </a:rPr>
                        <a:t>Adjusted Residual</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2.6</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3.3</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-1.7</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-4.0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24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803766912"/>
                  </a:ext>
                </a:extLst>
              </a:tr>
              <a:tr h="187202">
                <a:tc rowSpan="2" gridSpan="2">
                  <a:txBody>
                    <a:bodyPr/>
                    <a:lstStyle/>
                    <a:p>
                      <a:pPr marL="38100" marR="38100">
                        <a:lnSpc>
                          <a:spcPts val="1600"/>
                        </a:lnSpc>
                        <a:spcAft>
                          <a:spcPts val="0"/>
                        </a:spcAft>
                      </a:pPr>
                      <a:r>
                        <a:rPr lang="en-GB" sz="1400">
                          <a:effectLst/>
                        </a:rPr>
                        <a:t>Total</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rowSpan="2" hMerge="1">
                  <a:txBody>
                    <a:bodyPr/>
                    <a:lstStyle/>
                    <a:p>
                      <a:endParaRPr lang="en-GB"/>
                    </a:p>
                  </a:txBody>
                  <a:tcPr/>
                </a:tc>
                <a:tc>
                  <a:txBody>
                    <a:bodyPr/>
                    <a:lstStyle/>
                    <a:p>
                      <a:pPr marL="38100" marR="38100">
                        <a:lnSpc>
                          <a:spcPts val="1600"/>
                        </a:lnSpc>
                        <a:spcAft>
                          <a:spcPts val="0"/>
                        </a:spcAft>
                      </a:pPr>
                      <a:r>
                        <a:rPr lang="en-GB" sz="1400">
                          <a:effectLst/>
                        </a:rPr>
                        <a:t>Count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45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13</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23</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23</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104</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885286012"/>
                  </a:ext>
                </a:extLst>
              </a:tr>
              <a:tr h="187202">
                <a:tc gridSpan="2" vMerge="1">
                  <a:txBody>
                    <a:bodyPr/>
                    <a:lstStyle/>
                    <a:p>
                      <a:endParaRPr lang="en-GB"/>
                    </a:p>
                  </a:txBody>
                  <a:tcPr/>
                </a:tc>
                <a:tc hMerge="1" vMerge="1">
                  <a:txBody>
                    <a:bodyPr/>
                    <a:lstStyle/>
                    <a:p>
                      <a:endParaRPr lang="en-GB"/>
                    </a:p>
                  </a:txBody>
                  <a:tcPr/>
                </a:tc>
                <a:tc>
                  <a:txBody>
                    <a:bodyPr/>
                    <a:lstStyle/>
                    <a:p>
                      <a:pPr marL="38100" marR="38100">
                        <a:lnSpc>
                          <a:spcPts val="1600"/>
                        </a:lnSpc>
                        <a:spcAft>
                          <a:spcPts val="0"/>
                        </a:spcAft>
                      </a:pPr>
                      <a:r>
                        <a:rPr lang="en-GB" sz="1400">
                          <a:effectLst/>
                        </a:rPr>
                        <a:t>Expected Count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45.0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13.0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23.0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23.0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104.0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687063210"/>
                  </a:ext>
                </a:extLst>
              </a:tr>
            </a:tbl>
          </a:graphicData>
        </a:graphic>
      </p:graphicFrame>
      <p:graphicFrame>
        <p:nvGraphicFramePr>
          <p:cNvPr id="5" name="Table 4"/>
          <p:cNvGraphicFramePr>
            <a:graphicFrameLocks noGrp="1"/>
          </p:cNvGraphicFramePr>
          <p:nvPr/>
        </p:nvGraphicFramePr>
        <p:xfrm>
          <a:off x="7488830" y="1042922"/>
          <a:ext cx="4214339" cy="2612729"/>
        </p:xfrm>
        <a:graphic>
          <a:graphicData uri="http://schemas.openxmlformats.org/drawingml/2006/table">
            <a:tbl>
              <a:tblPr>
                <a:tableStyleId>{5C22544A-7EE6-4342-B048-85BDC9FD1C3A}</a:tableStyleId>
              </a:tblPr>
              <a:tblGrid>
                <a:gridCol w="1729483">
                  <a:extLst>
                    <a:ext uri="{9D8B030D-6E8A-4147-A177-3AD203B41FA5}">
                      <a16:colId xmlns:a16="http://schemas.microsoft.com/office/drawing/2014/main" val="100111716"/>
                    </a:ext>
                  </a:extLst>
                </a:gridCol>
                <a:gridCol w="723724">
                  <a:extLst>
                    <a:ext uri="{9D8B030D-6E8A-4147-A177-3AD203B41FA5}">
                      <a16:colId xmlns:a16="http://schemas.microsoft.com/office/drawing/2014/main" val="2002988556"/>
                    </a:ext>
                  </a:extLst>
                </a:gridCol>
                <a:gridCol w="723724">
                  <a:extLst>
                    <a:ext uri="{9D8B030D-6E8A-4147-A177-3AD203B41FA5}">
                      <a16:colId xmlns:a16="http://schemas.microsoft.com/office/drawing/2014/main" val="3062032350"/>
                    </a:ext>
                  </a:extLst>
                </a:gridCol>
                <a:gridCol w="1037408">
                  <a:extLst>
                    <a:ext uri="{9D8B030D-6E8A-4147-A177-3AD203B41FA5}">
                      <a16:colId xmlns:a16="http://schemas.microsoft.com/office/drawing/2014/main" val="3989540418"/>
                    </a:ext>
                  </a:extLst>
                </a:gridCol>
              </a:tblGrid>
              <a:tr h="228128">
                <a:tc gridSpan="4">
                  <a:txBody>
                    <a:bodyPr/>
                    <a:lstStyle/>
                    <a:p>
                      <a:pPr marL="38100" marR="38100" algn="ctr">
                        <a:lnSpc>
                          <a:spcPts val="1600"/>
                        </a:lnSpc>
                        <a:spcAft>
                          <a:spcPts val="0"/>
                        </a:spcAft>
                      </a:pPr>
                      <a:r>
                        <a:rPr lang="en-GB" sz="1800">
                          <a:effectLst/>
                        </a:rPr>
                        <a:t>Chi-Square Tests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543311391"/>
                  </a:ext>
                </a:extLst>
              </a:tr>
              <a:tr h="709791">
                <a:tc>
                  <a:txBody>
                    <a:bodyPr/>
                    <a:lstStyle/>
                    <a:p>
                      <a:pPr>
                        <a:lnSpc>
                          <a:spcPct val="107000"/>
                        </a:lnSpc>
                        <a:spcAft>
                          <a:spcPts val="0"/>
                        </a:spcAft>
                      </a:pPr>
                      <a:r>
                        <a:rPr lang="en-GB" sz="2000">
                          <a:effectLst/>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200">
                          <a:effectLst/>
                        </a:rPr>
                        <a:t>Value</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200">
                          <a:effectLst/>
                        </a:rPr>
                        <a:t>df</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200">
                          <a:effectLst/>
                        </a:rPr>
                        <a:t>Asymptotic Significance (2-sided)</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4000810204"/>
                  </a:ext>
                </a:extLst>
              </a:tr>
              <a:tr h="220016">
                <a:tc>
                  <a:txBody>
                    <a:bodyPr/>
                    <a:lstStyle/>
                    <a:p>
                      <a:pPr marL="38100" marR="38100">
                        <a:lnSpc>
                          <a:spcPts val="1600"/>
                        </a:lnSpc>
                        <a:spcAft>
                          <a:spcPts val="0"/>
                        </a:spcAft>
                      </a:pPr>
                      <a:r>
                        <a:rPr lang="en-GB" sz="1200">
                          <a:solidFill>
                            <a:srgbClr val="FF0000"/>
                          </a:solidFill>
                          <a:effectLst/>
                        </a:rPr>
                        <a:t>Pearson Chi-Square</a:t>
                      </a:r>
                      <a:endParaRPr lang="en-GB" sz="18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solidFill>
                            <a:srgbClr val="FF0000"/>
                          </a:solidFill>
                          <a:effectLst/>
                        </a:rPr>
                        <a:t>27.759</a:t>
                      </a:r>
                      <a:r>
                        <a:rPr lang="en-GB" sz="1400" baseline="30000">
                          <a:solidFill>
                            <a:srgbClr val="FF0000"/>
                          </a:solidFill>
                          <a:effectLst/>
                        </a:rPr>
                        <a:t>a</a:t>
                      </a:r>
                      <a:endParaRPr lang="en-GB" sz="20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solidFill>
                            <a:srgbClr val="FF0000"/>
                          </a:solidFill>
                          <a:effectLst/>
                        </a:rPr>
                        <a:t>3</a:t>
                      </a:r>
                      <a:endParaRPr lang="en-GB" sz="20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solidFill>
                            <a:srgbClr val="FF0000"/>
                          </a:solidFill>
                          <a:effectLst/>
                        </a:rPr>
                        <a:t>.000</a:t>
                      </a:r>
                      <a:endParaRPr lang="en-GB" sz="20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421720771"/>
                  </a:ext>
                </a:extLst>
              </a:tr>
              <a:tr h="220016">
                <a:tc>
                  <a:txBody>
                    <a:bodyPr/>
                    <a:lstStyle/>
                    <a:p>
                      <a:pPr marL="38100" marR="38100">
                        <a:lnSpc>
                          <a:spcPts val="1600"/>
                        </a:lnSpc>
                        <a:spcAft>
                          <a:spcPts val="0"/>
                        </a:spcAft>
                      </a:pPr>
                      <a:r>
                        <a:rPr lang="en-GB" sz="1200">
                          <a:effectLst/>
                        </a:rPr>
                        <a:t>Likelihood Ratio</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31.018</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3</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.000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45128981"/>
                  </a:ext>
                </a:extLst>
              </a:tr>
              <a:tr h="220016">
                <a:tc>
                  <a:txBody>
                    <a:bodyPr/>
                    <a:lstStyle/>
                    <a:p>
                      <a:pPr marL="38100" marR="38100">
                        <a:lnSpc>
                          <a:spcPts val="1600"/>
                        </a:lnSpc>
                        <a:spcAft>
                          <a:spcPts val="0"/>
                        </a:spcAft>
                      </a:pPr>
                      <a:r>
                        <a:rPr lang="en-GB" sz="1200">
                          <a:effectLst/>
                        </a:rPr>
                        <a:t>Linear-by-Linear Association</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18.697</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.000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247031359"/>
                  </a:ext>
                </a:extLst>
              </a:tr>
              <a:tr h="225449">
                <a:tc>
                  <a:txBody>
                    <a:bodyPr/>
                    <a:lstStyle/>
                    <a:p>
                      <a:pPr marL="38100" marR="38100">
                        <a:lnSpc>
                          <a:spcPts val="1600"/>
                        </a:lnSpc>
                        <a:spcAft>
                          <a:spcPts val="0"/>
                        </a:spcAft>
                      </a:pPr>
                      <a:r>
                        <a:rPr lang="en-GB" sz="1200">
                          <a:effectLst/>
                        </a:rPr>
                        <a:t>N of Valid Cases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104</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24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24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329606046"/>
                  </a:ext>
                </a:extLst>
              </a:tr>
              <a:tr h="464904">
                <a:tc gridSpan="4">
                  <a:txBody>
                    <a:bodyPr/>
                    <a:lstStyle/>
                    <a:p>
                      <a:pPr marL="38100" marR="38100">
                        <a:lnSpc>
                          <a:spcPts val="1600"/>
                        </a:lnSpc>
                        <a:spcAft>
                          <a:spcPts val="0"/>
                        </a:spcAft>
                      </a:pPr>
                      <a:r>
                        <a:rPr lang="en-GB" sz="1200">
                          <a:effectLst/>
                        </a:rPr>
                        <a:t>a. 0 cells (0.0%) have expected count less than 5. The minimum expected count is 6.50.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68901439"/>
                  </a:ext>
                </a:extLst>
              </a:tr>
            </a:tbl>
          </a:graphicData>
        </a:graphic>
      </p:graphicFrame>
      <p:sp>
        <p:nvSpPr>
          <p:cNvPr id="6" name="Rectangle 5"/>
          <p:cNvSpPr/>
          <p:nvPr/>
        </p:nvSpPr>
        <p:spPr>
          <a:xfrm>
            <a:off x="838200" y="3946767"/>
            <a:ext cx="10639246" cy="1200329"/>
          </a:xfrm>
          <a:prstGeom prst="rect">
            <a:avLst/>
          </a:prstGeom>
        </p:spPr>
        <p:txBody>
          <a:bodyPr wrap="square">
            <a:spAutoFit/>
          </a:bodyPr>
          <a:lstStyle/>
          <a:p>
            <a:r>
              <a:rPr lang="el-GR" sz="2400" b="0" i="1">
                <a:solidFill>
                  <a:srgbClr val="000000"/>
                </a:solidFill>
                <a:effectLst/>
              </a:rPr>
              <a:t>χ</a:t>
            </a:r>
            <a:r>
              <a:rPr lang="en-GB" sz="2400" b="0" i="1" baseline="30000">
                <a:solidFill>
                  <a:srgbClr val="000000"/>
                </a:solidFill>
                <a:effectLst/>
              </a:rPr>
              <a:t>2</a:t>
            </a:r>
            <a:r>
              <a:rPr lang="en-GB" sz="2400" b="0" i="0">
                <a:solidFill>
                  <a:srgbClr val="000000"/>
                </a:solidFill>
                <a:effectLst/>
              </a:rPr>
              <a:t> (</a:t>
            </a:r>
            <a:r>
              <a:rPr lang="en-GB" sz="2400" b="0" i="0" err="1">
                <a:solidFill>
                  <a:srgbClr val="FF0000"/>
                </a:solidFill>
                <a:effectLst/>
              </a:rPr>
              <a:t>degress</a:t>
            </a:r>
            <a:r>
              <a:rPr lang="en-GB" sz="2400" b="0" i="0">
                <a:solidFill>
                  <a:srgbClr val="FF0000"/>
                </a:solidFill>
                <a:effectLst/>
              </a:rPr>
              <a:t> of freedom</a:t>
            </a:r>
            <a:r>
              <a:rPr lang="en-GB" sz="2400" b="0" i="0">
                <a:solidFill>
                  <a:srgbClr val="000000"/>
                </a:solidFill>
                <a:effectLst/>
              </a:rPr>
              <a:t>, </a:t>
            </a:r>
            <a:r>
              <a:rPr lang="en-GB" sz="2400" b="0" i="1">
                <a:solidFill>
                  <a:srgbClr val="000000"/>
                </a:solidFill>
                <a:effectLst/>
              </a:rPr>
              <a:t>N</a:t>
            </a:r>
            <a:r>
              <a:rPr lang="en-GB" sz="2400" b="0" i="0">
                <a:solidFill>
                  <a:srgbClr val="000000"/>
                </a:solidFill>
                <a:effectLst/>
              </a:rPr>
              <a:t> = </a:t>
            </a:r>
            <a:r>
              <a:rPr lang="en-GB" sz="2400" b="0" i="0">
                <a:solidFill>
                  <a:srgbClr val="FF0000"/>
                </a:solidFill>
                <a:effectLst/>
              </a:rPr>
              <a:t>sample size</a:t>
            </a:r>
            <a:r>
              <a:rPr lang="en-GB" sz="2400" b="0" i="0">
                <a:solidFill>
                  <a:srgbClr val="000000"/>
                </a:solidFill>
                <a:effectLst/>
              </a:rPr>
              <a:t>) = </a:t>
            </a:r>
            <a:r>
              <a:rPr lang="en-GB" sz="2400" b="0" i="0">
                <a:solidFill>
                  <a:srgbClr val="FF0000"/>
                </a:solidFill>
                <a:effectLst/>
              </a:rPr>
              <a:t>chi-square statistic value</a:t>
            </a:r>
            <a:r>
              <a:rPr lang="en-GB" sz="2400" b="0" i="0">
                <a:solidFill>
                  <a:srgbClr val="000000"/>
                </a:solidFill>
                <a:effectLst/>
              </a:rPr>
              <a:t>, </a:t>
            </a:r>
            <a:r>
              <a:rPr lang="en-GB" sz="2400" b="0" i="1">
                <a:solidFill>
                  <a:srgbClr val="000000"/>
                </a:solidFill>
                <a:effectLst/>
              </a:rPr>
              <a:t>p</a:t>
            </a:r>
            <a:r>
              <a:rPr lang="en-GB" sz="2400" b="0" i="0">
                <a:solidFill>
                  <a:srgbClr val="000000"/>
                </a:solidFill>
                <a:effectLst/>
              </a:rPr>
              <a:t> = </a:t>
            </a:r>
            <a:r>
              <a:rPr lang="en-GB" sz="2400" b="0" i="1">
                <a:solidFill>
                  <a:srgbClr val="FF0000"/>
                </a:solidFill>
                <a:effectLst/>
              </a:rPr>
              <a:t>p</a:t>
            </a:r>
            <a:r>
              <a:rPr lang="en-GB" sz="2400" b="0" i="0">
                <a:solidFill>
                  <a:srgbClr val="FF0000"/>
                </a:solidFill>
                <a:effectLst/>
              </a:rPr>
              <a:t> value</a:t>
            </a:r>
          </a:p>
          <a:p>
            <a:endParaRPr lang="en-GB" sz="2400">
              <a:solidFill>
                <a:srgbClr val="FF0000"/>
              </a:solidFill>
            </a:endParaRPr>
          </a:p>
          <a:p>
            <a:pPr algn="ctr"/>
            <a:r>
              <a:rPr lang="el-GR" sz="2400" b="0" i="1">
                <a:solidFill>
                  <a:srgbClr val="000000"/>
                </a:solidFill>
                <a:effectLst/>
              </a:rPr>
              <a:t>Χ</a:t>
            </a:r>
            <a:r>
              <a:rPr lang="en-GB" sz="2400" b="0" i="1" baseline="30000">
                <a:solidFill>
                  <a:srgbClr val="000000"/>
                </a:solidFill>
                <a:effectLst/>
              </a:rPr>
              <a:t>2</a:t>
            </a:r>
            <a:r>
              <a:rPr lang="en-GB" sz="2400" b="0" i="1">
                <a:solidFill>
                  <a:srgbClr val="000000"/>
                </a:solidFill>
                <a:effectLst/>
              </a:rPr>
              <a:t>(3, N=104)=27.759,p&lt;.001.</a:t>
            </a:r>
            <a:endParaRPr lang="en-GB" sz="2400"/>
          </a:p>
        </p:txBody>
      </p:sp>
      <p:sp>
        <p:nvSpPr>
          <p:cNvPr id="7" name="TextBox 6"/>
          <p:cNvSpPr txBox="1"/>
          <p:nvPr/>
        </p:nvSpPr>
        <p:spPr>
          <a:xfrm>
            <a:off x="218536" y="5584166"/>
            <a:ext cx="11484633" cy="369332"/>
          </a:xfrm>
          <a:prstGeom prst="rect">
            <a:avLst/>
          </a:prstGeom>
          <a:noFill/>
        </p:spPr>
        <p:txBody>
          <a:bodyPr wrap="square" rtlCol="0">
            <a:spAutoFit/>
          </a:bodyPr>
          <a:lstStyle/>
          <a:p>
            <a:r>
              <a:rPr lang="en-GB"/>
              <a:t>We also need to review the post hoc analysis using adjusted Residuals and </a:t>
            </a:r>
            <a:r>
              <a:rPr lang="en-GB" err="1"/>
              <a:t>bonferroni</a:t>
            </a:r>
            <a:r>
              <a:rPr lang="en-GB"/>
              <a:t> correction </a:t>
            </a:r>
          </a:p>
        </p:txBody>
      </p:sp>
    </p:spTree>
    <p:extLst>
      <p:ext uri="{BB962C8B-B14F-4D97-AF65-F5344CB8AC3E}">
        <p14:creationId xmlns:p14="http://schemas.microsoft.com/office/powerpoint/2010/main" val="3740337678"/>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65125"/>
            <a:ext cx="10515600" cy="882650"/>
          </a:xfrm>
          <a:prstGeom prst="rect">
            <a:avLst/>
          </a:prstGeom>
        </p:spPr>
        <p:txBody>
          <a:bodyPr/>
          <a:lstStyle/>
          <a:p>
            <a:pPr algn="ctr"/>
            <a:r>
              <a:rPr lang="en-GB"/>
              <a:t>Post Hoc analysis</a:t>
            </a:r>
          </a:p>
        </p:txBody>
      </p:sp>
      <p:sp>
        <p:nvSpPr>
          <p:cNvPr id="3" name="Content Placeholder 2"/>
          <p:cNvSpPr>
            <a:spLocks noGrp="1"/>
          </p:cNvSpPr>
          <p:nvPr>
            <p:ph idx="4294967295"/>
          </p:nvPr>
        </p:nvSpPr>
        <p:spPr>
          <a:xfrm>
            <a:off x="0" y="1247775"/>
            <a:ext cx="10515600" cy="4929188"/>
          </a:xfrm>
          <a:prstGeom prst="rect">
            <a:avLst/>
          </a:prstGeom>
        </p:spPr>
        <p:txBody>
          <a:bodyPr>
            <a:normAutofit fontScale="92500" lnSpcReduction="10000"/>
          </a:bodyPr>
          <a:lstStyle/>
          <a:p>
            <a:pPr marL="0" indent="0">
              <a:buNone/>
            </a:pPr>
            <a:r>
              <a:rPr lang="en-GB"/>
              <a:t>We need to convert the adjusted residuals into p values and the easiest way to do this is using excel.</a:t>
            </a:r>
          </a:p>
          <a:p>
            <a:pPr marL="0" indent="0">
              <a:buNone/>
            </a:pPr>
            <a:r>
              <a:rPr lang="en-GB"/>
              <a:t>Cut and paste the </a:t>
            </a:r>
            <a:r>
              <a:rPr lang="en-GB" err="1"/>
              <a:t>Crosstabulation</a:t>
            </a:r>
            <a:r>
              <a:rPr lang="en-GB"/>
              <a:t> table into excel, resize and remove the total rows.</a:t>
            </a:r>
          </a:p>
          <a:p>
            <a:pPr marL="0" indent="0">
              <a:buNone/>
            </a:pPr>
            <a:r>
              <a:rPr lang="en-GB"/>
              <a:t>Insert a row below male and another below female adjusted residuals</a:t>
            </a:r>
          </a:p>
          <a:p>
            <a:pPr marL="0" indent="0">
              <a:buNone/>
            </a:pPr>
            <a:r>
              <a:rPr lang="en-GB"/>
              <a:t>Then in the cell below the male inactive cell enter the function</a:t>
            </a:r>
          </a:p>
          <a:p>
            <a:pPr marL="0" indent="0">
              <a:buNone/>
            </a:pPr>
            <a:r>
              <a:rPr lang="en-GB"/>
              <a:t> = CHISQ.DIST.RT</a:t>
            </a:r>
          </a:p>
          <a:p>
            <a:pPr marL="0" indent="0">
              <a:buNone/>
            </a:pPr>
            <a:r>
              <a:rPr lang="en-GB"/>
              <a:t>This will ask you to input the x – the adjusted residual value squared and degrees of freedom which in this case is 1.</a:t>
            </a:r>
          </a:p>
          <a:p>
            <a:pPr marL="0" indent="0">
              <a:buNone/>
            </a:pPr>
            <a:r>
              <a:rPr lang="en-GB"/>
              <a:t>		</a:t>
            </a:r>
            <a:r>
              <a:rPr lang="en-GB">
                <a:solidFill>
                  <a:srgbClr val="FF0000"/>
                </a:solidFill>
              </a:rPr>
              <a:t>=CHISQ.DIST.RT(D6^2,1)</a:t>
            </a:r>
          </a:p>
          <a:p>
            <a:pPr marL="0" indent="0">
              <a:buNone/>
            </a:pPr>
            <a:endParaRPr lang="en-GB">
              <a:solidFill>
                <a:srgbClr val="FF0000"/>
              </a:solidFill>
            </a:endParaRPr>
          </a:p>
          <a:p>
            <a:pPr marL="0" indent="0" algn="ctr">
              <a:buNone/>
            </a:pPr>
            <a:r>
              <a:rPr lang="en-GB">
                <a:solidFill>
                  <a:srgbClr val="7030A0"/>
                </a:solidFill>
              </a:rPr>
              <a:t>Drag this calculation to each of the required cells</a:t>
            </a:r>
          </a:p>
          <a:p>
            <a:pPr marL="0" indent="0">
              <a:buNone/>
            </a:pPr>
            <a:endParaRPr lang="en-GB"/>
          </a:p>
          <a:p>
            <a:pPr marL="0" indent="0">
              <a:buNone/>
            </a:pPr>
            <a:endParaRPr lang="en-GB"/>
          </a:p>
        </p:txBody>
      </p:sp>
    </p:spTree>
    <p:extLst>
      <p:ext uri="{BB962C8B-B14F-4D97-AF65-F5344CB8AC3E}">
        <p14:creationId xmlns:p14="http://schemas.microsoft.com/office/powerpoint/2010/main" val="1663885804"/>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388100" y="187325"/>
            <a:ext cx="5803900" cy="841375"/>
          </a:xfrm>
          <a:prstGeom prst="rect">
            <a:avLst/>
          </a:prstGeom>
        </p:spPr>
        <p:txBody>
          <a:bodyPr/>
          <a:lstStyle/>
          <a:p>
            <a:pPr algn="ctr"/>
            <a:r>
              <a:rPr lang="en-GB"/>
              <a:t>Excel Output</a:t>
            </a:r>
          </a:p>
        </p:txBody>
      </p:sp>
      <p:sp>
        <p:nvSpPr>
          <p:cNvPr id="3" name="Content Placeholder 2"/>
          <p:cNvSpPr>
            <a:spLocks noGrp="1"/>
          </p:cNvSpPr>
          <p:nvPr>
            <p:ph idx="4294967295"/>
          </p:nvPr>
        </p:nvSpPr>
        <p:spPr>
          <a:xfrm>
            <a:off x="0" y="266700"/>
            <a:ext cx="5091113" cy="6370638"/>
          </a:xfrm>
          <a:prstGeom prst="rect">
            <a:avLst/>
          </a:prstGeom>
        </p:spPr>
        <p:txBody>
          <a:bodyPr>
            <a:normAutofit/>
          </a:bodyPr>
          <a:lstStyle/>
          <a:p>
            <a:pPr marL="0" indent="0">
              <a:buNone/>
            </a:pPr>
            <a:r>
              <a:rPr lang="en-GB"/>
              <a:t>The p values in red can now be read as significance values.</a:t>
            </a:r>
          </a:p>
          <a:p>
            <a:pPr marL="0" indent="0">
              <a:buNone/>
            </a:pPr>
            <a:endParaRPr lang="en-GB"/>
          </a:p>
          <a:p>
            <a:pPr marL="0" indent="0">
              <a:buNone/>
            </a:pPr>
            <a:r>
              <a:rPr lang="en-GB"/>
              <a:t>However as this is a post hoc analysis remember the </a:t>
            </a:r>
            <a:r>
              <a:rPr lang="en-GB" err="1"/>
              <a:t>Bonferroni</a:t>
            </a:r>
            <a:r>
              <a:rPr lang="en-GB"/>
              <a:t> correct to reduce type 1 errors which is,</a:t>
            </a:r>
          </a:p>
          <a:p>
            <a:pPr marL="0" indent="0">
              <a:buNone/>
            </a:pPr>
            <a:r>
              <a:rPr lang="en-GB"/>
              <a:t>Significance value / number of comparisons</a:t>
            </a:r>
          </a:p>
          <a:p>
            <a:pPr marL="0" indent="0">
              <a:buNone/>
            </a:pPr>
            <a:r>
              <a:rPr lang="en-GB"/>
              <a:t>.05/8 = .00625.</a:t>
            </a:r>
          </a:p>
          <a:p>
            <a:pPr marL="0" indent="0">
              <a:buNone/>
            </a:pPr>
            <a:endParaRPr lang="en-GB"/>
          </a:p>
          <a:p>
            <a:pPr marL="0" indent="0" algn="ctr">
              <a:buNone/>
            </a:pPr>
            <a:r>
              <a:rPr lang="en-GB">
                <a:solidFill>
                  <a:srgbClr val="FF0000"/>
                </a:solidFill>
              </a:rPr>
              <a:t>As such only values below .00625 are significant. </a:t>
            </a:r>
          </a:p>
        </p:txBody>
      </p:sp>
      <p:pic>
        <p:nvPicPr>
          <p:cNvPr id="5" name="Picture 4"/>
          <p:cNvPicPr>
            <a:picLocks noChangeAspect="1"/>
          </p:cNvPicPr>
          <p:nvPr/>
        </p:nvPicPr>
        <p:blipFill>
          <a:blip r:embed="rId2"/>
          <a:stretch>
            <a:fillRect/>
          </a:stretch>
        </p:blipFill>
        <p:spPr>
          <a:xfrm>
            <a:off x="5474897" y="1494340"/>
            <a:ext cx="6509504" cy="4009313"/>
          </a:xfrm>
          <a:prstGeom prst="rect">
            <a:avLst/>
          </a:prstGeom>
        </p:spPr>
      </p:pic>
    </p:spTree>
    <p:extLst>
      <p:ext uri="{BB962C8B-B14F-4D97-AF65-F5344CB8AC3E}">
        <p14:creationId xmlns:p14="http://schemas.microsoft.com/office/powerpoint/2010/main" val="1668474684"/>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65125"/>
            <a:ext cx="10515600" cy="693738"/>
          </a:xfrm>
          <a:prstGeom prst="rect">
            <a:avLst/>
          </a:prstGeom>
        </p:spPr>
        <p:txBody>
          <a:bodyPr>
            <a:normAutofit fontScale="90000"/>
          </a:bodyPr>
          <a:lstStyle/>
          <a:p>
            <a:r>
              <a:rPr lang="en-GB"/>
              <a:t>Reporting the Data</a:t>
            </a:r>
          </a:p>
        </p:txBody>
      </p:sp>
      <p:sp>
        <p:nvSpPr>
          <p:cNvPr id="3" name="Content Placeholder 2"/>
          <p:cNvSpPr>
            <a:spLocks noGrp="1"/>
          </p:cNvSpPr>
          <p:nvPr>
            <p:ph idx="4294967295"/>
          </p:nvPr>
        </p:nvSpPr>
        <p:spPr>
          <a:xfrm>
            <a:off x="0" y="1058863"/>
            <a:ext cx="10515600" cy="4351337"/>
          </a:xfrm>
          <a:prstGeom prst="rect">
            <a:avLst/>
          </a:prstGeom>
        </p:spPr>
        <p:txBody>
          <a:bodyPr/>
          <a:lstStyle/>
          <a:p>
            <a:pPr marL="0" indent="0">
              <a:buNone/>
            </a:pPr>
            <a:r>
              <a:rPr lang="en-GB"/>
              <a:t>Evaluations of frequency of physical activity levels between males and females were significantly different (</a:t>
            </a:r>
            <a:r>
              <a:rPr lang="el-GR" i="1">
                <a:solidFill>
                  <a:srgbClr val="000000"/>
                </a:solidFill>
              </a:rPr>
              <a:t>Χ</a:t>
            </a:r>
            <a:r>
              <a:rPr lang="en-GB" i="1" baseline="30000">
                <a:solidFill>
                  <a:srgbClr val="000000"/>
                </a:solidFill>
              </a:rPr>
              <a:t>2</a:t>
            </a:r>
            <a:r>
              <a:rPr lang="en-GB" i="1">
                <a:solidFill>
                  <a:srgbClr val="000000"/>
                </a:solidFill>
              </a:rPr>
              <a:t>(3, N=104)=27.759,p&lt;.001). Post hoc analysis with </a:t>
            </a:r>
            <a:r>
              <a:rPr lang="en-GB" i="1" err="1">
                <a:solidFill>
                  <a:srgbClr val="000000"/>
                </a:solidFill>
              </a:rPr>
              <a:t>Bonferroni</a:t>
            </a:r>
            <a:r>
              <a:rPr lang="en-GB" i="1">
                <a:solidFill>
                  <a:srgbClr val="000000"/>
                </a:solidFill>
              </a:rPr>
              <a:t> correction (p&lt;.0065) identified that women were more likely to be occasionally active than men (p=.001) whilst men were significantly more likely to be very active (p&lt;.001) than women.</a:t>
            </a:r>
            <a:endParaRPr lang="en-GB"/>
          </a:p>
          <a:p>
            <a:pPr marL="0" indent="0">
              <a:buNone/>
            </a:pPr>
            <a:endParaRPr lang="en-GB"/>
          </a:p>
        </p:txBody>
      </p:sp>
      <p:graphicFrame>
        <p:nvGraphicFramePr>
          <p:cNvPr id="4" name="Chart 3"/>
          <p:cNvGraphicFramePr>
            <a:graphicFrameLocks/>
          </p:cNvGraphicFramePr>
          <p:nvPr/>
        </p:nvGraphicFramePr>
        <p:xfrm>
          <a:off x="3712234" y="3233843"/>
          <a:ext cx="4572000" cy="2743200"/>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Box 4"/>
          <p:cNvSpPr txBox="1"/>
          <p:nvPr/>
        </p:nvSpPr>
        <p:spPr>
          <a:xfrm>
            <a:off x="3795623" y="5923472"/>
            <a:ext cx="5302369" cy="646331"/>
          </a:xfrm>
          <a:prstGeom prst="rect">
            <a:avLst/>
          </a:prstGeom>
          <a:noFill/>
        </p:spPr>
        <p:txBody>
          <a:bodyPr wrap="square" rtlCol="0">
            <a:spAutoFit/>
          </a:bodyPr>
          <a:lstStyle/>
          <a:p>
            <a:r>
              <a:rPr lang="en-GB"/>
              <a:t>Figure 2: Male and female comparison of Physical Activity frequency.</a:t>
            </a:r>
          </a:p>
        </p:txBody>
      </p:sp>
    </p:spTree>
    <p:extLst>
      <p:ext uri="{BB962C8B-B14F-4D97-AF65-F5344CB8AC3E}">
        <p14:creationId xmlns:p14="http://schemas.microsoft.com/office/powerpoint/2010/main" val="3041843854"/>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pPr algn="ctr"/>
            <a:r>
              <a:rPr lang="en-GB"/>
              <a:t>Another way of doing it!</a:t>
            </a:r>
          </a:p>
        </p:txBody>
      </p:sp>
      <p:sp>
        <p:nvSpPr>
          <p:cNvPr id="3" name="Content Placeholder 2"/>
          <p:cNvSpPr>
            <a:spLocks noGrp="1"/>
          </p:cNvSpPr>
          <p:nvPr>
            <p:ph idx="4294967295"/>
          </p:nvPr>
        </p:nvSpPr>
        <p:spPr>
          <a:xfrm>
            <a:off x="711200" y="1825625"/>
            <a:ext cx="11480800" cy="3576638"/>
          </a:xfrm>
          <a:prstGeom prst="rect">
            <a:avLst/>
          </a:prstGeom>
        </p:spPr>
        <p:txBody>
          <a:bodyPr/>
          <a:lstStyle/>
          <a:p>
            <a:pPr marL="0" indent="0">
              <a:buNone/>
            </a:pPr>
            <a:r>
              <a:rPr lang="en-GB"/>
              <a:t>You can also conduct the </a:t>
            </a:r>
            <a:r>
              <a:rPr lang="en-GB" err="1"/>
              <a:t>Cjhi</a:t>
            </a:r>
            <a:r>
              <a:rPr lang="en-GB"/>
              <a:t> squared analysis if the groups have been collated.</a:t>
            </a:r>
          </a:p>
          <a:p>
            <a:pPr marL="0" indent="0">
              <a:buNone/>
            </a:pPr>
            <a:endParaRPr lang="en-GB"/>
          </a:p>
          <a:p>
            <a:pPr marL="0" indent="0">
              <a:buNone/>
            </a:pPr>
            <a:r>
              <a:rPr lang="en-GB" err="1"/>
              <a:t>i.e</a:t>
            </a:r>
            <a:r>
              <a:rPr lang="en-GB"/>
              <a:t> </a:t>
            </a:r>
          </a:p>
        </p:txBody>
      </p:sp>
      <p:graphicFrame>
        <p:nvGraphicFramePr>
          <p:cNvPr id="4" name="Table 3"/>
          <p:cNvGraphicFramePr>
            <a:graphicFrameLocks noGrp="1"/>
          </p:cNvGraphicFramePr>
          <p:nvPr/>
        </p:nvGraphicFramePr>
        <p:xfrm>
          <a:off x="1789404" y="4153331"/>
          <a:ext cx="8127999" cy="111252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2523687725"/>
                    </a:ext>
                  </a:extLst>
                </a:gridCol>
                <a:gridCol w="2709333">
                  <a:extLst>
                    <a:ext uri="{9D8B030D-6E8A-4147-A177-3AD203B41FA5}">
                      <a16:colId xmlns:a16="http://schemas.microsoft.com/office/drawing/2014/main" val="2772307594"/>
                    </a:ext>
                  </a:extLst>
                </a:gridCol>
                <a:gridCol w="2709333">
                  <a:extLst>
                    <a:ext uri="{9D8B030D-6E8A-4147-A177-3AD203B41FA5}">
                      <a16:colId xmlns:a16="http://schemas.microsoft.com/office/drawing/2014/main" val="4263424260"/>
                    </a:ext>
                  </a:extLst>
                </a:gridCol>
              </a:tblGrid>
              <a:tr h="370840">
                <a:tc>
                  <a:txBody>
                    <a:bodyPr/>
                    <a:lstStyle/>
                    <a:p>
                      <a:endParaRPr lang="en-GB"/>
                    </a:p>
                  </a:txBody>
                  <a:tcPr/>
                </a:tc>
                <a:tc>
                  <a:txBody>
                    <a:bodyPr/>
                    <a:lstStyle/>
                    <a:p>
                      <a:r>
                        <a:rPr lang="en-GB"/>
                        <a:t>Active</a:t>
                      </a:r>
                    </a:p>
                  </a:txBody>
                  <a:tcPr/>
                </a:tc>
                <a:tc>
                  <a:txBody>
                    <a:bodyPr/>
                    <a:lstStyle/>
                    <a:p>
                      <a:r>
                        <a:rPr lang="en-GB"/>
                        <a:t>Inactive</a:t>
                      </a:r>
                    </a:p>
                  </a:txBody>
                  <a:tcPr/>
                </a:tc>
                <a:extLst>
                  <a:ext uri="{0D108BD9-81ED-4DB2-BD59-A6C34878D82A}">
                    <a16:rowId xmlns:a16="http://schemas.microsoft.com/office/drawing/2014/main" val="3710990483"/>
                  </a:ext>
                </a:extLst>
              </a:tr>
              <a:tr h="370840">
                <a:tc>
                  <a:txBody>
                    <a:bodyPr/>
                    <a:lstStyle/>
                    <a:p>
                      <a:r>
                        <a:rPr lang="en-GB"/>
                        <a:t>Male</a:t>
                      </a:r>
                    </a:p>
                  </a:txBody>
                  <a:tcPr/>
                </a:tc>
                <a:tc>
                  <a:txBody>
                    <a:bodyPr/>
                    <a:lstStyle/>
                    <a:p>
                      <a:r>
                        <a:rPr lang="en-GB"/>
                        <a:t>16</a:t>
                      </a:r>
                    </a:p>
                  </a:txBody>
                  <a:tcPr/>
                </a:tc>
                <a:tc>
                  <a:txBody>
                    <a:bodyPr/>
                    <a:lstStyle/>
                    <a:p>
                      <a:r>
                        <a:rPr lang="en-GB"/>
                        <a:t>36</a:t>
                      </a:r>
                    </a:p>
                  </a:txBody>
                  <a:tcPr/>
                </a:tc>
                <a:extLst>
                  <a:ext uri="{0D108BD9-81ED-4DB2-BD59-A6C34878D82A}">
                    <a16:rowId xmlns:a16="http://schemas.microsoft.com/office/drawing/2014/main" val="2701114624"/>
                  </a:ext>
                </a:extLst>
              </a:tr>
              <a:tr h="370840">
                <a:tc>
                  <a:txBody>
                    <a:bodyPr/>
                    <a:lstStyle/>
                    <a:p>
                      <a:r>
                        <a:rPr lang="en-GB"/>
                        <a:t>Female</a:t>
                      </a:r>
                    </a:p>
                  </a:txBody>
                  <a:tcPr/>
                </a:tc>
                <a:tc>
                  <a:txBody>
                    <a:bodyPr/>
                    <a:lstStyle/>
                    <a:p>
                      <a:r>
                        <a:rPr lang="en-GB"/>
                        <a:t>29</a:t>
                      </a:r>
                    </a:p>
                  </a:txBody>
                  <a:tcPr/>
                </a:tc>
                <a:tc>
                  <a:txBody>
                    <a:bodyPr/>
                    <a:lstStyle/>
                    <a:p>
                      <a:r>
                        <a:rPr lang="en-GB"/>
                        <a:t>23</a:t>
                      </a:r>
                    </a:p>
                  </a:txBody>
                  <a:tcPr/>
                </a:tc>
                <a:extLst>
                  <a:ext uri="{0D108BD9-81ED-4DB2-BD59-A6C34878D82A}">
                    <a16:rowId xmlns:a16="http://schemas.microsoft.com/office/drawing/2014/main" val="2393529383"/>
                  </a:ext>
                </a:extLst>
              </a:tr>
            </a:tbl>
          </a:graphicData>
        </a:graphic>
      </p:graphicFrame>
    </p:spTree>
    <p:extLst>
      <p:ext uri="{BB962C8B-B14F-4D97-AF65-F5344CB8AC3E}">
        <p14:creationId xmlns:p14="http://schemas.microsoft.com/office/powerpoint/2010/main" val="4052962636"/>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r>
              <a:rPr lang="en-GB"/>
              <a:t>Variable View</a:t>
            </a:r>
          </a:p>
        </p:txBody>
      </p:sp>
      <p:sp>
        <p:nvSpPr>
          <p:cNvPr id="3" name="Content Placeholder 2"/>
          <p:cNvSpPr>
            <a:spLocks noGrp="1"/>
          </p:cNvSpPr>
          <p:nvPr>
            <p:ph idx="4294967295"/>
          </p:nvPr>
        </p:nvSpPr>
        <p:spPr>
          <a:xfrm>
            <a:off x="0" y="1825625"/>
            <a:ext cx="10515600" cy="4402138"/>
          </a:xfrm>
          <a:prstGeom prst="rect">
            <a:avLst/>
          </a:prstGeom>
        </p:spPr>
        <p:txBody>
          <a:bodyPr/>
          <a:lstStyle/>
          <a:p>
            <a:pPr marL="0" indent="0">
              <a:buNone/>
            </a:pPr>
            <a:r>
              <a:rPr lang="en-GB"/>
              <a:t>Row 1 – Gender 	in values 1=males &amp; 2=females		Nominal</a:t>
            </a:r>
          </a:p>
          <a:p>
            <a:pPr marL="0" indent="0">
              <a:buNone/>
            </a:pPr>
            <a:r>
              <a:rPr lang="en-GB"/>
              <a:t>Row 2 – Activity	in values 3=inactive &amp; 4=Active		Nominal</a:t>
            </a:r>
          </a:p>
          <a:p>
            <a:pPr marL="0" indent="0">
              <a:buNone/>
            </a:pPr>
            <a:r>
              <a:rPr lang="en-GB"/>
              <a:t>Row 3 – Count							scale</a:t>
            </a:r>
          </a:p>
        </p:txBody>
      </p:sp>
      <p:pic>
        <p:nvPicPr>
          <p:cNvPr id="5" name="Picture 4"/>
          <p:cNvPicPr>
            <a:picLocks noChangeAspect="1"/>
          </p:cNvPicPr>
          <p:nvPr/>
        </p:nvPicPr>
        <p:blipFill>
          <a:blip r:embed="rId2"/>
          <a:stretch>
            <a:fillRect/>
          </a:stretch>
        </p:blipFill>
        <p:spPr>
          <a:xfrm>
            <a:off x="1116564" y="3967338"/>
            <a:ext cx="9318665" cy="1657085"/>
          </a:xfrm>
          <a:prstGeom prst="rect">
            <a:avLst/>
          </a:prstGeom>
        </p:spPr>
      </p:pic>
    </p:spTree>
    <p:extLst>
      <p:ext uri="{BB962C8B-B14F-4D97-AF65-F5344CB8AC3E}">
        <p14:creationId xmlns:p14="http://schemas.microsoft.com/office/powerpoint/2010/main" val="539893341"/>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pPr algn="ctr"/>
            <a:r>
              <a:rPr lang="en-GB"/>
              <a:t>Data View</a:t>
            </a:r>
          </a:p>
        </p:txBody>
      </p:sp>
      <p:sp>
        <p:nvSpPr>
          <p:cNvPr id="3" name="Content Placeholder 2"/>
          <p:cNvSpPr>
            <a:spLocks noGrp="1"/>
          </p:cNvSpPr>
          <p:nvPr>
            <p:ph idx="4294967295"/>
          </p:nvPr>
        </p:nvSpPr>
        <p:spPr>
          <a:xfrm>
            <a:off x="0" y="1417638"/>
            <a:ext cx="10515600" cy="4351337"/>
          </a:xfrm>
          <a:prstGeom prst="rect">
            <a:avLst/>
          </a:prstGeom>
        </p:spPr>
        <p:txBody>
          <a:bodyPr/>
          <a:lstStyle/>
          <a:p>
            <a:pPr marL="0" indent="0">
              <a:buNone/>
            </a:pPr>
            <a:r>
              <a:rPr lang="en-GB"/>
              <a:t>Input the combinations of variables with the count for each </a:t>
            </a:r>
          </a:p>
        </p:txBody>
      </p:sp>
      <p:sp>
        <p:nvSpPr>
          <p:cNvPr id="5" name="TextBox 4"/>
          <p:cNvSpPr txBox="1"/>
          <p:nvPr/>
        </p:nvSpPr>
        <p:spPr>
          <a:xfrm>
            <a:off x="276045" y="2053087"/>
            <a:ext cx="4554747" cy="3970318"/>
          </a:xfrm>
          <a:prstGeom prst="rect">
            <a:avLst/>
          </a:prstGeom>
          <a:noFill/>
        </p:spPr>
        <p:txBody>
          <a:bodyPr wrap="square" rtlCol="0">
            <a:spAutoFit/>
          </a:bodyPr>
          <a:lstStyle/>
          <a:p>
            <a:pPr algn="ctr">
              <a:defRPr/>
            </a:pPr>
            <a:r>
              <a:rPr lang="en-US">
                <a:solidFill>
                  <a:srgbClr val="FF0000"/>
                </a:solidFill>
              </a:rPr>
              <a:t>Conducting the Chi Squared test</a:t>
            </a:r>
          </a:p>
          <a:p>
            <a:pPr>
              <a:defRPr/>
            </a:pPr>
            <a:r>
              <a:rPr lang="en-US" sz="2400"/>
              <a:t>Data</a:t>
            </a:r>
          </a:p>
          <a:p>
            <a:pPr>
              <a:defRPr/>
            </a:pPr>
            <a:r>
              <a:rPr lang="en-US" sz="2400"/>
              <a:t>Weight cases </a:t>
            </a:r>
          </a:p>
          <a:p>
            <a:pPr>
              <a:defRPr/>
            </a:pPr>
            <a:r>
              <a:rPr lang="en-US" sz="2400"/>
              <a:t>Weight cases by - move number across</a:t>
            </a:r>
          </a:p>
          <a:p>
            <a:pPr>
              <a:defRPr/>
            </a:pPr>
            <a:r>
              <a:rPr lang="en-US" sz="2400"/>
              <a:t>Ok. (</a:t>
            </a:r>
            <a:r>
              <a:rPr lang="en-US" sz="2400" err="1"/>
              <a:t>Minimise</a:t>
            </a:r>
            <a:r>
              <a:rPr lang="en-US" sz="2400"/>
              <a:t> screen pop up)</a:t>
            </a:r>
          </a:p>
          <a:p>
            <a:pPr>
              <a:defRPr/>
            </a:pPr>
            <a:endParaRPr lang="en-US" sz="2400"/>
          </a:p>
          <a:p>
            <a:pPr>
              <a:defRPr/>
            </a:pPr>
            <a:r>
              <a:rPr lang="en-US" sz="2400"/>
              <a:t>Conduct Chi squared in the same way as before and get the same output.</a:t>
            </a:r>
          </a:p>
          <a:p>
            <a:endParaRPr lang="en-GB"/>
          </a:p>
        </p:txBody>
      </p:sp>
      <p:pic>
        <p:nvPicPr>
          <p:cNvPr id="6" name="Picture 5"/>
          <p:cNvPicPr>
            <a:picLocks noChangeAspect="1"/>
          </p:cNvPicPr>
          <p:nvPr/>
        </p:nvPicPr>
        <p:blipFill>
          <a:blip r:embed="rId2"/>
          <a:stretch>
            <a:fillRect/>
          </a:stretch>
        </p:blipFill>
        <p:spPr>
          <a:xfrm>
            <a:off x="5916545" y="1927282"/>
            <a:ext cx="5204341" cy="3202670"/>
          </a:xfrm>
          <a:prstGeom prst="rect">
            <a:avLst/>
          </a:prstGeom>
        </p:spPr>
      </p:pic>
      <p:graphicFrame>
        <p:nvGraphicFramePr>
          <p:cNvPr id="7" name="Table 6"/>
          <p:cNvGraphicFramePr>
            <a:graphicFrameLocks noGrp="1"/>
          </p:cNvGraphicFramePr>
          <p:nvPr/>
        </p:nvGraphicFramePr>
        <p:xfrm>
          <a:off x="3795383" y="5467145"/>
          <a:ext cx="8127999" cy="111252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2523687725"/>
                    </a:ext>
                  </a:extLst>
                </a:gridCol>
                <a:gridCol w="2709333">
                  <a:extLst>
                    <a:ext uri="{9D8B030D-6E8A-4147-A177-3AD203B41FA5}">
                      <a16:colId xmlns:a16="http://schemas.microsoft.com/office/drawing/2014/main" val="2772307594"/>
                    </a:ext>
                  </a:extLst>
                </a:gridCol>
                <a:gridCol w="2709333">
                  <a:extLst>
                    <a:ext uri="{9D8B030D-6E8A-4147-A177-3AD203B41FA5}">
                      <a16:colId xmlns:a16="http://schemas.microsoft.com/office/drawing/2014/main" val="4263424260"/>
                    </a:ext>
                  </a:extLst>
                </a:gridCol>
              </a:tblGrid>
              <a:tr h="370840">
                <a:tc>
                  <a:txBody>
                    <a:bodyPr/>
                    <a:lstStyle/>
                    <a:p>
                      <a:endParaRPr lang="en-GB"/>
                    </a:p>
                  </a:txBody>
                  <a:tcPr/>
                </a:tc>
                <a:tc>
                  <a:txBody>
                    <a:bodyPr/>
                    <a:lstStyle/>
                    <a:p>
                      <a:r>
                        <a:rPr lang="en-GB"/>
                        <a:t>Active</a:t>
                      </a:r>
                    </a:p>
                  </a:txBody>
                  <a:tcPr/>
                </a:tc>
                <a:tc>
                  <a:txBody>
                    <a:bodyPr/>
                    <a:lstStyle/>
                    <a:p>
                      <a:r>
                        <a:rPr lang="en-GB"/>
                        <a:t>Inactive</a:t>
                      </a:r>
                    </a:p>
                  </a:txBody>
                  <a:tcPr/>
                </a:tc>
                <a:extLst>
                  <a:ext uri="{0D108BD9-81ED-4DB2-BD59-A6C34878D82A}">
                    <a16:rowId xmlns:a16="http://schemas.microsoft.com/office/drawing/2014/main" val="3710990483"/>
                  </a:ext>
                </a:extLst>
              </a:tr>
              <a:tr h="370840">
                <a:tc>
                  <a:txBody>
                    <a:bodyPr/>
                    <a:lstStyle/>
                    <a:p>
                      <a:r>
                        <a:rPr lang="en-GB"/>
                        <a:t>Male</a:t>
                      </a:r>
                    </a:p>
                  </a:txBody>
                  <a:tcPr/>
                </a:tc>
                <a:tc>
                  <a:txBody>
                    <a:bodyPr/>
                    <a:lstStyle/>
                    <a:p>
                      <a:r>
                        <a:rPr lang="en-GB"/>
                        <a:t>16</a:t>
                      </a:r>
                    </a:p>
                  </a:txBody>
                  <a:tcPr/>
                </a:tc>
                <a:tc>
                  <a:txBody>
                    <a:bodyPr/>
                    <a:lstStyle/>
                    <a:p>
                      <a:r>
                        <a:rPr lang="en-GB"/>
                        <a:t>36</a:t>
                      </a:r>
                    </a:p>
                  </a:txBody>
                  <a:tcPr/>
                </a:tc>
                <a:extLst>
                  <a:ext uri="{0D108BD9-81ED-4DB2-BD59-A6C34878D82A}">
                    <a16:rowId xmlns:a16="http://schemas.microsoft.com/office/drawing/2014/main" val="2701114624"/>
                  </a:ext>
                </a:extLst>
              </a:tr>
              <a:tr h="370840">
                <a:tc>
                  <a:txBody>
                    <a:bodyPr/>
                    <a:lstStyle/>
                    <a:p>
                      <a:r>
                        <a:rPr lang="en-GB"/>
                        <a:t>Female</a:t>
                      </a:r>
                    </a:p>
                  </a:txBody>
                  <a:tcPr/>
                </a:tc>
                <a:tc>
                  <a:txBody>
                    <a:bodyPr/>
                    <a:lstStyle/>
                    <a:p>
                      <a:r>
                        <a:rPr lang="en-GB"/>
                        <a:t>29</a:t>
                      </a:r>
                    </a:p>
                  </a:txBody>
                  <a:tcPr/>
                </a:tc>
                <a:tc>
                  <a:txBody>
                    <a:bodyPr/>
                    <a:lstStyle/>
                    <a:p>
                      <a:r>
                        <a:rPr lang="en-GB"/>
                        <a:t>23</a:t>
                      </a:r>
                    </a:p>
                  </a:txBody>
                  <a:tcPr/>
                </a:tc>
                <a:extLst>
                  <a:ext uri="{0D108BD9-81ED-4DB2-BD59-A6C34878D82A}">
                    <a16:rowId xmlns:a16="http://schemas.microsoft.com/office/drawing/2014/main" val="2393529383"/>
                  </a:ext>
                </a:extLst>
              </a:tr>
            </a:tbl>
          </a:graphicData>
        </a:graphic>
      </p:graphicFrame>
    </p:spTree>
    <p:extLst>
      <p:ext uri="{BB962C8B-B14F-4D97-AF65-F5344CB8AC3E}">
        <p14:creationId xmlns:p14="http://schemas.microsoft.com/office/powerpoint/2010/main" val="4016546920"/>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pPr algn="ctr"/>
            <a:r>
              <a:rPr lang="en-GB"/>
              <a:t>SPSS Output tables</a:t>
            </a:r>
          </a:p>
        </p:txBody>
      </p:sp>
      <p:sp>
        <p:nvSpPr>
          <p:cNvPr id="3" name="Content Placeholder 2"/>
          <p:cNvSpPr>
            <a:spLocks noGrp="1"/>
          </p:cNvSpPr>
          <p:nvPr>
            <p:ph idx="4294967295"/>
          </p:nvPr>
        </p:nvSpPr>
        <p:spPr>
          <a:xfrm>
            <a:off x="711200" y="1825625"/>
            <a:ext cx="11480800" cy="3576638"/>
          </a:xfrm>
          <a:prstGeom prst="rect">
            <a:avLst/>
          </a:prstGeom>
        </p:spPr>
        <p:txBody>
          <a:bodyPr/>
          <a:lstStyle/>
          <a:p>
            <a:pPr marL="0" indent="0" algn="ctr">
              <a:buNone/>
            </a:pPr>
            <a:r>
              <a:rPr lang="en-GB"/>
              <a:t>Exactly the same as the other method</a:t>
            </a:r>
          </a:p>
        </p:txBody>
      </p:sp>
      <p:graphicFrame>
        <p:nvGraphicFramePr>
          <p:cNvPr id="6" name="Table 5"/>
          <p:cNvGraphicFramePr>
            <a:graphicFrameLocks noGrp="1"/>
          </p:cNvGraphicFramePr>
          <p:nvPr/>
        </p:nvGraphicFramePr>
        <p:xfrm>
          <a:off x="3256915" y="3083878"/>
          <a:ext cx="5678170" cy="2961708"/>
        </p:xfrm>
        <a:graphic>
          <a:graphicData uri="http://schemas.openxmlformats.org/drawingml/2006/table">
            <a:tbl>
              <a:tblPr>
                <a:tableStyleId>{5C22544A-7EE6-4342-B048-85BDC9FD1C3A}</a:tableStyleId>
              </a:tblPr>
              <a:tblGrid>
                <a:gridCol w="1561465">
                  <a:extLst>
                    <a:ext uri="{9D8B030D-6E8A-4147-A177-3AD203B41FA5}">
                      <a16:colId xmlns:a16="http://schemas.microsoft.com/office/drawing/2014/main" val="64895356"/>
                    </a:ext>
                  </a:extLst>
                </a:gridCol>
                <a:gridCol w="653415">
                  <a:extLst>
                    <a:ext uri="{9D8B030D-6E8A-4147-A177-3AD203B41FA5}">
                      <a16:colId xmlns:a16="http://schemas.microsoft.com/office/drawing/2014/main" val="1571941874"/>
                    </a:ext>
                  </a:extLst>
                </a:gridCol>
                <a:gridCol w="653415">
                  <a:extLst>
                    <a:ext uri="{9D8B030D-6E8A-4147-A177-3AD203B41FA5}">
                      <a16:colId xmlns:a16="http://schemas.microsoft.com/office/drawing/2014/main" val="3655309946"/>
                    </a:ext>
                  </a:extLst>
                </a:gridCol>
                <a:gridCol w="936625">
                  <a:extLst>
                    <a:ext uri="{9D8B030D-6E8A-4147-A177-3AD203B41FA5}">
                      <a16:colId xmlns:a16="http://schemas.microsoft.com/office/drawing/2014/main" val="1779981430"/>
                    </a:ext>
                  </a:extLst>
                </a:gridCol>
                <a:gridCol w="936625">
                  <a:extLst>
                    <a:ext uri="{9D8B030D-6E8A-4147-A177-3AD203B41FA5}">
                      <a16:colId xmlns:a16="http://schemas.microsoft.com/office/drawing/2014/main" val="1176245413"/>
                    </a:ext>
                  </a:extLst>
                </a:gridCol>
                <a:gridCol w="936625">
                  <a:extLst>
                    <a:ext uri="{9D8B030D-6E8A-4147-A177-3AD203B41FA5}">
                      <a16:colId xmlns:a16="http://schemas.microsoft.com/office/drawing/2014/main" val="1675131636"/>
                    </a:ext>
                  </a:extLst>
                </a:gridCol>
              </a:tblGrid>
              <a:tr h="0">
                <a:tc gridSpan="6">
                  <a:txBody>
                    <a:bodyPr/>
                    <a:lstStyle/>
                    <a:p>
                      <a:pPr marL="38100" marR="38100" algn="ctr">
                        <a:lnSpc>
                          <a:spcPts val="1600"/>
                        </a:lnSpc>
                        <a:spcAft>
                          <a:spcPts val="0"/>
                        </a:spcAft>
                      </a:pPr>
                      <a:r>
                        <a:rPr lang="en-GB" sz="1600">
                          <a:effectLst/>
                        </a:rPr>
                        <a:t>Chi-Square Tests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106101629"/>
                  </a:ext>
                </a:extLst>
              </a:tr>
              <a:tr h="0">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100">
                          <a:effectLst/>
                        </a:rPr>
                        <a:t>Value</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100">
                          <a:effectLst/>
                        </a:rPr>
                        <a:t>df</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100">
                          <a:effectLst/>
                        </a:rPr>
                        <a:t>Asymptotic Significance (2-sided)</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100">
                          <a:effectLst/>
                        </a:rPr>
                        <a:t>Exact Sig. (2-sided)</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100">
                          <a:effectLst/>
                        </a:rPr>
                        <a:t>Exact Sig. (1-sided)</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4056249737"/>
                  </a:ext>
                </a:extLst>
              </a:tr>
              <a:tr h="0">
                <a:tc>
                  <a:txBody>
                    <a:bodyPr/>
                    <a:lstStyle/>
                    <a:p>
                      <a:pPr marL="38100" marR="38100">
                        <a:lnSpc>
                          <a:spcPts val="1600"/>
                        </a:lnSpc>
                        <a:spcAft>
                          <a:spcPts val="0"/>
                        </a:spcAft>
                      </a:pPr>
                      <a:r>
                        <a:rPr lang="en-GB" sz="1100">
                          <a:solidFill>
                            <a:srgbClr val="FF0000"/>
                          </a:solidFill>
                          <a:effectLst/>
                        </a:rPr>
                        <a:t>Pearson Chi-Square</a:t>
                      </a:r>
                      <a:endParaRPr lang="en-GB" sz="16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solidFill>
                            <a:srgbClr val="FF0000"/>
                          </a:solidFill>
                          <a:effectLst/>
                        </a:rPr>
                        <a:t>6.620</a:t>
                      </a:r>
                      <a:r>
                        <a:rPr lang="en-GB" sz="1100" baseline="30000">
                          <a:solidFill>
                            <a:srgbClr val="FF0000"/>
                          </a:solidFill>
                          <a:effectLst/>
                        </a:rPr>
                        <a:t>a</a:t>
                      </a:r>
                      <a:endParaRPr lang="en-GB" sz="16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solidFill>
                            <a:srgbClr val="FF0000"/>
                          </a:solidFill>
                          <a:effectLst/>
                        </a:rPr>
                        <a:t>1</a:t>
                      </a:r>
                      <a:endParaRPr lang="en-GB" sz="16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solidFill>
                            <a:srgbClr val="FF0000"/>
                          </a:solidFill>
                          <a:effectLst/>
                        </a:rPr>
                        <a:t>.010</a:t>
                      </a:r>
                      <a:endParaRPr lang="en-GB" sz="16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325710640"/>
                  </a:ext>
                </a:extLst>
              </a:tr>
              <a:tr h="0">
                <a:tc>
                  <a:txBody>
                    <a:bodyPr/>
                    <a:lstStyle/>
                    <a:p>
                      <a:pPr marL="38100" marR="38100">
                        <a:lnSpc>
                          <a:spcPts val="1600"/>
                        </a:lnSpc>
                        <a:spcAft>
                          <a:spcPts val="0"/>
                        </a:spcAft>
                      </a:pPr>
                      <a:r>
                        <a:rPr lang="en-GB" sz="1100">
                          <a:effectLst/>
                        </a:rPr>
                        <a:t>Continuity </a:t>
                      </a:r>
                      <a:r>
                        <a:rPr lang="en-GB" sz="1100" err="1">
                          <a:effectLst/>
                        </a:rPr>
                        <a:t>Correction</a:t>
                      </a:r>
                      <a:r>
                        <a:rPr lang="en-GB" sz="1100" baseline="30000" err="1">
                          <a:effectLst/>
                        </a:rPr>
                        <a:t>b</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5.641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.018</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157976849"/>
                  </a:ext>
                </a:extLst>
              </a:tr>
              <a:tr h="0">
                <a:tc>
                  <a:txBody>
                    <a:bodyPr/>
                    <a:lstStyle/>
                    <a:p>
                      <a:pPr marL="38100" marR="38100">
                        <a:lnSpc>
                          <a:spcPts val="1600"/>
                        </a:lnSpc>
                        <a:spcAft>
                          <a:spcPts val="0"/>
                        </a:spcAft>
                      </a:pPr>
                      <a:r>
                        <a:rPr lang="en-GB" sz="1100">
                          <a:effectLst/>
                        </a:rPr>
                        <a:t>Likelihood Ratio</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6.698</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.010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259899203"/>
                  </a:ext>
                </a:extLst>
              </a:tr>
              <a:tr h="0">
                <a:tc>
                  <a:txBody>
                    <a:bodyPr/>
                    <a:lstStyle/>
                    <a:p>
                      <a:pPr marL="38100" marR="38100">
                        <a:lnSpc>
                          <a:spcPts val="1600"/>
                        </a:lnSpc>
                        <a:spcAft>
                          <a:spcPts val="0"/>
                        </a:spcAft>
                      </a:pPr>
                      <a:r>
                        <a:rPr lang="en-GB" sz="1100">
                          <a:effectLst/>
                        </a:rPr>
                        <a:t>Fisher's Exact Test</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r">
                        <a:lnSpc>
                          <a:spcPts val="1600"/>
                        </a:lnSpc>
                        <a:spcAft>
                          <a:spcPts val="0"/>
                        </a:spcAft>
                      </a:pPr>
                      <a:r>
                        <a:rPr lang="en-GB" sz="1100">
                          <a:effectLst/>
                        </a:rPr>
                        <a:t>.017</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.009</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590859208"/>
                  </a:ext>
                </a:extLst>
              </a:tr>
              <a:tr h="0">
                <a:tc>
                  <a:txBody>
                    <a:bodyPr/>
                    <a:lstStyle/>
                    <a:p>
                      <a:pPr marL="38100" marR="38100">
                        <a:lnSpc>
                          <a:spcPts val="1600"/>
                        </a:lnSpc>
                        <a:spcAft>
                          <a:spcPts val="0"/>
                        </a:spcAft>
                      </a:pPr>
                      <a:r>
                        <a:rPr lang="en-GB" sz="1100">
                          <a:effectLst/>
                        </a:rPr>
                        <a:t>Linear-by-Linear Association</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6.556</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.010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394218640"/>
                  </a:ext>
                </a:extLst>
              </a:tr>
              <a:tr h="0">
                <a:tc>
                  <a:txBody>
                    <a:bodyPr/>
                    <a:lstStyle/>
                    <a:p>
                      <a:pPr marL="38100" marR="38100">
                        <a:lnSpc>
                          <a:spcPts val="1600"/>
                        </a:lnSpc>
                        <a:spcAft>
                          <a:spcPts val="0"/>
                        </a:spcAft>
                      </a:pPr>
                      <a:r>
                        <a:rPr lang="en-GB" sz="1100">
                          <a:effectLst/>
                        </a:rPr>
                        <a:t>N of Valid Cases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104</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732505377"/>
                  </a:ext>
                </a:extLst>
              </a:tr>
              <a:tr h="0">
                <a:tc gridSpan="6">
                  <a:txBody>
                    <a:bodyPr/>
                    <a:lstStyle/>
                    <a:p>
                      <a:pPr marL="38100" marR="38100">
                        <a:lnSpc>
                          <a:spcPts val="1600"/>
                        </a:lnSpc>
                        <a:spcAft>
                          <a:spcPts val="0"/>
                        </a:spcAft>
                      </a:pPr>
                      <a:r>
                        <a:rPr lang="en-GB" sz="900">
                          <a:effectLst/>
                        </a:rPr>
                        <a:t>a. 0 cells (0.0%) have expected count less than 5. The minimum expected count is 22.50.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56200412"/>
                  </a:ext>
                </a:extLst>
              </a:tr>
              <a:tr h="0">
                <a:tc gridSpan="6">
                  <a:txBody>
                    <a:bodyPr/>
                    <a:lstStyle/>
                    <a:p>
                      <a:pPr marL="38100" marR="38100">
                        <a:lnSpc>
                          <a:spcPts val="1600"/>
                        </a:lnSpc>
                        <a:spcAft>
                          <a:spcPts val="0"/>
                        </a:spcAft>
                      </a:pPr>
                      <a:r>
                        <a:rPr lang="en-GB" sz="900">
                          <a:effectLst/>
                        </a:rPr>
                        <a:t>b. Computed only for a 2x2 table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557710518"/>
                  </a:ext>
                </a:extLst>
              </a:tr>
            </a:tbl>
          </a:graphicData>
        </a:graphic>
      </p:graphicFrame>
    </p:spTree>
    <p:extLst>
      <p:ext uri="{BB962C8B-B14F-4D97-AF65-F5344CB8AC3E}">
        <p14:creationId xmlns:p14="http://schemas.microsoft.com/office/powerpoint/2010/main" val="973667921"/>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A8A7D-BA76-3F8F-93DD-C3B1CDF6F5C0}"/>
              </a:ext>
            </a:extLst>
          </p:cNvPr>
          <p:cNvSpPr>
            <a:spLocks noGrp="1"/>
          </p:cNvSpPr>
          <p:nvPr>
            <p:ph type="title"/>
          </p:nvPr>
        </p:nvSpPr>
        <p:spPr/>
        <p:txBody>
          <a:bodyPr/>
          <a:lstStyle/>
          <a:p>
            <a:r>
              <a:rPr lang="en-GB"/>
              <a:t>Additional info</a:t>
            </a:r>
          </a:p>
        </p:txBody>
      </p:sp>
      <p:sp>
        <p:nvSpPr>
          <p:cNvPr id="3" name="Content Placeholder 2">
            <a:extLst>
              <a:ext uri="{FF2B5EF4-FFF2-40B4-BE49-F238E27FC236}">
                <a16:creationId xmlns:a16="http://schemas.microsoft.com/office/drawing/2014/main" id="{05FA8612-30CF-9ECB-53C5-A16BD957905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315114782"/>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326230D-AE1A-66A2-50E1-E7A109FFE9FF}"/>
              </a:ext>
            </a:extLst>
          </p:cNvPr>
          <p:cNvSpPr>
            <a:spLocks noGrp="1"/>
          </p:cNvSpPr>
          <p:nvPr>
            <p:ph type="title"/>
          </p:nvPr>
        </p:nvSpPr>
        <p:spPr>
          <a:xfrm>
            <a:off x="838200" y="171816"/>
            <a:ext cx="10515600" cy="1325563"/>
          </a:xfrm>
        </p:spPr>
        <p:txBody>
          <a:bodyPr/>
          <a:lstStyle/>
          <a:p>
            <a:pPr algn="ctr"/>
            <a:r>
              <a:rPr lang="en-GB"/>
              <a:t>Z scores or Standard Scores</a:t>
            </a:r>
          </a:p>
        </p:txBody>
      </p:sp>
      <p:sp>
        <p:nvSpPr>
          <p:cNvPr id="5" name="Content Placeholder 2">
            <a:extLst>
              <a:ext uri="{FF2B5EF4-FFF2-40B4-BE49-F238E27FC236}">
                <a16:creationId xmlns:a16="http://schemas.microsoft.com/office/drawing/2014/main" id="{6731EC34-1AFD-6152-9686-9800664A66D7}"/>
              </a:ext>
            </a:extLst>
          </p:cNvPr>
          <p:cNvSpPr>
            <a:spLocks noGrp="1"/>
          </p:cNvSpPr>
          <p:nvPr>
            <p:ph idx="1"/>
          </p:nvPr>
        </p:nvSpPr>
        <p:spPr>
          <a:xfrm>
            <a:off x="838200" y="1112105"/>
            <a:ext cx="10515600" cy="2832344"/>
          </a:xfrm>
        </p:spPr>
        <p:txBody>
          <a:bodyPr>
            <a:normAutofit fontScale="92500" lnSpcReduction="20000"/>
          </a:bodyPr>
          <a:lstStyle/>
          <a:p>
            <a:pPr marL="0" indent="0">
              <a:buNone/>
            </a:pPr>
            <a:r>
              <a:rPr lang="en-GB">
                <a:solidFill>
                  <a:srgbClr val="FF0000"/>
                </a:solidFill>
              </a:rPr>
              <a:t>This is the number of standard deviations from the mean (above or below) a specific data point is. This gives us an exact position of a data point compared to the rest of the data and provides more detailed information than the general SD. This can then be used to determine the exact percentage of data points above or below a certain point.</a:t>
            </a:r>
          </a:p>
          <a:p>
            <a:pPr marL="0" indent="0">
              <a:buNone/>
            </a:pPr>
            <a:endParaRPr lang="en-GB"/>
          </a:p>
          <a:p>
            <a:pPr marL="0" indent="0">
              <a:buNone/>
            </a:pPr>
            <a:r>
              <a:rPr lang="en-GB"/>
              <a:t>The process of converting data to Z scores is called standardising and is calculated from the value, mean and SD.</a:t>
            </a:r>
          </a:p>
          <a:p>
            <a:pPr marL="0" indent="0">
              <a:buNone/>
            </a:pPr>
            <a:endParaRPr lang="en-GB"/>
          </a:p>
          <a:p>
            <a:pPr marL="0" indent="0">
              <a:buNone/>
            </a:pPr>
            <a:endParaRPr lang="en-GB"/>
          </a:p>
          <a:p>
            <a:pPr marL="0" indent="0">
              <a:buNone/>
            </a:pPr>
            <a:endParaRPr lang="en-GB"/>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35A513D8-0CB5-93AE-4993-773B4EFE20A4}"/>
                  </a:ext>
                </a:extLst>
              </p:cNvPr>
              <p:cNvSpPr txBox="1"/>
              <p:nvPr/>
            </p:nvSpPr>
            <p:spPr>
              <a:xfrm>
                <a:off x="3559906" y="3944449"/>
                <a:ext cx="4388340" cy="843629"/>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GB" sz="3200" b="0" i="1" smtClean="0">
                          <a:latin typeface="Cambria Math" panose="02040503050406030204" pitchFamily="18" charset="0"/>
                        </a:rPr>
                        <m:t>𝑍</m:t>
                      </m:r>
                      <m:r>
                        <a:rPr lang="en-GB" sz="3200" b="0" i="1" smtClean="0">
                          <a:latin typeface="Cambria Math" panose="02040503050406030204" pitchFamily="18" charset="0"/>
                        </a:rPr>
                        <m:t>= </m:t>
                      </m:r>
                      <m:f>
                        <m:fPr>
                          <m:ctrlPr>
                            <a:rPr lang="en-GB" sz="3200" b="0" i="1" smtClean="0">
                              <a:latin typeface="Cambria Math" panose="02040503050406030204" pitchFamily="18" charset="0"/>
                            </a:rPr>
                          </m:ctrlPr>
                        </m:fPr>
                        <m:num>
                          <m:r>
                            <a:rPr lang="en-GB" sz="3200" b="0" i="1" smtClean="0">
                              <a:latin typeface="Cambria Math" panose="02040503050406030204" pitchFamily="18" charset="0"/>
                            </a:rPr>
                            <m:t>𝑠𝑐𝑜𝑟𝑒</m:t>
                          </m:r>
                          <m:r>
                            <a:rPr lang="en-GB" sz="3200" b="0" i="1" smtClean="0">
                              <a:latin typeface="Cambria Math" panose="02040503050406030204" pitchFamily="18" charset="0"/>
                            </a:rPr>
                            <m:t>−</m:t>
                          </m:r>
                          <m:r>
                            <a:rPr lang="en-GB" sz="3200" b="0" i="1" smtClean="0">
                              <a:latin typeface="Cambria Math" panose="02040503050406030204" pitchFamily="18" charset="0"/>
                            </a:rPr>
                            <m:t>𝑚𝑒𝑎𝑛</m:t>
                          </m:r>
                        </m:num>
                        <m:den>
                          <m:r>
                            <a:rPr lang="en-GB" sz="3200" b="0" i="1" smtClean="0">
                              <a:latin typeface="Cambria Math" panose="02040503050406030204" pitchFamily="18" charset="0"/>
                            </a:rPr>
                            <m:t>𝑆𝐷</m:t>
                          </m:r>
                        </m:den>
                      </m:f>
                    </m:oMath>
                  </m:oMathPara>
                </a14:m>
                <a:endParaRPr lang="en-GB"/>
              </a:p>
            </p:txBody>
          </p:sp>
        </mc:Choice>
        <mc:Fallback xmlns="">
          <p:sp>
            <p:nvSpPr>
              <p:cNvPr id="6" name="TextBox 5">
                <a:extLst>
                  <a:ext uri="{FF2B5EF4-FFF2-40B4-BE49-F238E27FC236}">
                    <a16:creationId xmlns:a16="http://schemas.microsoft.com/office/drawing/2014/main" id="{35A513D8-0CB5-93AE-4993-773B4EFE20A4}"/>
                  </a:ext>
                </a:extLst>
              </p:cNvPr>
              <p:cNvSpPr txBox="1">
                <a:spLocks noRot="1" noChangeAspect="1" noMove="1" noResize="1" noEditPoints="1" noAdjustHandles="1" noChangeArrowheads="1" noChangeShapeType="1" noTextEdit="1"/>
              </p:cNvSpPr>
              <p:nvPr/>
            </p:nvSpPr>
            <p:spPr>
              <a:xfrm>
                <a:off x="3559906" y="3944449"/>
                <a:ext cx="4388340" cy="843629"/>
              </a:xfrm>
              <a:prstGeom prst="rect">
                <a:avLst/>
              </a:prstGeom>
              <a:blipFill>
                <a:blip r:embed="rId2"/>
                <a:stretch>
                  <a:fillRect/>
                </a:stretch>
              </a:blipFill>
            </p:spPr>
            <p:txBody>
              <a:bodyPr/>
              <a:lstStyle/>
              <a:p>
                <a:r>
                  <a:rPr lang="en-GB">
                    <a:noFill/>
                  </a:rPr>
                  <a:t> </a:t>
                </a:r>
              </a:p>
            </p:txBody>
          </p:sp>
        </mc:Fallback>
      </mc:AlternateContent>
      <p:sp>
        <p:nvSpPr>
          <p:cNvPr id="7" name="TextBox 6">
            <a:extLst>
              <a:ext uri="{FF2B5EF4-FFF2-40B4-BE49-F238E27FC236}">
                <a16:creationId xmlns:a16="http://schemas.microsoft.com/office/drawing/2014/main" id="{4137D23B-CA45-E8C7-6533-D402235C4238}"/>
              </a:ext>
            </a:extLst>
          </p:cNvPr>
          <p:cNvSpPr txBox="1"/>
          <p:nvPr/>
        </p:nvSpPr>
        <p:spPr>
          <a:xfrm>
            <a:off x="726831" y="5001342"/>
            <a:ext cx="10300677" cy="461665"/>
          </a:xfrm>
          <a:prstGeom prst="rect">
            <a:avLst/>
          </a:prstGeom>
          <a:noFill/>
        </p:spPr>
        <p:txBody>
          <a:bodyPr wrap="square" rtlCol="0">
            <a:spAutoFit/>
          </a:bodyPr>
          <a:lstStyle/>
          <a:p>
            <a:pPr algn="ctr"/>
            <a:r>
              <a:rPr lang="en-GB" sz="2400">
                <a:solidFill>
                  <a:srgbClr val="FF0000"/>
                </a:solidFill>
              </a:rPr>
              <a:t>In a normal distribution 95% of the data lies between a Z-score of +2 and -2.</a:t>
            </a:r>
          </a:p>
        </p:txBody>
      </p:sp>
    </p:spTree>
    <p:extLst>
      <p:ext uri="{BB962C8B-B14F-4D97-AF65-F5344CB8AC3E}">
        <p14:creationId xmlns:p14="http://schemas.microsoft.com/office/powerpoint/2010/main" val="2073500875"/>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26ECCE1-1AF3-C725-6A25-4DF6340EE0E9}"/>
              </a:ext>
            </a:extLst>
          </p:cNvPr>
          <p:cNvSpPr txBox="1">
            <a:spLocks/>
          </p:cNvSpPr>
          <p:nvPr/>
        </p:nvSpPr>
        <p:spPr>
          <a:xfrm>
            <a:off x="130277" y="-4059"/>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t>Errors in Research</a:t>
            </a:r>
          </a:p>
        </p:txBody>
      </p:sp>
      <p:sp>
        <p:nvSpPr>
          <p:cNvPr id="5" name="Content Placeholder 2">
            <a:extLst>
              <a:ext uri="{FF2B5EF4-FFF2-40B4-BE49-F238E27FC236}">
                <a16:creationId xmlns:a16="http://schemas.microsoft.com/office/drawing/2014/main" id="{ABFB8129-8DBB-A5EB-06F3-607D78E8C2A2}"/>
              </a:ext>
            </a:extLst>
          </p:cNvPr>
          <p:cNvSpPr txBox="1">
            <a:spLocks/>
          </p:cNvSpPr>
          <p:nvPr/>
        </p:nvSpPr>
        <p:spPr>
          <a:xfrm>
            <a:off x="130277" y="1456441"/>
            <a:ext cx="10515600" cy="4351338"/>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Measurement Errors – Accuracy limitation of equipment or poorly calibrated equipment</a:t>
            </a:r>
          </a:p>
          <a:p>
            <a:pPr marL="0" indent="0">
              <a:buFont typeface="Arial" panose="020B0604020202020204" pitchFamily="34" charset="0"/>
              <a:buNone/>
            </a:pPr>
            <a:endParaRPr lang="en-GB"/>
          </a:p>
          <a:p>
            <a:pPr marL="0" indent="0">
              <a:buFont typeface="Arial" panose="020B0604020202020204" pitchFamily="34" charset="0"/>
              <a:buNone/>
            </a:pPr>
            <a:r>
              <a:rPr lang="en-GB"/>
              <a:t>Statistical Errors – wrong accepting or rejecting the hypotheses (type I &amp; II errors)</a:t>
            </a:r>
          </a:p>
          <a:p>
            <a:pPr marL="0" indent="0">
              <a:buFont typeface="Arial" panose="020B0604020202020204" pitchFamily="34" charset="0"/>
              <a:buNone/>
            </a:pPr>
            <a:endParaRPr lang="en-GB"/>
          </a:p>
          <a:p>
            <a:pPr marL="0" indent="0">
              <a:buFont typeface="Arial" panose="020B0604020202020204" pitchFamily="34" charset="0"/>
              <a:buNone/>
            </a:pPr>
            <a:r>
              <a:rPr lang="en-GB"/>
              <a:t>Interpretive Errors – Drawing unsubstantiated conclusions form data</a:t>
            </a:r>
          </a:p>
          <a:p>
            <a:pPr marL="0" indent="0">
              <a:buFont typeface="Arial" panose="020B0604020202020204" pitchFamily="34" charset="0"/>
              <a:buNone/>
            </a:pPr>
            <a:endParaRPr lang="en-GB"/>
          </a:p>
          <a:p>
            <a:pPr marL="0" indent="0">
              <a:buFont typeface="Arial" panose="020B0604020202020204" pitchFamily="34" charset="0"/>
              <a:buNone/>
            </a:pPr>
            <a:r>
              <a:rPr lang="en-GB"/>
              <a:t>Systematic Errors (Bias) –measurement or deductive error in consistently in one direction 			from the true value.</a:t>
            </a:r>
          </a:p>
          <a:p>
            <a:pPr marL="0" indent="0">
              <a:buFont typeface="Arial" panose="020B0604020202020204" pitchFamily="34" charset="0"/>
              <a:buNone/>
            </a:pPr>
            <a:endParaRPr lang="en-GB"/>
          </a:p>
          <a:p>
            <a:pPr marL="0" indent="0">
              <a:buFont typeface="Arial" panose="020B0604020202020204" pitchFamily="34" charset="0"/>
              <a:buNone/>
            </a:pPr>
            <a:r>
              <a:rPr lang="en-GB"/>
              <a:t>Random errors – Uncontrollable fluctuations in the measurement of variables</a:t>
            </a:r>
          </a:p>
          <a:p>
            <a:pPr marL="0" indent="0">
              <a:buFont typeface="Arial" panose="020B0604020202020204" pitchFamily="34" charset="0"/>
              <a:buNone/>
            </a:pPr>
            <a:endParaRPr lang="en-GB"/>
          </a:p>
          <a:p>
            <a:pPr marL="0" indent="0">
              <a:buFont typeface="Arial" panose="020B0604020202020204" pitchFamily="34" charset="0"/>
              <a:buNone/>
            </a:pPr>
            <a:r>
              <a:rPr lang="en-GB"/>
              <a:t>Gross Error – Caused by poor technique or equipment failure.</a:t>
            </a:r>
          </a:p>
        </p:txBody>
      </p:sp>
    </p:spTree>
    <p:extLst>
      <p:ext uri="{BB962C8B-B14F-4D97-AF65-F5344CB8AC3E}">
        <p14:creationId xmlns:p14="http://schemas.microsoft.com/office/powerpoint/2010/main" val="2670822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A96F41B-5E8E-F3D8-AA52-B3C07C92FE20}"/>
              </a:ext>
            </a:extLst>
          </p:cNvPr>
          <p:cNvSpPr txBox="1">
            <a:spLocks/>
          </p:cNvSpPr>
          <p:nvPr/>
        </p:nvSpPr>
        <p:spPr>
          <a:xfrm>
            <a:off x="1981200" y="136851"/>
            <a:ext cx="8229600" cy="602184"/>
          </a:xfrm>
          <a:prstGeom prst="rect">
            <a:avLst/>
          </a:prstGeom>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t>Statistical Errors</a:t>
            </a:r>
          </a:p>
        </p:txBody>
      </p:sp>
      <p:sp>
        <p:nvSpPr>
          <p:cNvPr id="5" name="Content Placeholder 2">
            <a:extLst>
              <a:ext uri="{FF2B5EF4-FFF2-40B4-BE49-F238E27FC236}">
                <a16:creationId xmlns:a16="http://schemas.microsoft.com/office/drawing/2014/main" id="{BACA2BF6-E318-A63E-47DF-42B47BDAC72F}"/>
              </a:ext>
            </a:extLst>
          </p:cNvPr>
          <p:cNvSpPr txBox="1">
            <a:spLocks/>
          </p:cNvSpPr>
          <p:nvPr/>
        </p:nvSpPr>
        <p:spPr>
          <a:xfrm>
            <a:off x="900854" y="1354612"/>
            <a:ext cx="10602888" cy="4632151"/>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solidFill>
                  <a:srgbClr val="FF0000"/>
                </a:solidFill>
              </a:rPr>
              <a:t>A </a:t>
            </a:r>
            <a:r>
              <a:rPr lang="en-US" b="1" u="sng">
                <a:solidFill>
                  <a:srgbClr val="FF0000"/>
                </a:solidFill>
              </a:rPr>
              <a:t>type I error</a:t>
            </a:r>
            <a:r>
              <a:rPr lang="en-US" u="sng">
                <a:solidFill>
                  <a:srgbClr val="FF0000"/>
                </a:solidFill>
              </a:rPr>
              <a:t> </a:t>
            </a:r>
            <a:r>
              <a:rPr lang="en-US">
                <a:solidFill>
                  <a:srgbClr val="FF0000"/>
                </a:solidFill>
              </a:rPr>
              <a:t>is when you reject the </a:t>
            </a:r>
            <a:r>
              <a:rPr lang="en-US" i="1">
                <a:solidFill>
                  <a:srgbClr val="FF0000"/>
                </a:solidFill>
              </a:rPr>
              <a:t>null</a:t>
            </a:r>
            <a:r>
              <a:rPr lang="en-US">
                <a:solidFill>
                  <a:srgbClr val="FF0000"/>
                </a:solidFill>
              </a:rPr>
              <a:t> hypothesis when it is in fact true</a:t>
            </a:r>
          </a:p>
          <a:p>
            <a:endParaRPr lang="en-US"/>
          </a:p>
          <a:p>
            <a:pPr marL="0" indent="0">
              <a:buFont typeface="Arial" panose="020B0604020202020204" pitchFamily="34" charset="0"/>
              <a:buNone/>
            </a:pPr>
            <a:r>
              <a:rPr lang="en-US"/>
              <a:t>e.g. would be when the statistical test identifies an improvement in VO</a:t>
            </a:r>
            <a:r>
              <a:rPr lang="en-US" baseline="30000"/>
              <a:t>2</a:t>
            </a:r>
            <a:r>
              <a:rPr lang="en-US"/>
              <a:t> max when none had occurred. Therefore you would conclude, wrongly that the training </a:t>
            </a:r>
            <a:r>
              <a:rPr lang="en-US" err="1"/>
              <a:t>programme</a:t>
            </a:r>
            <a:r>
              <a:rPr lang="en-US"/>
              <a:t> has an impact aerobic capacity, when in fact it doesn’t.</a:t>
            </a:r>
          </a:p>
          <a:p>
            <a:pPr marL="0" indent="0">
              <a:buFont typeface="Arial" panose="020B0604020202020204" pitchFamily="34" charset="0"/>
              <a:buNone/>
            </a:pPr>
            <a:endParaRPr lang="en-US"/>
          </a:p>
          <a:p>
            <a:r>
              <a:rPr lang="en-US">
                <a:solidFill>
                  <a:srgbClr val="FF0000"/>
                </a:solidFill>
              </a:rPr>
              <a:t>A </a:t>
            </a:r>
            <a:r>
              <a:rPr lang="en-US" b="1" u="sng">
                <a:solidFill>
                  <a:srgbClr val="FF0000"/>
                </a:solidFill>
              </a:rPr>
              <a:t>type II error</a:t>
            </a:r>
            <a:r>
              <a:rPr lang="en-US" u="sng">
                <a:solidFill>
                  <a:srgbClr val="FF0000"/>
                </a:solidFill>
              </a:rPr>
              <a:t> </a:t>
            </a:r>
            <a:r>
              <a:rPr lang="en-US">
                <a:solidFill>
                  <a:srgbClr val="FF0000"/>
                </a:solidFill>
              </a:rPr>
              <a:t>is the failure to reject a false null hypothesis.</a:t>
            </a:r>
          </a:p>
          <a:p>
            <a:endParaRPr lang="en-US"/>
          </a:p>
          <a:p>
            <a:pPr marL="0" indent="0">
              <a:buFont typeface="Arial" panose="020B0604020202020204" pitchFamily="34" charset="0"/>
              <a:buNone/>
            </a:pPr>
            <a:r>
              <a:rPr lang="en-US"/>
              <a:t>e.g. would be when the statistical test fails to detect an improvement in VO2 max when one had occurred. Therefore you would conclude, wrongly that the training </a:t>
            </a:r>
            <a:r>
              <a:rPr lang="en-US" err="1"/>
              <a:t>programme</a:t>
            </a:r>
            <a:r>
              <a:rPr lang="en-US"/>
              <a:t> has no impact, when in fact it does.</a:t>
            </a:r>
          </a:p>
        </p:txBody>
      </p:sp>
      <p:sp>
        <p:nvSpPr>
          <p:cNvPr id="6" name="TextBox 5">
            <a:extLst>
              <a:ext uri="{FF2B5EF4-FFF2-40B4-BE49-F238E27FC236}">
                <a16:creationId xmlns:a16="http://schemas.microsoft.com/office/drawing/2014/main" id="{0408FC5C-E8CE-1B9D-C000-8ABAC8D3346F}"/>
              </a:ext>
            </a:extLst>
          </p:cNvPr>
          <p:cNvSpPr txBox="1"/>
          <p:nvPr/>
        </p:nvSpPr>
        <p:spPr>
          <a:xfrm>
            <a:off x="2250510" y="815991"/>
            <a:ext cx="7590772" cy="461665"/>
          </a:xfrm>
          <a:prstGeom prst="rect">
            <a:avLst/>
          </a:prstGeom>
          <a:noFill/>
        </p:spPr>
        <p:txBody>
          <a:bodyPr wrap="square" rtlCol="0">
            <a:spAutoFit/>
          </a:bodyPr>
          <a:lstStyle/>
          <a:p>
            <a:pPr algn="ctr"/>
            <a:r>
              <a:rPr lang="en-GB" sz="2400" b="1">
                <a:solidFill>
                  <a:srgbClr val="0070C0"/>
                </a:solidFill>
              </a:rPr>
              <a:t>Remember statistics are concerned with probabilities</a:t>
            </a:r>
          </a:p>
        </p:txBody>
      </p:sp>
    </p:spTree>
    <p:extLst>
      <p:ext uri="{BB962C8B-B14F-4D97-AF65-F5344CB8AC3E}">
        <p14:creationId xmlns:p14="http://schemas.microsoft.com/office/powerpoint/2010/main" val="2609091405"/>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6" ma:contentTypeDescription="Create a new document." ma:contentTypeScope="" ma:versionID="3bc897534f9bc65ae1b0ec3f12a018cb">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1b12d1a05b0a1fa0f55e9b0f8606170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FD2DE48B-498F-4597-A7EC-27A09A8F2988}">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8263</Words>
  <Application>Microsoft Office PowerPoint</Application>
  <PresentationFormat>Widescreen</PresentationFormat>
  <Paragraphs>2065</Paragraphs>
  <Slides>146</Slides>
  <Notes>0</Notes>
  <HiddenSlides>0</HiddenSlides>
  <MMClips>0</MMClips>
  <ScaleCrop>false</ScaleCrop>
  <HeadingPairs>
    <vt:vector size="10" baseType="variant">
      <vt:variant>
        <vt:lpstr>Fonts Used</vt:lpstr>
      </vt:variant>
      <vt:variant>
        <vt:i4>10</vt:i4>
      </vt:variant>
      <vt:variant>
        <vt:lpstr>Theme</vt:lpstr>
      </vt:variant>
      <vt:variant>
        <vt:i4>20</vt:i4>
      </vt:variant>
      <vt:variant>
        <vt:lpstr>Links</vt:lpstr>
      </vt:variant>
      <vt:variant>
        <vt:i4>3</vt:i4>
      </vt:variant>
      <vt:variant>
        <vt:lpstr>Embedded OLE Servers</vt:lpstr>
      </vt:variant>
      <vt:variant>
        <vt:i4>1</vt:i4>
      </vt:variant>
      <vt:variant>
        <vt:lpstr>Slide Titles</vt:lpstr>
      </vt:variant>
      <vt:variant>
        <vt:i4>146</vt:i4>
      </vt:variant>
    </vt:vector>
  </HeadingPairs>
  <TitlesOfParts>
    <vt:vector size="180" baseType="lpstr">
      <vt:lpstr>굴림</vt:lpstr>
      <vt:lpstr>MS Gothic</vt:lpstr>
      <vt:lpstr>Arial</vt:lpstr>
      <vt:lpstr>Calibri</vt:lpstr>
      <vt:lpstr>Calibri Light</vt:lpstr>
      <vt:lpstr>Cambria</vt:lpstr>
      <vt:lpstr>Cambria Math</vt:lpstr>
      <vt:lpstr>Courier New</vt:lpstr>
      <vt:lpstr>Times New Roman</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Document1!OLE_LINK1</vt:lpstr>
      <vt:lpstr>file:///\\localhost\Volumes\GARDNERD\Teaching\Research%20in%20Health%20&amp;%20PE\Document2!OLE_LINK2</vt:lpstr>
      <vt:lpstr>file:///\\localhost\Volumes\GARDNERD\Teaching\Research%20in%20Health%20&amp;%20PE\Document2!OLE_LINK3</vt:lpstr>
      <vt:lpstr>Bitmap Image</vt:lpstr>
      <vt:lpstr>PowerPoint Presentation</vt:lpstr>
      <vt:lpstr>Timeframe information</vt:lpstr>
      <vt:lpstr>Two session objectives</vt:lpstr>
      <vt:lpstr>PowerPoint Presentation</vt:lpstr>
      <vt:lpstr>PowerPoint Presentation</vt:lpstr>
      <vt:lpstr>Types of Statistics</vt:lpstr>
      <vt:lpstr>Significance</vt:lpstr>
      <vt:lpstr>Types of Statistics</vt:lpstr>
      <vt:lpstr>Parametric v Non-parametric</vt:lpstr>
      <vt:lpstr>Statistical Tests</vt:lpstr>
      <vt:lpstr>Types of Test</vt:lpstr>
      <vt:lpstr>Normal Distribution</vt:lpstr>
      <vt:lpstr>PowerPoint Presentation</vt:lpstr>
      <vt:lpstr>PowerPoint Presentation</vt:lpstr>
      <vt:lpstr>PowerPoint Presentation</vt:lpstr>
      <vt:lpstr>Recap descriptives and normality</vt:lpstr>
      <vt:lpstr>PowerPoint Presentation</vt:lpstr>
      <vt:lpstr>Output window</vt:lpstr>
      <vt:lpstr>Standard Deviation Task</vt:lpstr>
      <vt:lpstr>Calculating Mean, Standard Deviation &amp; Range</vt:lpstr>
      <vt:lpstr>PowerPoint Presentation</vt:lpstr>
      <vt:lpstr>Confidence Intervals</vt:lpstr>
      <vt:lpstr>Why Is Confidence Interval Important</vt:lpstr>
      <vt:lpstr>Calculating the Confidence Interval</vt:lpstr>
      <vt:lpstr>PowerPoint Presentation</vt:lpstr>
      <vt:lpstr>DIFFERENCE – T-Tests</vt:lpstr>
      <vt:lpstr>Which type of t-test would the following use? (Paired of Independent?)</vt:lpstr>
      <vt:lpstr>SPSS Independent t-test</vt:lpstr>
      <vt:lpstr>SPSS Output tables</vt:lpstr>
      <vt:lpstr>The write up (ind. T-test)</vt:lpstr>
      <vt:lpstr>Paired t-test</vt:lpstr>
      <vt:lpstr>SPSS Paired t-test</vt:lpstr>
      <vt:lpstr>PowerPoint Presentation</vt:lpstr>
      <vt:lpstr>Write up (paired t-test)</vt:lpstr>
      <vt:lpstr>Examples of Correlation</vt:lpstr>
      <vt:lpstr>PowerPoint Presentation</vt:lpstr>
      <vt:lpstr>Conducting a Bivariate Correlation is SPSS</vt:lpstr>
      <vt:lpstr>PowerPoint Presentation</vt:lpstr>
      <vt:lpstr>SPSS output</vt:lpstr>
      <vt:lpstr>Addition use of the r values</vt:lpstr>
      <vt:lpstr>Plotting a correlation</vt:lpstr>
      <vt:lpstr>Effect Size</vt:lpstr>
      <vt:lpstr>Predictive correlations</vt:lpstr>
      <vt:lpstr>Partial Correlations, Multiple correlations and Regression Analysis</vt:lpstr>
      <vt:lpstr>Partial Correlation</vt:lpstr>
      <vt:lpstr>Multiple Correlations</vt:lpstr>
      <vt:lpstr>Linear Regression</vt:lpstr>
      <vt:lpstr>Practice Task</vt:lpstr>
      <vt:lpstr>The correlations between</vt:lpstr>
      <vt:lpstr>The partial correlation for body fat and BMI whilst controlling for energy intake.</vt:lpstr>
      <vt:lpstr>The multiple correlation for body fat and BMI + energy intake.</vt:lpstr>
      <vt:lpstr>The regression equation between</vt:lpstr>
      <vt:lpstr>One Way ANOVA</vt:lpstr>
      <vt:lpstr>Types of ANOVA</vt:lpstr>
      <vt:lpstr>Examples of both?</vt:lpstr>
      <vt:lpstr>One Way Analysis of Variance  ANOVA</vt:lpstr>
      <vt:lpstr>Can I use multiple t-tests?</vt:lpstr>
      <vt:lpstr>Errors</vt:lpstr>
      <vt:lpstr>Limitations of the ANOVA</vt:lpstr>
      <vt:lpstr>Inputting the Data</vt:lpstr>
      <vt:lpstr>Data view</vt:lpstr>
      <vt:lpstr>PowerPoint Presentation</vt:lpstr>
      <vt:lpstr>Conducting the Test</vt:lpstr>
      <vt:lpstr>PowerPoint Presentation</vt:lpstr>
      <vt:lpstr>Post Hoc</vt:lpstr>
      <vt:lpstr>PowerPoint Presentation</vt:lpstr>
      <vt:lpstr>PowerPoint Presentation</vt:lpstr>
      <vt:lpstr>SPSS Output</vt:lpstr>
      <vt:lpstr>Post Hoc Analysis - Tukey</vt:lpstr>
      <vt:lpstr>Writing the data</vt:lpstr>
      <vt:lpstr>ANOVA with repeated Measures</vt:lpstr>
      <vt:lpstr>Set Up Variable View</vt:lpstr>
      <vt:lpstr>Conducting the Test</vt:lpstr>
      <vt:lpstr>Repeated Measure Define factors</vt:lpstr>
      <vt:lpstr>PowerPoint Presentation</vt:lpstr>
      <vt:lpstr>PowerPoint Presentation</vt:lpstr>
      <vt:lpstr>Within Subjects Variable Box</vt:lpstr>
      <vt:lpstr>PowerPoint Presentation</vt:lpstr>
      <vt:lpstr>Options</vt:lpstr>
      <vt:lpstr>PowerPoint Presentation</vt:lpstr>
      <vt:lpstr>PowerPoint Presentation</vt:lpstr>
      <vt:lpstr>Post Hoc Analysis</vt:lpstr>
      <vt:lpstr>Output Information </vt:lpstr>
      <vt:lpstr>SPSS output data</vt:lpstr>
      <vt:lpstr>Post Hoc Analysis</vt:lpstr>
      <vt:lpstr>Reporting this data</vt:lpstr>
      <vt:lpstr>Non-parametric tests</vt:lpstr>
      <vt:lpstr>Spearman Rank Order</vt:lpstr>
      <vt:lpstr>Research question</vt:lpstr>
      <vt:lpstr>PowerPoint Presentation</vt:lpstr>
      <vt:lpstr>Mann-Whitney U-test</vt:lpstr>
      <vt:lpstr>Variable view</vt:lpstr>
      <vt:lpstr>Data view</vt:lpstr>
      <vt:lpstr>Conducting the test</vt:lpstr>
      <vt:lpstr>Presenting the data</vt:lpstr>
      <vt:lpstr>Other MW U data sets…</vt:lpstr>
      <vt:lpstr>Wilcoxen Matched pairs</vt:lpstr>
      <vt:lpstr>Research Question</vt:lpstr>
      <vt:lpstr>Variable view</vt:lpstr>
      <vt:lpstr>Data view</vt:lpstr>
      <vt:lpstr>Conducting the test</vt:lpstr>
      <vt:lpstr>Output data</vt:lpstr>
      <vt:lpstr>Pearson’s Chi Squared</vt:lpstr>
      <vt:lpstr>Use of Chi Squared</vt:lpstr>
      <vt:lpstr>Data Set</vt:lpstr>
      <vt:lpstr>How to Compute the Chi Square Test of Independence using SPSS</vt:lpstr>
      <vt:lpstr>Example</vt:lpstr>
      <vt:lpstr>A comparison of activity levels between males and female (ACSM guidelines) </vt:lpstr>
      <vt:lpstr>Data</vt:lpstr>
      <vt:lpstr>Convert your words to Numbers</vt:lpstr>
      <vt:lpstr>Data view</vt:lpstr>
      <vt:lpstr>Conducting Chi squares</vt:lpstr>
      <vt:lpstr>SPSS output</vt:lpstr>
      <vt:lpstr>CHI Squared Output </vt:lpstr>
      <vt:lpstr>Chi-Square Test of Independence</vt:lpstr>
      <vt:lpstr>Interpreting the data</vt:lpstr>
      <vt:lpstr>Reporting the data</vt:lpstr>
      <vt:lpstr>Alternative Chi Squared</vt:lpstr>
      <vt:lpstr>Variable view</vt:lpstr>
      <vt:lpstr>Data view</vt:lpstr>
      <vt:lpstr>Conducting Chi Squared</vt:lpstr>
      <vt:lpstr>SPSS output</vt:lpstr>
      <vt:lpstr>CHI Squared Output </vt:lpstr>
      <vt:lpstr>More complex Chi Squared Data Set</vt:lpstr>
      <vt:lpstr>Conducting the Chi Squared</vt:lpstr>
      <vt:lpstr>Post hoc Chi squared</vt:lpstr>
      <vt:lpstr>A comparison of physical activity levels between boys and girls in Carmarthenshire secondary education yr11.</vt:lpstr>
      <vt:lpstr>Research questions</vt:lpstr>
      <vt:lpstr>An evaluation of physical activity levels in schools of year 11 students.</vt:lpstr>
      <vt:lpstr>Chi Square analysis in SPSS</vt:lpstr>
      <vt:lpstr>Data View</vt:lpstr>
      <vt:lpstr>SPSS Output</vt:lpstr>
      <vt:lpstr>Reporting the Data</vt:lpstr>
      <vt:lpstr>An evaluation of the frequency of physical activity levels of year 11 students.</vt:lpstr>
      <vt:lpstr>SPSS Outputs</vt:lpstr>
      <vt:lpstr>Post Hoc analysis</vt:lpstr>
      <vt:lpstr>Excel Output</vt:lpstr>
      <vt:lpstr>Reporting the Data</vt:lpstr>
      <vt:lpstr>Another way of doing it!</vt:lpstr>
      <vt:lpstr>Variable View</vt:lpstr>
      <vt:lpstr>Data View</vt:lpstr>
      <vt:lpstr>SPSS Output tables</vt:lpstr>
      <vt:lpstr>Additional info</vt:lpstr>
      <vt:lpstr>Z scores or Standard Scores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Kate Piper (IMH)</cp:lastModifiedBy>
  <cp:revision>22</cp:revision>
  <cp:lastPrinted>2023-11-20T09:38:44Z</cp:lastPrinted>
  <dcterms:created xsi:type="dcterms:W3CDTF">2021-03-09T15:35:42Z</dcterms:created>
  <dcterms:modified xsi:type="dcterms:W3CDTF">2024-03-16T17:41:54Z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