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800" r:id="rId1"/>
  </p:sldMasterIdLst>
  <p:sldIdLst>
    <p:sldId id="256" r:id="rId2"/>
    <p:sldId id="257" r:id="rId3"/>
    <p:sldId id="268" r:id="rId4"/>
    <p:sldId id="269" r:id="rId5"/>
    <p:sldId id="270" r:id="rId6"/>
    <p:sldId id="271" r:id="rId7"/>
    <p:sldId id="272" r:id="rId8"/>
    <p:sldId id="273" r:id="rId9"/>
    <p:sldId id="277" r:id="rId10"/>
    <p:sldId id="275" r:id="rId11"/>
    <p:sldId id="276" r:id="rId12"/>
    <p:sldId id="27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8FCBE5-B2F4-1976-E545-1DDB9ADD52D8}" v="196" dt="2022-07-16T16:36:36.025"/>
    <p1510:client id="{7AD8A6ED-8517-1537-D948-5D7103200556}" v="59" dt="2022-07-09T16:34:21.727"/>
    <p1510:client id="{C353069B-96BF-4EC8-35B3-1EDD42CA4A83}" v="52" dt="2022-07-16T16:23:49.8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58" autoAdjust="0"/>
    <p:restoredTop sz="94660"/>
  </p:normalViewPr>
  <p:slideViewPr>
    <p:cSldViewPr snapToGrid="0">
      <p:cViewPr varScale="1">
        <p:scale>
          <a:sx n="90" d="100"/>
          <a:sy n="90" d="100"/>
        </p:scale>
        <p:origin x="208" y="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4824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027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766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925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376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449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23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815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0072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322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118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535206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9720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75575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6509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9253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924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524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  <p:sldLayoutId id="2147483813" r:id="rId13"/>
    <p:sldLayoutId id="2147483814" r:id="rId14"/>
    <p:sldLayoutId id="2147483815" r:id="rId15"/>
    <p:sldLayoutId id="2147483816" r:id="rId16"/>
    <p:sldLayoutId id="214748381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Id:2124103@student.uwtsd.ac.uk" TargetMode="External"/><Relationship Id="rId2" Type="http://schemas.openxmlformats.org/officeDocument/2006/relationships/hyperlink" Target="mailto:Id:2120452@student.uwtsd.ac.uk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mailto:Id:212039@student.uwtsd.ac.uk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70360" y="887239"/>
            <a:ext cx="9120486" cy="38028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36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Student:Miroslav</a:t>
            </a:r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Farbar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Id:2120452@student.uwtsd.ac.uk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Student:Nicolae</a:t>
            </a:r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 Mihai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Id:2124103@student.uwtsd.ac.uk</a:t>
            </a:r>
            <a:endParaRPr lang="en-US" sz="2400" b="1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Student:Anghelus</a:t>
            </a:r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Boronica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Id:212039@student.uwtsd.ac.uk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Student: VALENTIN RIZEA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Student ID: 2120085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0" indent="-571500" algn="ctr">
              <a:buFont typeface="Arial"/>
              <a:buChar char="•"/>
            </a:pPr>
            <a:endParaRPr lang="en-US" sz="2400" b="1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Module Code: BMSW 4002</a:t>
            </a: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Lecturer:Akash</a:t>
            </a:r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 Puranik </a:t>
            </a:r>
          </a:p>
          <a:p>
            <a:pPr algn="ctr"/>
            <a:endParaRPr lang="en-US" sz="2400" b="1" dirty="0">
              <a:solidFill>
                <a:schemeClr val="tx1"/>
              </a:solidFill>
              <a:latin typeface="Times New Roman"/>
              <a:cs typeface="Times New Roman" panose="02020603050405020304" pitchFamily="18" charset="0"/>
            </a:endParaRPr>
          </a:p>
          <a:p>
            <a:pPr algn="ctr"/>
            <a:endParaRPr lang="en-US" sz="3600" b="1" dirty="0">
              <a:solidFill>
                <a:schemeClr val="tx1"/>
              </a:solidFill>
              <a:latin typeface="Times New Roman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D7A39C-AEFD-F823-FC36-EF5F9104F479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b="1" dirty="0">
              <a:solidFill>
                <a:srgbClr val="00B0F0"/>
              </a:solidFill>
              <a:latin typeface="Times New Roman"/>
              <a:cs typeface="Times New Roman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892E87-555E-16CA-A252-4572C4283AB4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056371-E2B4-3098-E6E9-D32F3964A446}"/>
              </a:ext>
            </a:extLst>
          </p:cNvPr>
          <p:cNvSpPr txBox="1"/>
          <p:nvPr/>
        </p:nvSpPr>
        <p:spPr>
          <a:xfrm>
            <a:off x="2214744" y="4820602"/>
            <a:ext cx="8279754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solidFill>
                  <a:srgbClr val="00B0F0"/>
                </a:solidFill>
                <a:latin typeface="Times New Roman"/>
                <a:cs typeface="Times New Roman"/>
              </a:rPr>
              <a:t>Effective Team Working and Communication</a:t>
            </a:r>
            <a:endParaRPr lang="en-US" sz="2800">
              <a:ea typeface="+mn-lt"/>
              <a:cs typeface="+mn-l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725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435100"/>
            <a:ext cx="100457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Organization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Stakeholders of the Organization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Benefits of Effective Communication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Using the Theories Relating to Models of Communication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types of barriers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Improve Communication?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</p:txBody>
      </p:sp>
    </p:spTree>
    <p:extLst>
      <p:ext uri="{BB962C8B-B14F-4D97-AF65-F5344CB8AC3E}">
        <p14:creationId xmlns:p14="http://schemas.microsoft.com/office/powerpoint/2010/main" val="451611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50924" y="1570902"/>
            <a:ext cx="8255126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includes the strategies for effective communication in the business setting of British American Tobacco Plc (Mathebula, 2022). 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presents the overview of the company and the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stakeholders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it. It will show the benefits of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this company. It also discussed the process of using the theories that are related to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model of communication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 the end of the presentation, we have discussed the barriers of communication and the ways of improving it. 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509520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97000" y="1463675"/>
            <a:ext cx="7811506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selected company is </a:t>
            </a:r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American Tobacco P</a:t>
            </a: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LC. Its characteristics are as below:</a:t>
            </a:r>
          </a:p>
          <a:p>
            <a:pPr algn="just"/>
            <a:endParaRPr lang="en-US" sz="3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largest tobacco producing company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UK based multinational company.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produces cigarettes and other nicotine products and sells them.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established in the year 1902. 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/>
                <a:cs typeface="Times New Roman"/>
              </a:rPr>
              <a:t>It is headquarter is in the London, England. </a:t>
            </a:r>
            <a:endParaRPr lang="en-US" sz="3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Organization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1406" y="2190936"/>
            <a:ext cx="2640593" cy="2716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166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09935" y="1517160"/>
            <a:ext cx="4632765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Adult Consumers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leaders of key opinion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NGOs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Scientific Communities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Industries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Peer companies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Media and journalists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(Guffey and Loewy, 2014)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Stakeholders of the Organization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2177170" y="1517160"/>
            <a:ext cx="4632765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Shareholders 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Shareholders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Contractors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Trade Unions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Partners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Farmers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Customers</a:t>
            </a:r>
          </a:p>
        </p:txBody>
      </p:sp>
    </p:spTree>
    <p:extLst>
      <p:ext uri="{BB962C8B-B14F-4D97-AF65-F5344CB8AC3E}">
        <p14:creationId xmlns:p14="http://schemas.microsoft.com/office/powerpoint/2010/main" val="2931260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435100"/>
            <a:ext cx="100457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are numerous benefits of effective communication (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Kaul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2014). They are mentioned below:</a:t>
            </a:r>
          </a:p>
          <a:p>
            <a:pPr algn="just"/>
            <a:endParaRPr lang="en-US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help to increase trust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build up the team work environment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make the relationship with the consumers better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helps to increase the job satisfaction among the 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productivity of the 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engagement of the 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problem solving capability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enables the capability of handling the capability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Benefits of Effective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152455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95500" y="1435100"/>
            <a:ext cx="64770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model of Shannon Weaver.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Lasswell communication model.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Berlo communication model.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Barnlund communication model.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Schramm communication model.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(Sutter and 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Kieser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2019)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Using the Theories Relating to Models of Communication</a:t>
            </a:r>
          </a:p>
        </p:txBody>
      </p:sp>
      <p:pic>
        <p:nvPicPr>
          <p:cNvPr id="3074" name="Picture 2" descr="What is Business Communication? Why Do You Need It?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5900" y="1631950"/>
            <a:ext cx="4356100" cy="462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917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40000" y="1285240"/>
            <a:ext cx="6146800" cy="46837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Gender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Physical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Fear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Criticism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Linguistic inability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Physiological</a:t>
            </a:r>
          </a:p>
          <a:p>
            <a:pPr algn="just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Weshah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Al-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Zubi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2012)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Types of Barriers</a:t>
            </a:r>
          </a:p>
        </p:txBody>
      </p:sp>
      <p:pic>
        <p:nvPicPr>
          <p:cNvPr id="1030" name="Picture 6" descr="Common Barriers to Effective Communic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168" y="1675122"/>
            <a:ext cx="4967335" cy="327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328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49400" y="1435100"/>
            <a:ext cx="73152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effective ways of improving communication with the customers and the stakeholders (Kalogiannidis, 2020).</a:t>
            </a:r>
          </a:p>
          <a:p>
            <a:pPr algn="just"/>
            <a:endParaRPr lang="en-US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Try to build a better relationship with the customers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 attentive to the customers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Engage with the reviews of the customers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 the standard of the customers service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solution to the problems of the customers as soon a possible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Keep marketing with positive vibe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Improve Communication?</a:t>
            </a:r>
          </a:p>
        </p:txBody>
      </p:sp>
      <p:pic>
        <p:nvPicPr>
          <p:cNvPr id="2050" name="Picture 2" descr="Three Ways Effective Communication Improves Customer Satisfacti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000" y="2108199"/>
            <a:ext cx="3175000" cy="350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21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435100"/>
            <a:ext cx="97028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whole presentation gives the idea of a business’s communication strategy and how it works effectively.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has introduced the British American Tobacco Plc and its stakeholders. How the company is being benefitted by the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also discussed here.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barriers of the effective communication of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American Tobacco Pl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 and how they have come solve them and improved their communication has been discussed in this presentation. Hope this presentation help one to get a clear idea about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strategies for effective communication.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977421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285240"/>
            <a:ext cx="10045700" cy="51663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Kaul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2014.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business communication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PHI Learning Pvt. Ltd..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Kalogiannidis, S., 2020. Impact of effective business communication on employee performance.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Business and Management Research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(6).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Conrad, D. and Newberry, R., 2012. Identification and instruction of important business communication skills for graduate business education.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Education for Business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87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pp.112-120.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Guffey, M.E. and Loewy, D., 2014.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communication: Process and product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Cengage Learning.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Mathebula, P.W., 2022.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American tobacco PLC: an analysis of the group's pricing strategy across its key markets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(Master's thesis, Faculty of Commerce).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Weshah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G.A. and Al-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Zubi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K., 2012. E-business enablers and barriers: empirical study of SMEs in Jordanian communication sector.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Global journal of business research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pp.1-15.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Hamilton, P.J., Process of Business Communication and barriers of Business Communication.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Sutter, M. and 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Kieser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2019. How consultants and their clients collaborate in spite of massive communication barriers.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Communication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56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pp.249-277.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259835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71336" y="1167618"/>
            <a:ext cx="8173330" cy="4825219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85800" indent="-685800" algn="just"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38906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776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valentin rizea</cp:lastModifiedBy>
  <cp:revision>125</cp:revision>
  <dcterms:created xsi:type="dcterms:W3CDTF">2022-07-04T14:40:19Z</dcterms:created>
  <dcterms:modified xsi:type="dcterms:W3CDTF">2022-07-16T16:36:46Z</dcterms:modified>
</cp:coreProperties>
</file>