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37"/>
  </p:notesMasterIdLst>
  <p:sldIdLst>
    <p:sldId id="277" r:id="rId3"/>
    <p:sldId id="279" r:id="rId4"/>
    <p:sldId id="278" r:id="rId5"/>
    <p:sldId id="331" r:id="rId6"/>
    <p:sldId id="3502" r:id="rId7"/>
    <p:sldId id="418" r:id="rId8"/>
    <p:sldId id="3503" r:id="rId9"/>
    <p:sldId id="3504" r:id="rId10"/>
    <p:sldId id="346" r:id="rId11"/>
    <p:sldId id="345" r:id="rId12"/>
    <p:sldId id="3505" r:id="rId13"/>
    <p:sldId id="3506" r:id="rId14"/>
    <p:sldId id="260" r:id="rId15"/>
    <p:sldId id="3507" r:id="rId16"/>
    <p:sldId id="341" r:id="rId17"/>
    <p:sldId id="285" r:id="rId18"/>
    <p:sldId id="284" r:id="rId19"/>
    <p:sldId id="280" r:id="rId20"/>
    <p:sldId id="347" r:id="rId21"/>
    <p:sldId id="281" r:id="rId22"/>
    <p:sldId id="3509" r:id="rId23"/>
    <p:sldId id="325" r:id="rId24"/>
    <p:sldId id="288" r:id="rId25"/>
    <p:sldId id="3510" r:id="rId26"/>
    <p:sldId id="3511" r:id="rId27"/>
    <p:sldId id="326" r:id="rId28"/>
    <p:sldId id="3512" r:id="rId29"/>
    <p:sldId id="348" r:id="rId30"/>
    <p:sldId id="292" r:id="rId31"/>
    <p:sldId id="3513" r:id="rId32"/>
    <p:sldId id="3514" r:id="rId33"/>
    <p:sldId id="328" r:id="rId34"/>
    <p:sldId id="312" r:id="rId35"/>
    <p:sldId id="335"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E765EF-0070-492F-B738-4B3103DEF6B0}" v="32" dt="2026-10-19T19:54:49.6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3529" autoAdjust="0"/>
  </p:normalViewPr>
  <p:slideViewPr>
    <p:cSldViewPr snapToGrid="0">
      <p:cViewPr varScale="1">
        <p:scale>
          <a:sx n="58" d="100"/>
          <a:sy n="58" d="100"/>
        </p:scale>
        <p:origin x="109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viewProps" Target="viewProps.xml"/><Relationship Id="rId21" Type="http://schemas.openxmlformats.org/officeDocument/2006/relationships/slide" Target="slides/slide19.xml"/><Relationship Id="rId34" Type="http://schemas.openxmlformats.org/officeDocument/2006/relationships/slide" Target="slides/slide32.xml"/><Relationship Id="rId42"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17878E-A98F-413F-85AB-B6C669BA441B}" type="datetimeFigureOut">
              <a:rPr lang="en-GB" smtClean="0"/>
              <a:t>20/10/2026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0DC76A-738F-4290-83AC-C24312927CB2}" type="slidenum">
              <a:rPr lang="en-GB" smtClean="0"/>
              <a:t>‹#›</a:t>
            </a:fld>
            <a:endParaRPr lang="en-GB"/>
          </a:p>
        </p:txBody>
      </p:sp>
    </p:spTree>
    <p:extLst>
      <p:ext uri="{BB962C8B-B14F-4D97-AF65-F5344CB8AC3E}">
        <p14:creationId xmlns:p14="http://schemas.microsoft.com/office/powerpoint/2010/main" val="37753915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501CF2D9-1041-4467-809A-8B5675E2A2F5}" type="slidenum">
              <a:rPr lang="en-GB" altLang="en-US">
                <a:latin typeface="Times New Roman" pitchFamily="18" charset="0"/>
              </a:rPr>
              <a:pPr fontAlgn="base">
                <a:spcBef>
                  <a:spcPct val="0"/>
                </a:spcBef>
                <a:spcAft>
                  <a:spcPct val="0"/>
                </a:spcAft>
              </a:pPr>
              <a:t>6</a:t>
            </a:fld>
            <a:endParaRPr lang="en-GB" altLang="en-US">
              <a:latin typeface="Times New Roman" pitchFamily="18" charset="0"/>
            </a:endParaRPr>
          </a:p>
        </p:txBody>
      </p:sp>
      <p:sp>
        <p:nvSpPr>
          <p:cNvPr id="409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0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a:latin typeface="Myriad Pro Light" pitchFamily="34" charset="0"/>
            </a:endParaRPr>
          </a:p>
          <a:p>
            <a:pPr>
              <a:spcBef>
                <a:spcPct val="0"/>
              </a:spcBef>
            </a:pPr>
            <a:r>
              <a:rPr lang="en-GB" altLang="en-US" dirty="0">
                <a:latin typeface="Myriad Pro Light" pitchFamily="34" charset="0"/>
              </a:rPr>
              <a:t>This is of course Maslow Abraham’s Hierarchy of needs,  stating that we must satisfy each need in turn, starting with the first, which deals with the most obvious needs for survival itself. Only when the lower order needs of physical and emotional well-being are satisfied are we concerned with the higher order needs of influence and personal development. Conversely, if the things that satisfy our lower order needs are swept away, we are no longer concerned about the maintenance of our higher order needs. </a:t>
            </a:r>
          </a:p>
          <a:p>
            <a:pPr>
              <a:spcBef>
                <a:spcPct val="0"/>
              </a:spcBef>
            </a:pPr>
            <a:endParaRPr lang="en-GB" altLang="en-US" dirty="0">
              <a:latin typeface="Myriad Pro Light" pitchFamily="34" charset="0"/>
            </a:endParaRPr>
          </a:p>
          <a:p>
            <a:pPr>
              <a:spcBef>
                <a:spcPct val="0"/>
              </a:spcBef>
            </a:pPr>
            <a:r>
              <a:rPr lang="en-GB" altLang="en-US" dirty="0">
                <a:latin typeface="Myriad Pro Light" pitchFamily="34" charset="0"/>
              </a:rPr>
              <a:t>Sometimes I think the key to happiness from my 5 year old, to councillors and Scrutiny Committees is ‘managing expectations’. In the rush and pressure of targets like EET, Vital signs, chlamydia screening.</a:t>
            </a:r>
          </a:p>
          <a:p>
            <a:pPr>
              <a:spcBef>
                <a:spcPct val="0"/>
              </a:spcBef>
            </a:pPr>
            <a:r>
              <a:rPr lang="en-GB" altLang="en-US" dirty="0">
                <a:latin typeface="Myriad Pro Light" pitchFamily="34" charset="0"/>
              </a:rPr>
              <a:t>Children Centres and connexions are not going to reach their targets when a young mother has had to move 5 times from conception to her child’s first birthday.  A young parent who was never played with may not see the value of ‘stay and play’.  </a:t>
            </a:r>
          </a:p>
          <a:p>
            <a:pPr>
              <a:spcBef>
                <a:spcPct val="0"/>
              </a:spcBef>
            </a:pPr>
            <a:endParaRPr lang="en-GB" altLang="en-US" dirty="0">
              <a:latin typeface="Myriad Pro Light" pitchFamily="34" charset="0"/>
            </a:endParaRPr>
          </a:p>
          <a:p>
            <a:pPr>
              <a:spcBef>
                <a:spcPct val="0"/>
              </a:spcBef>
            </a:pPr>
            <a:r>
              <a:rPr lang="en-GB" altLang="en-US" dirty="0">
                <a:latin typeface="Myriad Pro Light" pitchFamily="34" charset="0"/>
              </a:rPr>
              <a:t>It is important to remember that getting to the point of self actualisation and the timely intervention that is EET means giving professionals and voluntary sector time and resources.  Indeed given that the biggest indicator of Teenage Pregnancy is being the mother of a teenage parent, we should have been taking about a 30 year strategy.</a:t>
            </a:r>
          </a:p>
          <a:p>
            <a:pPr>
              <a:spcBef>
                <a:spcPct val="0"/>
              </a:spcBef>
            </a:pPr>
            <a:endParaRPr lang="en-GB" altLang="en-US" dirty="0">
              <a:latin typeface="Myriad Pro Light"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Font typeface="Arial" panose="020B0604020202020204" pitchFamily="34" charset="0"/>
              <a:buChar char="•"/>
            </a:pPr>
            <a:r>
              <a:rPr lang="en-GB" sz="1200" dirty="0"/>
              <a:t>Medical model: Focuses on the patient's hearing impairment and possible treatments or hearing aids.</a:t>
            </a:r>
          </a:p>
          <a:p>
            <a:pPr marL="342900" lvl="0" indent="-342900">
              <a:buFont typeface="Arial" panose="020B0604020202020204" pitchFamily="34" charset="0"/>
              <a:buChar char="•"/>
            </a:pPr>
            <a:r>
              <a:rPr lang="en-GB" sz="1200" dirty="0"/>
              <a:t>Social model: Focuses on providing a sign language interpreter or other accessible communication support.</a:t>
            </a:r>
          </a:p>
          <a:p>
            <a:endParaRPr lang="en-GB" dirty="0"/>
          </a:p>
        </p:txBody>
      </p:sp>
      <p:sp>
        <p:nvSpPr>
          <p:cNvPr id="4" name="Slide Number Placeholder 3"/>
          <p:cNvSpPr>
            <a:spLocks noGrp="1"/>
          </p:cNvSpPr>
          <p:nvPr>
            <p:ph type="sldNum" sz="quarter" idx="5"/>
          </p:nvPr>
        </p:nvSpPr>
        <p:spPr/>
        <p:txBody>
          <a:bodyPr/>
          <a:lstStyle/>
          <a:p>
            <a:fld id="{CC0DC76A-738F-4290-83AC-C24312927CB2}" type="slidenum">
              <a:rPr lang="en-GB" smtClean="0"/>
              <a:t>22</a:t>
            </a:fld>
            <a:endParaRPr lang="en-GB"/>
          </a:p>
        </p:txBody>
      </p:sp>
    </p:spTree>
    <p:extLst>
      <p:ext uri="{BB962C8B-B14F-4D97-AF65-F5344CB8AC3E}">
        <p14:creationId xmlns:p14="http://schemas.microsoft.com/office/powerpoint/2010/main" val="13498212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304E9CD-F641-2D16-AE1C-A98D479CF46C}"/>
              </a:ext>
            </a:extLst>
          </p:cNvPr>
          <p:cNvSpPr>
            <a:spLocks noGrp="1"/>
          </p:cNvSpPr>
          <p:nvPr>
            <p:ph type="dt" sz="half" idx="10"/>
          </p:nvPr>
        </p:nvSpPr>
        <p:spPr>
          <a:xfrm>
            <a:off x="527051" y="6524626"/>
            <a:ext cx="1295400" cy="219075"/>
          </a:xfrm>
        </p:spPr>
        <p:txBody>
          <a:bodyPr/>
          <a:lstStyle>
            <a:lvl1pPr>
              <a:defRPr/>
            </a:lvl1pPr>
          </a:lstStyle>
          <a:p>
            <a:pPr>
              <a:defRPr/>
            </a:pPr>
            <a:fld id="{AC753FD1-A63B-4023-87B4-AD30767F6EB2}" type="datetime1">
              <a:rPr lang="en-GB" altLang="en-US"/>
              <a:pPr>
                <a:defRPr/>
              </a:pPr>
              <a:t>20/10/2026</a:t>
            </a:fld>
            <a:endParaRPr lang="en-GB" altLang="en-US" dirty="0"/>
          </a:p>
        </p:txBody>
      </p:sp>
      <p:sp>
        <p:nvSpPr>
          <p:cNvPr id="5" name="Footer Placeholder 4">
            <a:extLst>
              <a:ext uri="{FF2B5EF4-FFF2-40B4-BE49-F238E27FC236}">
                <a16:creationId xmlns:a16="http://schemas.microsoft.com/office/drawing/2014/main" id="{C1A30192-454F-2740-625F-B3621FC65E61}"/>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D815023-4E16-FCCE-C1DD-A709FC6892F2}"/>
              </a:ext>
            </a:extLst>
          </p:cNvPr>
          <p:cNvSpPr>
            <a:spLocks noGrp="1"/>
          </p:cNvSpPr>
          <p:nvPr>
            <p:ph type="sldNum" sz="quarter" idx="12"/>
          </p:nvPr>
        </p:nvSpPr>
        <p:spPr/>
        <p:txBody>
          <a:bodyPr/>
          <a:lstStyle>
            <a:lvl1pPr>
              <a:defRPr/>
            </a:lvl1pPr>
          </a:lstStyle>
          <a:p>
            <a:pPr>
              <a:defRPr/>
            </a:pPr>
            <a:fld id="{6081F45A-4F79-4894-A0F3-DC0658BEBB4E}" type="slidenum">
              <a:rPr lang="en-GB" altLang="en-US"/>
              <a:pPr>
                <a:defRPr/>
              </a:pPr>
              <a:t>‹#›</a:t>
            </a:fld>
            <a:endParaRPr lang="en-GB" altLang="en-US"/>
          </a:p>
        </p:txBody>
      </p:sp>
    </p:spTree>
    <p:extLst>
      <p:ext uri="{BB962C8B-B14F-4D97-AF65-F5344CB8AC3E}">
        <p14:creationId xmlns:p14="http://schemas.microsoft.com/office/powerpoint/2010/main" val="2308769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F7CA11-ABC3-9B25-AE7A-96F443926D1A}"/>
              </a:ext>
            </a:extLst>
          </p:cNvPr>
          <p:cNvSpPr>
            <a:spLocks noGrp="1"/>
          </p:cNvSpPr>
          <p:nvPr>
            <p:ph type="dt" sz="half" idx="10"/>
          </p:nvPr>
        </p:nvSpPr>
        <p:spPr/>
        <p:txBody>
          <a:bodyPr/>
          <a:lstStyle>
            <a:lvl1pPr>
              <a:defRPr/>
            </a:lvl1pPr>
          </a:lstStyle>
          <a:p>
            <a:pPr>
              <a:defRPr/>
            </a:pPr>
            <a:fld id="{63163EF8-2307-4794-9875-6B8CA664E276}" type="datetime1">
              <a:rPr lang="en-GB" altLang="en-US"/>
              <a:pPr>
                <a:defRPr/>
              </a:pPr>
              <a:t>20/10/2026</a:t>
            </a:fld>
            <a:endParaRPr lang="en-GB" altLang="en-US" dirty="0"/>
          </a:p>
        </p:txBody>
      </p:sp>
      <p:sp>
        <p:nvSpPr>
          <p:cNvPr id="5" name="Footer Placeholder 4">
            <a:extLst>
              <a:ext uri="{FF2B5EF4-FFF2-40B4-BE49-F238E27FC236}">
                <a16:creationId xmlns:a16="http://schemas.microsoft.com/office/drawing/2014/main" id="{B3C9AFEE-920B-4E34-32A5-905B8D52CD4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634C4A3-3E47-968D-B305-BADEA0B2CF32}"/>
              </a:ext>
            </a:extLst>
          </p:cNvPr>
          <p:cNvSpPr>
            <a:spLocks noGrp="1"/>
          </p:cNvSpPr>
          <p:nvPr>
            <p:ph type="sldNum" sz="quarter" idx="12"/>
          </p:nvPr>
        </p:nvSpPr>
        <p:spPr/>
        <p:txBody>
          <a:bodyPr/>
          <a:lstStyle>
            <a:lvl1pPr>
              <a:defRPr/>
            </a:lvl1pPr>
          </a:lstStyle>
          <a:p>
            <a:pPr>
              <a:defRPr/>
            </a:pPr>
            <a:fld id="{8B34AADE-47AB-4FD6-A959-68A9E6432E18}" type="slidenum">
              <a:rPr lang="en-GB" altLang="en-US"/>
              <a:pPr>
                <a:defRPr/>
              </a:pPr>
              <a:t>‹#›</a:t>
            </a:fld>
            <a:endParaRPr lang="en-GB" altLang="en-US"/>
          </a:p>
        </p:txBody>
      </p:sp>
    </p:spTree>
    <p:extLst>
      <p:ext uri="{BB962C8B-B14F-4D97-AF65-F5344CB8AC3E}">
        <p14:creationId xmlns:p14="http://schemas.microsoft.com/office/powerpoint/2010/main" val="572121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4193276-8476-E991-1328-B9E6E976C75C}"/>
              </a:ext>
            </a:extLst>
          </p:cNvPr>
          <p:cNvSpPr>
            <a:spLocks noGrp="1"/>
          </p:cNvSpPr>
          <p:nvPr>
            <p:ph type="dt" sz="half" idx="10"/>
          </p:nvPr>
        </p:nvSpPr>
        <p:spPr/>
        <p:txBody>
          <a:bodyPr/>
          <a:lstStyle>
            <a:lvl1pPr>
              <a:defRPr/>
            </a:lvl1pPr>
          </a:lstStyle>
          <a:p>
            <a:pPr>
              <a:defRPr/>
            </a:pPr>
            <a:fld id="{34F7F892-95A5-4165-84D5-4D97929965D5}" type="datetime1">
              <a:rPr lang="en-GB" altLang="en-US"/>
              <a:pPr>
                <a:defRPr/>
              </a:pPr>
              <a:t>20/10/2026</a:t>
            </a:fld>
            <a:endParaRPr lang="en-GB" altLang="en-US" dirty="0"/>
          </a:p>
        </p:txBody>
      </p:sp>
      <p:sp>
        <p:nvSpPr>
          <p:cNvPr id="5" name="Slide Number Placeholder 5">
            <a:extLst>
              <a:ext uri="{FF2B5EF4-FFF2-40B4-BE49-F238E27FC236}">
                <a16:creationId xmlns:a16="http://schemas.microsoft.com/office/drawing/2014/main" id="{0EC24C7C-46DA-33D6-4F7A-2CC27FBE172B}"/>
              </a:ext>
            </a:extLst>
          </p:cNvPr>
          <p:cNvSpPr>
            <a:spLocks noGrp="1"/>
          </p:cNvSpPr>
          <p:nvPr>
            <p:ph type="sldNum" sz="quarter" idx="11"/>
          </p:nvPr>
        </p:nvSpPr>
        <p:spPr/>
        <p:txBody>
          <a:bodyPr/>
          <a:lstStyle>
            <a:lvl1pPr>
              <a:defRPr/>
            </a:lvl1pPr>
          </a:lstStyle>
          <a:p>
            <a:pPr>
              <a:defRPr/>
            </a:pPr>
            <a:fld id="{7F9C115A-34C3-449A-BED7-7129D45E869C}" type="slidenum">
              <a:rPr lang="en-GB" altLang="en-US"/>
              <a:pPr>
                <a:defRPr/>
              </a:pPr>
              <a:t>‹#›</a:t>
            </a:fld>
            <a:endParaRPr lang="en-GB" altLang="en-US"/>
          </a:p>
        </p:txBody>
      </p:sp>
    </p:spTree>
    <p:extLst>
      <p:ext uri="{BB962C8B-B14F-4D97-AF65-F5344CB8AC3E}">
        <p14:creationId xmlns:p14="http://schemas.microsoft.com/office/powerpoint/2010/main" val="18310310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5B3A2588-5111-857F-530B-C2F1DF761B1F}"/>
              </a:ext>
            </a:extLst>
          </p:cNvPr>
          <p:cNvSpPr>
            <a:spLocks noGrp="1"/>
          </p:cNvSpPr>
          <p:nvPr>
            <p:ph type="dt" sz="half" idx="10"/>
          </p:nvPr>
        </p:nvSpPr>
        <p:spPr/>
        <p:txBody>
          <a:bodyPr/>
          <a:lstStyle>
            <a:lvl1pPr>
              <a:defRPr/>
            </a:lvl1pPr>
          </a:lstStyle>
          <a:p>
            <a:pPr>
              <a:defRPr/>
            </a:pPr>
            <a:fld id="{4CAEACB9-EE64-489F-8A5C-43DF1112173E}" type="datetime1">
              <a:rPr lang="en-GB" altLang="en-US"/>
              <a:pPr>
                <a:defRPr/>
              </a:pPr>
              <a:t>20/10/2026</a:t>
            </a:fld>
            <a:endParaRPr lang="en-GB" altLang="en-US" dirty="0"/>
          </a:p>
        </p:txBody>
      </p:sp>
      <p:sp>
        <p:nvSpPr>
          <p:cNvPr id="6" name="Slide Number Placeholder 5">
            <a:extLst>
              <a:ext uri="{FF2B5EF4-FFF2-40B4-BE49-F238E27FC236}">
                <a16:creationId xmlns:a16="http://schemas.microsoft.com/office/drawing/2014/main" id="{72E191EE-1571-0779-F5F6-599BD1A23C44}"/>
              </a:ext>
            </a:extLst>
          </p:cNvPr>
          <p:cNvSpPr>
            <a:spLocks noGrp="1"/>
          </p:cNvSpPr>
          <p:nvPr>
            <p:ph type="sldNum" sz="quarter" idx="11"/>
          </p:nvPr>
        </p:nvSpPr>
        <p:spPr/>
        <p:txBody>
          <a:bodyPr/>
          <a:lstStyle>
            <a:lvl1pPr>
              <a:defRPr/>
            </a:lvl1pPr>
          </a:lstStyle>
          <a:p>
            <a:pPr>
              <a:defRPr/>
            </a:pPr>
            <a:fld id="{6A33FF7F-8EC4-4268-A5B1-A1868E7A7065}" type="slidenum">
              <a:rPr lang="en-GB" altLang="en-US"/>
              <a:pPr>
                <a:defRPr/>
              </a:pPr>
              <a:t>‹#›</a:t>
            </a:fld>
            <a:endParaRPr lang="en-GB" altLang="en-US"/>
          </a:p>
        </p:txBody>
      </p:sp>
    </p:spTree>
    <p:extLst>
      <p:ext uri="{BB962C8B-B14F-4D97-AF65-F5344CB8AC3E}">
        <p14:creationId xmlns:p14="http://schemas.microsoft.com/office/powerpoint/2010/main" val="4248370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6632FF88-3424-371A-2F06-900C179492FC}"/>
              </a:ext>
            </a:extLst>
          </p:cNvPr>
          <p:cNvSpPr>
            <a:spLocks noGrp="1"/>
          </p:cNvSpPr>
          <p:nvPr>
            <p:ph type="dt" sz="half" idx="10"/>
          </p:nvPr>
        </p:nvSpPr>
        <p:spPr/>
        <p:txBody>
          <a:bodyPr/>
          <a:lstStyle>
            <a:lvl1pPr>
              <a:defRPr/>
            </a:lvl1pPr>
          </a:lstStyle>
          <a:p>
            <a:pPr>
              <a:defRPr/>
            </a:pPr>
            <a:fld id="{6BF57B8C-503E-4D8A-BEF8-4A9B6580F7A7}" type="datetime1">
              <a:rPr lang="en-GB" altLang="en-US"/>
              <a:pPr>
                <a:defRPr/>
              </a:pPr>
              <a:t>20/10/2026</a:t>
            </a:fld>
            <a:endParaRPr lang="en-GB" altLang="en-US" dirty="0"/>
          </a:p>
        </p:txBody>
      </p:sp>
      <p:sp>
        <p:nvSpPr>
          <p:cNvPr id="8" name="Slide Number Placeholder 5">
            <a:extLst>
              <a:ext uri="{FF2B5EF4-FFF2-40B4-BE49-F238E27FC236}">
                <a16:creationId xmlns:a16="http://schemas.microsoft.com/office/drawing/2014/main" id="{FC50879B-77A8-4D74-7C0D-42C2B9CEF658}"/>
              </a:ext>
            </a:extLst>
          </p:cNvPr>
          <p:cNvSpPr>
            <a:spLocks noGrp="1"/>
          </p:cNvSpPr>
          <p:nvPr>
            <p:ph type="sldNum" sz="quarter" idx="11"/>
          </p:nvPr>
        </p:nvSpPr>
        <p:spPr/>
        <p:txBody>
          <a:bodyPr/>
          <a:lstStyle>
            <a:lvl1pPr>
              <a:defRPr/>
            </a:lvl1pPr>
          </a:lstStyle>
          <a:p>
            <a:pPr>
              <a:defRPr/>
            </a:pPr>
            <a:fld id="{DB4814D9-90E1-49B5-A140-76E9199831B0}" type="slidenum">
              <a:rPr lang="en-GB" altLang="en-US"/>
              <a:pPr>
                <a:defRPr/>
              </a:pPr>
              <a:t>‹#›</a:t>
            </a:fld>
            <a:endParaRPr lang="en-GB" altLang="en-US"/>
          </a:p>
        </p:txBody>
      </p:sp>
    </p:spTree>
    <p:extLst>
      <p:ext uri="{BB962C8B-B14F-4D97-AF65-F5344CB8AC3E}">
        <p14:creationId xmlns:p14="http://schemas.microsoft.com/office/powerpoint/2010/main" val="23872886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3020809-B9AE-DA50-112D-55CA5FED0BA1}"/>
              </a:ext>
            </a:extLst>
          </p:cNvPr>
          <p:cNvSpPr>
            <a:spLocks noGrp="1"/>
          </p:cNvSpPr>
          <p:nvPr>
            <p:ph type="dt" sz="half" idx="10"/>
          </p:nvPr>
        </p:nvSpPr>
        <p:spPr/>
        <p:txBody>
          <a:bodyPr/>
          <a:lstStyle>
            <a:lvl1pPr>
              <a:defRPr/>
            </a:lvl1pPr>
          </a:lstStyle>
          <a:p>
            <a:pPr>
              <a:defRPr/>
            </a:pPr>
            <a:fld id="{E06BCFF4-E420-4403-B367-9F04E1A6AE05}" type="datetime1">
              <a:rPr lang="en-GB" altLang="en-US"/>
              <a:pPr>
                <a:defRPr/>
              </a:pPr>
              <a:t>20/10/2026</a:t>
            </a:fld>
            <a:endParaRPr lang="en-GB" altLang="en-US" dirty="0"/>
          </a:p>
        </p:txBody>
      </p:sp>
      <p:sp>
        <p:nvSpPr>
          <p:cNvPr id="4" name="Slide Number Placeholder 5">
            <a:extLst>
              <a:ext uri="{FF2B5EF4-FFF2-40B4-BE49-F238E27FC236}">
                <a16:creationId xmlns:a16="http://schemas.microsoft.com/office/drawing/2014/main" id="{F97A9AEE-9C82-7A9B-7243-2E2DD31115FE}"/>
              </a:ext>
            </a:extLst>
          </p:cNvPr>
          <p:cNvSpPr>
            <a:spLocks noGrp="1"/>
          </p:cNvSpPr>
          <p:nvPr>
            <p:ph type="sldNum" sz="quarter" idx="11"/>
          </p:nvPr>
        </p:nvSpPr>
        <p:spPr/>
        <p:txBody>
          <a:bodyPr/>
          <a:lstStyle>
            <a:lvl1pPr>
              <a:defRPr/>
            </a:lvl1pPr>
          </a:lstStyle>
          <a:p>
            <a:pPr>
              <a:defRPr/>
            </a:pPr>
            <a:fld id="{9AFBE18E-BDF0-4DBF-A61A-0D584281FA9C}" type="slidenum">
              <a:rPr lang="en-GB" altLang="en-US"/>
              <a:pPr>
                <a:defRPr/>
              </a:pPr>
              <a:t>‹#›</a:t>
            </a:fld>
            <a:endParaRPr lang="en-GB" altLang="en-US"/>
          </a:p>
        </p:txBody>
      </p:sp>
    </p:spTree>
    <p:extLst>
      <p:ext uri="{BB962C8B-B14F-4D97-AF65-F5344CB8AC3E}">
        <p14:creationId xmlns:p14="http://schemas.microsoft.com/office/powerpoint/2010/main" val="3982032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F79AF55-E0DB-E3D5-5F3C-70A92B53B12D}"/>
              </a:ext>
            </a:extLst>
          </p:cNvPr>
          <p:cNvSpPr>
            <a:spLocks noGrp="1"/>
          </p:cNvSpPr>
          <p:nvPr>
            <p:ph type="dt" sz="half" idx="10"/>
          </p:nvPr>
        </p:nvSpPr>
        <p:spPr/>
        <p:txBody>
          <a:bodyPr/>
          <a:lstStyle>
            <a:lvl1pPr>
              <a:defRPr/>
            </a:lvl1pPr>
          </a:lstStyle>
          <a:p>
            <a:pPr>
              <a:defRPr/>
            </a:pPr>
            <a:fld id="{EDB6C9C1-EE8D-4E81-8CC6-BB4A4C8E41AF}" type="datetime1">
              <a:rPr lang="en-GB" altLang="en-US"/>
              <a:pPr>
                <a:defRPr/>
              </a:pPr>
              <a:t>20/10/2026</a:t>
            </a:fld>
            <a:endParaRPr lang="en-GB" altLang="en-US" dirty="0"/>
          </a:p>
        </p:txBody>
      </p:sp>
      <p:sp>
        <p:nvSpPr>
          <p:cNvPr id="3" name="Slide Number Placeholder 5">
            <a:extLst>
              <a:ext uri="{FF2B5EF4-FFF2-40B4-BE49-F238E27FC236}">
                <a16:creationId xmlns:a16="http://schemas.microsoft.com/office/drawing/2014/main" id="{A46C3587-07CA-4049-3B36-7984F603AAE0}"/>
              </a:ext>
            </a:extLst>
          </p:cNvPr>
          <p:cNvSpPr>
            <a:spLocks noGrp="1"/>
          </p:cNvSpPr>
          <p:nvPr>
            <p:ph type="sldNum" sz="quarter" idx="11"/>
          </p:nvPr>
        </p:nvSpPr>
        <p:spPr/>
        <p:txBody>
          <a:bodyPr/>
          <a:lstStyle>
            <a:lvl1pPr>
              <a:defRPr/>
            </a:lvl1pPr>
          </a:lstStyle>
          <a:p>
            <a:pPr>
              <a:defRPr/>
            </a:pPr>
            <a:fld id="{C1261938-9E42-416F-8D59-4CC0B9739539}" type="slidenum">
              <a:rPr lang="en-GB" altLang="en-US"/>
              <a:pPr>
                <a:defRPr/>
              </a:pPr>
              <a:t>‹#›</a:t>
            </a:fld>
            <a:endParaRPr lang="en-GB" altLang="en-US"/>
          </a:p>
        </p:txBody>
      </p:sp>
    </p:spTree>
    <p:extLst>
      <p:ext uri="{BB962C8B-B14F-4D97-AF65-F5344CB8AC3E}">
        <p14:creationId xmlns:p14="http://schemas.microsoft.com/office/powerpoint/2010/main" val="20110896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24E256A-210F-5429-BF2E-FE88B83284CC}"/>
              </a:ext>
            </a:extLst>
          </p:cNvPr>
          <p:cNvSpPr>
            <a:spLocks noGrp="1"/>
          </p:cNvSpPr>
          <p:nvPr>
            <p:ph type="dt" sz="half" idx="10"/>
          </p:nvPr>
        </p:nvSpPr>
        <p:spPr/>
        <p:txBody>
          <a:bodyPr/>
          <a:lstStyle>
            <a:lvl1pPr>
              <a:defRPr/>
            </a:lvl1pPr>
          </a:lstStyle>
          <a:p>
            <a:pPr>
              <a:defRPr/>
            </a:pPr>
            <a:fld id="{6F6F407E-EB43-4C0B-A651-CA7A0933CB5A}" type="datetime1">
              <a:rPr lang="en-GB" altLang="en-US"/>
              <a:pPr>
                <a:defRPr/>
              </a:pPr>
              <a:t>20/10/2026</a:t>
            </a:fld>
            <a:endParaRPr lang="en-GB" altLang="en-US" dirty="0"/>
          </a:p>
        </p:txBody>
      </p:sp>
      <p:sp>
        <p:nvSpPr>
          <p:cNvPr id="6" name="Slide Number Placeholder 5">
            <a:extLst>
              <a:ext uri="{FF2B5EF4-FFF2-40B4-BE49-F238E27FC236}">
                <a16:creationId xmlns:a16="http://schemas.microsoft.com/office/drawing/2014/main" id="{A5AA7C60-13FB-3DB6-D5DA-4B8CE3FB5531}"/>
              </a:ext>
            </a:extLst>
          </p:cNvPr>
          <p:cNvSpPr>
            <a:spLocks noGrp="1"/>
          </p:cNvSpPr>
          <p:nvPr>
            <p:ph type="sldNum" sz="quarter" idx="11"/>
          </p:nvPr>
        </p:nvSpPr>
        <p:spPr/>
        <p:txBody>
          <a:bodyPr/>
          <a:lstStyle>
            <a:lvl1pPr>
              <a:defRPr/>
            </a:lvl1pPr>
          </a:lstStyle>
          <a:p>
            <a:pPr>
              <a:defRPr/>
            </a:pPr>
            <a:fld id="{CD8E0A7A-F1C4-4879-8BF1-3C5ECBA83802}" type="slidenum">
              <a:rPr lang="en-GB" altLang="en-US"/>
              <a:pPr>
                <a:defRPr/>
              </a:pPr>
              <a:t>‹#›</a:t>
            </a:fld>
            <a:endParaRPr lang="en-GB" altLang="en-US"/>
          </a:p>
        </p:txBody>
      </p:sp>
    </p:spTree>
    <p:extLst>
      <p:ext uri="{BB962C8B-B14F-4D97-AF65-F5344CB8AC3E}">
        <p14:creationId xmlns:p14="http://schemas.microsoft.com/office/powerpoint/2010/main" val="3228748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7E4ED1B-CC92-6769-2F5A-B50854A5913E}"/>
              </a:ext>
            </a:extLst>
          </p:cNvPr>
          <p:cNvSpPr>
            <a:spLocks noGrp="1"/>
          </p:cNvSpPr>
          <p:nvPr>
            <p:ph type="dt" sz="half" idx="10"/>
          </p:nvPr>
        </p:nvSpPr>
        <p:spPr/>
        <p:txBody>
          <a:bodyPr/>
          <a:lstStyle>
            <a:lvl1pPr>
              <a:defRPr/>
            </a:lvl1pPr>
          </a:lstStyle>
          <a:p>
            <a:pPr>
              <a:defRPr/>
            </a:pPr>
            <a:fld id="{F6530BD2-57DB-46DA-B9C8-41FF22D0BF0C}" type="datetime1">
              <a:rPr lang="en-GB" altLang="en-US"/>
              <a:pPr>
                <a:defRPr/>
              </a:pPr>
              <a:t>20/10/2026</a:t>
            </a:fld>
            <a:endParaRPr lang="en-GB" altLang="en-US" dirty="0"/>
          </a:p>
        </p:txBody>
      </p:sp>
      <p:sp>
        <p:nvSpPr>
          <p:cNvPr id="6" name="Slide Number Placeholder 5">
            <a:extLst>
              <a:ext uri="{FF2B5EF4-FFF2-40B4-BE49-F238E27FC236}">
                <a16:creationId xmlns:a16="http://schemas.microsoft.com/office/drawing/2014/main" id="{DD27592D-40E1-9586-7AF0-45E9B2E75954}"/>
              </a:ext>
            </a:extLst>
          </p:cNvPr>
          <p:cNvSpPr>
            <a:spLocks noGrp="1"/>
          </p:cNvSpPr>
          <p:nvPr>
            <p:ph type="sldNum" sz="quarter" idx="11"/>
          </p:nvPr>
        </p:nvSpPr>
        <p:spPr/>
        <p:txBody>
          <a:bodyPr/>
          <a:lstStyle>
            <a:lvl1pPr>
              <a:defRPr/>
            </a:lvl1pPr>
          </a:lstStyle>
          <a:p>
            <a:pPr>
              <a:defRPr/>
            </a:pPr>
            <a:fld id="{46463D49-524E-4321-8005-8FC52E52B40A}" type="slidenum">
              <a:rPr lang="en-GB" altLang="en-US"/>
              <a:pPr>
                <a:defRPr/>
              </a:pPr>
              <a:t>‹#›</a:t>
            </a:fld>
            <a:endParaRPr lang="en-GB" altLang="en-US"/>
          </a:p>
        </p:txBody>
      </p:sp>
    </p:spTree>
    <p:extLst>
      <p:ext uri="{BB962C8B-B14F-4D97-AF65-F5344CB8AC3E}">
        <p14:creationId xmlns:p14="http://schemas.microsoft.com/office/powerpoint/2010/main" val="4004515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03852-4731-F15B-3D78-932BF5D9A8CA}"/>
              </a:ext>
            </a:extLst>
          </p:cNvPr>
          <p:cNvSpPr>
            <a:spLocks noGrp="1"/>
          </p:cNvSpPr>
          <p:nvPr>
            <p:ph type="dt" sz="half" idx="10"/>
          </p:nvPr>
        </p:nvSpPr>
        <p:spPr/>
        <p:txBody>
          <a:bodyPr/>
          <a:lstStyle>
            <a:lvl1pPr>
              <a:defRPr/>
            </a:lvl1pPr>
          </a:lstStyle>
          <a:p>
            <a:pPr>
              <a:defRPr/>
            </a:pPr>
            <a:fld id="{3D17F189-64AA-4C12-94B6-CABF7FB697A4}" type="datetime1">
              <a:rPr lang="en-GB" altLang="en-US"/>
              <a:pPr>
                <a:defRPr/>
              </a:pPr>
              <a:t>20/10/2026</a:t>
            </a:fld>
            <a:endParaRPr lang="en-GB" altLang="en-US" dirty="0"/>
          </a:p>
        </p:txBody>
      </p:sp>
      <p:sp>
        <p:nvSpPr>
          <p:cNvPr id="5" name="Slide Number Placeholder 5">
            <a:extLst>
              <a:ext uri="{FF2B5EF4-FFF2-40B4-BE49-F238E27FC236}">
                <a16:creationId xmlns:a16="http://schemas.microsoft.com/office/drawing/2014/main" id="{83EC4009-FF36-2E93-F02D-018642024678}"/>
              </a:ext>
            </a:extLst>
          </p:cNvPr>
          <p:cNvSpPr>
            <a:spLocks noGrp="1"/>
          </p:cNvSpPr>
          <p:nvPr>
            <p:ph type="sldNum" sz="quarter" idx="11"/>
          </p:nvPr>
        </p:nvSpPr>
        <p:spPr/>
        <p:txBody>
          <a:bodyPr/>
          <a:lstStyle>
            <a:lvl1pPr>
              <a:defRPr/>
            </a:lvl1pPr>
          </a:lstStyle>
          <a:p>
            <a:pPr>
              <a:defRPr/>
            </a:pPr>
            <a:fld id="{29C1F6E3-F491-4CE6-8910-D1E0AAE8C828}" type="slidenum">
              <a:rPr lang="en-GB" altLang="en-US"/>
              <a:pPr>
                <a:defRPr/>
              </a:pPr>
              <a:t>‹#›</a:t>
            </a:fld>
            <a:endParaRPr lang="en-GB" altLang="en-US"/>
          </a:p>
        </p:txBody>
      </p:sp>
    </p:spTree>
    <p:extLst>
      <p:ext uri="{BB962C8B-B14F-4D97-AF65-F5344CB8AC3E}">
        <p14:creationId xmlns:p14="http://schemas.microsoft.com/office/powerpoint/2010/main" val="14339583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81ACB1-F064-C0E4-46DA-1F9D43BDEDED}"/>
              </a:ext>
            </a:extLst>
          </p:cNvPr>
          <p:cNvSpPr>
            <a:spLocks noGrp="1"/>
          </p:cNvSpPr>
          <p:nvPr>
            <p:ph type="dt" sz="half" idx="10"/>
          </p:nvPr>
        </p:nvSpPr>
        <p:spPr/>
        <p:txBody>
          <a:bodyPr/>
          <a:lstStyle>
            <a:lvl1pPr>
              <a:defRPr/>
            </a:lvl1pPr>
          </a:lstStyle>
          <a:p>
            <a:pPr>
              <a:defRPr/>
            </a:pPr>
            <a:fld id="{61C46A5F-5640-415B-B154-20B9234A719B}" type="datetime1">
              <a:rPr lang="en-GB" altLang="en-US"/>
              <a:pPr>
                <a:defRPr/>
              </a:pPr>
              <a:t>20/10/2026</a:t>
            </a:fld>
            <a:endParaRPr lang="en-GB" altLang="en-US" dirty="0"/>
          </a:p>
        </p:txBody>
      </p:sp>
      <p:sp>
        <p:nvSpPr>
          <p:cNvPr id="5" name="Slide Number Placeholder 5">
            <a:extLst>
              <a:ext uri="{FF2B5EF4-FFF2-40B4-BE49-F238E27FC236}">
                <a16:creationId xmlns:a16="http://schemas.microsoft.com/office/drawing/2014/main" id="{4A61CEF1-FA52-76F8-6846-AC6164515CE9}"/>
              </a:ext>
            </a:extLst>
          </p:cNvPr>
          <p:cNvSpPr>
            <a:spLocks noGrp="1"/>
          </p:cNvSpPr>
          <p:nvPr>
            <p:ph type="sldNum" sz="quarter" idx="11"/>
          </p:nvPr>
        </p:nvSpPr>
        <p:spPr/>
        <p:txBody>
          <a:bodyPr/>
          <a:lstStyle>
            <a:lvl1pPr>
              <a:defRPr/>
            </a:lvl1pPr>
          </a:lstStyle>
          <a:p>
            <a:pPr>
              <a:defRPr/>
            </a:pPr>
            <a:fld id="{59AFDC8A-E5F0-4E5D-82F1-A06478F56D26}" type="slidenum">
              <a:rPr lang="en-GB" altLang="en-US"/>
              <a:pPr>
                <a:defRPr/>
              </a:pPr>
              <a:t>‹#›</a:t>
            </a:fld>
            <a:endParaRPr lang="en-GB" altLang="en-US"/>
          </a:p>
        </p:txBody>
      </p:sp>
    </p:spTree>
    <p:extLst>
      <p:ext uri="{BB962C8B-B14F-4D97-AF65-F5344CB8AC3E}">
        <p14:creationId xmlns:p14="http://schemas.microsoft.com/office/powerpoint/2010/main" val="37469143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304E9CD-F641-2D16-AE1C-A98D479CF46C}"/>
              </a:ext>
            </a:extLst>
          </p:cNvPr>
          <p:cNvSpPr>
            <a:spLocks noGrp="1"/>
          </p:cNvSpPr>
          <p:nvPr>
            <p:ph type="dt" sz="half" idx="10"/>
          </p:nvPr>
        </p:nvSpPr>
        <p:spPr>
          <a:xfrm>
            <a:off x="527051" y="6524626"/>
            <a:ext cx="1295400" cy="219075"/>
          </a:xfrm>
        </p:spPr>
        <p:txBody>
          <a:bodyPr/>
          <a:lstStyle>
            <a:lvl1pPr>
              <a:defRPr/>
            </a:lvl1pPr>
          </a:lstStyle>
          <a:p>
            <a:pPr>
              <a:defRPr/>
            </a:pPr>
            <a:fld id="{AC753FD1-A63B-4023-87B4-AD30767F6EB2}" type="datetime1">
              <a:rPr lang="en-GB" altLang="en-US"/>
              <a:pPr>
                <a:defRPr/>
              </a:pPr>
              <a:t>20/10/2026</a:t>
            </a:fld>
            <a:endParaRPr lang="en-GB" altLang="en-US" dirty="0"/>
          </a:p>
        </p:txBody>
      </p:sp>
      <p:sp>
        <p:nvSpPr>
          <p:cNvPr id="5" name="Footer Placeholder 4">
            <a:extLst>
              <a:ext uri="{FF2B5EF4-FFF2-40B4-BE49-F238E27FC236}">
                <a16:creationId xmlns:a16="http://schemas.microsoft.com/office/drawing/2014/main" id="{C1A30192-454F-2740-625F-B3621FC65E61}"/>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D815023-4E16-FCCE-C1DD-A709FC6892F2}"/>
              </a:ext>
            </a:extLst>
          </p:cNvPr>
          <p:cNvSpPr>
            <a:spLocks noGrp="1"/>
          </p:cNvSpPr>
          <p:nvPr>
            <p:ph type="sldNum" sz="quarter" idx="12"/>
          </p:nvPr>
        </p:nvSpPr>
        <p:spPr/>
        <p:txBody>
          <a:bodyPr/>
          <a:lstStyle>
            <a:lvl1pPr>
              <a:defRPr/>
            </a:lvl1pPr>
          </a:lstStyle>
          <a:p>
            <a:pPr>
              <a:defRPr/>
            </a:pPr>
            <a:fld id="{6081F45A-4F79-4894-A0F3-DC0658BEBB4E}" type="slidenum">
              <a:rPr lang="en-GB" altLang="en-US"/>
              <a:pPr>
                <a:defRPr/>
              </a:pPr>
              <a:t>‹#›</a:t>
            </a:fld>
            <a:endParaRPr lang="en-GB" altLang="en-US"/>
          </a:p>
        </p:txBody>
      </p:sp>
    </p:spTree>
    <p:extLst>
      <p:ext uri="{BB962C8B-B14F-4D97-AF65-F5344CB8AC3E}">
        <p14:creationId xmlns:p14="http://schemas.microsoft.com/office/powerpoint/2010/main" val="10569024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F7CA11-ABC3-9B25-AE7A-96F443926D1A}"/>
              </a:ext>
            </a:extLst>
          </p:cNvPr>
          <p:cNvSpPr>
            <a:spLocks noGrp="1"/>
          </p:cNvSpPr>
          <p:nvPr>
            <p:ph type="dt" sz="half" idx="10"/>
          </p:nvPr>
        </p:nvSpPr>
        <p:spPr/>
        <p:txBody>
          <a:bodyPr/>
          <a:lstStyle>
            <a:lvl1pPr>
              <a:defRPr/>
            </a:lvl1pPr>
          </a:lstStyle>
          <a:p>
            <a:pPr>
              <a:defRPr/>
            </a:pPr>
            <a:fld id="{63163EF8-2307-4794-9875-6B8CA664E276}" type="datetime1">
              <a:rPr lang="en-GB" altLang="en-US"/>
              <a:pPr>
                <a:defRPr/>
              </a:pPr>
              <a:t>20/10/2026</a:t>
            </a:fld>
            <a:endParaRPr lang="en-GB" altLang="en-US" dirty="0"/>
          </a:p>
        </p:txBody>
      </p:sp>
      <p:sp>
        <p:nvSpPr>
          <p:cNvPr id="5" name="Footer Placeholder 4">
            <a:extLst>
              <a:ext uri="{FF2B5EF4-FFF2-40B4-BE49-F238E27FC236}">
                <a16:creationId xmlns:a16="http://schemas.microsoft.com/office/drawing/2014/main" id="{B3C9AFEE-920B-4E34-32A5-905B8D52CD4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634C4A3-3E47-968D-B305-BADEA0B2CF32}"/>
              </a:ext>
            </a:extLst>
          </p:cNvPr>
          <p:cNvSpPr>
            <a:spLocks noGrp="1"/>
          </p:cNvSpPr>
          <p:nvPr>
            <p:ph type="sldNum" sz="quarter" idx="12"/>
          </p:nvPr>
        </p:nvSpPr>
        <p:spPr/>
        <p:txBody>
          <a:bodyPr/>
          <a:lstStyle>
            <a:lvl1pPr>
              <a:defRPr/>
            </a:lvl1pPr>
          </a:lstStyle>
          <a:p>
            <a:pPr>
              <a:defRPr/>
            </a:pPr>
            <a:fld id="{8B34AADE-47AB-4FD6-A959-68A9E6432E18}" type="slidenum">
              <a:rPr lang="en-GB" altLang="en-US"/>
              <a:pPr>
                <a:defRPr/>
              </a:pPr>
              <a:t>‹#›</a:t>
            </a:fld>
            <a:endParaRPr lang="en-GB" altLang="en-US"/>
          </a:p>
        </p:txBody>
      </p:sp>
    </p:spTree>
    <p:extLst>
      <p:ext uri="{BB962C8B-B14F-4D97-AF65-F5344CB8AC3E}">
        <p14:creationId xmlns:p14="http://schemas.microsoft.com/office/powerpoint/2010/main" val="23232091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4193276-8476-E991-1328-B9E6E976C75C}"/>
              </a:ext>
            </a:extLst>
          </p:cNvPr>
          <p:cNvSpPr>
            <a:spLocks noGrp="1"/>
          </p:cNvSpPr>
          <p:nvPr>
            <p:ph type="dt" sz="half" idx="10"/>
          </p:nvPr>
        </p:nvSpPr>
        <p:spPr/>
        <p:txBody>
          <a:bodyPr/>
          <a:lstStyle>
            <a:lvl1pPr>
              <a:defRPr/>
            </a:lvl1pPr>
          </a:lstStyle>
          <a:p>
            <a:pPr>
              <a:defRPr/>
            </a:pPr>
            <a:fld id="{34F7F892-95A5-4165-84D5-4D97929965D5}" type="datetime1">
              <a:rPr lang="en-GB" altLang="en-US"/>
              <a:pPr>
                <a:defRPr/>
              </a:pPr>
              <a:t>20/10/2026</a:t>
            </a:fld>
            <a:endParaRPr lang="en-GB" altLang="en-US" dirty="0"/>
          </a:p>
        </p:txBody>
      </p:sp>
      <p:sp>
        <p:nvSpPr>
          <p:cNvPr id="5" name="Slide Number Placeholder 5">
            <a:extLst>
              <a:ext uri="{FF2B5EF4-FFF2-40B4-BE49-F238E27FC236}">
                <a16:creationId xmlns:a16="http://schemas.microsoft.com/office/drawing/2014/main" id="{0EC24C7C-46DA-33D6-4F7A-2CC27FBE172B}"/>
              </a:ext>
            </a:extLst>
          </p:cNvPr>
          <p:cNvSpPr>
            <a:spLocks noGrp="1"/>
          </p:cNvSpPr>
          <p:nvPr>
            <p:ph type="sldNum" sz="quarter" idx="11"/>
          </p:nvPr>
        </p:nvSpPr>
        <p:spPr/>
        <p:txBody>
          <a:bodyPr/>
          <a:lstStyle>
            <a:lvl1pPr>
              <a:defRPr/>
            </a:lvl1pPr>
          </a:lstStyle>
          <a:p>
            <a:pPr>
              <a:defRPr/>
            </a:pPr>
            <a:fld id="{7F9C115A-34C3-449A-BED7-7129D45E869C}" type="slidenum">
              <a:rPr lang="en-GB" altLang="en-US"/>
              <a:pPr>
                <a:defRPr/>
              </a:pPr>
              <a:t>‹#›</a:t>
            </a:fld>
            <a:endParaRPr lang="en-GB" altLang="en-US"/>
          </a:p>
        </p:txBody>
      </p:sp>
    </p:spTree>
    <p:extLst>
      <p:ext uri="{BB962C8B-B14F-4D97-AF65-F5344CB8AC3E}">
        <p14:creationId xmlns:p14="http://schemas.microsoft.com/office/powerpoint/2010/main" val="26000919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5B3A2588-5111-857F-530B-C2F1DF761B1F}"/>
              </a:ext>
            </a:extLst>
          </p:cNvPr>
          <p:cNvSpPr>
            <a:spLocks noGrp="1"/>
          </p:cNvSpPr>
          <p:nvPr>
            <p:ph type="dt" sz="half" idx="10"/>
          </p:nvPr>
        </p:nvSpPr>
        <p:spPr/>
        <p:txBody>
          <a:bodyPr/>
          <a:lstStyle>
            <a:lvl1pPr>
              <a:defRPr/>
            </a:lvl1pPr>
          </a:lstStyle>
          <a:p>
            <a:pPr>
              <a:defRPr/>
            </a:pPr>
            <a:fld id="{4CAEACB9-EE64-489F-8A5C-43DF1112173E}" type="datetime1">
              <a:rPr lang="en-GB" altLang="en-US"/>
              <a:pPr>
                <a:defRPr/>
              </a:pPr>
              <a:t>20/10/2026</a:t>
            </a:fld>
            <a:endParaRPr lang="en-GB" altLang="en-US" dirty="0"/>
          </a:p>
        </p:txBody>
      </p:sp>
      <p:sp>
        <p:nvSpPr>
          <p:cNvPr id="6" name="Slide Number Placeholder 5">
            <a:extLst>
              <a:ext uri="{FF2B5EF4-FFF2-40B4-BE49-F238E27FC236}">
                <a16:creationId xmlns:a16="http://schemas.microsoft.com/office/drawing/2014/main" id="{72E191EE-1571-0779-F5F6-599BD1A23C44}"/>
              </a:ext>
            </a:extLst>
          </p:cNvPr>
          <p:cNvSpPr>
            <a:spLocks noGrp="1"/>
          </p:cNvSpPr>
          <p:nvPr>
            <p:ph type="sldNum" sz="quarter" idx="11"/>
          </p:nvPr>
        </p:nvSpPr>
        <p:spPr/>
        <p:txBody>
          <a:bodyPr/>
          <a:lstStyle>
            <a:lvl1pPr>
              <a:defRPr/>
            </a:lvl1pPr>
          </a:lstStyle>
          <a:p>
            <a:pPr>
              <a:defRPr/>
            </a:pPr>
            <a:fld id="{6A33FF7F-8EC4-4268-A5B1-A1868E7A7065}" type="slidenum">
              <a:rPr lang="en-GB" altLang="en-US"/>
              <a:pPr>
                <a:defRPr/>
              </a:pPr>
              <a:t>‹#›</a:t>
            </a:fld>
            <a:endParaRPr lang="en-GB" altLang="en-US"/>
          </a:p>
        </p:txBody>
      </p:sp>
    </p:spTree>
    <p:extLst>
      <p:ext uri="{BB962C8B-B14F-4D97-AF65-F5344CB8AC3E}">
        <p14:creationId xmlns:p14="http://schemas.microsoft.com/office/powerpoint/2010/main" val="31957972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6632FF88-3424-371A-2F06-900C179492FC}"/>
              </a:ext>
            </a:extLst>
          </p:cNvPr>
          <p:cNvSpPr>
            <a:spLocks noGrp="1"/>
          </p:cNvSpPr>
          <p:nvPr>
            <p:ph type="dt" sz="half" idx="10"/>
          </p:nvPr>
        </p:nvSpPr>
        <p:spPr/>
        <p:txBody>
          <a:bodyPr/>
          <a:lstStyle>
            <a:lvl1pPr>
              <a:defRPr/>
            </a:lvl1pPr>
          </a:lstStyle>
          <a:p>
            <a:pPr>
              <a:defRPr/>
            </a:pPr>
            <a:fld id="{6BF57B8C-503E-4D8A-BEF8-4A9B6580F7A7}" type="datetime1">
              <a:rPr lang="en-GB" altLang="en-US"/>
              <a:pPr>
                <a:defRPr/>
              </a:pPr>
              <a:t>20/10/2026</a:t>
            </a:fld>
            <a:endParaRPr lang="en-GB" altLang="en-US" dirty="0"/>
          </a:p>
        </p:txBody>
      </p:sp>
      <p:sp>
        <p:nvSpPr>
          <p:cNvPr id="8" name="Slide Number Placeholder 5">
            <a:extLst>
              <a:ext uri="{FF2B5EF4-FFF2-40B4-BE49-F238E27FC236}">
                <a16:creationId xmlns:a16="http://schemas.microsoft.com/office/drawing/2014/main" id="{FC50879B-77A8-4D74-7C0D-42C2B9CEF658}"/>
              </a:ext>
            </a:extLst>
          </p:cNvPr>
          <p:cNvSpPr>
            <a:spLocks noGrp="1"/>
          </p:cNvSpPr>
          <p:nvPr>
            <p:ph type="sldNum" sz="quarter" idx="11"/>
          </p:nvPr>
        </p:nvSpPr>
        <p:spPr/>
        <p:txBody>
          <a:bodyPr/>
          <a:lstStyle>
            <a:lvl1pPr>
              <a:defRPr/>
            </a:lvl1pPr>
          </a:lstStyle>
          <a:p>
            <a:pPr>
              <a:defRPr/>
            </a:pPr>
            <a:fld id="{DB4814D9-90E1-49B5-A140-76E9199831B0}" type="slidenum">
              <a:rPr lang="en-GB" altLang="en-US"/>
              <a:pPr>
                <a:defRPr/>
              </a:pPr>
              <a:t>‹#›</a:t>
            </a:fld>
            <a:endParaRPr lang="en-GB" altLang="en-US"/>
          </a:p>
        </p:txBody>
      </p:sp>
    </p:spTree>
    <p:extLst>
      <p:ext uri="{BB962C8B-B14F-4D97-AF65-F5344CB8AC3E}">
        <p14:creationId xmlns:p14="http://schemas.microsoft.com/office/powerpoint/2010/main" val="14656506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3020809-B9AE-DA50-112D-55CA5FED0BA1}"/>
              </a:ext>
            </a:extLst>
          </p:cNvPr>
          <p:cNvSpPr>
            <a:spLocks noGrp="1"/>
          </p:cNvSpPr>
          <p:nvPr>
            <p:ph type="dt" sz="half" idx="10"/>
          </p:nvPr>
        </p:nvSpPr>
        <p:spPr/>
        <p:txBody>
          <a:bodyPr/>
          <a:lstStyle>
            <a:lvl1pPr>
              <a:defRPr/>
            </a:lvl1pPr>
          </a:lstStyle>
          <a:p>
            <a:pPr>
              <a:defRPr/>
            </a:pPr>
            <a:fld id="{E06BCFF4-E420-4403-B367-9F04E1A6AE05}" type="datetime1">
              <a:rPr lang="en-GB" altLang="en-US"/>
              <a:pPr>
                <a:defRPr/>
              </a:pPr>
              <a:t>20/10/2026</a:t>
            </a:fld>
            <a:endParaRPr lang="en-GB" altLang="en-US" dirty="0"/>
          </a:p>
        </p:txBody>
      </p:sp>
      <p:sp>
        <p:nvSpPr>
          <p:cNvPr id="4" name="Slide Number Placeholder 5">
            <a:extLst>
              <a:ext uri="{FF2B5EF4-FFF2-40B4-BE49-F238E27FC236}">
                <a16:creationId xmlns:a16="http://schemas.microsoft.com/office/drawing/2014/main" id="{F97A9AEE-9C82-7A9B-7243-2E2DD31115FE}"/>
              </a:ext>
            </a:extLst>
          </p:cNvPr>
          <p:cNvSpPr>
            <a:spLocks noGrp="1"/>
          </p:cNvSpPr>
          <p:nvPr>
            <p:ph type="sldNum" sz="quarter" idx="11"/>
          </p:nvPr>
        </p:nvSpPr>
        <p:spPr/>
        <p:txBody>
          <a:bodyPr/>
          <a:lstStyle>
            <a:lvl1pPr>
              <a:defRPr/>
            </a:lvl1pPr>
          </a:lstStyle>
          <a:p>
            <a:pPr>
              <a:defRPr/>
            </a:pPr>
            <a:fld id="{9AFBE18E-BDF0-4DBF-A61A-0D584281FA9C}" type="slidenum">
              <a:rPr lang="en-GB" altLang="en-US"/>
              <a:pPr>
                <a:defRPr/>
              </a:pPr>
              <a:t>‹#›</a:t>
            </a:fld>
            <a:endParaRPr lang="en-GB" altLang="en-US"/>
          </a:p>
        </p:txBody>
      </p:sp>
    </p:spTree>
    <p:extLst>
      <p:ext uri="{BB962C8B-B14F-4D97-AF65-F5344CB8AC3E}">
        <p14:creationId xmlns:p14="http://schemas.microsoft.com/office/powerpoint/2010/main" val="42544059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F79AF55-E0DB-E3D5-5F3C-70A92B53B12D}"/>
              </a:ext>
            </a:extLst>
          </p:cNvPr>
          <p:cNvSpPr>
            <a:spLocks noGrp="1"/>
          </p:cNvSpPr>
          <p:nvPr>
            <p:ph type="dt" sz="half" idx="10"/>
          </p:nvPr>
        </p:nvSpPr>
        <p:spPr/>
        <p:txBody>
          <a:bodyPr/>
          <a:lstStyle>
            <a:lvl1pPr>
              <a:defRPr/>
            </a:lvl1pPr>
          </a:lstStyle>
          <a:p>
            <a:pPr>
              <a:defRPr/>
            </a:pPr>
            <a:fld id="{EDB6C9C1-EE8D-4E81-8CC6-BB4A4C8E41AF}" type="datetime1">
              <a:rPr lang="en-GB" altLang="en-US"/>
              <a:pPr>
                <a:defRPr/>
              </a:pPr>
              <a:t>20/10/2026</a:t>
            </a:fld>
            <a:endParaRPr lang="en-GB" altLang="en-US" dirty="0"/>
          </a:p>
        </p:txBody>
      </p:sp>
      <p:sp>
        <p:nvSpPr>
          <p:cNvPr id="3" name="Slide Number Placeholder 5">
            <a:extLst>
              <a:ext uri="{FF2B5EF4-FFF2-40B4-BE49-F238E27FC236}">
                <a16:creationId xmlns:a16="http://schemas.microsoft.com/office/drawing/2014/main" id="{A46C3587-07CA-4049-3B36-7984F603AAE0}"/>
              </a:ext>
            </a:extLst>
          </p:cNvPr>
          <p:cNvSpPr>
            <a:spLocks noGrp="1"/>
          </p:cNvSpPr>
          <p:nvPr>
            <p:ph type="sldNum" sz="quarter" idx="11"/>
          </p:nvPr>
        </p:nvSpPr>
        <p:spPr/>
        <p:txBody>
          <a:bodyPr/>
          <a:lstStyle>
            <a:lvl1pPr>
              <a:defRPr/>
            </a:lvl1pPr>
          </a:lstStyle>
          <a:p>
            <a:pPr>
              <a:defRPr/>
            </a:pPr>
            <a:fld id="{C1261938-9E42-416F-8D59-4CC0B9739539}" type="slidenum">
              <a:rPr lang="en-GB" altLang="en-US"/>
              <a:pPr>
                <a:defRPr/>
              </a:pPr>
              <a:t>‹#›</a:t>
            </a:fld>
            <a:endParaRPr lang="en-GB" altLang="en-US"/>
          </a:p>
        </p:txBody>
      </p:sp>
    </p:spTree>
    <p:extLst>
      <p:ext uri="{BB962C8B-B14F-4D97-AF65-F5344CB8AC3E}">
        <p14:creationId xmlns:p14="http://schemas.microsoft.com/office/powerpoint/2010/main" val="23636219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24E256A-210F-5429-BF2E-FE88B83284CC}"/>
              </a:ext>
            </a:extLst>
          </p:cNvPr>
          <p:cNvSpPr>
            <a:spLocks noGrp="1"/>
          </p:cNvSpPr>
          <p:nvPr>
            <p:ph type="dt" sz="half" idx="10"/>
          </p:nvPr>
        </p:nvSpPr>
        <p:spPr/>
        <p:txBody>
          <a:bodyPr/>
          <a:lstStyle>
            <a:lvl1pPr>
              <a:defRPr/>
            </a:lvl1pPr>
          </a:lstStyle>
          <a:p>
            <a:pPr>
              <a:defRPr/>
            </a:pPr>
            <a:fld id="{6F6F407E-EB43-4C0B-A651-CA7A0933CB5A}" type="datetime1">
              <a:rPr lang="en-GB" altLang="en-US"/>
              <a:pPr>
                <a:defRPr/>
              </a:pPr>
              <a:t>20/10/2026</a:t>
            </a:fld>
            <a:endParaRPr lang="en-GB" altLang="en-US" dirty="0"/>
          </a:p>
        </p:txBody>
      </p:sp>
      <p:sp>
        <p:nvSpPr>
          <p:cNvPr id="6" name="Slide Number Placeholder 5">
            <a:extLst>
              <a:ext uri="{FF2B5EF4-FFF2-40B4-BE49-F238E27FC236}">
                <a16:creationId xmlns:a16="http://schemas.microsoft.com/office/drawing/2014/main" id="{A5AA7C60-13FB-3DB6-D5DA-4B8CE3FB5531}"/>
              </a:ext>
            </a:extLst>
          </p:cNvPr>
          <p:cNvSpPr>
            <a:spLocks noGrp="1"/>
          </p:cNvSpPr>
          <p:nvPr>
            <p:ph type="sldNum" sz="quarter" idx="11"/>
          </p:nvPr>
        </p:nvSpPr>
        <p:spPr/>
        <p:txBody>
          <a:bodyPr/>
          <a:lstStyle>
            <a:lvl1pPr>
              <a:defRPr/>
            </a:lvl1pPr>
          </a:lstStyle>
          <a:p>
            <a:pPr>
              <a:defRPr/>
            </a:pPr>
            <a:fld id="{CD8E0A7A-F1C4-4879-8BF1-3C5ECBA83802}" type="slidenum">
              <a:rPr lang="en-GB" altLang="en-US"/>
              <a:pPr>
                <a:defRPr/>
              </a:pPr>
              <a:t>‹#›</a:t>
            </a:fld>
            <a:endParaRPr lang="en-GB" altLang="en-US"/>
          </a:p>
        </p:txBody>
      </p:sp>
    </p:spTree>
    <p:extLst>
      <p:ext uri="{BB962C8B-B14F-4D97-AF65-F5344CB8AC3E}">
        <p14:creationId xmlns:p14="http://schemas.microsoft.com/office/powerpoint/2010/main" val="27924380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7E4ED1B-CC92-6769-2F5A-B50854A5913E}"/>
              </a:ext>
            </a:extLst>
          </p:cNvPr>
          <p:cNvSpPr>
            <a:spLocks noGrp="1"/>
          </p:cNvSpPr>
          <p:nvPr>
            <p:ph type="dt" sz="half" idx="10"/>
          </p:nvPr>
        </p:nvSpPr>
        <p:spPr/>
        <p:txBody>
          <a:bodyPr/>
          <a:lstStyle>
            <a:lvl1pPr>
              <a:defRPr/>
            </a:lvl1pPr>
          </a:lstStyle>
          <a:p>
            <a:pPr>
              <a:defRPr/>
            </a:pPr>
            <a:fld id="{F6530BD2-57DB-46DA-B9C8-41FF22D0BF0C}" type="datetime1">
              <a:rPr lang="en-GB" altLang="en-US"/>
              <a:pPr>
                <a:defRPr/>
              </a:pPr>
              <a:t>20/10/2026</a:t>
            </a:fld>
            <a:endParaRPr lang="en-GB" altLang="en-US" dirty="0"/>
          </a:p>
        </p:txBody>
      </p:sp>
      <p:sp>
        <p:nvSpPr>
          <p:cNvPr id="6" name="Slide Number Placeholder 5">
            <a:extLst>
              <a:ext uri="{FF2B5EF4-FFF2-40B4-BE49-F238E27FC236}">
                <a16:creationId xmlns:a16="http://schemas.microsoft.com/office/drawing/2014/main" id="{DD27592D-40E1-9586-7AF0-45E9B2E75954}"/>
              </a:ext>
            </a:extLst>
          </p:cNvPr>
          <p:cNvSpPr>
            <a:spLocks noGrp="1"/>
          </p:cNvSpPr>
          <p:nvPr>
            <p:ph type="sldNum" sz="quarter" idx="11"/>
          </p:nvPr>
        </p:nvSpPr>
        <p:spPr/>
        <p:txBody>
          <a:bodyPr/>
          <a:lstStyle>
            <a:lvl1pPr>
              <a:defRPr/>
            </a:lvl1pPr>
          </a:lstStyle>
          <a:p>
            <a:pPr>
              <a:defRPr/>
            </a:pPr>
            <a:fld id="{46463D49-524E-4321-8005-8FC52E52B40A}" type="slidenum">
              <a:rPr lang="en-GB" altLang="en-US"/>
              <a:pPr>
                <a:defRPr/>
              </a:pPr>
              <a:t>‹#›</a:t>
            </a:fld>
            <a:endParaRPr lang="en-GB" altLang="en-US"/>
          </a:p>
        </p:txBody>
      </p:sp>
    </p:spTree>
    <p:extLst>
      <p:ext uri="{BB962C8B-B14F-4D97-AF65-F5344CB8AC3E}">
        <p14:creationId xmlns:p14="http://schemas.microsoft.com/office/powerpoint/2010/main" val="25036808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03852-4731-F15B-3D78-932BF5D9A8CA}"/>
              </a:ext>
            </a:extLst>
          </p:cNvPr>
          <p:cNvSpPr>
            <a:spLocks noGrp="1"/>
          </p:cNvSpPr>
          <p:nvPr>
            <p:ph type="dt" sz="half" idx="10"/>
          </p:nvPr>
        </p:nvSpPr>
        <p:spPr/>
        <p:txBody>
          <a:bodyPr/>
          <a:lstStyle>
            <a:lvl1pPr>
              <a:defRPr/>
            </a:lvl1pPr>
          </a:lstStyle>
          <a:p>
            <a:pPr>
              <a:defRPr/>
            </a:pPr>
            <a:fld id="{3D17F189-64AA-4C12-94B6-CABF7FB697A4}" type="datetime1">
              <a:rPr lang="en-GB" altLang="en-US"/>
              <a:pPr>
                <a:defRPr/>
              </a:pPr>
              <a:t>20/10/2026</a:t>
            </a:fld>
            <a:endParaRPr lang="en-GB" altLang="en-US" dirty="0"/>
          </a:p>
        </p:txBody>
      </p:sp>
      <p:sp>
        <p:nvSpPr>
          <p:cNvPr id="5" name="Slide Number Placeholder 5">
            <a:extLst>
              <a:ext uri="{FF2B5EF4-FFF2-40B4-BE49-F238E27FC236}">
                <a16:creationId xmlns:a16="http://schemas.microsoft.com/office/drawing/2014/main" id="{83EC4009-FF36-2E93-F02D-018642024678}"/>
              </a:ext>
            </a:extLst>
          </p:cNvPr>
          <p:cNvSpPr>
            <a:spLocks noGrp="1"/>
          </p:cNvSpPr>
          <p:nvPr>
            <p:ph type="sldNum" sz="quarter" idx="11"/>
          </p:nvPr>
        </p:nvSpPr>
        <p:spPr/>
        <p:txBody>
          <a:bodyPr/>
          <a:lstStyle>
            <a:lvl1pPr>
              <a:defRPr/>
            </a:lvl1pPr>
          </a:lstStyle>
          <a:p>
            <a:pPr>
              <a:defRPr/>
            </a:pPr>
            <a:fld id="{29C1F6E3-F491-4CE6-8910-D1E0AAE8C828}" type="slidenum">
              <a:rPr lang="en-GB" altLang="en-US"/>
              <a:pPr>
                <a:defRPr/>
              </a:pPr>
              <a:t>‹#›</a:t>
            </a:fld>
            <a:endParaRPr lang="en-GB" altLang="en-US"/>
          </a:p>
        </p:txBody>
      </p:sp>
    </p:spTree>
    <p:extLst>
      <p:ext uri="{BB962C8B-B14F-4D97-AF65-F5344CB8AC3E}">
        <p14:creationId xmlns:p14="http://schemas.microsoft.com/office/powerpoint/2010/main" val="1784785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81ACB1-F064-C0E4-46DA-1F9D43BDEDED}"/>
              </a:ext>
            </a:extLst>
          </p:cNvPr>
          <p:cNvSpPr>
            <a:spLocks noGrp="1"/>
          </p:cNvSpPr>
          <p:nvPr>
            <p:ph type="dt" sz="half" idx="10"/>
          </p:nvPr>
        </p:nvSpPr>
        <p:spPr/>
        <p:txBody>
          <a:bodyPr/>
          <a:lstStyle>
            <a:lvl1pPr>
              <a:defRPr/>
            </a:lvl1pPr>
          </a:lstStyle>
          <a:p>
            <a:pPr>
              <a:defRPr/>
            </a:pPr>
            <a:fld id="{61C46A5F-5640-415B-B154-20B9234A719B}" type="datetime1">
              <a:rPr lang="en-GB" altLang="en-US"/>
              <a:pPr>
                <a:defRPr/>
              </a:pPr>
              <a:t>20/10/2026</a:t>
            </a:fld>
            <a:endParaRPr lang="en-GB" altLang="en-US" dirty="0"/>
          </a:p>
        </p:txBody>
      </p:sp>
      <p:sp>
        <p:nvSpPr>
          <p:cNvPr id="5" name="Slide Number Placeholder 5">
            <a:extLst>
              <a:ext uri="{FF2B5EF4-FFF2-40B4-BE49-F238E27FC236}">
                <a16:creationId xmlns:a16="http://schemas.microsoft.com/office/drawing/2014/main" id="{4A61CEF1-FA52-76F8-6846-AC6164515CE9}"/>
              </a:ext>
            </a:extLst>
          </p:cNvPr>
          <p:cNvSpPr>
            <a:spLocks noGrp="1"/>
          </p:cNvSpPr>
          <p:nvPr>
            <p:ph type="sldNum" sz="quarter" idx="11"/>
          </p:nvPr>
        </p:nvSpPr>
        <p:spPr/>
        <p:txBody>
          <a:bodyPr/>
          <a:lstStyle>
            <a:lvl1pPr>
              <a:defRPr/>
            </a:lvl1pPr>
          </a:lstStyle>
          <a:p>
            <a:pPr>
              <a:defRPr/>
            </a:pPr>
            <a:fld id="{59AFDC8A-E5F0-4E5D-82F1-A06478F56D26}" type="slidenum">
              <a:rPr lang="en-GB" altLang="en-US"/>
              <a:pPr>
                <a:defRPr/>
              </a:pPr>
              <a:t>‹#›</a:t>
            </a:fld>
            <a:endParaRPr lang="en-GB" altLang="en-US"/>
          </a:p>
        </p:txBody>
      </p:sp>
    </p:spTree>
    <p:extLst>
      <p:ext uri="{BB962C8B-B14F-4D97-AF65-F5344CB8AC3E}">
        <p14:creationId xmlns:p14="http://schemas.microsoft.com/office/powerpoint/2010/main" val="9833887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449418D-A240-AF64-42A6-163782EE097F}"/>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B229CAE-B7C8-CB8F-4D52-3EE13BD7F500}"/>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dirty="0"/>
              <a:t>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endParaRPr lang="en-GB" altLang="en-US" dirty="0"/>
          </a:p>
        </p:txBody>
      </p:sp>
      <p:sp>
        <p:nvSpPr>
          <p:cNvPr id="4" name="Date Placeholder 3">
            <a:extLst>
              <a:ext uri="{FF2B5EF4-FFF2-40B4-BE49-F238E27FC236}">
                <a16:creationId xmlns:a16="http://schemas.microsoft.com/office/drawing/2014/main" id="{9E2F89B5-B455-E8F6-D975-3770F76D814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C26769B-636A-4A89-9C40-7A443B4C48F4}" type="datetime1">
              <a:rPr lang="en-GB" altLang="en-US"/>
              <a:pPr>
                <a:defRPr/>
              </a:pPr>
              <a:t>20/10/2026</a:t>
            </a:fld>
            <a:endParaRPr lang="en-GB" altLang="en-US" dirty="0"/>
          </a:p>
        </p:txBody>
      </p:sp>
      <p:sp>
        <p:nvSpPr>
          <p:cNvPr id="6" name="Slide Number Placeholder 5">
            <a:extLst>
              <a:ext uri="{FF2B5EF4-FFF2-40B4-BE49-F238E27FC236}">
                <a16:creationId xmlns:a16="http://schemas.microsoft.com/office/drawing/2014/main" id="{D1A1D677-7C7A-8A1C-CC00-9F62E1D3E140}"/>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F378E9A-0564-4118-8EE3-03BC9DB999BA}" type="slidenum">
              <a:rPr lang="en-GB" altLang="en-US"/>
              <a:pPr>
                <a:defRPr/>
              </a:pPr>
              <a:t>‹#›</a:t>
            </a:fld>
            <a:endParaRPr lang="en-GB" altLang="en-US"/>
          </a:p>
        </p:txBody>
      </p:sp>
    </p:spTree>
    <p:extLst>
      <p:ext uri="{BB962C8B-B14F-4D97-AF65-F5344CB8AC3E}">
        <p14:creationId xmlns:p14="http://schemas.microsoft.com/office/powerpoint/2010/main" val="10409631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449418D-A240-AF64-42A6-163782EE097F}"/>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B229CAE-B7C8-CB8F-4D52-3EE13BD7F500}"/>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E2F89B5-B455-E8F6-D975-3770F76D814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C26769B-636A-4A89-9C40-7A443B4C48F4}" type="datetime1">
              <a:rPr lang="en-GB" altLang="en-US"/>
              <a:pPr>
                <a:defRPr/>
              </a:pPr>
              <a:t>20/10/2026</a:t>
            </a:fld>
            <a:endParaRPr lang="en-GB" altLang="en-US" dirty="0"/>
          </a:p>
        </p:txBody>
      </p:sp>
      <p:sp>
        <p:nvSpPr>
          <p:cNvPr id="6" name="Slide Number Placeholder 5">
            <a:extLst>
              <a:ext uri="{FF2B5EF4-FFF2-40B4-BE49-F238E27FC236}">
                <a16:creationId xmlns:a16="http://schemas.microsoft.com/office/drawing/2014/main" id="{D1A1D677-7C7A-8A1C-CC00-9F62E1D3E140}"/>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F378E9A-0564-4118-8EE3-03BC9DB999BA}" type="slidenum">
              <a:rPr lang="en-GB" altLang="en-US"/>
              <a:pPr>
                <a:defRPr/>
              </a:pPr>
              <a:t>‹#›</a:t>
            </a:fld>
            <a:endParaRPr lang="en-GB" altLang="en-US"/>
          </a:p>
        </p:txBody>
      </p:sp>
    </p:spTree>
    <p:extLst>
      <p:ext uri="{BB962C8B-B14F-4D97-AF65-F5344CB8AC3E}">
        <p14:creationId xmlns:p14="http://schemas.microsoft.com/office/powerpoint/2010/main" val="346852271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O-4ithG_07Q" TargetMode="External"/><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8VyaNa_K8Yw" TargetMode="External"/><Relationship Id="rId2" Type="http://schemas.openxmlformats.org/officeDocument/2006/relationships/slideLayout" Target="../slideLayouts/slideLayout4.xml"/><Relationship Id="rId1" Type="http://schemas.openxmlformats.org/officeDocument/2006/relationships/video" Target="https://www.youtube.com/embed/8VyaNa_K8Yw?feature=oembed" TargetMode="Externa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4.xml"/><Relationship Id="rId1" Type="http://schemas.openxmlformats.org/officeDocument/2006/relationships/video" Target="https://www.youtube.com/embed/0e24rfTZ2CQ?feature=oembed" TargetMode="External"/><Relationship Id="rId4" Type="http://schemas.openxmlformats.org/officeDocument/2006/relationships/hyperlink" Target="https://youtu.be/0e24rfTZ2CQ"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3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scope.org.uk/about-us/social-model-of-disability/" TargetMode="External"/><Relationship Id="rId2" Type="http://schemas.openxmlformats.org/officeDocument/2006/relationships/hyperlink" Target="https://inclusionscotland.org/get-informed/social-mode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D1D73AD8-B084-3106-1820-3597ECE4033F}"/>
              </a:ext>
            </a:extLst>
          </p:cNvPr>
          <p:cNvSpPr>
            <a:spLocks noGrp="1"/>
          </p:cNvSpPr>
          <p:nvPr>
            <p:ph type="ctrTitle"/>
          </p:nvPr>
        </p:nvSpPr>
        <p:spPr>
          <a:xfrm>
            <a:off x="1174751" y="472083"/>
            <a:ext cx="10550768" cy="3758468"/>
          </a:xfrm>
        </p:spPr>
        <p:txBody>
          <a:bodyPr/>
          <a:lstStyle/>
          <a:p>
            <a:pPr eaLnBrk="1" hangingPunct="1"/>
            <a:r>
              <a:rPr lang="en-GB" altLang="en-US" sz="3600" b="1" dirty="0">
                <a:solidFill>
                  <a:schemeClr val="bg1"/>
                </a:solidFill>
                <a:latin typeface="Arial" panose="020B0604020202020204" pitchFamily="34" charset="0"/>
                <a:cs typeface="Arial" panose="020B0604020202020204" pitchFamily="34" charset="0"/>
              </a:rPr>
              <a:t>Principles of Health and Social Care Practice </a:t>
            </a:r>
            <a:br>
              <a:rPr lang="en-GB" altLang="en-US" sz="3600" b="1" dirty="0">
                <a:solidFill>
                  <a:schemeClr val="bg1"/>
                </a:solidFill>
                <a:latin typeface="Arial" panose="020B0604020202020204" pitchFamily="34" charset="0"/>
                <a:cs typeface="Arial" panose="020B0604020202020204" pitchFamily="34" charset="0"/>
              </a:rPr>
            </a:br>
            <a:r>
              <a:rPr lang="en-GB" altLang="en-US" sz="3600" b="1" dirty="0">
                <a:solidFill>
                  <a:schemeClr val="bg1"/>
                </a:solidFill>
                <a:latin typeface="Arial" panose="020B0604020202020204" pitchFamily="34" charset="0"/>
                <a:cs typeface="Arial" panose="020B0604020202020204" pitchFamily="34" charset="0"/>
              </a:rPr>
              <a:t>(BMHP5016_LON)</a:t>
            </a:r>
            <a:br>
              <a:rPr lang="en-GB" altLang="en-US" sz="3200" b="1" dirty="0">
                <a:solidFill>
                  <a:schemeClr val="bg1"/>
                </a:solidFill>
                <a:latin typeface="Arial" panose="020B0604020202020204" pitchFamily="34" charset="0"/>
                <a:cs typeface="Arial" panose="020B0604020202020204" pitchFamily="34" charset="0"/>
              </a:rPr>
            </a:br>
            <a:endParaRPr lang="en-GB" altLang="en-US" sz="3200" dirty="0">
              <a:solidFill>
                <a:schemeClr val="bg1"/>
              </a:solidFill>
              <a:latin typeface="Arial" panose="020B0604020202020204" pitchFamily="34" charset="0"/>
              <a:cs typeface="Arial" panose="020B0604020202020204" pitchFamily="34" charset="0"/>
            </a:endParaRPr>
          </a:p>
        </p:txBody>
      </p:sp>
      <p:sp>
        <p:nvSpPr>
          <p:cNvPr id="9219" name="Subtitle 4">
            <a:extLst>
              <a:ext uri="{FF2B5EF4-FFF2-40B4-BE49-F238E27FC236}">
                <a16:creationId xmlns:a16="http://schemas.microsoft.com/office/drawing/2014/main" id="{D25DA504-F8A1-0725-A845-0BE2FB6F4226}"/>
              </a:ext>
            </a:extLst>
          </p:cNvPr>
          <p:cNvSpPr>
            <a:spLocks noGrp="1"/>
          </p:cNvSpPr>
          <p:nvPr>
            <p:ph type="subTitle" idx="1"/>
          </p:nvPr>
        </p:nvSpPr>
        <p:spPr>
          <a:xfrm>
            <a:off x="914400" y="3429000"/>
            <a:ext cx="10796953" cy="3429001"/>
          </a:xfrm>
        </p:spPr>
        <p:txBody>
          <a:bodyPr/>
          <a:lstStyle/>
          <a:p>
            <a:pPr eaLnBrk="1" hangingPunct="1"/>
            <a:r>
              <a:rPr lang="en-GB" altLang="en-US" sz="3600" b="1" dirty="0">
                <a:solidFill>
                  <a:schemeClr val="bg1"/>
                </a:solidFill>
              </a:rPr>
              <a:t>Week 4</a:t>
            </a:r>
          </a:p>
          <a:p>
            <a:pPr eaLnBrk="1" hangingPunct="1"/>
            <a:r>
              <a:rPr lang="en-GB" altLang="en-US" sz="3600" b="1" dirty="0">
                <a:solidFill>
                  <a:schemeClr val="bg1"/>
                </a:solidFill>
              </a:rPr>
              <a:t>Theories of Human Growth and  Development and </a:t>
            </a:r>
            <a:r>
              <a:rPr lang="en-GB" altLang="en-US" sz="3600" b="1" dirty="0">
                <a:solidFill>
                  <a:schemeClr val="bg1"/>
                </a:solidFill>
                <a:latin typeface="+mj-lt"/>
              </a:rPr>
              <a:t>Models of disability </a:t>
            </a:r>
            <a:r>
              <a:rPr lang="en-GB" altLang="en-US" sz="4000" b="1" dirty="0">
                <a:solidFill>
                  <a:schemeClr val="bg1"/>
                </a:solidFill>
                <a:latin typeface="+mj-lt"/>
              </a:rPr>
              <a:t> </a:t>
            </a:r>
            <a:br>
              <a:rPr lang="en-GB" altLang="en-US" sz="4000" b="1" dirty="0">
                <a:solidFill>
                  <a:schemeClr val="bg1"/>
                </a:solidFill>
                <a:latin typeface="+mj-lt"/>
              </a:rPr>
            </a:br>
            <a:endParaRPr lang="en-GB" altLang="en-US" sz="1800"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3" name="Date Placeholder 2">
            <a:extLst>
              <a:ext uri="{FF2B5EF4-FFF2-40B4-BE49-F238E27FC236}">
                <a16:creationId xmlns:a16="http://schemas.microsoft.com/office/drawing/2014/main" id="{8C669508-E3EB-07A3-384D-2C4E511F3251}"/>
              </a:ext>
            </a:extLst>
          </p:cNvPr>
          <p:cNvSpPr>
            <a:spLocks noGrp="1"/>
          </p:cNvSpPr>
          <p:nvPr>
            <p:ph type="dt" sz="quarter"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5EC0FA7E-6D3B-48D7-9F80-6C4D37659D9C}"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20/10/2026</a:t>
            </a:fld>
            <a:endParaRPr kumimoji="0" lang="en-GB" altLang="en-US" sz="105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sp>
        <p:nvSpPr>
          <p:cNvPr id="9221" name="Slide Number Placeholder 5">
            <a:extLst>
              <a:ext uri="{FF2B5EF4-FFF2-40B4-BE49-F238E27FC236}">
                <a16:creationId xmlns:a16="http://schemas.microsoft.com/office/drawing/2014/main" id="{6BD03201-7AA1-7018-A974-24F96B6B883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fld id="{9E297699-8DB6-4783-9F9C-338D6A24527F}"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t>1</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CA808-B748-D1F9-E7ED-EE81CEF53BFC}"/>
              </a:ext>
            </a:extLst>
          </p:cNvPr>
          <p:cNvSpPr>
            <a:spLocks noGrp="1"/>
          </p:cNvSpPr>
          <p:nvPr>
            <p:ph type="title"/>
          </p:nvPr>
        </p:nvSpPr>
        <p:spPr/>
        <p:txBody>
          <a:bodyPr/>
          <a:lstStyle/>
          <a:p>
            <a:r>
              <a:rPr lang="en-GB" b="1" dirty="0"/>
              <a:t>Aim of Lecture </a:t>
            </a:r>
            <a:br>
              <a:rPr lang="en-GB" b="1" dirty="0"/>
            </a:br>
            <a:r>
              <a:rPr lang="en-GB" b="1" dirty="0"/>
              <a:t>(Week 4) </a:t>
            </a:r>
          </a:p>
        </p:txBody>
      </p:sp>
      <p:sp>
        <p:nvSpPr>
          <p:cNvPr id="3" name="Content Placeholder 2">
            <a:extLst>
              <a:ext uri="{FF2B5EF4-FFF2-40B4-BE49-F238E27FC236}">
                <a16:creationId xmlns:a16="http://schemas.microsoft.com/office/drawing/2014/main" id="{F5F83C2E-26D7-8866-3D1B-7F09E3A34F5D}"/>
              </a:ext>
            </a:extLst>
          </p:cNvPr>
          <p:cNvSpPr>
            <a:spLocks noGrp="1"/>
          </p:cNvSpPr>
          <p:nvPr>
            <p:ph idx="1"/>
          </p:nvPr>
        </p:nvSpPr>
        <p:spPr>
          <a:xfrm>
            <a:off x="947956" y="2189285"/>
            <a:ext cx="10318459" cy="3327948"/>
          </a:xfrm>
        </p:spPr>
        <p:txBody>
          <a:bodyPr/>
          <a:lstStyle/>
          <a:p>
            <a:pPr marL="0" indent="0">
              <a:buNone/>
            </a:pPr>
            <a:r>
              <a:rPr lang="en-GB" sz="3600" dirty="0"/>
              <a:t>Explore theories and models related to principles of health and social care</a:t>
            </a:r>
          </a:p>
        </p:txBody>
      </p:sp>
      <p:sp>
        <p:nvSpPr>
          <p:cNvPr id="4" name="Date Placeholder 3">
            <a:extLst>
              <a:ext uri="{FF2B5EF4-FFF2-40B4-BE49-F238E27FC236}">
                <a16:creationId xmlns:a16="http://schemas.microsoft.com/office/drawing/2014/main" id="{206DEA67-EE45-08B7-FFEA-74EEBB587A82}"/>
              </a:ext>
            </a:extLst>
          </p:cNvPr>
          <p:cNvSpPr>
            <a:spLocks noGrp="1"/>
          </p:cNvSpPr>
          <p:nvPr>
            <p:ph type="dt" sz="half" idx="10"/>
          </p:nvPr>
        </p:nvSpPr>
        <p:spPr/>
        <p:txBody>
          <a:bodyPr/>
          <a:lstStyle/>
          <a:p>
            <a:pPr>
              <a:defRPr/>
            </a:pPr>
            <a:fld id="{63163EF8-2307-4794-9875-6B8CA664E276}" type="datetime1">
              <a:rPr lang="en-GB" altLang="en-US" smtClean="0"/>
              <a:pPr>
                <a:defRPr/>
              </a:pPr>
              <a:t>20/10/2026</a:t>
            </a:fld>
            <a:endParaRPr lang="en-GB" altLang="en-US" dirty="0"/>
          </a:p>
        </p:txBody>
      </p:sp>
      <p:sp>
        <p:nvSpPr>
          <p:cNvPr id="5" name="Slide Number Placeholder 4">
            <a:extLst>
              <a:ext uri="{FF2B5EF4-FFF2-40B4-BE49-F238E27FC236}">
                <a16:creationId xmlns:a16="http://schemas.microsoft.com/office/drawing/2014/main" id="{6C5F4D44-D6A0-3693-287A-B4EA03BC2059}"/>
              </a:ext>
            </a:extLst>
          </p:cNvPr>
          <p:cNvSpPr>
            <a:spLocks noGrp="1"/>
          </p:cNvSpPr>
          <p:nvPr>
            <p:ph type="sldNum" sz="quarter" idx="12"/>
          </p:nvPr>
        </p:nvSpPr>
        <p:spPr/>
        <p:txBody>
          <a:bodyPr/>
          <a:lstStyle/>
          <a:p>
            <a:pPr>
              <a:defRPr/>
            </a:pPr>
            <a:fld id="{8B34AADE-47AB-4FD6-A959-68A9E6432E18}" type="slidenum">
              <a:rPr lang="en-GB" altLang="en-US" smtClean="0"/>
              <a:pPr>
                <a:defRPr/>
              </a:pPr>
              <a:t>2</a:t>
            </a:fld>
            <a:endParaRPr lang="en-GB" altLang="en-US"/>
          </a:p>
        </p:txBody>
      </p:sp>
    </p:spTree>
    <p:extLst>
      <p:ext uri="{BB962C8B-B14F-4D97-AF65-F5344CB8AC3E}">
        <p14:creationId xmlns:p14="http://schemas.microsoft.com/office/powerpoint/2010/main" val="11397320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B980B-A48F-7CEA-C968-84EC8816B900}"/>
              </a:ext>
            </a:extLst>
          </p:cNvPr>
          <p:cNvSpPr>
            <a:spLocks noGrp="1"/>
          </p:cNvSpPr>
          <p:nvPr>
            <p:ph type="title"/>
          </p:nvPr>
        </p:nvSpPr>
        <p:spPr/>
        <p:txBody>
          <a:bodyPr/>
          <a:lstStyle/>
          <a:p>
            <a:r>
              <a:rPr lang="en-GB" b="1" dirty="0"/>
              <a:t>Learning objectives </a:t>
            </a:r>
            <a:br>
              <a:rPr lang="en-GB" b="1" dirty="0"/>
            </a:br>
            <a:r>
              <a:rPr lang="en-GB" b="1" dirty="0"/>
              <a:t>(Week 4)</a:t>
            </a:r>
          </a:p>
        </p:txBody>
      </p:sp>
      <p:sp>
        <p:nvSpPr>
          <p:cNvPr id="3" name="Content Placeholder 2">
            <a:extLst>
              <a:ext uri="{FF2B5EF4-FFF2-40B4-BE49-F238E27FC236}">
                <a16:creationId xmlns:a16="http://schemas.microsoft.com/office/drawing/2014/main" id="{D0DEF0B6-29CA-F246-5CE4-BFC4A885E7BD}"/>
              </a:ext>
            </a:extLst>
          </p:cNvPr>
          <p:cNvSpPr>
            <a:spLocks noGrp="1"/>
          </p:cNvSpPr>
          <p:nvPr>
            <p:ph idx="1"/>
          </p:nvPr>
        </p:nvSpPr>
        <p:spPr>
          <a:xfrm>
            <a:off x="609600" y="2039815"/>
            <a:ext cx="11330354" cy="3477417"/>
          </a:xfrm>
        </p:spPr>
        <p:txBody>
          <a:bodyPr/>
          <a:lstStyle/>
          <a:p>
            <a:r>
              <a:rPr lang="en-GB" sz="3600" dirty="0"/>
              <a:t>Discuss theories of human growth and development. </a:t>
            </a:r>
          </a:p>
          <a:p>
            <a:r>
              <a:rPr lang="en-GB" sz="3600" dirty="0"/>
              <a:t>Compare how the medical and social models apply to person-centred practice in a health, care or support services  </a:t>
            </a:r>
          </a:p>
          <a:p>
            <a:r>
              <a:rPr lang="en-GB" sz="3600" dirty="0"/>
              <a:t>Evaluate the impact of these two models on the service users</a:t>
            </a:r>
          </a:p>
          <a:p>
            <a:endParaRPr lang="en-GB" sz="3600" dirty="0"/>
          </a:p>
          <a:p>
            <a:endParaRPr lang="en-GB" dirty="0"/>
          </a:p>
          <a:p>
            <a:endParaRPr lang="en-GB" dirty="0"/>
          </a:p>
          <a:p>
            <a:endParaRPr lang="en-GB" dirty="0"/>
          </a:p>
          <a:p>
            <a:endParaRPr lang="en-GB" dirty="0"/>
          </a:p>
          <a:p>
            <a:endParaRPr lang="en-GB" dirty="0"/>
          </a:p>
        </p:txBody>
      </p:sp>
      <p:sp>
        <p:nvSpPr>
          <p:cNvPr id="4" name="Date Placeholder 3">
            <a:extLst>
              <a:ext uri="{FF2B5EF4-FFF2-40B4-BE49-F238E27FC236}">
                <a16:creationId xmlns:a16="http://schemas.microsoft.com/office/drawing/2014/main" id="{86E5FF6C-2D8F-2ADA-14F4-EC80B3BD11F2}"/>
              </a:ext>
            </a:extLst>
          </p:cNvPr>
          <p:cNvSpPr>
            <a:spLocks noGrp="1"/>
          </p:cNvSpPr>
          <p:nvPr>
            <p:ph type="dt" sz="half" idx="10"/>
          </p:nvPr>
        </p:nvSpPr>
        <p:spPr/>
        <p:txBody>
          <a:bodyPr/>
          <a:lstStyle/>
          <a:p>
            <a:pPr>
              <a:defRPr/>
            </a:pPr>
            <a:fld id="{63163EF8-2307-4794-9875-6B8CA664E276}" type="datetime1">
              <a:rPr lang="en-GB" altLang="en-US" smtClean="0"/>
              <a:pPr>
                <a:defRPr/>
              </a:pPr>
              <a:t>20/10/2026</a:t>
            </a:fld>
            <a:endParaRPr lang="en-GB" altLang="en-US" dirty="0"/>
          </a:p>
        </p:txBody>
      </p:sp>
      <p:sp>
        <p:nvSpPr>
          <p:cNvPr id="5" name="Slide Number Placeholder 4">
            <a:extLst>
              <a:ext uri="{FF2B5EF4-FFF2-40B4-BE49-F238E27FC236}">
                <a16:creationId xmlns:a16="http://schemas.microsoft.com/office/drawing/2014/main" id="{2DC50476-E99E-2B5A-2927-A9B063AFCF9D}"/>
              </a:ext>
            </a:extLst>
          </p:cNvPr>
          <p:cNvSpPr>
            <a:spLocks noGrp="1"/>
          </p:cNvSpPr>
          <p:nvPr>
            <p:ph type="sldNum" sz="quarter" idx="12"/>
          </p:nvPr>
        </p:nvSpPr>
        <p:spPr/>
        <p:txBody>
          <a:bodyPr/>
          <a:lstStyle/>
          <a:p>
            <a:pPr>
              <a:defRPr/>
            </a:pPr>
            <a:fld id="{8B34AADE-47AB-4FD6-A959-68A9E6432E18}" type="slidenum">
              <a:rPr lang="en-GB" altLang="en-US" smtClean="0"/>
              <a:pPr>
                <a:defRPr/>
              </a:pPr>
              <a:t>3</a:t>
            </a:fld>
            <a:endParaRPr lang="en-GB" altLang="en-US"/>
          </a:p>
        </p:txBody>
      </p:sp>
    </p:spTree>
    <p:extLst>
      <p:ext uri="{BB962C8B-B14F-4D97-AF65-F5344CB8AC3E}">
        <p14:creationId xmlns:p14="http://schemas.microsoft.com/office/powerpoint/2010/main" val="8563547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934A0-2AE9-104C-506F-6EB116617609}"/>
              </a:ext>
            </a:extLst>
          </p:cNvPr>
          <p:cNvSpPr>
            <a:spLocks noGrp="1"/>
          </p:cNvSpPr>
          <p:nvPr>
            <p:ph type="title"/>
          </p:nvPr>
        </p:nvSpPr>
        <p:spPr/>
        <p:txBody>
          <a:bodyPr/>
          <a:lstStyle/>
          <a:p>
            <a:r>
              <a:rPr lang="en-GB" b="1" dirty="0"/>
              <a:t>Why do we need theories? </a:t>
            </a:r>
          </a:p>
        </p:txBody>
      </p:sp>
      <p:sp>
        <p:nvSpPr>
          <p:cNvPr id="3" name="Content Placeholder 2">
            <a:extLst>
              <a:ext uri="{FF2B5EF4-FFF2-40B4-BE49-F238E27FC236}">
                <a16:creationId xmlns:a16="http://schemas.microsoft.com/office/drawing/2014/main" id="{0AE30EBE-CA78-F8F8-E421-A66405C9E4B6}"/>
              </a:ext>
            </a:extLst>
          </p:cNvPr>
          <p:cNvSpPr>
            <a:spLocks noGrp="1"/>
          </p:cNvSpPr>
          <p:nvPr>
            <p:ph sz="half" idx="1"/>
          </p:nvPr>
        </p:nvSpPr>
        <p:spPr>
          <a:xfrm>
            <a:off x="609599" y="1417638"/>
            <a:ext cx="11242431" cy="4171603"/>
          </a:xfrm>
        </p:spPr>
        <p:txBody>
          <a:bodyPr/>
          <a:lstStyle/>
          <a:p>
            <a:r>
              <a:rPr lang="en-GB" dirty="0"/>
              <a:t>Theories are used to explain the characteristics and circumstances of individual. </a:t>
            </a:r>
          </a:p>
          <a:p>
            <a:endParaRPr lang="en-GB" dirty="0"/>
          </a:p>
          <a:p>
            <a:r>
              <a:rPr lang="en-GB" dirty="0"/>
              <a:t>Theories look at human growth and development, managing loss and change and managing stress and behaviour. </a:t>
            </a:r>
          </a:p>
        </p:txBody>
      </p:sp>
      <p:sp>
        <p:nvSpPr>
          <p:cNvPr id="5" name="Date Placeholder 4">
            <a:extLst>
              <a:ext uri="{FF2B5EF4-FFF2-40B4-BE49-F238E27FC236}">
                <a16:creationId xmlns:a16="http://schemas.microsoft.com/office/drawing/2014/main" id="{33E12D65-E245-1F29-7D55-F60ECA0140B3}"/>
              </a:ext>
            </a:extLst>
          </p:cNvPr>
          <p:cNvSpPr>
            <a:spLocks noGrp="1"/>
          </p:cNvSpPr>
          <p:nvPr>
            <p:ph type="dt" sz="half" idx="10"/>
          </p:nvPr>
        </p:nvSpPr>
        <p:spPr/>
        <p:txBody>
          <a:bodyPr/>
          <a:lstStyle/>
          <a:p>
            <a:pPr>
              <a:defRPr/>
            </a:pPr>
            <a:fld id="{4CAEACB9-EE64-489F-8A5C-43DF1112173E}" type="datetime1">
              <a:rPr lang="en-GB" altLang="en-US" smtClean="0"/>
              <a:pPr>
                <a:defRPr/>
              </a:pPr>
              <a:t>20/10/2026</a:t>
            </a:fld>
            <a:endParaRPr lang="en-GB" altLang="en-US" dirty="0"/>
          </a:p>
        </p:txBody>
      </p:sp>
      <p:sp>
        <p:nvSpPr>
          <p:cNvPr id="6" name="Slide Number Placeholder 5">
            <a:extLst>
              <a:ext uri="{FF2B5EF4-FFF2-40B4-BE49-F238E27FC236}">
                <a16:creationId xmlns:a16="http://schemas.microsoft.com/office/drawing/2014/main" id="{0A1B4F7C-0A58-20C0-CF27-E11F04ADE15D}"/>
              </a:ext>
            </a:extLst>
          </p:cNvPr>
          <p:cNvSpPr>
            <a:spLocks noGrp="1"/>
          </p:cNvSpPr>
          <p:nvPr>
            <p:ph type="sldNum" sz="quarter" idx="11"/>
          </p:nvPr>
        </p:nvSpPr>
        <p:spPr/>
        <p:txBody>
          <a:bodyPr/>
          <a:lstStyle/>
          <a:p>
            <a:pPr>
              <a:defRPr/>
            </a:pPr>
            <a:fld id="{6A33FF7F-8EC4-4268-A5B1-A1868E7A7065}" type="slidenum">
              <a:rPr lang="en-GB" altLang="en-US" smtClean="0"/>
              <a:pPr>
                <a:defRPr/>
              </a:pPr>
              <a:t>4</a:t>
            </a:fld>
            <a:endParaRPr lang="en-GB" altLang="en-US"/>
          </a:p>
        </p:txBody>
      </p:sp>
    </p:spTree>
    <p:extLst>
      <p:ext uri="{BB962C8B-B14F-4D97-AF65-F5344CB8AC3E}">
        <p14:creationId xmlns:p14="http://schemas.microsoft.com/office/powerpoint/2010/main" val="38262094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hidden="1">
            <a:extLst>
              <a:ext uri="{FF2B5EF4-FFF2-40B4-BE49-F238E27FC236}">
                <a16:creationId xmlns:a16="http://schemas.microsoft.com/office/drawing/2014/main" id="{D90D8201-383C-0483-9AC4-D0AC0210B663}"/>
              </a:ext>
            </a:extLst>
          </p:cNvPr>
          <p:cNvSpPr>
            <a:spLocks noGrp="1"/>
          </p:cNvSpPr>
          <p:nvPr>
            <p:ph type="dt" sz="half" idx="10"/>
          </p:nvPr>
        </p:nvSpPr>
        <p:spPr/>
        <p:txBody>
          <a:bodyPr/>
          <a:lstStyle/>
          <a:p>
            <a:pPr>
              <a:spcAft>
                <a:spcPts val="600"/>
              </a:spcAft>
              <a:defRPr/>
            </a:pPr>
            <a:fld id="{4CAEACB9-EE64-489F-8A5C-43DF1112173E}" type="datetime1">
              <a:rPr lang="en-GB" altLang="en-US" smtClean="0"/>
              <a:pPr>
                <a:spcAft>
                  <a:spcPts val="600"/>
                </a:spcAft>
                <a:defRPr/>
              </a:pPr>
              <a:t>20/10/2026</a:t>
            </a:fld>
            <a:endParaRPr lang="en-GB" altLang="en-US"/>
          </a:p>
        </p:txBody>
      </p:sp>
      <p:sp>
        <p:nvSpPr>
          <p:cNvPr id="6" name="Slide Number Placeholder 5" hidden="1">
            <a:extLst>
              <a:ext uri="{FF2B5EF4-FFF2-40B4-BE49-F238E27FC236}">
                <a16:creationId xmlns:a16="http://schemas.microsoft.com/office/drawing/2014/main" id="{EF5E3A14-548B-BEBD-40D4-4BA59E1EB464}"/>
              </a:ext>
            </a:extLst>
          </p:cNvPr>
          <p:cNvSpPr>
            <a:spLocks noGrp="1"/>
          </p:cNvSpPr>
          <p:nvPr>
            <p:ph type="sldNum" sz="quarter" idx="4294967295"/>
          </p:nvPr>
        </p:nvSpPr>
        <p:spPr>
          <a:xfrm>
            <a:off x="10608733" y="6381751"/>
            <a:ext cx="973667" cy="339725"/>
          </a:xfrm>
        </p:spPr>
        <p:txBody>
          <a:bodyPr/>
          <a:lstStyle/>
          <a:p>
            <a:pPr>
              <a:spcAft>
                <a:spcPts val="600"/>
              </a:spcAft>
              <a:defRPr/>
            </a:pPr>
            <a:fld id="{6A33FF7F-8EC4-4268-A5B1-A1868E7A7065}" type="slidenum">
              <a:rPr lang="en-GB" altLang="en-US" smtClean="0"/>
              <a:pPr>
                <a:spcAft>
                  <a:spcPts val="600"/>
                </a:spcAft>
                <a:defRPr/>
              </a:pPr>
              <a:t>5</a:t>
            </a:fld>
            <a:endParaRPr lang="en-GB" altLang="en-US"/>
          </a:p>
        </p:txBody>
      </p:sp>
      <p:pic>
        <p:nvPicPr>
          <p:cNvPr id="11" name="Content Placeholder 10">
            <a:extLst>
              <a:ext uri="{FF2B5EF4-FFF2-40B4-BE49-F238E27FC236}">
                <a16:creationId xmlns:a16="http://schemas.microsoft.com/office/drawing/2014/main" id="{F6145A44-52F5-52FA-1006-1D277D17423F}"/>
              </a:ext>
            </a:extLst>
          </p:cNvPr>
          <p:cNvPicPr>
            <a:picLocks noGrp="1" noChangeAspect="1"/>
          </p:cNvPicPr>
          <p:nvPr>
            <p:ph idx="1"/>
          </p:nvPr>
        </p:nvPicPr>
        <p:blipFill rotWithShape="1">
          <a:blip r:embed="rId2"/>
          <a:srcRect b="13298"/>
          <a:stretch>
            <a:fillRect/>
          </a:stretch>
        </p:blipFill>
        <p:spPr bwMode="auto">
          <a:xfrm>
            <a:off x="1594626" y="0"/>
            <a:ext cx="8586438" cy="55834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514740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4"/>
          <p:cNvSpPr>
            <a:spLocks noGrp="1" noChangeArrowheads="1"/>
          </p:cNvSpPr>
          <p:nvPr>
            <p:ph type="title"/>
          </p:nvPr>
        </p:nvSpPr>
        <p:spPr>
          <a:xfrm>
            <a:off x="1981200" y="274638"/>
            <a:ext cx="8229600" cy="633412"/>
          </a:xfrm>
        </p:spPr>
        <p:txBody>
          <a:bodyPr rtlCol="0">
            <a:normAutofit fontScale="90000"/>
          </a:bodyPr>
          <a:lstStyle/>
          <a:p>
            <a:pPr>
              <a:defRPr/>
            </a:pPr>
            <a:br>
              <a:rPr lang="en-GB" altLang="en-US" sz="4000">
                <a:cs typeface="Times New Roman" pitchFamily="18" charset="0"/>
              </a:rPr>
            </a:br>
            <a:endParaRPr lang="en-GB" altLang="en-US" sz="4000">
              <a:cs typeface="Times New Roman" pitchFamily="18" charset="0"/>
            </a:endParaRPr>
          </a:p>
        </p:txBody>
      </p:sp>
      <p:sp>
        <p:nvSpPr>
          <p:cNvPr id="2" name="TextBox 1"/>
          <p:cNvSpPr txBox="1"/>
          <p:nvPr/>
        </p:nvSpPr>
        <p:spPr>
          <a:xfrm>
            <a:off x="3159273" y="5201304"/>
            <a:ext cx="5476126" cy="400110"/>
          </a:xfrm>
          <a:prstGeom prst="rect">
            <a:avLst/>
          </a:prstGeom>
          <a:noFill/>
        </p:spPr>
        <p:txBody>
          <a:bodyPr wrap="square" rtlCol="0">
            <a:spAutoFit/>
          </a:bodyPr>
          <a:lstStyle/>
          <a:p>
            <a:pPr algn="r"/>
            <a:r>
              <a:rPr lang="en-GB" sz="2000" i="1" dirty="0"/>
              <a:t>Abraham Maslow,  </a:t>
            </a:r>
            <a:r>
              <a:rPr lang="en-GB" sz="2000" i="1" dirty="0">
                <a:hlinkClick r:id="rId3"/>
              </a:rPr>
              <a:t>Hierarchy of Needs</a:t>
            </a:r>
            <a:r>
              <a:rPr lang="en-GB" sz="2000" i="1" dirty="0"/>
              <a:t>, 1954</a:t>
            </a:r>
          </a:p>
        </p:txBody>
      </p:sp>
      <p:pic>
        <p:nvPicPr>
          <p:cNvPr id="4" name="Picture 3">
            <a:extLst>
              <a:ext uri="{FF2B5EF4-FFF2-40B4-BE49-F238E27FC236}">
                <a16:creationId xmlns:a16="http://schemas.microsoft.com/office/drawing/2014/main" id="{D390F408-937F-A18F-F044-1E12682E75CB}"/>
              </a:ext>
            </a:extLst>
          </p:cNvPr>
          <p:cNvPicPr>
            <a:picLocks noChangeAspect="1"/>
          </p:cNvPicPr>
          <p:nvPr/>
        </p:nvPicPr>
        <p:blipFill>
          <a:blip r:embed="rId4"/>
          <a:srcRect b="11470"/>
          <a:stretch>
            <a:fillRect/>
          </a:stretch>
        </p:blipFill>
        <p:spPr>
          <a:xfrm>
            <a:off x="1326995" y="0"/>
            <a:ext cx="8582722" cy="5698684"/>
          </a:xfrm>
          <a:prstGeom prst="rect">
            <a:avLst/>
          </a:prstGeom>
        </p:spPr>
      </p:pic>
    </p:spTree>
    <p:extLst>
      <p:ext uri="{BB962C8B-B14F-4D97-AF65-F5344CB8AC3E}">
        <p14:creationId xmlns:p14="http://schemas.microsoft.com/office/powerpoint/2010/main" val="1254993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97D0F323-A314-B70D-9DB1-272DE2A522D9}"/>
              </a:ext>
            </a:extLst>
          </p:cNvPr>
          <p:cNvSpPr>
            <a:spLocks noGrp="1"/>
          </p:cNvSpPr>
          <p:nvPr>
            <p:ph type="dt" sz="half" idx="10"/>
          </p:nvPr>
        </p:nvSpPr>
        <p:spPr/>
        <p:txBody>
          <a:bodyPr/>
          <a:lstStyle/>
          <a:p>
            <a:pPr>
              <a:defRPr/>
            </a:pPr>
            <a:fld id="{E06BCFF4-E420-4403-B367-9F04E1A6AE05}" type="datetime1">
              <a:rPr lang="en-GB" altLang="en-US" smtClean="0"/>
              <a:pPr>
                <a:defRPr/>
              </a:pPr>
              <a:t>20/10/2026</a:t>
            </a:fld>
            <a:endParaRPr lang="en-GB" altLang="en-US" dirty="0"/>
          </a:p>
        </p:txBody>
      </p:sp>
      <p:sp>
        <p:nvSpPr>
          <p:cNvPr id="4" name="Slide Number Placeholder 3">
            <a:extLst>
              <a:ext uri="{FF2B5EF4-FFF2-40B4-BE49-F238E27FC236}">
                <a16:creationId xmlns:a16="http://schemas.microsoft.com/office/drawing/2014/main" id="{6C462A8F-D1A9-57D0-3F63-C41C7BB35E59}"/>
              </a:ext>
            </a:extLst>
          </p:cNvPr>
          <p:cNvSpPr>
            <a:spLocks noGrp="1"/>
          </p:cNvSpPr>
          <p:nvPr>
            <p:ph type="sldNum" sz="quarter" idx="11"/>
          </p:nvPr>
        </p:nvSpPr>
        <p:spPr/>
        <p:txBody>
          <a:bodyPr/>
          <a:lstStyle/>
          <a:p>
            <a:pPr>
              <a:defRPr/>
            </a:pPr>
            <a:fld id="{9AFBE18E-BDF0-4DBF-A61A-0D584281FA9C}" type="slidenum">
              <a:rPr lang="en-GB" altLang="en-US" smtClean="0"/>
              <a:pPr>
                <a:defRPr/>
              </a:pPr>
              <a:t>7</a:t>
            </a:fld>
            <a:endParaRPr lang="en-GB" altLang="en-US"/>
          </a:p>
        </p:txBody>
      </p:sp>
      <p:pic>
        <p:nvPicPr>
          <p:cNvPr id="6" name="Picture 5">
            <a:extLst>
              <a:ext uri="{FF2B5EF4-FFF2-40B4-BE49-F238E27FC236}">
                <a16:creationId xmlns:a16="http://schemas.microsoft.com/office/drawing/2014/main" id="{A4B36150-D2F6-917F-6919-380B9E76CBF1}"/>
              </a:ext>
            </a:extLst>
          </p:cNvPr>
          <p:cNvPicPr>
            <a:picLocks noChangeAspect="1"/>
          </p:cNvPicPr>
          <p:nvPr/>
        </p:nvPicPr>
        <p:blipFill>
          <a:blip r:embed="rId2"/>
          <a:srcRect b="13883"/>
          <a:stretch>
            <a:fillRect/>
          </a:stretch>
        </p:blipFill>
        <p:spPr>
          <a:xfrm>
            <a:off x="2010936" y="0"/>
            <a:ext cx="8753498" cy="5653668"/>
          </a:xfrm>
          <a:prstGeom prst="rect">
            <a:avLst/>
          </a:prstGeom>
        </p:spPr>
      </p:pic>
    </p:spTree>
    <p:extLst>
      <p:ext uri="{BB962C8B-B14F-4D97-AF65-F5344CB8AC3E}">
        <p14:creationId xmlns:p14="http://schemas.microsoft.com/office/powerpoint/2010/main" val="857591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4CE35587-39D7-0BCE-F785-0F223E521ABA}"/>
              </a:ext>
            </a:extLst>
          </p:cNvPr>
          <p:cNvSpPr>
            <a:spLocks noGrp="1"/>
          </p:cNvSpPr>
          <p:nvPr>
            <p:ph type="dt" sz="half" idx="10"/>
          </p:nvPr>
        </p:nvSpPr>
        <p:spPr/>
        <p:txBody>
          <a:bodyPr/>
          <a:lstStyle/>
          <a:p>
            <a:pPr>
              <a:defRPr/>
            </a:pPr>
            <a:fld id="{E06BCFF4-E420-4403-B367-9F04E1A6AE05}" type="datetime1">
              <a:rPr lang="en-GB" altLang="en-US" smtClean="0"/>
              <a:pPr>
                <a:defRPr/>
              </a:pPr>
              <a:t>20/10/2026</a:t>
            </a:fld>
            <a:endParaRPr lang="en-GB" altLang="en-US" dirty="0"/>
          </a:p>
        </p:txBody>
      </p:sp>
      <p:sp>
        <p:nvSpPr>
          <p:cNvPr id="4" name="Slide Number Placeholder 3">
            <a:extLst>
              <a:ext uri="{FF2B5EF4-FFF2-40B4-BE49-F238E27FC236}">
                <a16:creationId xmlns:a16="http://schemas.microsoft.com/office/drawing/2014/main" id="{C872EA7B-DE09-8E2D-2795-D019F703A259}"/>
              </a:ext>
            </a:extLst>
          </p:cNvPr>
          <p:cNvSpPr>
            <a:spLocks noGrp="1"/>
          </p:cNvSpPr>
          <p:nvPr>
            <p:ph type="sldNum" sz="quarter" idx="11"/>
          </p:nvPr>
        </p:nvSpPr>
        <p:spPr/>
        <p:txBody>
          <a:bodyPr/>
          <a:lstStyle/>
          <a:p>
            <a:pPr>
              <a:defRPr/>
            </a:pPr>
            <a:fld id="{9AFBE18E-BDF0-4DBF-A61A-0D584281FA9C}" type="slidenum">
              <a:rPr lang="en-GB" altLang="en-US" smtClean="0"/>
              <a:pPr>
                <a:defRPr/>
              </a:pPr>
              <a:t>8</a:t>
            </a:fld>
            <a:endParaRPr lang="en-GB" altLang="en-US"/>
          </a:p>
        </p:txBody>
      </p:sp>
      <p:pic>
        <p:nvPicPr>
          <p:cNvPr id="6" name="Picture 5">
            <a:extLst>
              <a:ext uri="{FF2B5EF4-FFF2-40B4-BE49-F238E27FC236}">
                <a16:creationId xmlns:a16="http://schemas.microsoft.com/office/drawing/2014/main" id="{CA64412E-A626-143A-6C8F-D92C92E60934}"/>
              </a:ext>
            </a:extLst>
          </p:cNvPr>
          <p:cNvPicPr>
            <a:picLocks noChangeAspect="1"/>
          </p:cNvPicPr>
          <p:nvPr/>
        </p:nvPicPr>
        <p:blipFill>
          <a:blip r:embed="rId2"/>
          <a:srcRect b="13759"/>
          <a:stretch>
            <a:fillRect/>
          </a:stretch>
        </p:blipFill>
        <p:spPr>
          <a:xfrm>
            <a:off x="2094807" y="0"/>
            <a:ext cx="8844742" cy="5720865"/>
          </a:xfrm>
          <a:prstGeom prst="rect">
            <a:avLst/>
          </a:prstGeom>
        </p:spPr>
      </p:pic>
    </p:spTree>
    <p:extLst>
      <p:ext uri="{BB962C8B-B14F-4D97-AF65-F5344CB8AC3E}">
        <p14:creationId xmlns:p14="http://schemas.microsoft.com/office/powerpoint/2010/main" val="18680983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A2DB5-7AA5-194C-700B-06FD14CA5891}"/>
              </a:ext>
            </a:extLst>
          </p:cNvPr>
          <p:cNvSpPr>
            <a:spLocks noGrp="1"/>
          </p:cNvSpPr>
          <p:nvPr>
            <p:ph type="title"/>
          </p:nvPr>
        </p:nvSpPr>
        <p:spPr/>
        <p:txBody>
          <a:bodyPr/>
          <a:lstStyle/>
          <a:p>
            <a:r>
              <a:rPr lang="en-GB" dirty="0"/>
              <a:t>Let’s watch this video to understand further</a:t>
            </a:r>
          </a:p>
        </p:txBody>
      </p:sp>
      <p:sp>
        <p:nvSpPr>
          <p:cNvPr id="3" name="Content Placeholder 2">
            <a:extLst>
              <a:ext uri="{FF2B5EF4-FFF2-40B4-BE49-F238E27FC236}">
                <a16:creationId xmlns:a16="http://schemas.microsoft.com/office/drawing/2014/main" id="{1D79A976-3139-90DB-92C6-9F5A050778F2}"/>
              </a:ext>
            </a:extLst>
          </p:cNvPr>
          <p:cNvSpPr>
            <a:spLocks noGrp="1"/>
          </p:cNvSpPr>
          <p:nvPr>
            <p:ph sz="half" idx="1"/>
          </p:nvPr>
        </p:nvSpPr>
        <p:spPr>
          <a:xfrm>
            <a:off x="2532184" y="5146449"/>
            <a:ext cx="7127632" cy="532562"/>
          </a:xfrm>
        </p:spPr>
        <p:txBody>
          <a:bodyPr/>
          <a:lstStyle/>
          <a:p>
            <a:pPr marL="0" indent="0">
              <a:buNone/>
            </a:pPr>
            <a:r>
              <a:rPr lang="en-GB" dirty="0">
                <a:hlinkClick r:id="rId3"/>
              </a:rPr>
              <a:t>The Socio-ecological Model (youtube.com)</a:t>
            </a:r>
            <a:endParaRPr lang="en-GB" dirty="0"/>
          </a:p>
        </p:txBody>
      </p:sp>
      <p:sp>
        <p:nvSpPr>
          <p:cNvPr id="5" name="Date Placeholder 4">
            <a:extLst>
              <a:ext uri="{FF2B5EF4-FFF2-40B4-BE49-F238E27FC236}">
                <a16:creationId xmlns:a16="http://schemas.microsoft.com/office/drawing/2014/main" id="{406A7CBA-AD80-BCBC-6C97-9EEB707AAC7D}"/>
              </a:ext>
            </a:extLst>
          </p:cNvPr>
          <p:cNvSpPr>
            <a:spLocks noGrp="1"/>
          </p:cNvSpPr>
          <p:nvPr>
            <p:ph type="dt" sz="half" idx="10"/>
          </p:nvPr>
        </p:nvSpPr>
        <p:spPr/>
        <p:txBody>
          <a:bodyPr/>
          <a:lstStyle/>
          <a:p>
            <a:pPr>
              <a:defRPr/>
            </a:pPr>
            <a:fld id="{4CAEACB9-EE64-489F-8A5C-43DF1112173E}" type="datetime1">
              <a:rPr lang="en-GB" altLang="en-US" smtClean="0"/>
              <a:pPr>
                <a:defRPr/>
              </a:pPr>
              <a:t>20/10/2026</a:t>
            </a:fld>
            <a:endParaRPr lang="en-GB" altLang="en-US" dirty="0"/>
          </a:p>
        </p:txBody>
      </p:sp>
      <p:sp>
        <p:nvSpPr>
          <p:cNvPr id="6" name="Slide Number Placeholder 5">
            <a:extLst>
              <a:ext uri="{FF2B5EF4-FFF2-40B4-BE49-F238E27FC236}">
                <a16:creationId xmlns:a16="http://schemas.microsoft.com/office/drawing/2014/main" id="{F4389FD2-987C-87F8-07D1-46BB8CC15B27}"/>
              </a:ext>
            </a:extLst>
          </p:cNvPr>
          <p:cNvSpPr>
            <a:spLocks noGrp="1"/>
          </p:cNvSpPr>
          <p:nvPr>
            <p:ph type="sldNum" sz="quarter" idx="11"/>
          </p:nvPr>
        </p:nvSpPr>
        <p:spPr/>
        <p:txBody>
          <a:bodyPr/>
          <a:lstStyle/>
          <a:p>
            <a:pPr>
              <a:defRPr/>
            </a:pPr>
            <a:fld id="{6A33FF7F-8EC4-4268-A5B1-A1868E7A7065}" type="slidenum">
              <a:rPr lang="en-GB" altLang="en-US" smtClean="0"/>
              <a:pPr>
                <a:defRPr/>
              </a:pPr>
              <a:t>9</a:t>
            </a:fld>
            <a:endParaRPr lang="en-GB" altLang="en-US"/>
          </a:p>
        </p:txBody>
      </p:sp>
      <p:pic>
        <p:nvPicPr>
          <p:cNvPr id="7" name="Online Media 6" title="The Socio-ecological Model">
            <a:hlinkClick r:id="" action="ppaction://media"/>
            <a:extLst>
              <a:ext uri="{FF2B5EF4-FFF2-40B4-BE49-F238E27FC236}">
                <a16:creationId xmlns:a16="http://schemas.microsoft.com/office/drawing/2014/main" id="{9D0EC914-52D6-1F43-2E58-86737DB25461}"/>
              </a:ext>
            </a:extLst>
          </p:cNvPr>
          <p:cNvPicPr>
            <a:picLocks noRot="1" noChangeAspect="1"/>
          </p:cNvPicPr>
          <p:nvPr>
            <a:videoFile r:link="rId1"/>
          </p:nvPr>
        </p:nvPicPr>
        <p:blipFill>
          <a:blip r:embed="rId4"/>
          <a:stretch>
            <a:fillRect/>
          </a:stretch>
        </p:blipFill>
        <p:spPr>
          <a:xfrm>
            <a:off x="2803699" y="1417638"/>
            <a:ext cx="6366906" cy="3597310"/>
          </a:xfrm>
          <a:prstGeom prst="rect">
            <a:avLst/>
          </a:prstGeom>
        </p:spPr>
      </p:pic>
    </p:spTree>
    <p:extLst>
      <p:ext uri="{BB962C8B-B14F-4D97-AF65-F5344CB8AC3E}">
        <p14:creationId xmlns:p14="http://schemas.microsoft.com/office/powerpoint/2010/main" val="1079939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46C5BD7-2EFA-CCA8-3DE2-93EA446BE2FB}"/>
              </a:ext>
            </a:extLst>
          </p:cNvPr>
          <p:cNvSpPr>
            <a:spLocks noGrp="1"/>
          </p:cNvSpPr>
          <p:nvPr>
            <p:ph type="title"/>
          </p:nvPr>
        </p:nvSpPr>
        <p:spPr/>
        <p:txBody>
          <a:bodyPr/>
          <a:lstStyle/>
          <a:p>
            <a:r>
              <a:rPr lang="en-GB" b="1" dirty="0"/>
              <a:t>Activity</a:t>
            </a:r>
          </a:p>
        </p:txBody>
      </p:sp>
      <p:sp>
        <p:nvSpPr>
          <p:cNvPr id="8" name="Content Placeholder 7">
            <a:extLst>
              <a:ext uri="{FF2B5EF4-FFF2-40B4-BE49-F238E27FC236}">
                <a16:creationId xmlns:a16="http://schemas.microsoft.com/office/drawing/2014/main" id="{F287F872-E416-EC0A-E879-7204BF64C120}"/>
              </a:ext>
            </a:extLst>
          </p:cNvPr>
          <p:cNvSpPr>
            <a:spLocks noGrp="1"/>
          </p:cNvSpPr>
          <p:nvPr>
            <p:ph idx="1"/>
          </p:nvPr>
        </p:nvSpPr>
        <p:spPr/>
        <p:txBody>
          <a:bodyPr/>
          <a:lstStyle/>
          <a:p>
            <a:pPr marL="0" indent="0">
              <a:buNone/>
            </a:pPr>
            <a:r>
              <a:rPr lang="en-GB" dirty="0"/>
              <a:t>Search individually:</a:t>
            </a:r>
          </a:p>
          <a:p>
            <a:pPr marL="0" indent="0">
              <a:buNone/>
            </a:pPr>
            <a:endParaRPr lang="en-GB" dirty="0"/>
          </a:p>
          <a:p>
            <a:pPr marL="0" indent="0">
              <a:buNone/>
            </a:pPr>
            <a:r>
              <a:rPr lang="en-GB" dirty="0"/>
              <a:t>What does ‘determinants of health’ mean?</a:t>
            </a:r>
          </a:p>
          <a:p>
            <a:pPr marL="0" indent="0">
              <a:buNone/>
            </a:pPr>
            <a:endParaRPr lang="en-GB" dirty="0"/>
          </a:p>
          <a:p>
            <a:pPr marL="0" indent="0">
              <a:buNone/>
            </a:pPr>
            <a:r>
              <a:rPr lang="en-GB" dirty="0"/>
              <a:t>Discuss in pairs/ groups</a:t>
            </a:r>
          </a:p>
          <a:p>
            <a:endParaRPr lang="en-GB" dirty="0"/>
          </a:p>
        </p:txBody>
      </p:sp>
      <p:sp>
        <p:nvSpPr>
          <p:cNvPr id="5" name="Date Placeholder 4">
            <a:extLst>
              <a:ext uri="{FF2B5EF4-FFF2-40B4-BE49-F238E27FC236}">
                <a16:creationId xmlns:a16="http://schemas.microsoft.com/office/drawing/2014/main" id="{9F00B79F-4F0D-2AFF-6CD6-9EE93F5F9476}"/>
              </a:ext>
            </a:extLst>
          </p:cNvPr>
          <p:cNvSpPr>
            <a:spLocks noGrp="1"/>
          </p:cNvSpPr>
          <p:nvPr>
            <p:ph type="dt" sz="half" idx="10"/>
          </p:nvPr>
        </p:nvSpPr>
        <p:spPr/>
        <p:txBody>
          <a:bodyPr/>
          <a:lstStyle/>
          <a:p>
            <a:pPr>
              <a:defRPr/>
            </a:pPr>
            <a:fld id="{4CAEACB9-EE64-489F-8A5C-43DF1112173E}" type="datetime1">
              <a:rPr lang="en-GB" altLang="en-US" smtClean="0"/>
              <a:pPr>
                <a:defRPr/>
              </a:pPr>
              <a:t>20/10/2026</a:t>
            </a:fld>
            <a:endParaRPr lang="en-GB" altLang="en-US" dirty="0"/>
          </a:p>
        </p:txBody>
      </p:sp>
      <p:sp>
        <p:nvSpPr>
          <p:cNvPr id="6" name="Slide Number Placeholder 5">
            <a:extLst>
              <a:ext uri="{FF2B5EF4-FFF2-40B4-BE49-F238E27FC236}">
                <a16:creationId xmlns:a16="http://schemas.microsoft.com/office/drawing/2014/main" id="{B36C0C22-132C-FE52-804A-A0D5B03AB9A1}"/>
              </a:ext>
            </a:extLst>
          </p:cNvPr>
          <p:cNvSpPr>
            <a:spLocks noGrp="1"/>
          </p:cNvSpPr>
          <p:nvPr>
            <p:ph type="sldNum" sz="quarter" idx="12"/>
          </p:nvPr>
        </p:nvSpPr>
        <p:spPr/>
        <p:txBody>
          <a:bodyPr/>
          <a:lstStyle/>
          <a:p>
            <a:pPr>
              <a:defRPr/>
            </a:pPr>
            <a:fld id="{6A33FF7F-8EC4-4268-A5B1-A1868E7A7065}" type="slidenum">
              <a:rPr lang="en-GB" altLang="en-US" smtClean="0"/>
              <a:pPr>
                <a:defRPr/>
              </a:pPr>
              <a:t>10</a:t>
            </a:fld>
            <a:endParaRPr lang="en-GB" altLang="en-US"/>
          </a:p>
        </p:txBody>
      </p:sp>
    </p:spTree>
    <p:extLst>
      <p:ext uri="{BB962C8B-B14F-4D97-AF65-F5344CB8AC3E}">
        <p14:creationId xmlns:p14="http://schemas.microsoft.com/office/powerpoint/2010/main" val="2809079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F13B6081-2177-B168-D947-2A79F054B1AB}"/>
              </a:ext>
            </a:extLst>
          </p:cNvPr>
          <p:cNvPicPr>
            <a:picLocks noGrp="1" noChangeAspect="1"/>
          </p:cNvPicPr>
          <p:nvPr>
            <p:ph idx="1"/>
          </p:nvPr>
        </p:nvPicPr>
        <p:blipFill rotWithShape="1">
          <a:blip r:embed="rId2"/>
          <a:srcRect b="13014"/>
          <a:stretch>
            <a:fillRect/>
          </a:stretch>
        </p:blipFill>
        <p:spPr bwMode="auto">
          <a:xfrm>
            <a:off x="2207940" y="92314"/>
            <a:ext cx="8631045" cy="56308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Date Placeholder 3">
            <a:extLst>
              <a:ext uri="{FF2B5EF4-FFF2-40B4-BE49-F238E27FC236}">
                <a16:creationId xmlns:a16="http://schemas.microsoft.com/office/drawing/2014/main" id="{07433359-8651-5A09-365C-9C24F6A8C844}"/>
              </a:ext>
            </a:extLst>
          </p:cNvPr>
          <p:cNvSpPr>
            <a:spLocks noGrp="1"/>
          </p:cNvSpPr>
          <p:nvPr>
            <p:ph type="dt" sz="half" idx="10"/>
          </p:nvPr>
        </p:nvSpPr>
        <p:spPr/>
        <p:txBody>
          <a:bodyPr/>
          <a:lstStyle/>
          <a:p>
            <a:pPr>
              <a:defRPr/>
            </a:pPr>
            <a:fld id="{63163EF8-2307-4794-9875-6B8CA664E276}" type="datetime1">
              <a:rPr lang="en-GB" altLang="en-US" smtClean="0"/>
              <a:pPr>
                <a:defRPr/>
              </a:pPr>
              <a:t>20/10/2026</a:t>
            </a:fld>
            <a:endParaRPr lang="en-GB" altLang="en-US" dirty="0"/>
          </a:p>
        </p:txBody>
      </p:sp>
      <p:sp>
        <p:nvSpPr>
          <p:cNvPr id="5" name="Slide Number Placeholder 4">
            <a:extLst>
              <a:ext uri="{FF2B5EF4-FFF2-40B4-BE49-F238E27FC236}">
                <a16:creationId xmlns:a16="http://schemas.microsoft.com/office/drawing/2014/main" id="{C309EA56-27F0-4908-18AF-F108C3462561}"/>
              </a:ext>
            </a:extLst>
          </p:cNvPr>
          <p:cNvSpPr>
            <a:spLocks noGrp="1"/>
          </p:cNvSpPr>
          <p:nvPr>
            <p:ph type="sldNum" sz="quarter" idx="12"/>
          </p:nvPr>
        </p:nvSpPr>
        <p:spPr/>
        <p:txBody>
          <a:bodyPr/>
          <a:lstStyle/>
          <a:p>
            <a:pPr>
              <a:defRPr/>
            </a:pPr>
            <a:fld id="{8B34AADE-47AB-4FD6-A959-68A9E6432E18}" type="slidenum">
              <a:rPr lang="en-GB" altLang="en-US" smtClean="0"/>
              <a:pPr>
                <a:defRPr/>
              </a:pPr>
              <a:t>11</a:t>
            </a:fld>
            <a:endParaRPr lang="en-GB" altLang="en-US"/>
          </a:p>
        </p:txBody>
      </p:sp>
    </p:spTree>
    <p:extLst>
      <p:ext uri="{BB962C8B-B14F-4D97-AF65-F5344CB8AC3E}">
        <p14:creationId xmlns:p14="http://schemas.microsoft.com/office/powerpoint/2010/main" val="16624432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F7A119E-4655-C5E5-A94F-80ECB99B27F7}"/>
              </a:ext>
            </a:extLst>
          </p:cNvPr>
          <p:cNvSpPr>
            <a:spLocks noGrp="1"/>
          </p:cNvSpPr>
          <p:nvPr>
            <p:ph type="dt" sz="half" idx="10"/>
          </p:nvPr>
        </p:nvSpPr>
        <p:spPr/>
        <p:txBody>
          <a:bodyPr/>
          <a:lstStyle/>
          <a:p>
            <a:pPr>
              <a:defRPr/>
            </a:pPr>
            <a:fld id="{63163EF8-2307-4794-9875-6B8CA664E276}" type="datetime1">
              <a:rPr lang="en-GB" altLang="en-US" smtClean="0"/>
              <a:pPr>
                <a:defRPr/>
              </a:pPr>
              <a:t>20/10/2026</a:t>
            </a:fld>
            <a:endParaRPr lang="en-GB" altLang="en-US" dirty="0"/>
          </a:p>
        </p:txBody>
      </p:sp>
      <p:sp>
        <p:nvSpPr>
          <p:cNvPr id="5" name="Slide Number Placeholder 4">
            <a:extLst>
              <a:ext uri="{FF2B5EF4-FFF2-40B4-BE49-F238E27FC236}">
                <a16:creationId xmlns:a16="http://schemas.microsoft.com/office/drawing/2014/main" id="{9B43F257-D70D-442B-AA90-FAC58B54CBA6}"/>
              </a:ext>
            </a:extLst>
          </p:cNvPr>
          <p:cNvSpPr>
            <a:spLocks noGrp="1"/>
          </p:cNvSpPr>
          <p:nvPr>
            <p:ph type="sldNum" sz="quarter" idx="12"/>
          </p:nvPr>
        </p:nvSpPr>
        <p:spPr/>
        <p:txBody>
          <a:bodyPr/>
          <a:lstStyle/>
          <a:p>
            <a:pPr>
              <a:defRPr/>
            </a:pPr>
            <a:fld id="{8B34AADE-47AB-4FD6-A959-68A9E6432E18}" type="slidenum">
              <a:rPr lang="en-GB" altLang="en-US" smtClean="0"/>
              <a:pPr>
                <a:defRPr/>
              </a:pPr>
              <a:t>12</a:t>
            </a:fld>
            <a:endParaRPr lang="en-GB" altLang="en-US"/>
          </a:p>
        </p:txBody>
      </p:sp>
      <p:pic>
        <p:nvPicPr>
          <p:cNvPr id="7" name="Picture 6">
            <a:extLst>
              <a:ext uri="{FF2B5EF4-FFF2-40B4-BE49-F238E27FC236}">
                <a16:creationId xmlns:a16="http://schemas.microsoft.com/office/drawing/2014/main" id="{466F6D04-85A4-CD70-909B-A5FE7DBFA0BB}"/>
              </a:ext>
            </a:extLst>
          </p:cNvPr>
          <p:cNvPicPr>
            <a:picLocks noChangeAspect="1"/>
          </p:cNvPicPr>
          <p:nvPr/>
        </p:nvPicPr>
        <p:blipFill>
          <a:blip r:embed="rId2"/>
          <a:srcRect b="10811"/>
          <a:stretch>
            <a:fillRect/>
          </a:stretch>
        </p:blipFill>
        <p:spPr>
          <a:xfrm>
            <a:off x="2144751" y="0"/>
            <a:ext cx="8551968" cy="5720576"/>
          </a:xfrm>
          <a:prstGeom prst="rect">
            <a:avLst/>
          </a:prstGeom>
        </p:spPr>
      </p:pic>
    </p:spTree>
    <p:extLst>
      <p:ext uri="{BB962C8B-B14F-4D97-AF65-F5344CB8AC3E}">
        <p14:creationId xmlns:p14="http://schemas.microsoft.com/office/powerpoint/2010/main" val="141422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97767"/>
            <a:ext cx="10972800" cy="1143000"/>
          </a:xfrm>
        </p:spPr>
        <p:txBody>
          <a:bodyPr/>
          <a:lstStyle/>
          <a:p>
            <a:r>
              <a:rPr lang="en-GB" b="1" dirty="0"/>
              <a:t>What is Health Promotion?</a:t>
            </a:r>
          </a:p>
        </p:txBody>
      </p:sp>
      <p:sp>
        <p:nvSpPr>
          <p:cNvPr id="4" name="TextBox 3"/>
          <p:cNvSpPr txBox="1"/>
          <p:nvPr/>
        </p:nvSpPr>
        <p:spPr>
          <a:xfrm>
            <a:off x="1603388" y="5257799"/>
            <a:ext cx="5760640" cy="307777"/>
          </a:xfrm>
          <a:prstGeom prst="rect">
            <a:avLst/>
          </a:prstGeom>
          <a:noFill/>
        </p:spPr>
        <p:txBody>
          <a:bodyPr wrap="square" rtlCol="0">
            <a:spAutoFit/>
          </a:bodyPr>
          <a:lstStyle/>
          <a:p>
            <a:r>
              <a:rPr lang="en-GB" sz="1400" dirty="0"/>
              <a:t>Source: </a:t>
            </a:r>
            <a:r>
              <a:rPr lang="en-GB" sz="1400" dirty="0">
                <a:solidFill>
                  <a:srgbClr val="0070C0"/>
                </a:solidFill>
              </a:rPr>
              <a:t>http://www.who.int/topics/health_promotion/en/</a:t>
            </a:r>
          </a:p>
        </p:txBody>
      </p:sp>
      <p:sp>
        <p:nvSpPr>
          <p:cNvPr id="5" name="Content Placeholder 4"/>
          <p:cNvSpPr>
            <a:spLocks noGrp="1"/>
          </p:cNvSpPr>
          <p:nvPr>
            <p:ph sz="quarter" idx="1"/>
          </p:nvPr>
        </p:nvSpPr>
        <p:spPr/>
        <p:txBody>
          <a:bodyPr/>
          <a:lstStyle/>
          <a:p>
            <a:r>
              <a:rPr lang="en-GB" i="1" dirty="0"/>
              <a:t>“Health promotion is the process of </a:t>
            </a:r>
            <a:r>
              <a:rPr lang="en-GB" i="1" dirty="0">
                <a:solidFill>
                  <a:schemeClr val="accent4">
                    <a:lumMod val="50000"/>
                  </a:schemeClr>
                </a:solidFill>
              </a:rPr>
              <a:t>enabling(allowing) </a:t>
            </a:r>
            <a:r>
              <a:rPr lang="en-GB" i="1" dirty="0"/>
              <a:t>people to increase </a:t>
            </a:r>
            <a:r>
              <a:rPr lang="en-GB" i="1" dirty="0">
                <a:solidFill>
                  <a:schemeClr val="accent4">
                    <a:lumMod val="50000"/>
                  </a:schemeClr>
                </a:solidFill>
              </a:rPr>
              <a:t>control</a:t>
            </a:r>
            <a:r>
              <a:rPr lang="en-GB" i="1" dirty="0"/>
              <a:t> over, and to </a:t>
            </a:r>
            <a:r>
              <a:rPr lang="en-GB" i="1" dirty="0">
                <a:solidFill>
                  <a:schemeClr val="accent4">
                    <a:lumMod val="50000"/>
                  </a:schemeClr>
                </a:solidFill>
              </a:rPr>
              <a:t>improve</a:t>
            </a:r>
            <a:r>
              <a:rPr lang="en-GB" i="1" dirty="0"/>
              <a:t>, their health.” </a:t>
            </a:r>
          </a:p>
          <a:p>
            <a:r>
              <a:rPr lang="en-GB" i="1" dirty="0"/>
              <a:t>Health promotion “moves beyond a focus on individual behaviour towards a wide range of social and environmental interventions.”</a:t>
            </a:r>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835375" y="4605385"/>
            <a:ext cx="2275858" cy="9118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21481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28AA03C-ABF6-124D-AACB-25F163294027}"/>
              </a:ext>
            </a:extLst>
          </p:cNvPr>
          <p:cNvSpPr>
            <a:spLocks noGrp="1"/>
          </p:cNvSpPr>
          <p:nvPr>
            <p:ph type="dt" sz="half" idx="10"/>
          </p:nvPr>
        </p:nvSpPr>
        <p:spPr/>
        <p:txBody>
          <a:bodyPr/>
          <a:lstStyle/>
          <a:p>
            <a:pPr>
              <a:defRPr/>
            </a:pPr>
            <a:fld id="{63163EF8-2307-4794-9875-6B8CA664E276}" type="datetime1">
              <a:rPr lang="en-GB" altLang="en-US" smtClean="0"/>
              <a:pPr>
                <a:defRPr/>
              </a:pPr>
              <a:t>20/10/2026</a:t>
            </a:fld>
            <a:endParaRPr lang="en-GB" altLang="en-US" dirty="0"/>
          </a:p>
        </p:txBody>
      </p:sp>
      <p:sp>
        <p:nvSpPr>
          <p:cNvPr id="5" name="Slide Number Placeholder 4">
            <a:extLst>
              <a:ext uri="{FF2B5EF4-FFF2-40B4-BE49-F238E27FC236}">
                <a16:creationId xmlns:a16="http://schemas.microsoft.com/office/drawing/2014/main" id="{302592CD-F3B0-E533-8C4C-E21AED882C51}"/>
              </a:ext>
            </a:extLst>
          </p:cNvPr>
          <p:cNvSpPr>
            <a:spLocks noGrp="1"/>
          </p:cNvSpPr>
          <p:nvPr>
            <p:ph type="sldNum" sz="quarter" idx="12"/>
          </p:nvPr>
        </p:nvSpPr>
        <p:spPr/>
        <p:txBody>
          <a:bodyPr/>
          <a:lstStyle/>
          <a:p>
            <a:pPr>
              <a:defRPr/>
            </a:pPr>
            <a:fld id="{8B34AADE-47AB-4FD6-A959-68A9E6432E18}" type="slidenum">
              <a:rPr lang="en-GB" altLang="en-US" smtClean="0"/>
              <a:pPr>
                <a:defRPr/>
              </a:pPr>
              <a:t>14</a:t>
            </a:fld>
            <a:endParaRPr lang="en-GB" altLang="en-US"/>
          </a:p>
        </p:txBody>
      </p:sp>
      <p:pic>
        <p:nvPicPr>
          <p:cNvPr id="7" name="Picture 6">
            <a:extLst>
              <a:ext uri="{FF2B5EF4-FFF2-40B4-BE49-F238E27FC236}">
                <a16:creationId xmlns:a16="http://schemas.microsoft.com/office/drawing/2014/main" id="{7C0D8095-B5D8-B5FB-B385-52541786AA8B}"/>
              </a:ext>
            </a:extLst>
          </p:cNvPr>
          <p:cNvPicPr>
            <a:picLocks noChangeAspect="1"/>
          </p:cNvPicPr>
          <p:nvPr/>
        </p:nvPicPr>
        <p:blipFill>
          <a:blip r:embed="rId2"/>
          <a:stretch>
            <a:fillRect/>
          </a:stretch>
        </p:blipFill>
        <p:spPr>
          <a:xfrm>
            <a:off x="1263629" y="136523"/>
            <a:ext cx="9889865" cy="5566007"/>
          </a:xfrm>
          <a:prstGeom prst="rect">
            <a:avLst/>
          </a:prstGeom>
        </p:spPr>
      </p:pic>
    </p:spTree>
    <p:extLst>
      <p:ext uri="{BB962C8B-B14F-4D97-AF65-F5344CB8AC3E}">
        <p14:creationId xmlns:p14="http://schemas.microsoft.com/office/powerpoint/2010/main" val="34396161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28" name="Picture 4"/>
          <p:cNvPicPr>
            <a:picLocks noGrp="1" noChangeAspect="1" noChangeArrowheads="1"/>
          </p:cNvPicPr>
          <p:nvPr>
            <p:ph sz="quarter" idx="1"/>
          </p:nvPr>
        </p:nvPicPr>
        <p:blipFill rotWithShape="1">
          <a:blip r:embed="rId2">
            <a:extLst>
              <a:ext uri="{28A0092B-C50C-407E-A947-70E740481C1C}">
                <a14:useLocalDpi xmlns:a14="http://schemas.microsoft.com/office/drawing/2010/main" val="0"/>
              </a:ext>
            </a:extLst>
          </a:blip>
          <a:srcRect l="26285" t="16607" r="27612" b="4932"/>
          <a:stretch/>
        </p:blipFill>
        <p:spPr bwMode="auto">
          <a:xfrm>
            <a:off x="609600" y="1543844"/>
            <a:ext cx="2336800" cy="222885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4" name="Picture 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3462" y="3926000"/>
            <a:ext cx="2336800" cy="161766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3" name="Picture 9"/>
          <p:cNvPicPr>
            <a:picLocks noChangeAspect="1" noChangeArrowheads="1"/>
          </p:cNvPicPr>
          <p:nvPr/>
        </p:nvPicPr>
        <p:blipFill rotWithShape="1">
          <a:blip r:embed="rId4">
            <a:extLst>
              <a:ext uri="{28A0092B-C50C-407E-A947-70E740481C1C}">
                <a14:useLocalDpi xmlns:a14="http://schemas.microsoft.com/office/drawing/2010/main" val="0"/>
              </a:ext>
            </a:extLst>
          </a:blip>
          <a:srcRect l="28392" t="18417" r="28392" b="9963"/>
          <a:stretch/>
        </p:blipFill>
        <p:spPr bwMode="auto">
          <a:xfrm>
            <a:off x="5555775" y="1268013"/>
            <a:ext cx="1943100" cy="18018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5" name="Picture 11"/>
          <p:cNvPicPr>
            <a:picLocks noChangeAspect="1" noChangeArrowheads="1"/>
          </p:cNvPicPr>
          <p:nvPr/>
        </p:nvPicPr>
        <p:blipFill rotWithShape="1">
          <a:blip r:embed="rId5">
            <a:extLst>
              <a:ext uri="{28A0092B-C50C-407E-A947-70E740481C1C}">
                <a14:useLocalDpi xmlns:a14="http://schemas.microsoft.com/office/drawing/2010/main" val="0"/>
              </a:ext>
            </a:extLst>
          </a:blip>
          <a:srcRect l="25299" t="18423" r="25350" b="5147"/>
          <a:stretch/>
        </p:blipFill>
        <p:spPr bwMode="auto">
          <a:xfrm>
            <a:off x="3016250" y="3607594"/>
            <a:ext cx="2370138" cy="20447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2" name="Picture 8"/>
          <p:cNvPicPr>
            <a:picLocks noChangeAspect="1" noChangeArrowheads="1"/>
          </p:cNvPicPr>
          <p:nvPr/>
        </p:nvPicPr>
        <p:blipFill rotWithShape="1">
          <a:blip r:embed="rId6">
            <a:extLst>
              <a:ext uri="{28A0092B-C50C-407E-A947-70E740481C1C}">
                <a14:useLocalDpi xmlns:a14="http://schemas.microsoft.com/office/drawing/2010/main" val="0"/>
              </a:ext>
            </a:extLst>
          </a:blip>
          <a:srcRect l="29651" t="17641" r="30595" b="7266"/>
          <a:stretch/>
        </p:blipFill>
        <p:spPr bwMode="auto">
          <a:xfrm>
            <a:off x="7679975" y="1600200"/>
            <a:ext cx="3678238" cy="391636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609600" y="274638"/>
            <a:ext cx="10972800" cy="1143000"/>
          </a:xfrm>
        </p:spPr>
        <p:txBody>
          <a:bodyPr wrap="square" anchor="ctr">
            <a:normAutofit/>
          </a:bodyPr>
          <a:lstStyle/>
          <a:p>
            <a:r>
              <a:rPr lang="en-GB" b="1" dirty="0"/>
              <a:t>Examples of health promotion strategies</a:t>
            </a:r>
          </a:p>
        </p:txBody>
      </p:sp>
      <p:pic>
        <p:nvPicPr>
          <p:cNvPr id="3" name="Picture 2">
            <a:extLst>
              <a:ext uri="{FF2B5EF4-FFF2-40B4-BE49-F238E27FC236}">
                <a16:creationId xmlns:a16="http://schemas.microsoft.com/office/drawing/2014/main" id="{7F7C9450-9C9D-02F2-23BA-3C663530F623}"/>
              </a:ext>
            </a:extLst>
          </p:cNvPr>
          <p:cNvPicPr>
            <a:picLocks noChangeAspect="1"/>
          </p:cNvPicPr>
          <p:nvPr/>
        </p:nvPicPr>
        <p:blipFill>
          <a:blip r:embed="rId7"/>
          <a:stretch>
            <a:fillRect/>
          </a:stretch>
        </p:blipFill>
        <p:spPr>
          <a:xfrm>
            <a:off x="3504725" y="1205706"/>
            <a:ext cx="1657350" cy="2352675"/>
          </a:xfrm>
          <a:prstGeom prst="rect">
            <a:avLst/>
          </a:prstGeom>
        </p:spPr>
      </p:pic>
      <p:pic>
        <p:nvPicPr>
          <p:cNvPr id="4" name="Picture 3">
            <a:extLst>
              <a:ext uri="{FF2B5EF4-FFF2-40B4-BE49-F238E27FC236}">
                <a16:creationId xmlns:a16="http://schemas.microsoft.com/office/drawing/2014/main" id="{22B64AF2-89C7-CA40-D3A3-773B3B83F88A}"/>
              </a:ext>
            </a:extLst>
          </p:cNvPr>
          <p:cNvPicPr>
            <a:picLocks noChangeAspect="1"/>
          </p:cNvPicPr>
          <p:nvPr/>
        </p:nvPicPr>
        <p:blipFill>
          <a:blip r:embed="rId8"/>
          <a:stretch>
            <a:fillRect/>
          </a:stretch>
        </p:blipFill>
        <p:spPr>
          <a:xfrm>
            <a:off x="5763487" y="3318637"/>
            <a:ext cx="1657350" cy="2352675"/>
          </a:xfrm>
          <a:prstGeom prst="rect">
            <a:avLst/>
          </a:prstGeom>
        </p:spPr>
      </p:pic>
    </p:spTree>
    <p:extLst>
      <p:ext uri="{BB962C8B-B14F-4D97-AF65-F5344CB8AC3E}">
        <p14:creationId xmlns:p14="http://schemas.microsoft.com/office/powerpoint/2010/main" val="2737920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3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3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3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91" name="Title 1">
            <a:extLst>
              <a:ext uri="{FF2B5EF4-FFF2-40B4-BE49-F238E27FC236}">
                <a16:creationId xmlns:a16="http://schemas.microsoft.com/office/drawing/2014/main" id="{D432A49C-8C5F-37A0-74D0-7235D2C31042}"/>
              </a:ext>
            </a:extLst>
          </p:cNvPr>
          <p:cNvSpPr>
            <a:spLocks noGrp="1"/>
          </p:cNvSpPr>
          <p:nvPr>
            <p:ph type="title"/>
          </p:nvPr>
        </p:nvSpPr>
        <p:spPr>
          <a:xfrm>
            <a:off x="609600" y="274638"/>
            <a:ext cx="10972800" cy="1143000"/>
          </a:xfrm>
        </p:spPr>
        <p:txBody>
          <a:bodyPr/>
          <a:lstStyle/>
          <a:p>
            <a:r>
              <a:rPr lang="en-US" b="1" dirty="0"/>
              <a:t>Can you imagine? </a:t>
            </a:r>
          </a:p>
        </p:txBody>
      </p:sp>
      <p:sp>
        <p:nvSpPr>
          <p:cNvPr id="3" name="Content Placeholder 2">
            <a:extLst>
              <a:ext uri="{FF2B5EF4-FFF2-40B4-BE49-F238E27FC236}">
                <a16:creationId xmlns:a16="http://schemas.microsoft.com/office/drawing/2014/main" id="{DA51F118-F3D5-3B19-B2ED-BC6BD0BDCA80}"/>
              </a:ext>
            </a:extLst>
          </p:cNvPr>
          <p:cNvSpPr>
            <a:spLocks noGrp="1"/>
          </p:cNvSpPr>
          <p:nvPr>
            <p:ph sz="half" idx="1"/>
          </p:nvPr>
        </p:nvSpPr>
        <p:spPr>
          <a:xfrm>
            <a:off x="609599" y="1600201"/>
            <a:ext cx="7038109" cy="3989040"/>
          </a:xfrm>
        </p:spPr>
        <p:txBody>
          <a:bodyPr wrap="square" anchor="t">
            <a:normAutofit/>
          </a:bodyPr>
          <a:lstStyle/>
          <a:p>
            <a:r>
              <a:rPr lang="en-GB" sz="3600" dirty="0"/>
              <a:t>Now, imagine what it is like to have others perceive you as being ‘abnormal’ or ‘broken’</a:t>
            </a:r>
          </a:p>
          <a:p>
            <a:endParaRPr lang="en-GB" sz="3600" dirty="0"/>
          </a:p>
          <a:p>
            <a:r>
              <a:rPr lang="en-GB" sz="3600" dirty="0"/>
              <a:t>Would they behave differently towards you? </a:t>
            </a:r>
          </a:p>
        </p:txBody>
      </p:sp>
      <p:pic>
        <p:nvPicPr>
          <p:cNvPr id="16386" name="Picture 2" descr="See the source image">
            <a:extLst>
              <a:ext uri="{FF2B5EF4-FFF2-40B4-BE49-F238E27FC236}">
                <a16:creationId xmlns:a16="http://schemas.microsoft.com/office/drawing/2014/main" id="{E6D98D49-CDDC-15FF-E61D-D4903A61912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063347" y="1600201"/>
            <a:ext cx="3299692" cy="3299692"/>
          </a:xfrm>
          <a:prstGeom prst="rect">
            <a:avLst/>
          </a:prstGeom>
          <a:solidFill>
            <a:srgbClr val="FFFFFF"/>
          </a:solidFill>
        </p:spPr>
      </p:pic>
      <p:sp>
        <p:nvSpPr>
          <p:cNvPr id="5" name="Date Placeholder 4">
            <a:extLst>
              <a:ext uri="{FF2B5EF4-FFF2-40B4-BE49-F238E27FC236}">
                <a16:creationId xmlns:a16="http://schemas.microsoft.com/office/drawing/2014/main" id="{A1992631-18E9-C14E-624A-55CD23CBE4AF}"/>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4CAEACB9-EE64-489F-8A5C-43DF1112173E}" type="datetime1">
              <a:rPr lang="en-GB" altLang="en-US" sz="900" smtClean="0"/>
              <a:pPr>
                <a:lnSpc>
                  <a:spcPct val="90000"/>
                </a:lnSpc>
                <a:spcAft>
                  <a:spcPts val="600"/>
                </a:spcAft>
                <a:defRPr/>
              </a:pPr>
              <a:t>20/10/2026</a:t>
            </a:fld>
            <a:endParaRPr lang="en-GB" altLang="en-US" sz="900"/>
          </a:p>
        </p:txBody>
      </p:sp>
      <p:sp>
        <p:nvSpPr>
          <p:cNvPr id="6" name="Slide Number Placeholder 5">
            <a:extLst>
              <a:ext uri="{FF2B5EF4-FFF2-40B4-BE49-F238E27FC236}">
                <a16:creationId xmlns:a16="http://schemas.microsoft.com/office/drawing/2014/main" id="{F868873D-F08C-24CC-22E4-183624358345}"/>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6A33FF7F-8EC4-4268-A5B1-A1868E7A7065}" type="slidenum">
              <a:rPr lang="en-GB" altLang="en-US" smtClean="0"/>
              <a:pPr>
                <a:spcAft>
                  <a:spcPts val="600"/>
                </a:spcAft>
                <a:defRPr/>
              </a:pPr>
              <a:t>16</a:t>
            </a:fld>
            <a:endParaRPr lang="en-GB" altLang="en-US"/>
          </a:p>
        </p:txBody>
      </p:sp>
    </p:spTree>
    <p:extLst>
      <p:ext uri="{BB962C8B-B14F-4D97-AF65-F5344CB8AC3E}">
        <p14:creationId xmlns:p14="http://schemas.microsoft.com/office/powerpoint/2010/main" val="23950278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89EB4-03F9-14E6-235B-2212BFA75D50}"/>
              </a:ext>
            </a:extLst>
          </p:cNvPr>
          <p:cNvSpPr>
            <a:spLocks noGrp="1"/>
          </p:cNvSpPr>
          <p:nvPr>
            <p:ph type="title"/>
          </p:nvPr>
        </p:nvSpPr>
        <p:spPr>
          <a:xfrm>
            <a:off x="609600" y="274638"/>
            <a:ext cx="10972800" cy="1143000"/>
          </a:xfrm>
        </p:spPr>
        <p:txBody>
          <a:bodyPr wrap="square" anchor="ctr">
            <a:noAutofit/>
          </a:bodyPr>
          <a:lstStyle/>
          <a:p>
            <a:pPr>
              <a:lnSpc>
                <a:spcPct val="90000"/>
              </a:lnSpc>
            </a:pPr>
            <a:r>
              <a:rPr lang="en-GB" b="1" dirty="0"/>
              <a:t>Answer</a:t>
            </a:r>
            <a:br>
              <a:rPr lang="en-GB" sz="4000" b="1" dirty="0"/>
            </a:br>
            <a:endParaRPr lang="en-GB" sz="4000" b="1" dirty="0"/>
          </a:p>
        </p:txBody>
      </p:sp>
      <p:sp>
        <p:nvSpPr>
          <p:cNvPr id="3" name="Content Placeholder 2">
            <a:extLst>
              <a:ext uri="{FF2B5EF4-FFF2-40B4-BE49-F238E27FC236}">
                <a16:creationId xmlns:a16="http://schemas.microsoft.com/office/drawing/2014/main" id="{AA73BE0D-7D13-7389-31F3-3958A6886C92}"/>
              </a:ext>
            </a:extLst>
          </p:cNvPr>
          <p:cNvSpPr>
            <a:spLocks noGrp="1"/>
          </p:cNvSpPr>
          <p:nvPr>
            <p:ph sz="half" idx="2"/>
          </p:nvPr>
        </p:nvSpPr>
        <p:spPr>
          <a:xfrm>
            <a:off x="465992" y="1705708"/>
            <a:ext cx="6067822" cy="3883534"/>
          </a:xfrm>
        </p:spPr>
        <p:txBody>
          <a:bodyPr wrap="square" anchor="t">
            <a:normAutofit/>
          </a:bodyPr>
          <a:lstStyle/>
          <a:p>
            <a:r>
              <a:rPr lang="en-GB" sz="3600" dirty="0"/>
              <a:t>Of course, they would </a:t>
            </a:r>
          </a:p>
          <a:p>
            <a:endParaRPr lang="en-GB" sz="3600" dirty="0"/>
          </a:p>
          <a:p>
            <a:r>
              <a:rPr lang="en-GB" sz="3600" dirty="0"/>
              <a:t>Our view of the world and perception of others affect our behaviour</a:t>
            </a:r>
          </a:p>
          <a:p>
            <a:endParaRPr lang="en-GB" sz="2800" dirty="0"/>
          </a:p>
          <a:p>
            <a:endParaRPr lang="en-GB" sz="2800" dirty="0"/>
          </a:p>
          <a:p>
            <a:endParaRPr lang="en-GB" dirty="0"/>
          </a:p>
        </p:txBody>
      </p:sp>
      <p:sp>
        <p:nvSpPr>
          <p:cNvPr id="5" name="Date Placeholder 4">
            <a:extLst>
              <a:ext uri="{FF2B5EF4-FFF2-40B4-BE49-F238E27FC236}">
                <a16:creationId xmlns:a16="http://schemas.microsoft.com/office/drawing/2014/main" id="{BB230490-4962-56DE-14F9-326E31F7E6EC}"/>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4CAEACB9-EE64-489F-8A5C-43DF1112173E}" type="datetime1">
              <a:rPr lang="en-GB" altLang="en-US" sz="900" smtClean="0"/>
              <a:pPr>
                <a:lnSpc>
                  <a:spcPct val="90000"/>
                </a:lnSpc>
                <a:spcAft>
                  <a:spcPts val="600"/>
                </a:spcAft>
                <a:defRPr/>
              </a:pPr>
              <a:t>20/10/2026</a:t>
            </a:fld>
            <a:endParaRPr lang="en-GB" altLang="en-US" sz="900"/>
          </a:p>
        </p:txBody>
      </p:sp>
      <p:sp>
        <p:nvSpPr>
          <p:cNvPr id="6" name="Slide Number Placeholder 5">
            <a:extLst>
              <a:ext uri="{FF2B5EF4-FFF2-40B4-BE49-F238E27FC236}">
                <a16:creationId xmlns:a16="http://schemas.microsoft.com/office/drawing/2014/main" id="{00331E87-AE17-E90B-B61A-28F9B1105E94}"/>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6A33FF7F-8EC4-4268-A5B1-A1868E7A7065}" type="slidenum">
              <a:rPr lang="en-GB" altLang="en-US" smtClean="0"/>
              <a:pPr>
                <a:spcAft>
                  <a:spcPts val="600"/>
                </a:spcAft>
                <a:defRPr/>
              </a:pPr>
              <a:t>17</a:t>
            </a:fld>
            <a:endParaRPr lang="en-GB" altLang="en-US"/>
          </a:p>
        </p:txBody>
      </p:sp>
      <p:pic>
        <p:nvPicPr>
          <p:cNvPr id="7" name="Picture 6">
            <a:extLst>
              <a:ext uri="{FF2B5EF4-FFF2-40B4-BE49-F238E27FC236}">
                <a16:creationId xmlns:a16="http://schemas.microsoft.com/office/drawing/2014/main" id="{4E9AB24B-0B35-101B-EF80-05AF2BDAE6C0}"/>
              </a:ext>
            </a:extLst>
          </p:cNvPr>
          <p:cNvPicPr>
            <a:picLocks noChangeAspect="1"/>
          </p:cNvPicPr>
          <p:nvPr/>
        </p:nvPicPr>
        <p:blipFill rotWithShape="1">
          <a:blip r:embed="rId2"/>
          <a:srcRect l="5983" t="11732" r="2848" b="9805"/>
          <a:stretch/>
        </p:blipFill>
        <p:spPr>
          <a:xfrm>
            <a:off x="6533814" y="1752687"/>
            <a:ext cx="5429966" cy="2869498"/>
          </a:xfrm>
          <a:prstGeom prst="rect">
            <a:avLst/>
          </a:prstGeom>
        </p:spPr>
      </p:pic>
    </p:spTree>
    <p:extLst>
      <p:ext uri="{BB962C8B-B14F-4D97-AF65-F5344CB8AC3E}">
        <p14:creationId xmlns:p14="http://schemas.microsoft.com/office/powerpoint/2010/main" val="42786628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0F9711D5-317A-5BDE-B9AA-C6F1153787F6}"/>
              </a:ext>
            </a:extLst>
          </p:cNvPr>
          <p:cNvSpPr>
            <a:spLocks noGrp="1"/>
          </p:cNvSpPr>
          <p:nvPr>
            <p:ph type="title"/>
          </p:nvPr>
        </p:nvSpPr>
        <p:spPr>
          <a:xfrm>
            <a:off x="609600" y="272021"/>
            <a:ext cx="4744915" cy="1143000"/>
          </a:xfrm>
        </p:spPr>
        <p:txBody>
          <a:bodyPr/>
          <a:lstStyle/>
          <a:p>
            <a:r>
              <a:rPr lang="en-US" b="1" dirty="0"/>
              <a:t>As a result…</a:t>
            </a:r>
          </a:p>
        </p:txBody>
      </p:sp>
      <p:sp>
        <p:nvSpPr>
          <p:cNvPr id="3" name="Content Placeholder 2">
            <a:extLst>
              <a:ext uri="{FF2B5EF4-FFF2-40B4-BE49-F238E27FC236}">
                <a16:creationId xmlns:a16="http://schemas.microsoft.com/office/drawing/2014/main" id="{567F3073-870D-2168-F189-F2E9A2A8DCD4}"/>
              </a:ext>
            </a:extLst>
          </p:cNvPr>
          <p:cNvSpPr>
            <a:spLocks noGrp="1"/>
          </p:cNvSpPr>
          <p:nvPr>
            <p:ph sz="half" idx="1"/>
          </p:nvPr>
        </p:nvSpPr>
        <p:spPr>
          <a:xfrm>
            <a:off x="609599" y="1661020"/>
            <a:ext cx="7874977" cy="3928220"/>
          </a:xfrm>
        </p:spPr>
        <p:txBody>
          <a:bodyPr wrap="square" anchor="t">
            <a:normAutofit/>
          </a:bodyPr>
          <a:lstStyle/>
          <a:p>
            <a:r>
              <a:rPr lang="en-GB" sz="3200" dirty="0"/>
              <a:t>People with disabilities have historically been excluded from mainstream society and continue to face discrimination and bias leading to disadvantage and exclusion</a:t>
            </a:r>
          </a:p>
          <a:p>
            <a:endParaRPr lang="en-GB" sz="3200" dirty="0"/>
          </a:p>
        </p:txBody>
      </p:sp>
      <p:pic>
        <p:nvPicPr>
          <p:cNvPr id="6" name="Picture 5" descr="A close up of a toy&#10;&#10;Description automatically generated">
            <a:extLst>
              <a:ext uri="{FF2B5EF4-FFF2-40B4-BE49-F238E27FC236}">
                <a16:creationId xmlns:a16="http://schemas.microsoft.com/office/drawing/2014/main" id="{F6EA9301-A27F-406B-8066-D240A930221B}"/>
              </a:ext>
            </a:extLst>
          </p:cNvPr>
          <p:cNvPicPr>
            <a:picLocks noChangeAspect="1"/>
          </p:cNvPicPr>
          <p:nvPr/>
        </p:nvPicPr>
        <p:blipFill rotWithShape="1">
          <a:blip r:embed="rId2">
            <a:extLst>
              <a:ext uri="{28A0092B-C50C-407E-A947-70E740481C1C}">
                <a14:useLocalDpi xmlns:a14="http://schemas.microsoft.com/office/drawing/2010/main" val="0"/>
              </a:ext>
            </a:extLst>
          </a:blip>
          <a:srcRect l="5299" r="12928" b="1"/>
          <a:stretch/>
        </p:blipFill>
        <p:spPr>
          <a:xfrm>
            <a:off x="8927975" y="1476027"/>
            <a:ext cx="2780260" cy="4113213"/>
          </a:xfrm>
          <a:prstGeom prst="rect">
            <a:avLst/>
          </a:prstGeom>
          <a:noFill/>
          <a:effectLst/>
        </p:spPr>
      </p:pic>
      <p:sp>
        <p:nvSpPr>
          <p:cNvPr id="4" name="Date Placeholder 3">
            <a:extLst>
              <a:ext uri="{FF2B5EF4-FFF2-40B4-BE49-F238E27FC236}">
                <a16:creationId xmlns:a16="http://schemas.microsoft.com/office/drawing/2014/main" id="{C03BEDD8-2F6B-E8F7-040B-6911CA4193E9}"/>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63163EF8-2307-4794-9875-6B8CA664E276}" type="datetime1">
              <a:rPr lang="en-GB" altLang="en-US" sz="900" smtClean="0"/>
              <a:pPr>
                <a:lnSpc>
                  <a:spcPct val="90000"/>
                </a:lnSpc>
                <a:spcAft>
                  <a:spcPts val="600"/>
                </a:spcAft>
                <a:defRPr/>
              </a:pPr>
              <a:t>20/10/2026</a:t>
            </a:fld>
            <a:endParaRPr lang="en-GB" altLang="en-US" sz="900"/>
          </a:p>
        </p:txBody>
      </p:sp>
      <p:sp>
        <p:nvSpPr>
          <p:cNvPr id="5" name="Slide Number Placeholder 4">
            <a:extLst>
              <a:ext uri="{FF2B5EF4-FFF2-40B4-BE49-F238E27FC236}">
                <a16:creationId xmlns:a16="http://schemas.microsoft.com/office/drawing/2014/main" id="{1CA1514B-0EC4-B832-6F78-066F6B24838C}"/>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8B34AADE-47AB-4FD6-A959-68A9E6432E18}" type="slidenum">
              <a:rPr lang="en-GB" altLang="en-US" smtClean="0"/>
              <a:pPr>
                <a:spcAft>
                  <a:spcPts val="600"/>
                </a:spcAft>
                <a:defRPr/>
              </a:pPr>
              <a:t>18</a:t>
            </a:fld>
            <a:endParaRPr lang="en-GB" altLang="en-US"/>
          </a:p>
        </p:txBody>
      </p:sp>
    </p:spTree>
    <p:extLst>
      <p:ext uri="{BB962C8B-B14F-4D97-AF65-F5344CB8AC3E}">
        <p14:creationId xmlns:p14="http://schemas.microsoft.com/office/powerpoint/2010/main" val="32584681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B1627-1692-4B0F-7277-DAFBD1C2A345}"/>
              </a:ext>
            </a:extLst>
          </p:cNvPr>
          <p:cNvSpPr>
            <a:spLocks noGrp="1"/>
          </p:cNvSpPr>
          <p:nvPr>
            <p:ph type="title"/>
          </p:nvPr>
        </p:nvSpPr>
        <p:spPr/>
        <p:txBody>
          <a:bodyPr/>
          <a:lstStyle/>
          <a:p>
            <a:r>
              <a:rPr lang="en-GB" dirty="0"/>
              <a:t>Brainstorm </a:t>
            </a:r>
          </a:p>
        </p:txBody>
      </p:sp>
      <p:sp>
        <p:nvSpPr>
          <p:cNvPr id="3" name="Content Placeholder 2">
            <a:extLst>
              <a:ext uri="{FF2B5EF4-FFF2-40B4-BE49-F238E27FC236}">
                <a16:creationId xmlns:a16="http://schemas.microsoft.com/office/drawing/2014/main" id="{E7470425-CE4C-A57B-92BD-D32278A11A33}"/>
              </a:ext>
            </a:extLst>
          </p:cNvPr>
          <p:cNvSpPr>
            <a:spLocks noGrp="1"/>
          </p:cNvSpPr>
          <p:nvPr>
            <p:ph sz="half" idx="1"/>
          </p:nvPr>
        </p:nvSpPr>
        <p:spPr>
          <a:xfrm>
            <a:off x="609600" y="1600201"/>
            <a:ext cx="5486400" cy="3989040"/>
          </a:xfrm>
        </p:spPr>
        <p:txBody>
          <a:bodyPr/>
          <a:lstStyle/>
          <a:p>
            <a:pPr marL="0" indent="0">
              <a:buNone/>
            </a:pPr>
            <a:r>
              <a:rPr lang="en-GB" sz="4000" dirty="0"/>
              <a:t>If a wheelchair user cannot get on a bus?</a:t>
            </a:r>
          </a:p>
          <a:p>
            <a:pPr marL="0" indent="0">
              <a:buNone/>
            </a:pPr>
            <a:endParaRPr lang="en-GB" sz="4000" dirty="0"/>
          </a:p>
          <a:p>
            <a:pPr marL="0" indent="0">
              <a:buNone/>
            </a:pPr>
            <a:r>
              <a:rPr lang="en-GB" sz="3600" dirty="0"/>
              <a:t>What are your thoughts in regards to this?</a:t>
            </a:r>
          </a:p>
        </p:txBody>
      </p:sp>
      <p:sp>
        <p:nvSpPr>
          <p:cNvPr id="5" name="Date Placeholder 4">
            <a:extLst>
              <a:ext uri="{FF2B5EF4-FFF2-40B4-BE49-F238E27FC236}">
                <a16:creationId xmlns:a16="http://schemas.microsoft.com/office/drawing/2014/main" id="{8FD97D37-8ACA-869C-69AB-C9C6C69A4989}"/>
              </a:ext>
            </a:extLst>
          </p:cNvPr>
          <p:cNvSpPr>
            <a:spLocks noGrp="1"/>
          </p:cNvSpPr>
          <p:nvPr>
            <p:ph type="dt" sz="half" idx="10"/>
          </p:nvPr>
        </p:nvSpPr>
        <p:spPr/>
        <p:txBody>
          <a:bodyPr/>
          <a:lstStyle/>
          <a:p>
            <a:pPr>
              <a:defRPr/>
            </a:pPr>
            <a:fld id="{4CAEACB9-EE64-489F-8A5C-43DF1112173E}" type="datetime1">
              <a:rPr lang="en-GB" altLang="en-US" smtClean="0"/>
              <a:pPr>
                <a:defRPr/>
              </a:pPr>
              <a:t>20/10/2026</a:t>
            </a:fld>
            <a:endParaRPr lang="en-GB" altLang="en-US" dirty="0"/>
          </a:p>
        </p:txBody>
      </p:sp>
      <p:sp>
        <p:nvSpPr>
          <p:cNvPr id="6" name="Slide Number Placeholder 5">
            <a:extLst>
              <a:ext uri="{FF2B5EF4-FFF2-40B4-BE49-F238E27FC236}">
                <a16:creationId xmlns:a16="http://schemas.microsoft.com/office/drawing/2014/main" id="{F33176DA-DBAE-085D-9B31-15BF58281485}"/>
              </a:ext>
            </a:extLst>
          </p:cNvPr>
          <p:cNvSpPr>
            <a:spLocks noGrp="1"/>
          </p:cNvSpPr>
          <p:nvPr>
            <p:ph type="sldNum" sz="quarter" idx="11"/>
          </p:nvPr>
        </p:nvSpPr>
        <p:spPr/>
        <p:txBody>
          <a:bodyPr/>
          <a:lstStyle/>
          <a:p>
            <a:pPr>
              <a:defRPr/>
            </a:pPr>
            <a:fld id="{6A33FF7F-8EC4-4268-A5B1-A1868E7A7065}" type="slidenum">
              <a:rPr lang="en-GB" altLang="en-US" smtClean="0"/>
              <a:pPr>
                <a:defRPr/>
              </a:pPr>
              <a:t>19</a:t>
            </a:fld>
            <a:endParaRPr lang="en-GB" altLang="en-US"/>
          </a:p>
        </p:txBody>
      </p:sp>
      <p:pic>
        <p:nvPicPr>
          <p:cNvPr id="7" name="Picture 6">
            <a:extLst>
              <a:ext uri="{FF2B5EF4-FFF2-40B4-BE49-F238E27FC236}">
                <a16:creationId xmlns:a16="http://schemas.microsoft.com/office/drawing/2014/main" id="{D42FEE90-DEC4-3BE9-6E2C-7D5B4FE5B2BC}"/>
              </a:ext>
            </a:extLst>
          </p:cNvPr>
          <p:cNvPicPr>
            <a:picLocks noChangeAspect="1"/>
          </p:cNvPicPr>
          <p:nvPr/>
        </p:nvPicPr>
        <p:blipFill>
          <a:blip r:embed="rId2"/>
          <a:stretch>
            <a:fillRect/>
          </a:stretch>
        </p:blipFill>
        <p:spPr>
          <a:xfrm>
            <a:off x="6891898" y="1417638"/>
            <a:ext cx="5100585" cy="3389629"/>
          </a:xfrm>
          <a:prstGeom prst="rect">
            <a:avLst/>
          </a:prstGeom>
        </p:spPr>
      </p:pic>
    </p:spTree>
    <p:extLst>
      <p:ext uri="{BB962C8B-B14F-4D97-AF65-F5344CB8AC3E}">
        <p14:creationId xmlns:p14="http://schemas.microsoft.com/office/powerpoint/2010/main" val="18491028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34737-3C36-1717-D3DF-1C861CD0C07F}"/>
              </a:ext>
            </a:extLst>
          </p:cNvPr>
          <p:cNvSpPr>
            <a:spLocks noGrp="1"/>
          </p:cNvSpPr>
          <p:nvPr>
            <p:ph type="title"/>
          </p:nvPr>
        </p:nvSpPr>
        <p:spPr>
          <a:xfrm>
            <a:off x="474785" y="274639"/>
            <a:ext cx="10911254" cy="1052999"/>
          </a:xfrm>
        </p:spPr>
        <p:txBody>
          <a:bodyPr/>
          <a:lstStyle/>
          <a:p>
            <a:br>
              <a:rPr lang="en-US" sz="4400" b="1" dirty="0">
                <a:latin typeface="+mj-lt"/>
                <a:ea typeface="+mj-ea"/>
                <a:cs typeface="+mj-cs"/>
              </a:rPr>
            </a:br>
            <a:br>
              <a:rPr lang="en-US" sz="4400" b="1" dirty="0">
                <a:latin typeface="+mj-lt"/>
                <a:ea typeface="+mj-ea"/>
                <a:cs typeface="+mj-cs"/>
              </a:rPr>
            </a:br>
            <a:r>
              <a:rPr lang="en-US" sz="4400" b="1" dirty="0">
                <a:latin typeface="+mj-lt"/>
                <a:ea typeface="+mj-ea"/>
                <a:cs typeface="+mj-cs"/>
              </a:rPr>
              <a:t>Discussion: </a:t>
            </a:r>
            <a:br>
              <a:rPr lang="en-US" sz="4400" b="1" dirty="0">
                <a:latin typeface="+mj-lt"/>
                <a:ea typeface="+mj-ea"/>
                <a:cs typeface="+mj-cs"/>
              </a:rPr>
            </a:br>
            <a:r>
              <a:rPr lang="en-US" sz="4400" b="1" dirty="0">
                <a:latin typeface="+mj-lt"/>
                <a:ea typeface="+mj-ea"/>
                <a:cs typeface="+mj-cs"/>
              </a:rPr>
              <a:t>What is disability? </a:t>
            </a:r>
            <a:br>
              <a:rPr lang="en-US" sz="4400" b="1" dirty="0">
                <a:latin typeface="+mj-lt"/>
                <a:ea typeface="+mj-ea"/>
                <a:cs typeface="+mj-cs"/>
              </a:rPr>
            </a:br>
            <a:endParaRPr lang="en-GB" dirty="0"/>
          </a:p>
        </p:txBody>
      </p:sp>
      <p:sp>
        <p:nvSpPr>
          <p:cNvPr id="5" name="Date Placeholder 4">
            <a:extLst>
              <a:ext uri="{FF2B5EF4-FFF2-40B4-BE49-F238E27FC236}">
                <a16:creationId xmlns:a16="http://schemas.microsoft.com/office/drawing/2014/main" id="{6F05ACD4-694A-B003-FAF8-80C901B9F4E1}"/>
              </a:ext>
            </a:extLst>
          </p:cNvPr>
          <p:cNvSpPr>
            <a:spLocks noGrp="1"/>
          </p:cNvSpPr>
          <p:nvPr>
            <p:ph type="dt" sz="half" idx="10"/>
          </p:nvPr>
        </p:nvSpPr>
        <p:spPr/>
        <p:txBody>
          <a:bodyPr/>
          <a:lstStyle/>
          <a:p>
            <a:pPr>
              <a:defRPr/>
            </a:pPr>
            <a:fld id="{4CAEACB9-EE64-489F-8A5C-43DF1112173E}" type="datetime1">
              <a:rPr lang="en-GB" altLang="en-US" smtClean="0"/>
              <a:pPr>
                <a:defRPr/>
              </a:pPr>
              <a:t>20/10/2026</a:t>
            </a:fld>
            <a:endParaRPr lang="en-GB" altLang="en-US" dirty="0"/>
          </a:p>
        </p:txBody>
      </p:sp>
      <p:sp>
        <p:nvSpPr>
          <p:cNvPr id="6" name="Slide Number Placeholder 5">
            <a:extLst>
              <a:ext uri="{FF2B5EF4-FFF2-40B4-BE49-F238E27FC236}">
                <a16:creationId xmlns:a16="http://schemas.microsoft.com/office/drawing/2014/main" id="{F5CDD0F8-FDA4-F578-FCA1-655FDDBF2061}"/>
              </a:ext>
            </a:extLst>
          </p:cNvPr>
          <p:cNvSpPr>
            <a:spLocks noGrp="1"/>
          </p:cNvSpPr>
          <p:nvPr>
            <p:ph type="sldNum" sz="quarter" idx="11"/>
          </p:nvPr>
        </p:nvSpPr>
        <p:spPr/>
        <p:txBody>
          <a:bodyPr/>
          <a:lstStyle/>
          <a:p>
            <a:pPr>
              <a:defRPr/>
            </a:pPr>
            <a:fld id="{6A33FF7F-8EC4-4268-A5B1-A1868E7A7065}" type="slidenum">
              <a:rPr lang="en-GB" altLang="en-US" smtClean="0"/>
              <a:pPr>
                <a:defRPr/>
              </a:pPr>
              <a:t>20</a:t>
            </a:fld>
            <a:endParaRPr lang="en-GB" altLang="en-US"/>
          </a:p>
        </p:txBody>
      </p:sp>
      <p:pic>
        <p:nvPicPr>
          <p:cNvPr id="1026" name="Picture 2" descr="See the source image">
            <a:extLst>
              <a:ext uri="{FF2B5EF4-FFF2-40B4-BE49-F238E27FC236}">
                <a16:creationId xmlns:a16="http://schemas.microsoft.com/office/drawing/2014/main" id="{9EE558C0-8937-1321-3D10-153C49A019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29355" y="2093676"/>
            <a:ext cx="5061438" cy="33759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19897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CE052EB-DDDE-3D85-6243-0DCD525A00E6}"/>
              </a:ext>
            </a:extLst>
          </p:cNvPr>
          <p:cNvSpPr>
            <a:spLocks noGrp="1"/>
          </p:cNvSpPr>
          <p:nvPr>
            <p:ph type="dt" sz="half" idx="10"/>
          </p:nvPr>
        </p:nvSpPr>
        <p:spPr/>
        <p:txBody>
          <a:bodyPr/>
          <a:lstStyle/>
          <a:p>
            <a:pPr>
              <a:defRPr/>
            </a:pPr>
            <a:fld id="{4CAEACB9-EE64-489F-8A5C-43DF1112173E}" type="datetime1">
              <a:rPr lang="en-GB" altLang="en-US" smtClean="0"/>
              <a:pPr>
                <a:defRPr/>
              </a:pPr>
              <a:t>20/10/2026</a:t>
            </a:fld>
            <a:endParaRPr lang="en-GB" altLang="en-US" dirty="0"/>
          </a:p>
        </p:txBody>
      </p:sp>
      <p:sp>
        <p:nvSpPr>
          <p:cNvPr id="6" name="Slide Number Placeholder 5">
            <a:extLst>
              <a:ext uri="{FF2B5EF4-FFF2-40B4-BE49-F238E27FC236}">
                <a16:creationId xmlns:a16="http://schemas.microsoft.com/office/drawing/2014/main" id="{7B2F9980-E6D7-3A3A-0540-C0EC57334408}"/>
              </a:ext>
            </a:extLst>
          </p:cNvPr>
          <p:cNvSpPr>
            <a:spLocks noGrp="1"/>
          </p:cNvSpPr>
          <p:nvPr>
            <p:ph type="sldNum" sz="quarter" idx="11"/>
          </p:nvPr>
        </p:nvSpPr>
        <p:spPr/>
        <p:txBody>
          <a:bodyPr/>
          <a:lstStyle/>
          <a:p>
            <a:pPr>
              <a:defRPr/>
            </a:pPr>
            <a:fld id="{6A33FF7F-8EC4-4268-A5B1-A1868E7A7065}" type="slidenum">
              <a:rPr lang="en-GB" altLang="en-US" smtClean="0"/>
              <a:pPr>
                <a:defRPr/>
              </a:pPr>
              <a:t>21</a:t>
            </a:fld>
            <a:endParaRPr lang="en-GB" altLang="en-US"/>
          </a:p>
        </p:txBody>
      </p:sp>
      <p:pic>
        <p:nvPicPr>
          <p:cNvPr id="8" name="Picture 7">
            <a:extLst>
              <a:ext uri="{FF2B5EF4-FFF2-40B4-BE49-F238E27FC236}">
                <a16:creationId xmlns:a16="http://schemas.microsoft.com/office/drawing/2014/main" id="{C1E8544A-4B5B-AA74-D0CE-231B6C62D4E6}"/>
              </a:ext>
            </a:extLst>
          </p:cNvPr>
          <p:cNvPicPr>
            <a:picLocks noChangeAspect="1"/>
          </p:cNvPicPr>
          <p:nvPr/>
        </p:nvPicPr>
        <p:blipFill>
          <a:blip r:embed="rId2"/>
          <a:stretch>
            <a:fillRect/>
          </a:stretch>
        </p:blipFill>
        <p:spPr>
          <a:xfrm>
            <a:off x="2315978" y="163089"/>
            <a:ext cx="7343405" cy="5507554"/>
          </a:xfrm>
          <a:prstGeom prst="rect">
            <a:avLst/>
          </a:prstGeom>
        </p:spPr>
      </p:pic>
    </p:spTree>
    <p:extLst>
      <p:ext uri="{BB962C8B-B14F-4D97-AF65-F5344CB8AC3E}">
        <p14:creationId xmlns:p14="http://schemas.microsoft.com/office/powerpoint/2010/main" val="26456127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1DF6F-0FF6-28FD-7682-71CE31BCCA4C}"/>
              </a:ext>
            </a:extLst>
          </p:cNvPr>
          <p:cNvSpPr>
            <a:spLocks noGrp="1"/>
          </p:cNvSpPr>
          <p:nvPr>
            <p:ph type="title"/>
          </p:nvPr>
        </p:nvSpPr>
        <p:spPr/>
        <p:txBody>
          <a:bodyPr/>
          <a:lstStyle/>
          <a:p>
            <a:r>
              <a:rPr lang="en-GB" b="1" dirty="0"/>
              <a:t>Group Activity </a:t>
            </a:r>
          </a:p>
        </p:txBody>
      </p:sp>
      <p:sp>
        <p:nvSpPr>
          <p:cNvPr id="3" name="Content Placeholder 2">
            <a:extLst>
              <a:ext uri="{FF2B5EF4-FFF2-40B4-BE49-F238E27FC236}">
                <a16:creationId xmlns:a16="http://schemas.microsoft.com/office/drawing/2014/main" id="{5EC0451E-1E6D-694B-CC73-9264D221E315}"/>
              </a:ext>
            </a:extLst>
          </p:cNvPr>
          <p:cNvSpPr>
            <a:spLocks noGrp="1"/>
          </p:cNvSpPr>
          <p:nvPr>
            <p:ph sz="half" idx="1"/>
          </p:nvPr>
        </p:nvSpPr>
        <p:spPr>
          <a:xfrm>
            <a:off x="609600" y="1527477"/>
            <a:ext cx="10696414" cy="3989040"/>
          </a:xfrm>
        </p:spPr>
        <p:txBody>
          <a:bodyPr>
            <a:normAutofit/>
          </a:bodyPr>
          <a:lstStyle/>
          <a:p>
            <a:pPr marL="0" indent="0">
              <a:buNone/>
            </a:pPr>
            <a:r>
              <a:rPr lang="en-GB" sz="3200" b="1" dirty="0"/>
              <a:t>Situation: </a:t>
            </a:r>
            <a:r>
              <a:rPr lang="en-GB" sz="3200" dirty="0"/>
              <a:t>A deaf patient attends a hospital appointment but cannot understand the doctor.</a:t>
            </a:r>
          </a:p>
          <a:p>
            <a:pPr marL="0" indent="0">
              <a:buNone/>
            </a:pPr>
            <a:endParaRPr lang="en-GB" sz="3200" dirty="0"/>
          </a:p>
          <a:p>
            <a:pPr marL="0" indent="0">
              <a:buNone/>
            </a:pPr>
            <a:r>
              <a:rPr lang="en-GB" sz="3200" b="1" dirty="0"/>
              <a:t>Medical model: </a:t>
            </a:r>
            <a:r>
              <a:rPr lang="en-GB" sz="3200" dirty="0"/>
              <a:t>what will the medical model do/ focus on?</a:t>
            </a:r>
          </a:p>
          <a:p>
            <a:pPr marL="0" indent="0">
              <a:buNone/>
            </a:pPr>
            <a:r>
              <a:rPr lang="en-GB" sz="3200" b="1" dirty="0"/>
              <a:t>Social model</a:t>
            </a:r>
            <a:r>
              <a:rPr lang="en-GB" sz="3200" dirty="0"/>
              <a:t>: what will the social model do/ focus on?</a:t>
            </a:r>
          </a:p>
        </p:txBody>
      </p:sp>
    </p:spTree>
    <p:extLst>
      <p:ext uri="{BB962C8B-B14F-4D97-AF65-F5344CB8AC3E}">
        <p14:creationId xmlns:p14="http://schemas.microsoft.com/office/powerpoint/2010/main" val="22415236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6FF41-9784-0A7B-AA68-0300B0995C94}"/>
              </a:ext>
            </a:extLst>
          </p:cNvPr>
          <p:cNvSpPr>
            <a:spLocks noGrp="1"/>
          </p:cNvSpPr>
          <p:nvPr>
            <p:ph type="title"/>
          </p:nvPr>
        </p:nvSpPr>
        <p:spPr>
          <a:xfrm>
            <a:off x="609600" y="136524"/>
            <a:ext cx="10972800" cy="1143000"/>
          </a:xfrm>
        </p:spPr>
        <p:txBody>
          <a:bodyPr/>
          <a:lstStyle/>
          <a:p>
            <a:r>
              <a:rPr lang="en-GB" b="1" dirty="0"/>
              <a:t>The medical model of disability </a:t>
            </a:r>
          </a:p>
        </p:txBody>
      </p:sp>
      <p:sp>
        <p:nvSpPr>
          <p:cNvPr id="5" name="Date Placeholder 4">
            <a:extLst>
              <a:ext uri="{FF2B5EF4-FFF2-40B4-BE49-F238E27FC236}">
                <a16:creationId xmlns:a16="http://schemas.microsoft.com/office/drawing/2014/main" id="{9858FC9C-36C4-316A-C39B-1EFBDA91A925}"/>
              </a:ext>
            </a:extLst>
          </p:cNvPr>
          <p:cNvSpPr>
            <a:spLocks noGrp="1"/>
          </p:cNvSpPr>
          <p:nvPr>
            <p:ph type="dt" sz="half" idx="10"/>
          </p:nvPr>
        </p:nvSpPr>
        <p:spPr/>
        <p:txBody>
          <a:bodyPr/>
          <a:lstStyle/>
          <a:p>
            <a:pPr>
              <a:defRPr/>
            </a:pPr>
            <a:fld id="{4CAEACB9-EE64-489F-8A5C-43DF1112173E}" type="datetime1">
              <a:rPr lang="en-GB" altLang="en-US" smtClean="0"/>
              <a:pPr>
                <a:defRPr/>
              </a:pPr>
              <a:t>20/10/2026</a:t>
            </a:fld>
            <a:endParaRPr lang="en-GB" altLang="en-US" dirty="0"/>
          </a:p>
        </p:txBody>
      </p:sp>
      <p:sp>
        <p:nvSpPr>
          <p:cNvPr id="6" name="Slide Number Placeholder 5">
            <a:extLst>
              <a:ext uri="{FF2B5EF4-FFF2-40B4-BE49-F238E27FC236}">
                <a16:creationId xmlns:a16="http://schemas.microsoft.com/office/drawing/2014/main" id="{79E14408-070B-1181-3A87-B4A86B364CA2}"/>
              </a:ext>
            </a:extLst>
          </p:cNvPr>
          <p:cNvSpPr>
            <a:spLocks noGrp="1"/>
          </p:cNvSpPr>
          <p:nvPr>
            <p:ph type="sldNum" sz="quarter" idx="11"/>
          </p:nvPr>
        </p:nvSpPr>
        <p:spPr/>
        <p:txBody>
          <a:bodyPr/>
          <a:lstStyle/>
          <a:p>
            <a:pPr>
              <a:defRPr/>
            </a:pPr>
            <a:fld id="{6A33FF7F-8EC4-4268-A5B1-A1868E7A7065}" type="slidenum">
              <a:rPr lang="en-GB" altLang="en-US" smtClean="0"/>
              <a:pPr>
                <a:defRPr/>
              </a:pPr>
              <a:t>23</a:t>
            </a:fld>
            <a:endParaRPr lang="en-GB" altLang="en-US"/>
          </a:p>
        </p:txBody>
      </p:sp>
      <p:pic>
        <p:nvPicPr>
          <p:cNvPr id="7" name="Content Placeholder 6">
            <a:extLst>
              <a:ext uri="{FF2B5EF4-FFF2-40B4-BE49-F238E27FC236}">
                <a16:creationId xmlns:a16="http://schemas.microsoft.com/office/drawing/2014/main" id="{D8F78FBE-0AA4-B664-7006-756A07303CE5}"/>
              </a:ext>
            </a:extLst>
          </p:cNvPr>
          <p:cNvPicPr>
            <a:picLocks noGrp="1" noChangeAspect="1"/>
          </p:cNvPicPr>
          <p:nvPr>
            <p:ph sz="half" idx="1"/>
          </p:nvPr>
        </p:nvPicPr>
        <p:blipFill rotWithShape="1">
          <a:blip r:embed="rId2"/>
          <a:srcRect l="5683" t="11602" r="-153"/>
          <a:stretch/>
        </p:blipFill>
        <p:spPr>
          <a:xfrm>
            <a:off x="3039372" y="1234761"/>
            <a:ext cx="6113255" cy="5256948"/>
          </a:xfrm>
          <a:prstGeom prst="rect">
            <a:avLst/>
          </a:prstGeom>
        </p:spPr>
      </p:pic>
    </p:spTree>
    <p:extLst>
      <p:ext uri="{BB962C8B-B14F-4D97-AF65-F5344CB8AC3E}">
        <p14:creationId xmlns:p14="http://schemas.microsoft.com/office/powerpoint/2010/main" val="28720454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19A597DC-92CB-D469-1338-FED177F5AD4C}"/>
              </a:ext>
            </a:extLst>
          </p:cNvPr>
          <p:cNvPicPr>
            <a:picLocks noGrp="1" noChangeAspect="1"/>
          </p:cNvPicPr>
          <p:nvPr>
            <p:ph idx="1"/>
          </p:nvPr>
        </p:nvPicPr>
        <p:blipFill>
          <a:blip r:embed="rId2"/>
          <a:srcRect/>
          <a:stretch>
            <a:fillRect/>
          </a:stretch>
        </p:blipFill>
        <p:spPr bwMode="auto">
          <a:xfrm>
            <a:off x="20" y="10"/>
            <a:ext cx="12191980" cy="68579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5" name="Date Placeholder 4" hidden="1">
            <a:extLst>
              <a:ext uri="{FF2B5EF4-FFF2-40B4-BE49-F238E27FC236}">
                <a16:creationId xmlns:a16="http://schemas.microsoft.com/office/drawing/2014/main" id="{41C85617-24DF-E356-63CD-A1F3EAE2C9ED}"/>
              </a:ext>
            </a:extLst>
          </p:cNvPr>
          <p:cNvSpPr>
            <a:spLocks noGrp="1"/>
          </p:cNvSpPr>
          <p:nvPr>
            <p:ph type="dt" sz="half" idx="10"/>
          </p:nvPr>
        </p:nvSpPr>
        <p:spPr/>
        <p:txBody>
          <a:bodyPr/>
          <a:lstStyle/>
          <a:p>
            <a:pPr>
              <a:spcAft>
                <a:spcPts val="600"/>
              </a:spcAft>
              <a:defRPr/>
            </a:pPr>
            <a:fld id="{4CAEACB9-EE64-489F-8A5C-43DF1112173E}" type="datetime1">
              <a:rPr lang="en-GB" altLang="en-US" smtClean="0"/>
              <a:pPr>
                <a:spcAft>
                  <a:spcPts val="600"/>
                </a:spcAft>
                <a:defRPr/>
              </a:pPr>
              <a:t>20/10/2026</a:t>
            </a:fld>
            <a:endParaRPr lang="en-GB" altLang="en-US"/>
          </a:p>
        </p:txBody>
      </p:sp>
      <p:sp>
        <p:nvSpPr>
          <p:cNvPr id="6" name="Slide Number Placeholder 5" hidden="1">
            <a:extLst>
              <a:ext uri="{FF2B5EF4-FFF2-40B4-BE49-F238E27FC236}">
                <a16:creationId xmlns:a16="http://schemas.microsoft.com/office/drawing/2014/main" id="{5A9D9789-D93B-0FB8-78BE-37FC4D60188B}"/>
              </a:ext>
            </a:extLst>
          </p:cNvPr>
          <p:cNvSpPr>
            <a:spLocks noGrp="1"/>
          </p:cNvSpPr>
          <p:nvPr>
            <p:ph type="sldNum" sz="quarter" idx="4294967295"/>
          </p:nvPr>
        </p:nvSpPr>
        <p:spPr>
          <a:xfrm>
            <a:off x="10608733" y="6381751"/>
            <a:ext cx="973667" cy="339725"/>
          </a:xfrm>
        </p:spPr>
        <p:txBody>
          <a:bodyPr/>
          <a:lstStyle/>
          <a:p>
            <a:pPr>
              <a:spcAft>
                <a:spcPts val="600"/>
              </a:spcAft>
              <a:defRPr/>
            </a:pPr>
            <a:fld id="{6A33FF7F-8EC4-4268-A5B1-A1868E7A7065}" type="slidenum">
              <a:rPr lang="en-GB" altLang="en-US" smtClean="0"/>
              <a:pPr>
                <a:spcAft>
                  <a:spcPts val="600"/>
                </a:spcAft>
                <a:defRPr/>
              </a:pPr>
              <a:t>24</a:t>
            </a:fld>
            <a:endParaRPr lang="en-GB" altLang="en-US"/>
          </a:p>
        </p:txBody>
      </p:sp>
    </p:spTree>
    <p:extLst>
      <p:ext uri="{BB962C8B-B14F-4D97-AF65-F5344CB8AC3E}">
        <p14:creationId xmlns:p14="http://schemas.microsoft.com/office/powerpoint/2010/main" val="32895395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a:extLst>
              <a:ext uri="{FF2B5EF4-FFF2-40B4-BE49-F238E27FC236}">
                <a16:creationId xmlns:a16="http://schemas.microsoft.com/office/drawing/2014/main" id="{03B136AF-D8F2-0668-8EBC-473B847CA408}"/>
              </a:ext>
            </a:extLst>
          </p:cNvPr>
          <p:cNvPicPr>
            <a:picLocks noGrp="1" noChangeAspect="1"/>
          </p:cNvPicPr>
          <p:nvPr>
            <p:ph idx="1"/>
          </p:nvPr>
        </p:nvPicPr>
        <p:blipFill>
          <a:blip r:embed="rId2"/>
          <a:srcRect/>
          <a:stretch>
            <a:fillRect/>
          </a:stretch>
        </p:blipFill>
        <p:spPr bwMode="auto">
          <a:xfrm>
            <a:off x="20" y="10"/>
            <a:ext cx="12191980" cy="68579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4" name="Date Placeholder 3" hidden="1">
            <a:extLst>
              <a:ext uri="{FF2B5EF4-FFF2-40B4-BE49-F238E27FC236}">
                <a16:creationId xmlns:a16="http://schemas.microsoft.com/office/drawing/2014/main" id="{233A8AC6-A559-6FB7-DC09-4E8CF1389506}"/>
              </a:ext>
            </a:extLst>
          </p:cNvPr>
          <p:cNvSpPr>
            <a:spLocks noGrp="1"/>
          </p:cNvSpPr>
          <p:nvPr>
            <p:ph type="dt" sz="half" idx="10"/>
          </p:nvPr>
        </p:nvSpPr>
        <p:spPr/>
        <p:txBody>
          <a:bodyPr/>
          <a:lstStyle/>
          <a:p>
            <a:pPr>
              <a:spcAft>
                <a:spcPts val="600"/>
              </a:spcAft>
              <a:defRPr/>
            </a:pPr>
            <a:fld id="{63163EF8-2307-4794-9875-6B8CA664E276}" type="datetime1">
              <a:rPr lang="en-GB" altLang="en-US" smtClean="0"/>
              <a:pPr>
                <a:spcAft>
                  <a:spcPts val="600"/>
                </a:spcAft>
                <a:defRPr/>
              </a:pPr>
              <a:t>20/10/2026</a:t>
            </a:fld>
            <a:endParaRPr lang="en-GB" altLang="en-US"/>
          </a:p>
        </p:txBody>
      </p:sp>
      <p:sp>
        <p:nvSpPr>
          <p:cNvPr id="5" name="Slide Number Placeholder 4" hidden="1">
            <a:extLst>
              <a:ext uri="{FF2B5EF4-FFF2-40B4-BE49-F238E27FC236}">
                <a16:creationId xmlns:a16="http://schemas.microsoft.com/office/drawing/2014/main" id="{46357F68-7DC0-7D3C-BF8A-5329E317F287}"/>
              </a:ext>
            </a:extLst>
          </p:cNvPr>
          <p:cNvSpPr>
            <a:spLocks noGrp="1"/>
          </p:cNvSpPr>
          <p:nvPr>
            <p:ph type="sldNum" sz="quarter" idx="12"/>
          </p:nvPr>
        </p:nvSpPr>
        <p:spPr/>
        <p:txBody>
          <a:bodyPr/>
          <a:lstStyle/>
          <a:p>
            <a:pPr>
              <a:spcAft>
                <a:spcPts val="600"/>
              </a:spcAft>
              <a:defRPr/>
            </a:pPr>
            <a:fld id="{8B34AADE-47AB-4FD6-A959-68A9E6432E18}" type="slidenum">
              <a:rPr lang="en-GB" altLang="en-US" smtClean="0"/>
              <a:pPr>
                <a:spcAft>
                  <a:spcPts val="600"/>
                </a:spcAft>
                <a:defRPr/>
              </a:pPr>
              <a:t>25</a:t>
            </a:fld>
            <a:endParaRPr lang="en-GB" altLang="en-US"/>
          </a:p>
        </p:txBody>
      </p:sp>
    </p:spTree>
    <p:extLst>
      <p:ext uri="{BB962C8B-B14F-4D97-AF65-F5344CB8AC3E}">
        <p14:creationId xmlns:p14="http://schemas.microsoft.com/office/powerpoint/2010/main" val="30051145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58237-BD2B-D4A2-EE2C-66128D2B5310}"/>
              </a:ext>
            </a:extLst>
          </p:cNvPr>
          <p:cNvSpPr>
            <a:spLocks noGrp="1"/>
          </p:cNvSpPr>
          <p:nvPr>
            <p:ph type="title"/>
          </p:nvPr>
        </p:nvSpPr>
        <p:spPr>
          <a:xfrm>
            <a:off x="609599" y="114299"/>
            <a:ext cx="11075377" cy="1081455"/>
          </a:xfrm>
        </p:spPr>
        <p:txBody>
          <a:bodyPr/>
          <a:lstStyle/>
          <a:p>
            <a:r>
              <a:rPr lang="en-GB" sz="4000" b="1" dirty="0"/>
              <a:t>Video: What is the social model of disability?</a:t>
            </a:r>
          </a:p>
        </p:txBody>
      </p:sp>
      <p:pic>
        <p:nvPicPr>
          <p:cNvPr id="7" name="Online Media 6" title="What is the social model of disability? - Scope video">
            <a:hlinkClick r:id="" action="ppaction://media"/>
            <a:extLst>
              <a:ext uri="{FF2B5EF4-FFF2-40B4-BE49-F238E27FC236}">
                <a16:creationId xmlns:a16="http://schemas.microsoft.com/office/drawing/2014/main" id="{75D62D63-67BD-F5F2-1C09-F3F9DD0696DC}"/>
              </a:ext>
            </a:extLst>
          </p:cNvPr>
          <p:cNvPicPr>
            <a:picLocks noGrp="1" noRot="1" noChangeAspect="1"/>
          </p:cNvPicPr>
          <p:nvPr>
            <p:ph sz="half" idx="1"/>
            <a:videoFile r:link="rId1"/>
          </p:nvPr>
        </p:nvPicPr>
        <p:blipFill>
          <a:blip r:embed="rId3"/>
          <a:stretch>
            <a:fillRect/>
          </a:stretch>
        </p:blipFill>
        <p:spPr>
          <a:xfrm>
            <a:off x="2616687" y="1278284"/>
            <a:ext cx="7061200" cy="3989388"/>
          </a:xfrm>
          <a:prstGeom prst="rect">
            <a:avLst/>
          </a:prstGeom>
        </p:spPr>
      </p:pic>
      <p:sp>
        <p:nvSpPr>
          <p:cNvPr id="5" name="Date Placeholder 4">
            <a:extLst>
              <a:ext uri="{FF2B5EF4-FFF2-40B4-BE49-F238E27FC236}">
                <a16:creationId xmlns:a16="http://schemas.microsoft.com/office/drawing/2014/main" id="{FD48B599-249A-7D61-D86F-DEADEF0F7A47}"/>
              </a:ext>
            </a:extLst>
          </p:cNvPr>
          <p:cNvSpPr>
            <a:spLocks noGrp="1"/>
          </p:cNvSpPr>
          <p:nvPr>
            <p:ph type="dt" sz="half" idx="10"/>
          </p:nvPr>
        </p:nvSpPr>
        <p:spPr/>
        <p:txBody>
          <a:bodyPr/>
          <a:lstStyle/>
          <a:p>
            <a:pPr>
              <a:defRPr/>
            </a:pPr>
            <a:fld id="{4CAEACB9-EE64-489F-8A5C-43DF1112173E}" type="datetime1">
              <a:rPr lang="en-GB" altLang="en-US" smtClean="0"/>
              <a:pPr>
                <a:defRPr/>
              </a:pPr>
              <a:t>20/10/2026</a:t>
            </a:fld>
            <a:endParaRPr lang="en-GB" altLang="en-US" dirty="0"/>
          </a:p>
        </p:txBody>
      </p:sp>
      <p:sp>
        <p:nvSpPr>
          <p:cNvPr id="6" name="Slide Number Placeholder 5">
            <a:extLst>
              <a:ext uri="{FF2B5EF4-FFF2-40B4-BE49-F238E27FC236}">
                <a16:creationId xmlns:a16="http://schemas.microsoft.com/office/drawing/2014/main" id="{E7F4477E-F78E-C92B-766A-A91CA8778B59}"/>
              </a:ext>
            </a:extLst>
          </p:cNvPr>
          <p:cNvSpPr>
            <a:spLocks noGrp="1"/>
          </p:cNvSpPr>
          <p:nvPr>
            <p:ph type="sldNum" sz="quarter" idx="11"/>
          </p:nvPr>
        </p:nvSpPr>
        <p:spPr/>
        <p:txBody>
          <a:bodyPr/>
          <a:lstStyle/>
          <a:p>
            <a:pPr>
              <a:defRPr/>
            </a:pPr>
            <a:fld id="{6A33FF7F-8EC4-4268-A5B1-A1868E7A7065}" type="slidenum">
              <a:rPr lang="en-GB" altLang="en-US" smtClean="0"/>
              <a:pPr>
                <a:defRPr/>
              </a:pPr>
              <a:t>26</a:t>
            </a:fld>
            <a:endParaRPr lang="en-GB" altLang="en-US"/>
          </a:p>
        </p:txBody>
      </p:sp>
      <p:sp>
        <p:nvSpPr>
          <p:cNvPr id="8" name="TextBox 7">
            <a:extLst>
              <a:ext uri="{FF2B5EF4-FFF2-40B4-BE49-F238E27FC236}">
                <a16:creationId xmlns:a16="http://schemas.microsoft.com/office/drawing/2014/main" id="{F2C7E367-87AD-29F5-3840-3B46C90779EF}"/>
              </a:ext>
            </a:extLst>
          </p:cNvPr>
          <p:cNvSpPr txBox="1"/>
          <p:nvPr/>
        </p:nvSpPr>
        <p:spPr>
          <a:xfrm>
            <a:off x="2584938" y="5325818"/>
            <a:ext cx="9100038" cy="246221"/>
          </a:xfrm>
          <a:prstGeom prst="rect">
            <a:avLst/>
          </a:prstGeom>
          <a:noFill/>
        </p:spPr>
        <p:txBody>
          <a:bodyPr wrap="square" rtlCol="0">
            <a:spAutoFit/>
          </a:bodyPr>
          <a:lstStyle/>
          <a:p>
            <a:r>
              <a:rPr lang="en-GB" sz="1000" dirty="0">
                <a:hlinkClick r:id="rId4"/>
              </a:rPr>
              <a:t>https://youtu.be/0e24rfTZ2CQ</a:t>
            </a:r>
            <a:r>
              <a:rPr lang="en-GB" sz="1000" dirty="0"/>
              <a:t> </a:t>
            </a:r>
          </a:p>
        </p:txBody>
      </p:sp>
    </p:spTree>
    <p:extLst>
      <p:ext uri="{BB962C8B-B14F-4D97-AF65-F5344CB8AC3E}">
        <p14:creationId xmlns:p14="http://schemas.microsoft.com/office/powerpoint/2010/main" val="3249950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992F8B89-DFD3-17EC-BAB8-40C879D9258D}"/>
              </a:ext>
            </a:extLst>
          </p:cNvPr>
          <p:cNvPicPr>
            <a:picLocks noGrp="1" noChangeAspect="1"/>
          </p:cNvPicPr>
          <p:nvPr>
            <p:ph idx="1"/>
          </p:nvPr>
        </p:nvPicPr>
        <p:blipFill>
          <a:blip r:embed="rId2"/>
          <a:srcRect/>
          <a:stretch>
            <a:fillRect/>
          </a:stretch>
        </p:blipFill>
        <p:spPr bwMode="auto">
          <a:xfrm>
            <a:off x="20" y="10"/>
            <a:ext cx="12191980" cy="68579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5" name="Date Placeholder 4" hidden="1">
            <a:extLst>
              <a:ext uri="{FF2B5EF4-FFF2-40B4-BE49-F238E27FC236}">
                <a16:creationId xmlns:a16="http://schemas.microsoft.com/office/drawing/2014/main" id="{737D1EB2-F715-02F5-3041-F3ABB6B8B082}"/>
              </a:ext>
            </a:extLst>
          </p:cNvPr>
          <p:cNvSpPr>
            <a:spLocks noGrp="1"/>
          </p:cNvSpPr>
          <p:nvPr>
            <p:ph type="dt" sz="half" idx="10"/>
          </p:nvPr>
        </p:nvSpPr>
        <p:spPr/>
        <p:txBody>
          <a:bodyPr/>
          <a:lstStyle/>
          <a:p>
            <a:pPr>
              <a:spcAft>
                <a:spcPts val="600"/>
              </a:spcAft>
              <a:defRPr/>
            </a:pPr>
            <a:fld id="{4CAEACB9-EE64-489F-8A5C-43DF1112173E}" type="datetime1">
              <a:rPr lang="en-GB" altLang="en-US" smtClean="0"/>
              <a:pPr>
                <a:spcAft>
                  <a:spcPts val="600"/>
                </a:spcAft>
                <a:defRPr/>
              </a:pPr>
              <a:t>20/10/2026</a:t>
            </a:fld>
            <a:endParaRPr lang="en-GB" altLang="en-US"/>
          </a:p>
        </p:txBody>
      </p:sp>
      <p:sp>
        <p:nvSpPr>
          <p:cNvPr id="6" name="Slide Number Placeholder 5" hidden="1">
            <a:extLst>
              <a:ext uri="{FF2B5EF4-FFF2-40B4-BE49-F238E27FC236}">
                <a16:creationId xmlns:a16="http://schemas.microsoft.com/office/drawing/2014/main" id="{42CBD55F-52DA-FC5F-BA8A-6D90497A5AE2}"/>
              </a:ext>
            </a:extLst>
          </p:cNvPr>
          <p:cNvSpPr>
            <a:spLocks noGrp="1"/>
          </p:cNvSpPr>
          <p:nvPr>
            <p:ph type="sldNum" sz="quarter" idx="4294967295"/>
          </p:nvPr>
        </p:nvSpPr>
        <p:spPr>
          <a:xfrm>
            <a:off x="10608733" y="6381751"/>
            <a:ext cx="973667" cy="339725"/>
          </a:xfrm>
        </p:spPr>
        <p:txBody>
          <a:bodyPr/>
          <a:lstStyle/>
          <a:p>
            <a:pPr>
              <a:spcAft>
                <a:spcPts val="600"/>
              </a:spcAft>
              <a:defRPr/>
            </a:pPr>
            <a:fld id="{6A33FF7F-8EC4-4268-A5B1-A1868E7A7065}" type="slidenum">
              <a:rPr lang="en-GB" altLang="en-US" smtClean="0"/>
              <a:pPr>
                <a:spcAft>
                  <a:spcPts val="600"/>
                </a:spcAft>
                <a:defRPr/>
              </a:pPr>
              <a:t>27</a:t>
            </a:fld>
            <a:endParaRPr lang="en-GB" altLang="en-US"/>
          </a:p>
        </p:txBody>
      </p:sp>
    </p:spTree>
    <p:extLst>
      <p:ext uri="{BB962C8B-B14F-4D97-AF65-F5344CB8AC3E}">
        <p14:creationId xmlns:p14="http://schemas.microsoft.com/office/powerpoint/2010/main" val="41938088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91A84-BE35-3875-33B4-88CE5C5D57AD}"/>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86BBDB5F-7950-6003-A0D6-CCED2BC408A7}"/>
              </a:ext>
            </a:extLst>
          </p:cNvPr>
          <p:cNvSpPr>
            <a:spLocks noGrp="1"/>
          </p:cNvSpPr>
          <p:nvPr>
            <p:ph sz="half" idx="1"/>
          </p:nvPr>
        </p:nvSpPr>
        <p:spPr>
          <a:xfrm>
            <a:off x="609600" y="1600201"/>
            <a:ext cx="11119104" cy="3989040"/>
          </a:xfrm>
        </p:spPr>
        <p:txBody>
          <a:bodyPr/>
          <a:lstStyle/>
          <a:p>
            <a:pPr marL="0" indent="0">
              <a:buNone/>
            </a:pPr>
            <a:r>
              <a:rPr lang="en-GB" b="1" i="1" dirty="0"/>
              <a:t>Think: How can you break the barriers for the following?</a:t>
            </a:r>
          </a:p>
          <a:p>
            <a:pPr marL="0" indent="0">
              <a:buNone/>
            </a:pPr>
            <a:endParaRPr lang="en-GB" dirty="0"/>
          </a:p>
          <a:p>
            <a:pPr marL="0" indent="0">
              <a:buNone/>
            </a:pPr>
            <a:r>
              <a:rPr lang="en-GB" dirty="0"/>
              <a:t>If a blind person cannot read written information</a:t>
            </a:r>
          </a:p>
          <a:p>
            <a:endParaRPr lang="en-GB" dirty="0"/>
          </a:p>
          <a:p>
            <a:pPr marL="0" indent="0">
              <a:buNone/>
            </a:pPr>
            <a:r>
              <a:rPr lang="en-GB" dirty="0"/>
              <a:t>Share your thoughts in the class</a:t>
            </a:r>
          </a:p>
        </p:txBody>
      </p:sp>
      <p:sp>
        <p:nvSpPr>
          <p:cNvPr id="5" name="Date Placeholder 4">
            <a:extLst>
              <a:ext uri="{FF2B5EF4-FFF2-40B4-BE49-F238E27FC236}">
                <a16:creationId xmlns:a16="http://schemas.microsoft.com/office/drawing/2014/main" id="{36412044-6C96-AD35-0A5C-B6F86059325B}"/>
              </a:ext>
            </a:extLst>
          </p:cNvPr>
          <p:cNvSpPr>
            <a:spLocks noGrp="1"/>
          </p:cNvSpPr>
          <p:nvPr>
            <p:ph type="dt" sz="half" idx="10"/>
          </p:nvPr>
        </p:nvSpPr>
        <p:spPr/>
        <p:txBody>
          <a:bodyPr/>
          <a:lstStyle/>
          <a:p>
            <a:pPr>
              <a:defRPr/>
            </a:pPr>
            <a:fld id="{4CAEACB9-EE64-489F-8A5C-43DF1112173E}" type="datetime1">
              <a:rPr lang="en-GB" altLang="en-US" smtClean="0"/>
              <a:pPr>
                <a:defRPr/>
              </a:pPr>
              <a:t>20/10/2026</a:t>
            </a:fld>
            <a:endParaRPr lang="en-GB" altLang="en-US" dirty="0"/>
          </a:p>
        </p:txBody>
      </p:sp>
      <p:sp>
        <p:nvSpPr>
          <p:cNvPr id="6" name="Slide Number Placeholder 5">
            <a:extLst>
              <a:ext uri="{FF2B5EF4-FFF2-40B4-BE49-F238E27FC236}">
                <a16:creationId xmlns:a16="http://schemas.microsoft.com/office/drawing/2014/main" id="{604D6542-D1C1-00A9-17D0-A1D2D6424565}"/>
              </a:ext>
            </a:extLst>
          </p:cNvPr>
          <p:cNvSpPr>
            <a:spLocks noGrp="1"/>
          </p:cNvSpPr>
          <p:nvPr>
            <p:ph type="sldNum" sz="quarter" idx="11"/>
          </p:nvPr>
        </p:nvSpPr>
        <p:spPr/>
        <p:txBody>
          <a:bodyPr/>
          <a:lstStyle/>
          <a:p>
            <a:pPr>
              <a:defRPr/>
            </a:pPr>
            <a:fld id="{6A33FF7F-8EC4-4268-A5B1-A1868E7A7065}" type="slidenum">
              <a:rPr lang="en-GB" altLang="en-US" smtClean="0"/>
              <a:pPr>
                <a:defRPr/>
              </a:pPr>
              <a:t>28</a:t>
            </a:fld>
            <a:endParaRPr lang="en-GB" altLang="en-US"/>
          </a:p>
        </p:txBody>
      </p:sp>
    </p:spTree>
    <p:extLst>
      <p:ext uri="{BB962C8B-B14F-4D97-AF65-F5344CB8AC3E}">
        <p14:creationId xmlns:p14="http://schemas.microsoft.com/office/powerpoint/2010/main" val="18868009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48B82-6FCE-BAB2-60B7-B9D5E5E72419}"/>
              </a:ext>
            </a:extLst>
          </p:cNvPr>
          <p:cNvSpPr>
            <a:spLocks noGrp="1"/>
          </p:cNvSpPr>
          <p:nvPr>
            <p:ph type="title"/>
          </p:nvPr>
        </p:nvSpPr>
        <p:spPr/>
        <p:txBody>
          <a:bodyPr/>
          <a:lstStyle/>
          <a:p>
            <a:r>
              <a:rPr lang="en-GB" b="1" dirty="0"/>
              <a:t>Breaking barriers </a:t>
            </a:r>
          </a:p>
        </p:txBody>
      </p:sp>
      <p:sp>
        <p:nvSpPr>
          <p:cNvPr id="3" name="Content Placeholder 2">
            <a:extLst>
              <a:ext uri="{FF2B5EF4-FFF2-40B4-BE49-F238E27FC236}">
                <a16:creationId xmlns:a16="http://schemas.microsoft.com/office/drawing/2014/main" id="{E0E8F07C-B345-E78A-9C34-605354D0FE31}"/>
              </a:ext>
            </a:extLst>
          </p:cNvPr>
          <p:cNvSpPr>
            <a:spLocks noGrp="1"/>
          </p:cNvSpPr>
          <p:nvPr>
            <p:ph sz="half" idx="1"/>
          </p:nvPr>
        </p:nvSpPr>
        <p:spPr>
          <a:xfrm>
            <a:off x="334433" y="1417638"/>
            <a:ext cx="5352689" cy="4171603"/>
          </a:xfrm>
        </p:spPr>
        <p:txBody>
          <a:bodyPr/>
          <a:lstStyle/>
          <a:p>
            <a:r>
              <a:rPr lang="en-GB" sz="3200" dirty="0"/>
              <a:t>If a blind person cannot read written information, then the solution is to provide an alternative format, such as audio or Braille</a:t>
            </a:r>
          </a:p>
          <a:p>
            <a:endParaRPr lang="en-GB" sz="3200" dirty="0"/>
          </a:p>
          <a:p>
            <a:pPr marL="0" indent="0">
              <a:buNone/>
            </a:pPr>
            <a:endParaRPr lang="en-GB" dirty="0"/>
          </a:p>
        </p:txBody>
      </p:sp>
      <p:sp>
        <p:nvSpPr>
          <p:cNvPr id="5" name="Date Placeholder 4">
            <a:extLst>
              <a:ext uri="{FF2B5EF4-FFF2-40B4-BE49-F238E27FC236}">
                <a16:creationId xmlns:a16="http://schemas.microsoft.com/office/drawing/2014/main" id="{F8154884-F9CA-8873-082E-BBC5DC00AE66}"/>
              </a:ext>
            </a:extLst>
          </p:cNvPr>
          <p:cNvSpPr>
            <a:spLocks noGrp="1"/>
          </p:cNvSpPr>
          <p:nvPr>
            <p:ph type="dt" sz="half" idx="10"/>
          </p:nvPr>
        </p:nvSpPr>
        <p:spPr/>
        <p:txBody>
          <a:bodyPr/>
          <a:lstStyle/>
          <a:p>
            <a:pPr>
              <a:defRPr/>
            </a:pPr>
            <a:fld id="{4CAEACB9-EE64-489F-8A5C-43DF1112173E}" type="datetime1">
              <a:rPr lang="en-GB" altLang="en-US" smtClean="0"/>
              <a:pPr>
                <a:defRPr/>
              </a:pPr>
              <a:t>20/10/2026</a:t>
            </a:fld>
            <a:endParaRPr lang="en-GB" altLang="en-US" dirty="0"/>
          </a:p>
        </p:txBody>
      </p:sp>
      <p:sp>
        <p:nvSpPr>
          <p:cNvPr id="6" name="Slide Number Placeholder 5">
            <a:extLst>
              <a:ext uri="{FF2B5EF4-FFF2-40B4-BE49-F238E27FC236}">
                <a16:creationId xmlns:a16="http://schemas.microsoft.com/office/drawing/2014/main" id="{CAC05FDC-CC8D-AFC4-BABC-617312F7B524}"/>
              </a:ext>
            </a:extLst>
          </p:cNvPr>
          <p:cNvSpPr>
            <a:spLocks noGrp="1"/>
          </p:cNvSpPr>
          <p:nvPr>
            <p:ph type="sldNum" sz="quarter" idx="11"/>
          </p:nvPr>
        </p:nvSpPr>
        <p:spPr/>
        <p:txBody>
          <a:bodyPr/>
          <a:lstStyle/>
          <a:p>
            <a:pPr>
              <a:defRPr/>
            </a:pPr>
            <a:fld id="{6A33FF7F-8EC4-4268-A5B1-A1868E7A7065}" type="slidenum">
              <a:rPr lang="en-GB" altLang="en-US" smtClean="0"/>
              <a:pPr>
                <a:defRPr/>
              </a:pPr>
              <a:t>29</a:t>
            </a:fld>
            <a:endParaRPr lang="en-GB" altLang="en-US"/>
          </a:p>
        </p:txBody>
      </p:sp>
      <p:pic>
        <p:nvPicPr>
          <p:cNvPr id="4" name="Picture 3">
            <a:extLst>
              <a:ext uri="{FF2B5EF4-FFF2-40B4-BE49-F238E27FC236}">
                <a16:creationId xmlns:a16="http://schemas.microsoft.com/office/drawing/2014/main" id="{46A10512-2533-DC83-E3EA-D354EE49CE0D}"/>
              </a:ext>
            </a:extLst>
          </p:cNvPr>
          <p:cNvPicPr>
            <a:picLocks noChangeAspect="1"/>
          </p:cNvPicPr>
          <p:nvPr/>
        </p:nvPicPr>
        <p:blipFill>
          <a:blip r:embed="rId2"/>
          <a:stretch>
            <a:fillRect/>
          </a:stretch>
        </p:blipFill>
        <p:spPr>
          <a:xfrm>
            <a:off x="7086600" y="1874819"/>
            <a:ext cx="4495800" cy="2667000"/>
          </a:xfrm>
          <a:prstGeom prst="rect">
            <a:avLst/>
          </a:prstGeom>
        </p:spPr>
      </p:pic>
    </p:spTree>
    <p:extLst>
      <p:ext uri="{BB962C8B-B14F-4D97-AF65-F5344CB8AC3E}">
        <p14:creationId xmlns:p14="http://schemas.microsoft.com/office/powerpoint/2010/main" val="35882354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C572E832-178D-C6DF-A0AF-DE29EABE1EA4}"/>
              </a:ext>
            </a:extLst>
          </p:cNvPr>
          <p:cNvPicPr>
            <a:picLocks noGrp="1" noChangeAspect="1"/>
          </p:cNvPicPr>
          <p:nvPr>
            <p:ph idx="1"/>
          </p:nvPr>
        </p:nvPicPr>
        <p:blipFill>
          <a:blip r:embed="rId2"/>
          <a:srcRect/>
          <a:stretch>
            <a:fillRect/>
          </a:stretch>
        </p:blipFill>
        <p:spPr bwMode="auto">
          <a:xfrm>
            <a:off x="20" y="10"/>
            <a:ext cx="12191980" cy="68579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5" name="Date Placeholder 4" hidden="1">
            <a:extLst>
              <a:ext uri="{FF2B5EF4-FFF2-40B4-BE49-F238E27FC236}">
                <a16:creationId xmlns:a16="http://schemas.microsoft.com/office/drawing/2014/main" id="{9C43EBF3-040E-029F-F380-7066B82C1FB5}"/>
              </a:ext>
            </a:extLst>
          </p:cNvPr>
          <p:cNvSpPr>
            <a:spLocks noGrp="1"/>
          </p:cNvSpPr>
          <p:nvPr>
            <p:ph type="dt" sz="half" idx="10"/>
          </p:nvPr>
        </p:nvSpPr>
        <p:spPr/>
        <p:txBody>
          <a:bodyPr/>
          <a:lstStyle/>
          <a:p>
            <a:pPr>
              <a:spcAft>
                <a:spcPts val="600"/>
              </a:spcAft>
              <a:defRPr/>
            </a:pPr>
            <a:fld id="{4CAEACB9-EE64-489F-8A5C-43DF1112173E}" type="datetime1">
              <a:rPr lang="en-GB" altLang="en-US" smtClean="0"/>
              <a:pPr>
                <a:spcAft>
                  <a:spcPts val="600"/>
                </a:spcAft>
                <a:defRPr/>
              </a:pPr>
              <a:t>20/10/2026</a:t>
            </a:fld>
            <a:endParaRPr lang="en-GB" altLang="en-US"/>
          </a:p>
        </p:txBody>
      </p:sp>
      <p:sp>
        <p:nvSpPr>
          <p:cNvPr id="6" name="Slide Number Placeholder 5" hidden="1">
            <a:extLst>
              <a:ext uri="{FF2B5EF4-FFF2-40B4-BE49-F238E27FC236}">
                <a16:creationId xmlns:a16="http://schemas.microsoft.com/office/drawing/2014/main" id="{71DE4EBD-9211-69E9-3D35-120736BA09B3}"/>
              </a:ext>
            </a:extLst>
          </p:cNvPr>
          <p:cNvSpPr>
            <a:spLocks noGrp="1"/>
          </p:cNvSpPr>
          <p:nvPr>
            <p:ph type="sldNum" sz="quarter" idx="4294967295"/>
          </p:nvPr>
        </p:nvSpPr>
        <p:spPr>
          <a:xfrm>
            <a:off x="10608733" y="6381751"/>
            <a:ext cx="973667" cy="339725"/>
          </a:xfrm>
        </p:spPr>
        <p:txBody>
          <a:bodyPr/>
          <a:lstStyle/>
          <a:p>
            <a:pPr>
              <a:spcAft>
                <a:spcPts val="600"/>
              </a:spcAft>
              <a:defRPr/>
            </a:pPr>
            <a:fld id="{6A33FF7F-8EC4-4268-A5B1-A1868E7A7065}" type="slidenum">
              <a:rPr lang="en-GB" altLang="en-US" smtClean="0"/>
              <a:pPr>
                <a:spcAft>
                  <a:spcPts val="600"/>
                </a:spcAft>
                <a:defRPr/>
              </a:pPr>
              <a:t>30</a:t>
            </a:fld>
            <a:endParaRPr lang="en-GB" altLang="en-US"/>
          </a:p>
        </p:txBody>
      </p:sp>
    </p:spTree>
    <p:extLst>
      <p:ext uri="{BB962C8B-B14F-4D97-AF65-F5344CB8AC3E}">
        <p14:creationId xmlns:p14="http://schemas.microsoft.com/office/powerpoint/2010/main" val="8517813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9D2DAA82-A946-4F30-01B4-D09F5573ECDA}"/>
              </a:ext>
            </a:extLst>
          </p:cNvPr>
          <p:cNvPicPr>
            <a:picLocks noGrp="1" noChangeAspect="1"/>
          </p:cNvPicPr>
          <p:nvPr>
            <p:ph idx="1"/>
          </p:nvPr>
        </p:nvPicPr>
        <p:blipFill>
          <a:blip r:embed="rId2"/>
          <a:srcRect/>
          <a:stretch>
            <a:fillRect/>
          </a:stretch>
        </p:blipFill>
        <p:spPr bwMode="auto">
          <a:xfrm>
            <a:off x="20" y="10"/>
            <a:ext cx="12191980" cy="68579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4" name="Date Placeholder 3" hidden="1">
            <a:extLst>
              <a:ext uri="{FF2B5EF4-FFF2-40B4-BE49-F238E27FC236}">
                <a16:creationId xmlns:a16="http://schemas.microsoft.com/office/drawing/2014/main" id="{4DF1CEA1-10B3-9E75-06A8-906AE5DD902B}"/>
              </a:ext>
            </a:extLst>
          </p:cNvPr>
          <p:cNvSpPr>
            <a:spLocks noGrp="1"/>
          </p:cNvSpPr>
          <p:nvPr>
            <p:ph type="dt" sz="half" idx="10"/>
          </p:nvPr>
        </p:nvSpPr>
        <p:spPr/>
        <p:txBody>
          <a:bodyPr/>
          <a:lstStyle/>
          <a:p>
            <a:pPr>
              <a:spcAft>
                <a:spcPts val="600"/>
              </a:spcAft>
              <a:defRPr/>
            </a:pPr>
            <a:fld id="{63163EF8-2307-4794-9875-6B8CA664E276}" type="datetime1">
              <a:rPr lang="en-GB" altLang="en-US" smtClean="0"/>
              <a:pPr>
                <a:spcAft>
                  <a:spcPts val="600"/>
                </a:spcAft>
                <a:defRPr/>
              </a:pPr>
              <a:t>20/10/2026</a:t>
            </a:fld>
            <a:endParaRPr lang="en-GB" altLang="en-US"/>
          </a:p>
        </p:txBody>
      </p:sp>
      <p:sp>
        <p:nvSpPr>
          <p:cNvPr id="5" name="Slide Number Placeholder 4" hidden="1">
            <a:extLst>
              <a:ext uri="{FF2B5EF4-FFF2-40B4-BE49-F238E27FC236}">
                <a16:creationId xmlns:a16="http://schemas.microsoft.com/office/drawing/2014/main" id="{55BB6936-7298-5BD6-5A48-2DC59AA034FA}"/>
              </a:ext>
            </a:extLst>
          </p:cNvPr>
          <p:cNvSpPr>
            <a:spLocks noGrp="1"/>
          </p:cNvSpPr>
          <p:nvPr>
            <p:ph type="sldNum" sz="quarter" idx="12"/>
          </p:nvPr>
        </p:nvSpPr>
        <p:spPr/>
        <p:txBody>
          <a:bodyPr/>
          <a:lstStyle/>
          <a:p>
            <a:pPr>
              <a:spcAft>
                <a:spcPts val="600"/>
              </a:spcAft>
              <a:defRPr/>
            </a:pPr>
            <a:fld id="{8B34AADE-47AB-4FD6-A959-68A9E6432E18}" type="slidenum">
              <a:rPr lang="en-GB" altLang="en-US" smtClean="0"/>
              <a:pPr>
                <a:spcAft>
                  <a:spcPts val="600"/>
                </a:spcAft>
                <a:defRPr/>
              </a:pPr>
              <a:t>31</a:t>
            </a:fld>
            <a:endParaRPr lang="en-GB" altLang="en-US"/>
          </a:p>
        </p:txBody>
      </p:sp>
    </p:spTree>
    <p:extLst>
      <p:ext uri="{BB962C8B-B14F-4D97-AF65-F5344CB8AC3E}">
        <p14:creationId xmlns:p14="http://schemas.microsoft.com/office/powerpoint/2010/main" val="42060346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9AB036E4-4819-D1CB-A668-91EAF221319B}"/>
              </a:ext>
            </a:extLst>
          </p:cNvPr>
          <p:cNvSpPr>
            <a:spLocks noGrp="1"/>
          </p:cNvSpPr>
          <p:nvPr>
            <p:ph type="title"/>
          </p:nvPr>
        </p:nvSpPr>
        <p:spPr/>
        <p:txBody>
          <a:bodyPr/>
          <a:lstStyle/>
          <a:p>
            <a:r>
              <a:rPr lang="en-GB" altLang="en-US" b="1"/>
              <a:t>QUESTION TIME</a:t>
            </a:r>
          </a:p>
        </p:txBody>
      </p:sp>
      <p:pic>
        <p:nvPicPr>
          <p:cNvPr id="17411" name="Content Placeholder 5">
            <a:extLst>
              <a:ext uri="{FF2B5EF4-FFF2-40B4-BE49-F238E27FC236}">
                <a16:creationId xmlns:a16="http://schemas.microsoft.com/office/drawing/2014/main" id="{AC121048-C379-22DC-7BA6-FB8382F83EF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872038" y="2359025"/>
            <a:ext cx="2146300" cy="2139950"/>
          </a:xfrm>
        </p:spPr>
      </p:pic>
      <p:sp>
        <p:nvSpPr>
          <p:cNvPr id="4" name="Date Placeholder 3">
            <a:extLst>
              <a:ext uri="{FF2B5EF4-FFF2-40B4-BE49-F238E27FC236}">
                <a16:creationId xmlns:a16="http://schemas.microsoft.com/office/drawing/2014/main" id="{C680AA8A-1579-8A88-4690-92C36A289B7F}"/>
              </a:ext>
            </a:extLst>
          </p:cNvPr>
          <p:cNvSpPr>
            <a:spLocks noGrp="1"/>
          </p:cNvSpPr>
          <p:nvPr>
            <p:ph type="dt" sz="quarter" idx="10"/>
          </p:nvPr>
        </p:nvSpPr>
        <p:spPr/>
        <p:txBody>
          <a:bodyPr/>
          <a:lstStyle/>
          <a:p>
            <a:pPr>
              <a:defRPr/>
            </a:pPr>
            <a:fld id="{C329EE58-E6A4-4677-BD48-D1D3A6272A9B}" type="datetime1">
              <a:rPr lang="en-GB" altLang="en-US">
                <a:solidFill>
                  <a:prstClr val="black">
                    <a:tint val="75000"/>
                  </a:prstClr>
                </a:solidFill>
                <a:latin typeface="Myriad Pro"/>
              </a:rPr>
              <a:pPr>
                <a:defRPr/>
              </a:pPr>
              <a:t>20/10/2026</a:t>
            </a:fld>
            <a:endParaRPr lang="en-GB" altLang="en-US" dirty="0">
              <a:solidFill>
                <a:prstClr val="black">
                  <a:tint val="75000"/>
                </a:prstClr>
              </a:solidFill>
              <a:latin typeface="Myriad Pro"/>
            </a:endParaRPr>
          </a:p>
        </p:txBody>
      </p:sp>
      <p:sp>
        <p:nvSpPr>
          <p:cNvPr id="17413" name="Slide Number Placeholder 4">
            <a:extLst>
              <a:ext uri="{FF2B5EF4-FFF2-40B4-BE49-F238E27FC236}">
                <a16:creationId xmlns:a16="http://schemas.microsoft.com/office/drawing/2014/main" id="{7DCCD910-55B0-4A03-02E9-6A9C273E3E8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E432827D-8097-4BF2-903E-B04273729EB0}" type="slidenum">
              <a:rPr lang="en-GB" altLang="en-US" sz="1200">
                <a:solidFill>
                  <a:srgbClr val="898989"/>
                </a:solidFill>
                <a:cs typeface="Arial" panose="020B0604020202020204" pitchFamily="34" charset="0"/>
              </a:rPr>
              <a:pPr fontAlgn="base">
                <a:spcBef>
                  <a:spcPct val="0"/>
                </a:spcBef>
                <a:spcAft>
                  <a:spcPct val="0"/>
                </a:spcAft>
                <a:buNone/>
              </a:pPr>
              <a:t>32</a:t>
            </a:fld>
            <a:endParaRPr lang="en-GB" altLang="en-US" sz="1200">
              <a:solidFill>
                <a:srgbClr val="898989"/>
              </a:solidFill>
              <a:cs typeface="Arial" panose="020B0604020202020204" pitchFamily="34" charset="0"/>
            </a:endParaRPr>
          </a:p>
        </p:txBody>
      </p:sp>
      <p:pic>
        <p:nvPicPr>
          <p:cNvPr id="17414" name="Picture 6">
            <a:extLst>
              <a:ext uri="{FF2B5EF4-FFF2-40B4-BE49-F238E27FC236}">
                <a16:creationId xmlns:a16="http://schemas.microsoft.com/office/drawing/2014/main" id="{6D0D4BD2-3FE7-093C-1450-C5027D0FA8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1713" y="1417638"/>
            <a:ext cx="1871662" cy="244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5" name="Picture 7">
            <a:extLst>
              <a:ext uri="{FF2B5EF4-FFF2-40B4-BE49-F238E27FC236}">
                <a16:creationId xmlns:a16="http://schemas.microsoft.com/office/drawing/2014/main" id="{AF34641E-E032-FA2C-4F76-31B95F45AAA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40688" y="3644900"/>
            <a:ext cx="2468562"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03FAD-6262-4E05-C88A-B196E4788E66}"/>
              </a:ext>
            </a:extLst>
          </p:cNvPr>
          <p:cNvSpPr>
            <a:spLocks noGrp="1"/>
          </p:cNvSpPr>
          <p:nvPr>
            <p:ph type="title"/>
          </p:nvPr>
        </p:nvSpPr>
        <p:spPr/>
        <p:txBody>
          <a:bodyPr/>
          <a:lstStyle/>
          <a:p>
            <a:r>
              <a:rPr lang="en-GB" b="1" dirty="0"/>
              <a:t>What did I learn? </a:t>
            </a:r>
          </a:p>
        </p:txBody>
      </p:sp>
      <p:sp>
        <p:nvSpPr>
          <p:cNvPr id="3" name="Content Placeholder 2">
            <a:extLst>
              <a:ext uri="{FF2B5EF4-FFF2-40B4-BE49-F238E27FC236}">
                <a16:creationId xmlns:a16="http://schemas.microsoft.com/office/drawing/2014/main" id="{6B7DAD01-2BC6-5365-A802-0D4687C01ABC}"/>
              </a:ext>
            </a:extLst>
          </p:cNvPr>
          <p:cNvSpPr>
            <a:spLocks noGrp="1"/>
          </p:cNvSpPr>
          <p:nvPr>
            <p:ph idx="1"/>
          </p:nvPr>
        </p:nvSpPr>
        <p:spPr>
          <a:xfrm>
            <a:off x="3419475" y="2000251"/>
            <a:ext cx="8391526" cy="3516982"/>
          </a:xfrm>
        </p:spPr>
        <p:txBody>
          <a:bodyPr/>
          <a:lstStyle/>
          <a:p>
            <a:r>
              <a:rPr lang="en-GB" sz="4400" dirty="0"/>
              <a:t>What I have learnt today will help me in my practice because....</a:t>
            </a:r>
          </a:p>
          <a:p>
            <a:endParaRPr lang="en-GB" sz="4000" dirty="0"/>
          </a:p>
          <a:p>
            <a:endParaRPr lang="en-GB" dirty="0"/>
          </a:p>
          <a:p>
            <a:endParaRPr lang="en-GB" dirty="0"/>
          </a:p>
        </p:txBody>
      </p:sp>
      <p:sp>
        <p:nvSpPr>
          <p:cNvPr id="4" name="Date Placeholder 3">
            <a:extLst>
              <a:ext uri="{FF2B5EF4-FFF2-40B4-BE49-F238E27FC236}">
                <a16:creationId xmlns:a16="http://schemas.microsoft.com/office/drawing/2014/main" id="{B8059A93-2BCF-695B-4425-F8E7F79990EA}"/>
              </a:ext>
            </a:extLst>
          </p:cNvPr>
          <p:cNvSpPr>
            <a:spLocks noGrp="1"/>
          </p:cNvSpPr>
          <p:nvPr>
            <p:ph type="dt" sz="half" idx="10"/>
          </p:nvPr>
        </p:nvSpPr>
        <p:spPr/>
        <p:txBody>
          <a:bodyPr/>
          <a:lstStyle/>
          <a:p>
            <a:pPr>
              <a:defRPr/>
            </a:pPr>
            <a:fld id="{1AEAE516-398A-4C62-BFF5-3A06D03BAA36}" type="datetime1">
              <a:rPr lang="en-GB" altLang="en-US">
                <a:solidFill>
                  <a:prstClr val="black">
                    <a:tint val="75000"/>
                  </a:prstClr>
                </a:solidFill>
                <a:latin typeface="Myriad Pro"/>
              </a:rPr>
              <a:pPr>
                <a:defRPr/>
              </a:pPr>
              <a:t>20/10/2026</a:t>
            </a:fld>
            <a:endParaRPr lang="en-GB" altLang="en-US" dirty="0">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3D35492F-71C9-2383-4E2A-8CEFE6A25CE0}"/>
              </a:ext>
            </a:extLst>
          </p:cNvPr>
          <p:cNvSpPr>
            <a:spLocks noGrp="1"/>
          </p:cNvSpPr>
          <p:nvPr>
            <p:ph type="sldNum" sz="quarter" idx="12"/>
          </p:nvPr>
        </p:nvSpPr>
        <p:spPr/>
        <p:txBody>
          <a:bodyPr/>
          <a:lstStyle/>
          <a:p>
            <a:pPr fontAlgn="base">
              <a:spcBef>
                <a:spcPct val="0"/>
              </a:spcBef>
              <a:spcAft>
                <a:spcPct val="0"/>
              </a:spcAft>
              <a:defRPr/>
            </a:pPr>
            <a:fld id="{7A1CCF11-17A1-496D-A53A-015F807BD464}" type="slidenum">
              <a:rPr lang="en-GB" altLang="en-US">
                <a:cs typeface="Arial" panose="020B0604020202020204" pitchFamily="34" charset="0"/>
              </a:rPr>
              <a:pPr fontAlgn="base">
                <a:spcBef>
                  <a:spcPct val="0"/>
                </a:spcBef>
                <a:spcAft>
                  <a:spcPct val="0"/>
                </a:spcAft>
                <a:defRPr/>
              </a:pPr>
              <a:t>33</a:t>
            </a:fld>
            <a:endParaRPr lang="en-GB" altLang="en-US">
              <a:cs typeface="Arial" panose="020B0604020202020204" pitchFamily="34" charset="0"/>
            </a:endParaRPr>
          </a:p>
        </p:txBody>
      </p:sp>
      <p:pic>
        <p:nvPicPr>
          <p:cNvPr id="6" name="Picture 5">
            <a:extLst>
              <a:ext uri="{FF2B5EF4-FFF2-40B4-BE49-F238E27FC236}">
                <a16:creationId xmlns:a16="http://schemas.microsoft.com/office/drawing/2014/main" id="{3A9995A7-C021-18DB-16A4-B2B9E4DA1FB7}"/>
              </a:ext>
            </a:extLst>
          </p:cNvPr>
          <p:cNvPicPr>
            <a:picLocks noChangeAspect="1"/>
          </p:cNvPicPr>
          <p:nvPr/>
        </p:nvPicPr>
        <p:blipFill>
          <a:blip r:embed="rId2"/>
          <a:stretch>
            <a:fillRect/>
          </a:stretch>
        </p:blipFill>
        <p:spPr>
          <a:xfrm>
            <a:off x="876301" y="1828800"/>
            <a:ext cx="2058582" cy="2925030"/>
          </a:xfrm>
          <a:prstGeom prst="rect">
            <a:avLst/>
          </a:prstGeom>
        </p:spPr>
      </p:pic>
    </p:spTree>
    <p:extLst>
      <p:ext uri="{BB962C8B-B14F-4D97-AF65-F5344CB8AC3E}">
        <p14:creationId xmlns:p14="http://schemas.microsoft.com/office/powerpoint/2010/main" val="41078916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B5A3D-C64E-AEC7-803F-BE67435E7515}"/>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DBE3407F-3AB0-0C2A-E6CB-DC164AC58B2E}"/>
              </a:ext>
            </a:extLst>
          </p:cNvPr>
          <p:cNvSpPr>
            <a:spLocks noGrp="1"/>
          </p:cNvSpPr>
          <p:nvPr>
            <p:ph idx="1"/>
          </p:nvPr>
        </p:nvSpPr>
        <p:spPr>
          <a:xfrm>
            <a:off x="817685" y="1417638"/>
            <a:ext cx="10764715" cy="4099595"/>
          </a:xfrm>
        </p:spPr>
        <p:txBody>
          <a:bodyPr/>
          <a:lstStyle/>
          <a:p>
            <a:r>
              <a:rPr lang="en-GB" dirty="0"/>
              <a:t>Inclusion Scotland (2022) </a:t>
            </a:r>
            <a:r>
              <a:rPr lang="en-GB" i="1" dirty="0"/>
              <a:t>The Social Model of Disability. </a:t>
            </a:r>
            <a:r>
              <a:rPr lang="en-GB" dirty="0"/>
              <a:t>Available at: </a:t>
            </a:r>
            <a:r>
              <a:rPr lang="en-GB" dirty="0">
                <a:hlinkClick r:id="rId2"/>
              </a:rPr>
              <a:t>https://inclusionscotland.org/get-informed/social-model</a:t>
            </a:r>
            <a:r>
              <a:rPr lang="en-GB" dirty="0"/>
              <a:t> (Accessed: 30 June 2022). </a:t>
            </a:r>
          </a:p>
          <a:p>
            <a:r>
              <a:rPr lang="en-GB" dirty="0"/>
              <a:t>Scope (2022) </a:t>
            </a:r>
            <a:r>
              <a:rPr lang="en-GB" i="1" dirty="0"/>
              <a:t>Social model of disability. </a:t>
            </a:r>
            <a:r>
              <a:rPr lang="en-GB" dirty="0"/>
              <a:t>Available at:  </a:t>
            </a:r>
            <a:r>
              <a:rPr lang="en-GB" dirty="0">
                <a:hlinkClick r:id="rId3"/>
              </a:rPr>
              <a:t>https://www.scope.org.uk/about-us/social-model-of-disability/</a:t>
            </a:r>
            <a:r>
              <a:rPr lang="en-GB" dirty="0"/>
              <a:t> (Accessed: 30 June 2022). </a:t>
            </a:r>
          </a:p>
          <a:p>
            <a:endParaRPr lang="en-GB" dirty="0"/>
          </a:p>
          <a:p>
            <a:endParaRPr lang="en-GB" dirty="0"/>
          </a:p>
        </p:txBody>
      </p:sp>
      <p:sp>
        <p:nvSpPr>
          <p:cNvPr id="4" name="Date Placeholder 3">
            <a:extLst>
              <a:ext uri="{FF2B5EF4-FFF2-40B4-BE49-F238E27FC236}">
                <a16:creationId xmlns:a16="http://schemas.microsoft.com/office/drawing/2014/main" id="{6DE3A4DF-3C95-F926-102F-3F0065774126}"/>
              </a:ext>
            </a:extLst>
          </p:cNvPr>
          <p:cNvSpPr>
            <a:spLocks noGrp="1"/>
          </p:cNvSpPr>
          <p:nvPr>
            <p:ph type="dt" sz="half" idx="10"/>
          </p:nvPr>
        </p:nvSpPr>
        <p:spPr/>
        <p:txBody>
          <a:bodyPr/>
          <a:lstStyle/>
          <a:p>
            <a:pPr>
              <a:defRPr/>
            </a:pPr>
            <a:fld id="{63163EF8-2307-4794-9875-6B8CA664E276}" type="datetime1">
              <a:rPr lang="en-GB" altLang="en-US" smtClean="0"/>
              <a:pPr>
                <a:defRPr/>
              </a:pPr>
              <a:t>20/10/2026</a:t>
            </a:fld>
            <a:endParaRPr lang="en-GB" altLang="en-US" dirty="0"/>
          </a:p>
        </p:txBody>
      </p:sp>
      <p:sp>
        <p:nvSpPr>
          <p:cNvPr id="5" name="Slide Number Placeholder 4">
            <a:extLst>
              <a:ext uri="{FF2B5EF4-FFF2-40B4-BE49-F238E27FC236}">
                <a16:creationId xmlns:a16="http://schemas.microsoft.com/office/drawing/2014/main" id="{80F4DDA5-38A0-FCD9-DC2B-8821552E7286}"/>
              </a:ext>
            </a:extLst>
          </p:cNvPr>
          <p:cNvSpPr>
            <a:spLocks noGrp="1"/>
          </p:cNvSpPr>
          <p:nvPr>
            <p:ph type="sldNum" sz="quarter" idx="12"/>
          </p:nvPr>
        </p:nvSpPr>
        <p:spPr/>
        <p:txBody>
          <a:bodyPr/>
          <a:lstStyle/>
          <a:p>
            <a:pPr>
              <a:defRPr/>
            </a:pPr>
            <a:fld id="{8B34AADE-47AB-4FD6-A959-68A9E6432E18}" type="slidenum">
              <a:rPr lang="en-GB" altLang="en-US" smtClean="0"/>
              <a:pPr>
                <a:defRPr/>
              </a:pPr>
              <a:t>34</a:t>
            </a:fld>
            <a:endParaRPr lang="en-GB" altLang="en-US"/>
          </a:p>
        </p:txBody>
      </p:sp>
    </p:spTree>
    <p:extLst>
      <p:ext uri="{BB962C8B-B14F-4D97-AF65-F5344CB8AC3E}">
        <p14:creationId xmlns:p14="http://schemas.microsoft.com/office/powerpoint/2010/main" val="76950376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93</TotalTime>
  <Words>884</Words>
  <Application>Microsoft Office PowerPoint</Application>
  <PresentationFormat>Widescreen</PresentationFormat>
  <Paragraphs>144</Paragraphs>
  <Slides>34</Slides>
  <Notes>2</Notes>
  <HiddenSlides>0</HiddenSlides>
  <MMClips>2</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34</vt:i4>
      </vt:variant>
    </vt:vector>
  </HeadingPairs>
  <TitlesOfParts>
    <vt:vector size="41" baseType="lpstr">
      <vt:lpstr>Aptos</vt:lpstr>
      <vt:lpstr>Arial</vt:lpstr>
      <vt:lpstr>Myriad Pro</vt:lpstr>
      <vt:lpstr>Myriad Pro Light</vt:lpstr>
      <vt:lpstr>Times New Roman</vt:lpstr>
      <vt:lpstr>20140311PresentationUWTSDTemplate</vt:lpstr>
      <vt:lpstr>1_20140311PresentationUWTSDTemplate</vt:lpstr>
      <vt:lpstr>Principles of Health and Social Care Practice  (BMHP5016_LON) </vt:lpstr>
      <vt:lpstr>Aim of Lecture  (Week 4) </vt:lpstr>
      <vt:lpstr>Learning objectives  (Week 4)</vt:lpstr>
      <vt:lpstr>Why do we need theories? </vt:lpstr>
      <vt:lpstr>PowerPoint Presentation</vt:lpstr>
      <vt:lpstr> </vt:lpstr>
      <vt:lpstr>PowerPoint Presentation</vt:lpstr>
      <vt:lpstr>PowerPoint Presentation</vt:lpstr>
      <vt:lpstr>Let’s watch this video to understand further</vt:lpstr>
      <vt:lpstr>Activity</vt:lpstr>
      <vt:lpstr>PowerPoint Presentation</vt:lpstr>
      <vt:lpstr>PowerPoint Presentation</vt:lpstr>
      <vt:lpstr>What is Health Promotion?</vt:lpstr>
      <vt:lpstr>PowerPoint Presentation</vt:lpstr>
      <vt:lpstr>Examples of health promotion strategies</vt:lpstr>
      <vt:lpstr>Can you imagine? </vt:lpstr>
      <vt:lpstr>Answer </vt:lpstr>
      <vt:lpstr>As a result…</vt:lpstr>
      <vt:lpstr>Brainstorm </vt:lpstr>
      <vt:lpstr>  Discussion:  What is disability?  </vt:lpstr>
      <vt:lpstr>PowerPoint Presentation</vt:lpstr>
      <vt:lpstr>Group Activity </vt:lpstr>
      <vt:lpstr>The medical model of disability </vt:lpstr>
      <vt:lpstr>PowerPoint Presentation</vt:lpstr>
      <vt:lpstr>PowerPoint Presentation</vt:lpstr>
      <vt:lpstr>Video: What is the social model of disability?</vt:lpstr>
      <vt:lpstr>PowerPoint Presentation</vt:lpstr>
      <vt:lpstr>Activity</vt:lpstr>
      <vt:lpstr>Breaking barriers </vt:lpstr>
      <vt:lpstr>PowerPoint Presentation</vt:lpstr>
      <vt:lpstr>PowerPoint Presentation</vt:lpstr>
      <vt:lpstr>QUESTION TIME</vt:lpstr>
      <vt:lpstr>What did I learn?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Health and Social Care Practice  (BMHP5016_LON)</dc:title>
  <dc:creator>bianca sanfilippo</dc:creator>
  <cp:lastModifiedBy>Muhammed Khan</cp:lastModifiedBy>
  <cp:revision>33</cp:revision>
  <dcterms:created xsi:type="dcterms:W3CDTF">2022-06-08T09:41:46Z</dcterms:created>
  <dcterms:modified xsi:type="dcterms:W3CDTF">2026-10-20T15:08:16Z</dcterms:modified>
</cp:coreProperties>
</file>