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17"/>
  </p:notesMasterIdLst>
  <p:sldIdLst>
    <p:sldId id="261" r:id="rId2"/>
    <p:sldId id="262" r:id="rId3"/>
    <p:sldId id="263" r:id="rId4"/>
    <p:sldId id="264" r:id="rId5"/>
    <p:sldId id="265" r:id="rId6"/>
    <p:sldId id="266" r:id="rId7"/>
    <p:sldId id="267" r:id="rId8"/>
    <p:sldId id="268" r:id="rId9"/>
    <p:sldId id="270" r:id="rId10"/>
    <p:sldId id="271" r:id="rId11"/>
    <p:sldId id="272" r:id="rId12"/>
    <p:sldId id="257" r:id="rId13"/>
    <p:sldId id="258" r:id="rId14"/>
    <p:sldId id="260"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F2F265-6CDE-4B6F-A87A-1F4107B16DA6}" v="80" dt="2025-11-08T17:04:59.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21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isa Ikwa" userId="8d5ebb738bd1c38c" providerId="LiveId" clId="{EECD1D38-4C9E-4E4C-949E-8467A327D0AD}"/>
    <pc:docChg chg="undo redo custSel addSld delSld modSld sldOrd">
      <pc:chgData name="Louisa Ikwa" userId="8d5ebb738bd1c38c" providerId="LiveId" clId="{EECD1D38-4C9E-4E4C-949E-8467A327D0AD}" dt="2025-11-08T17:17:11.720" v="1563" actId="20577"/>
      <pc:docMkLst>
        <pc:docMk/>
      </pc:docMkLst>
      <pc:sldChg chg="addSp delSp modSp del mod ord setClrOvrMap delDesignElem">
        <pc:chgData name="Louisa Ikwa" userId="8d5ebb738bd1c38c" providerId="LiveId" clId="{EECD1D38-4C9E-4E4C-949E-8467A327D0AD}" dt="2025-11-08T02:31:00.964" v="803" actId="47"/>
        <pc:sldMkLst>
          <pc:docMk/>
          <pc:sldMk cId="1615736388" sldId="256"/>
        </pc:sldMkLst>
        <pc:spChg chg="mod">
          <ac:chgData name="Louisa Ikwa" userId="8d5ebb738bd1c38c" providerId="LiveId" clId="{EECD1D38-4C9E-4E4C-949E-8467A327D0AD}" dt="2025-11-08T01:54:19.090" v="479" actId="26606"/>
          <ac:spMkLst>
            <pc:docMk/>
            <pc:sldMk cId="1615736388" sldId="256"/>
            <ac:spMk id="2" creationId="{49CBF1C5-2EF7-421C-F54D-A57C21BB8174}"/>
          </ac:spMkLst>
        </pc:spChg>
        <pc:spChg chg="mod">
          <ac:chgData name="Louisa Ikwa" userId="8d5ebb738bd1c38c" providerId="LiveId" clId="{EECD1D38-4C9E-4E4C-949E-8467A327D0AD}" dt="2025-11-08T01:54:19.090" v="479" actId="26606"/>
          <ac:spMkLst>
            <pc:docMk/>
            <pc:sldMk cId="1615736388" sldId="256"/>
            <ac:spMk id="3" creationId="{AA6415BB-263A-29A7-FA25-A8E6FFF86822}"/>
          </ac:spMkLst>
        </pc:spChg>
        <pc:spChg chg="add del">
          <ac:chgData name="Louisa Ikwa" userId="8d5ebb738bd1c38c" providerId="LiveId" clId="{EECD1D38-4C9E-4E4C-949E-8467A327D0AD}" dt="2025-11-08T01:54:19.011" v="478" actId="26606"/>
          <ac:spMkLst>
            <pc:docMk/>
            <pc:sldMk cId="1615736388" sldId="256"/>
            <ac:spMk id="9" creationId="{2D529E20-662F-4915-ACD7-970C026FDB7F}"/>
          </ac:spMkLst>
        </pc:spChg>
        <pc:spChg chg="add del">
          <ac:chgData name="Louisa Ikwa" userId="8d5ebb738bd1c38c" providerId="LiveId" clId="{EECD1D38-4C9E-4E4C-949E-8467A327D0AD}" dt="2025-11-08T01:54:19.011" v="478" actId="26606"/>
          <ac:spMkLst>
            <pc:docMk/>
            <pc:sldMk cId="1615736388" sldId="256"/>
            <ac:spMk id="11" creationId="{1AD5EB79-7F9A-4BBC-92A5-188382CBA1B6}"/>
          </ac:spMkLst>
        </pc:spChg>
        <pc:spChg chg="add del">
          <ac:chgData name="Louisa Ikwa" userId="8d5ebb738bd1c38c" providerId="LiveId" clId="{EECD1D38-4C9E-4E4C-949E-8467A327D0AD}" dt="2025-11-08T01:54:19.011" v="478" actId="26606"/>
          <ac:spMkLst>
            <pc:docMk/>
            <pc:sldMk cId="1615736388" sldId="256"/>
            <ac:spMk id="13" creationId="{B9B8A17F-DC3A-4D9A-AA53-9BFB894CD7BA}"/>
          </ac:spMkLst>
        </pc:spChg>
        <pc:spChg chg="add del">
          <ac:chgData name="Louisa Ikwa" userId="8d5ebb738bd1c38c" providerId="LiveId" clId="{EECD1D38-4C9E-4E4C-949E-8467A327D0AD}" dt="2025-11-08T02:06:20.254" v="550"/>
          <ac:spMkLst>
            <pc:docMk/>
            <pc:sldMk cId="1615736388" sldId="256"/>
            <ac:spMk id="15" creationId="{2668F1A4-6DBB-4F0B-A679-6EE5483638F8}"/>
          </ac:spMkLst>
        </pc:spChg>
        <pc:spChg chg="add del">
          <ac:chgData name="Louisa Ikwa" userId="8d5ebb738bd1c38c" providerId="LiveId" clId="{EECD1D38-4C9E-4E4C-949E-8467A327D0AD}" dt="2025-11-08T02:06:20.254" v="550"/>
          <ac:spMkLst>
            <pc:docMk/>
            <pc:sldMk cId="1615736388" sldId="256"/>
            <ac:spMk id="16" creationId="{B8DBF1C0-B8F1-4AAC-8704-256BA0E9D63B}"/>
          </ac:spMkLst>
        </pc:spChg>
        <pc:spChg chg="add del">
          <ac:chgData name="Louisa Ikwa" userId="8d5ebb738bd1c38c" providerId="LiveId" clId="{EECD1D38-4C9E-4E4C-949E-8467A327D0AD}" dt="2025-11-08T02:06:20.254" v="550"/>
          <ac:spMkLst>
            <pc:docMk/>
            <pc:sldMk cId="1615736388" sldId="256"/>
            <ac:spMk id="17" creationId="{B70F7E59-C971-4F55-8E3A-1E583B65FCB9}"/>
          </ac:spMkLst>
        </pc:spChg>
        <pc:spChg chg="add del">
          <ac:chgData name="Louisa Ikwa" userId="8d5ebb738bd1c38c" providerId="LiveId" clId="{EECD1D38-4C9E-4E4C-949E-8467A327D0AD}" dt="2025-11-08T01:53:16.981" v="470"/>
          <ac:spMkLst>
            <pc:docMk/>
            <pc:sldMk cId="1615736388" sldId="256"/>
            <ac:spMk id="18" creationId="{7A875D55-4A80-43E9-38F6-27E3664939B0}"/>
          </ac:spMkLst>
        </pc:spChg>
        <pc:picChg chg="mod">
          <ac:chgData name="Louisa Ikwa" userId="8d5ebb738bd1c38c" providerId="LiveId" clId="{EECD1D38-4C9E-4E4C-949E-8467A327D0AD}" dt="2025-11-08T01:54:19.090" v="479" actId="26606"/>
          <ac:picMkLst>
            <pc:docMk/>
            <pc:sldMk cId="1615736388" sldId="256"/>
            <ac:picMk id="4" creationId="{47101361-FC6D-E27B-BE9E-153062D42C56}"/>
          </ac:picMkLst>
        </pc:picChg>
      </pc:sldChg>
      <pc:sldChg chg="addSp delSp modSp mod ord delDesignElem">
        <pc:chgData name="Louisa Ikwa" userId="8d5ebb738bd1c38c" providerId="LiveId" clId="{EECD1D38-4C9E-4E4C-949E-8467A327D0AD}" dt="2025-11-08T03:21:32.138" v="1061" actId="1076"/>
        <pc:sldMkLst>
          <pc:docMk/>
          <pc:sldMk cId="2015598917" sldId="257"/>
        </pc:sldMkLst>
        <pc:spChg chg="mod">
          <ac:chgData name="Louisa Ikwa" userId="8d5ebb738bd1c38c" providerId="LiveId" clId="{EECD1D38-4C9E-4E4C-949E-8467A327D0AD}" dt="2025-11-08T02:29:19.441" v="794" actId="1076"/>
          <ac:spMkLst>
            <pc:docMk/>
            <pc:sldMk cId="2015598917" sldId="257"/>
            <ac:spMk id="2" creationId="{EF255B8A-530C-C22E-1EB6-F7226629023F}"/>
          </ac:spMkLst>
        </pc:spChg>
        <pc:spChg chg="mod">
          <ac:chgData name="Louisa Ikwa" userId="8d5ebb738bd1c38c" providerId="LiveId" clId="{EECD1D38-4C9E-4E4C-949E-8467A327D0AD}" dt="2025-11-08T02:28:39.401" v="789" actId="1076"/>
          <ac:spMkLst>
            <pc:docMk/>
            <pc:sldMk cId="2015598917" sldId="257"/>
            <ac:spMk id="3" creationId="{B7218D69-C460-D7CF-98CE-0534B5DD8B36}"/>
          </ac:spMkLst>
        </pc:spChg>
        <pc:spChg chg="add mod">
          <ac:chgData name="Louisa Ikwa" userId="8d5ebb738bd1c38c" providerId="LiveId" clId="{EECD1D38-4C9E-4E4C-949E-8467A327D0AD}" dt="2025-11-08T02:30:28.332" v="802" actId="255"/>
          <ac:spMkLst>
            <pc:docMk/>
            <pc:sldMk cId="2015598917" sldId="257"/>
            <ac:spMk id="5" creationId="{CA8C38EE-66E7-71B1-D425-53DCD4160B4B}"/>
          </ac:spMkLst>
        </pc:spChg>
        <pc:spChg chg="add del">
          <ac:chgData name="Louisa Ikwa" userId="8d5ebb738bd1c38c" providerId="LiveId" clId="{EECD1D38-4C9E-4E4C-949E-8467A327D0AD}" dt="2025-11-08T01:53:16.981" v="470"/>
          <ac:spMkLst>
            <pc:docMk/>
            <pc:sldMk cId="2015598917" sldId="257"/>
            <ac:spMk id="11" creationId="{CBB0869A-0BE5-B3E9-F73D-2F3691E4D932}"/>
          </ac:spMkLst>
        </pc:spChg>
        <pc:picChg chg="mod">
          <ac:chgData name="Louisa Ikwa" userId="8d5ebb738bd1c38c" providerId="LiveId" clId="{EECD1D38-4C9E-4E4C-949E-8467A327D0AD}" dt="2025-11-08T03:21:32.138" v="1061" actId="1076"/>
          <ac:picMkLst>
            <pc:docMk/>
            <pc:sldMk cId="2015598917" sldId="257"/>
            <ac:picMk id="4" creationId="{A082B5F3-9B04-8203-71E6-BCFAE26C1BEE}"/>
          </ac:picMkLst>
        </pc:picChg>
      </pc:sldChg>
      <pc:sldChg chg="addSp delSp modSp add del mod setBg setClrOvrMap delDesignElem">
        <pc:chgData name="Louisa Ikwa" userId="8d5ebb738bd1c38c" providerId="LiveId" clId="{EECD1D38-4C9E-4E4C-949E-8467A327D0AD}" dt="2025-11-08T03:34:12.264" v="1087" actId="1076"/>
        <pc:sldMkLst>
          <pc:docMk/>
          <pc:sldMk cId="3647410817" sldId="258"/>
        </pc:sldMkLst>
        <pc:spChg chg="mod">
          <ac:chgData name="Louisa Ikwa" userId="8d5ebb738bd1c38c" providerId="LiveId" clId="{EECD1D38-4C9E-4E4C-949E-8467A327D0AD}" dt="2025-11-08T03:34:12.264" v="1087" actId="1076"/>
          <ac:spMkLst>
            <pc:docMk/>
            <pc:sldMk cId="3647410817" sldId="258"/>
            <ac:spMk id="2" creationId="{996C504A-46AB-AAEE-E153-A86895E9267B}"/>
          </ac:spMkLst>
        </pc:spChg>
        <pc:spChg chg="mod ord">
          <ac:chgData name="Louisa Ikwa" userId="8d5ebb738bd1c38c" providerId="LiveId" clId="{EECD1D38-4C9E-4E4C-949E-8467A327D0AD}" dt="2025-11-08T03:33:45.798" v="1085" actId="1076"/>
          <ac:spMkLst>
            <pc:docMk/>
            <pc:sldMk cId="3647410817" sldId="258"/>
            <ac:spMk id="3" creationId="{C010336C-8CB1-2EEC-E5E4-F4A0621519A7}"/>
          </ac:spMkLst>
        </pc:spChg>
        <pc:spChg chg="add del">
          <ac:chgData name="Louisa Ikwa" userId="8d5ebb738bd1c38c" providerId="LiveId" clId="{EECD1D38-4C9E-4E4C-949E-8467A327D0AD}" dt="2025-11-08T03:33:18.639" v="1080" actId="26606"/>
          <ac:spMkLst>
            <pc:docMk/>
            <pc:sldMk cId="3647410817" sldId="258"/>
            <ac:spMk id="7" creationId="{324E43EB-867C-4B35-9A5C-E435157C7297}"/>
          </ac:spMkLst>
        </pc:spChg>
        <pc:spChg chg="add del">
          <ac:chgData name="Louisa Ikwa" userId="8d5ebb738bd1c38c" providerId="LiveId" clId="{EECD1D38-4C9E-4E4C-949E-8467A327D0AD}" dt="2025-11-07T18:30:57.198" v="204" actId="26606"/>
          <ac:spMkLst>
            <pc:docMk/>
            <pc:sldMk cId="3647410817" sldId="258"/>
            <ac:spMk id="8" creationId="{DDD1D22E-5996-E45B-92B2-659F701A4A3B}"/>
          </ac:spMkLst>
        </pc:spChg>
        <pc:spChg chg="add del">
          <ac:chgData name="Louisa Ikwa" userId="8d5ebb738bd1c38c" providerId="LiveId" clId="{EECD1D38-4C9E-4E4C-949E-8467A327D0AD}" dt="2025-11-07T18:30:44.030" v="202" actId="26606"/>
          <ac:spMkLst>
            <pc:docMk/>
            <pc:sldMk cId="3647410817" sldId="258"/>
            <ac:spMk id="9" creationId="{2961259D-605E-E200-FF9F-7C8C71D7C8E4}"/>
          </ac:spMkLst>
        </pc:spChg>
        <pc:spChg chg="add del">
          <ac:chgData name="Louisa Ikwa" userId="8d5ebb738bd1c38c" providerId="LiveId" clId="{EECD1D38-4C9E-4E4C-949E-8467A327D0AD}" dt="2025-11-08T03:33:18.639" v="1080" actId="26606"/>
          <ac:spMkLst>
            <pc:docMk/>
            <pc:sldMk cId="3647410817" sldId="258"/>
            <ac:spMk id="10" creationId="{A7C0F5DA-B59F-4F13-8BB8-FFD8F2C572BC}"/>
          </ac:spMkLst>
        </pc:spChg>
        <pc:spChg chg="add del">
          <ac:chgData name="Louisa Ikwa" userId="8d5ebb738bd1c38c" providerId="LiveId" clId="{EECD1D38-4C9E-4E4C-949E-8467A327D0AD}" dt="2025-11-08T03:33:18.639" v="1080" actId="26606"/>
          <ac:spMkLst>
            <pc:docMk/>
            <pc:sldMk cId="3647410817" sldId="258"/>
            <ac:spMk id="12" creationId="{9CEA1DEC-CC9E-4776-9E08-048A15BFA6CA}"/>
          </ac:spMkLst>
        </pc:spChg>
        <pc:spChg chg="add del">
          <ac:chgData name="Louisa Ikwa" userId="8d5ebb738bd1c38c" providerId="LiveId" clId="{EECD1D38-4C9E-4E4C-949E-8467A327D0AD}" dt="2025-11-08T03:33:18.639" v="1080" actId="26606"/>
          <ac:spMkLst>
            <pc:docMk/>
            <pc:sldMk cId="3647410817" sldId="258"/>
            <ac:spMk id="14" creationId="{9CE399CF-F4B8-4832-A8CB-B93F6B1EF44B}"/>
          </ac:spMkLst>
        </pc:spChg>
        <pc:spChg chg="add del">
          <ac:chgData name="Louisa Ikwa" userId="8d5ebb738bd1c38c" providerId="LiveId" clId="{EECD1D38-4C9E-4E4C-949E-8467A327D0AD}" dt="2025-11-08T03:33:18.639" v="1080" actId="26606"/>
          <ac:spMkLst>
            <pc:docMk/>
            <pc:sldMk cId="3647410817" sldId="258"/>
            <ac:spMk id="16" creationId="{1F23E73A-FDC8-462C-83C1-3AA8961449CF}"/>
          </ac:spMkLst>
        </pc:spChg>
        <pc:spChg chg="add del">
          <ac:chgData name="Louisa Ikwa" userId="8d5ebb738bd1c38c" providerId="LiveId" clId="{EECD1D38-4C9E-4E4C-949E-8467A327D0AD}" dt="2025-11-08T03:33:08.309" v="1070" actId="26606"/>
          <ac:spMkLst>
            <pc:docMk/>
            <pc:sldMk cId="3647410817" sldId="258"/>
            <ac:spMk id="21" creationId="{89EA2611-DCBA-4E97-A2B2-9A466E76BDA4}"/>
          </ac:spMkLst>
        </pc:spChg>
        <pc:spChg chg="add del">
          <ac:chgData name="Louisa Ikwa" userId="8d5ebb738bd1c38c" providerId="LiveId" clId="{EECD1D38-4C9E-4E4C-949E-8467A327D0AD}" dt="2025-11-08T03:33:08.309" v="1070" actId="26606"/>
          <ac:spMkLst>
            <pc:docMk/>
            <pc:sldMk cId="3647410817" sldId="258"/>
            <ac:spMk id="23" creationId="{FD2669AB-35DB-41EC-BE9C-DA80B60A3280}"/>
          </ac:spMkLst>
        </pc:spChg>
        <pc:spChg chg="add del">
          <ac:chgData name="Louisa Ikwa" userId="8d5ebb738bd1c38c" providerId="LiveId" clId="{EECD1D38-4C9E-4E4C-949E-8467A327D0AD}" dt="2025-11-08T03:33:08.309" v="1070" actId="26606"/>
          <ac:spMkLst>
            <pc:docMk/>
            <pc:sldMk cId="3647410817" sldId="258"/>
            <ac:spMk id="25" creationId="{BBC615D1-6E12-40EF-915B-316CFDB550D5}"/>
          </ac:spMkLst>
        </pc:spChg>
        <pc:spChg chg="add del">
          <ac:chgData name="Louisa Ikwa" userId="8d5ebb738bd1c38c" providerId="LiveId" clId="{EECD1D38-4C9E-4E4C-949E-8467A327D0AD}" dt="2025-11-08T03:33:08.309" v="1070" actId="26606"/>
          <ac:spMkLst>
            <pc:docMk/>
            <pc:sldMk cId="3647410817" sldId="258"/>
            <ac:spMk id="29" creationId="{4A2FAF1F-F462-46AF-A9E6-CC93C4E2C359}"/>
          </ac:spMkLst>
        </pc:spChg>
        <pc:spChg chg="add del">
          <ac:chgData name="Louisa Ikwa" userId="8d5ebb738bd1c38c" providerId="LiveId" clId="{EECD1D38-4C9E-4E4C-949E-8467A327D0AD}" dt="2025-11-08T03:33:08.309" v="1070" actId="26606"/>
          <ac:spMkLst>
            <pc:docMk/>
            <pc:sldMk cId="3647410817" sldId="258"/>
            <ac:spMk id="31" creationId="{7146BED8-BAE9-42C5-A3DD-7B946445DB8C}"/>
          </ac:spMkLst>
        </pc:spChg>
        <pc:spChg chg="add del">
          <ac:chgData name="Louisa Ikwa" userId="8d5ebb738bd1c38c" providerId="LiveId" clId="{EECD1D38-4C9E-4E4C-949E-8467A327D0AD}" dt="2025-11-08T03:33:11.479" v="1073" actId="26606"/>
          <ac:spMkLst>
            <pc:docMk/>
            <pc:sldMk cId="3647410817" sldId="258"/>
            <ac:spMk id="35" creationId="{8D489E29-742E-4D34-AB08-CE3217805B81}"/>
          </ac:spMkLst>
        </pc:spChg>
        <pc:spChg chg="add del">
          <ac:chgData name="Louisa Ikwa" userId="8d5ebb738bd1c38c" providerId="LiveId" clId="{EECD1D38-4C9E-4E4C-949E-8467A327D0AD}" dt="2025-11-08T03:33:16.583" v="1076" actId="26606"/>
          <ac:spMkLst>
            <pc:docMk/>
            <pc:sldMk cId="3647410817" sldId="258"/>
            <ac:spMk id="37" creationId="{6E0488BA-180E-40D8-8350-4B179179556B}"/>
          </ac:spMkLst>
        </pc:spChg>
        <pc:spChg chg="add del">
          <ac:chgData name="Louisa Ikwa" userId="8d5ebb738bd1c38c" providerId="LiveId" clId="{EECD1D38-4C9E-4E4C-949E-8467A327D0AD}" dt="2025-11-08T03:33:18.165" v="1079" actId="26606"/>
          <ac:spMkLst>
            <pc:docMk/>
            <pc:sldMk cId="3647410817" sldId="258"/>
            <ac:spMk id="39" creationId="{8D489E29-742E-4D34-AB08-CE3217805B81}"/>
          </ac:spMkLst>
        </pc:spChg>
        <pc:spChg chg="add">
          <ac:chgData name="Louisa Ikwa" userId="8d5ebb738bd1c38c" providerId="LiveId" clId="{EECD1D38-4C9E-4E4C-949E-8467A327D0AD}" dt="2025-11-08T03:33:18.639" v="1080" actId="26606"/>
          <ac:spMkLst>
            <pc:docMk/>
            <pc:sldMk cId="3647410817" sldId="258"/>
            <ac:spMk id="41" creationId="{6E0488BA-180E-40D8-8350-4B179179556B}"/>
          </ac:spMkLst>
        </pc:spChg>
        <pc:spChg chg="add del">
          <ac:chgData name="Louisa Ikwa" userId="8d5ebb738bd1c38c" providerId="LiveId" clId="{EECD1D38-4C9E-4E4C-949E-8467A327D0AD}" dt="2025-11-08T03:32:34.040" v="1066"/>
          <ac:spMkLst>
            <pc:docMk/>
            <pc:sldMk cId="3647410817" sldId="258"/>
            <ac:spMk id="1031" creationId="{8D489E29-742E-4D34-AB08-CE3217805B81}"/>
          </ac:spMkLst>
        </pc:spChg>
        <pc:graphicFrameChg chg="add del modGraphic">
          <ac:chgData name="Louisa Ikwa" userId="8d5ebb738bd1c38c" providerId="LiveId" clId="{EECD1D38-4C9E-4E4C-949E-8467A327D0AD}" dt="2025-11-07T18:21:17.542" v="128" actId="27309"/>
          <ac:graphicFrameMkLst>
            <pc:docMk/>
            <pc:sldMk cId="3647410817" sldId="258"/>
            <ac:graphicFrameMk id="5" creationId="{759B7A58-6C27-A482-59FC-81B8EC9F3B37}"/>
          </ac:graphicFrameMkLst>
        </pc:graphicFrameChg>
        <pc:picChg chg="add mod ord">
          <ac:chgData name="Louisa Ikwa" userId="8d5ebb738bd1c38c" providerId="LiveId" clId="{EECD1D38-4C9E-4E4C-949E-8467A327D0AD}" dt="2025-11-08T03:33:18.639" v="1080" actId="26606"/>
          <ac:picMkLst>
            <pc:docMk/>
            <pc:sldMk cId="3647410817" sldId="258"/>
            <ac:picMk id="4" creationId="{E163E0CA-0646-65C0-0247-5B63312B7297}"/>
          </ac:picMkLst>
        </pc:picChg>
        <pc:picChg chg="add del">
          <ac:chgData name="Louisa Ikwa" userId="8d5ebb738bd1c38c" providerId="LiveId" clId="{EECD1D38-4C9E-4E4C-949E-8467A327D0AD}" dt="2025-11-07T18:30:44.030" v="202" actId="26606"/>
          <ac:picMkLst>
            <pc:docMk/>
            <pc:sldMk cId="3647410817" sldId="258"/>
            <ac:picMk id="6" creationId="{BC4E1CFA-EA40-A5B8-31D2-BCD351DA7CEB}"/>
          </ac:picMkLst>
        </pc:picChg>
        <pc:picChg chg="add mod ord">
          <ac:chgData name="Louisa Ikwa" userId="8d5ebb738bd1c38c" providerId="LiveId" clId="{EECD1D38-4C9E-4E4C-949E-8467A327D0AD}" dt="2025-11-08T03:32:34.040" v="1066"/>
          <ac:picMkLst>
            <pc:docMk/>
            <pc:sldMk cId="3647410817" sldId="258"/>
            <ac:picMk id="1026" creationId="{60FD1E8D-9081-A908-D22F-94E0BC5E81E2}"/>
          </ac:picMkLst>
        </pc:picChg>
      </pc:sldChg>
      <pc:sldChg chg="del">
        <pc:chgData name="Louisa Ikwa" userId="8d5ebb738bd1c38c" providerId="LiveId" clId="{EECD1D38-4C9E-4E4C-949E-8467A327D0AD}" dt="2025-11-07T18:15:06.983" v="72" actId="47"/>
        <pc:sldMkLst>
          <pc:docMk/>
          <pc:sldMk cId="3901799514" sldId="259"/>
        </pc:sldMkLst>
      </pc:sldChg>
      <pc:sldChg chg="addSp delSp modSp mod setBg setClrOvrMap">
        <pc:chgData name="Louisa Ikwa" userId="8d5ebb738bd1c38c" providerId="LiveId" clId="{EECD1D38-4C9E-4E4C-949E-8467A327D0AD}" dt="2025-11-08T17:06:20.346" v="1540"/>
        <pc:sldMkLst>
          <pc:docMk/>
          <pc:sldMk cId="3484626137" sldId="260"/>
        </pc:sldMkLst>
        <pc:spChg chg="del mod">
          <ac:chgData name="Louisa Ikwa" userId="8d5ebb738bd1c38c" providerId="LiveId" clId="{EECD1D38-4C9E-4E4C-949E-8467A327D0AD}" dt="2025-11-08T01:41:47.020" v="243" actId="478"/>
          <ac:spMkLst>
            <pc:docMk/>
            <pc:sldMk cId="3484626137" sldId="260"/>
            <ac:spMk id="2" creationId="{211C363F-300E-9A30-3BE1-E65F8BEA0FC0}"/>
          </ac:spMkLst>
        </pc:spChg>
        <pc:spChg chg="mod">
          <ac:chgData name="Louisa Ikwa" userId="8d5ebb738bd1c38c" providerId="LiveId" clId="{EECD1D38-4C9E-4E4C-949E-8467A327D0AD}" dt="2025-11-08T17:06:20.346" v="1540"/>
          <ac:spMkLst>
            <pc:docMk/>
            <pc:sldMk cId="3484626137" sldId="260"/>
            <ac:spMk id="3" creationId="{586543D6-7903-3C48-7081-E7A32FA6E4AB}"/>
          </ac:spMkLst>
        </pc:spChg>
        <pc:spChg chg="add del mod">
          <ac:chgData name="Louisa Ikwa" userId="8d5ebb738bd1c38c" providerId="LiveId" clId="{EECD1D38-4C9E-4E4C-949E-8467A327D0AD}" dt="2025-11-08T01:41:49.587" v="244" actId="478"/>
          <ac:spMkLst>
            <pc:docMk/>
            <pc:sldMk cId="3484626137" sldId="260"/>
            <ac:spMk id="5" creationId="{C664A4F4-5292-7265-C983-FA105EAE075C}"/>
          </ac:spMkLst>
        </pc:spChg>
        <pc:spChg chg="add del">
          <ac:chgData name="Louisa Ikwa" userId="8d5ebb738bd1c38c" providerId="LiveId" clId="{EECD1D38-4C9E-4E4C-949E-8467A327D0AD}" dt="2025-11-08T02:07:02.106" v="552" actId="26606"/>
          <ac:spMkLst>
            <pc:docMk/>
            <pc:sldMk cId="3484626137" sldId="260"/>
            <ac:spMk id="6" creationId="{C314C310-850D-4491-AA52-C75BEA68B68C}"/>
          </ac:spMkLst>
        </pc:spChg>
        <pc:spChg chg="add del">
          <ac:chgData name="Louisa Ikwa" userId="8d5ebb738bd1c38c" providerId="LiveId" clId="{EECD1D38-4C9E-4E4C-949E-8467A327D0AD}" dt="2025-11-07T18:32:30.981" v="212" actId="26606"/>
          <ac:spMkLst>
            <pc:docMk/>
            <pc:sldMk cId="3484626137" sldId="260"/>
            <ac:spMk id="8" creationId="{327D73B4-9F5C-4A64-A179-51B9500CB8B5}"/>
          </ac:spMkLst>
        </pc:spChg>
        <pc:spChg chg="add del mod">
          <ac:chgData name="Louisa Ikwa" userId="8d5ebb738bd1c38c" providerId="LiveId" clId="{EECD1D38-4C9E-4E4C-949E-8467A327D0AD}" dt="2025-11-08T04:17:24.603" v="1163" actId="478"/>
          <ac:spMkLst>
            <pc:docMk/>
            <pc:sldMk cId="3484626137" sldId="260"/>
            <ac:spMk id="8" creationId="{64B5CB2D-8E94-55F6-C400-82AEB5AABF18}"/>
          </ac:spMkLst>
        </pc:spChg>
        <pc:spChg chg="add del">
          <ac:chgData name="Louisa Ikwa" userId="8d5ebb738bd1c38c" providerId="LiveId" clId="{EECD1D38-4C9E-4E4C-949E-8467A327D0AD}" dt="2025-11-07T18:32:30.981" v="212" actId="26606"/>
          <ac:spMkLst>
            <pc:docMk/>
            <pc:sldMk cId="3484626137" sldId="260"/>
            <ac:spMk id="10" creationId="{C1F06963-6374-4B48-844F-071A9BAAAE02}"/>
          </ac:spMkLst>
        </pc:spChg>
        <pc:spChg chg="add del">
          <ac:chgData name="Louisa Ikwa" userId="8d5ebb738bd1c38c" providerId="LiveId" clId="{EECD1D38-4C9E-4E4C-949E-8467A327D0AD}" dt="2025-11-08T04:14:19.261" v="1133" actId="26606"/>
          <ac:spMkLst>
            <pc:docMk/>
            <pc:sldMk cId="3484626137" sldId="260"/>
            <ac:spMk id="11" creationId="{643780CE-2BE5-46F6-97B2-60DF30217ED3}"/>
          </ac:spMkLst>
        </pc:spChg>
        <pc:spChg chg="add del">
          <ac:chgData name="Louisa Ikwa" userId="8d5ebb738bd1c38c" providerId="LiveId" clId="{EECD1D38-4C9E-4E4C-949E-8467A327D0AD}" dt="2025-11-07T18:32:30.981" v="212" actId="26606"/>
          <ac:spMkLst>
            <pc:docMk/>
            <pc:sldMk cId="3484626137" sldId="260"/>
            <ac:spMk id="12" creationId="{6CB927A4-E432-4310-9CD5-E89FF5063179}"/>
          </ac:spMkLst>
        </pc:spChg>
        <pc:spChg chg="add del">
          <ac:chgData name="Louisa Ikwa" userId="8d5ebb738bd1c38c" providerId="LiveId" clId="{EECD1D38-4C9E-4E4C-949E-8467A327D0AD}" dt="2025-11-07T18:32:30.981" v="212" actId="26606"/>
          <ac:spMkLst>
            <pc:docMk/>
            <pc:sldMk cId="3484626137" sldId="260"/>
            <ac:spMk id="14" creationId="{1453BF6C-B012-48B7-B4E8-6D7AC7C27D02}"/>
          </ac:spMkLst>
        </pc:spChg>
        <pc:spChg chg="add del">
          <ac:chgData name="Louisa Ikwa" userId="8d5ebb738bd1c38c" providerId="LiveId" clId="{EECD1D38-4C9E-4E4C-949E-8467A327D0AD}" dt="2025-11-08T02:07:24.373" v="554" actId="26606"/>
          <ac:spMkLst>
            <pc:docMk/>
            <pc:sldMk cId="3484626137" sldId="260"/>
            <ac:spMk id="15" creationId="{324E43EB-867C-4B35-9A5C-E435157C7297}"/>
          </ac:spMkLst>
        </pc:spChg>
        <pc:spChg chg="add del">
          <ac:chgData name="Louisa Ikwa" userId="8d5ebb738bd1c38c" providerId="LiveId" clId="{EECD1D38-4C9E-4E4C-949E-8467A327D0AD}" dt="2025-11-07T18:32:30.981" v="212" actId="26606"/>
          <ac:spMkLst>
            <pc:docMk/>
            <pc:sldMk cId="3484626137" sldId="260"/>
            <ac:spMk id="16" creationId="{E3020543-B24B-4EC4-8FFC-8DD88EEA91A8}"/>
          </ac:spMkLst>
        </pc:spChg>
        <pc:spChg chg="add del">
          <ac:chgData name="Louisa Ikwa" userId="8d5ebb738bd1c38c" providerId="LiveId" clId="{EECD1D38-4C9E-4E4C-949E-8467A327D0AD}" dt="2025-11-08T02:07:24.373" v="554" actId="26606"/>
          <ac:spMkLst>
            <pc:docMk/>
            <pc:sldMk cId="3484626137" sldId="260"/>
            <ac:spMk id="17" creationId="{A7C0F5DA-B59F-4F13-8BB8-FFD8F2C572BC}"/>
          </ac:spMkLst>
        </pc:spChg>
        <pc:spChg chg="add del">
          <ac:chgData name="Louisa Ikwa" userId="8d5ebb738bd1c38c" providerId="LiveId" clId="{EECD1D38-4C9E-4E4C-949E-8467A327D0AD}" dt="2025-11-08T02:07:24.373" v="554" actId="26606"/>
          <ac:spMkLst>
            <pc:docMk/>
            <pc:sldMk cId="3484626137" sldId="260"/>
            <ac:spMk id="19" creationId="{9CEA1DEC-CC9E-4776-9E08-048A15BFA6CA}"/>
          </ac:spMkLst>
        </pc:spChg>
        <pc:spChg chg="add del">
          <ac:chgData name="Louisa Ikwa" userId="8d5ebb738bd1c38c" providerId="LiveId" clId="{EECD1D38-4C9E-4E4C-949E-8467A327D0AD}" dt="2025-11-07T18:32:41.292" v="214" actId="26606"/>
          <ac:spMkLst>
            <pc:docMk/>
            <pc:sldMk cId="3484626137" sldId="260"/>
            <ac:spMk id="20" creationId="{8D71EDA1-87BF-4D5D-AB79-F346FD19278A}"/>
          </ac:spMkLst>
        </pc:spChg>
        <pc:spChg chg="add del">
          <ac:chgData name="Louisa Ikwa" userId="8d5ebb738bd1c38c" providerId="LiveId" clId="{EECD1D38-4C9E-4E4C-949E-8467A327D0AD}" dt="2025-11-07T18:32:41.292" v="214" actId="26606"/>
          <ac:spMkLst>
            <pc:docMk/>
            <pc:sldMk cId="3484626137" sldId="260"/>
            <ac:spMk id="21" creationId="{09588DA8-065E-4F6F-8EFD-43104AB2E0CF}"/>
          </ac:spMkLst>
        </pc:spChg>
        <pc:spChg chg="add del">
          <ac:chgData name="Louisa Ikwa" userId="8d5ebb738bd1c38c" providerId="LiveId" clId="{EECD1D38-4C9E-4E4C-949E-8467A327D0AD}" dt="2025-11-07T18:32:41.292" v="214" actId="26606"/>
          <ac:spMkLst>
            <pc:docMk/>
            <pc:sldMk cId="3484626137" sldId="260"/>
            <ac:spMk id="22" creationId="{C4285719-470E-454C-AF62-8323075F1F5B}"/>
          </ac:spMkLst>
        </pc:spChg>
        <pc:spChg chg="add del">
          <ac:chgData name="Louisa Ikwa" userId="8d5ebb738bd1c38c" providerId="LiveId" clId="{EECD1D38-4C9E-4E4C-949E-8467A327D0AD}" dt="2025-11-07T18:32:41.292" v="214" actId="26606"/>
          <ac:spMkLst>
            <pc:docMk/>
            <pc:sldMk cId="3484626137" sldId="260"/>
            <ac:spMk id="23" creationId="{CD9FE4EF-C4D8-49A0-B2FF-81D8DB7D8A24}"/>
          </ac:spMkLst>
        </pc:spChg>
        <pc:spChg chg="add del">
          <ac:chgData name="Louisa Ikwa" userId="8d5ebb738bd1c38c" providerId="LiveId" clId="{EECD1D38-4C9E-4E4C-949E-8467A327D0AD}" dt="2025-11-07T18:32:41.292" v="214" actId="26606"/>
          <ac:spMkLst>
            <pc:docMk/>
            <pc:sldMk cId="3484626137" sldId="260"/>
            <ac:spMk id="24" creationId="{4300840D-0A0B-4512-BACA-B439D5B9C57C}"/>
          </ac:spMkLst>
        </pc:spChg>
        <pc:spChg chg="add del">
          <ac:chgData name="Louisa Ikwa" userId="8d5ebb738bd1c38c" providerId="LiveId" clId="{EECD1D38-4C9E-4E4C-949E-8467A327D0AD}" dt="2025-11-07T18:32:41.292" v="214" actId="26606"/>
          <ac:spMkLst>
            <pc:docMk/>
            <pc:sldMk cId="3484626137" sldId="260"/>
            <ac:spMk id="25" creationId="{D2B78728-A580-49A7-84F9-6EF6F583ADE0}"/>
          </ac:spMkLst>
        </pc:spChg>
        <pc:spChg chg="add del">
          <ac:chgData name="Louisa Ikwa" userId="8d5ebb738bd1c38c" providerId="LiveId" clId="{EECD1D38-4C9E-4E4C-949E-8467A327D0AD}" dt="2025-11-07T18:32:41.292" v="214" actId="26606"/>
          <ac:spMkLst>
            <pc:docMk/>
            <pc:sldMk cId="3484626137" sldId="260"/>
            <ac:spMk id="26" creationId="{38FAA1A1-D861-433F-88FA-1E9D6FD31D11}"/>
          </ac:spMkLst>
        </pc:spChg>
        <pc:spChg chg="add del">
          <ac:chgData name="Louisa Ikwa" userId="8d5ebb738bd1c38c" providerId="LiveId" clId="{EECD1D38-4C9E-4E4C-949E-8467A327D0AD}" dt="2025-11-08T02:07:24.373" v="554" actId="26606"/>
          <ac:spMkLst>
            <pc:docMk/>
            <pc:sldMk cId="3484626137" sldId="260"/>
            <ac:spMk id="27" creationId="{9CE399CF-F4B8-4832-A8CB-B93F6B1EF44B}"/>
          </ac:spMkLst>
        </pc:spChg>
        <pc:spChg chg="add del">
          <ac:chgData name="Louisa Ikwa" userId="8d5ebb738bd1c38c" providerId="LiveId" clId="{EECD1D38-4C9E-4E4C-949E-8467A327D0AD}" dt="2025-11-07T18:32:43.032" v="216" actId="26606"/>
          <ac:spMkLst>
            <pc:docMk/>
            <pc:sldMk cId="3484626137" sldId="260"/>
            <ac:spMk id="28" creationId="{DEE2AD96-B495-4E06-9291-B71706F728CB}"/>
          </ac:spMkLst>
        </pc:spChg>
        <pc:spChg chg="add del">
          <ac:chgData name="Louisa Ikwa" userId="8d5ebb738bd1c38c" providerId="LiveId" clId="{EECD1D38-4C9E-4E4C-949E-8467A327D0AD}" dt="2025-11-07T18:32:43.032" v="216" actId="26606"/>
          <ac:spMkLst>
            <pc:docMk/>
            <pc:sldMk cId="3484626137" sldId="260"/>
            <ac:spMk id="29" creationId="{53CF6D67-C5A8-4ADD-9E8E-1E38CA1D3166}"/>
          </ac:spMkLst>
        </pc:spChg>
        <pc:spChg chg="add del">
          <ac:chgData name="Louisa Ikwa" userId="8d5ebb738bd1c38c" providerId="LiveId" clId="{EECD1D38-4C9E-4E4C-949E-8467A327D0AD}" dt="2025-11-07T18:32:43.032" v="216" actId="26606"/>
          <ac:spMkLst>
            <pc:docMk/>
            <pc:sldMk cId="3484626137" sldId="260"/>
            <ac:spMk id="30" creationId="{86909FA0-B515-4681-B7A8-FA281D133B94}"/>
          </ac:spMkLst>
        </pc:spChg>
        <pc:spChg chg="add del">
          <ac:chgData name="Louisa Ikwa" userId="8d5ebb738bd1c38c" providerId="LiveId" clId="{EECD1D38-4C9E-4E4C-949E-8467A327D0AD}" dt="2025-11-07T18:32:43.032" v="216" actId="26606"/>
          <ac:spMkLst>
            <pc:docMk/>
            <pc:sldMk cId="3484626137" sldId="260"/>
            <ac:spMk id="31" creationId="{21C9FE86-FCC3-4A31-AA1C-C882262B7FE7}"/>
          </ac:spMkLst>
        </pc:spChg>
        <pc:spChg chg="add del">
          <ac:chgData name="Louisa Ikwa" userId="8d5ebb738bd1c38c" providerId="LiveId" clId="{EECD1D38-4C9E-4E4C-949E-8467A327D0AD}" dt="2025-11-07T18:32:43.032" v="216" actId="26606"/>
          <ac:spMkLst>
            <pc:docMk/>
            <pc:sldMk cId="3484626137" sldId="260"/>
            <ac:spMk id="32" creationId="{7D96243B-ECED-4B71-8E06-AE9A285EAD20}"/>
          </ac:spMkLst>
        </pc:spChg>
        <pc:spChg chg="add del">
          <ac:chgData name="Louisa Ikwa" userId="8d5ebb738bd1c38c" providerId="LiveId" clId="{EECD1D38-4C9E-4E4C-949E-8467A327D0AD}" dt="2025-11-07T18:32:43.032" v="216" actId="26606"/>
          <ac:spMkLst>
            <pc:docMk/>
            <pc:sldMk cId="3484626137" sldId="260"/>
            <ac:spMk id="33" creationId="{A09989E4-EFDC-4A90-A633-E0525FB4139E}"/>
          </ac:spMkLst>
        </pc:spChg>
        <pc:spChg chg="add del">
          <ac:chgData name="Louisa Ikwa" userId="8d5ebb738bd1c38c" providerId="LiveId" clId="{EECD1D38-4C9E-4E4C-949E-8467A327D0AD}" dt="2025-11-08T02:07:24.373" v="554" actId="26606"/>
          <ac:spMkLst>
            <pc:docMk/>
            <pc:sldMk cId="3484626137" sldId="260"/>
            <ac:spMk id="34" creationId="{1F23E73A-FDC8-462C-83C1-3AA8961449CF}"/>
          </ac:spMkLst>
        </pc:spChg>
        <pc:spChg chg="add del">
          <ac:chgData name="Louisa Ikwa" userId="8d5ebb738bd1c38c" providerId="LiveId" clId="{EECD1D38-4C9E-4E4C-949E-8467A327D0AD}" dt="2025-11-07T18:33:06.397" v="218" actId="26606"/>
          <ac:spMkLst>
            <pc:docMk/>
            <pc:sldMk cId="3484626137" sldId="260"/>
            <ac:spMk id="35" creationId="{907EF6B7-1338-4443-8C46-6A318D952DFD}"/>
          </ac:spMkLst>
        </pc:spChg>
        <pc:spChg chg="add del">
          <ac:chgData name="Louisa Ikwa" userId="8d5ebb738bd1c38c" providerId="LiveId" clId="{EECD1D38-4C9E-4E4C-949E-8467A327D0AD}" dt="2025-11-07T18:33:06.397" v="218" actId="26606"/>
          <ac:spMkLst>
            <pc:docMk/>
            <pc:sldMk cId="3484626137" sldId="260"/>
            <ac:spMk id="36" creationId="{DAAE4CDD-124C-4DCF-9584-B6033B545DD5}"/>
          </ac:spMkLst>
        </pc:spChg>
        <pc:spChg chg="add del">
          <ac:chgData name="Louisa Ikwa" userId="8d5ebb738bd1c38c" providerId="LiveId" clId="{EECD1D38-4C9E-4E4C-949E-8467A327D0AD}" dt="2025-11-07T18:33:06.397" v="218" actId="26606"/>
          <ac:spMkLst>
            <pc:docMk/>
            <pc:sldMk cId="3484626137" sldId="260"/>
            <ac:spMk id="37" creationId="{081E4A58-353D-44AE-B2FC-2A74E2E400F7}"/>
          </ac:spMkLst>
        </pc:spChg>
        <pc:spChg chg="add del">
          <ac:chgData name="Louisa Ikwa" userId="8d5ebb738bd1c38c" providerId="LiveId" clId="{EECD1D38-4C9E-4E4C-949E-8467A327D0AD}" dt="2025-11-08T04:14:19.261" v="1133" actId="26606"/>
          <ac:spMkLst>
            <pc:docMk/>
            <pc:sldMk cId="3484626137" sldId="260"/>
            <ac:spMk id="38" creationId="{61A87A49-68E6-459E-A5A6-46229FF42125}"/>
          </ac:spMkLst>
        </pc:spChg>
        <pc:spChg chg="add del">
          <ac:chgData name="Louisa Ikwa" userId="8d5ebb738bd1c38c" providerId="LiveId" clId="{EECD1D38-4C9E-4E4C-949E-8467A327D0AD}" dt="2025-11-08T04:14:19.261" v="1133" actId="26606"/>
          <ac:spMkLst>
            <pc:docMk/>
            <pc:sldMk cId="3484626137" sldId="260"/>
            <ac:spMk id="39" creationId="{F6ACD5FC-CAFE-48EB-B765-60EED2E052F0}"/>
          </ac:spMkLst>
        </pc:spChg>
        <pc:spChg chg="add del">
          <ac:chgData name="Louisa Ikwa" userId="8d5ebb738bd1c38c" providerId="LiveId" clId="{EECD1D38-4C9E-4E4C-949E-8467A327D0AD}" dt="2025-11-08T04:14:19.261" v="1133" actId="26606"/>
          <ac:spMkLst>
            <pc:docMk/>
            <pc:sldMk cId="3484626137" sldId="260"/>
            <ac:spMk id="40" creationId="{9F33B405-D785-4738-B1C0-6A0AA5E98286}"/>
          </ac:spMkLst>
        </pc:spChg>
        <pc:spChg chg="add del">
          <ac:chgData name="Louisa Ikwa" userId="8d5ebb738bd1c38c" providerId="LiveId" clId="{EECD1D38-4C9E-4E4C-949E-8467A327D0AD}" dt="2025-11-08T04:14:19.261" v="1133" actId="26606"/>
          <ac:spMkLst>
            <pc:docMk/>
            <pc:sldMk cId="3484626137" sldId="260"/>
            <ac:spMk id="41" creationId="{4233DC0E-DE6C-4FB6-A529-51B162641AB8}"/>
          </ac:spMkLst>
        </pc:spChg>
        <pc:spChg chg="add del">
          <ac:chgData name="Louisa Ikwa" userId="8d5ebb738bd1c38c" providerId="LiveId" clId="{EECD1D38-4C9E-4E4C-949E-8467A327D0AD}" dt="2025-11-08T04:14:19.261" v="1133" actId="26606"/>
          <ac:spMkLst>
            <pc:docMk/>
            <pc:sldMk cId="3484626137" sldId="260"/>
            <ac:spMk id="42" creationId="{3870477F-E451-4BC3-863F-0E2FC572884B}"/>
          </ac:spMkLst>
        </pc:spChg>
        <pc:spChg chg="add del">
          <ac:chgData name="Louisa Ikwa" userId="8d5ebb738bd1c38c" providerId="LiveId" clId="{EECD1D38-4C9E-4E4C-949E-8467A327D0AD}" dt="2025-11-08T04:14:19.261" v="1133" actId="26606"/>
          <ac:spMkLst>
            <pc:docMk/>
            <pc:sldMk cId="3484626137" sldId="260"/>
            <ac:spMk id="43" creationId="{B4A81DE1-E2BC-4A31-99EE-71350421B0EA}"/>
          </ac:spMkLst>
        </pc:spChg>
        <pc:spChg chg="add del">
          <ac:chgData name="Louisa Ikwa" userId="8d5ebb738bd1c38c" providerId="LiveId" clId="{EECD1D38-4C9E-4E4C-949E-8467A327D0AD}" dt="2025-11-08T04:14:24.078" v="1135" actId="26606"/>
          <ac:spMkLst>
            <pc:docMk/>
            <pc:sldMk cId="3484626137" sldId="260"/>
            <ac:spMk id="45" creationId="{6DFBE54E-A701-4039-AC57-CF06B37CC626}"/>
          </ac:spMkLst>
        </pc:spChg>
        <pc:spChg chg="add del">
          <ac:chgData name="Louisa Ikwa" userId="8d5ebb738bd1c38c" providerId="LiveId" clId="{EECD1D38-4C9E-4E4C-949E-8467A327D0AD}" dt="2025-11-08T04:14:24.078" v="1135" actId="26606"/>
          <ac:spMkLst>
            <pc:docMk/>
            <pc:sldMk cId="3484626137" sldId="260"/>
            <ac:spMk id="46" creationId="{D33A9890-FE1F-4F08-8EF4-FD2B43954605}"/>
          </ac:spMkLst>
        </pc:spChg>
        <pc:spChg chg="add del">
          <ac:chgData name="Louisa Ikwa" userId="8d5ebb738bd1c38c" providerId="LiveId" clId="{EECD1D38-4C9E-4E4C-949E-8467A327D0AD}" dt="2025-11-08T04:14:24.078" v="1135" actId="26606"/>
          <ac:spMkLst>
            <pc:docMk/>
            <pc:sldMk cId="3484626137" sldId="260"/>
            <ac:spMk id="47" creationId="{92515798-C8A3-40E7-A830-82681C81A0CD}"/>
          </ac:spMkLst>
        </pc:spChg>
        <pc:spChg chg="add del">
          <ac:chgData name="Louisa Ikwa" userId="8d5ebb738bd1c38c" providerId="LiveId" clId="{EECD1D38-4C9E-4E4C-949E-8467A327D0AD}" dt="2025-11-08T04:14:37.496" v="1138" actId="26606"/>
          <ac:spMkLst>
            <pc:docMk/>
            <pc:sldMk cId="3484626137" sldId="260"/>
            <ac:spMk id="49" creationId="{8D489E29-742E-4D34-AB08-CE3217805B81}"/>
          </ac:spMkLst>
        </pc:spChg>
        <pc:spChg chg="add del">
          <ac:chgData name="Louisa Ikwa" userId="8d5ebb738bd1c38c" providerId="LiveId" clId="{EECD1D38-4C9E-4E4C-949E-8467A327D0AD}" dt="2025-11-08T04:14:40.445" v="1140" actId="26606"/>
          <ac:spMkLst>
            <pc:docMk/>
            <pc:sldMk cId="3484626137" sldId="260"/>
            <ac:spMk id="51" creationId="{6DFBE54E-A701-4039-AC57-CF06B37CC626}"/>
          </ac:spMkLst>
        </pc:spChg>
        <pc:spChg chg="add del">
          <ac:chgData name="Louisa Ikwa" userId="8d5ebb738bd1c38c" providerId="LiveId" clId="{EECD1D38-4C9E-4E4C-949E-8467A327D0AD}" dt="2025-11-08T04:14:40.445" v="1140" actId="26606"/>
          <ac:spMkLst>
            <pc:docMk/>
            <pc:sldMk cId="3484626137" sldId="260"/>
            <ac:spMk id="52" creationId="{D33A9890-FE1F-4F08-8EF4-FD2B43954605}"/>
          </ac:spMkLst>
        </pc:spChg>
        <pc:spChg chg="add del">
          <ac:chgData name="Louisa Ikwa" userId="8d5ebb738bd1c38c" providerId="LiveId" clId="{EECD1D38-4C9E-4E4C-949E-8467A327D0AD}" dt="2025-11-08T04:14:40.445" v="1140" actId="26606"/>
          <ac:spMkLst>
            <pc:docMk/>
            <pc:sldMk cId="3484626137" sldId="260"/>
            <ac:spMk id="53" creationId="{92515798-C8A3-40E7-A830-82681C81A0CD}"/>
          </ac:spMkLst>
        </pc:spChg>
        <pc:spChg chg="add">
          <ac:chgData name="Louisa Ikwa" userId="8d5ebb738bd1c38c" providerId="LiveId" clId="{EECD1D38-4C9E-4E4C-949E-8467A327D0AD}" dt="2025-11-08T04:14:40.493" v="1141" actId="26606"/>
          <ac:spMkLst>
            <pc:docMk/>
            <pc:sldMk cId="3484626137" sldId="260"/>
            <ac:spMk id="55" creationId="{643780CE-2BE5-46F6-97B2-60DF30217ED3}"/>
          </ac:spMkLst>
        </pc:spChg>
        <pc:spChg chg="add">
          <ac:chgData name="Louisa Ikwa" userId="8d5ebb738bd1c38c" providerId="LiveId" clId="{EECD1D38-4C9E-4E4C-949E-8467A327D0AD}" dt="2025-11-08T04:14:40.493" v="1141" actId="26606"/>
          <ac:spMkLst>
            <pc:docMk/>
            <pc:sldMk cId="3484626137" sldId="260"/>
            <ac:spMk id="56" creationId="{61A87A49-68E6-459E-A5A6-46229FF42125}"/>
          </ac:spMkLst>
        </pc:spChg>
        <pc:spChg chg="add">
          <ac:chgData name="Louisa Ikwa" userId="8d5ebb738bd1c38c" providerId="LiveId" clId="{EECD1D38-4C9E-4E4C-949E-8467A327D0AD}" dt="2025-11-08T04:14:40.493" v="1141" actId="26606"/>
          <ac:spMkLst>
            <pc:docMk/>
            <pc:sldMk cId="3484626137" sldId="260"/>
            <ac:spMk id="57" creationId="{F6ACD5FC-CAFE-48EB-B765-60EED2E052F0}"/>
          </ac:spMkLst>
        </pc:spChg>
        <pc:spChg chg="add">
          <ac:chgData name="Louisa Ikwa" userId="8d5ebb738bd1c38c" providerId="LiveId" clId="{EECD1D38-4C9E-4E4C-949E-8467A327D0AD}" dt="2025-11-08T04:14:40.493" v="1141" actId="26606"/>
          <ac:spMkLst>
            <pc:docMk/>
            <pc:sldMk cId="3484626137" sldId="260"/>
            <ac:spMk id="58" creationId="{9F33B405-D785-4738-B1C0-6A0AA5E98286}"/>
          </ac:spMkLst>
        </pc:spChg>
        <pc:spChg chg="add">
          <ac:chgData name="Louisa Ikwa" userId="8d5ebb738bd1c38c" providerId="LiveId" clId="{EECD1D38-4C9E-4E4C-949E-8467A327D0AD}" dt="2025-11-08T04:14:40.493" v="1141" actId="26606"/>
          <ac:spMkLst>
            <pc:docMk/>
            <pc:sldMk cId="3484626137" sldId="260"/>
            <ac:spMk id="59" creationId="{4233DC0E-DE6C-4FB6-A529-51B162641AB8}"/>
          </ac:spMkLst>
        </pc:spChg>
        <pc:spChg chg="add">
          <ac:chgData name="Louisa Ikwa" userId="8d5ebb738bd1c38c" providerId="LiveId" clId="{EECD1D38-4C9E-4E4C-949E-8467A327D0AD}" dt="2025-11-08T04:14:40.493" v="1141" actId="26606"/>
          <ac:spMkLst>
            <pc:docMk/>
            <pc:sldMk cId="3484626137" sldId="260"/>
            <ac:spMk id="60" creationId="{3870477F-E451-4BC3-863F-0E2FC572884B}"/>
          </ac:spMkLst>
        </pc:spChg>
        <pc:spChg chg="add">
          <ac:chgData name="Louisa Ikwa" userId="8d5ebb738bd1c38c" providerId="LiveId" clId="{EECD1D38-4C9E-4E4C-949E-8467A327D0AD}" dt="2025-11-08T04:14:40.493" v="1141" actId="26606"/>
          <ac:spMkLst>
            <pc:docMk/>
            <pc:sldMk cId="3484626137" sldId="260"/>
            <ac:spMk id="61" creationId="{B4A81DE1-E2BC-4A31-99EE-71350421B0EA}"/>
          </ac:spMkLst>
        </pc:spChg>
        <pc:grpChg chg="add del">
          <ac:chgData name="Louisa Ikwa" userId="8d5ebb738bd1c38c" providerId="LiveId" clId="{EECD1D38-4C9E-4E4C-949E-8467A327D0AD}" dt="2025-11-08T02:07:02.106" v="552" actId="26606"/>
          <ac:grpSpMkLst>
            <pc:docMk/>
            <pc:sldMk cId="3484626137" sldId="260"/>
            <ac:grpSpMk id="7" creationId="{D4EC3799-3F52-48CE-85CC-83AED368EB42}"/>
          </ac:grpSpMkLst>
        </pc:grpChg>
        <pc:picChg chg="add mod ord">
          <ac:chgData name="Louisa Ikwa" userId="8d5ebb738bd1c38c" providerId="LiveId" clId="{EECD1D38-4C9E-4E4C-949E-8467A327D0AD}" dt="2025-11-08T04:18:12.028" v="1172" actId="1076"/>
          <ac:picMkLst>
            <pc:docMk/>
            <pc:sldMk cId="3484626137" sldId="260"/>
            <ac:picMk id="2" creationId="{25733B45-E0FF-77BA-3244-502F5F8A2D27}"/>
          </ac:picMkLst>
        </pc:picChg>
        <pc:picChg chg="add del mod">
          <ac:chgData name="Louisa Ikwa" userId="8d5ebb738bd1c38c" providerId="LiveId" clId="{EECD1D38-4C9E-4E4C-949E-8467A327D0AD}" dt="2025-11-08T03:39:39.734" v="1093" actId="478"/>
          <ac:picMkLst>
            <pc:docMk/>
            <pc:sldMk cId="3484626137" sldId="260"/>
            <ac:picMk id="12" creationId="{2277608F-9052-2704-DC28-21F448D54F6B}"/>
          </ac:picMkLst>
        </pc:picChg>
        <pc:picChg chg="add">
          <ac:chgData name="Louisa Ikwa" userId="8d5ebb738bd1c38c" providerId="LiveId" clId="{EECD1D38-4C9E-4E4C-949E-8467A327D0AD}" dt="2025-11-08T03:40:23.700" v="1094"/>
          <ac:picMkLst>
            <pc:docMk/>
            <pc:sldMk cId="3484626137" sldId="260"/>
            <ac:picMk id="14" creationId="{4A1F6F59-8BA1-060D-B580-F3592AD04E86}"/>
          </ac:picMkLst>
        </pc:picChg>
        <pc:cxnChg chg="add del">
          <ac:chgData name="Louisa Ikwa" userId="8d5ebb738bd1c38c" providerId="LiveId" clId="{EECD1D38-4C9E-4E4C-949E-8467A327D0AD}" dt="2025-11-08T02:07:02.106" v="552" actId="26606"/>
          <ac:cxnSpMkLst>
            <pc:docMk/>
            <pc:sldMk cId="3484626137" sldId="260"/>
            <ac:cxnSpMk id="13" creationId="{789E20C7-BB50-4317-93C7-90C8ED80B275}"/>
          </ac:cxnSpMkLst>
        </pc:cxnChg>
        <pc:cxnChg chg="add del">
          <ac:chgData name="Louisa Ikwa" userId="8d5ebb738bd1c38c" providerId="LiveId" clId="{EECD1D38-4C9E-4E4C-949E-8467A327D0AD}" dt="2025-11-07T18:32:30.981" v="212" actId="26606"/>
          <ac:cxnSpMkLst>
            <pc:docMk/>
            <pc:sldMk cId="3484626137" sldId="260"/>
            <ac:cxnSpMk id="18" creationId="{C49DA8F6-BCC1-4447-B54C-57856834B94B}"/>
          </ac:cxnSpMkLst>
        </pc:cxnChg>
      </pc:sldChg>
      <pc:sldChg chg="del">
        <pc:chgData name="Louisa Ikwa" userId="8d5ebb738bd1c38c" providerId="LiveId" clId="{EECD1D38-4C9E-4E4C-949E-8467A327D0AD}" dt="2025-11-07T18:23:47.568" v="178" actId="47"/>
        <pc:sldMkLst>
          <pc:docMk/>
          <pc:sldMk cId="381048708" sldId="261"/>
        </pc:sldMkLst>
      </pc:sldChg>
      <pc:sldChg chg="addSp delSp modSp new mod ord setBg setClrOvrMap delDesignElem">
        <pc:chgData name="Louisa Ikwa" userId="8d5ebb738bd1c38c" providerId="LiveId" clId="{EECD1D38-4C9E-4E4C-949E-8467A327D0AD}" dt="2025-11-08T15:23:44.324" v="1181" actId="478"/>
        <pc:sldMkLst>
          <pc:docMk/>
          <pc:sldMk cId="3783623701" sldId="261"/>
        </pc:sldMkLst>
        <pc:spChg chg="mod">
          <ac:chgData name="Louisa Ikwa" userId="8d5ebb738bd1c38c" providerId="LiveId" clId="{EECD1D38-4C9E-4E4C-949E-8467A327D0AD}" dt="2025-11-08T04:01:17.355" v="1122" actId="26606"/>
          <ac:spMkLst>
            <pc:docMk/>
            <pc:sldMk cId="3783623701" sldId="261"/>
            <ac:spMk id="2" creationId="{0F002E5E-01A6-2F95-EF1F-733B5BAD9914}"/>
          </ac:spMkLst>
        </pc:spChg>
        <pc:spChg chg="mod ord">
          <ac:chgData name="Louisa Ikwa" userId="8d5ebb738bd1c38c" providerId="LiveId" clId="{EECD1D38-4C9E-4E4C-949E-8467A327D0AD}" dt="2025-11-08T04:01:17.355" v="1122" actId="26606"/>
          <ac:spMkLst>
            <pc:docMk/>
            <pc:sldMk cId="3783623701" sldId="261"/>
            <ac:spMk id="3" creationId="{FD6612FF-F274-F4EF-3F49-EB73D5C1598A}"/>
          </ac:spMkLst>
        </pc:spChg>
        <pc:spChg chg="add del">
          <ac:chgData name="Louisa Ikwa" userId="8d5ebb738bd1c38c" providerId="LiveId" clId="{EECD1D38-4C9E-4E4C-949E-8467A327D0AD}" dt="2025-11-08T01:52:34.310" v="461" actId="26606"/>
          <ac:spMkLst>
            <pc:docMk/>
            <pc:sldMk cId="3783623701" sldId="261"/>
            <ac:spMk id="9" creationId="{C885E190-58DD-42DD-A4A8-401E15C92A52}"/>
          </ac:spMkLst>
        </pc:spChg>
        <pc:spChg chg="add del">
          <ac:chgData name="Louisa Ikwa" userId="8d5ebb738bd1c38c" providerId="LiveId" clId="{EECD1D38-4C9E-4E4C-949E-8467A327D0AD}" dt="2025-11-08T01:52:35.734" v="463" actId="26606"/>
          <ac:spMkLst>
            <pc:docMk/>
            <pc:sldMk cId="3783623701" sldId="261"/>
            <ac:spMk id="10" creationId="{757B325C-3E35-45CF-9D07-3BCB281F3B9C}"/>
          </ac:spMkLst>
        </pc:spChg>
        <pc:spChg chg="add del">
          <ac:chgData name="Louisa Ikwa" userId="8d5ebb738bd1c38c" providerId="LiveId" clId="{EECD1D38-4C9E-4E4C-949E-8467A327D0AD}" dt="2025-11-08T01:52:35.734" v="463" actId="26606"/>
          <ac:spMkLst>
            <pc:docMk/>
            <pc:sldMk cId="3783623701" sldId="261"/>
            <ac:spMk id="12" creationId="{C24BEC42-AFF3-40D1-93A2-A27A42E1E23C}"/>
          </ac:spMkLst>
        </pc:spChg>
        <pc:spChg chg="add del">
          <ac:chgData name="Louisa Ikwa" userId="8d5ebb738bd1c38c" providerId="LiveId" clId="{EECD1D38-4C9E-4E4C-949E-8467A327D0AD}" dt="2025-11-08T01:52:35.734" v="463" actId="26606"/>
          <ac:spMkLst>
            <pc:docMk/>
            <pc:sldMk cId="3783623701" sldId="261"/>
            <ac:spMk id="14" creationId="{608F427C-1EC9-4280-9367-F2B3AA063E82}"/>
          </ac:spMkLst>
        </pc:spChg>
        <pc:spChg chg="add del">
          <ac:chgData name="Louisa Ikwa" userId="8d5ebb738bd1c38c" providerId="LiveId" clId="{EECD1D38-4C9E-4E4C-949E-8467A327D0AD}" dt="2025-11-08T01:52:35.734" v="463" actId="26606"/>
          <ac:spMkLst>
            <pc:docMk/>
            <pc:sldMk cId="3783623701" sldId="261"/>
            <ac:spMk id="16" creationId="{F98810A7-E114-447A-A7D6-69B27CFB5650}"/>
          </ac:spMkLst>
        </pc:spChg>
        <pc:spChg chg="add del">
          <ac:chgData name="Louisa Ikwa" userId="8d5ebb738bd1c38c" providerId="LiveId" clId="{EECD1D38-4C9E-4E4C-949E-8467A327D0AD}" dt="2025-11-08T01:52:41.195" v="465" actId="26606"/>
          <ac:spMkLst>
            <pc:docMk/>
            <pc:sldMk cId="3783623701" sldId="261"/>
            <ac:spMk id="18" creationId="{757B325C-3E35-45CF-9D07-3BCB281F3B9C}"/>
          </ac:spMkLst>
        </pc:spChg>
        <pc:spChg chg="add del">
          <ac:chgData name="Louisa Ikwa" userId="8d5ebb738bd1c38c" providerId="LiveId" clId="{EECD1D38-4C9E-4E4C-949E-8467A327D0AD}" dt="2025-11-08T01:52:41.195" v="465" actId="26606"/>
          <ac:spMkLst>
            <pc:docMk/>
            <pc:sldMk cId="3783623701" sldId="261"/>
            <ac:spMk id="19" creationId="{C24BEC42-AFF3-40D1-93A2-A27A42E1E23C}"/>
          </ac:spMkLst>
        </pc:spChg>
        <pc:spChg chg="add del">
          <ac:chgData name="Louisa Ikwa" userId="8d5ebb738bd1c38c" providerId="LiveId" clId="{EECD1D38-4C9E-4E4C-949E-8467A327D0AD}" dt="2025-11-08T01:52:41.195" v="465" actId="26606"/>
          <ac:spMkLst>
            <pc:docMk/>
            <pc:sldMk cId="3783623701" sldId="261"/>
            <ac:spMk id="20" creationId="{608F427C-1EC9-4280-9367-F2B3AA063E82}"/>
          </ac:spMkLst>
        </pc:spChg>
        <pc:spChg chg="add del">
          <ac:chgData name="Louisa Ikwa" userId="8d5ebb738bd1c38c" providerId="LiveId" clId="{EECD1D38-4C9E-4E4C-949E-8467A327D0AD}" dt="2025-11-08T01:52:41.195" v="465" actId="26606"/>
          <ac:spMkLst>
            <pc:docMk/>
            <pc:sldMk cId="3783623701" sldId="261"/>
            <ac:spMk id="21" creationId="{F98810A7-E114-447A-A7D6-69B27CFB5650}"/>
          </ac:spMkLst>
        </pc:spChg>
        <pc:spChg chg="add del">
          <ac:chgData name="Louisa Ikwa" userId="8d5ebb738bd1c38c" providerId="LiveId" clId="{EECD1D38-4C9E-4E4C-949E-8467A327D0AD}" dt="2025-11-08T04:01:17.355" v="1122" actId="26606"/>
          <ac:spMkLst>
            <pc:docMk/>
            <pc:sldMk cId="3783623701" sldId="261"/>
            <ac:spMk id="31" creationId="{20E145FF-1D18-4246-A2BA-9F6B4D53364C}"/>
          </ac:spMkLst>
        </pc:spChg>
        <pc:spChg chg="add del">
          <ac:chgData name="Louisa Ikwa" userId="8d5ebb738bd1c38c" providerId="LiveId" clId="{EECD1D38-4C9E-4E4C-949E-8467A327D0AD}" dt="2025-11-08T04:01:17.355" v="1122" actId="26606"/>
          <ac:spMkLst>
            <pc:docMk/>
            <pc:sldMk cId="3783623701" sldId="261"/>
            <ac:spMk id="32" creationId="{C314C310-850D-4491-AA52-C75BEA68B68C}"/>
          </ac:spMkLst>
        </pc:spChg>
        <pc:spChg chg="add del">
          <ac:chgData name="Louisa Ikwa" userId="8d5ebb738bd1c38c" providerId="LiveId" clId="{EECD1D38-4C9E-4E4C-949E-8467A327D0AD}" dt="2025-11-08T04:01:12.439" v="1119" actId="26606"/>
          <ac:spMkLst>
            <pc:docMk/>
            <pc:sldMk cId="3783623701" sldId="261"/>
            <ac:spMk id="57" creationId="{947E7D61-BB1D-4590-8140-121C9156B253}"/>
          </ac:spMkLst>
        </pc:spChg>
        <pc:spChg chg="add del">
          <ac:chgData name="Louisa Ikwa" userId="8d5ebb738bd1c38c" providerId="LiveId" clId="{EECD1D38-4C9E-4E4C-949E-8467A327D0AD}" dt="2025-11-08T04:01:12.439" v="1119" actId="26606"/>
          <ac:spMkLst>
            <pc:docMk/>
            <pc:sldMk cId="3783623701" sldId="261"/>
            <ac:spMk id="59" creationId="{89EA2611-DCBA-4E97-A2B2-9A466E76BDA4}"/>
          </ac:spMkLst>
        </pc:spChg>
        <pc:spChg chg="add del">
          <ac:chgData name="Louisa Ikwa" userId="8d5ebb738bd1c38c" providerId="LiveId" clId="{EECD1D38-4C9E-4E4C-949E-8467A327D0AD}" dt="2025-11-08T04:01:12.439" v="1119" actId="26606"/>
          <ac:spMkLst>
            <pc:docMk/>
            <pc:sldMk cId="3783623701" sldId="261"/>
            <ac:spMk id="61" creationId="{BBC615D1-6E12-40EF-915B-316CFDB550D5}"/>
          </ac:spMkLst>
        </pc:spChg>
        <pc:spChg chg="add del">
          <ac:chgData name="Louisa Ikwa" userId="8d5ebb738bd1c38c" providerId="LiveId" clId="{EECD1D38-4C9E-4E4C-949E-8467A327D0AD}" dt="2025-11-08T04:01:12.439" v="1119" actId="26606"/>
          <ac:spMkLst>
            <pc:docMk/>
            <pc:sldMk cId="3783623701" sldId="261"/>
            <ac:spMk id="63" creationId="{147932A2-FBCC-4FD9-B893-8714933DCAD7}"/>
          </ac:spMkLst>
        </pc:spChg>
        <pc:spChg chg="add del">
          <ac:chgData name="Louisa Ikwa" userId="8d5ebb738bd1c38c" providerId="LiveId" clId="{EECD1D38-4C9E-4E4C-949E-8467A327D0AD}" dt="2025-11-08T04:01:12.439" v="1119" actId="26606"/>
          <ac:spMkLst>
            <pc:docMk/>
            <pc:sldMk cId="3783623701" sldId="261"/>
            <ac:spMk id="65" creationId="{4A2FAF1F-F462-46AF-A9E6-CC93C4E2C359}"/>
          </ac:spMkLst>
        </pc:spChg>
        <pc:spChg chg="add del">
          <ac:chgData name="Louisa Ikwa" userId="8d5ebb738bd1c38c" providerId="LiveId" clId="{EECD1D38-4C9E-4E4C-949E-8467A327D0AD}" dt="2025-11-08T04:01:17.285" v="1121" actId="26606"/>
          <ac:spMkLst>
            <pc:docMk/>
            <pc:sldMk cId="3783623701" sldId="261"/>
            <ac:spMk id="67" creationId="{C0246788-5559-4236-B1FF-BE8D221042CC}"/>
          </ac:spMkLst>
        </pc:spChg>
        <pc:spChg chg="add del">
          <ac:chgData name="Louisa Ikwa" userId="8d5ebb738bd1c38c" providerId="LiveId" clId="{EECD1D38-4C9E-4E4C-949E-8467A327D0AD}" dt="2025-11-08T04:01:17.285" v="1121" actId="26606"/>
          <ac:spMkLst>
            <pc:docMk/>
            <pc:sldMk cId="3783623701" sldId="261"/>
            <ac:spMk id="78" creationId="{1286F636-668F-4D6D-82E9-73203A7D4409}"/>
          </ac:spMkLst>
        </pc:spChg>
        <pc:spChg chg="add del">
          <ac:chgData name="Louisa Ikwa" userId="8d5ebb738bd1c38c" providerId="LiveId" clId="{EECD1D38-4C9E-4E4C-949E-8467A327D0AD}" dt="2025-11-08T04:01:17.285" v="1121" actId="26606"/>
          <ac:spMkLst>
            <pc:docMk/>
            <pc:sldMk cId="3783623701" sldId="261"/>
            <ac:spMk id="79" creationId="{AF10A03D-B8D7-4106-B452-8F3C7146223A}"/>
          </ac:spMkLst>
        </pc:spChg>
        <pc:spChg chg="add del">
          <ac:chgData name="Louisa Ikwa" userId="8d5ebb738bd1c38c" providerId="LiveId" clId="{EECD1D38-4C9E-4E4C-949E-8467A327D0AD}" dt="2025-11-08T04:01:17.285" v="1121" actId="26606"/>
          <ac:spMkLst>
            <pc:docMk/>
            <pc:sldMk cId="3783623701" sldId="261"/>
            <ac:spMk id="80" creationId="{65159176-5854-41AA-8779-1E39496D3889}"/>
          </ac:spMkLst>
        </pc:spChg>
        <pc:spChg chg="add del">
          <ac:chgData name="Louisa Ikwa" userId="8d5ebb738bd1c38c" providerId="LiveId" clId="{EECD1D38-4C9E-4E4C-949E-8467A327D0AD}" dt="2025-11-08T04:01:17.285" v="1121" actId="26606"/>
          <ac:spMkLst>
            <pc:docMk/>
            <pc:sldMk cId="3783623701" sldId="261"/>
            <ac:spMk id="81" creationId="{D2FA54D7-F682-4168-A15B-6262BF16ABBC}"/>
          </ac:spMkLst>
        </pc:spChg>
        <pc:spChg chg="add del">
          <ac:chgData name="Louisa Ikwa" userId="8d5ebb738bd1c38c" providerId="LiveId" clId="{EECD1D38-4C9E-4E4C-949E-8467A327D0AD}" dt="2025-11-08T04:01:17.285" v="1121" actId="26606"/>
          <ac:spMkLst>
            <pc:docMk/>
            <pc:sldMk cId="3783623701" sldId="261"/>
            <ac:spMk id="82" creationId="{439C4658-FDF2-4373-8344-47DA03B04310}"/>
          </ac:spMkLst>
        </pc:spChg>
        <pc:spChg chg="add del">
          <ac:chgData name="Louisa Ikwa" userId="8d5ebb738bd1c38c" providerId="LiveId" clId="{EECD1D38-4C9E-4E4C-949E-8467A327D0AD}" dt="2025-11-08T04:02:25.338" v="1129" actId="26606"/>
          <ac:spMkLst>
            <pc:docMk/>
            <pc:sldMk cId="3783623701" sldId="261"/>
            <ac:spMk id="85" creationId="{1286F636-668F-4D6D-82E9-73203A7D4409}"/>
          </ac:spMkLst>
        </pc:spChg>
        <pc:spChg chg="add">
          <ac:chgData name="Louisa Ikwa" userId="8d5ebb738bd1c38c" providerId="LiveId" clId="{EECD1D38-4C9E-4E4C-949E-8467A327D0AD}" dt="2025-11-08T04:01:17.355" v="1122" actId="26606"/>
          <ac:spMkLst>
            <pc:docMk/>
            <pc:sldMk cId="3783623701" sldId="261"/>
            <ac:spMk id="86" creationId="{02579EAF-E5BA-46B5-A38A-6B7A4863D980}"/>
          </ac:spMkLst>
        </pc:spChg>
        <pc:spChg chg="add del">
          <ac:chgData name="Louisa Ikwa" userId="8d5ebb738bd1c38c" providerId="LiveId" clId="{EECD1D38-4C9E-4E4C-949E-8467A327D0AD}" dt="2025-11-08T04:02:25.338" v="1129" actId="26606"/>
          <ac:spMkLst>
            <pc:docMk/>
            <pc:sldMk cId="3783623701" sldId="261"/>
            <ac:spMk id="87" creationId="{3CA1207F-AA2F-452E-BCAE-5CA02F7B43ED}"/>
          </ac:spMkLst>
        </pc:spChg>
        <pc:spChg chg="add del">
          <ac:chgData name="Louisa Ikwa" userId="8d5ebb738bd1c38c" providerId="LiveId" clId="{EECD1D38-4C9E-4E4C-949E-8467A327D0AD}" dt="2025-11-08T04:02:25.338" v="1129" actId="26606"/>
          <ac:spMkLst>
            <pc:docMk/>
            <pc:sldMk cId="3783623701" sldId="261"/>
            <ac:spMk id="88" creationId="{0651FE81-1C7F-487C-90B5-3657FF28B8EB}"/>
          </ac:spMkLst>
        </pc:spChg>
        <pc:spChg chg="add del">
          <ac:chgData name="Louisa Ikwa" userId="8d5ebb738bd1c38c" providerId="LiveId" clId="{EECD1D38-4C9E-4E4C-949E-8467A327D0AD}" dt="2025-11-08T04:02:25.338" v="1129" actId="26606"/>
          <ac:spMkLst>
            <pc:docMk/>
            <pc:sldMk cId="3783623701" sldId="261"/>
            <ac:spMk id="89" creationId="{AFC0668D-65B3-4BF4-B37D-8103EAE305BC}"/>
          </ac:spMkLst>
        </pc:spChg>
        <pc:spChg chg="add del">
          <ac:chgData name="Louisa Ikwa" userId="8d5ebb738bd1c38c" providerId="LiveId" clId="{EECD1D38-4C9E-4E4C-949E-8467A327D0AD}" dt="2025-11-08T04:02:25.338" v="1129" actId="26606"/>
          <ac:spMkLst>
            <pc:docMk/>
            <pc:sldMk cId="3783623701" sldId="261"/>
            <ac:spMk id="90" creationId="{7F5C5863-8C3D-4376-987B-06A637F96B73}"/>
          </ac:spMkLst>
        </pc:spChg>
        <pc:spChg chg="add">
          <ac:chgData name="Louisa Ikwa" userId="8d5ebb738bd1c38c" providerId="LiveId" clId="{EECD1D38-4C9E-4E4C-949E-8467A327D0AD}" dt="2025-11-08T04:02:25.338" v="1129" actId="26606"/>
          <ac:spMkLst>
            <pc:docMk/>
            <pc:sldMk cId="3783623701" sldId="261"/>
            <ac:spMk id="106" creationId="{1286F636-668F-4D6D-82E9-73203A7D4409}"/>
          </ac:spMkLst>
        </pc:spChg>
        <pc:spChg chg="add">
          <ac:chgData name="Louisa Ikwa" userId="8d5ebb738bd1c38c" providerId="LiveId" clId="{EECD1D38-4C9E-4E4C-949E-8467A327D0AD}" dt="2025-11-08T04:02:25.338" v="1129" actId="26606"/>
          <ac:spMkLst>
            <pc:docMk/>
            <pc:sldMk cId="3783623701" sldId="261"/>
            <ac:spMk id="108" creationId="{02579EAF-E5BA-46B5-A38A-6B7A4863D980}"/>
          </ac:spMkLst>
        </pc:spChg>
        <pc:spChg chg="add">
          <ac:chgData name="Louisa Ikwa" userId="8d5ebb738bd1c38c" providerId="LiveId" clId="{EECD1D38-4C9E-4E4C-949E-8467A327D0AD}" dt="2025-11-08T04:02:25.338" v="1129" actId="26606"/>
          <ac:spMkLst>
            <pc:docMk/>
            <pc:sldMk cId="3783623701" sldId="261"/>
            <ac:spMk id="112" creationId="{0651FE81-1C7F-487C-90B5-3657FF28B8EB}"/>
          </ac:spMkLst>
        </pc:spChg>
        <pc:spChg chg="add">
          <ac:chgData name="Louisa Ikwa" userId="8d5ebb738bd1c38c" providerId="LiveId" clId="{EECD1D38-4C9E-4E4C-949E-8467A327D0AD}" dt="2025-11-08T04:02:25.338" v="1129" actId="26606"/>
          <ac:spMkLst>
            <pc:docMk/>
            <pc:sldMk cId="3783623701" sldId="261"/>
            <ac:spMk id="114" creationId="{AFC0668D-65B3-4BF4-B37D-8103EAE305BC}"/>
          </ac:spMkLst>
        </pc:spChg>
        <pc:spChg chg="add">
          <ac:chgData name="Louisa Ikwa" userId="8d5ebb738bd1c38c" providerId="LiveId" clId="{EECD1D38-4C9E-4E4C-949E-8467A327D0AD}" dt="2025-11-08T04:02:25.338" v="1129" actId="26606"/>
          <ac:spMkLst>
            <pc:docMk/>
            <pc:sldMk cId="3783623701" sldId="261"/>
            <ac:spMk id="116" creationId="{7F5C5863-8C3D-4376-987B-06A637F96B73}"/>
          </ac:spMkLst>
        </pc:spChg>
        <pc:grpChg chg="add del">
          <ac:chgData name="Louisa Ikwa" userId="8d5ebb738bd1c38c" providerId="LiveId" clId="{EECD1D38-4C9E-4E4C-949E-8467A327D0AD}" dt="2025-11-08T02:06:20.254" v="550"/>
          <ac:grpSpMkLst>
            <pc:docMk/>
            <pc:sldMk cId="3783623701" sldId="261"/>
            <ac:grpSpMk id="8" creationId="{7084313B-C03D-4981-9786-879159A60395}"/>
          </ac:grpSpMkLst>
        </pc:grpChg>
        <pc:grpChg chg="add del">
          <ac:chgData name="Louisa Ikwa" userId="8d5ebb738bd1c38c" providerId="LiveId" clId="{EECD1D38-4C9E-4E4C-949E-8467A327D0AD}" dt="2025-11-08T02:06:20.254" v="550"/>
          <ac:grpSpMkLst>
            <pc:docMk/>
            <pc:sldMk cId="3783623701" sldId="261"/>
            <ac:grpSpMk id="23" creationId="{D4EC3799-3F52-48CE-85CC-83AED368EB42}"/>
          </ac:grpSpMkLst>
        </pc:grpChg>
        <pc:picChg chg="add del">
          <ac:chgData name="Louisa Ikwa" userId="8d5ebb738bd1c38c" providerId="LiveId" clId="{EECD1D38-4C9E-4E4C-949E-8467A327D0AD}" dt="2025-11-08T01:52:34.310" v="461" actId="26606"/>
          <ac:picMkLst>
            <pc:docMk/>
            <pc:sldMk cId="3783623701" sldId="261"/>
            <ac:picMk id="5" creationId="{0C485F04-4AD9-6BEB-BF85-90593D26663E}"/>
          </ac:picMkLst>
        </pc:picChg>
        <pc:picChg chg="add del mod">
          <ac:chgData name="Louisa Ikwa" userId="8d5ebb738bd1c38c" providerId="LiveId" clId="{EECD1D38-4C9E-4E4C-949E-8467A327D0AD}" dt="2025-11-08T15:23:02.092" v="1177" actId="478"/>
          <ac:picMkLst>
            <pc:docMk/>
            <pc:sldMk cId="3783623701" sldId="261"/>
            <ac:picMk id="5" creationId="{226D04E1-CFBC-6CE0-DC3B-7E1489063657}"/>
          </ac:picMkLst>
        </pc:picChg>
        <pc:picChg chg="add del">
          <ac:chgData name="Louisa Ikwa" userId="8d5ebb738bd1c38c" providerId="LiveId" clId="{EECD1D38-4C9E-4E4C-949E-8467A327D0AD}" dt="2025-11-08T01:52:35.734" v="463" actId="26606"/>
          <ac:picMkLst>
            <pc:docMk/>
            <pc:sldMk cId="3783623701" sldId="261"/>
            <ac:picMk id="7" creationId="{01019E48-4EA3-743C-F717-EFAB400F897F}"/>
          </ac:picMkLst>
        </pc:picChg>
        <pc:picChg chg="add del mod">
          <ac:chgData name="Louisa Ikwa" userId="8d5ebb738bd1c38c" providerId="LiveId" clId="{EECD1D38-4C9E-4E4C-949E-8467A327D0AD}" dt="2025-11-08T15:23:44.324" v="1181" actId="478"/>
          <ac:picMkLst>
            <pc:docMk/>
            <pc:sldMk cId="3783623701" sldId="261"/>
            <ac:picMk id="7" creationId="{D9E1C36B-F344-5D6E-7A4E-D47F8AC4BB00}"/>
          </ac:picMkLst>
        </pc:picChg>
        <pc:picChg chg="add del">
          <ac:chgData name="Louisa Ikwa" userId="8d5ebb738bd1c38c" providerId="LiveId" clId="{EECD1D38-4C9E-4E4C-949E-8467A327D0AD}" dt="2025-11-08T01:52:41.195" v="465" actId="26606"/>
          <ac:picMkLst>
            <pc:docMk/>
            <pc:sldMk cId="3783623701" sldId="261"/>
            <ac:picMk id="22" creationId="{AF890B4F-F126-EB0F-A9AF-E16BAAED0D6F}"/>
          </ac:picMkLst>
        </pc:picChg>
        <pc:picChg chg="add mod modCrop">
          <ac:chgData name="Louisa Ikwa" userId="8d5ebb738bd1c38c" providerId="LiveId" clId="{EECD1D38-4C9E-4E4C-949E-8467A327D0AD}" dt="2025-11-08T04:02:23.954" v="1128" actId="1076"/>
          <ac:picMkLst>
            <pc:docMk/>
            <pc:sldMk cId="3783623701" sldId="261"/>
            <ac:picMk id="33" creationId="{88E6EA94-E0F8-E95C-BF46-0C4B1683F7C7}"/>
          </ac:picMkLst>
        </pc:picChg>
        <pc:picChg chg="add mod">
          <ac:chgData name="Louisa Ikwa" userId="8d5ebb738bd1c38c" providerId="LiveId" clId="{EECD1D38-4C9E-4E4C-949E-8467A327D0AD}" dt="2025-11-08T04:01:12.439" v="1119" actId="26606"/>
          <ac:picMkLst>
            <pc:docMk/>
            <pc:sldMk cId="3783623701" sldId="261"/>
            <ac:picMk id="35" creationId="{DE6AC99E-6100-08B5-83BC-BC2F2571FFDF}"/>
          </ac:picMkLst>
        </pc:picChg>
        <pc:picChg chg="add mod">
          <ac:chgData name="Louisa Ikwa" userId="8d5ebb738bd1c38c" providerId="LiveId" clId="{EECD1D38-4C9E-4E4C-949E-8467A327D0AD}" dt="2025-11-08T04:00:08.175" v="1109" actId="14100"/>
          <ac:picMkLst>
            <pc:docMk/>
            <pc:sldMk cId="3783623701" sldId="261"/>
            <ac:picMk id="37" creationId="{A7BDA211-34F2-3373-2E30-5D6A25367DEF}"/>
          </ac:picMkLst>
        </pc:picChg>
        <pc:picChg chg="add del mod">
          <ac:chgData name="Louisa Ikwa" userId="8d5ebb738bd1c38c" providerId="LiveId" clId="{EECD1D38-4C9E-4E4C-949E-8467A327D0AD}" dt="2025-11-08T04:00:24.231" v="1113" actId="478"/>
          <ac:picMkLst>
            <pc:docMk/>
            <pc:sldMk cId="3783623701" sldId="261"/>
            <ac:picMk id="39" creationId="{1C087862-E41D-BE12-04AB-AA54E918CAE7}"/>
          </ac:picMkLst>
        </pc:picChg>
        <pc:picChg chg="add mod">
          <ac:chgData name="Louisa Ikwa" userId="8d5ebb738bd1c38c" providerId="LiveId" clId="{EECD1D38-4C9E-4E4C-949E-8467A327D0AD}" dt="2025-11-08T04:00:51.103" v="1117" actId="14100"/>
          <ac:picMkLst>
            <pc:docMk/>
            <pc:sldMk cId="3783623701" sldId="261"/>
            <ac:picMk id="41" creationId="{73AB4D46-DD60-02FB-19AB-8E1EA7B8B0E1}"/>
          </ac:picMkLst>
        </pc:picChg>
        <pc:cxnChg chg="add del">
          <ac:chgData name="Louisa Ikwa" userId="8d5ebb738bd1c38c" providerId="LiveId" clId="{EECD1D38-4C9E-4E4C-949E-8467A327D0AD}" dt="2025-11-08T02:06:20.254" v="550"/>
          <ac:cxnSpMkLst>
            <pc:docMk/>
            <pc:sldMk cId="3783623701" sldId="261"/>
            <ac:cxnSpMk id="27" creationId="{789E20C7-BB50-4317-93C7-90C8ED80B275}"/>
          </ac:cxnSpMkLst>
        </pc:cxnChg>
      </pc:sldChg>
      <pc:sldChg chg="addSp delSp modSp new mod setBg setClrOvrMap">
        <pc:chgData name="Louisa Ikwa" userId="8d5ebb738bd1c38c" providerId="LiveId" clId="{EECD1D38-4C9E-4E4C-949E-8467A327D0AD}" dt="2025-11-08T16:42:25.412" v="1401" actId="255"/>
        <pc:sldMkLst>
          <pc:docMk/>
          <pc:sldMk cId="272679313" sldId="262"/>
        </pc:sldMkLst>
        <pc:spChg chg="mod">
          <ac:chgData name="Louisa Ikwa" userId="8d5ebb738bd1c38c" providerId="LiveId" clId="{EECD1D38-4C9E-4E4C-949E-8467A327D0AD}" dt="2025-11-08T03:02:45.696" v="1036" actId="26606"/>
          <ac:spMkLst>
            <pc:docMk/>
            <pc:sldMk cId="272679313" sldId="262"/>
            <ac:spMk id="2" creationId="{630324CA-4FD7-0EAA-3DDF-AFF19A191007}"/>
          </ac:spMkLst>
        </pc:spChg>
        <pc:spChg chg="mod ord">
          <ac:chgData name="Louisa Ikwa" userId="8d5ebb738bd1c38c" providerId="LiveId" clId="{EECD1D38-4C9E-4E4C-949E-8467A327D0AD}" dt="2025-11-08T16:42:25.412" v="1401" actId="255"/>
          <ac:spMkLst>
            <pc:docMk/>
            <pc:sldMk cId="272679313" sldId="262"/>
            <ac:spMk id="3" creationId="{611C077B-063C-FE5C-8EA1-8E642FAE166C}"/>
          </ac:spMkLst>
        </pc:spChg>
        <pc:spChg chg="add del">
          <ac:chgData name="Louisa Ikwa" userId="8d5ebb738bd1c38c" providerId="LiveId" clId="{EECD1D38-4C9E-4E4C-949E-8467A327D0AD}" dt="2025-11-08T03:02:21.190" v="1021" actId="26606"/>
          <ac:spMkLst>
            <pc:docMk/>
            <pc:sldMk cId="272679313" sldId="262"/>
            <ac:spMk id="10" creationId="{89EA2611-DCBA-4E97-A2B2-9A466E76BDA4}"/>
          </ac:spMkLst>
        </pc:spChg>
        <pc:spChg chg="add del">
          <ac:chgData name="Louisa Ikwa" userId="8d5ebb738bd1c38c" providerId="LiveId" clId="{EECD1D38-4C9E-4E4C-949E-8467A327D0AD}" dt="2025-11-08T03:02:21.190" v="1021" actId="26606"/>
          <ac:spMkLst>
            <pc:docMk/>
            <pc:sldMk cId="272679313" sldId="262"/>
            <ac:spMk id="12" creationId="{BBC615D1-6E12-40EF-915B-316CFDB550D5}"/>
          </ac:spMkLst>
        </pc:spChg>
        <pc:spChg chg="add del">
          <ac:chgData name="Louisa Ikwa" userId="8d5ebb738bd1c38c" providerId="LiveId" clId="{EECD1D38-4C9E-4E4C-949E-8467A327D0AD}" dt="2025-11-08T03:02:21.190" v="1021" actId="26606"/>
          <ac:spMkLst>
            <pc:docMk/>
            <pc:sldMk cId="272679313" sldId="262"/>
            <ac:spMk id="14" creationId="{B9797D36-DE1E-47CD-881A-6C1F5828261B}"/>
          </ac:spMkLst>
        </pc:spChg>
        <pc:spChg chg="add del">
          <ac:chgData name="Louisa Ikwa" userId="8d5ebb738bd1c38c" providerId="LiveId" clId="{EECD1D38-4C9E-4E4C-949E-8467A327D0AD}" dt="2025-11-08T03:02:21.190" v="1021" actId="26606"/>
          <ac:spMkLst>
            <pc:docMk/>
            <pc:sldMk cId="272679313" sldId="262"/>
            <ac:spMk id="16" creationId="{4A2FAF1F-F462-46AF-A9E6-CC93C4E2C359}"/>
          </ac:spMkLst>
        </pc:spChg>
        <pc:spChg chg="add del">
          <ac:chgData name="Louisa Ikwa" userId="8d5ebb738bd1c38c" providerId="LiveId" clId="{EECD1D38-4C9E-4E4C-949E-8467A327D0AD}" dt="2025-11-08T03:02:21.190" v="1021" actId="26606"/>
          <ac:spMkLst>
            <pc:docMk/>
            <pc:sldMk cId="272679313" sldId="262"/>
            <ac:spMk id="18" creationId="{7146BED8-BAE9-42C5-A3DD-7B946445DB8C}"/>
          </ac:spMkLst>
        </pc:spChg>
        <pc:spChg chg="add del">
          <ac:chgData name="Louisa Ikwa" userId="8d5ebb738bd1c38c" providerId="LiveId" clId="{EECD1D38-4C9E-4E4C-949E-8467A327D0AD}" dt="2025-11-08T03:02:21.190" v="1021" actId="26606"/>
          <ac:spMkLst>
            <pc:docMk/>
            <pc:sldMk cId="272679313" sldId="262"/>
            <ac:spMk id="20" creationId="{15765FE8-B62F-41E4-A73C-74C91A8FD945}"/>
          </ac:spMkLst>
        </pc:spChg>
        <pc:spChg chg="add del">
          <ac:chgData name="Louisa Ikwa" userId="8d5ebb738bd1c38c" providerId="LiveId" clId="{EECD1D38-4C9E-4E4C-949E-8467A327D0AD}" dt="2025-11-08T03:02:23.687" v="1023" actId="26606"/>
          <ac:spMkLst>
            <pc:docMk/>
            <pc:sldMk cId="272679313" sldId="262"/>
            <ac:spMk id="22" creationId="{B92F2E3C-66CD-4DEB-BA14-2A5912B65A21}"/>
          </ac:spMkLst>
        </pc:spChg>
        <pc:spChg chg="add del">
          <ac:chgData name="Louisa Ikwa" userId="8d5ebb738bd1c38c" providerId="LiveId" clId="{EECD1D38-4C9E-4E4C-949E-8467A327D0AD}" dt="2025-11-08T03:02:23.687" v="1023" actId="26606"/>
          <ac:spMkLst>
            <pc:docMk/>
            <pc:sldMk cId="272679313" sldId="262"/>
            <ac:spMk id="23" creationId="{38ABDB68-E3D5-448E-97D3-06FFEF680193}"/>
          </ac:spMkLst>
        </pc:spChg>
        <pc:spChg chg="add del">
          <ac:chgData name="Louisa Ikwa" userId="8d5ebb738bd1c38c" providerId="LiveId" clId="{EECD1D38-4C9E-4E4C-949E-8467A327D0AD}" dt="2025-11-08T03:02:23.687" v="1023" actId="26606"/>
          <ac:spMkLst>
            <pc:docMk/>
            <pc:sldMk cId="272679313" sldId="262"/>
            <ac:spMk id="24" creationId="{B8DD7FEB-D9F3-4F5B-982C-36B0664D0205}"/>
          </ac:spMkLst>
        </pc:spChg>
        <pc:spChg chg="add del">
          <ac:chgData name="Louisa Ikwa" userId="8d5ebb738bd1c38c" providerId="LiveId" clId="{EECD1D38-4C9E-4E4C-949E-8467A327D0AD}" dt="2025-11-08T03:02:23.687" v="1023" actId="26606"/>
          <ac:spMkLst>
            <pc:docMk/>
            <pc:sldMk cId="272679313" sldId="262"/>
            <ac:spMk id="25" creationId="{96BA11E4-0636-4FA9-A836-2A4FB176449A}"/>
          </ac:spMkLst>
        </pc:spChg>
        <pc:spChg chg="add del">
          <ac:chgData name="Louisa Ikwa" userId="8d5ebb738bd1c38c" providerId="LiveId" clId="{EECD1D38-4C9E-4E4C-949E-8467A327D0AD}" dt="2025-11-08T03:02:23.687" v="1023" actId="26606"/>
          <ac:spMkLst>
            <pc:docMk/>
            <pc:sldMk cId="272679313" sldId="262"/>
            <ac:spMk id="26" creationId="{5681882E-BDD0-4311-AF62-E8019628524D}"/>
          </ac:spMkLst>
        </pc:spChg>
        <pc:spChg chg="add del">
          <ac:chgData name="Louisa Ikwa" userId="8d5ebb738bd1c38c" providerId="LiveId" clId="{EECD1D38-4C9E-4E4C-949E-8467A327D0AD}" dt="2025-11-08T03:02:23.687" v="1023" actId="26606"/>
          <ac:spMkLst>
            <pc:docMk/>
            <pc:sldMk cId="272679313" sldId="262"/>
            <ac:spMk id="27" creationId="{EADD3260-4BDA-459B-A162-5E1B897E38FC}"/>
          </ac:spMkLst>
        </pc:spChg>
        <pc:spChg chg="add del">
          <ac:chgData name="Louisa Ikwa" userId="8d5ebb738bd1c38c" providerId="LiveId" clId="{EECD1D38-4C9E-4E4C-949E-8467A327D0AD}" dt="2025-11-08T03:02:23.687" v="1023" actId="26606"/>
          <ac:spMkLst>
            <pc:docMk/>
            <pc:sldMk cId="272679313" sldId="262"/>
            <ac:spMk id="28" creationId="{283DA7DD-CA37-4ED7-8710-48E56B063BA4}"/>
          </ac:spMkLst>
        </pc:spChg>
        <pc:spChg chg="add del">
          <ac:chgData name="Louisa Ikwa" userId="8d5ebb738bd1c38c" providerId="LiveId" clId="{EECD1D38-4C9E-4E4C-949E-8467A327D0AD}" dt="2025-11-08T03:02:26.465" v="1025" actId="26606"/>
          <ac:spMkLst>
            <pc:docMk/>
            <pc:sldMk cId="272679313" sldId="262"/>
            <ac:spMk id="30" creationId="{89EA2611-DCBA-4E97-A2B2-9A466E76BDA4}"/>
          </ac:spMkLst>
        </pc:spChg>
        <pc:spChg chg="add del">
          <ac:chgData name="Louisa Ikwa" userId="8d5ebb738bd1c38c" providerId="LiveId" clId="{EECD1D38-4C9E-4E4C-949E-8467A327D0AD}" dt="2025-11-08T03:02:26.465" v="1025" actId="26606"/>
          <ac:spMkLst>
            <pc:docMk/>
            <pc:sldMk cId="272679313" sldId="262"/>
            <ac:spMk id="31" creationId="{BBC615D1-6E12-40EF-915B-316CFDB550D5}"/>
          </ac:spMkLst>
        </pc:spChg>
        <pc:spChg chg="add del">
          <ac:chgData name="Louisa Ikwa" userId="8d5ebb738bd1c38c" providerId="LiveId" clId="{EECD1D38-4C9E-4E4C-949E-8467A327D0AD}" dt="2025-11-08T03:02:26.465" v="1025" actId="26606"/>
          <ac:spMkLst>
            <pc:docMk/>
            <pc:sldMk cId="272679313" sldId="262"/>
            <ac:spMk id="32" creationId="{B9797D36-DE1E-47CD-881A-6C1F5828261B}"/>
          </ac:spMkLst>
        </pc:spChg>
        <pc:spChg chg="add del">
          <ac:chgData name="Louisa Ikwa" userId="8d5ebb738bd1c38c" providerId="LiveId" clId="{EECD1D38-4C9E-4E4C-949E-8467A327D0AD}" dt="2025-11-08T03:02:26.465" v="1025" actId="26606"/>
          <ac:spMkLst>
            <pc:docMk/>
            <pc:sldMk cId="272679313" sldId="262"/>
            <ac:spMk id="33" creationId="{4A2FAF1F-F462-46AF-A9E6-CC93C4E2C359}"/>
          </ac:spMkLst>
        </pc:spChg>
        <pc:spChg chg="add del">
          <ac:chgData name="Louisa Ikwa" userId="8d5ebb738bd1c38c" providerId="LiveId" clId="{EECD1D38-4C9E-4E4C-949E-8467A327D0AD}" dt="2025-11-08T03:02:26.465" v="1025" actId="26606"/>
          <ac:spMkLst>
            <pc:docMk/>
            <pc:sldMk cId="272679313" sldId="262"/>
            <ac:spMk id="34" creationId="{7146BED8-BAE9-42C5-A3DD-7B946445DB8C}"/>
          </ac:spMkLst>
        </pc:spChg>
        <pc:spChg chg="add del">
          <ac:chgData name="Louisa Ikwa" userId="8d5ebb738bd1c38c" providerId="LiveId" clId="{EECD1D38-4C9E-4E4C-949E-8467A327D0AD}" dt="2025-11-08T03:02:26.465" v="1025" actId="26606"/>
          <ac:spMkLst>
            <pc:docMk/>
            <pc:sldMk cId="272679313" sldId="262"/>
            <ac:spMk id="35" creationId="{15765FE8-B62F-41E4-A73C-74C91A8FD945}"/>
          </ac:spMkLst>
        </pc:spChg>
        <pc:spChg chg="add del">
          <ac:chgData name="Louisa Ikwa" userId="8d5ebb738bd1c38c" providerId="LiveId" clId="{EECD1D38-4C9E-4E4C-949E-8467A327D0AD}" dt="2025-11-08T03:02:30.308" v="1027" actId="26606"/>
          <ac:spMkLst>
            <pc:docMk/>
            <pc:sldMk cId="272679313" sldId="262"/>
            <ac:spMk id="37" creationId="{38ABDB68-E3D5-448E-97D3-06FFEF680193}"/>
          </ac:spMkLst>
        </pc:spChg>
        <pc:spChg chg="add del">
          <ac:chgData name="Louisa Ikwa" userId="8d5ebb738bd1c38c" providerId="LiveId" clId="{EECD1D38-4C9E-4E4C-949E-8467A327D0AD}" dt="2025-11-08T03:02:30.308" v="1027" actId="26606"/>
          <ac:spMkLst>
            <pc:docMk/>
            <pc:sldMk cId="272679313" sldId="262"/>
            <ac:spMk id="38" creationId="{B8DD7FEB-D9F3-4F5B-982C-36B0664D0205}"/>
          </ac:spMkLst>
        </pc:spChg>
        <pc:spChg chg="add del">
          <ac:chgData name="Louisa Ikwa" userId="8d5ebb738bd1c38c" providerId="LiveId" clId="{EECD1D38-4C9E-4E4C-949E-8467A327D0AD}" dt="2025-11-08T03:02:30.308" v="1027" actId="26606"/>
          <ac:spMkLst>
            <pc:docMk/>
            <pc:sldMk cId="272679313" sldId="262"/>
            <ac:spMk id="39" creationId="{96BA11E4-0636-4FA9-A836-2A4FB176449A}"/>
          </ac:spMkLst>
        </pc:spChg>
        <pc:spChg chg="add del">
          <ac:chgData name="Louisa Ikwa" userId="8d5ebb738bd1c38c" providerId="LiveId" clId="{EECD1D38-4C9E-4E4C-949E-8467A327D0AD}" dt="2025-11-08T03:02:30.308" v="1027" actId="26606"/>
          <ac:spMkLst>
            <pc:docMk/>
            <pc:sldMk cId="272679313" sldId="262"/>
            <ac:spMk id="40" creationId="{5681882E-BDD0-4311-AF62-E8019628524D}"/>
          </ac:spMkLst>
        </pc:spChg>
        <pc:spChg chg="add del">
          <ac:chgData name="Louisa Ikwa" userId="8d5ebb738bd1c38c" providerId="LiveId" clId="{EECD1D38-4C9E-4E4C-949E-8467A327D0AD}" dt="2025-11-08T03:02:30.308" v="1027" actId="26606"/>
          <ac:spMkLst>
            <pc:docMk/>
            <pc:sldMk cId="272679313" sldId="262"/>
            <ac:spMk id="41" creationId="{EADD3260-4BDA-459B-A162-5E1B897E38FC}"/>
          </ac:spMkLst>
        </pc:spChg>
        <pc:spChg chg="add del">
          <ac:chgData name="Louisa Ikwa" userId="8d5ebb738bd1c38c" providerId="LiveId" clId="{EECD1D38-4C9E-4E4C-949E-8467A327D0AD}" dt="2025-11-08T03:02:30.308" v="1027" actId="26606"/>
          <ac:spMkLst>
            <pc:docMk/>
            <pc:sldMk cId="272679313" sldId="262"/>
            <ac:spMk id="42" creationId="{283DA7DD-CA37-4ED7-8710-48E56B063BA4}"/>
          </ac:spMkLst>
        </pc:spChg>
        <pc:spChg chg="add del">
          <ac:chgData name="Louisa Ikwa" userId="8d5ebb738bd1c38c" providerId="LiveId" clId="{EECD1D38-4C9E-4E4C-949E-8467A327D0AD}" dt="2025-11-08T03:02:30.308" v="1027" actId="26606"/>
          <ac:spMkLst>
            <pc:docMk/>
            <pc:sldMk cId="272679313" sldId="262"/>
            <ac:spMk id="43" creationId="{B92F2E3C-66CD-4DEB-BA14-2A5912B65A21}"/>
          </ac:spMkLst>
        </pc:spChg>
        <pc:spChg chg="add del">
          <ac:chgData name="Louisa Ikwa" userId="8d5ebb738bd1c38c" providerId="LiveId" clId="{EECD1D38-4C9E-4E4C-949E-8467A327D0AD}" dt="2025-11-08T03:02:36.585" v="1029" actId="26606"/>
          <ac:spMkLst>
            <pc:docMk/>
            <pc:sldMk cId="272679313" sldId="262"/>
            <ac:spMk id="45" creationId="{89EA2611-DCBA-4E97-A2B2-9A466E76BDA4}"/>
          </ac:spMkLst>
        </pc:spChg>
        <pc:spChg chg="add del">
          <ac:chgData name="Louisa Ikwa" userId="8d5ebb738bd1c38c" providerId="LiveId" clId="{EECD1D38-4C9E-4E4C-949E-8467A327D0AD}" dt="2025-11-08T03:02:36.585" v="1029" actId="26606"/>
          <ac:spMkLst>
            <pc:docMk/>
            <pc:sldMk cId="272679313" sldId="262"/>
            <ac:spMk id="46" creationId="{BBC615D1-6E12-40EF-915B-316CFDB550D5}"/>
          </ac:spMkLst>
        </pc:spChg>
        <pc:spChg chg="add del">
          <ac:chgData name="Louisa Ikwa" userId="8d5ebb738bd1c38c" providerId="LiveId" clId="{EECD1D38-4C9E-4E4C-949E-8467A327D0AD}" dt="2025-11-08T03:02:36.585" v="1029" actId="26606"/>
          <ac:spMkLst>
            <pc:docMk/>
            <pc:sldMk cId="272679313" sldId="262"/>
            <ac:spMk id="47" creationId="{B9797D36-DE1E-47CD-881A-6C1F5828261B}"/>
          </ac:spMkLst>
        </pc:spChg>
        <pc:spChg chg="add del">
          <ac:chgData name="Louisa Ikwa" userId="8d5ebb738bd1c38c" providerId="LiveId" clId="{EECD1D38-4C9E-4E4C-949E-8467A327D0AD}" dt="2025-11-08T03:02:36.585" v="1029" actId="26606"/>
          <ac:spMkLst>
            <pc:docMk/>
            <pc:sldMk cId="272679313" sldId="262"/>
            <ac:spMk id="48" creationId="{4A2FAF1F-F462-46AF-A9E6-CC93C4E2C359}"/>
          </ac:spMkLst>
        </pc:spChg>
        <pc:spChg chg="add del">
          <ac:chgData name="Louisa Ikwa" userId="8d5ebb738bd1c38c" providerId="LiveId" clId="{EECD1D38-4C9E-4E4C-949E-8467A327D0AD}" dt="2025-11-08T03:02:36.585" v="1029" actId="26606"/>
          <ac:spMkLst>
            <pc:docMk/>
            <pc:sldMk cId="272679313" sldId="262"/>
            <ac:spMk id="49" creationId="{7146BED8-BAE9-42C5-A3DD-7B946445DB8C}"/>
          </ac:spMkLst>
        </pc:spChg>
        <pc:spChg chg="add del">
          <ac:chgData name="Louisa Ikwa" userId="8d5ebb738bd1c38c" providerId="LiveId" clId="{EECD1D38-4C9E-4E4C-949E-8467A327D0AD}" dt="2025-11-08T03:02:36.585" v="1029" actId="26606"/>
          <ac:spMkLst>
            <pc:docMk/>
            <pc:sldMk cId="272679313" sldId="262"/>
            <ac:spMk id="50" creationId="{15765FE8-B62F-41E4-A73C-74C91A8FD945}"/>
          </ac:spMkLst>
        </pc:spChg>
        <pc:spChg chg="add del">
          <ac:chgData name="Louisa Ikwa" userId="8d5ebb738bd1c38c" providerId="LiveId" clId="{EECD1D38-4C9E-4E4C-949E-8467A327D0AD}" dt="2025-11-08T03:02:38.894" v="1031" actId="26606"/>
          <ac:spMkLst>
            <pc:docMk/>
            <pc:sldMk cId="272679313" sldId="262"/>
            <ac:spMk id="52" creationId="{F70C2B8F-6B1B-46D5-86E6-40F36C695FC2}"/>
          </ac:spMkLst>
        </pc:spChg>
        <pc:spChg chg="add del">
          <ac:chgData name="Louisa Ikwa" userId="8d5ebb738bd1c38c" providerId="LiveId" clId="{EECD1D38-4C9E-4E4C-949E-8467A327D0AD}" dt="2025-11-08T03:02:38.894" v="1031" actId="26606"/>
          <ac:spMkLst>
            <pc:docMk/>
            <pc:sldMk cId="272679313" sldId="262"/>
            <ac:spMk id="53" creationId="{DB521824-592C-476A-AB0A-CA0C6D1F3407}"/>
          </ac:spMkLst>
        </pc:spChg>
        <pc:spChg chg="add del">
          <ac:chgData name="Louisa Ikwa" userId="8d5ebb738bd1c38c" providerId="LiveId" clId="{EECD1D38-4C9E-4E4C-949E-8467A327D0AD}" dt="2025-11-08T03:02:38.894" v="1031" actId="26606"/>
          <ac:spMkLst>
            <pc:docMk/>
            <pc:sldMk cId="272679313" sldId="262"/>
            <ac:spMk id="54" creationId="{A2749EFA-8EE4-4EB8-9424-8E593B9320AD}"/>
          </ac:spMkLst>
        </pc:spChg>
        <pc:spChg chg="add del">
          <ac:chgData name="Louisa Ikwa" userId="8d5ebb738bd1c38c" providerId="LiveId" clId="{EECD1D38-4C9E-4E4C-949E-8467A327D0AD}" dt="2025-11-08T03:02:38.894" v="1031" actId="26606"/>
          <ac:spMkLst>
            <pc:docMk/>
            <pc:sldMk cId="272679313" sldId="262"/>
            <ac:spMk id="55" creationId="{B5C860C9-D4F9-4350-80DA-0D1CD36C7741}"/>
          </ac:spMkLst>
        </pc:spChg>
        <pc:spChg chg="add del">
          <ac:chgData name="Louisa Ikwa" userId="8d5ebb738bd1c38c" providerId="LiveId" clId="{EECD1D38-4C9E-4E4C-949E-8467A327D0AD}" dt="2025-11-08T03:02:38.894" v="1031" actId="26606"/>
          <ac:spMkLst>
            <pc:docMk/>
            <pc:sldMk cId="272679313" sldId="262"/>
            <ac:spMk id="56" creationId="{538A90C8-AE0E-4EBA-9AF8-EEDB206020E0}"/>
          </ac:spMkLst>
        </pc:spChg>
        <pc:spChg chg="add del">
          <ac:chgData name="Louisa Ikwa" userId="8d5ebb738bd1c38c" providerId="LiveId" clId="{EECD1D38-4C9E-4E4C-949E-8467A327D0AD}" dt="2025-11-08T03:02:42.650" v="1033" actId="26606"/>
          <ac:spMkLst>
            <pc:docMk/>
            <pc:sldMk cId="272679313" sldId="262"/>
            <ac:spMk id="58" creationId="{89EA2611-DCBA-4E97-A2B2-9A466E76BDA4}"/>
          </ac:spMkLst>
        </pc:spChg>
        <pc:spChg chg="add del">
          <ac:chgData name="Louisa Ikwa" userId="8d5ebb738bd1c38c" providerId="LiveId" clId="{EECD1D38-4C9E-4E4C-949E-8467A327D0AD}" dt="2025-11-08T03:02:42.650" v="1033" actId="26606"/>
          <ac:spMkLst>
            <pc:docMk/>
            <pc:sldMk cId="272679313" sldId="262"/>
            <ac:spMk id="59" creationId="{FD2669AB-35DB-41EC-BE9C-DA80B60A3280}"/>
          </ac:spMkLst>
        </pc:spChg>
        <pc:spChg chg="add del">
          <ac:chgData name="Louisa Ikwa" userId="8d5ebb738bd1c38c" providerId="LiveId" clId="{EECD1D38-4C9E-4E4C-949E-8467A327D0AD}" dt="2025-11-08T03:02:42.650" v="1033" actId="26606"/>
          <ac:spMkLst>
            <pc:docMk/>
            <pc:sldMk cId="272679313" sldId="262"/>
            <ac:spMk id="60" creationId="{BBC615D1-6E12-40EF-915B-316CFDB550D5}"/>
          </ac:spMkLst>
        </pc:spChg>
        <pc:spChg chg="add del">
          <ac:chgData name="Louisa Ikwa" userId="8d5ebb738bd1c38c" providerId="LiveId" clId="{EECD1D38-4C9E-4E4C-949E-8467A327D0AD}" dt="2025-11-08T03:02:42.650" v="1033" actId="26606"/>
          <ac:spMkLst>
            <pc:docMk/>
            <pc:sldMk cId="272679313" sldId="262"/>
            <ac:spMk id="61" creationId="{B9797D36-DE1E-47CD-881A-6C1F5828261B}"/>
          </ac:spMkLst>
        </pc:spChg>
        <pc:spChg chg="add del">
          <ac:chgData name="Louisa Ikwa" userId="8d5ebb738bd1c38c" providerId="LiveId" clId="{EECD1D38-4C9E-4E4C-949E-8467A327D0AD}" dt="2025-11-08T03:02:42.650" v="1033" actId="26606"/>
          <ac:spMkLst>
            <pc:docMk/>
            <pc:sldMk cId="272679313" sldId="262"/>
            <ac:spMk id="62" creationId="{4A2FAF1F-F462-46AF-A9E6-CC93C4E2C359}"/>
          </ac:spMkLst>
        </pc:spChg>
        <pc:spChg chg="add del">
          <ac:chgData name="Louisa Ikwa" userId="8d5ebb738bd1c38c" providerId="LiveId" clId="{EECD1D38-4C9E-4E4C-949E-8467A327D0AD}" dt="2025-11-08T03:02:42.650" v="1033" actId="26606"/>
          <ac:spMkLst>
            <pc:docMk/>
            <pc:sldMk cId="272679313" sldId="262"/>
            <ac:spMk id="63" creationId="{7146BED8-BAE9-42C5-A3DD-7B946445DB8C}"/>
          </ac:spMkLst>
        </pc:spChg>
        <pc:spChg chg="add del">
          <ac:chgData name="Louisa Ikwa" userId="8d5ebb738bd1c38c" providerId="LiveId" clId="{EECD1D38-4C9E-4E4C-949E-8467A327D0AD}" dt="2025-11-08T03:02:42.650" v="1033" actId="26606"/>
          <ac:spMkLst>
            <pc:docMk/>
            <pc:sldMk cId="272679313" sldId="262"/>
            <ac:spMk id="64" creationId="{15765FE8-B62F-41E4-A73C-74C91A8FD945}"/>
          </ac:spMkLst>
        </pc:spChg>
        <pc:spChg chg="add del">
          <ac:chgData name="Louisa Ikwa" userId="8d5ebb738bd1c38c" providerId="LiveId" clId="{EECD1D38-4C9E-4E4C-949E-8467A327D0AD}" dt="2025-11-08T03:02:45.616" v="1035" actId="26606"/>
          <ac:spMkLst>
            <pc:docMk/>
            <pc:sldMk cId="272679313" sldId="262"/>
            <ac:spMk id="66" creationId="{38ABDB68-E3D5-448E-97D3-06FFEF680193}"/>
          </ac:spMkLst>
        </pc:spChg>
        <pc:spChg chg="add del">
          <ac:chgData name="Louisa Ikwa" userId="8d5ebb738bd1c38c" providerId="LiveId" clId="{EECD1D38-4C9E-4E4C-949E-8467A327D0AD}" dt="2025-11-08T03:02:45.616" v="1035" actId="26606"/>
          <ac:spMkLst>
            <pc:docMk/>
            <pc:sldMk cId="272679313" sldId="262"/>
            <ac:spMk id="67" creationId="{B8DD7FEB-D9F3-4F5B-982C-36B0664D0205}"/>
          </ac:spMkLst>
        </pc:spChg>
        <pc:spChg chg="add del">
          <ac:chgData name="Louisa Ikwa" userId="8d5ebb738bd1c38c" providerId="LiveId" clId="{EECD1D38-4C9E-4E4C-949E-8467A327D0AD}" dt="2025-11-08T03:02:45.616" v="1035" actId="26606"/>
          <ac:spMkLst>
            <pc:docMk/>
            <pc:sldMk cId="272679313" sldId="262"/>
            <ac:spMk id="68" creationId="{96BA11E4-0636-4FA9-A836-2A4FB176449A}"/>
          </ac:spMkLst>
        </pc:spChg>
        <pc:spChg chg="add del">
          <ac:chgData name="Louisa Ikwa" userId="8d5ebb738bd1c38c" providerId="LiveId" clId="{EECD1D38-4C9E-4E4C-949E-8467A327D0AD}" dt="2025-11-08T03:02:45.616" v="1035" actId="26606"/>
          <ac:spMkLst>
            <pc:docMk/>
            <pc:sldMk cId="272679313" sldId="262"/>
            <ac:spMk id="69" creationId="{5681882E-BDD0-4311-AF62-E8019628524D}"/>
          </ac:spMkLst>
        </pc:spChg>
        <pc:spChg chg="add del">
          <ac:chgData name="Louisa Ikwa" userId="8d5ebb738bd1c38c" providerId="LiveId" clId="{EECD1D38-4C9E-4E4C-949E-8467A327D0AD}" dt="2025-11-08T03:02:45.616" v="1035" actId="26606"/>
          <ac:spMkLst>
            <pc:docMk/>
            <pc:sldMk cId="272679313" sldId="262"/>
            <ac:spMk id="70" creationId="{EADD3260-4BDA-459B-A162-5E1B897E38FC}"/>
          </ac:spMkLst>
        </pc:spChg>
        <pc:spChg chg="add del">
          <ac:chgData name="Louisa Ikwa" userId="8d5ebb738bd1c38c" providerId="LiveId" clId="{EECD1D38-4C9E-4E4C-949E-8467A327D0AD}" dt="2025-11-08T03:02:45.616" v="1035" actId="26606"/>
          <ac:spMkLst>
            <pc:docMk/>
            <pc:sldMk cId="272679313" sldId="262"/>
            <ac:spMk id="71" creationId="{283DA7DD-CA37-4ED7-8710-48E56B063BA4}"/>
          </ac:spMkLst>
        </pc:spChg>
        <pc:spChg chg="add del">
          <ac:chgData name="Louisa Ikwa" userId="8d5ebb738bd1c38c" providerId="LiveId" clId="{EECD1D38-4C9E-4E4C-949E-8467A327D0AD}" dt="2025-11-08T03:02:45.616" v="1035" actId="26606"/>
          <ac:spMkLst>
            <pc:docMk/>
            <pc:sldMk cId="272679313" sldId="262"/>
            <ac:spMk id="72" creationId="{B92F2E3C-66CD-4DEB-BA14-2A5912B65A21}"/>
          </ac:spMkLst>
        </pc:spChg>
        <pc:spChg chg="add">
          <ac:chgData name="Louisa Ikwa" userId="8d5ebb738bd1c38c" providerId="LiveId" clId="{EECD1D38-4C9E-4E4C-949E-8467A327D0AD}" dt="2025-11-08T03:02:45.696" v="1036" actId="26606"/>
          <ac:spMkLst>
            <pc:docMk/>
            <pc:sldMk cId="272679313" sldId="262"/>
            <ac:spMk id="74" creationId="{89EA2611-DCBA-4E97-A2B2-9A466E76BDA4}"/>
          </ac:spMkLst>
        </pc:spChg>
        <pc:spChg chg="add">
          <ac:chgData name="Louisa Ikwa" userId="8d5ebb738bd1c38c" providerId="LiveId" clId="{EECD1D38-4C9E-4E4C-949E-8467A327D0AD}" dt="2025-11-08T03:02:45.696" v="1036" actId="26606"/>
          <ac:spMkLst>
            <pc:docMk/>
            <pc:sldMk cId="272679313" sldId="262"/>
            <ac:spMk id="75" creationId="{FD2669AB-35DB-41EC-BE9C-DA80B60A3280}"/>
          </ac:spMkLst>
        </pc:spChg>
        <pc:spChg chg="add">
          <ac:chgData name="Louisa Ikwa" userId="8d5ebb738bd1c38c" providerId="LiveId" clId="{EECD1D38-4C9E-4E4C-949E-8467A327D0AD}" dt="2025-11-08T03:02:45.696" v="1036" actId="26606"/>
          <ac:spMkLst>
            <pc:docMk/>
            <pc:sldMk cId="272679313" sldId="262"/>
            <ac:spMk id="76" creationId="{BBC615D1-6E12-40EF-915B-316CFDB550D5}"/>
          </ac:spMkLst>
        </pc:spChg>
        <pc:spChg chg="add">
          <ac:chgData name="Louisa Ikwa" userId="8d5ebb738bd1c38c" providerId="LiveId" clId="{EECD1D38-4C9E-4E4C-949E-8467A327D0AD}" dt="2025-11-08T03:02:45.696" v="1036" actId="26606"/>
          <ac:spMkLst>
            <pc:docMk/>
            <pc:sldMk cId="272679313" sldId="262"/>
            <ac:spMk id="77" creationId="{B9797D36-DE1E-47CD-881A-6C1F5828261B}"/>
          </ac:spMkLst>
        </pc:spChg>
        <pc:spChg chg="add">
          <ac:chgData name="Louisa Ikwa" userId="8d5ebb738bd1c38c" providerId="LiveId" clId="{EECD1D38-4C9E-4E4C-949E-8467A327D0AD}" dt="2025-11-08T03:02:45.696" v="1036" actId="26606"/>
          <ac:spMkLst>
            <pc:docMk/>
            <pc:sldMk cId="272679313" sldId="262"/>
            <ac:spMk id="78" creationId="{4A2FAF1F-F462-46AF-A9E6-CC93C4E2C359}"/>
          </ac:spMkLst>
        </pc:spChg>
        <pc:spChg chg="add">
          <ac:chgData name="Louisa Ikwa" userId="8d5ebb738bd1c38c" providerId="LiveId" clId="{EECD1D38-4C9E-4E4C-949E-8467A327D0AD}" dt="2025-11-08T03:02:45.696" v="1036" actId="26606"/>
          <ac:spMkLst>
            <pc:docMk/>
            <pc:sldMk cId="272679313" sldId="262"/>
            <ac:spMk id="79" creationId="{7146BED8-BAE9-42C5-A3DD-7B946445DB8C}"/>
          </ac:spMkLst>
        </pc:spChg>
        <pc:spChg chg="add">
          <ac:chgData name="Louisa Ikwa" userId="8d5ebb738bd1c38c" providerId="LiveId" clId="{EECD1D38-4C9E-4E4C-949E-8467A327D0AD}" dt="2025-11-08T03:02:45.696" v="1036" actId="26606"/>
          <ac:spMkLst>
            <pc:docMk/>
            <pc:sldMk cId="272679313" sldId="262"/>
            <ac:spMk id="80" creationId="{15765FE8-B62F-41E4-A73C-74C91A8FD945}"/>
          </ac:spMkLst>
        </pc:spChg>
        <pc:picChg chg="add mod">
          <ac:chgData name="Louisa Ikwa" userId="8d5ebb738bd1c38c" providerId="LiveId" clId="{EECD1D38-4C9E-4E4C-949E-8467A327D0AD}" dt="2025-11-08T03:02:45.696" v="1036" actId="26606"/>
          <ac:picMkLst>
            <pc:docMk/>
            <pc:sldMk cId="272679313" sldId="262"/>
            <ac:picMk id="5" creationId="{5572BEA2-25BC-9D2A-95A9-428B0D544803}"/>
          </ac:picMkLst>
        </pc:picChg>
      </pc:sldChg>
      <pc:sldChg chg="modSp new add del">
        <pc:chgData name="Louisa Ikwa" userId="8d5ebb738bd1c38c" providerId="LiveId" clId="{EECD1D38-4C9E-4E4C-949E-8467A327D0AD}" dt="2025-11-07T18:33:25.633" v="223" actId="680"/>
        <pc:sldMkLst>
          <pc:docMk/>
          <pc:sldMk cId="3702439407" sldId="262"/>
        </pc:sldMkLst>
        <pc:spChg chg="mod">
          <ac:chgData name="Louisa Ikwa" userId="8d5ebb738bd1c38c" providerId="LiveId" clId="{EECD1D38-4C9E-4E4C-949E-8467A327D0AD}" dt="2025-11-07T18:33:09.788" v="220"/>
          <ac:spMkLst>
            <pc:docMk/>
            <pc:sldMk cId="3702439407" sldId="262"/>
            <ac:spMk id="2" creationId="{69AA9FC9-1387-B51A-88E5-BC6C9FEFB4A4}"/>
          </ac:spMkLst>
        </pc:spChg>
        <pc:spChg chg="mod">
          <ac:chgData name="Louisa Ikwa" userId="8d5ebb738bd1c38c" providerId="LiveId" clId="{EECD1D38-4C9E-4E4C-949E-8467A327D0AD}" dt="2025-11-07T18:33:09.788" v="220"/>
          <ac:spMkLst>
            <pc:docMk/>
            <pc:sldMk cId="3702439407" sldId="262"/>
            <ac:spMk id="3" creationId="{807E41F5-30A9-BEA2-771F-04EAB2686833}"/>
          </ac:spMkLst>
        </pc:spChg>
      </pc:sldChg>
      <pc:sldChg chg="addSp delSp modSp new mod setBg setClrOvrMap">
        <pc:chgData name="Louisa Ikwa" userId="8d5ebb738bd1c38c" providerId="LiveId" clId="{EECD1D38-4C9E-4E4C-949E-8467A327D0AD}" dt="2025-11-08T17:17:11.720" v="1563" actId="20577"/>
        <pc:sldMkLst>
          <pc:docMk/>
          <pc:sldMk cId="33826843" sldId="263"/>
        </pc:sldMkLst>
        <pc:spChg chg="mod">
          <ac:chgData name="Louisa Ikwa" userId="8d5ebb738bd1c38c" providerId="LiveId" clId="{EECD1D38-4C9E-4E4C-949E-8467A327D0AD}" dt="2025-11-08T03:05:51.291" v="1045" actId="26606"/>
          <ac:spMkLst>
            <pc:docMk/>
            <pc:sldMk cId="33826843" sldId="263"/>
            <ac:spMk id="2" creationId="{51E30441-D9C1-820B-9695-2D407DAF711D}"/>
          </ac:spMkLst>
        </pc:spChg>
        <pc:spChg chg="mod">
          <ac:chgData name="Louisa Ikwa" userId="8d5ebb738bd1c38c" providerId="LiveId" clId="{EECD1D38-4C9E-4E4C-949E-8467A327D0AD}" dt="2025-11-08T17:17:11.720" v="1563" actId="20577"/>
          <ac:spMkLst>
            <pc:docMk/>
            <pc:sldMk cId="33826843" sldId="263"/>
            <ac:spMk id="3" creationId="{8D212445-52AB-51D4-F71B-3F5F43F4A6B6}"/>
          </ac:spMkLst>
        </pc:spChg>
        <pc:spChg chg="add">
          <ac:chgData name="Louisa Ikwa" userId="8d5ebb738bd1c38c" providerId="LiveId" clId="{EECD1D38-4C9E-4E4C-949E-8467A327D0AD}" dt="2025-11-08T03:05:51.291" v="1045" actId="26606"/>
          <ac:spMkLst>
            <pc:docMk/>
            <pc:sldMk cId="33826843" sldId="263"/>
            <ac:spMk id="12" creationId="{6E0488BA-180E-40D8-8350-4B179179556B}"/>
          </ac:spMkLst>
        </pc:spChg>
        <pc:picChg chg="add del mod">
          <ac:chgData name="Louisa Ikwa" userId="8d5ebb738bd1c38c" providerId="LiveId" clId="{EECD1D38-4C9E-4E4C-949E-8467A327D0AD}" dt="2025-11-08T03:05:09.254" v="1041" actId="478"/>
          <ac:picMkLst>
            <pc:docMk/>
            <pc:sldMk cId="33826843" sldId="263"/>
            <ac:picMk id="5" creationId="{0AC5BBA5-7C66-DE53-C786-3284FBE671E3}"/>
          </ac:picMkLst>
        </pc:picChg>
        <pc:picChg chg="add mod ord">
          <ac:chgData name="Louisa Ikwa" userId="8d5ebb738bd1c38c" providerId="LiveId" clId="{EECD1D38-4C9E-4E4C-949E-8467A327D0AD}" dt="2025-11-08T03:05:51.291" v="1045" actId="26606"/>
          <ac:picMkLst>
            <pc:docMk/>
            <pc:sldMk cId="33826843" sldId="263"/>
            <ac:picMk id="7" creationId="{5CFD1010-F4D8-E562-9730-B384C89DF81B}"/>
          </ac:picMkLst>
        </pc:picChg>
      </pc:sldChg>
      <pc:sldChg chg="addSp modSp new mod">
        <pc:chgData name="Louisa Ikwa" userId="8d5ebb738bd1c38c" providerId="LiveId" clId="{EECD1D38-4C9E-4E4C-949E-8467A327D0AD}" dt="2025-11-08T17:04:59.903" v="1538"/>
        <pc:sldMkLst>
          <pc:docMk/>
          <pc:sldMk cId="1073175838" sldId="264"/>
        </pc:sldMkLst>
        <pc:spChg chg="mod">
          <ac:chgData name="Louisa Ikwa" userId="8d5ebb738bd1c38c" providerId="LiveId" clId="{EECD1D38-4C9E-4E4C-949E-8467A327D0AD}" dt="2025-11-08T02:21:29.030" v="693" actId="20577"/>
          <ac:spMkLst>
            <pc:docMk/>
            <pc:sldMk cId="1073175838" sldId="264"/>
            <ac:spMk id="2" creationId="{10E4D67F-33B1-B229-CFE0-AC1FA21C4805}"/>
          </ac:spMkLst>
        </pc:spChg>
        <pc:spChg chg="mod">
          <ac:chgData name="Louisa Ikwa" userId="8d5ebb738bd1c38c" providerId="LiveId" clId="{EECD1D38-4C9E-4E4C-949E-8467A327D0AD}" dt="2025-11-08T17:04:59.903" v="1538"/>
          <ac:spMkLst>
            <pc:docMk/>
            <pc:sldMk cId="1073175838" sldId="264"/>
            <ac:spMk id="3" creationId="{65D42AD4-6EED-1CFC-A359-667C70F11A9E}"/>
          </ac:spMkLst>
        </pc:spChg>
        <pc:spChg chg="add mod">
          <ac:chgData name="Louisa Ikwa" userId="8d5ebb738bd1c38c" providerId="LiveId" clId="{EECD1D38-4C9E-4E4C-949E-8467A327D0AD}" dt="2025-11-08T17:02:08.133" v="1517" actId="1076"/>
          <ac:spMkLst>
            <pc:docMk/>
            <pc:sldMk cId="1073175838" sldId="264"/>
            <ac:spMk id="4" creationId="{4E3D7357-B35E-0F9B-233F-E41B06C44BED}"/>
          </ac:spMkLst>
        </pc:spChg>
      </pc:sldChg>
      <pc:sldChg chg="addSp delSp modSp new mod setBg setClrOvrMap">
        <pc:chgData name="Louisa Ikwa" userId="8d5ebb738bd1c38c" providerId="LiveId" clId="{EECD1D38-4C9E-4E4C-949E-8467A327D0AD}" dt="2025-11-08T03:08:18.228" v="1053" actId="26606"/>
        <pc:sldMkLst>
          <pc:docMk/>
          <pc:sldMk cId="3514225331" sldId="265"/>
        </pc:sldMkLst>
        <pc:spChg chg="mod">
          <ac:chgData name="Louisa Ikwa" userId="8d5ebb738bd1c38c" providerId="LiveId" clId="{EECD1D38-4C9E-4E4C-949E-8467A327D0AD}" dt="2025-11-08T03:08:18.228" v="1053" actId="26606"/>
          <ac:spMkLst>
            <pc:docMk/>
            <pc:sldMk cId="3514225331" sldId="265"/>
            <ac:spMk id="2" creationId="{B092CF7A-6F5A-2C24-92DD-F4FE8D602363}"/>
          </ac:spMkLst>
        </pc:spChg>
        <pc:spChg chg="mod ord">
          <ac:chgData name="Louisa Ikwa" userId="8d5ebb738bd1c38c" providerId="LiveId" clId="{EECD1D38-4C9E-4E4C-949E-8467A327D0AD}" dt="2025-11-08T03:08:18.228" v="1053" actId="26606"/>
          <ac:spMkLst>
            <pc:docMk/>
            <pc:sldMk cId="3514225331" sldId="265"/>
            <ac:spMk id="3" creationId="{172ED6C5-F374-8B19-A279-764A1ED2088E}"/>
          </ac:spMkLst>
        </pc:spChg>
        <pc:spChg chg="add del">
          <ac:chgData name="Louisa Ikwa" userId="8d5ebb738bd1c38c" providerId="LiveId" clId="{EECD1D38-4C9E-4E4C-949E-8467A327D0AD}" dt="2025-11-08T03:08:09.188" v="1050" actId="26606"/>
          <ac:spMkLst>
            <pc:docMk/>
            <pc:sldMk cId="3514225331" sldId="265"/>
            <ac:spMk id="10" creationId="{8D489E29-742E-4D34-AB08-CE3217805B81}"/>
          </ac:spMkLst>
        </pc:spChg>
        <pc:spChg chg="add del">
          <ac:chgData name="Louisa Ikwa" userId="8d5ebb738bd1c38c" providerId="LiveId" clId="{EECD1D38-4C9E-4E4C-949E-8467A327D0AD}" dt="2025-11-08T03:08:18.183" v="1052" actId="26606"/>
          <ac:spMkLst>
            <pc:docMk/>
            <pc:sldMk cId="3514225331" sldId="265"/>
            <ac:spMk id="12" creationId="{B8DD7FEB-D9F3-4F5B-982C-36B0664D0205}"/>
          </ac:spMkLst>
        </pc:spChg>
        <pc:spChg chg="add del">
          <ac:chgData name="Louisa Ikwa" userId="8d5ebb738bd1c38c" providerId="LiveId" clId="{EECD1D38-4C9E-4E4C-949E-8467A327D0AD}" dt="2025-11-08T03:08:18.183" v="1052" actId="26606"/>
          <ac:spMkLst>
            <pc:docMk/>
            <pc:sldMk cId="3514225331" sldId="265"/>
            <ac:spMk id="13" creationId="{38ABDB68-E3D5-448E-97D3-06FFEF680193}"/>
          </ac:spMkLst>
        </pc:spChg>
        <pc:spChg chg="add del">
          <ac:chgData name="Louisa Ikwa" userId="8d5ebb738bd1c38c" providerId="LiveId" clId="{EECD1D38-4C9E-4E4C-949E-8467A327D0AD}" dt="2025-11-08T03:08:18.183" v="1052" actId="26606"/>
          <ac:spMkLst>
            <pc:docMk/>
            <pc:sldMk cId="3514225331" sldId="265"/>
            <ac:spMk id="14" creationId="{96BA11E4-0636-4FA9-A836-2A4FB176449A}"/>
          </ac:spMkLst>
        </pc:spChg>
        <pc:spChg chg="add del">
          <ac:chgData name="Louisa Ikwa" userId="8d5ebb738bd1c38c" providerId="LiveId" clId="{EECD1D38-4C9E-4E4C-949E-8467A327D0AD}" dt="2025-11-08T03:08:18.183" v="1052" actId="26606"/>
          <ac:spMkLst>
            <pc:docMk/>
            <pc:sldMk cId="3514225331" sldId="265"/>
            <ac:spMk id="16" creationId="{5681882E-BDD0-4311-AF62-E8019628524D}"/>
          </ac:spMkLst>
        </pc:spChg>
        <pc:spChg chg="add del">
          <ac:chgData name="Louisa Ikwa" userId="8d5ebb738bd1c38c" providerId="LiveId" clId="{EECD1D38-4C9E-4E4C-949E-8467A327D0AD}" dt="2025-11-08T03:08:18.183" v="1052" actId="26606"/>
          <ac:spMkLst>
            <pc:docMk/>
            <pc:sldMk cId="3514225331" sldId="265"/>
            <ac:spMk id="18" creationId="{EADD3260-4BDA-459B-A162-5E1B897E38FC}"/>
          </ac:spMkLst>
        </pc:spChg>
        <pc:spChg chg="add del">
          <ac:chgData name="Louisa Ikwa" userId="8d5ebb738bd1c38c" providerId="LiveId" clId="{EECD1D38-4C9E-4E4C-949E-8467A327D0AD}" dt="2025-11-08T03:08:18.183" v="1052" actId="26606"/>
          <ac:spMkLst>
            <pc:docMk/>
            <pc:sldMk cId="3514225331" sldId="265"/>
            <ac:spMk id="20" creationId="{283DA7DD-CA37-4ED7-8710-48E56B063BA4}"/>
          </ac:spMkLst>
        </pc:spChg>
        <pc:spChg chg="add del">
          <ac:chgData name="Louisa Ikwa" userId="8d5ebb738bd1c38c" providerId="LiveId" clId="{EECD1D38-4C9E-4E4C-949E-8467A327D0AD}" dt="2025-11-08T03:08:18.183" v="1052" actId="26606"/>
          <ac:spMkLst>
            <pc:docMk/>
            <pc:sldMk cId="3514225331" sldId="265"/>
            <ac:spMk id="22" creationId="{B92F2E3C-66CD-4DEB-BA14-2A5912B65A21}"/>
          </ac:spMkLst>
        </pc:spChg>
        <pc:spChg chg="add">
          <ac:chgData name="Louisa Ikwa" userId="8d5ebb738bd1c38c" providerId="LiveId" clId="{EECD1D38-4C9E-4E4C-949E-8467A327D0AD}" dt="2025-11-08T03:08:18.228" v="1053" actId="26606"/>
          <ac:spMkLst>
            <pc:docMk/>
            <pc:sldMk cId="3514225331" sldId="265"/>
            <ac:spMk id="24" creationId="{643780CE-2BE5-46F6-97B2-60DF30217ED3}"/>
          </ac:spMkLst>
        </pc:spChg>
        <pc:spChg chg="add">
          <ac:chgData name="Louisa Ikwa" userId="8d5ebb738bd1c38c" providerId="LiveId" clId="{EECD1D38-4C9E-4E4C-949E-8467A327D0AD}" dt="2025-11-08T03:08:18.228" v="1053" actId="26606"/>
          <ac:spMkLst>
            <pc:docMk/>
            <pc:sldMk cId="3514225331" sldId="265"/>
            <ac:spMk id="25" creationId="{61A87A49-68E6-459E-A5A6-46229FF42125}"/>
          </ac:spMkLst>
        </pc:spChg>
        <pc:spChg chg="add">
          <ac:chgData name="Louisa Ikwa" userId="8d5ebb738bd1c38c" providerId="LiveId" clId="{EECD1D38-4C9E-4E4C-949E-8467A327D0AD}" dt="2025-11-08T03:08:18.228" v="1053" actId="26606"/>
          <ac:spMkLst>
            <pc:docMk/>
            <pc:sldMk cId="3514225331" sldId="265"/>
            <ac:spMk id="26" creationId="{F6ACD5FC-CAFE-48EB-B765-60EED2E052F0}"/>
          </ac:spMkLst>
        </pc:spChg>
        <pc:spChg chg="add">
          <ac:chgData name="Louisa Ikwa" userId="8d5ebb738bd1c38c" providerId="LiveId" clId="{EECD1D38-4C9E-4E4C-949E-8467A327D0AD}" dt="2025-11-08T03:08:18.228" v="1053" actId="26606"/>
          <ac:spMkLst>
            <pc:docMk/>
            <pc:sldMk cId="3514225331" sldId="265"/>
            <ac:spMk id="27" creationId="{9F33B405-D785-4738-B1C0-6A0AA5E98286}"/>
          </ac:spMkLst>
        </pc:spChg>
        <pc:spChg chg="add">
          <ac:chgData name="Louisa Ikwa" userId="8d5ebb738bd1c38c" providerId="LiveId" clId="{EECD1D38-4C9E-4E4C-949E-8467A327D0AD}" dt="2025-11-08T03:08:18.228" v="1053" actId="26606"/>
          <ac:spMkLst>
            <pc:docMk/>
            <pc:sldMk cId="3514225331" sldId="265"/>
            <ac:spMk id="28" creationId="{4233DC0E-DE6C-4FB6-A529-51B162641AB8}"/>
          </ac:spMkLst>
        </pc:spChg>
        <pc:spChg chg="add">
          <ac:chgData name="Louisa Ikwa" userId="8d5ebb738bd1c38c" providerId="LiveId" clId="{EECD1D38-4C9E-4E4C-949E-8467A327D0AD}" dt="2025-11-08T03:08:18.228" v="1053" actId="26606"/>
          <ac:spMkLst>
            <pc:docMk/>
            <pc:sldMk cId="3514225331" sldId="265"/>
            <ac:spMk id="29" creationId="{3870477F-E451-4BC3-863F-0E2FC572884B}"/>
          </ac:spMkLst>
        </pc:spChg>
        <pc:spChg chg="add">
          <ac:chgData name="Louisa Ikwa" userId="8d5ebb738bd1c38c" providerId="LiveId" clId="{EECD1D38-4C9E-4E4C-949E-8467A327D0AD}" dt="2025-11-08T03:08:18.228" v="1053" actId="26606"/>
          <ac:spMkLst>
            <pc:docMk/>
            <pc:sldMk cId="3514225331" sldId="265"/>
            <ac:spMk id="30" creationId="{B4A81DE1-E2BC-4A31-99EE-71350421B0EA}"/>
          </ac:spMkLst>
        </pc:spChg>
        <pc:picChg chg="add mod ord">
          <ac:chgData name="Louisa Ikwa" userId="8d5ebb738bd1c38c" providerId="LiveId" clId="{EECD1D38-4C9E-4E4C-949E-8467A327D0AD}" dt="2025-11-08T03:08:18.228" v="1053" actId="26606"/>
          <ac:picMkLst>
            <pc:docMk/>
            <pc:sldMk cId="3514225331" sldId="265"/>
            <ac:picMk id="5" creationId="{6B0DED01-21A5-0436-140F-349C069319DF}"/>
          </ac:picMkLst>
        </pc:picChg>
      </pc:sldChg>
      <pc:sldChg chg="addSp modSp new mod">
        <pc:chgData name="Louisa Ikwa" userId="8d5ebb738bd1c38c" providerId="LiveId" clId="{EECD1D38-4C9E-4E4C-949E-8467A327D0AD}" dt="2025-11-08T16:48:34.711" v="1444" actId="255"/>
        <pc:sldMkLst>
          <pc:docMk/>
          <pc:sldMk cId="158025815" sldId="266"/>
        </pc:sldMkLst>
        <pc:spChg chg="mod">
          <ac:chgData name="Louisa Ikwa" userId="8d5ebb738bd1c38c" providerId="LiveId" clId="{EECD1D38-4C9E-4E4C-949E-8467A327D0AD}" dt="2025-11-08T02:35:27.474" v="817" actId="1076"/>
          <ac:spMkLst>
            <pc:docMk/>
            <pc:sldMk cId="158025815" sldId="266"/>
            <ac:spMk id="2" creationId="{FF6F2D89-7D07-A04B-8934-C3AF0F283928}"/>
          </ac:spMkLst>
        </pc:spChg>
        <pc:spChg chg="mod">
          <ac:chgData name="Louisa Ikwa" userId="8d5ebb738bd1c38c" providerId="LiveId" clId="{EECD1D38-4C9E-4E4C-949E-8467A327D0AD}" dt="2025-11-08T16:47:11.882" v="1436"/>
          <ac:spMkLst>
            <pc:docMk/>
            <pc:sldMk cId="158025815" sldId="266"/>
            <ac:spMk id="3" creationId="{B17417D2-DBDE-CA02-AE0A-8F021B66532B}"/>
          </ac:spMkLst>
        </pc:spChg>
        <pc:spChg chg="add mod">
          <ac:chgData name="Louisa Ikwa" userId="8d5ebb738bd1c38c" providerId="LiveId" clId="{EECD1D38-4C9E-4E4C-949E-8467A327D0AD}" dt="2025-11-08T16:48:34.711" v="1444" actId="255"/>
          <ac:spMkLst>
            <pc:docMk/>
            <pc:sldMk cId="158025815" sldId="266"/>
            <ac:spMk id="4" creationId="{B87084F2-3F2D-68E6-2A8F-31B72BFA56FA}"/>
          </ac:spMkLst>
        </pc:spChg>
        <pc:spChg chg="add mod">
          <ac:chgData name="Louisa Ikwa" userId="8d5ebb738bd1c38c" providerId="LiveId" clId="{EECD1D38-4C9E-4E4C-949E-8467A327D0AD}" dt="2025-11-08T16:47:49.669" v="1438" actId="767"/>
          <ac:spMkLst>
            <pc:docMk/>
            <pc:sldMk cId="158025815" sldId="266"/>
            <ac:spMk id="5" creationId="{EAD5BBD4-1CA9-5189-B3C9-CE464954FD7F}"/>
          </ac:spMkLst>
        </pc:spChg>
      </pc:sldChg>
      <pc:sldChg chg="addSp modSp new mod setBg setClrOvrMap">
        <pc:chgData name="Louisa Ikwa" userId="8d5ebb738bd1c38c" providerId="LiveId" clId="{EECD1D38-4C9E-4E4C-949E-8467A327D0AD}" dt="2025-11-08T16:52:31.103" v="1494"/>
        <pc:sldMkLst>
          <pc:docMk/>
          <pc:sldMk cId="4007714315" sldId="267"/>
        </pc:sldMkLst>
        <pc:spChg chg="mod">
          <ac:chgData name="Louisa Ikwa" userId="8d5ebb738bd1c38c" providerId="LiveId" clId="{EECD1D38-4C9E-4E4C-949E-8467A327D0AD}" dt="2025-11-08T03:20:44.261" v="1058" actId="26606"/>
          <ac:spMkLst>
            <pc:docMk/>
            <pc:sldMk cId="4007714315" sldId="267"/>
            <ac:spMk id="2" creationId="{BF6088A7-F980-DC4B-FB42-AD96601E1C5B}"/>
          </ac:spMkLst>
        </pc:spChg>
        <pc:spChg chg="mod">
          <ac:chgData name="Louisa Ikwa" userId="8d5ebb738bd1c38c" providerId="LiveId" clId="{EECD1D38-4C9E-4E4C-949E-8467A327D0AD}" dt="2025-11-08T16:52:31.103" v="1494"/>
          <ac:spMkLst>
            <pc:docMk/>
            <pc:sldMk cId="4007714315" sldId="267"/>
            <ac:spMk id="3" creationId="{0D5DA9F1-A574-44E1-F103-87FCCA4CDDD0}"/>
          </ac:spMkLst>
        </pc:spChg>
        <pc:spChg chg="add mod">
          <ac:chgData name="Louisa Ikwa" userId="8d5ebb738bd1c38c" providerId="LiveId" clId="{EECD1D38-4C9E-4E4C-949E-8467A327D0AD}" dt="2025-11-08T03:20:44.261" v="1058" actId="26606"/>
          <ac:spMkLst>
            <pc:docMk/>
            <pc:sldMk cId="4007714315" sldId="267"/>
            <ac:spMk id="6" creationId="{DC740E08-6589-2046-E6E0-562AFD1B3304}"/>
          </ac:spMkLst>
        </pc:spChg>
        <pc:spChg chg="add">
          <ac:chgData name="Louisa Ikwa" userId="8d5ebb738bd1c38c" providerId="LiveId" clId="{EECD1D38-4C9E-4E4C-949E-8467A327D0AD}" dt="2025-11-08T03:20:44.261" v="1058" actId="26606"/>
          <ac:spMkLst>
            <pc:docMk/>
            <pc:sldMk cId="4007714315" sldId="267"/>
            <ac:spMk id="11" creationId="{6E0488BA-180E-40D8-8350-4B179179556B}"/>
          </ac:spMkLst>
        </pc:spChg>
        <pc:picChg chg="add mod ord">
          <ac:chgData name="Louisa Ikwa" userId="8d5ebb738bd1c38c" providerId="LiveId" clId="{EECD1D38-4C9E-4E4C-949E-8467A327D0AD}" dt="2025-11-08T03:20:44.261" v="1058" actId="26606"/>
          <ac:picMkLst>
            <pc:docMk/>
            <pc:sldMk cId="4007714315" sldId="267"/>
            <ac:picMk id="5" creationId="{A9F20805-D7B6-5425-C8EC-1DF110F6AD7A}"/>
          </ac:picMkLst>
        </pc:picChg>
      </pc:sldChg>
      <pc:sldChg chg="addSp modSp new mod">
        <pc:chgData name="Louisa Ikwa" userId="8d5ebb738bd1c38c" providerId="LiveId" clId="{EECD1D38-4C9E-4E4C-949E-8467A327D0AD}" dt="2025-11-08T16:55:57.366" v="1506" actId="27636"/>
        <pc:sldMkLst>
          <pc:docMk/>
          <pc:sldMk cId="330580786" sldId="268"/>
        </pc:sldMkLst>
        <pc:spChg chg="mod">
          <ac:chgData name="Louisa Ikwa" userId="8d5ebb738bd1c38c" providerId="LiveId" clId="{EECD1D38-4C9E-4E4C-949E-8467A327D0AD}" dt="2025-11-08T02:42:52.184" v="916" actId="20577"/>
          <ac:spMkLst>
            <pc:docMk/>
            <pc:sldMk cId="330580786" sldId="268"/>
            <ac:spMk id="2" creationId="{822B3812-2AA8-7395-1D87-BDF5EBC3032E}"/>
          </ac:spMkLst>
        </pc:spChg>
        <pc:spChg chg="mod">
          <ac:chgData name="Louisa Ikwa" userId="8d5ebb738bd1c38c" providerId="LiveId" clId="{EECD1D38-4C9E-4E4C-949E-8467A327D0AD}" dt="2025-11-08T16:55:57.366" v="1506" actId="27636"/>
          <ac:spMkLst>
            <pc:docMk/>
            <pc:sldMk cId="330580786" sldId="268"/>
            <ac:spMk id="3" creationId="{0C316D6D-57E8-D7EC-02C5-4323D055821D}"/>
          </ac:spMkLst>
        </pc:spChg>
        <pc:spChg chg="add">
          <ac:chgData name="Louisa Ikwa" userId="8d5ebb738bd1c38c" providerId="LiveId" clId="{EECD1D38-4C9E-4E4C-949E-8467A327D0AD}" dt="2025-11-08T16:55:34.295" v="1497"/>
          <ac:spMkLst>
            <pc:docMk/>
            <pc:sldMk cId="330580786" sldId="268"/>
            <ac:spMk id="4" creationId="{67A7E134-4A7E-C027-A3D2-6AB71F6A8B05}"/>
          </ac:spMkLst>
        </pc:spChg>
      </pc:sldChg>
      <pc:sldChg chg="modSp new mod">
        <pc:chgData name="Louisa Ikwa" userId="8d5ebb738bd1c38c" providerId="LiveId" clId="{EECD1D38-4C9E-4E4C-949E-8467A327D0AD}" dt="2025-11-08T02:51:47.179" v="1016" actId="255"/>
        <pc:sldMkLst>
          <pc:docMk/>
          <pc:sldMk cId="1466406483" sldId="269"/>
        </pc:sldMkLst>
        <pc:spChg chg="mod">
          <ac:chgData name="Louisa Ikwa" userId="8d5ebb738bd1c38c" providerId="LiveId" clId="{EECD1D38-4C9E-4E4C-949E-8467A327D0AD}" dt="2025-11-08T02:51:47.179" v="1016" actId="255"/>
          <ac:spMkLst>
            <pc:docMk/>
            <pc:sldMk cId="1466406483" sldId="269"/>
            <ac:spMk id="2" creationId="{59A1AA98-A5FE-B751-5145-BF997E9285FA}"/>
          </ac:spMkLst>
        </pc:spChg>
        <pc:spChg chg="mod">
          <ac:chgData name="Louisa Ikwa" userId="8d5ebb738bd1c38c" providerId="LiveId" clId="{EECD1D38-4C9E-4E4C-949E-8467A327D0AD}" dt="2025-11-08T02:51:38.273" v="1015" actId="255"/>
          <ac:spMkLst>
            <pc:docMk/>
            <pc:sldMk cId="1466406483" sldId="269"/>
            <ac:spMk id="3" creationId="{9A307DFD-299F-E81F-A502-295F6BD2C9BD}"/>
          </ac:spMkLst>
        </pc:spChg>
      </pc:sldChg>
      <pc:sldChg chg="addSp delSp modSp new mod setBg setClrOvrMap">
        <pc:chgData name="Louisa Ikwa" userId="8d5ebb738bd1c38c" providerId="LiveId" clId="{EECD1D38-4C9E-4E4C-949E-8467A327D0AD}" dt="2025-11-08T16:31:54.266" v="1386" actId="1076"/>
        <pc:sldMkLst>
          <pc:docMk/>
          <pc:sldMk cId="743263793" sldId="270"/>
        </pc:sldMkLst>
        <pc:spChg chg="mod">
          <ac:chgData name="Louisa Ikwa" userId="8d5ebb738bd1c38c" providerId="LiveId" clId="{EECD1D38-4C9E-4E4C-949E-8467A327D0AD}" dt="2025-11-08T16:31:54.266" v="1386" actId="1076"/>
          <ac:spMkLst>
            <pc:docMk/>
            <pc:sldMk cId="743263793" sldId="270"/>
            <ac:spMk id="2" creationId="{CFF62F37-12B2-E4DA-B0A2-E020D40F69E6}"/>
          </ac:spMkLst>
        </pc:spChg>
        <pc:spChg chg="del">
          <ac:chgData name="Louisa Ikwa" userId="8d5ebb738bd1c38c" providerId="LiveId" clId="{EECD1D38-4C9E-4E4C-949E-8467A327D0AD}" dt="2025-11-08T16:01:53.870" v="1199" actId="478"/>
          <ac:spMkLst>
            <pc:docMk/>
            <pc:sldMk cId="743263793" sldId="270"/>
            <ac:spMk id="3" creationId="{45EA0B4C-9E06-DA64-DF16-7AE01D36FA47}"/>
          </ac:spMkLst>
        </pc:spChg>
        <pc:spChg chg="add mod ord">
          <ac:chgData name="Louisa Ikwa" userId="8d5ebb738bd1c38c" providerId="LiveId" clId="{EECD1D38-4C9E-4E4C-949E-8467A327D0AD}" dt="2025-11-08T16:31:44.260" v="1384" actId="1076"/>
          <ac:spMkLst>
            <pc:docMk/>
            <pc:sldMk cId="743263793" sldId="270"/>
            <ac:spMk id="4" creationId="{095ECD66-BFFD-A9F1-CBF7-F281E67827C1}"/>
          </ac:spMkLst>
        </pc:spChg>
        <pc:spChg chg="add del">
          <ac:chgData name="Louisa Ikwa" userId="8d5ebb738bd1c38c" providerId="LiveId" clId="{EECD1D38-4C9E-4E4C-949E-8467A327D0AD}" dt="2025-11-08T16:24:17.739" v="1348" actId="26606"/>
          <ac:spMkLst>
            <pc:docMk/>
            <pc:sldMk cId="743263793" sldId="270"/>
            <ac:spMk id="24" creationId="{59647F54-801D-44AB-8284-EDDFF7763139}"/>
          </ac:spMkLst>
        </pc:spChg>
        <pc:spChg chg="add del">
          <ac:chgData name="Louisa Ikwa" userId="8d5ebb738bd1c38c" providerId="LiveId" clId="{EECD1D38-4C9E-4E4C-949E-8467A327D0AD}" dt="2025-11-08T16:24:17.739" v="1348" actId="26606"/>
          <ac:spMkLst>
            <pc:docMk/>
            <pc:sldMk cId="743263793" sldId="270"/>
            <ac:spMk id="26" creationId="{6E0488BA-180E-40D8-8350-4B179179556B}"/>
          </ac:spMkLst>
        </pc:spChg>
        <pc:spChg chg="add del">
          <ac:chgData name="Louisa Ikwa" userId="8d5ebb738bd1c38c" providerId="LiveId" clId="{EECD1D38-4C9E-4E4C-949E-8467A327D0AD}" dt="2025-11-08T16:24:35.534" v="1350" actId="26606"/>
          <ac:spMkLst>
            <pc:docMk/>
            <pc:sldMk cId="743263793" sldId="270"/>
            <ac:spMk id="28" creationId="{D82EB7D3-3AD8-4ED1-9E1A-2906E14635E3}"/>
          </ac:spMkLst>
        </pc:spChg>
        <pc:spChg chg="add del">
          <ac:chgData name="Louisa Ikwa" userId="8d5ebb738bd1c38c" providerId="LiveId" clId="{EECD1D38-4C9E-4E4C-949E-8467A327D0AD}" dt="2025-11-08T16:24:35.534" v="1350" actId="26606"/>
          <ac:spMkLst>
            <pc:docMk/>
            <pc:sldMk cId="743263793" sldId="270"/>
            <ac:spMk id="30" creationId="{2D529E20-662F-4915-ACD7-970C026FDB7F}"/>
          </ac:spMkLst>
        </pc:spChg>
        <pc:spChg chg="add del">
          <ac:chgData name="Louisa Ikwa" userId="8d5ebb738bd1c38c" providerId="LiveId" clId="{EECD1D38-4C9E-4E4C-949E-8467A327D0AD}" dt="2025-11-08T16:24:35.534" v="1350" actId="26606"/>
          <ac:spMkLst>
            <pc:docMk/>
            <pc:sldMk cId="743263793" sldId="270"/>
            <ac:spMk id="40" creationId="{59647F54-801D-44AB-8284-EDDFF7763139}"/>
          </ac:spMkLst>
        </pc:spChg>
        <pc:spChg chg="add del">
          <ac:chgData name="Louisa Ikwa" userId="8d5ebb738bd1c38c" providerId="LiveId" clId="{EECD1D38-4C9E-4E4C-949E-8467A327D0AD}" dt="2025-11-08T16:24:35.534" v="1350" actId="26606"/>
          <ac:spMkLst>
            <pc:docMk/>
            <pc:sldMk cId="743263793" sldId="270"/>
            <ac:spMk id="41" creationId="{56981798-4550-46DA-9172-4846E2FB66EC}"/>
          </ac:spMkLst>
        </pc:spChg>
        <pc:spChg chg="add del">
          <ac:chgData name="Louisa Ikwa" userId="8d5ebb738bd1c38c" providerId="LiveId" clId="{EECD1D38-4C9E-4E4C-949E-8467A327D0AD}" dt="2025-11-08T16:24:41.107" v="1352" actId="26606"/>
          <ac:spMkLst>
            <pc:docMk/>
            <pc:sldMk cId="743263793" sldId="270"/>
            <ac:spMk id="44" creationId="{079CE317-680B-449C-A423-71C1FE069B4C}"/>
          </ac:spMkLst>
        </pc:spChg>
        <pc:spChg chg="add del">
          <ac:chgData name="Louisa Ikwa" userId="8d5ebb738bd1c38c" providerId="LiveId" clId="{EECD1D38-4C9E-4E4C-949E-8467A327D0AD}" dt="2025-11-08T16:24:41.107" v="1352" actId="26606"/>
          <ac:spMkLst>
            <pc:docMk/>
            <pc:sldMk cId="743263793" sldId="270"/>
            <ac:spMk id="45" creationId="{643780CE-2BE5-46F6-97B2-60DF30217ED3}"/>
          </ac:spMkLst>
        </pc:spChg>
        <pc:spChg chg="add del">
          <ac:chgData name="Louisa Ikwa" userId="8d5ebb738bd1c38c" providerId="LiveId" clId="{EECD1D38-4C9E-4E4C-949E-8467A327D0AD}" dt="2025-11-08T16:24:41.107" v="1352" actId="26606"/>
          <ac:spMkLst>
            <pc:docMk/>
            <pc:sldMk cId="743263793" sldId="270"/>
            <ac:spMk id="46" creationId="{61A87A49-68E6-459E-A5A6-46229FF42125}"/>
          </ac:spMkLst>
        </pc:spChg>
        <pc:spChg chg="add del">
          <ac:chgData name="Louisa Ikwa" userId="8d5ebb738bd1c38c" providerId="LiveId" clId="{EECD1D38-4C9E-4E4C-949E-8467A327D0AD}" dt="2025-11-08T16:24:41.107" v="1352" actId="26606"/>
          <ac:spMkLst>
            <pc:docMk/>
            <pc:sldMk cId="743263793" sldId="270"/>
            <ac:spMk id="47" creationId="{F6ACD5FC-CAFE-48EB-B765-60EED2E052F0}"/>
          </ac:spMkLst>
        </pc:spChg>
        <pc:spChg chg="add del">
          <ac:chgData name="Louisa Ikwa" userId="8d5ebb738bd1c38c" providerId="LiveId" clId="{EECD1D38-4C9E-4E4C-949E-8467A327D0AD}" dt="2025-11-08T16:24:41.107" v="1352" actId="26606"/>
          <ac:spMkLst>
            <pc:docMk/>
            <pc:sldMk cId="743263793" sldId="270"/>
            <ac:spMk id="48" creationId="{9F33B405-D785-4738-B1C0-6A0AA5E98286}"/>
          </ac:spMkLst>
        </pc:spChg>
        <pc:spChg chg="add del">
          <ac:chgData name="Louisa Ikwa" userId="8d5ebb738bd1c38c" providerId="LiveId" clId="{EECD1D38-4C9E-4E4C-949E-8467A327D0AD}" dt="2025-11-08T16:24:41.107" v="1352" actId="26606"/>
          <ac:spMkLst>
            <pc:docMk/>
            <pc:sldMk cId="743263793" sldId="270"/>
            <ac:spMk id="49" creationId="{4233DC0E-DE6C-4FB6-A529-51B162641AB8}"/>
          </ac:spMkLst>
        </pc:spChg>
        <pc:spChg chg="add del">
          <ac:chgData name="Louisa Ikwa" userId="8d5ebb738bd1c38c" providerId="LiveId" clId="{EECD1D38-4C9E-4E4C-949E-8467A327D0AD}" dt="2025-11-08T16:24:41.107" v="1352" actId="26606"/>
          <ac:spMkLst>
            <pc:docMk/>
            <pc:sldMk cId="743263793" sldId="270"/>
            <ac:spMk id="50" creationId="{3870477F-E451-4BC3-863F-0E2FC572884B}"/>
          </ac:spMkLst>
        </pc:spChg>
        <pc:spChg chg="add del">
          <ac:chgData name="Louisa Ikwa" userId="8d5ebb738bd1c38c" providerId="LiveId" clId="{EECD1D38-4C9E-4E4C-949E-8467A327D0AD}" dt="2025-11-08T16:24:41.107" v="1352" actId="26606"/>
          <ac:spMkLst>
            <pc:docMk/>
            <pc:sldMk cId="743263793" sldId="270"/>
            <ac:spMk id="51" creationId="{B4A81DE1-E2BC-4A31-99EE-71350421B0EA}"/>
          </ac:spMkLst>
        </pc:spChg>
        <pc:spChg chg="add">
          <ac:chgData name="Louisa Ikwa" userId="8d5ebb738bd1c38c" providerId="LiveId" clId="{EECD1D38-4C9E-4E4C-949E-8467A327D0AD}" dt="2025-11-08T16:24:41.213" v="1353" actId="26606"/>
          <ac:spMkLst>
            <pc:docMk/>
            <pc:sldMk cId="743263793" sldId="270"/>
            <ac:spMk id="63" creationId="{59647F54-801D-44AB-8284-EDDFF7763139}"/>
          </ac:spMkLst>
        </pc:spChg>
        <pc:spChg chg="add">
          <ac:chgData name="Louisa Ikwa" userId="8d5ebb738bd1c38c" providerId="LiveId" clId="{EECD1D38-4C9E-4E4C-949E-8467A327D0AD}" dt="2025-11-08T16:24:41.213" v="1353" actId="26606"/>
          <ac:spMkLst>
            <pc:docMk/>
            <pc:sldMk cId="743263793" sldId="270"/>
            <ac:spMk id="64" creationId="{6E0488BA-180E-40D8-8350-4B179179556B}"/>
          </ac:spMkLst>
        </pc:spChg>
        <pc:grpChg chg="add del">
          <ac:chgData name="Louisa Ikwa" userId="8d5ebb738bd1c38c" providerId="LiveId" clId="{EECD1D38-4C9E-4E4C-949E-8467A327D0AD}" dt="2025-11-08T16:24:17.739" v="1348" actId="26606"/>
          <ac:grpSpMkLst>
            <pc:docMk/>
            <pc:sldMk cId="743263793" sldId="270"/>
            <ac:grpSpMk id="13" creationId="{FAEF28A3-012D-4640-B8B8-1EF6EAF7233B}"/>
          </ac:grpSpMkLst>
        </pc:grpChg>
        <pc:grpChg chg="add del">
          <ac:chgData name="Louisa Ikwa" userId="8d5ebb738bd1c38c" providerId="LiveId" clId="{EECD1D38-4C9E-4E4C-949E-8467A327D0AD}" dt="2025-11-08T16:24:35.534" v="1350" actId="26606"/>
          <ac:grpSpMkLst>
            <pc:docMk/>
            <pc:sldMk cId="743263793" sldId="270"/>
            <ac:grpSpMk id="29" creationId="{FAEF28A3-012D-4640-B8B8-1EF6EAF7233B}"/>
          </ac:grpSpMkLst>
        </pc:grpChg>
        <pc:grpChg chg="add">
          <ac:chgData name="Louisa Ikwa" userId="8d5ebb738bd1c38c" providerId="LiveId" clId="{EECD1D38-4C9E-4E4C-949E-8467A327D0AD}" dt="2025-11-08T16:24:41.213" v="1353" actId="26606"/>
          <ac:grpSpMkLst>
            <pc:docMk/>
            <pc:sldMk cId="743263793" sldId="270"/>
            <ac:grpSpMk id="53" creationId="{FAEF28A3-012D-4640-B8B8-1EF6EAF7233B}"/>
          </ac:grpSpMkLst>
        </pc:grpChg>
        <pc:picChg chg="add del mod">
          <ac:chgData name="Louisa Ikwa" userId="8d5ebb738bd1c38c" providerId="LiveId" clId="{EECD1D38-4C9E-4E4C-949E-8467A327D0AD}" dt="2025-11-08T16:23:36.057" v="1343" actId="478"/>
          <ac:picMkLst>
            <pc:docMk/>
            <pc:sldMk cId="743263793" sldId="270"/>
            <ac:picMk id="6" creationId="{C0F7E213-97FF-35A7-6EE0-76D96D1056AB}"/>
          </ac:picMkLst>
        </pc:picChg>
        <pc:picChg chg="add mod ord">
          <ac:chgData name="Louisa Ikwa" userId="8d5ebb738bd1c38c" providerId="LiveId" clId="{EECD1D38-4C9E-4E4C-949E-8467A327D0AD}" dt="2025-11-08T16:31:48.835" v="1385" actId="1076"/>
          <ac:picMkLst>
            <pc:docMk/>
            <pc:sldMk cId="743263793" sldId="270"/>
            <ac:picMk id="8" creationId="{F7686717-7E11-7F50-CABD-104567756BCE}"/>
          </ac:picMkLst>
        </pc:picChg>
      </pc:sldChg>
      <pc:sldChg chg="new del">
        <pc:chgData name="Louisa Ikwa" userId="8d5ebb738bd1c38c" providerId="LiveId" clId="{EECD1D38-4C9E-4E4C-949E-8467A327D0AD}" dt="2025-11-08T03:52:55.344" v="1096" actId="680"/>
        <pc:sldMkLst>
          <pc:docMk/>
          <pc:sldMk cId="2545756581" sldId="270"/>
        </pc:sldMkLst>
      </pc:sldChg>
      <pc:sldChg chg="addSp delSp modSp new mod setBg setClrOvrMap">
        <pc:chgData name="Louisa Ikwa" userId="8d5ebb738bd1c38c" providerId="LiveId" clId="{EECD1D38-4C9E-4E4C-949E-8467A327D0AD}" dt="2025-11-08T16:34:31.995" v="1395" actId="255"/>
        <pc:sldMkLst>
          <pc:docMk/>
          <pc:sldMk cId="2317487169" sldId="271"/>
        </pc:sldMkLst>
        <pc:spChg chg="mod">
          <ac:chgData name="Louisa Ikwa" userId="8d5ebb738bd1c38c" providerId="LiveId" clId="{EECD1D38-4C9E-4E4C-949E-8467A327D0AD}" dt="2025-11-08T16:34:31.995" v="1395" actId="255"/>
          <ac:spMkLst>
            <pc:docMk/>
            <pc:sldMk cId="2317487169" sldId="271"/>
            <ac:spMk id="2" creationId="{383636A3-FD4F-D396-1788-1B752AE9B470}"/>
          </ac:spMkLst>
        </pc:spChg>
        <pc:spChg chg="mod ord">
          <ac:chgData name="Louisa Ikwa" userId="8d5ebb738bd1c38c" providerId="LiveId" clId="{EECD1D38-4C9E-4E4C-949E-8467A327D0AD}" dt="2025-11-08T16:34:01.922" v="1394" actId="26606"/>
          <ac:spMkLst>
            <pc:docMk/>
            <pc:sldMk cId="2317487169" sldId="271"/>
            <ac:spMk id="3" creationId="{E2A19E28-ACE2-D502-D788-7F17C0E7D04A}"/>
          </ac:spMkLst>
        </pc:spChg>
        <pc:spChg chg="add del">
          <ac:chgData name="Louisa Ikwa" userId="8d5ebb738bd1c38c" providerId="LiveId" clId="{EECD1D38-4C9E-4E4C-949E-8467A327D0AD}" dt="2025-11-08T16:33:58.175" v="1391" actId="26606"/>
          <ac:spMkLst>
            <pc:docMk/>
            <pc:sldMk cId="2317487169" sldId="271"/>
            <ac:spMk id="10" creationId="{89EA2611-DCBA-4E97-A2B2-9A466E76BDA4}"/>
          </ac:spMkLst>
        </pc:spChg>
        <pc:spChg chg="add del">
          <ac:chgData name="Louisa Ikwa" userId="8d5ebb738bd1c38c" providerId="LiveId" clId="{EECD1D38-4C9E-4E4C-949E-8467A327D0AD}" dt="2025-11-08T16:33:58.175" v="1391" actId="26606"/>
          <ac:spMkLst>
            <pc:docMk/>
            <pc:sldMk cId="2317487169" sldId="271"/>
            <ac:spMk id="12" creationId="{BBC615D1-6E12-40EF-915B-316CFDB550D5}"/>
          </ac:spMkLst>
        </pc:spChg>
        <pc:spChg chg="add del">
          <ac:chgData name="Louisa Ikwa" userId="8d5ebb738bd1c38c" providerId="LiveId" clId="{EECD1D38-4C9E-4E4C-949E-8467A327D0AD}" dt="2025-11-08T16:33:58.175" v="1391" actId="26606"/>
          <ac:spMkLst>
            <pc:docMk/>
            <pc:sldMk cId="2317487169" sldId="271"/>
            <ac:spMk id="14" creationId="{B9797D36-DE1E-47CD-881A-6C1F5828261B}"/>
          </ac:spMkLst>
        </pc:spChg>
        <pc:spChg chg="add del">
          <ac:chgData name="Louisa Ikwa" userId="8d5ebb738bd1c38c" providerId="LiveId" clId="{EECD1D38-4C9E-4E4C-949E-8467A327D0AD}" dt="2025-11-08T16:33:58.175" v="1391" actId="26606"/>
          <ac:spMkLst>
            <pc:docMk/>
            <pc:sldMk cId="2317487169" sldId="271"/>
            <ac:spMk id="16" creationId="{4A2FAF1F-F462-46AF-A9E6-CC93C4E2C359}"/>
          </ac:spMkLst>
        </pc:spChg>
        <pc:spChg chg="add del">
          <ac:chgData name="Louisa Ikwa" userId="8d5ebb738bd1c38c" providerId="LiveId" clId="{EECD1D38-4C9E-4E4C-949E-8467A327D0AD}" dt="2025-11-08T16:33:58.175" v="1391" actId="26606"/>
          <ac:spMkLst>
            <pc:docMk/>
            <pc:sldMk cId="2317487169" sldId="271"/>
            <ac:spMk id="18" creationId="{7146BED8-BAE9-42C5-A3DD-7B946445DB8C}"/>
          </ac:spMkLst>
        </pc:spChg>
        <pc:spChg chg="add del">
          <ac:chgData name="Louisa Ikwa" userId="8d5ebb738bd1c38c" providerId="LiveId" clId="{EECD1D38-4C9E-4E4C-949E-8467A327D0AD}" dt="2025-11-08T16:33:58.175" v="1391" actId="26606"/>
          <ac:spMkLst>
            <pc:docMk/>
            <pc:sldMk cId="2317487169" sldId="271"/>
            <ac:spMk id="20" creationId="{15765FE8-B62F-41E4-A73C-74C91A8FD945}"/>
          </ac:spMkLst>
        </pc:spChg>
        <pc:spChg chg="add del">
          <ac:chgData name="Louisa Ikwa" userId="8d5ebb738bd1c38c" providerId="LiveId" clId="{EECD1D38-4C9E-4E4C-949E-8467A327D0AD}" dt="2025-11-08T16:34:01.915" v="1393" actId="26606"/>
          <ac:spMkLst>
            <pc:docMk/>
            <pc:sldMk cId="2317487169" sldId="271"/>
            <ac:spMk id="22" creationId="{56981798-4550-46DA-9172-4846E2FB66EC}"/>
          </ac:spMkLst>
        </pc:spChg>
        <pc:spChg chg="add del">
          <ac:chgData name="Louisa Ikwa" userId="8d5ebb738bd1c38c" providerId="LiveId" clId="{EECD1D38-4C9E-4E4C-949E-8467A327D0AD}" dt="2025-11-08T16:34:01.915" v="1393" actId="26606"/>
          <ac:spMkLst>
            <pc:docMk/>
            <pc:sldMk cId="2317487169" sldId="271"/>
            <ac:spMk id="23" creationId="{D82EB7D3-3AD8-4ED1-9E1A-2906E14635E3}"/>
          </ac:spMkLst>
        </pc:spChg>
        <pc:spChg chg="add del">
          <ac:chgData name="Louisa Ikwa" userId="8d5ebb738bd1c38c" providerId="LiveId" clId="{EECD1D38-4C9E-4E4C-949E-8467A327D0AD}" dt="2025-11-08T16:34:01.915" v="1393" actId="26606"/>
          <ac:spMkLst>
            <pc:docMk/>
            <pc:sldMk cId="2317487169" sldId="271"/>
            <ac:spMk id="24" creationId="{2D529E20-662F-4915-ACD7-970C026FDB7F}"/>
          </ac:spMkLst>
        </pc:spChg>
        <pc:picChg chg="add mod">
          <ac:chgData name="Louisa Ikwa" userId="8d5ebb738bd1c38c" providerId="LiveId" clId="{EECD1D38-4C9E-4E4C-949E-8467A327D0AD}" dt="2025-11-08T16:34:01.922" v="1394" actId="26606"/>
          <ac:picMkLst>
            <pc:docMk/>
            <pc:sldMk cId="2317487169" sldId="271"/>
            <ac:picMk id="5" creationId="{767CCA60-623D-B158-3224-FEF139334573}"/>
          </ac:picMkLst>
        </pc:picChg>
      </pc:sldChg>
      <pc:sldChg chg="modSp new mod">
        <pc:chgData name="Louisa Ikwa" userId="8d5ebb738bd1c38c" providerId="LiveId" clId="{EECD1D38-4C9E-4E4C-949E-8467A327D0AD}" dt="2025-11-08T16:20:12.679" v="1339" actId="14100"/>
        <pc:sldMkLst>
          <pc:docMk/>
          <pc:sldMk cId="270719625" sldId="272"/>
        </pc:sldMkLst>
        <pc:spChg chg="mod">
          <ac:chgData name="Louisa Ikwa" userId="8d5ebb738bd1c38c" providerId="LiveId" clId="{EECD1D38-4C9E-4E4C-949E-8467A327D0AD}" dt="2025-11-08T16:13:48.129" v="1262" actId="255"/>
          <ac:spMkLst>
            <pc:docMk/>
            <pc:sldMk cId="270719625" sldId="272"/>
            <ac:spMk id="2" creationId="{02504F65-72FF-2DF1-FEC9-51E2F97B0DC4}"/>
          </ac:spMkLst>
        </pc:spChg>
        <pc:spChg chg="mod">
          <ac:chgData name="Louisa Ikwa" userId="8d5ebb738bd1c38c" providerId="LiveId" clId="{EECD1D38-4C9E-4E4C-949E-8467A327D0AD}" dt="2025-11-08T16:20:12.679" v="1339" actId="14100"/>
          <ac:spMkLst>
            <pc:docMk/>
            <pc:sldMk cId="270719625" sldId="272"/>
            <ac:spMk id="3" creationId="{09301A2A-ADEE-4AAD-8116-E2A85FA63FFF}"/>
          </ac:spMkLst>
        </pc:spChg>
      </pc:sldChg>
      <pc:sldChg chg="new del">
        <pc:chgData name="Louisa Ikwa" userId="8d5ebb738bd1c38c" providerId="LiveId" clId="{EECD1D38-4C9E-4E4C-949E-8467A327D0AD}" dt="2025-11-08T16:49:31.604" v="1446" actId="680"/>
        <pc:sldMkLst>
          <pc:docMk/>
          <pc:sldMk cId="2547623894" sldId="2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96BDC6-079C-4913-98E1-9A9ABDA06369}"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6750F2-2FBD-4A51-A37F-17A46B464434}" type="slidenum">
              <a:rPr lang="en-GB" smtClean="0"/>
              <a:t>‹#›</a:t>
            </a:fld>
            <a:endParaRPr lang="en-GB"/>
          </a:p>
        </p:txBody>
      </p:sp>
    </p:spTree>
    <p:extLst>
      <p:ext uri="{BB962C8B-B14F-4D97-AF65-F5344CB8AC3E}">
        <p14:creationId xmlns:p14="http://schemas.microsoft.com/office/powerpoint/2010/main" val="2636013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6750F2-2FBD-4A51-A37F-17A46B464434}" type="slidenum">
              <a:rPr lang="en-GB" smtClean="0"/>
              <a:t>1</a:t>
            </a:fld>
            <a:endParaRPr lang="en-GB"/>
          </a:p>
        </p:txBody>
      </p:sp>
    </p:spTree>
    <p:extLst>
      <p:ext uri="{BB962C8B-B14F-4D97-AF65-F5344CB8AC3E}">
        <p14:creationId xmlns:p14="http://schemas.microsoft.com/office/powerpoint/2010/main" val="2363171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6750F2-2FBD-4A51-A37F-17A46B464434}" type="slidenum">
              <a:rPr lang="en-GB" smtClean="0"/>
              <a:t>2</a:t>
            </a:fld>
            <a:endParaRPr lang="en-GB"/>
          </a:p>
        </p:txBody>
      </p:sp>
    </p:spTree>
    <p:extLst>
      <p:ext uri="{BB962C8B-B14F-4D97-AF65-F5344CB8AC3E}">
        <p14:creationId xmlns:p14="http://schemas.microsoft.com/office/powerpoint/2010/main" val="2918416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6750F2-2FBD-4A51-A37F-17A46B464434}" type="slidenum">
              <a:rPr lang="en-GB" smtClean="0"/>
              <a:t>13</a:t>
            </a:fld>
            <a:endParaRPr lang="en-GB"/>
          </a:p>
        </p:txBody>
      </p:sp>
    </p:spTree>
    <p:extLst>
      <p:ext uri="{BB962C8B-B14F-4D97-AF65-F5344CB8AC3E}">
        <p14:creationId xmlns:p14="http://schemas.microsoft.com/office/powerpoint/2010/main" val="41781532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128FA71-3A18-48C0-980F-4B68F7F63042}" type="datetime1">
              <a:rPr lang="en-US" smtClean="0"/>
              <a:t>11/8/2025</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1658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11/8/2025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88051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11/8/2025</a:t>
            </a:fld>
            <a:endParaRPr lang="en-US"/>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54062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11/8/2025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14264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11/8/2025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72060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11/8/2025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67790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11/8/2025</a:t>
            </a:fld>
            <a:endParaRPr lang="en-US"/>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44082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11/8/2025</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8266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11/8/2025</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00997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11/8/2025</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4700546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11/8/2025</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6935224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11/8/2025</a:t>
            </a:fld>
            <a:endParaRPr lang="en-US"/>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5825026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11/8/2025</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6120904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7F45AC6-C491-4585-A584-9CE2AF7D5500}" type="datetime1">
              <a:rPr lang="en-US" smtClean="0"/>
              <a:t>11/8/2025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274591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7F45AC6-C491-4585-A584-9CE2AF7D5500}" type="datetime1">
              <a:rPr lang="en-US" smtClean="0"/>
              <a:t>11/8/2025</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2169683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104EDB3-C0E8-45F8-9E1D-1B6C8D1880C0}" type="datetime1">
              <a:rPr lang="en-US" smtClean="0"/>
              <a:t>11/8/2025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7096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9CF0EC4B-54ED-4041-B552-9BA760FA3DBA}" type="datetime1">
              <a:rPr lang="en-US" smtClean="0"/>
              <a:t>11/8/2025</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2306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7F45AC6-C491-4585-A584-9CE2AF7D5500}" type="datetime1">
              <a:rPr lang="en-US" smtClean="0"/>
              <a:t>11/8/2025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29721955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 id="2147483717" r:id="rId13"/>
    <p:sldLayoutId id="2147483718" r:id="rId14"/>
    <p:sldLayoutId id="2147483719" r:id="rId15"/>
    <p:sldLayoutId id="2147483720" r:id="rId16"/>
    <p:sldLayoutId id="214748372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betterhealthwhileaging.net/optimizing-chronic-conditions-healthy-aging-checklist-part-4/"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95" name="Group 94">
            <a:extLst>
              <a:ext uri="{FF2B5EF4-FFF2-40B4-BE49-F238E27FC236}">
                <a16:creationId xmlns:a16="http://schemas.microsoft.com/office/drawing/2014/main" id="{623A82C8-0070-4018-9AD8-D44F49C9AB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6" name="Rectangle 95">
              <a:extLst>
                <a:ext uri="{FF2B5EF4-FFF2-40B4-BE49-F238E27FC236}">
                  <a16:creationId xmlns:a16="http://schemas.microsoft.com/office/drawing/2014/main" id="{7550C5E6-27CB-49BC-931E-C0E6EBF57E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7" name="Oval 96">
              <a:extLst>
                <a:ext uri="{FF2B5EF4-FFF2-40B4-BE49-F238E27FC236}">
                  <a16:creationId xmlns:a16="http://schemas.microsoft.com/office/drawing/2014/main" id="{51C96AF2-676B-4EC5-B55D-245721002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Oval 97">
              <a:extLst>
                <a:ext uri="{FF2B5EF4-FFF2-40B4-BE49-F238E27FC236}">
                  <a16:creationId xmlns:a16="http://schemas.microsoft.com/office/drawing/2014/main" id="{9D54B5F4-092E-41C0-A116-E6111BACB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9" name="Oval 98">
              <a:extLst>
                <a:ext uri="{FF2B5EF4-FFF2-40B4-BE49-F238E27FC236}">
                  <a16:creationId xmlns:a16="http://schemas.microsoft.com/office/drawing/2014/main" id="{4C83DA3A-E0DE-45C4-A6CF-58D6B7ADD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0" name="Oval 99">
              <a:extLst>
                <a:ext uri="{FF2B5EF4-FFF2-40B4-BE49-F238E27FC236}">
                  <a16:creationId xmlns:a16="http://schemas.microsoft.com/office/drawing/2014/main" id="{82D0EF15-C3BB-42A3-9E8B-56C712EEB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1" name="Oval 100">
              <a:extLst>
                <a:ext uri="{FF2B5EF4-FFF2-40B4-BE49-F238E27FC236}">
                  <a16:creationId xmlns:a16="http://schemas.microsoft.com/office/drawing/2014/main" id="{BEF7329D-69F7-4EE4-8708-FCCCFF17B8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 name="Freeform 5">
              <a:extLst>
                <a:ext uri="{FF2B5EF4-FFF2-40B4-BE49-F238E27FC236}">
                  <a16:creationId xmlns:a16="http://schemas.microsoft.com/office/drawing/2014/main" id="{04187803-7D29-4FCB-8488-9CFA23D60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03" name="Freeform 5">
              <a:extLst>
                <a:ext uri="{FF2B5EF4-FFF2-40B4-BE49-F238E27FC236}">
                  <a16:creationId xmlns:a16="http://schemas.microsoft.com/office/drawing/2014/main" id="{4FE1963C-6666-44A0-A90C-AF69B0A5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04" name="Freeform 5">
              <a:extLst>
                <a:ext uri="{FF2B5EF4-FFF2-40B4-BE49-F238E27FC236}">
                  <a16:creationId xmlns:a16="http://schemas.microsoft.com/office/drawing/2014/main" id="{1202C530-7D1D-48FB-A25B-4011D282658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06" name="Rectangle 105">
            <a:extLst>
              <a:ext uri="{FF2B5EF4-FFF2-40B4-BE49-F238E27FC236}">
                <a16:creationId xmlns:a16="http://schemas.microsoft.com/office/drawing/2014/main" id="{1286F636-668F-4D6D-82E9-73203A7D4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 name="Rectangle 107">
            <a:extLst>
              <a:ext uri="{FF2B5EF4-FFF2-40B4-BE49-F238E27FC236}">
                <a16:creationId xmlns:a16="http://schemas.microsoft.com/office/drawing/2014/main" id="{02579EAF-E5BA-46B5-A38A-6B7A4863D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10" name="Freeform: Shape 109">
            <a:extLst>
              <a:ext uri="{FF2B5EF4-FFF2-40B4-BE49-F238E27FC236}">
                <a16:creationId xmlns:a16="http://schemas.microsoft.com/office/drawing/2014/main" id="{3CA1207F-AA2F-452E-BCAE-5CA02F7B4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00913" y="588083"/>
            <a:ext cx="6053670" cy="5681834"/>
          </a:xfrm>
          <a:custGeom>
            <a:avLst/>
            <a:gdLst>
              <a:gd name="connsiteX0" fmla="*/ 6053670 w 6053670"/>
              <a:gd name="connsiteY0" fmla="*/ 1098 h 5681834"/>
              <a:gd name="connsiteX1" fmla="*/ 6053670 w 6053670"/>
              <a:gd name="connsiteY1" fmla="*/ 1012899 h 5681834"/>
              <a:gd name="connsiteX2" fmla="*/ 6053670 w 6053670"/>
              <a:gd name="connsiteY2" fmla="*/ 1254558 h 5681834"/>
              <a:gd name="connsiteX3" fmla="*/ 6053670 w 6053670"/>
              <a:gd name="connsiteY3" fmla="*/ 5681834 h 5681834"/>
              <a:gd name="connsiteX4" fmla="*/ 0 w 6053670"/>
              <a:gd name="connsiteY4" fmla="*/ 5681834 h 5681834"/>
              <a:gd name="connsiteX5" fmla="*/ 0 w 6053670"/>
              <a:gd name="connsiteY5" fmla="*/ 1249853 h 5681834"/>
              <a:gd name="connsiteX6" fmla="*/ 0 w 6053670"/>
              <a:gd name="connsiteY6" fmla="*/ 1012899 h 5681834"/>
              <a:gd name="connsiteX7" fmla="*/ 0 w 6053670"/>
              <a:gd name="connsiteY7" fmla="*/ 0 h 5681834"/>
              <a:gd name="connsiteX8" fmla="*/ 35717 w 6053670"/>
              <a:gd name="connsiteY8" fmla="*/ 5488 h 5681834"/>
              <a:gd name="connsiteX9" fmla="*/ 140445 w 6053670"/>
              <a:gd name="connsiteY9" fmla="*/ 21641 h 5681834"/>
              <a:gd name="connsiteX10" fmla="*/ 216722 w 6053670"/>
              <a:gd name="connsiteY10" fmla="*/ 32932 h 5681834"/>
              <a:gd name="connsiteX11" fmla="*/ 307527 w 6053670"/>
              <a:gd name="connsiteY11" fmla="*/ 44850 h 5681834"/>
              <a:gd name="connsiteX12" fmla="*/ 415282 w 6053670"/>
              <a:gd name="connsiteY12" fmla="*/ 59121 h 5681834"/>
              <a:gd name="connsiteX13" fmla="*/ 534539 w 6053670"/>
              <a:gd name="connsiteY13" fmla="*/ 74175 h 5681834"/>
              <a:gd name="connsiteX14" fmla="*/ 668931 w 6053670"/>
              <a:gd name="connsiteY14" fmla="*/ 90014 h 5681834"/>
              <a:gd name="connsiteX15" fmla="*/ 815430 w 6053670"/>
              <a:gd name="connsiteY15" fmla="*/ 106794 h 5681834"/>
              <a:gd name="connsiteX16" fmla="*/ 974641 w 6053670"/>
              <a:gd name="connsiteY16" fmla="*/ 123574 h 5681834"/>
              <a:gd name="connsiteX17" fmla="*/ 1144144 w 6053670"/>
              <a:gd name="connsiteY17" fmla="*/ 140667 h 5681834"/>
              <a:gd name="connsiteX18" fmla="*/ 1326965 w 6053670"/>
              <a:gd name="connsiteY18" fmla="*/ 156506 h 5681834"/>
              <a:gd name="connsiteX19" fmla="*/ 1518261 w 6053670"/>
              <a:gd name="connsiteY19" fmla="*/ 171717 h 5681834"/>
              <a:gd name="connsiteX20" fmla="*/ 1720453 w 6053670"/>
              <a:gd name="connsiteY20" fmla="*/ 185518 h 5681834"/>
              <a:gd name="connsiteX21" fmla="*/ 1931121 w 6053670"/>
              <a:gd name="connsiteY21" fmla="*/ 198690 h 5681834"/>
              <a:gd name="connsiteX22" fmla="*/ 2150869 w 6053670"/>
              <a:gd name="connsiteY22" fmla="*/ 211079 h 5681834"/>
              <a:gd name="connsiteX23" fmla="*/ 2263467 w 6053670"/>
              <a:gd name="connsiteY23" fmla="*/ 215470 h 5681834"/>
              <a:gd name="connsiteX24" fmla="*/ 2378487 w 6053670"/>
              <a:gd name="connsiteY24" fmla="*/ 220332 h 5681834"/>
              <a:gd name="connsiteX25" fmla="*/ 2495323 w 6053670"/>
              <a:gd name="connsiteY25" fmla="*/ 224879 h 5681834"/>
              <a:gd name="connsiteX26" fmla="*/ 2612764 w 6053670"/>
              <a:gd name="connsiteY26" fmla="*/ 227859 h 5681834"/>
              <a:gd name="connsiteX27" fmla="*/ 2732627 w 6053670"/>
              <a:gd name="connsiteY27" fmla="*/ 230525 h 5681834"/>
              <a:gd name="connsiteX28" fmla="*/ 2853700 w 6053670"/>
              <a:gd name="connsiteY28" fmla="*/ 233348 h 5681834"/>
              <a:gd name="connsiteX29" fmla="*/ 2977195 w 6053670"/>
              <a:gd name="connsiteY29" fmla="*/ 235229 h 5681834"/>
              <a:gd name="connsiteX30" fmla="*/ 3101901 w 6053670"/>
              <a:gd name="connsiteY30" fmla="*/ 235229 h 5681834"/>
              <a:gd name="connsiteX31" fmla="*/ 3227817 w 6053670"/>
              <a:gd name="connsiteY31" fmla="*/ 236170 h 5681834"/>
              <a:gd name="connsiteX32" fmla="*/ 3354944 w 6053670"/>
              <a:gd name="connsiteY32" fmla="*/ 235229 h 5681834"/>
              <a:gd name="connsiteX33" fmla="*/ 3483887 w 6053670"/>
              <a:gd name="connsiteY33" fmla="*/ 233348 h 5681834"/>
              <a:gd name="connsiteX34" fmla="*/ 3612830 w 6053670"/>
              <a:gd name="connsiteY34" fmla="*/ 231623 h 5681834"/>
              <a:gd name="connsiteX35" fmla="*/ 3743590 w 6053670"/>
              <a:gd name="connsiteY35" fmla="*/ 227859 h 5681834"/>
              <a:gd name="connsiteX36" fmla="*/ 3875560 w 6053670"/>
              <a:gd name="connsiteY36" fmla="*/ 223938 h 5681834"/>
              <a:gd name="connsiteX37" fmla="*/ 4007530 w 6053670"/>
              <a:gd name="connsiteY37" fmla="*/ 219391 h 5681834"/>
              <a:gd name="connsiteX38" fmla="*/ 4140710 w 6053670"/>
              <a:gd name="connsiteY38" fmla="*/ 212961 h 5681834"/>
              <a:gd name="connsiteX39" fmla="*/ 4275102 w 6053670"/>
              <a:gd name="connsiteY39" fmla="*/ 205277 h 5681834"/>
              <a:gd name="connsiteX40" fmla="*/ 4410098 w 6053670"/>
              <a:gd name="connsiteY40" fmla="*/ 197907 h 5681834"/>
              <a:gd name="connsiteX41" fmla="*/ 4545096 w 6053670"/>
              <a:gd name="connsiteY41" fmla="*/ 188498 h 5681834"/>
              <a:gd name="connsiteX42" fmla="*/ 4681909 w 6053670"/>
              <a:gd name="connsiteY42" fmla="*/ 177207 h 5681834"/>
              <a:gd name="connsiteX43" fmla="*/ 4816905 w 6053670"/>
              <a:gd name="connsiteY43" fmla="*/ 165916 h 5681834"/>
              <a:gd name="connsiteX44" fmla="*/ 4954323 w 6053670"/>
              <a:gd name="connsiteY44" fmla="*/ 152899 h 5681834"/>
              <a:gd name="connsiteX45" fmla="*/ 5092347 w 6053670"/>
              <a:gd name="connsiteY45" fmla="*/ 138629 h 5681834"/>
              <a:gd name="connsiteX46" fmla="*/ 5228555 w 6053670"/>
              <a:gd name="connsiteY46" fmla="*/ 123574 h 5681834"/>
              <a:gd name="connsiteX47" fmla="*/ 5366578 w 6053670"/>
              <a:gd name="connsiteY47" fmla="*/ 106010 h 5681834"/>
              <a:gd name="connsiteX48" fmla="*/ 5503997 w 6053670"/>
              <a:gd name="connsiteY48" fmla="*/ 87192 h 5681834"/>
              <a:gd name="connsiteX49" fmla="*/ 5642020 w 6053670"/>
              <a:gd name="connsiteY49" fmla="*/ 68530 h 5681834"/>
              <a:gd name="connsiteX50" fmla="*/ 5779438 w 6053670"/>
              <a:gd name="connsiteY50" fmla="*/ 46733 h 5681834"/>
              <a:gd name="connsiteX51" fmla="*/ 5916251 w 6053670"/>
              <a:gd name="connsiteY51" fmla="*/ 24464 h 568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681834">
                <a:moveTo>
                  <a:pt x="6053670" y="1098"/>
                </a:moveTo>
                <a:lnTo>
                  <a:pt x="6053670" y="1012899"/>
                </a:lnTo>
                <a:lnTo>
                  <a:pt x="6053670" y="1254558"/>
                </a:lnTo>
                <a:lnTo>
                  <a:pt x="6053670" y="5681834"/>
                </a:lnTo>
                <a:lnTo>
                  <a:pt x="0" y="5681834"/>
                </a:lnTo>
                <a:lnTo>
                  <a:pt x="0" y="1249853"/>
                </a:lnTo>
                <a:lnTo>
                  <a:pt x="0" y="101289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12" name="Freeform 5">
            <a:extLst>
              <a:ext uri="{FF2B5EF4-FFF2-40B4-BE49-F238E27FC236}">
                <a16:creationId xmlns:a16="http://schemas.microsoft.com/office/drawing/2014/main" id="{0651FE81-1C7F-487C-90B5-3657FF28B8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59838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14" name="Freeform 5">
            <a:extLst>
              <a:ext uri="{FF2B5EF4-FFF2-40B4-BE49-F238E27FC236}">
                <a16:creationId xmlns:a16="http://schemas.microsoft.com/office/drawing/2014/main" id="{AFC0668D-65B3-4BF4-B37D-8103EAE30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0F002E5E-01A6-2F95-EF1F-733B5BAD9914}"/>
              </a:ext>
            </a:extLst>
          </p:cNvPr>
          <p:cNvSpPr>
            <a:spLocks noGrp="1"/>
          </p:cNvSpPr>
          <p:nvPr>
            <p:ph type="ctrTitle"/>
          </p:nvPr>
        </p:nvSpPr>
        <p:spPr>
          <a:xfrm>
            <a:off x="1001261" y="629265"/>
            <a:ext cx="5011714" cy="1622322"/>
          </a:xfrm>
        </p:spPr>
        <p:txBody>
          <a:bodyPr vert="horz" lIns="91440" tIns="45720" rIns="91440" bIns="45720" rtlCol="0" anchor="ctr">
            <a:normAutofit/>
          </a:bodyPr>
          <a:lstStyle/>
          <a:p>
            <a:r>
              <a:rPr lang="en-US" sz="3600">
                <a:solidFill>
                  <a:schemeClr val="tx1"/>
                </a:solidFill>
              </a:rPr>
              <a:t>Dementia</a:t>
            </a:r>
            <a:br>
              <a:rPr lang="en-US" sz="3600">
                <a:solidFill>
                  <a:schemeClr val="tx1"/>
                </a:solidFill>
              </a:rPr>
            </a:br>
            <a:r>
              <a:rPr lang="en-US" sz="3600">
                <a:solidFill>
                  <a:schemeClr val="tx1"/>
                </a:solidFill>
              </a:rPr>
              <a:t>Group 2</a:t>
            </a:r>
          </a:p>
        </p:txBody>
      </p:sp>
      <p:pic>
        <p:nvPicPr>
          <p:cNvPr id="33" name="Picture 32">
            <a:extLst>
              <a:ext uri="{FF2B5EF4-FFF2-40B4-BE49-F238E27FC236}">
                <a16:creationId xmlns:a16="http://schemas.microsoft.com/office/drawing/2014/main" id="{88E6EA94-E0F8-E95C-BF46-0C4B1683F7C7}"/>
              </a:ext>
            </a:extLst>
          </p:cNvPr>
          <p:cNvPicPr>
            <a:picLocks noChangeAspect="1"/>
          </p:cNvPicPr>
          <p:nvPr/>
        </p:nvPicPr>
        <p:blipFill>
          <a:blip r:embed="rId4"/>
          <a:srcRect t="5408" r="-3" b="21906"/>
          <a:stretch>
            <a:fillRect/>
          </a:stretch>
        </p:blipFill>
        <p:spPr>
          <a:xfrm>
            <a:off x="6628586" y="645106"/>
            <a:ext cx="2358034" cy="2709725"/>
          </a:xfrm>
          <a:prstGeom prst="rect">
            <a:avLst/>
          </a:prstGeom>
        </p:spPr>
      </p:pic>
      <p:pic>
        <p:nvPicPr>
          <p:cNvPr id="37" name="Picture 36" descr="A person with a furry hat&#10;&#10;AI-generated content may be incorrect.">
            <a:extLst>
              <a:ext uri="{FF2B5EF4-FFF2-40B4-BE49-F238E27FC236}">
                <a16:creationId xmlns:a16="http://schemas.microsoft.com/office/drawing/2014/main" id="{A7BDA211-34F2-3373-2E30-5D6A25367DEF}"/>
              </a:ext>
            </a:extLst>
          </p:cNvPr>
          <p:cNvPicPr>
            <a:picLocks noChangeAspect="1"/>
          </p:cNvPicPr>
          <p:nvPr/>
        </p:nvPicPr>
        <p:blipFill>
          <a:blip r:embed="rId5">
            <a:extLst>
              <a:ext uri="{28A0092B-C50C-407E-A947-70E740481C1C}">
                <a14:useLocalDpi xmlns:a14="http://schemas.microsoft.com/office/drawing/2010/main" val="0"/>
              </a:ext>
            </a:extLst>
          </a:blip>
          <a:srcRect t="22014" r="-1" b="25513"/>
          <a:stretch>
            <a:fillRect/>
          </a:stretch>
        </p:blipFill>
        <p:spPr>
          <a:xfrm>
            <a:off x="9155160" y="645107"/>
            <a:ext cx="2388383" cy="2709725"/>
          </a:xfrm>
          <a:prstGeom prst="rect">
            <a:avLst/>
          </a:prstGeom>
        </p:spPr>
      </p:pic>
      <p:sp>
        <p:nvSpPr>
          <p:cNvPr id="116" name="Rectangle 115">
            <a:extLst>
              <a:ext uri="{FF2B5EF4-FFF2-40B4-BE49-F238E27FC236}">
                <a16:creationId xmlns:a16="http://schemas.microsoft.com/office/drawing/2014/main" id="{7F5C5863-8C3D-4376-987B-06A637F96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FD6612FF-F274-F4EF-3F49-EB73D5C1598A}"/>
              </a:ext>
            </a:extLst>
          </p:cNvPr>
          <p:cNvSpPr>
            <a:spLocks noGrp="1"/>
          </p:cNvSpPr>
          <p:nvPr>
            <p:ph type="subTitle" idx="1"/>
          </p:nvPr>
        </p:nvSpPr>
        <p:spPr>
          <a:xfrm>
            <a:off x="639098" y="2418735"/>
            <a:ext cx="5373877" cy="3811740"/>
          </a:xfrm>
        </p:spPr>
        <p:txBody>
          <a:bodyPr vert="horz" lIns="91440" tIns="45720" rIns="91440" bIns="45720" rtlCol="0" anchor="ctr">
            <a:normAutofit/>
          </a:bodyPr>
          <a:lstStyle/>
          <a:p>
            <a:pPr>
              <a:buFont typeface="Wingdings 3" charset="2"/>
              <a:buChar char=""/>
            </a:pPr>
            <a:r>
              <a:rPr lang="en-US">
                <a:solidFill>
                  <a:schemeClr val="tx1"/>
                </a:solidFill>
              </a:rPr>
              <a:t>Students:</a:t>
            </a:r>
          </a:p>
          <a:p>
            <a:pPr>
              <a:buFont typeface="Wingdings 3" charset="2"/>
              <a:buChar char=""/>
            </a:pPr>
            <a:r>
              <a:rPr lang="en-US">
                <a:solidFill>
                  <a:schemeClr val="tx1"/>
                </a:solidFill>
              </a:rPr>
              <a:t>Janet Larko Korletey - 2442969</a:t>
            </a:r>
          </a:p>
          <a:p>
            <a:pPr>
              <a:buFont typeface="Wingdings 3" charset="2"/>
              <a:buChar char=""/>
            </a:pPr>
            <a:r>
              <a:rPr lang="en-US">
                <a:solidFill>
                  <a:schemeClr val="tx1"/>
                </a:solidFill>
              </a:rPr>
              <a:t>Camillo S Fernandes -2440436</a:t>
            </a:r>
          </a:p>
          <a:p>
            <a:pPr>
              <a:buFont typeface="Wingdings 3" charset="2"/>
              <a:buChar char=""/>
            </a:pPr>
            <a:r>
              <a:rPr lang="en-US">
                <a:solidFill>
                  <a:schemeClr val="tx1"/>
                </a:solidFill>
              </a:rPr>
              <a:t>Esanga Ikwa –2441441</a:t>
            </a:r>
          </a:p>
          <a:p>
            <a:pPr>
              <a:buFont typeface="Wingdings 3" charset="2"/>
              <a:buChar char=""/>
            </a:pPr>
            <a:r>
              <a:rPr lang="en-US">
                <a:solidFill>
                  <a:schemeClr val="tx1"/>
                </a:solidFill>
              </a:rPr>
              <a:t>Helal Khan - 2534776</a:t>
            </a:r>
          </a:p>
          <a:p>
            <a:pPr>
              <a:buFont typeface="Wingdings 3" charset="2"/>
              <a:buChar char=""/>
            </a:pPr>
            <a:r>
              <a:rPr lang="en-US">
                <a:solidFill>
                  <a:schemeClr val="tx1"/>
                </a:solidFill>
              </a:rPr>
              <a:t>Jenny Hermoso - 2436151</a:t>
            </a:r>
          </a:p>
          <a:p>
            <a:pPr>
              <a:buFont typeface="Wingdings 3" charset="2"/>
              <a:buChar char=""/>
            </a:pPr>
            <a:endParaRPr lang="en-US">
              <a:solidFill>
                <a:schemeClr val="tx1"/>
              </a:solidFill>
            </a:endParaRPr>
          </a:p>
          <a:p>
            <a:pPr>
              <a:buFont typeface="Wingdings 3" charset="2"/>
              <a:buChar char=""/>
            </a:pPr>
            <a:endParaRPr lang="en-US" dirty="0">
              <a:solidFill>
                <a:schemeClr val="tx1"/>
              </a:solidFill>
            </a:endParaRPr>
          </a:p>
        </p:txBody>
      </p:sp>
      <p:pic>
        <p:nvPicPr>
          <p:cNvPr id="41" name="Picture 40" descr="A person in a black shirt&#10;&#10;AI-generated content may be incorrect.">
            <a:extLst>
              <a:ext uri="{FF2B5EF4-FFF2-40B4-BE49-F238E27FC236}">
                <a16:creationId xmlns:a16="http://schemas.microsoft.com/office/drawing/2014/main" id="{73AB4D46-DD60-02FB-19AB-8E1EA7B8B0E1}"/>
              </a:ext>
            </a:extLst>
          </p:cNvPr>
          <p:cNvPicPr>
            <a:picLocks noChangeAspect="1"/>
          </p:cNvPicPr>
          <p:nvPr/>
        </p:nvPicPr>
        <p:blipFill>
          <a:blip r:embed="rId6">
            <a:extLst>
              <a:ext uri="{28A0092B-C50C-407E-A947-70E740481C1C}">
                <a14:useLocalDpi xmlns:a14="http://schemas.microsoft.com/office/drawing/2010/main" val="0"/>
              </a:ext>
            </a:extLst>
          </a:blip>
          <a:srcRect t="13920" r="-1" b="-1"/>
          <a:stretch>
            <a:fillRect/>
          </a:stretch>
        </p:blipFill>
        <p:spPr>
          <a:xfrm>
            <a:off x="6628586" y="3520751"/>
            <a:ext cx="2363123" cy="2712231"/>
          </a:xfrm>
          <a:prstGeom prst="rect">
            <a:avLst/>
          </a:prstGeom>
        </p:spPr>
      </p:pic>
      <p:pic>
        <p:nvPicPr>
          <p:cNvPr id="35" name="Picture 34" descr="A person wearing glasses and a black sweatshirt&#10;&#10;AI-generated content may be incorrect.">
            <a:extLst>
              <a:ext uri="{FF2B5EF4-FFF2-40B4-BE49-F238E27FC236}">
                <a16:creationId xmlns:a16="http://schemas.microsoft.com/office/drawing/2014/main" id="{DE6AC99E-6100-08B5-83BC-BC2F2571FFDF}"/>
              </a:ext>
            </a:extLst>
          </p:cNvPr>
          <p:cNvPicPr>
            <a:picLocks noChangeAspect="1"/>
          </p:cNvPicPr>
          <p:nvPr/>
        </p:nvPicPr>
        <p:blipFill>
          <a:blip r:embed="rId7">
            <a:extLst>
              <a:ext uri="{28A0092B-C50C-407E-A947-70E740481C1C}">
                <a14:useLocalDpi xmlns:a14="http://schemas.microsoft.com/office/drawing/2010/main" val="0"/>
              </a:ext>
            </a:extLst>
          </a:blip>
          <a:srcRect t="2955" r="-3" b="11952"/>
          <a:stretch>
            <a:fillRect/>
          </a:stretch>
        </p:blipFill>
        <p:spPr>
          <a:xfrm>
            <a:off x="9155160" y="3520751"/>
            <a:ext cx="2388383" cy="2709725"/>
          </a:xfrm>
          <a:prstGeom prst="rect">
            <a:avLst/>
          </a:prstGeom>
        </p:spPr>
      </p:pic>
    </p:spTree>
    <p:extLst>
      <p:ext uri="{BB962C8B-B14F-4D97-AF65-F5344CB8AC3E}">
        <p14:creationId xmlns:p14="http://schemas.microsoft.com/office/powerpoint/2010/main" val="378362370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5" name="Freeform: Shape 74">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76"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7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630324CA-4FD7-0EAA-3DDF-AFF19A191007}"/>
              </a:ext>
            </a:extLst>
          </p:cNvPr>
          <p:cNvSpPr>
            <a:spLocks noGrp="1"/>
          </p:cNvSpPr>
          <p:nvPr>
            <p:ph type="title"/>
          </p:nvPr>
        </p:nvSpPr>
        <p:spPr>
          <a:xfrm>
            <a:off x="639098" y="629265"/>
            <a:ext cx="6072776" cy="1622322"/>
          </a:xfrm>
        </p:spPr>
        <p:txBody>
          <a:bodyPr>
            <a:normAutofit/>
          </a:bodyPr>
          <a:lstStyle/>
          <a:p>
            <a:r>
              <a:rPr lang="en-GB" dirty="0">
                <a:solidFill>
                  <a:schemeClr val="tx1"/>
                </a:solidFill>
              </a:rPr>
              <a:t> Prevention of Dementia</a:t>
            </a:r>
          </a:p>
        </p:txBody>
      </p:sp>
      <p:pic>
        <p:nvPicPr>
          <p:cNvPr id="5" name="Picture 4" descr="A diagram of the brain&#10;&#10;AI-generated content may be incorrect.">
            <a:extLst>
              <a:ext uri="{FF2B5EF4-FFF2-40B4-BE49-F238E27FC236}">
                <a16:creationId xmlns:a16="http://schemas.microsoft.com/office/drawing/2014/main" id="{5572BEA2-25BC-9D2A-95A9-428B0D544803}"/>
              </a:ext>
            </a:extLst>
          </p:cNvPr>
          <p:cNvPicPr>
            <a:picLocks noChangeAspect="1"/>
          </p:cNvPicPr>
          <p:nvPr/>
        </p:nvPicPr>
        <p:blipFill>
          <a:blip r:embed="rId4">
            <a:extLst>
              <a:ext uri="{28A0092B-C50C-407E-A947-70E740481C1C}">
                <a14:useLocalDpi xmlns:a14="http://schemas.microsoft.com/office/drawing/2010/main" val="0"/>
              </a:ext>
            </a:extLst>
          </a:blip>
          <a:srcRect r="1" b="3534"/>
          <a:stretch>
            <a:fillRect/>
          </a:stretch>
        </p:blipFill>
        <p:spPr>
          <a:xfrm>
            <a:off x="7418226" y="645106"/>
            <a:ext cx="4125317" cy="5585369"/>
          </a:xfrm>
          <a:prstGeom prst="rect">
            <a:avLst/>
          </a:prstGeom>
        </p:spPr>
      </p:pic>
      <p:sp>
        <p:nvSpPr>
          <p:cNvPr id="78" name="Rectangle 7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Oval 7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Oval 79">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11C077B-063C-FE5C-8EA1-8E642FAE166C}"/>
              </a:ext>
            </a:extLst>
          </p:cNvPr>
          <p:cNvSpPr>
            <a:spLocks noGrp="1"/>
          </p:cNvSpPr>
          <p:nvPr>
            <p:ph idx="1"/>
          </p:nvPr>
        </p:nvSpPr>
        <p:spPr>
          <a:xfrm>
            <a:off x="682918" y="1878403"/>
            <a:ext cx="6072776" cy="3811740"/>
          </a:xfrm>
        </p:spPr>
        <p:txBody>
          <a:bodyPr anchor="ctr">
            <a:normAutofit/>
          </a:bodyPr>
          <a:lstStyle/>
          <a:p>
            <a:pPr>
              <a:lnSpc>
                <a:spcPct val="90000"/>
              </a:lnSpc>
            </a:pPr>
            <a:r>
              <a:rPr lang="en-GB" sz="1400" dirty="0">
                <a:solidFill>
                  <a:schemeClr val="tx1"/>
                </a:solidFill>
              </a:rPr>
              <a:t>Prevention through lifestyle: Controlling diabetes, maintaining a healthy weight, and adopting a healthy lifestyle can reduce dementia risk (NHS, n.d.).</a:t>
            </a:r>
          </a:p>
          <a:p>
            <a:pPr>
              <a:lnSpc>
                <a:spcPct val="90000"/>
              </a:lnSpc>
            </a:pPr>
            <a:r>
              <a:rPr lang="en-GB" sz="1400" dirty="0">
                <a:solidFill>
                  <a:schemeClr val="tx1"/>
                </a:solidFill>
              </a:rPr>
              <a:t>National Dementia Strategy (2009): Raising awareness, improving diagnosis rates, and increasing availability of dementia care (Department of Health, 2009).</a:t>
            </a:r>
          </a:p>
          <a:p>
            <a:pPr>
              <a:lnSpc>
                <a:spcPct val="90000"/>
              </a:lnSpc>
            </a:pPr>
            <a:r>
              <a:rPr lang="en-GB" sz="1400" dirty="0">
                <a:solidFill>
                  <a:schemeClr val="tx1"/>
                </a:solidFill>
              </a:rPr>
              <a:t>Early diagnosis and intervention: Encourages people to seek diagnosis early to manage symptoms effectively (Department of Health, 2009).</a:t>
            </a:r>
          </a:p>
          <a:p>
            <a:pPr>
              <a:lnSpc>
                <a:spcPct val="90000"/>
              </a:lnSpc>
            </a:pPr>
            <a:r>
              <a:rPr lang="en-GB" sz="1400" dirty="0">
                <a:solidFill>
                  <a:schemeClr val="tx1"/>
                </a:solidFill>
              </a:rPr>
              <a:t>Guidance and support services: Social and medical care help people cope as symptoms worsen (Department of Health, 2009).</a:t>
            </a:r>
          </a:p>
          <a:p>
            <a:pPr>
              <a:lnSpc>
                <a:spcPct val="90000"/>
              </a:lnSpc>
            </a:pPr>
            <a:r>
              <a:rPr lang="en-GB" sz="1400" dirty="0">
                <a:solidFill>
                  <a:schemeClr val="tx1"/>
                </a:solidFill>
              </a:rPr>
              <a:t>High-quality care: Policies provide advice, guidance, and support for health and social care, addressing inequalities (Department of Health, 2009).</a:t>
            </a:r>
          </a:p>
          <a:p>
            <a:pPr>
              <a:lnSpc>
                <a:spcPct val="90000"/>
              </a:lnSpc>
            </a:pPr>
            <a:endParaRPr lang="en-GB" sz="1200" dirty="0">
              <a:solidFill>
                <a:schemeClr val="tx1"/>
              </a:solidFill>
            </a:endParaRPr>
          </a:p>
        </p:txBody>
      </p:sp>
    </p:spTree>
    <p:extLst>
      <p:ext uri="{BB962C8B-B14F-4D97-AF65-F5344CB8AC3E}">
        <p14:creationId xmlns:p14="http://schemas.microsoft.com/office/powerpoint/2010/main" val="27267931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sitting around a table&#10;&#10;AI-generated content may be incorrect.">
            <a:extLst>
              <a:ext uri="{FF2B5EF4-FFF2-40B4-BE49-F238E27FC236}">
                <a16:creationId xmlns:a16="http://schemas.microsoft.com/office/drawing/2014/main" id="{5CFD1010-F4D8-E562-9730-B384C89DF81B}"/>
              </a:ext>
            </a:extLst>
          </p:cNvPr>
          <p:cNvPicPr>
            <a:picLocks noChangeAspect="1"/>
          </p:cNvPicPr>
          <p:nvPr/>
        </p:nvPicPr>
        <p:blipFill>
          <a:blip r:embed="rId2">
            <a:alphaModFix amt="40000"/>
            <a:extLst>
              <a:ext uri="{28A0092B-C50C-407E-A947-70E740481C1C}">
                <a14:useLocalDpi xmlns:a14="http://schemas.microsoft.com/office/drawing/2010/main" val="0"/>
              </a:ext>
            </a:extLst>
          </a:blip>
          <a:srcRect l="7291" r="6042" b="-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1E30441-D9C1-820B-9695-2D407DAF711D}"/>
              </a:ext>
            </a:extLst>
          </p:cNvPr>
          <p:cNvSpPr>
            <a:spLocks noGrp="1"/>
          </p:cNvSpPr>
          <p:nvPr>
            <p:ph type="title"/>
          </p:nvPr>
        </p:nvSpPr>
        <p:spPr>
          <a:xfrm>
            <a:off x="1154954" y="973668"/>
            <a:ext cx="8761413" cy="706964"/>
          </a:xfrm>
        </p:spPr>
        <p:txBody>
          <a:bodyPr>
            <a:normAutofit/>
          </a:bodyPr>
          <a:lstStyle/>
          <a:p>
            <a:r>
              <a:rPr lang="en-GB">
                <a:solidFill>
                  <a:schemeClr val="tx1"/>
                </a:solidFill>
              </a:rPr>
              <a:t>Dementia Challenge 2012/2020 </a:t>
            </a:r>
          </a:p>
        </p:txBody>
      </p:sp>
      <p:sp>
        <p:nvSpPr>
          <p:cNvPr id="3" name="Content Placeholder 2">
            <a:extLst>
              <a:ext uri="{FF2B5EF4-FFF2-40B4-BE49-F238E27FC236}">
                <a16:creationId xmlns:a16="http://schemas.microsoft.com/office/drawing/2014/main" id="{8D212445-52AB-51D4-F71B-3F5F43F4A6B6}"/>
              </a:ext>
            </a:extLst>
          </p:cNvPr>
          <p:cNvSpPr>
            <a:spLocks noGrp="1"/>
          </p:cNvSpPr>
          <p:nvPr>
            <p:ph idx="1"/>
          </p:nvPr>
        </p:nvSpPr>
        <p:spPr>
          <a:xfrm>
            <a:off x="1154954" y="2603500"/>
            <a:ext cx="8825659" cy="3416300"/>
          </a:xfrm>
        </p:spPr>
        <p:txBody>
          <a:bodyPr>
            <a:normAutofit/>
          </a:bodyPr>
          <a:lstStyle/>
          <a:p>
            <a:pPr>
              <a:lnSpc>
                <a:spcPct val="90000"/>
              </a:lnSpc>
            </a:pPr>
            <a:r>
              <a:rPr lang="en-GB" sz="1400" dirty="0">
                <a:solidFill>
                  <a:schemeClr val="tx1"/>
                </a:solidFill>
              </a:rPr>
              <a:t>In addition, the Dementia Challenge (2012) focused on creating dementia-friendly spaces for those with dementia, supported hospital and carers on the diagnosis and care of people with dementia, and to spearhead a better understanding of dementia through rigorous research. </a:t>
            </a:r>
          </a:p>
          <a:p>
            <a:pPr>
              <a:lnSpc>
                <a:spcPct val="90000"/>
              </a:lnSpc>
            </a:pPr>
            <a:r>
              <a:rPr lang="en-GB" sz="1400" dirty="0">
                <a:solidFill>
                  <a:schemeClr val="tx1"/>
                </a:solidFill>
              </a:rPr>
              <a:t>By 2015, this policy resulted in over 430,000 NHS Staff receiving training on dementia, diagnosis rates has creased to 59%, research funding has doubled, and communities have been set up across England to help with dementia.</a:t>
            </a:r>
          </a:p>
          <a:p>
            <a:pPr marL="0" indent="0">
              <a:lnSpc>
                <a:spcPct val="90000"/>
              </a:lnSpc>
              <a:buNone/>
            </a:pPr>
            <a:r>
              <a:rPr lang="en-GB" sz="1400" dirty="0">
                <a:solidFill>
                  <a:schemeClr val="tx1"/>
                </a:solidFill>
              </a:rPr>
              <a:t>       </a:t>
            </a:r>
            <a:r>
              <a:rPr lang="en-GB" sz="1400" b="1" dirty="0">
                <a:solidFill>
                  <a:schemeClr val="tx1"/>
                </a:solidFill>
              </a:rPr>
              <a:t>Dementia Challenge (2020) </a:t>
            </a:r>
          </a:p>
          <a:p>
            <a:pPr>
              <a:lnSpc>
                <a:spcPct val="90000"/>
              </a:lnSpc>
            </a:pPr>
            <a:r>
              <a:rPr lang="en-GB" sz="1400" dirty="0">
                <a:solidFill>
                  <a:schemeClr val="tx1"/>
                </a:solidFill>
              </a:rPr>
              <a:t>The Dementia Challenge (2020) now aims to make the UK to be the leading country in terms of dementia care and the leading country in neurodegenerative disease research.</a:t>
            </a:r>
          </a:p>
          <a:p>
            <a:pPr>
              <a:lnSpc>
                <a:spcPct val="90000"/>
              </a:lnSpc>
            </a:pPr>
            <a:r>
              <a:rPr lang="en-GB" sz="1400" dirty="0">
                <a:solidFill>
                  <a:schemeClr val="tx1"/>
                </a:solidFill>
              </a:rPr>
              <a:t> Their goals are wide and include; training ALL NHS staff on Dementia training, further funding to Dementia Friends community, ensure that half of the living areas in the UK are dementia friendly,</a:t>
            </a:r>
          </a:p>
          <a:p>
            <a:pPr>
              <a:lnSpc>
                <a:spcPct val="90000"/>
              </a:lnSpc>
            </a:pPr>
            <a:r>
              <a:rPr lang="en-GB" sz="1400">
                <a:solidFill>
                  <a:schemeClr val="tx1"/>
                </a:solidFill>
              </a:rPr>
              <a:t>Increasing </a:t>
            </a:r>
            <a:r>
              <a:rPr lang="en-GB" sz="1400" dirty="0">
                <a:solidFill>
                  <a:schemeClr val="tx1"/>
                </a:solidFill>
              </a:rPr>
              <a:t>public awareness on Dementia even further. The objectives is to raise awareness and help or encourage people to seek help, so they will understand the benefits of early Diagnosis and Care.</a:t>
            </a:r>
          </a:p>
          <a:p>
            <a:pPr marL="0" indent="0">
              <a:lnSpc>
                <a:spcPct val="90000"/>
              </a:lnSpc>
              <a:buNone/>
            </a:pPr>
            <a:endParaRPr lang="en-GB" sz="1400" b="1" dirty="0">
              <a:solidFill>
                <a:schemeClr val="tx1"/>
              </a:solidFill>
            </a:endParaRPr>
          </a:p>
          <a:p>
            <a:pPr>
              <a:lnSpc>
                <a:spcPct val="90000"/>
              </a:lnSpc>
            </a:pPr>
            <a:endParaRPr lang="en-GB" sz="1400" b="1" dirty="0">
              <a:solidFill>
                <a:schemeClr val="tx1"/>
              </a:solidFill>
            </a:endParaRPr>
          </a:p>
          <a:p>
            <a:pPr>
              <a:lnSpc>
                <a:spcPct val="90000"/>
              </a:lnSpc>
            </a:pPr>
            <a:endParaRPr lang="en-GB" sz="1400" dirty="0">
              <a:solidFill>
                <a:schemeClr val="tx1"/>
              </a:solidFill>
            </a:endParaRPr>
          </a:p>
          <a:p>
            <a:pPr>
              <a:lnSpc>
                <a:spcPct val="90000"/>
              </a:lnSpc>
            </a:pPr>
            <a:endParaRPr lang="en-GB" sz="1400" dirty="0">
              <a:solidFill>
                <a:schemeClr val="tx1"/>
              </a:solidFill>
            </a:endParaRPr>
          </a:p>
        </p:txBody>
      </p:sp>
    </p:spTree>
    <p:extLst>
      <p:ext uri="{BB962C8B-B14F-4D97-AF65-F5344CB8AC3E}">
        <p14:creationId xmlns:p14="http://schemas.microsoft.com/office/powerpoint/2010/main" val="3382684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4D67F-33B1-B229-CFE0-AC1FA21C4805}"/>
              </a:ext>
            </a:extLst>
          </p:cNvPr>
          <p:cNvSpPr>
            <a:spLocks noGrp="1"/>
          </p:cNvSpPr>
          <p:nvPr>
            <p:ph type="title"/>
          </p:nvPr>
        </p:nvSpPr>
        <p:spPr/>
        <p:txBody>
          <a:bodyPr/>
          <a:lstStyle/>
          <a:p>
            <a:r>
              <a:rPr lang="en-GB" dirty="0"/>
              <a:t>Conclusion &amp; References</a:t>
            </a:r>
          </a:p>
        </p:txBody>
      </p:sp>
      <p:sp>
        <p:nvSpPr>
          <p:cNvPr id="3" name="Content Placeholder 2">
            <a:extLst>
              <a:ext uri="{FF2B5EF4-FFF2-40B4-BE49-F238E27FC236}">
                <a16:creationId xmlns:a16="http://schemas.microsoft.com/office/drawing/2014/main" id="{65D42AD4-6EED-1CFC-A359-667C70F11A9E}"/>
              </a:ext>
            </a:extLst>
          </p:cNvPr>
          <p:cNvSpPr>
            <a:spLocks noGrp="1"/>
          </p:cNvSpPr>
          <p:nvPr>
            <p:ph idx="1"/>
          </p:nvPr>
        </p:nvSpPr>
        <p:spPr>
          <a:xfrm>
            <a:off x="751831" y="2104102"/>
            <a:ext cx="8825659" cy="4753898"/>
          </a:xfrm>
        </p:spPr>
        <p:txBody>
          <a:bodyPr>
            <a:noAutofit/>
          </a:bodyPr>
          <a:lstStyle/>
          <a:p>
            <a:pPr marL="0" indent="0">
              <a:buNone/>
            </a:pPr>
            <a:r>
              <a:rPr lang="en-GB" sz="1400" b="1" dirty="0"/>
              <a:t>Conclusion</a:t>
            </a:r>
            <a:r>
              <a:rPr lang="en-GB" sz="1400" dirty="0"/>
              <a:t> </a:t>
            </a:r>
          </a:p>
          <a:p>
            <a:pPr marL="0" indent="0">
              <a:buNone/>
            </a:pPr>
            <a:r>
              <a:rPr lang="en-GB" sz="1400" dirty="0"/>
              <a:t>There are several key strategies in place for people with Dementia, highlighted by the National Dementia Strategy (2009), which has skyrocketed diagnosis rates and available support, as well as the Dementia Challenge (2012, 2020) which has set goals in improving available services and care for people with dementia.</a:t>
            </a:r>
          </a:p>
          <a:p>
            <a:pPr marL="0" indent="0">
              <a:buNone/>
            </a:pPr>
            <a:r>
              <a:rPr lang="en-GB" sz="1400" b="1" dirty="0"/>
              <a:t>References</a:t>
            </a:r>
          </a:p>
          <a:p>
            <a:pPr marL="0" indent="0">
              <a:buNone/>
            </a:pPr>
            <a:r>
              <a:rPr lang="en-GB" sz="1200" dirty="0"/>
              <a:t>Department of Health (2009) Living well with dementia: A National Dementia Strategy. London: Department of Health. Available at: https://www.gov.uk/government/publications/living-well-with-dementia-a-national-dementia-strategy (Accessed: 8 November 2025).</a:t>
            </a:r>
          </a:p>
          <a:p>
            <a:pPr marL="0" indent="0">
              <a:buNone/>
            </a:pPr>
            <a:r>
              <a:rPr lang="en-GB" sz="1200" dirty="0"/>
              <a:t>NHS (n.d.) Can dementia be prevented? Available at: https://www.nhs.uk/conditions/dementia/about-dementia/prevention/ (Accessed: 8 November 2025).</a:t>
            </a:r>
          </a:p>
          <a:p>
            <a:pPr marL="0" indent="0">
              <a:buNone/>
            </a:pPr>
            <a:r>
              <a:rPr lang="en-GB" sz="1200" dirty="0"/>
              <a:t>Alzheimer’s Society (2025) Risk factors for dementia. Available at: https://www.alzheimers.org.uk/about-dementia/managing-the-risk-of-dementia/risk-factors-for-dementia (Accessed: 8 November 2025).</a:t>
            </a:r>
          </a:p>
          <a:p>
            <a:pPr marL="0" indent="0">
              <a:buNone/>
            </a:pPr>
            <a:r>
              <a:rPr lang="en-GB" sz="1200" dirty="0"/>
              <a:t>Public Health England (2016) Health matters: mid-life approaches to prevent dementia. Available at: https://www.bristolhealthpartners.org.uk/wp/wp-content/uploads/2016/03/1458664516-61682-phe-cp-health-matters-dementia-short-version-final.pdf (Accessed: 8 November 2025).</a:t>
            </a:r>
          </a:p>
          <a:p>
            <a:pPr marL="0" indent="0">
              <a:buNone/>
            </a:pPr>
            <a:r>
              <a:rPr lang="en-GB" sz="1200" dirty="0"/>
              <a:t>Alzheimer’s Society (n.d.) How Alzheimer’s disease affects the brain. Available at: https://www.alzheimers.org.uk/about-dementia/types-dementia/alzheimers-disease (Accessed: 8 November 2025).</a:t>
            </a:r>
          </a:p>
          <a:p>
            <a:pPr marL="0" indent="0">
              <a:buNone/>
            </a:pPr>
            <a:endParaRPr lang="en-GB" sz="1200"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1073175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5" name="Freeform: Shape 24">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6"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B092CF7A-6F5A-2C24-92DD-F4FE8D602363}"/>
              </a:ext>
            </a:extLst>
          </p:cNvPr>
          <p:cNvSpPr>
            <a:spLocks noGrp="1"/>
          </p:cNvSpPr>
          <p:nvPr>
            <p:ph type="title"/>
          </p:nvPr>
        </p:nvSpPr>
        <p:spPr>
          <a:xfrm>
            <a:off x="1154955" y="973668"/>
            <a:ext cx="2942210" cy="1020232"/>
          </a:xfrm>
        </p:spPr>
        <p:txBody>
          <a:bodyPr>
            <a:normAutofit/>
          </a:bodyPr>
          <a:lstStyle/>
          <a:p>
            <a:pPr>
              <a:lnSpc>
                <a:spcPct val="90000"/>
              </a:lnSpc>
            </a:pPr>
            <a:r>
              <a:rPr lang="en-GB" sz="1700">
                <a:solidFill>
                  <a:srgbClr val="EBEBEB"/>
                </a:solidFill>
              </a:rPr>
              <a:t>The Factors Influencing the Health and Wellbeing of Locals</a:t>
            </a:r>
          </a:p>
        </p:txBody>
      </p:sp>
      <p:pic>
        <p:nvPicPr>
          <p:cNvPr id="5" name="Picture 4" descr="A poster of a dementia risk factors&#10;&#10;AI-generated content may be incorrect.">
            <a:extLst>
              <a:ext uri="{FF2B5EF4-FFF2-40B4-BE49-F238E27FC236}">
                <a16:creationId xmlns:a16="http://schemas.microsoft.com/office/drawing/2014/main" id="{6B0DED01-21A5-0436-140F-349C069319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94607" y="1080111"/>
            <a:ext cx="6391533" cy="4697777"/>
          </a:xfrm>
          <a:prstGeom prst="rect">
            <a:avLst/>
          </a:prstGeom>
        </p:spPr>
      </p:pic>
      <p:sp>
        <p:nvSpPr>
          <p:cNvPr id="27" name="Rectangle 26">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Oval 2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Oval 28">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72ED6C5-F374-8B19-A279-764A1ED2088E}"/>
              </a:ext>
            </a:extLst>
          </p:cNvPr>
          <p:cNvSpPr>
            <a:spLocks noGrp="1"/>
          </p:cNvSpPr>
          <p:nvPr>
            <p:ph idx="1"/>
          </p:nvPr>
        </p:nvSpPr>
        <p:spPr>
          <a:xfrm>
            <a:off x="1154955" y="2120900"/>
            <a:ext cx="3133726" cy="3898900"/>
          </a:xfrm>
        </p:spPr>
        <p:txBody>
          <a:bodyPr>
            <a:normAutofit/>
          </a:bodyPr>
          <a:lstStyle/>
          <a:p>
            <a:pPr marL="0" indent="0">
              <a:buNone/>
            </a:pPr>
            <a:r>
              <a:rPr lang="en-GB">
                <a:solidFill>
                  <a:srgbClr val="FFFFFF"/>
                </a:solidFill>
              </a:rPr>
              <a:t>With reference to the development and incidence rate of dementia</a:t>
            </a:r>
          </a:p>
          <a:p>
            <a:pPr marL="0" indent="0">
              <a:buNone/>
            </a:pPr>
            <a:r>
              <a:rPr lang="en-GB">
                <a:solidFill>
                  <a:srgbClr val="FFFFFF"/>
                </a:solidFill>
              </a:rPr>
              <a:t>In my part, I’ll be talking about the main factors that influence people’s health and wellbeing, and how these can increase or reduce the risk of dementia.</a:t>
            </a:r>
          </a:p>
          <a:p>
            <a:endParaRPr lang="en-GB">
              <a:solidFill>
                <a:srgbClr val="FFFFFF"/>
              </a:solidFill>
            </a:endParaRPr>
          </a:p>
        </p:txBody>
      </p:sp>
      <p:sp>
        <p:nvSpPr>
          <p:cNvPr id="30"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Tree>
    <p:extLst>
      <p:ext uri="{BB962C8B-B14F-4D97-AF65-F5344CB8AC3E}">
        <p14:creationId xmlns:p14="http://schemas.microsoft.com/office/powerpoint/2010/main" val="351422533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F2D89-7D07-A04B-8934-C3AF0F283928}"/>
              </a:ext>
            </a:extLst>
          </p:cNvPr>
          <p:cNvSpPr>
            <a:spLocks noGrp="1"/>
          </p:cNvSpPr>
          <p:nvPr>
            <p:ph type="title"/>
          </p:nvPr>
        </p:nvSpPr>
        <p:spPr>
          <a:xfrm>
            <a:off x="1902206" y="838200"/>
            <a:ext cx="8761413" cy="706964"/>
          </a:xfrm>
        </p:spPr>
        <p:txBody>
          <a:bodyPr/>
          <a:lstStyle/>
          <a:p>
            <a:r>
              <a:rPr lang="en-GB" sz="2800" dirty="0"/>
              <a:t>Lifestyle &amp; Social Factors</a:t>
            </a:r>
          </a:p>
        </p:txBody>
      </p:sp>
      <p:sp>
        <p:nvSpPr>
          <p:cNvPr id="3" name="Content Placeholder 2">
            <a:extLst>
              <a:ext uri="{FF2B5EF4-FFF2-40B4-BE49-F238E27FC236}">
                <a16:creationId xmlns:a16="http://schemas.microsoft.com/office/drawing/2014/main" id="{B17417D2-DBDE-CA02-AE0A-8F021B66532B}"/>
              </a:ext>
            </a:extLst>
          </p:cNvPr>
          <p:cNvSpPr>
            <a:spLocks noGrp="1"/>
          </p:cNvSpPr>
          <p:nvPr>
            <p:ph idx="1"/>
          </p:nvPr>
        </p:nvSpPr>
        <p:spPr>
          <a:xfrm>
            <a:off x="673173" y="2338029"/>
            <a:ext cx="8825659" cy="3416300"/>
          </a:xfrm>
        </p:spPr>
        <p:txBody>
          <a:bodyPr>
            <a:normAutofit fontScale="85000" lnSpcReduction="20000"/>
          </a:bodyPr>
          <a:lstStyle/>
          <a:p>
            <a:pPr marL="0" indent="0">
              <a:buNone/>
            </a:pPr>
            <a:r>
              <a:rPr lang="en-GB" b="1" dirty="0"/>
              <a:t>Lifestyle Factors</a:t>
            </a:r>
          </a:p>
          <a:p>
            <a:r>
              <a:rPr lang="en-GB" sz="1600" dirty="0"/>
              <a:t>Poor diet and lack of exercise increase dementia risk (Public Health England, 2016).</a:t>
            </a:r>
          </a:p>
          <a:p>
            <a:r>
              <a:rPr lang="en-GB" sz="1600" dirty="0"/>
              <a:t>Smoking and alcohol harm the brain and heart</a:t>
            </a:r>
          </a:p>
          <a:p>
            <a:r>
              <a:rPr lang="en-GB" sz="1600" dirty="0"/>
              <a:t>Healthy food and regular activity protect memory</a:t>
            </a:r>
          </a:p>
          <a:p>
            <a:r>
              <a:rPr lang="en-GB" sz="1600" dirty="0"/>
              <a:t>Lifestyle has a big impact. Poor diet, smoking, or drinking too much can raise the risk of dementia. But eating well and staying active can help protect the brain.</a:t>
            </a:r>
          </a:p>
          <a:p>
            <a:pPr marL="0" indent="0">
              <a:buNone/>
            </a:pPr>
            <a:r>
              <a:rPr lang="en-GB" b="1" dirty="0"/>
              <a:t>Social Factors</a:t>
            </a:r>
          </a:p>
          <a:p>
            <a:r>
              <a:rPr lang="en-GB" sz="1600" dirty="0"/>
              <a:t>Strong family and community support improve wellbeing</a:t>
            </a:r>
          </a:p>
          <a:p>
            <a:r>
              <a:rPr lang="en-GB" sz="1600" dirty="0"/>
              <a:t> Social isolation increases stress and memory loss</a:t>
            </a:r>
          </a:p>
          <a:p>
            <a:r>
              <a:rPr lang="en-GB" sz="1600" dirty="0"/>
              <a:t>Staying socially active lowers dementia risk</a:t>
            </a:r>
          </a:p>
          <a:p>
            <a:r>
              <a:rPr lang="en-GB" sz="1600" dirty="0"/>
              <a:t>Social connection is also very important. People who stay in touch with others tend to have better mental health and a lower chance of developing dementia.</a:t>
            </a:r>
          </a:p>
          <a:p>
            <a:endParaRPr lang="en-GB" b="1" dirty="0"/>
          </a:p>
        </p:txBody>
      </p:sp>
      <p:sp>
        <p:nvSpPr>
          <p:cNvPr id="4" name="TextBox 3">
            <a:extLst>
              <a:ext uri="{FF2B5EF4-FFF2-40B4-BE49-F238E27FC236}">
                <a16:creationId xmlns:a16="http://schemas.microsoft.com/office/drawing/2014/main" id="{B87084F2-3F2D-68E6-2A8F-31B72BFA56FA}"/>
              </a:ext>
            </a:extLst>
          </p:cNvPr>
          <p:cNvSpPr txBox="1"/>
          <p:nvPr/>
        </p:nvSpPr>
        <p:spPr>
          <a:xfrm>
            <a:off x="1041883" y="5754329"/>
            <a:ext cx="5098026" cy="800219"/>
          </a:xfrm>
          <a:prstGeom prst="rect">
            <a:avLst/>
          </a:prstGeom>
          <a:noFill/>
        </p:spPr>
        <p:txBody>
          <a:bodyPr wrap="square" rtlCol="0">
            <a:spAutoFit/>
          </a:bodyPr>
          <a:lstStyle/>
          <a:p>
            <a:r>
              <a:rPr lang="en-GB" sz="1400" dirty="0"/>
              <a:t>Strong family and community support” (Alzheimer’s Society, 2025).</a:t>
            </a:r>
          </a:p>
          <a:p>
            <a:endParaRPr lang="en-GB" dirty="0"/>
          </a:p>
        </p:txBody>
      </p:sp>
    </p:spTree>
    <p:extLst>
      <p:ext uri="{BB962C8B-B14F-4D97-AF65-F5344CB8AC3E}">
        <p14:creationId xmlns:p14="http://schemas.microsoft.com/office/powerpoint/2010/main" val="158025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octor showing a tablet to a patient&#10;&#10;AI-generated content may be incorrect.">
            <a:extLst>
              <a:ext uri="{FF2B5EF4-FFF2-40B4-BE49-F238E27FC236}">
                <a16:creationId xmlns:a16="http://schemas.microsoft.com/office/drawing/2014/main" id="{A9F20805-D7B6-5425-C8EC-1DF110F6AD7A}"/>
              </a:ext>
            </a:extLst>
          </p:cNvPr>
          <p:cNvPicPr>
            <a:picLocks noChangeAspect="1"/>
          </p:cNvPicPr>
          <p:nvPr/>
        </p:nvPicPr>
        <p:blipFill>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F6088A7-F980-DC4B-FB42-AD96601E1C5B}"/>
              </a:ext>
            </a:extLst>
          </p:cNvPr>
          <p:cNvSpPr>
            <a:spLocks noGrp="1"/>
          </p:cNvSpPr>
          <p:nvPr>
            <p:ph type="title"/>
          </p:nvPr>
        </p:nvSpPr>
        <p:spPr>
          <a:xfrm>
            <a:off x="1154954" y="973668"/>
            <a:ext cx="8761413" cy="706964"/>
          </a:xfrm>
        </p:spPr>
        <p:txBody>
          <a:bodyPr>
            <a:normAutofit/>
          </a:bodyPr>
          <a:lstStyle/>
          <a:p>
            <a:r>
              <a:rPr lang="en-GB" sz="3300">
                <a:solidFill>
                  <a:schemeClr val="tx1"/>
                </a:solidFill>
              </a:rPr>
              <a:t>Environmental Factors, Healthcare Access </a:t>
            </a:r>
          </a:p>
        </p:txBody>
      </p:sp>
      <p:sp>
        <p:nvSpPr>
          <p:cNvPr id="3" name="Content Placeholder 2">
            <a:extLst>
              <a:ext uri="{FF2B5EF4-FFF2-40B4-BE49-F238E27FC236}">
                <a16:creationId xmlns:a16="http://schemas.microsoft.com/office/drawing/2014/main" id="{0D5DA9F1-A574-44E1-F103-87FCCA4CDDD0}"/>
              </a:ext>
            </a:extLst>
          </p:cNvPr>
          <p:cNvSpPr>
            <a:spLocks noGrp="1"/>
          </p:cNvSpPr>
          <p:nvPr>
            <p:ph idx="1"/>
          </p:nvPr>
        </p:nvSpPr>
        <p:spPr>
          <a:xfrm>
            <a:off x="1154954" y="2603500"/>
            <a:ext cx="8825659" cy="3416300"/>
          </a:xfrm>
        </p:spPr>
        <p:txBody>
          <a:bodyPr>
            <a:normAutofit fontScale="92500" lnSpcReduction="10000"/>
          </a:bodyPr>
          <a:lstStyle/>
          <a:p>
            <a:pPr marL="0" indent="0">
              <a:lnSpc>
                <a:spcPct val="90000"/>
              </a:lnSpc>
              <a:buNone/>
            </a:pPr>
            <a:r>
              <a:rPr lang="en-GB" sz="1400" b="1" dirty="0">
                <a:solidFill>
                  <a:schemeClr val="tx1"/>
                </a:solidFill>
              </a:rPr>
              <a:t>Environmental Factors</a:t>
            </a:r>
            <a:br>
              <a:rPr lang="en-GB" sz="1400" dirty="0">
                <a:solidFill>
                  <a:schemeClr val="tx1"/>
                </a:solidFill>
              </a:rPr>
            </a:br>
            <a:endParaRPr lang="en-GB" sz="1400" dirty="0">
              <a:solidFill>
                <a:schemeClr val="tx1"/>
              </a:solidFill>
            </a:endParaRPr>
          </a:p>
          <a:p>
            <a:pPr>
              <a:lnSpc>
                <a:spcPct val="90000"/>
              </a:lnSpc>
            </a:pPr>
            <a:r>
              <a:rPr lang="en-GB" sz="1400" dirty="0">
                <a:solidFill>
                  <a:schemeClr val="tx1"/>
                </a:solidFill>
              </a:rPr>
              <a:t> Safe and clean surroundings support good health</a:t>
            </a:r>
          </a:p>
          <a:p>
            <a:pPr>
              <a:lnSpc>
                <a:spcPct val="90000"/>
              </a:lnSpc>
            </a:pPr>
            <a:r>
              <a:rPr lang="en-GB" sz="1400" dirty="0">
                <a:solidFill>
                  <a:schemeClr val="tx1"/>
                </a:solidFill>
              </a:rPr>
              <a:t> Pollution and noise can affect the brain </a:t>
            </a:r>
          </a:p>
          <a:p>
            <a:pPr>
              <a:lnSpc>
                <a:spcPct val="90000"/>
              </a:lnSpc>
            </a:pPr>
            <a:r>
              <a:rPr lang="en-GB" sz="1400" dirty="0">
                <a:solidFill>
                  <a:schemeClr val="tx1"/>
                </a:solidFill>
              </a:rPr>
              <a:t> Peaceful, familiar environments reduce confusion in residents</a:t>
            </a:r>
          </a:p>
          <a:p>
            <a:pPr>
              <a:lnSpc>
                <a:spcPct val="90000"/>
              </a:lnSpc>
            </a:pPr>
            <a:r>
              <a:rPr lang="en-GB" sz="1400" dirty="0">
                <a:solidFill>
                  <a:schemeClr val="tx1"/>
                </a:solidFill>
              </a:rPr>
              <a:t>The environment we live in can influence our health too. Clean, safe, and calm spaces help people feel secure and support brain health. (Public Health England, 2016).</a:t>
            </a:r>
          </a:p>
          <a:p>
            <a:pPr marL="0" indent="0">
              <a:lnSpc>
                <a:spcPct val="90000"/>
              </a:lnSpc>
              <a:buNone/>
            </a:pPr>
            <a:r>
              <a:rPr lang="en-GB" sz="1400" b="1" dirty="0">
                <a:solidFill>
                  <a:schemeClr val="tx1"/>
                </a:solidFill>
              </a:rPr>
              <a:t>Healthcare Access</a:t>
            </a:r>
            <a:endParaRPr lang="en-GB" sz="1400" dirty="0">
              <a:solidFill>
                <a:schemeClr val="tx1"/>
              </a:solidFill>
            </a:endParaRPr>
          </a:p>
          <a:p>
            <a:pPr>
              <a:lnSpc>
                <a:spcPct val="90000"/>
              </a:lnSpc>
            </a:pPr>
            <a:r>
              <a:rPr lang="en-GB" sz="1400" dirty="0">
                <a:solidFill>
                  <a:schemeClr val="tx1"/>
                </a:solidFill>
              </a:rPr>
              <a:t>Early diagnosis helps manage dementia better (</a:t>
            </a:r>
            <a:r>
              <a:rPr lang="en-GB" sz="1400" dirty="0" err="1">
                <a:solidFill>
                  <a:schemeClr val="tx1"/>
                </a:solidFill>
              </a:rPr>
              <a:t>NHS,n.d</a:t>
            </a:r>
            <a:r>
              <a:rPr lang="en-GB" sz="1400" dirty="0">
                <a:solidFill>
                  <a:schemeClr val="tx1"/>
                </a:solidFill>
              </a:rPr>
              <a:t>)</a:t>
            </a:r>
          </a:p>
          <a:p>
            <a:pPr>
              <a:lnSpc>
                <a:spcPct val="90000"/>
              </a:lnSpc>
            </a:pPr>
            <a:r>
              <a:rPr lang="en-GB" sz="1400" dirty="0">
                <a:solidFill>
                  <a:schemeClr val="tx1"/>
                </a:solidFill>
              </a:rPr>
              <a:t>Education raises awareness and reduces stigma (Alzheimer’s Society,2025).</a:t>
            </a:r>
          </a:p>
          <a:p>
            <a:pPr>
              <a:lnSpc>
                <a:spcPct val="90000"/>
              </a:lnSpc>
            </a:pPr>
            <a:r>
              <a:rPr lang="en-GB" sz="1400" dirty="0">
                <a:solidFill>
                  <a:schemeClr val="tx1"/>
                </a:solidFill>
              </a:rPr>
              <a:t>Access to medical care improves overall wellbeing</a:t>
            </a:r>
          </a:p>
          <a:p>
            <a:pPr>
              <a:lnSpc>
                <a:spcPct val="90000"/>
              </a:lnSpc>
            </a:pPr>
            <a:r>
              <a:rPr lang="en-GB" sz="1400" dirty="0">
                <a:solidFill>
                  <a:schemeClr val="tx1"/>
                </a:solidFill>
              </a:rPr>
              <a:t>Health and wellbeing depend on many things such as where people live, how they live, and the support they get. By improving these factors, we can support healthier communities.</a:t>
            </a:r>
          </a:p>
          <a:p>
            <a:pPr>
              <a:lnSpc>
                <a:spcPct val="90000"/>
              </a:lnSpc>
            </a:pPr>
            <a:endParaRPr lang="en-GB" sz="1100" dirty="0">
              <a:solidFill>
                <a:schemeClr val="tx1"/>
              </a:solidFill>
            </a:endParaRPr>
          </a:p>
        </p:txBody>
      </p:sp>
      <p:sp>
        <p:nvSpPr>
          <p:cNvPr id="6" name="TextBox 5">
            <a:extLst>
              <a:ext uri="{FF2B5EF4-FFF2-40B4-BE49-F238E27FC236}">
                <a16:creationId xmlns:a16="http://schemas.microsoft.com/office/drawing/2014/main" id="{DC740E08-6589-2046-E6E0-562AFD1B3304}"/>
              </a:ext>
            </a:extLst>
          </p:cNvPr>
          <p:cNvSpPr txBox="1"/>
          <p:nvPr/>
        </p:nvSpPr>
        <p:spPr>
          <a:xfrm>
            <a:off x="9319099" y="6657945"/>
            <a:ext cx="28729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etterhealthwhileaging.net/optimizing-chronic-conditions-healthy-aging-checklist-part-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00771431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B3812-2AA8-7395-1D87-BDF5EBC3032E}"/>
              </a:ext>
            </a:extLst>
          </p:cNvPr>
          <p:cNvSpPr>
            <a:spLocks noGrp="1"/>
          </p:cNvSpPr>
          <p:nvPr>
            <p:ph type="title"/>
          </p:nvPr>
        </p:nvSpPr>
        <p:spPr/>
        <p:txBody>
          <a:bodyPr/>
          <a:lstStyle/>
          <a:p>
            <a:r>
              <a:rPr lang="en-GB" dirty="0"/>
              <a:t>Conclusion &amp; References</a:t>
            </a:r>
          </a:p>
        </p:txBody>
      </p:sp>
      <p:sp>
        <p:nvSpPr>
          <p:cNvPr id="3" name="Content Placeholder 2">
            <a:extLst>
              <a:ext uri="{FF2B5EF4-FFF2-40B4-BE49-F238E27FC236}">
                <a16:creationId xmlns:a16="http://schemas.microsoft.com/office/drawing/2014/main" id="{0C316D6D-57E8-D7EC-02C5-4323D055821D}"/>
              </a:ext>
            </a:extLst>
          </p:cNvPr>
          <p:cNvSpPr>
            <a:spLocks noGrp="1"/>
          </p:cNvSpPr>
          <p:nvPr>
            <p:ph idx="1"/>
          </p:nvPr>
        </p:nvSpPr>
        <p:spPr>
          <a:xfrm>
            <a:off x="1154954" y="2603499"/>
            <a:ext cx="8825659" cy="3984113"/>
          </a:xfrm>
        </p:spPr>
        <p:txBody>
          <a:bodyPr>
            <a:normAutofit lnSpcReduction="10000"/>
          </a:bodyPr>
          <a:lstStyle/>
          <a:p>
            <a:pPr marL="0" indent="0">
              <a:buNone/>
            </a:pPr>
            <a:r>
              <a:rPr lang="en-GB" b="1" dirty="0"/>
              <a:t>Conclusion</a:t>
            </a:r>
          </a:p>
          <a:p>
            <a:pPr marL="0" indent="0">
              <a:buNone/>
            </a:pPr>
            <a:r>
              <a:rPr lang="en-GB" sz="1600" dirty="0"/>
              <a:t>Health and wellbeing depend on many things such as where people live, how they live, and the support they get. Working together as a community can help everyone live healthier and happier lives.</a:t>
            </a:r>
          </a:p>
          <a:p>
            <a:pPr marL="0" indent="0">
              <a:buNone/>
            </a:pPr>
            <a:r>
              <a:rPr lang="en-GB" b="1" dirty="0"/>
              <a:t>References</a:t>
            </a:r>
          </a:p>
          <a:p>
            <a:pPr marL="0" indent="0">
              <a:buNone/>
            </a:pPr>
            <a:r>
              <a:rPr lang="en-GB" sz="1500" dirty="0"/>
              <a:t>Alzheimer’s Society (2025) Risk factors for dementia. Available at: https://www.alzheimers.org.uk/about-dementia/managing-the-risk-of-dementia/risk-factors-for-dementia (Accessed: 8 November 2025).</a:t>
            </a:r>
          </a:p>
          <a:p>
            <a:pPr marL="0" indent="0">
              <a:buNone/>
            </a:pPr>
            <a:r>
              <a:rPr lang="en-GB" sz="1500" dirty="0"/>
              <a:t>Public Health England (2016) Health matters: mid-life approaches to prevent dementia. Available at: https://www.bristolhealthpartners.org.uk/wp/wp-content/uploads/2016/03/1458664516-61682-phe-cp-health-matters-dementia-short-version-final.pdf (Accessed: 8 November 2025).</a:t>
            </a:r>
          </a:p>
          <a:p>
            <a:pPr marL="0" indent="0">
              <a:buNone/>
            </a:pPr>
            <a:r>
              <a:rPr lang="en-GB" sz="1500" dirty="0"/>
              <a:t>NHS (n.d.) Can dementia be prevented? Available at: https://www.nhs.uk/conditions/dementia/about-dementia/prevention/ (Accessed: 8 November 2025).</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330580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3" name="Group 52">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4" name="Rectangle 53">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5" name="Oval 54">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Oval 55">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Oval 56">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Oval 57">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Oval 58">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61"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62"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63" name="Rectangle 62">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64" name="Rectangle 63">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doctor and a person talking&#10;&#10;AI-generated content may be incorrect.">
            <a:extLst>
              <a:ext uri="{FF2B5EF4-FFF2-40B4-BE49-F238E27FC236}">
                <a16:creationId xmlns:a16="http://schemas.microsoft.com/office/drawing/2014/main" id="{F7686717-7E11-7F50-CABD-104567756BCE}"/>
              </a:ext>
            </a:extLst>
          </p:cNvPr>
          <p:cNvPicPr>
            <a:picLocks noChangeAspect="1"/>
          </p:cNvPicPr>
          <p:nvPr/>
        </p:nvPicPr>
        <p:blipFill>
          <a:blip r:embed="rId3">
            <a:alphaModFix amt="40000"/>
            <a:extLst>
              <a:ext uri="{28A0092B-C50C-407E-A947-70E740481C1C}">
                <a14:useLocalDpi xmlns:a14="http://schemas.microsoft.com/office/drawing/2010/main" val="0"/>
              </a:ext>
            </a:extLst>
          </a:blip>
          <a:srcRect b="15094"/>
          <a:stretch>
            <a:fillRect/>
          </a:stretch>
        </p:blipFill>
        <p:spPr>
          <a:xfrm>
            <a:off x="0" y="8464"/>
            <a:ext cx="12191980" cy="6857990"/>
          </a:xfrm>
          <a:prstGeom prst="rect">
            <a:avLst/>
          </a:prstGeom>
        </p:spPr>
      </p:pic>
      <p:sp>
        <p:nvSpPr>
          <p:cNvPr id="2" name="Title 1">
            <a:extLst>
              <a:ext uri="{FF2B5EF4-FFF2-40B4-BE49-F238E27FC236}">
                <a16:creationId xmlns:a16="http://schemas.microsoft.com/office/drawing/2014/main" id="{CFF62F37-12B2-E4DA-B0A2-E020D40F69E6}"/>
              </a:ext>
            </a:extLst>
          </p:cNvPr>
          <p:cNvSpPr>
            <a:spLocks noGrp="1"/>
          </p:cNvSpPr>
          <p:nvPr>
            <p:ph type="ctrTitle"/>
          </p:nvPr>
        </p:nvSpPr>
        <p:spPr>
          <a:xfrm>
            <a:off x="1068388" y="612516"/>
            <a:ext cx="8761413" cy="706964"/>
          </a:xfrm>
        </p:spPr>
        <p:txBody>
          <a:bodyPr vert="horz" lIns="91440" tIns="45720" rIns="91440" bIns="45720" rtlCol="0" anchor="ctr">
            <a:normAutofit/>
          </a:bodyPr>
          <a:lstStyle/>
          <a:p>
            <a:r>
              <a:rPr lang="en-US" sz="3600" dirty="0">
                <a:solidFill>
                  <a:schemeClr val="tx1"/>
                </a:solidFill>
              </a:rPr>
              <a:t>Impact of Dementia on Individuals</a:t>
            </a:r>
          </a:p>
        </p:txBody>
      </p:sp>
      <p:sp>
        <p:nvSpPr>
          <p:cNvPr id="4" name="TextBox 3">
            <a:extLst>
              <a:ext uri="{FF2B5EF4-FFF2-40B4-BE49-F238E27FC236}">
                <a16:creationId xmlns:a16="http://schemas.microsoft.com/office/drawing/2014/main" id="{095ECD66-BFFD-A9F1-CBF7-F281E67827C1}"/>
              </a:ext>
            </a:extLst>
          </p:cNvPr>
          <p:cNvSpPr txBox="1"/>
          <p:nvPr/>
        </p:nvSpPr>
        <p:spPr>
          <a:xfrm>
            <a:off x="968142" y="1866405"/>
            <a:ext cx="8825659" cy="4605045"/>
          </a:xfrm>
          <a:prstGeom prst="rect">
            <a:avLst/>
          </a:prstGeom>
        </p:spPr>
        <p:txBody>
          <a:bodyPr vert="horz" lIns="91440" tIns="45720" rIns="91440" bIns="45720" rtlCol="0">
            <a:normAutofit fontScale="25000" lnSpcReduction="20000"/>
          </a:bodyPr>
          <a:lstStyle/>
          <a:p>
            <a:pPr>
              <a:lnSpc>
                <a:spcPct val="90000"/>
              </a:lnSpc>
              <a:spcBef>
                <a:spcPts val="1000"/>
              </a:spcBef>
              <a:buClr>
                <a:schemeClr val="accent1"/>
              </a:buClr>
              <a:buSzPct val="80000"/>
            </a:pPr>
            <a:r>
              <a:rPr lang="en-US" sz="5600" dirty="0"/>
              <a:t>Impact of Dementia on the Lives of the Individual</a:t>
            </a:r>
          </a:p>
          <a:p>
            <a:pPr>
              <a:lnSpc>
                <a:spcPct val="90000"/>
              </a:lnSpc>
              <a:spcBef>
                <a:spcPts val="1000"/>
              </a:spcBef>
              <a:buClr>
                <a:schemeClr val="accent1"/>
              </a:buClr>
              <a:buSzPct val="80000"/>
              <a:buFont typeface="Wingdings 3" charset="2"/>
              <a:buChar char=""/>
            </a:pPr>
            <a:endParaRPr lang="en-US" sz="5600" dirty="0"/>
          </a:p>
          <a:p>
            <a:pPr marL="285750" indent="-285750">
              <a:lnSpc>
                <a:spcPct val="90000"/>
              </a:lnSpc>
              <a:spcBef>
                <a:spcPts val="1000"/>
              </a:spcBef>
              <a:buClr>
                <a:schemeClr val="accent1"/>
              </a:buClr>
              <a:buSzPct val="80000"/>
              <a:buFont typeface="Wingdings 3" charset="2"/>
              <a:buChar char=""/>
            </a:pPr>
            <a:r>
              <a:rPr lang="en-US" sz="5600" dirty="0"/>
              <a:t>Dementia causes changes in emotional responses — people may have less control over how they express their feelings.</a:t>
            </a:r>
          </a:p>
          <a:p>
            <a:pPr marL="285750" indent="-285750">
              <a:lnSpc>
                <a:spcPct val="90000"/>
              </a:lnSpc>
              <a:spcBef>
                <a:spcPts val="1000"/>
              </a:spcBef>
              <a:buClr>
                <a:schemeClr val="accent1"/>
              </a:buClr>
              <a:buSzPct val="80000"/>
              <a:buFont typeface="Wingdings 3" charset="2"/>
              <a:buChar char=""/>
            </a:pPr>
            <a:r>
              <a:rPr lang="en-US" sz="5600" dirty="0"/>
              <a:t>They may seem distant, uninterested, or withdrawn from things they once enjoyed.</a:t>
            </a:r>
          </a:p>
          <a:p>
            <a:pPr marL="285750" indent="-285750">
              <a:lnSpc>
                <a:spcPct val="90000"/>
              </a:lnSpc>
              <a:spcBef>
                <a:spcPts val="1000"/>
              </a:spcBef>
              <a:buClr>
                <a:schemeClr val="accent1"/>
              </a:buClr>
              <a:buSzPct val="80000"/>
              <a:buFont typeface="Wingdings 3" charset="2"/>
              <a:buChar char=""/>
            </a:pPr>
            <a:r>
              <a:rPr lang="en-US" sz="5600" dirty="0"/>
              <a:t>Dementia can lead to insecurity and loss of confidence in their own abilities.</a:t>
            </a:r>
          </a:p>
          <a:p>
            <a:pPr>
              <a:lnSpc>
                <a:spcPct val="90000"/>
              </a:lnSpc>
              <a:spcBef>
                <a:spcPts val="1000"/>
              </a:spcBef>
              <a:buClr>
                <a:schemeClr val="accent1"/>
              </a:buClr>
              <a:buSzPct val="80000"/>
              <a:buFont typeface="Wingdings 3" charset="2"/>
              <a:buChar char=""/>
            </a:pPr>
            <a:endParaRPr lang="en-US" sz="5600" dirty="0"/>
          </a:p>
          <a:p>
            <a:pPr>
              <a:lnSpc>
                <a:spcPct val="90000"/>
              </a:lnSpc>
              <a:spcBef>
                <a:spcPts val="1000"/>
              </a:spcBef>
              <a:buClr>
                <a:schemeClr val="accent1"/>
              </a:buClr>
              <a:buSzPct val="80000"/>
            </a:pPr>
            <a:r>
              <a:rPr lang="en-US" sz="5600" dirty="0"/>
              <a:t>  It can negatively affect:</a:t>
            </a:r>
          </a:p>
          <a:p>
            <a:pPr marL="285750" indent="-285750">
              <a:lnSpc>
                <a:spcPct val="90000"/>
              </a:lnSpc>
              <a:spcBef>
                <a:spcPts val="1000"/>
              </a:spcBef>
              <a:buClr>
                <a:schemeClr val="accent1"/>
              </a:buClr>
              <a:buSzPct val="80000"/>
              <a:buFont typeface="Wingdings 3" charset="2"/>
              <a:buChar char=""/>
            </a:pPr>
            <a:r>
              <a:rPr lang="en-US" sz="5600" dirty="0"/>
              <a:t>Health</a:t>
            </a:r>
          </a:p>
          <a:p>
            <a:pPr marL="285750" indent="-285750">
              <a:lnSpc>
                <a:spcPct val="90000"/>
              </a:lnSpc>
              <a:spcBef>
                <a:spcPts val="1000"/>
              </a:spcBef>
              <a:buClr>
                <a:schemeClr val="accent1"/>
              </a:buClr>
              <a:buSzPct val="80000"/>
              <a:buFont typeface="Wingdings 3" charset="2"/>
              <a:buChar char=""/>
            </a:pPr>
            <a:r>
              <a:rPr lang="en-US" sz="5600" dirty="0"/>
              <a:t>Self-esteem</a:t>
            </a:r>
          </a:p>
          <a:p>
            <a:pPr marL="285750" indent="-285750">
              <a:lnSpc>
                <a:spcPct val="90000"/>
              </a:lnSpc>
              <a:spcBef>
                <a:spcPts val="1000"/>
              </a:spcBef>
              <a:buClr>
                <a:schemeClr val="accent1"/>
              </a:buClr>
              <a:buSzPct val="80000"/>
              <a:buFont typeface="Wingdings 3" charset="2"/>
              <a:buChar char=""/>
            </a:pPr>
            <a:r>
              <a:rPr lang="en-US" sz="5600" dirty="0"/>
              <a:t>Employment status</a:t>
            </a:r>
          </a:p>
          <a:p>
            <a:pPr marL="285750" indent="-285750">
              <a:lnSpc>
                <a:spcPct val="90000"/>
              </a:lnSpc>
              <a:spcBef>
                <a:spcPts val="1000"/>
              </a:spcBef>
              <a:buClr>
                <a:schemeClr val="accent1"/>
              </a:buClr>
              <a:buSzPct val="80000"/>
              <a:buFont typeface="Wingdings 3" charset="2"/>
              <a:buChar char=""/>
            </a:pPr>
            <a:r>
              <a:rPr lang="en-US" sz="5600" dirty="0"/>
              <a:t>Financial situation</a:t>
            </a:r>
          </a:p>
          <a:p>
            <a:pPr>
              <a:lnSpc>
                <a:spcPct val="90000"/>
              </a:lnSpc>
              <a:spcBef>
                <a:spcPts val="1000"/>
              </a:spcBef>
              <a:buClr>
                <a:schemeClr val="accent1"/>
              </a:buClr>
              <a:buSzPct val="80000"/>
              <a:buFont typeface="Wingdings 3" charset="2"/>
              <a:buChar char=""/>
            </a:pPr>
            <a:endParaRPr lang="en-US" sz="5600" dirty="0"/>
          </a:p>
          <a:p>
            <a:pPr>
              <a:lnSpc>
                <a:spcPct val="90000"/>
              </a:lnSpc>
              <a:spcBef>
                <a:spcPts val="1000"/>
              </a:spcBef>
              <a:buClr>
                <a:schemeClr val="accent1"/>
              </a:buClr>
              <a:buSzPct val="80000"/>
            </a:pPr>
            <a:r>
              <a:rPr lang="en-US" sz="5600" dirty="0"/>
              <a:t>People with dementia benefit from clear and simple choices — avoid asking too many or complicated questions.</a:t>
            </a:r>
          </a:p>
          <a:p>
            <a:pPr>
              <a:lnSpc>
                <a:spcPct val="90000"/>
              </a:lnSpc>
              <a:spcBef>
                <a:spcPts val="1000"/>
              </a:spcBef>
              <a:buClr>
                <a:schemeClr val="accent1"/>
              </a:buClr>
              <a:buSzPct val="80000"/>
            </a:pPr>
            <a:endParaRPr lang="en-US" sz="5600" dirty="0"/>
          </a:p>
          <a:p>
            <a:pPr>
              <a:lnSpc>
                <a:spcPct val="90000"/>
              </a:lnSpc>
              <a:spcBef>
                <a:spcPts val="1000"/>
              </a:spcBef>
              <a:buClr>
                <a:schemeClr val="accent1"/>
              </a:buClr>
              <a:buSzPct val="80000"/>
            </a:pPr>
            <a:r>
              <a:rPr lang="en-GB" sz="5600" dirty="0"/>
              <a:t>Supporting individuals with dementia requires understanding the emotional and practical challenges they face in daily life” (Department of Health, 2013).</a:t>
            </a:r>
          </a:p>
          <a:p>
            <a:pPr>
              <a:lnSpc>
                <a:spcPct val="90000"/>
              </a:lnSpc>
              <a:spcBef>
                <a:spcPts val="1000"/>
              </a:spcBef>
              <a:buClr>
                <a:schemeClr val="accent1"/>
              </a:buClr>
              <a:buSzPct val="80000"/>
            </a:pPr>
            <a:endParaRPr lang="en-GB" sz="5600" dirty="0"/>
          </a:p>
          <a:p>
            <a:pPr>
              <a:lnSpc>
                <a:spcPct val="90000"/>
              </a:lnSpc>
              <a:spcBef>
                <a:spcPts val="1000"/>
              </a:spcBef>
              <a:buClr>
                <a:schemeClr val="accent1"/>
              </a:buClr>
              <a:buSzPct val="80000"/>
            </a:pPr>
            <a:endParaRPr lang="en-US" sz="5600" dirty="0"/>
          </a:p>
          <a:p>
            <a:pPr>
              <a:lnSpc>
                <a:spcPct val="90000"/>
              </a:lnSpc>
              <a:spcBef>
                <a:spcPts val="1000"/>
              </a:spcBef>
              <a:buClr>
                <a:schemeClr val="accent1"/>
              </a:buClr>
              <a:buSzPct val="80000"/>
              <a:buFont typeface="Wingdings 3" charset="2"/>
              <a:buChar char=""/>
            </a:pPr>
            <a:endParaRPr lang="en-US" sz="5600" dirty="0"/>
          </a:p>
          <a:p>
            <a:pPr>
              <a:lnSpc>
                <a:spcPct val="90000"/>
              </a:lnSpc>
              <a:spcBef>
                <a:spcPts val="1000"/>
              </a:spcBef>
              <a:buClr>
                <a:schemeClr val="accent1"/>
              </a:buClr>
              <a:buSzPct val="80000"/>
              <a:buFont typeface="Wingdings 3" charset="2"/>
              <a:buChar char=""/>
            </a:pPr>
            <a:endParaRPr lang="en-US" sz="700" dirty="0"/>
          </a:p>
        </p:txBody>
      </p:sp>
    </p:spTree>
    <p:extLst>
      <p:ext uri="{BB962C8B-B14F-4D97-AF65-F5344CB8AC3E}">
        <p14:creationId xmlns:p14="http://schemas.microsoft.com/office/powerpoint/2010/main" val="74326379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636A3-FD4F-D396-1788-1B752AE9B470}"/>
              </a:ext>
            </a:extLst>
          </p:cNvPr>
          <p:cNvSpPr>
            <a:spLocks noGrp="1"/>
          </p:cNvSpPr>
          <p:nvPr>
            <p:ph type="title"/>
          </p:nvPr>
        </p:nvSpPr>
        <p:spPr>
          <a:xfrm>
            <a:off x="1154954" y="973668"/>
            <a:ext cx="8761413" cy="706964"/>
          </a:xfrm>
        </p:spPr>
        <p:txBody>
          <a:bodyPr>
            <a:normAutofit/>
          </a:bodyPr>
          <a:lstStyle/>
          <a:p>
            <a:r>
              <a:rPr lang="en-GB" sz="2800" dirty="0"/>
              <a:t>Impact on People Around Them</a:t>
            </a:r>
          </a:p>
        </p:txBody>
      </p:sp>
      <p:sp>
        <p:nvSpPr>
          <p:cNvPr id="3" name="Content Placeholder 2">
            <a:extLst>
              <a:ext uri="{FF2B5EF4-FFF2-40B4-BE49-F238E27FC236}">
                <a16:creationId xmlns:a16="http://schemas.microsoft.com/office/drawing/2014/main" id="{E2A19E28-ACE2-D502-D788-7F17C0E7D04A}"/>
              </a:ext>
            </a:extLst>
          </p:cNvPr>
          <p:cNvSpPr>
            <a:spLocks noGrp="1"/>
          </p:cNvSpPr>
          <p:nvPr>
            <p:ph idx="1"/>
          </p:nvPr>
        </p:nvSpPr>
        <p:spPr>
          <a:xfrm>
            <a:off x="1154954" y="2603500"/>
            <a:ext cx="6397313" cy="3416300"/>
          </a:xfrm>
        </p:spPr>
        <p:txBody>
          <a:bodyPr anchor="ctr">
            <a:normAutofit/>
          </a:bodyPr>
          <a:lstStyle/>
          <a:p>
            <a:pPr>
              <a:lnSpc>
                <a:spcPct val="90000"/>
              </a:lnSpc>
            </a:pPr>
            <a:r>
              <a:rPr lang="en-GB" sz="1700"/>
              <a:t>Dementia has wide-ranging effects on both the person affected and their family, requiring understanding and support from all involved” (Livingston et al., 2017).</a:t>
            </a:r>
          </a:p>
          <a:p>
            <a:pPr>
              <a:lnSpc>
                <a:spcPct val="90000"/>
              </a:lnSpc>
            </a:pPr>
            <a:r>
              <a:rPr lang="en-GB" sz="1700"/>
              <a:t>Providing empathy, support, and simple guidance can improve quality of life for everyone affected.</a:t>
            </a:r>
          </a:p>
          <a:p>
            <a:pPr>
              <a:lnSpc>
                <a:spcPct val="90000"/>
              </a:lnSpc>
            </a:pPr>
            <a:r>
              <a:rPr lang="en-GB" sz="1700"/>
              <a:t>Family and friends also face emotional stress when supporting someone with dementia.</a:t>
            </a:r>
          </a:p>
          <a:p>
            <a:pPr>
              <a:lnSpc>
                <a:spcPct val="90000"/>
              </a:lnSpc>
            </a:pPr>
            <a:r>
              <a:rPr lang="en-GB" sz="1700"/>
              <a:t>They may experience sadness, frustration, or worry as they adjust to changes in the person’s behaviour.</a:t>
            </a:r>
          </a:p>
          <a:p>
            <a:pPr>
              <a:lnSpc>
                <a:spcPct val="90000"/>
              </a:lnSpc>
            </a:pPr>
            <a:r>
              <a:rPr lang="en-GB" sz="1700"/>
              <a:t>It’s important that both the person with dementia and their loved ones feel free to express their emotions.</a:t>
            </a:r>
          </a:p>
        </p:txBody>
      </p:sp>
      <p:pic>
        <p:nvPicPr>
          <p:cNvPr id="5" name="Picture 4" descr="A person helping an old person to play a puzzle&#10;&#10;AI-generated content may be incorrect.">
            <a:extLst>
              <a:ext uri="{FF2B5EF4-FFF2-40B4-BE49-F238E27FC236}">
                <a16:creationId xmlns:a16="http://schemas.microsoft.com/office/drawing/2014/main" id="{767CCA60-623D-B158-3224-FEF139334573}"/>
              </a:ext>
            </a:extLst>
          </p:cNvPr>
          <p:cNvPicPr>
            <a:picLocks noChangeAspect="1"/>
          </p:cNvPicPr>
          <p:nvPr/>
        </p:nvPicPr>
        <p:blipFill>
          <a:blip r:embed="rId2">
            <a:extLst>
              <a:ext uri="{28A0092B-C50C-407E-A947-70E740481C1C}">
                <a14:useLocalDpi xmlns:a14="http://schemas.microsoft.com/office/drawing/2010/main" val="0"/>
              </a:ext>
            </a:extLst>
          </a:blip>
          <a:srcRect l="14255" r="19216" b="-2"/>
          <a:stretch>
            <a:fillRect/>
          </a:stretch>
        </p:blipFill>
        <p:spPr>
          <a:xfrm>
            <a:off x="8020571" y="2775951"/>
            <a:ext cx="3080048"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317487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04F65-72FF-2DF1-FEC9-51E2F97B0DC4}"/>
              </a:ext>
            </a:extLst>
          </p:cNvPr>
          <p:cNvSpPr>
            <a:spLocks noGrp="1"/>
          </p:cNvSpPr>
          <p:nvPr>
            <p:ph type="title"/>
          </p:nvPr>
        </p:nvSpPr>
        <p:spPr/>
        <p:txBody>
          <a:bodyPr/>
          <a:lstStyle/>
          <a:p>
            <a:r>
              <a:rPr lang="en-GB" sz="2800" dirty="0"/>
              <a:t>Conclusion &amp; References</a:t>
            </a:r>
          </a:p>
        </p:txBody>
      </p:sp>
      <p:sp>
        <p:nvSpPr>
          <p:cNvPr id="3" name="Content Placeholder 2">
            <a:extLst>
              <a:ext uri="{FF2B5EF4-FFF2-40B4-BE49-F238E27FC236}">
                <a16:creationId xmlns:a16="http://schemas.microsoft.com/office/drawing/2014/main" id="{09301A2A-ADEE-4AAD-8116-E2A85FA63FFF}"/>
              </a:ext>
            </a:extLst>
          </p:cNvPr>
          <p:cNvSpPr>
            <a:spLocks noGrp="1"/>
          </p:cNvSpPr>
          <p:nvPr>
            <p:ph idx="1"/>
          </p:nvPr>
        </p:nvSpPr>
        <p:spPr>
          <a:xfrm>
            <a:off x="683006" y="2092223"/>
            <a:ext cx="9233361" cy="4495390"/>
          </a:xfrm>
        </p:spPr>
        <p:txBody>
          <a:bodyPr>
            <a:normAutofit fontScale="32500" lnSpcReduction="20000"/>
          </a:bodyPr>
          <a:lstStyle/>
          <a:p>
            <a:pPr marL="0" indent="0">
              <a:buNone/>
            </a:pPr>
            <a:r>
              <a:rPr lang="en-GB" sz="4300" b="1" dirty="0"/>
              <a:t>Conclusion</a:t>
            </a:r>
          </a:p>
          <a:p>
            <a:pPr marL="0" indent="0">
              <a:buNone/>
            </a:pPr>
            <a:r>
              <a:rPr lang="en-GB" sz="4300" dirty="0"/>
              <a:t>Dementia affects not only the individual but also the people around them. It can change emotions, confidence, relationships, and daily life for both the person living with dementia and their family or caregivers. Understanding these impacts and providing support, empathy, and simple guidance can improve the quality of life for everyone involved.</a:t>
            </a:r>
          </a:p>
          <a:p>
            <a:pPr marL="0" indent="0">
              <a:buNone/>
            </a:pPr>
            <a:r>
              <a:rPr lang="en-GB" sz="4300" b="1" dirty="0"/>
              <a:t>References</a:t>
            </a:r>
          </a:p>
          <a:p>
            <a:pPr marL="0" indent="0">
              <a:buNone/>
            </a:pPr>
            <a:r>
              <a:rPr lang="en-GB" sz="4300" dirty="0"/>
              <a:t>Department of Health (2013).</a:t>
            </a:r>
            <a:br>
              <a:rPr lang="en-GB" sz="4300" dirty="0"/>
            </a:br>
            <a:r>
              <a:rPr lang="en-GB" sz="4300" dirty="0"/>
              <a:t>Dementia: A State of the Nation Report on Dementia Care and Support in England.</a:t>
            </a:r>
          </a:p>
          <a:p>
            <a:pPr marL="0" indent="0">
              <a:buNone/>
            </a:pPr>
            <a:r>
              <a:rPr lang="en-GB" sz="4300" dirty="0"/>
              <a:t>Livingston, G., </a:t>
            </a:r>
            <a:r>
              <a:rPr lang="en-GB" sz="4300" dirty="0" err="1"/>
              <a:t>Sommerlad</a:t>
            </a:r>
            <a:r>
              <a:rPr lang="en-GB" sz="4300" dirty="0"/>
              <a:t>, A., Orgeta, V., et al. (2017).</a:t>
            </a:r>
            <a:br>
              <a:rPr lang="en-GB" sz="4300" dirty="0"/>
            </a:br>
            <a:r>
              <a:rPr lang="en-GB" sz="4300" dirty="0"/>
              <a:t>Dementia Prevention, Intervention, and Care. The Lancet (Published online).</a:t>
            </a:r>
          </a:p>
          <a:p>
            <a:pPr marL="0" indent="0">
              <a:buNone/>
            </a:pPr>
            <a:r>
              <a:rPr lang="en-GB" sz="4300" dirty="0"/>
              <a:t>ARUK (2017).</a:t>
            </a:r>
            <a:br>
              <a:rPr lang="en-GB" sz="4300" dirty="0"/>
            </a:br>
            <a:r>
              <a:rPr lang="en-GB" sz="4300" dirty="0"/>
              <a:t>Dementia Statistics.</a:t>
            </a:r>
            <a:br>
              <a:rPr lang="en-GB" sz="4300" dirty="0"/>
            </a:br>
            <a:endParaRPr lang="en-GB" sz="4300" dirty="0"/>
          </a:p>
          <a:p>
            <a:pPr marL="0" indent="0">
              <a:buNone/>
            </a:pPr>
            <a:r>
              <a:rPr lang="en-GB" sz="4300" dirty="0"/>
              <a:t>England &amp; Wales: Mortality Statistics – Deaths Registered (Series DR)</a:t>
            </a:r>
          </a:p>
          <a:p>
            <a:pPr marL="0" indent="0">
              <a:buNone/>
            </a:pPr>
            <a:r>
              <a:rPr lang="en-GB" sz="4300" dirty="0"/>
              <a:t>Scotland: National Records of Scotland Vital Events</a:t>
            </a:r>
          </a:p>
          <a:p>
            <a:pPr marL="0" indent="0">
              <a:buNone/>
            </a:pPr>
            <a:r>
              <a:rPr lang="en-GB" sz="4300" dirty="0"/>
              <a:t>Northern Ireland: NISRA Register General Annual Report.</a:t>
            </a:r>
            <a:br>
              <a:rPr lang="en-GB" sz="2500" dirty="0"/>
            </a:br>
            <a:endParaRPr lang="en-GB" sz="2500" b="1" dirty="0"/>
          </a:p>
          <a:p>
            <a:endParaRPr lang="en-GB" dirty="0"/>
          </a:p>
          <a:p>
            <a:endParaRPr lang="en-GB" dirty="0"/>
          </a:p>
        </p:txBody>
      </p:sp>
    </p:spTree>
    <p:extLst>
      <p:ext uri="{BB962C8B-B14F-4D97-AF65-F5344CB8AC3E}">
        <p14:creationId xmlns:p14="http://schemas.microsoft.com/office/powerpoint/2010/main" val="270719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55B8A-530C-C22E-1EB6-F7226629023F}"/>
              </a:ext>
            </a:extLst>
          </p:cNvPr>
          <p:cNvSpPr>
            <a:spLocks noGrp="1"/>
          </p:cNvSpPr>
          <p:nvPr>
            <p:ph type="title"/>
          </p:nvPr>
        </p:nvSpPr>
        <p:spPr>
          <a:xfrm>
            <a:off x="662959" y="2373452"/>
            <a:ext cx="4621553" cy="1360728"/>
          </a:xfrm>
        </p:spPr>
        <p:txBody>
          <a:bodyPr anchor="b">
            <a:normAutofit fontScale="90000"/>
          </a:bodyPr>
          <a:lstStyle/>
          <a:p>
            <a:r>
              <a:rPr lang="en-GB" sz="2000" b="1" dirty="0">
                <a:solidFill>
                  <a:schemeClr val="tx2"/>
                </a:solidFill>
              </a:rPr>
              <a:t>Dementia Support and Memory Café Programme</a:t>
            </a:r>
            <a:br>
              <a:rPr lang="en-GB" sz="2300" dirty="0"/>
            </a:br>
            <a:br>
              <a:rPr lang="en-GB" sz="2300" dirty="0"/>
            </a:br>
            <a:endParaRPr lang="en-GB" sz="2300" dirty="0"/>
          </a:p>
        </p:txBody>
      </p:sp>
      <p:sp>
        <p:nvSpPr>
          <p:cNvPr id="3" name="Content Placeholder 2">
            <a:extLst>
              <a:ext uri="{FF2B5EF4-FFF2-40B4-BE49-F238E27FC236}">
                <a16:creationId xmlns:a16="http://schemas.microsoft.com/office/drawing/2014/main" id="{B7218D69-C460-D7CF-98CE-0534B5DD8B36}"/>
              </a:ext>
            </a:extLst>
          </p:cNvPr>
          <p:cNvSpPr>
            <a:spLocks noGrp="1"/>
          </p:cNvSpPr>
          <p:nvPr>
            <p:ph idx="1"/>
          </p:nvPr>
        </p:nvSpPr>
        <p:spPr>
          <a:xfrm>
            <a:off x="612648" y="3242819"/>
            <a:ext cx="4621553" cy="3159018"/>
          </a:xfrm>
        </p:spPr>
        <p:txBody>
          <a:bodyPr>
            <a:normAutofit lnSpcReduction="10000"/>
          </a:bodyPr>
          <a:lstStyle/>
          <a:p>
            <a:pPr marL="0" indent="0">
              <a:lnSpc>
                <a:spcPct val="110000"/>
              </a:lnSpc>
              <a:buNone/>
            </a:pPr>
            <a:r>
              <a:rPr lang="en-GB" sz="1800" dirty="0"/>
              <a:t>A weekly community gathering providing a supportive space for individuals living with dementia and their carers to connect, share experiences, and participate in memory-enhancing activities that promote wellbeing.</a:t>
            </a:r>
          </a:p>
          <a:p>
            <a:pPr marL="0" indent="0">
              <a:lnSpc>
                <a:spcPct val="110000"/>
              </a:lnSpc>
              <a:buNone/>
            </a:pPr>
            <a:r>
              <a:rPr lang="en-GB" sz="1800" dirty="0"/>
              <a:t>Goal: To help individuals live well with dementia while strengthening family and community support.</a:t>
            </a:r>
          </a:p>
          <a:p>
            <a:pPr>
              <a:lnSpc>
                <a:spcPct val="110000"/>
              </a:lnSpc>
            </a:pPr>
            <a:endParaRPr lang="en-GB" sz="1800" dirty="0"/>
          </a:p>
          <a:p>
            <a:pPr>
              <a:lnSpc>
                <a:spcPct val="110000"/>
              </a:lnSpc>
            </a:pPr>
            <a:endParaRPr lang="en-GB" sz="1800" dirty="0"/>
          </a:p>
        </p:txBody>
      </p:sp>
      <p:pic>
        <p:nvPicPr>
          <p:cNvPr id="4" name="Picture 3">
            <a:extLst>
              <a:ext uri="{FF2B5EF4-FFF2-40B4-BE49-F238E27FC236}">
                <a16:creationId xmlns:a16="http://schemas.microsoft.com/office/drawing/2014/main" id="{A082B5F3-9B04-8203-71E6-BCFAE26C1BEE}"/>
              </a:ext>
            </a:extLst>
          </p:cNvPr>
          <p:cNvPicPr>
            <a:picLocks noChangeAspect="1"/>
          </p:cNvPicPr>
          <p:nvPr/>
        </p:nvPicPr>
        <p:blipFill>
          <a:blip r:embed="rId2"/>
          <a:stretch>
            <a:fillRect/>
          </a:stretch>
        </p:blipFill>
        <p:spPr>
          <a:xfrm>
            <a:off x="5741572" y="2718870"/>
            <a:ext cx="5837780" cy="3269156"/>
          </a:xfrm>
          <a:prstGeom prst="rect">
            <a:avLst/>
          </a:prstGeom>
        </p:spPr>
      </p:pic>
      <p:sp>
        <p:nvSpPr>
          <p:cNvPr id="5" name="TextBox 4">
            <a:extLst>
              <a:ext uri="{FF2B5EF4-FFF2-40B4-BE49-F238E27FC236}">
                <a16:creationId xmlns:a16="http://schemas.microsoft.com/office/drawing/2014/main" id="{CA8C38EE-66E7-71B1-D425-53DCD4160B4B}"/>
              </a:ext>
            </a:extLst>
          </p:cNvPr>
          <p:cNvSpPr txBox="1"/>
          <p:nvPr/>
        </p:nvSpPr>
        <p:spPr>
          <a:xfrm>
            <a:off x="1022555" y="969272"/>
            <a:ext cx="7944464" cy="707886"/>
          </a:xfrm>
          <a:prstGeom prst="rect">
            <a:avLst/>
          </a:prstGeom>
          <a:noFill/>
        </p:spPr>
        <p:txBody>
          <a:bodyPr wrap="square" rtlCol="0">
            <a:spAutoFit/>
          </a:bodyPr>
          <a:lstStyle/>
          <a:p>
            <a:r>
              <a:rPr lang="en-GB" sz="2000" dirty="0">
                <a:solidFill>
                  <a:schemeClr val="bg2"/>
                </a:solidFill>
              </a:rPr>
              <a:t>Initiative to Support People Living with Dementia in the Community</a:t>
            </a:r>
          </a:p>
        </p:txBody>
      </p:sp>
    </p:spTree>
    <p:extLst>
      <p:ext uri="{BB962C8B-B14F-4D97-AF65-F5344CB8AC3E}">
        <p14:creationId xmlns:p14="http://schemas.microsoft.com/office/powerpoint/2010/main" val="2015598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163E0CA-0646-65C0-0247-5B63312B7297}"/>
              </a:ext>
            </a:extLst>
          </p:cNvPr>
          <p:cNvPicPr>
            <a:picLocks noChangeAspect="1"/>
          </p:cNvPicPr>
          <p:nvPr/>
        </p:nvPicPr>
        <p:blipFill>
          <a:blip r:embed="rId3">
            <a:alphaModFix amt="40000"/>
          </a:blip>
          <a:srcRect t="10694" b="503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96C504A-46AB-AAEE-E153-A86895E9267B}"/>
              </a:ext>
            </a:extLst>
          </p:cNvPr>
          <p:cNvSpPr>
            <a:spLocks noGrp="1"/>
          </p:cNvSpPr>
          <p:nvPr>
            <p:ph type="title"/>
          </p:nvPr>
        </p:nvSpPr>
        <p:spPr>
          <a:xfrm>
            <a:off x="576105" y="546339"/>
            <a:ext cx="8761413" cy="706964"/>
          </a:xfrm>
        </p:spPr>
        <p:txBody>
          <a:bodyPr>
            <a:normAutofit/>
          </a:bodyPr>
          <a:lstStyle/>
          <a:p>
            <a:pPr>
              <a:lnSpc>
                <a:spcPct val="90000"/>
              </a:lnSpc>
              <a:spcAft>
                <a:spcPts val="1050"/>
              </a:spcAft>
            </a:pPr>
            <a:r>
              <a:rPr lang="en-GB" sz="1400" b="1" i="0" dirty="0">
                <a:solidFill>
                  <a:schemeClr val="tx1"/>
                </a:solidFill>
                <a:effectLst/>
                <a:latin typeface="+mn-lt"/>
              </a:rPr>
              <a:t>How It Supports Individuals</a:t>
            </a:r>
            <a:br>
              <a:rPr lang="en-GB" sz="1400" b="0" i="0" dirty="0">
                <a:solidFill>
                  <a:schemeClr val="tx1"/>
                </a:solidFill>
                <a:effectLst/>
                <a:latin typeface="Times New Roman" panose="02020603050405020304" pitchFamily="18" charset="0"/>
              </a:rPr>
            </a:br>
            <a:br>
              <a:rPr lang="en-GB" sz="1400" dirty="0">
                <a:solidFill>
                  <a:schemeClr val="tx1"/>
                </a:solidFill>
              </a:rPr>
            </a:br>
            <a:endParaRPr lang="en-GB" sz="1400" dirty="0">
              <a:solidFill>
                <a:schemeClr val="tx1"/>
              </a:solidFill>
            </a:endParaRPr>
          </a:p>
        </p:txBody>
      </p:sp>
      <p:sp>
        <p:nvSpPr>
          <p:cNvPr id="3" name="Content Placeholder 2">
            <a:extLst>
              <a:ext uri="{FF2B5EF4-FFF2-40B4-BE49-F238E27FC236}">
                <a16:creationId xmlns:a16="http://schemas.microsoft.com/office/drawing/2014/main" id="{C010336C-8CB1-2EEC-E5E4-F4A0621519A7}"/>
              </a:ext>
            </a:extLst>
          </p:cNvPr>
          <p:cNvSpPr>
            <a:spLocks noGrp="1"/>
          </p:cNvSpPr>
          <p:nvPr>
            <p:ph idx="1"/>
          </p:nvPr>
        </p:nvSpPr>
        <p:spPr>
          <a:xfrm>
            <a:off x="511859" y="1799632"/>
            <a:ext cx="8825659" cy="3416300"/>
          </a:xfrm>
        </p:spPr>
        <p:txBody>
          <a:bodyPr>
            <a:normAutofit fontScale="25000" lnSpcReduction="20000"/>
          </a:bodyPr>
          <a:lstStyle/>
          <a:p>
            <a:pPr>
              <a:lnSpc>
                <a:spcPct val="90000"/>
              </a:lnSpc>
              <a:spcAft>
                <a:spcPts val="900"/>
              </a:spcAft>
              <a:buNone/>
            </a:pPr>
            <a:r>
              <a:rPr lang="en-GB" sz="5600" b="1" dirty="0">
                <a:solidFill>
                  <a:schemeClr val="tx1"/>
                </a:solidFill>
                <a:effectLst/>
              </a:rPr>
              <a:t>Benefits for Individuals:</a:t>
            </a:r>
          </a:p>
          <a:p>
            <a:pPr>
              <a:lnSpc>
                <a:spcPct val="90000"/>
              </a:lnSpc>
            </a:pPr>
            <a:r>
              <a:rPr lang="en-GB" sz="5600" dirty="0">
                <a:solidFill>
                  <a:schemeClr val="tx1"/>
                </a:solidFill>
              </a:rPr>
              <a:t>Reduces loneliness by providing a secure and friendly environment.</a:t>
            </a:r>
          </a:p>
          <a:p>
            <a:pPr>
              <a:lnSpc>
                <a:spcPct val="90000"/>
              </a:lnSpc>
            </a:pPr>
            <a:r>
              <a:rPr lang="en-GB" sz="5600" dirty="0">
                <a:solidFill>
                  <a:schemeClr val="tx1"/>
                </a:solidFill>
              </a:rPr>
              <a:t>Engages minds with memory-boosting activities such as music therapy and puzzles.</a:t>
            </a:r>
          </a:p>
          <a:p>
            <a:pPr>
              <a:lnSpc>
                <a:spcPct val="90000"/>
              </a:lnSpc>
            </a:pPr>
            <a:r>
              <a:rPr lang="en-GB" sz="5600" dirty="0">
                <a:solidFill>
                  <a:schemeClr val="tx1"/>
                </a:solidFill>
              </a:rPr>
              <a:t>Empowers families with information and guidance for dementia care at home.</a:t>
            </a:r>
          </a:p>
          <a:p>
            <a:pPr>
              <a:lnSpc>
                <a:spcPct val="90000"/>
              </a:lnSpc>
            </a:pPr>
            <a:r>
              <a:rPr lang="en-GB" sz="5600" dirty="0">
                <a:solidFill>
                  <a:schemeClr val="tx1"/>
                </a:solidFill>
              </a:rPr>
              <a:t>Enhances emotional health, promoting independence and improved quality of life.</a:t>
            </a:r>
          </a:p>
          <a:p>
            <a:pPr marL="0" indent="0">
              <a:lnSpc>
                <a:spcPct val="90000"/>
              </a:lnSpc>
              <a:buNone/>
            </a:pPr>
            <a:endParaRPr lang="en-GB" sz="5600" dirty="0">
              <a:solidFill>
                <a:schemeClr val="tx1"/>
              </a:solidFill>
            </a:endParaRPr>
          </a:p>
          <a:p>
            <a:pPr marL="0" indent="0">
              <a:lnSpc>
                <a:spcPct val="90000"/>
              </a:lnSpc>
              <a:buNone/>
            </a:pPr>
            <a:r>
              <a:rPr lang="en-GB" sz="5600" dirty="0">
                <a:solidFill>
                  <a:schemeClr val="tx1"/>
                </a:solidFill>
              </a:rPr>
              <a:t> (Alzheimer’s Society, 2024; NHS, 2023) </a:t>
            </a:r>
          </a:p>
          <a:p>
            <a:pPr marL="0" indent="0">
              <a:lnSpc>
                <a:spcPct val="90000"/>
              </a:lnSpc>
              <a:buNone/>
            </a:pPr>
            <a:r>
              <a:rPr lang="en-GB" sz="5600" i="1" dirty="0">
                <a:solidFill>
                  <a:schemeClr val="tx1"/>
                </a:solidFill>
                <a:latin typeface="TimesNewRomanPS-BoldMT"/>
              </a:rPr>
              <a:t> </a:t>
            </a:r>
            <a:r>
              <a:rPr lang="en-GB" sz="5600" b="1" dirty="0">
                <a:solidFill>
                  <a:schemeClr val="tx1"/>
                </a:solidFill>
                <a:latin typeface="+mj-lt"/>
              </a:rPr>
              <a:t>How It Involves Healthcare Professionals </a:t>
            </a:r>
          </a:p>
          <a:p>
            <a:pPr>
              <a:lnSpc>
                <a:spcPct val="90000"/>
              </a:lnSpc>
            </a:pPr>
            <a:r>
              <a:rPr lang="en-GB" sz="5600" dirty="0">
                <a:solidFill>
                  <a:schemeClr val="tx1"/>
                </a:solidFill>
              </a:rPr>
              <a:t>Referrals accepted from local GPs, nurses, and social care staff.</a:t>
            </a:r>
          </a:p>
          <a:p>
            <a:pPr>
              <a:lnSpc>
                <a:spcPct val="90000"/>
              </a:lnSpc>
            </a:pPr>
            <a:r>
              <a:rPr lang="en-GB" sz="5600" dirty="0">
                <a:solidFill>
                  <a:schemeClr val="tx1"/>
                </a:solidFill>
              </a:rPr>
              <a:t>Workshops led by health professionals on nutrition, medication management, and coping strategies.</a:t>
            </a:r>
          </a:p>
          <a:p>
            <a:pPr>
              <a:lnSpc>
                <a:spcPct val="90000"/>
              </a:lnSpc>
            </a:pPr>
            <a:r>
              <a:rPr lang="en-GB" sz="5600" dirty="0">
                <a:solidFill>
                  <a:schemeClr val="tx1"/>
                </a:solidFill>
              </a:rPr>
              <a:t>Multidisciplinary collaboration connecting carers with occupational therapists and dementia specialists.</a:t>
            </a:r>
          </a:p>
          <a:p>
            <a:pPr>
              <a:lnSpc>
                <a:spcPct val="90000"/>
              </a:lnSpc>
            </a:pPr>
            <a:r>
              <a:rPr lang="en-GB" sz="5600" dirty="0">
                <a:solidFill>
                  <a:schemeClr val="tx1"/>
                </a:solidFill>
              </a:rPr>
              <a:t>Ongoing wellbeing monitoring by healthcare staff with recommendations for further support.</a:t>
            </a:r>
          </a:p>
          <a:p>
            <a:pPr>
              <a:lnSpc>
                <a:spcPct val="90000"/>
              </a:lnSpc>
            </a:pPr>
            <a:endParaRPr lang="en-GB" sz="5600" dirty="0">
              <a:solidFill>
                <a:schemeClr val="tx1"/>
              </a:solidFill>
            </a:endParaRPr>
          </a:p>
          <a:p>
            <a:pPr marL="0" indent="0">
              <a:lnSpc>
                <a:spcPct val="90000"/>
              </a:lnSpc>
              <a:buNone/>
            </a:pPr>
            <a:r>
              <a:rPr lang="en-GB" sz="5600" dirty="0">
                <a:solidFill>
                  <a:schemeClr val="tx1"/>
                </a:solidFill>
              </a:rPr>
              <a:t>(NICE, 2022; WHO, 2023)</a:t>
            </a:r>
          </a:p>
          <a:p>
            <a:pPr marL="0" indent="0">
              <a:lnSpc>
                <a:spcPct val="90000"/>
              </a:lnSpc>
              <a:buNone/>
            </a:pPr>
            <a:endParaRPr lang="en-GB" sz="500" dirty="0">
              <a:solidFill>
                <a:schemeClr val="tx1"/>
              </a:solidFill>
            </a:endParaRPr>
          </a:p>
          <a:p>
            <a:pPr marL="0" indent="0">
              <a:lnSpc>
                <a:spcPct val="90000"/>
              </a:lnSpc>
              <a:buNone/>
            </a:pPr>
            <a:endParaRPr lang="en-GB" sz="500" dirty="0">
              <a:solidFill>
                <a:schemeClr val="tx1"/>
              </a:solidFill>
            </a:endParaRPr>
          </a:p>
          <a:p>
            <a:pPr marL="0" indent="0">
              <a:lnSpc>
                <a:spcPct val="90000"/>
              </a:lnSpc>
              <a:buNone/>
            </a:pPr>
            <a:endParaRPr lang="en-GB" sz="500" dirty="0">
              <a:solidFill>
                <a:schemeClr val="tx1"/>
              </a:solidFill>
            </a:endParaRPr>
          </a:p>
          <a:p>
            <a:pPr>
              <a:lnSpc>
                <a:spcPct val="90000"/>
              </a:lnSpc>
              <a:spcAft>
                <a:spcPts val="900"/>
              </a:spcAft>
            </a:pPr>
            <a:endParaRPr lang="en-GB" sz="500" b="0" i="0" dirty="0">
              <a:solidFill>
                <a:schemeClr val="tx1"/>
              </a:solidFill>
              <a:effectLst/>
              <a:latin typeface="Times New Roman" panose="02020603050405020304" pitchFamily="18" charset="0"/>
            </a:endParaRPr>
          </a:p>
          <a:p>
            <a:pPr>
              <a:lnSpc>
                <a:spcPct val="90000"/>
              </a:lnSpc>
              <a:spcAft>
                <a:spcPts val="900"/>
              </a:spcAft>
              <a:buNone/>
            </a:pPr>
            <a:endParaRPr lang="en-GB" sz="500" b="0" i="0" dirty="0">
              <a:solidFill>
                <a:schemeClr val="tx1"/>
              </a:solidFill>
              <a:effectLst/>
              <a:latin typeface="Times New Roman" panose="02020603050405020304" pitchFamily="18" charset="0"/>
            </a:endParaRPr>
          </a:p>
          <a:p>
            <a:pPr>
              <a:lnSpc>
                <a:spcPct val="90000"/>
              </a:lnSpc>
              <a:buNone/>
            </a:pPr>
            <a:br>
              <a:rPr lang="en-GB" sz="500" dirty="0">
                <a:solidFill>
                  <a:schemeClr val="tx1"/>
                </a:solidFill>
              </a:rPr>
            </a:br>
            <a:endParaRPr lang="en-GB" sz="500" dirty="0">
              <a:solidFill>
                <a:schemeClr val="tx1"/>
              </a:solidFill>
            </a:endParaRPr>
          </a:p>
        </p:txBody>
      </p:sp>
    </p:spTree>
    <p:extLst>
      <p:ext uri="{BB962C8B-B14F-4D97-AF65-F5344CB8AC3E}">
        <p14:creationId xmlns:p14="http://schemas.microsoft.com/office/powerpoint/2010/main" val="364741081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56" name="Freeform: Shape 55">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57"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pic>
        <p:nvPicPr>
          <p:cNvPr id="2" name="Picture 1" descr="A poster of a group of people&#10;&#10;AI-generated content may be incorrect.">
            <a:extLst>
              <a:ext uri="{FF2B5EF4-FFF2-40B4-BE49-F238E27FC236}">
                <a16:creationId xmlns:a16="http://schemas.microsoft.com/office/drawing/2014/main" id="{25733B45-E0FF-77BA-3244-502F5F8A2D27}"/>
              </a:ext>
            </a:extLst>
          </p:cNvPr>
          <p:cNvPicPr>
            <a:picLocks noChangeAspect="1"/>
          </p:cNvPicPr>
          <p:nvPr/>
        </p:nvPicPr>
        <p:blipFill>
          <a:blip r:embed="rId2"/>
          <a:stretch>
            <a:fillRect/>
          </a:stretch>
        </p:blipFill>
        <p:spPr>
          <a:xfrm>
            <a:off x="5066866" y="1263360"/>
            <a:ext cx="6930048" cy="4331279"/>
          </a:xfrm>
          <a:prstGeom prst="rect">
            <a:avLst/>
          </a:prstGeom>
        </p:spPr>
      </p:pic>
      <p:sp>
        <p:nvSpPr>
          <p:cNvPr id="58" name="Rectangle 57">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Oval 58">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Oval 5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86543D6-7903-3C48-7081-E7A32FA6E4AB}"/>
              </a:ext>
            </a:extLst>
          </p:cNvPr>
          <p:cNvSpPr>
            <a:spLocks noGrp="1"/>
          </p:cNvSpPr>
          <p:nvPr>
            <p:ph idx="1"/>
          </p:nvPr>
        </p:nvSpPr>
        <p:spPr>
          <a:xfrm>
            <a:off x="605860" y="993058"/>
            <a:ext cx="4023073" cy="5026742"/>
          </a:xfrm>
        </p:spPr>
        <p:txBody>
          <a:bodyPr>
            <a:normAutofit fontScale="47500" lnSpcReduction="20000"/>
          </a:bodyPr>
          <a:lstStyle/>
          <a:p>
            <a:pPr>
              <a:lnSpc>
                <a:spcPct val="90000"/>
              </a:lnSpc>
              <a:spcAft>
                <a:spcPts val="900"/>
              </a:spcAft>
              <a:buNone/>
            </a:pPr>
            <a:r>
              <a:rPr lang="en-GB" sz="2900" b="1" i="0" dirty="0">
                <a:solidFill>
                  <a:srgbClr val="FFFFFF"/>
                </a:solidFill>
                <a:effectLst/>
              </a:rPr>
              <a:t>Impact on the Community:</a:t>
            </a:r>
          </a:p>
          <a:p>
            <a:pPr>
              <a:lnSpc>
                <a:spcPct val="90000"/>
              </a:lnSpc>
              <a:spcAft>
                <a:spcPts val="900"/>
              </a:spcAft>
              <a:buFont typeface="Arial" panose="020B0604020202020204" pitchFamily="34" charset="0"/>
              <a:buChar char="•"/>
            </a:pPr>
            <a:r>
              <a:rPr lang="en-GB" sz="2900" b="0" i="0" dirty="0">
                <a:solidFill>
                  <a:srgbClr val="FFFFFF"/>
                </a:solidFill>
                <a:effectLst/>
              </a:rPr>
              <a:t>Enhances collaboration between the community centre and local health services. (NHS) (2023) </a:t>
            </a:r>
          </a:p>
          <a:p>
            <a:pPr>
              <a:lnSpc>
                <a:spcPct val="90000"/>
              </a:lnSpc>
              <a:spcAft>
                <a:spcPts val="900"/>
              </a:spcAft>
              <a:buFont typeface="Arial" panose="020B0604020202020204" pitchFamily="34" charset="0"/>
              <a:buChar char="•"/>
            </a:pPr>
            <a:r>
              <a:rPr lang="en-GB" sz="2900" b="0" i="0" dirty="0">
                <a:solidFill>
                  <a:srgbClr val="FFFFFF"/>
                </a:solidFill>
                <a:effectLst/>
              </a:rPr>
              <a:t>Establishes a strong support system for carers and families.</a:t>
            </a:r>
          </a:p>
          <a:p>
            <a:pPr>
              <a:lnSpc>
                <a:spcPct val="90000"/>
              </a:lnSpc>
              <a:spcAft>
                <a:spcPts val="900"/>
              </a:spcAft>
              <a:buFont typeface="Arial" panose="020B0604020202020204" pitchFamily="34" charset="0"/>
              <a:buChar char="•"/>
            </a:pPr>
            <a:r>
              <a:rPr lang="en-GB" sz="2900" b="0" i="0" dirty="0">
                <a:solidFill>
                  <a:srgbClr val="FFFFFF"/>
                </a:solidFill>
                <a:effectLst/>
              </a:rPr>
              <a:t>Facilitates early intervention, potentially slowing disease progression and reducing hospital visits.</a:t>
            </a:r>
          </a:p>
          <a:p>
            <a:pPr>
              <a:lnSpc>
                <a:spcPct val="90000"/>
              </a:lnSpc>
              <a:spcAft>
                <a:spcPts val="900"/>
              </a:spcAft>
              <a:buFont typeface="Arial" panose="020B0604020202020204" pitchFamily="34" charset="0"/>
              <a:buChar char="•"/>
            </a:pPr>
            <a:r>
              <a:rPr lang="en-GB" sz="2900" b="0" i="0" dirty="0">
                <a:solidFill>
                  <a:srgbClr val="FFFFFF"/>
                </a:solidFill>
                <a:effectLst/>
              </a:rPr>
              <a:t>Increases community awareness and knowledge of dementia.</a:t>
            </a:r>
          </a:p>
          <a:p>
            <a:pPr marL="0" indent="0">
              <a:lnSpc>
                <a:spcPct val="90000"/>
              </a:lnSpc>
              <a:spcAft>
                <a:spcPts val="900"/>
              </a:spcAft>
              <a:buNone/>
            </a:pPr>
            <a:r>
              <a:rPr lang="en-GB" sz="2900" b="1" i="0" dirty="0">
                <a:solidFill>
                  <a:srgbClr val="FFFFFF"/>
                </a:solidFill>
                <a:effectLst/>
              </a:rPr>
              <a:t>Conclusion</a:t>
            </a:r>
          </a:p>
          <a:p>
            <a:pPr marL="0" indent="0">
              <a:lnSpc>
                <a:spcPct val="90000"/>
              </a:lnSpc>
              <a:spcAft>
                <a:spcPts val="900"/>
              </a:spcAft>
              <a:buNone/>
            </a:pPr>
            <a:r>
              <a:rPr lang="en-GB" sz="2900" i="0" dirty="0">
                <a:solidFill>
                  <a:srgbClr val="FFFFFF"/>
                </a:solidFill>
                <a:effectLst/>
              </a:rPr>
              <a:t>The “Dementia Support and Memory Café Programme” empowers individuals living with dementia and their families through education, connection, and shared support, while fostering collaboration between the community and healthcare professionals.</a:t>
            </a:r>
          </a:p>
          <a:p>
            <a:pPr>
              <a:lnSpc>
                <a:spcPct val="90000"/>
              </a:lnSpc>
              <a:spcAft>
                <a:spcPts val="900"/>
              </a:spcAft>
              <a:buFont typeface="Arial" panose="020B0604020202020204" pitchFamily="34" charset="0"/>
              <a:buChar char="•"/>
            </a:pPr>
            <a:endParaRPr lang="en-GB" sz="700" b="0" i="0" dirty="0">
              <a:solidFill>
                <a:srgbClr val="FFFFFF"/>
              </a:solidFill>
              <a:effectLst/>
            </a:endParaRPr>
          </a:p>
          <a:p>
            <a:pPr>
              <a:lnSpc>
                <a:spcPct val="90000"/>
              </a:lnSpc>
              <a:buNone/>
            </a:pPr>
            <a:br>
              <a:rPr lang="en-GB" sz="700" dirty="0">
                <a:solidFill>
                  <a:srgbClr val="FFFFFF"/>
                </a:solidFill>
              </a:rPr>
            </a:br>
            <a:endParaRPr lang="en-GB" sz="700" b="0" i="0" dirty="0">
              <a:solidFill>
                <a:srgbClr val="FFFFFF"/>
              </a:solidFill>
              <a:effectLst/>
              <a:latin typeface="Times New Roman" panose="02020603050405020304" pitchFamily="18" charset="0"/>
            </a:endParaRPr>
          </a:p>
          <a:p>
            <a:pPr>
              <a:lnSpc>
                <a:spcPct val="90000"/>
              </a:lnSpc>
              <a:buNone/>
            </a:pPr>
            <a:br>
              <a:rPr lang="en-GB" sz="700" dirty="0">
                <a:solidFill>
                  <a:srgbClr val="FFFFFF"/>
                </a:solidFill>
              </a:rPr>
            </a:br>
            <a:endParaRPr lang="en-GB" sz="700" dirty="0">
              <a:solidFill>
                <a:srgbClr val="FFFFFF"/>
              </a:solidFill>
            </a:endParaRPr>
          </a:p>
        </p:txBody>
      </p:sp>
      <p:sp>
        <p:nvSpPr>
          <p:cNvPr id="6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Tree>
    <p:extLst>
      <p:ext uri="{BB962C8B-B14F-4D97-AF65-F5344CB8AC3E}">
        <p14:creationId xmlns:p14="http://schemas.microsoft.com/office/powerpoint/2010/main" val="348462613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1AA98-A5FE-B751-5145-BF997E9285FA}"/>
              </a:ext>
            </a:extLst>
          </p:cNvPr>
          <p:cNvSpPr>
            <a:spLocks noGrp="1"/>
          </p:cNvSpPr>
          <p:nvPr>
            <p:ph type="title"/>
          </p:nvPr>
        </p:nvSpPr>
        <p:spPr/>
        <p:txBody>
          <a:bodyPr/>
          <a:lstStyle/>
          <a:p>
            <a:r>
              <a:rPr lang="en-GB" sz="2800" dirty="0"/>
              <a:t>References</a:t>
            </a:r>
          </a:p>
        </p:txBody>
      </p:sp>
      <p:sp>
        <p:nvSpPr>
          <p:cNvPr id="3" name="Content Placeholder 2">
            <a:extLst>
              <a:ext uri="{FF2B5EF4-FFF2-40B4-BE49-F238E27FC236}">
                <a16:creationId xmlns:a16="http://schemas.microsoft.com/office/drawing/2014/main" id="{9A307DFD-299F-E81F-A502-295F6BD2C9BD}"/>
              </a:ext>
            </a:extLst>
          </p:cNvPr>
          <p:cNvSpPr>
            <a:spLocks noGrp="1"/>
          </p:cNvSpPr>
          <p:nvPr>
            <p:ph idx="1"/>
          </p:nvPr>
        </p:nvSpPr>
        <p:spPr>
          <a:xfrm>
            <a:off x="859986" y="2468032"/>
            <a:ext cx="8825659" cy="3416300"/>
          </a:xfrm>
        </p:spPr>
        <p:txBody>
          <a:bodyPr>
            <a:normAutofit/>
          </a:bodyPr>
          <a:lstStyle/>
          <a:p>
            <a:pPr marL="0" indent="0">
              <a:buNone/>
            </a:pPr>
            <a:r>
              <a:rPr lang="en-GB" sz="1600" dirty="0"/>
              <a:t>Alzheimer’s Society (2024) Dementia-friendly communities: Supporting people with dementia to live well. Available at: https://www.alzheimers.org.uk/ (Accessed: 25 October 2025).</a:t>
            </a:r>
          </a:p>
          <a:p>
            <a:pPr marL="0" indent="0">
              <a:buNone/>
            </a:pPr>
            <a:r>
              <a:rPr lang="en-GB" sz="1600" dirty="0"/>
              <a:t>National Health Service (NHS) (2023) Living well with dementia. Available at: https://www.nhs.uk/conditions/dementia/ (Accessed: 25 October 2025).</a:t>
            </a:r>
          </a:p>
          <a:p>
            <a:pPr marL="0" indent="0">
              <a:buNone/>
            </a:pPr>
            <a:r>
              <a:rPr lang="en-GB" sz="1600" dirty="0"/>
              <a:t>National Institute for Health and Care Excellence (NICE) (2022) Dementia: assessment, management and support for people living with dementia and their carers (NG97). Available at: https://www.nice.org.uk/guidance/ng97 (Accessed: 25 October 2025).</a:t>
            </a:r>
          </a:p>
          <a:p>
            <a:pPr marL="0" indent="0">
              <a:buNone/>
            </a:pPr>
            <a:r>
              <a:rPr lang="en-GB" sz="1600" dirty="0"/>
              <a:t>World Health Organization (WHO) (2023) Global action plan on the public health response to dementia 2017–2025. Available at: https://www.who.int/ (Accessed: 25 October 2025).</a:t>
            </a:r>
          </a:p>
        </p:txBody>
      </p:sp>
    </p:spTree>
    <p:extLst>
      <p:ext uri="{BB962C8B-B14F-4D97-AF65-F5344CB8AC3E}">
        <p14:creationId xmlns:p14="http://schemas.microsoft.com/office/powerpoint/2010/main" val="14664064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384</TotalTime>
  <Words>1939</Words>
  <Application>Microsoft Office PowerPoint</Application>
  <PresentationFormat>Widescreen</PresentationFormat>
  <Paragraphs>143</Paragraphs>
  <Slides>15</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Century Gothic</vt:lpstr>
      <vt:lpstr>Times New Roman</vt:lpstr>
      <vt:lpstr>TimesNewRomanPS-BoldMT</vt:lpstr>
      <vt:lpstr>Wingdings 3</vt:lpstr>
      <vt:lpstr>Ion Boardroom</vt:lpstr>
      <vt:lpstr>Dementia Group 2</vt:lpstr>
      <vt:lpstr> Prevention of Dementia</vt:lpstr>
      <vt:lpstr>Dementia Challenge 2012/2020 </vt:lpstr>
      <vt:lpstr>Conclusion &amp; References</vt:lpstr>
      <vt:lpstr>The Factors Influencing the Health and Wellbeing of Locals</vt:lpstr>
      <vt:lpstr>Lifestyle &amp; Social Factors</vt:lpstr>
      <vt:lpstr>Environmental Factors, Healthcare Access </vt:lpstr>
      <vt:lpstr>Conclusion &amp; References</vt:lpstr>
      <vt:lpstr>Impact of Dementia on Individuals</vt:lpstr>
      <vt:lpstr>Impact on People Around Them</vt:lpstr>
      <vt:lpstr>Conclusion &amp; References</vt:lpstr>
      <vt:lpstr>Dementia Support and Memory Café Programme  </vt:lpstr>
      <vt:lpstr>How It Supports Individuals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Louisa Ikwa</dc:creator>
  <cp:lastModifiedBy>Louisa Ikwa</cp:lastModifiedBy>
  <cp:revision>1</cp:revision>
  <dcterms:created xsi:type="dcterms:W3CDTF">2025-10-25T15:34:26Z</dcterms:created>
  <dcterms:modified xsi:type="dcterms:W3CDTF">2025-11-08T17:17:19Z</dcterms:modified>
</cp:coreProperties>
</file>