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3"/>
  </p:notesMasterIdLst>
  <p:sldIdLst>
    <p:sldId id="256" r:id="rId5"/>
    <p:sldId id="341" r:id="rId6"/>
    <p:sldId id="333" r:id="rId7"/>
    <p:sldId id="334" r:id="rId8"/>
    <p:sldId id="335" r:id="rId9"/>
    <p:sldId id="342" r:id="rId10"/>
    <p:sldId id="348" r:id="rId11"/>
    <p:sldId id="343" r:id="rId12"/>
    <p:sldId id="345" r:id="rId13"/>
    <p:sldId id="346" r:id="rId14"/>
    <p:sldId id="347" r:id="rId15"/>
    <p:sldId id="331" r:id="rId16"/>
    <p:sldId id="332" r:id="rId17"/>
    <p:sldId id="336" r:id="rId18"/>
    <p:sldId id="337" r:id="rId19"/>
    <p:sldId id="338" r:id="rId20"/>
    <p:sldId id="339" r:id="rId21"/>
    <p:sldId id="34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7296" userDrawn="1">
          <p15:clr>
            <a:srgbClr val="A4A3A4"/>
          </p15:clr>
        </p15:guide>
        <p15:guide id="2" pos="384" userDrawn="1">
          <p15:clr>
            <a:srgbClr val="A4A3A4"/>
          </p15:clr>
        </p15:guide>
        <p15:guide id="3" orient="horz" pos="528" userDrawn="1">
          <p15:clr>
            <a:srgbClr val="A4A3A4"/>
          </p15:clr>
        </p15:guide>
        <p15:guide id="4" orient="horz" pos="3552" userDrawn="1">
          <p15:clr>
            <a:srgbClr val="A4A3A4"/>
          </p15:clr>
        </p15:guide>
        <p15:guide id="5" orient="horz" pos="768" userDrawn="1">
          <p15:clr>
            <a:srgbClr val="A4A3A4"/>
          </p15:clr>
        </p15:guide>
        <p15:guide id="7" pos="4032" userDrawn="1">
          <p15:clr>
            <a:srgbClr val="A4A3A4"/>
          </p15:clr>
        </p15:guide>
        <p15:guide id="9" pos="3648" userDrawn="1">
          <p15:clr>
            <a:srgbClr val="A4A3A4"/>
          </p15:clr>
        </p15:guide>
        <p15:guide id="10" orient="horz" pos="1536" userDrawn="1">
          <p15:clr>
            <a:srgbClr val="A4A3A4"/>
          </p15:clr>
        </p15:guide>
        <p15:guide id="11" orient="horz" pos="187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3D3259-4A38-AD4C-19F1-712C75AA921F}" v="12" dt="2024-02-28T07:43:05.431"/>
    <p1510:client id="{BFC29E23-91EA-3E12-E1B2-A9D11DE2B968}" v="14" dt="2024-02-27T18:32:35.5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pos="7296"/>
        <p:guide pos="384"/>
        <p:guide orient="horz" pos="528"/>
        <p:guide orient="horz" pos="3552"/>
        <p:guide orient="horz" pos="768"/>
        <p:guide pos="4032"/>
        <p:guide pos="3648"/>
        <p:guide orient="horz" pos="1536"/>
        <p:guide orient="horz" pos="1872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Butler-Jenkins  (Welsh Ambulance Service NHS Trust)" userId="S::jonathan.butler-jenkins@wales.nhs.uk::708a9bd0-7cb4-42bf-a021-4bab956fb186" providerId="AD" clId="Web-{1B4C004E-F4C8-0308-9E28-6279C3EABA6A}"/>
    <pc:docChg chg="addSld modSld">
      <pc:chgData name="Jonathan Butler-Jenkins  (Welsh Ambulance Service NHS Trust)" userId="S::jonathan.butler-jenkins@wales.nhs.uk::708a9bd0-7cb4-42bf-a021-4bab956fb186" providerId="AD" clId="Web-{1B4C004E-F4C8-0308-9E28-6279C3EABA6A}" dt="2024-02-07T17:31:05.975" v="84" actId="20577"/>
      <pc:docMkLst>
        <pc:docMk/>
      </pc:docMkLst>
      <pc:sldChg chg="addSp modSp new">
        <pc:chgData name="Jonathan Butler-Jenkins  (Welsh Ambulance Service NHS Trust)" userId="S::jonathan.butler-jenkins@wales.nhs.uk::708a9bd0-7cb4-42bf-a021-4bab956fb186" providerId="AD" clId="Web-{1B4C004E-F4C8-0308-9E28-6279C3EABA6A}" dt="2024-02-07T17:31:05.975" v="84" actId="20577"/>
        <pc:sldMkLst>
          <pc:docMk/>
          <pc:sldMk cId="4198490688" sldId="317"/>
        </pc:sldMkLst>
        <pc:spChg chg="mod">
          <ac:chgData name="Jonathan Butler-Jenkins  (Welsh Ambulance Service NHS Trust)" userId="S::jonathan.butler-jenkins@wales.nhs.uk::708a9bd0-7cb4-42bf-a021-4bab956fb186" providerId="AD" clId="Web-{1B4C004E-F4C8-0308-9E28-6279C3EABA6A}" dt="2024-02-07T17:31:05.975" v="84" actId="20577"/>
          <ac:spMkLst>
            <pc:docMk/>
            <pc:sldMk cId="4198490688" sldId="317"/>
            <ac:spMk id="2" creationId="{EE5E31EA-532D-4FC3-0280-4027C2AE8F1A}"/>
          </ac:spMkLst>
        </pc:spChg>
        <pc:spChg chg="mod">
          <ac:chgData name="Jonathan Butler-Jenkins  (Welsh Ambulance Service NHS Trust)" userId="S::jonathan.butler-jenkins@wales.nhs.uk::708a9bd0-7cb4-42bf-a021-4bab956fb186" providerId="AD" clId="Web-{1B4C004E-F4C8-0308-9E28-6279C3EABA6A}" dt="2024-02-07T17:30:51.224" v="83" actId="688"/>
          <ac:spMkLst>
            <pc:docMk/>
            <pc:sldMk cId="4198490688" sldId="317"/>
            <ac:spMk id="3" creationId="{5043B91C-C163-327F-F78D-1D387B51AAC5}"/>
          </ac:spMkLst>
        </pc:spChg>
        <pc:graphicFrameChg chg="add mod modGraphic">
          <ac:chgData name="Jonathan Butler-Jenkins  (Welsh Ambulance Service NHS Trust)" userId="S::jonathan.butler-jenkins@wales.nhs.uk::708a9bd0-7cb4-42bf-a021-4bab956fb186" providerId="AD" clId="Web-{1B4C004E-F4C8-0308-9E28-6279C3EABA6A}" dt="2024-02-07T17:30:40.349" v="82"/>
          <ac:graphicFrameMkLst>
            <pc:docMk/>
            <pc:sldMk cId="4198490688" sldId="317"/>
            <ac:graphicFrameMk id="5" creationId="{C2DCB206-9117-A583-C14E-7B51D24256F0}"/>
          </ac:graphicFrameMkLst>
        </pc:graphicFrameChg>
      </pc:sldChg>
    </pc:docChg>
  </pc:docChgLst>
  <pc:docChgLst>
    <pc:chgData name="Jonathan Butler-Jenkins  (Welsh Ambulance Service NHS Trust)" userId="S::jonathan.butler-jenkins@wales.nhs.uk::708a9bd0-7cb4-42bf-a021-4bab956fb186" providerId="AD" clId="Web-{8601AD32-2650-B50A-C049-8060DB8A5F69}"/>
    <pc:docChg chg="modSld">
      <pc:chgData name="Jonathan Butler-Jenkins  (Welsh Ambulance Service NHS Trust)" userId="S::jonathan.butler-jenkins@wales.nhs.uk::708a9bd0-7cb4-42bf-a021-4bab956fb186" providerId="AD" clId="Web-{8601AD32-2650-B50A-C049-8060DB8A5F69}" dt="2024-02-19T16:17:30.119" v="18" actId="20577"/>
      <pc:docMkLst>
        <pc:docMk/>
      </pc:docMkLst>
      <pc:sldChg chg="modSp">
        <pc:chgData name="Jonathan Butler-Jenkins  (Welsh Ambulance Service NHS Trust)" userId="S::jonathan.butler-jenkins@wales.nhs.uk::708a9bd0-7cb4-42bf-a021-4bab956fb186" providerId="AD" clId="Web-{8601AD32-2650-B50A-C049-8060DB8A5F69}" dt="2024-02-19T13:34:14.619" v="6" actId="20577"/>
        <pc:sldMkLst>
          <pc:docMk/>
          <pc:sldMk cId="1686176754" sldId="334"/>
        </pc:sldMkLst>
        <pc:spChg chg="mod">
          <ac:chgData name="Jonathan Butler-Jenkins  (Welsh Ambulance Service NHS Trust)" userId="S::jonathan.butler-jenkins@wales.nhs.uk::708a9bd0-7cb4-42bf-a021-4bab956fb186" providerId="AD" clId="Web-{8601AD32-2650-B50A-C049-8060DB8A5F69}" dt="2024-02-19T13:34:14.619" v="6" actId="20577"/>
          <ac:spMkLst>
            <pc:docMk/>
            <pc:sldMk cId="1686176754" sldId="334"/>
            <ac:spMk id="2" creationId="{0A30BC73-9B53-FF33-2202-5D0BCD28A292}"/>
          </ac:spMkLst>
        </pc:spChg>
      </pc:sldChg>
      <pc:sldChg chg="modSp">
        <pc:chgData name="Jonathan Butler-Jenkins  (Welsh Ambulance Service NHS Trust)" userId="S::jonathan.butler-jenkins@wales.nhs.uk::708a9bd0-7cb4-42bf-a021-4bab956fb186" providerId="AD" clId="Web-{8601AD32-2650-B50A-C049-8060DB8A5F69}" dt="2024-02-19T16:17:30.119" v="18" actId="20577"/>
        <pc:sldMkLst>
          <pc:docMk/>
          <pc:sldMk cId="637885744" sldId="338"/>
        </pc:sldMkLst>
        <pc:spChg chg="mod">
          <ac:chgData name="Jonathan Butler-Jenkins  (Welsh Ambulance Service NHS Trust)" userId="S::jonathan.butler-jenkins@wales.nhs.uk::708a9bd0-7cb4-42bf-a021-4bab956fb186" providerId="AD" clId="Web-{8601AD32-2650-B50A-C049-8060DB8A5F69}" dt="2024-02-19T16:17:30.119" v="18" actId="20577"/>
          <ac:spMkLst>
            <pc:docMk/>
            <pc:sldMk cId="637885744" sldId="338"/>
            <ac:spMk id="2" creationId="{331A7554-88EA-B4EC-24EC-FFDD359F0D55}"/>
          </ac:spMkLst>
        </pc:spChg>
      </pc:sldChg>
      <pc:sldChg chg="modSp">
        <pc:chgData name="Jonathan Butler-Jenkins  (Welsh Ambulance Service NHS Trust)" userId="S::jonathan.butler-jenkins@wales.nhs.uk::708a9bd0-7cb4-42bf-a021-4bab956fb186" providerId="AD" clId="Web-{8601AD32-2650-B50A-C049-8060DB8A5F69}" dt="2024-02-19T16:17:12.962" v="8" actId="20577"/>
        <pc:sldMkLst>
          <pc:docMk/>
          <pc:sldMk cId="1387694169" sldId="340"/>
        </pc:sldMkLst>
        <pc:spChg chg="mod">
          <ac:chgData name="Jonathan Butler-Jenkins  (Welsh Ambulance Service NHS Trust)" userId="S::jonathan.butler-jenkins@wales.nhs.uk::708a9bd0-7cb4-42bf-a021-4bab956fb186" providerId="AD" clId="Web-{8601AD32-2650-B50A-C049-8060DB8A5F69}" dt="2024-02-19T16:17:12.962" v="8" actId="20577"/>
          <ac:spMkLst>
            <pc:docMk/>
            <pc:sldMk cId="1387694169" sldId="340"/>
            <ac:spMk id="2" creationId="{74C4FC44-CA2E-F08D-AEDB-A60811BC80B3}"/>
          </ac:spMkLst>
        </pc:spChg>
      </pc:sldChg>
    </pc:docChg>
  </pc:docChgLst>
  <pc:docChgLst>
    <pc:chgData name="Jonathan Butler-Jenkins  (Welsh Ambulance Service NHS Trust)" userId="S::jonathan.butler-jenkins@wales.nhs.uk::708a9bd0-7cb4-42bf-a021-4bab956fb186" providerId="AD" clId="Web-{54E99CE1-47A5-5100-4B11-31825FAC310C}"/>
    <pc:docChg chg="addSld delSld modSld">
      <pc:chgData name="Jonathan Butler-Jenkins  (Welsh Ambulance Service NHS Trust)" userId="S::jonathan.butler-jenkins@wales.nhs.uk::708a9bd0-7cb4-42bf-a021-4bab956fb186" providerId="AD" clId="Web-{54E99CE1-47A5-5100-4B11-31825FAC310C}" dt="2024-02-12T11:15:37.787" v="2948" actId="20577"/>
      <pc:docMkLst>
        <pc:docMk/>
      </pc:docMkLst>
      <pc:sldChg chg="modSp delAnim modAnim">
        <pc:chgData name="Jonathan Butler-Jenkins  (Welsh Ambulance Service NHS Trust)" userId="S::jonathan.butler-jenkins@wales.nhs.uk::708a9bd0-7cb4-42bf-a021-4bab956fb186" providerId="AD" clId="Web-{54E99CE1-47A5-5100-4B11-31825FAC310C}" dt="2024-02-11T19:43:41.155" v="2823"/>
        <pc:sldMkLst>
          <pc:docMk/>
          <pc:sldMk cId="2259308896" sldId="256"/>
        </pc:sldMkLst>
        <pc:spChg chg="mod">
          <ac:chgData name="Jonathan Butler-Jenkins  (Welsh Ambulance Service NHS Trust)" userId="S::jonathan.butler-jenkins@wales.nhs.uk::708a9bd0-7cb4-42bf-a021-4bab956fb186" providerId="AD" clId="Web-{54E99CE1-47A5-5100-4B11-31825FAC310C}" dt="2024-02-11T18:41:50.300" v="2558" actId="20577"/>
          <ac:spMkLst>
            <pc:docMk/>
            <pc:sldMk cId="2259308896" sldId="256"/>
            <ac:spMk id="3" creationId="{A068D447-28D3-4F5F-B2DC-FD67E9015868}"/>
          </ac:spMkLst>
        </pc:spChg>
      </pc:sldChg>
      <pc:sldChg chg="del">
        <pc:chgData name="Jonathan Butler-Jenkins  (Welsh Ambulance Service NHS Trust)" userId="S::jonathan.butler-jenkins@wales.nhs.uk::708a9bd0-7cb4-42bf-a021-4bab956fb186" providerId="AD" clId="Web-{54E99CE1-47A5-5100-4B11-31825FAC310C}" dt="2024-02-10T15:22:05.639" v="1113"/>
        <pc:sldMkLst>
          <pc:docMk/>
          <pc:sldMk cId="3308071976" sldId="280"/>
        </pc:sldMkLst>
      </pc:sldChg>
      <pc:sldChg chg="del">
        <pc:chgData name="Jonathan Butler-Jenkins  (Welsh Ambulance Service NHS Trust)" userId="S::jonathan.butler-jenkins@wales.nhs.uk::708a9bd0-7cb4-42bf-a021-4bab956fb186" providerId="AD" clId="Web-{54E99CE1-47A5-5100-4B11-31825FAC310C}" dt="2024-02-11T18:21:00.539" v="2295"/>
        <pc:sldMkLst>
          <pc:docMk/>
          <pc:sldMk cId="627731054" sldId="281"/>
        </pc:sldMkLst>
      </pc:sldChg>
      <pc:sldChg chg="del">
        <pc:chgData name="Jonathan Butler-Jenkins  (Welsh Ambulance Service NHS Trust)" userId="S::jonathan.butler-jenkins@wales.nhs.uk::708a9bd0-7cb4-42bf-a021-4bab956fb186" providerId="AD" clId="Web-{54E99CE1-47A5-5100-4B11-31825FAC310C}" dt="2024-02-11T18:19:57.394" v="2284"/>
        <pc:sldMkLst>
          <pc:docMk/>
          <pc:sldMk cId="3729241824" sldId="300"/>
        </pc:sldMkLst>
      </pc:sldChg>
      <pc:sldChg chg="del">
        <pc:chgData name="Jonathan Butler-Jenkins  (Welsh Ambulance Service NHS Trust)" userId="S::jonathan.butler-jenkins@wales.nhs.uk::708a9bd0-7cb4-42bf-a021-4bab956fb186" providerId="AD" clId="Web-{54E99CE1-47A5-5100-4B11-31825FAC310C}" dt="2024-02-11T07:41:46.582" v="1559"/>
        <pc:sldMkLst>
          <pc:docMk/>
          <pc:sldMk cId="3307162523" sldId="302"/>
        </pc:sldMkLst>
      </pc:sldChg>
      <pc:sldChg chg="del">
        <pc:chgData name="Jonathan Butler-Jenkins  (Welsh Ambulance Service NHS Trust)" userId="S::jonathan.butler-jenkins@wales.nhs.uk::708a9bd0-7cb4-42bf-a021-4bab956fb186" providerId="AD" clId="Web-{54E99CE1-47A5-5100-4B11-31825FAC310C}" dt="2024-02-10T15:21:53.310" v="1109"/>
        <pc:sldMkLst>
          <pc:docMk/>
          <pc:sldMk cId="4220525341" sldId="303"/>
        </pc:sldMkLst>
      </pc:sldChg>
      <pc:sldChg chg="del">
        <pc:chgData name="Jonathan Butler-Jenkins  (Welsh Ambulance Service NHS Trust)" userId="S::jonathan.butler-jenkins@wales.nhs.uk::708a9bd0-7cb4-42bf-a021-4bab956fb186" providerId="AD" clId="Web-{54E99CE1-47A5-5100-4B11-31825FAC310C}" dt="2024-02-08T15:02:18.491" v="443"/>
        <pc:sldMkLst>
          <pc:docMk/>
          <pc:sldMk cId="2700317568" sldId="304"/>
        </pc:sldMkLst>
      </pc:sldChg>
      <pc:sldChg chg="del">
        <pc:chgData name="Jonathan Butler-Jenkins  (Welsh Ambulance Service NHS Trust)" userId="S::jonathan.butler-jenkins@wales.nhs.uk::708a9bd0-7cb4-42bf-a021-4bab956fb186" providerId="AD" clId="Web-{54E99CE1-47A5-5100-4B11-31825FAC310C}" dt="2024-02-10T15:22:03.482" v="1112"/>
        <pc:sldMkLst>
          <pc:docMk/>
          <pc:sldMk cId="772267823" sldId="305"/>
        </pc:sldMkLst>
      </pc:sldChg>
      <pc:sldChg chg="del">
        <pc:chgData name="Jonathan Butler-Jenkins  (Welsh Ambulance Service NHS Trust)" userId="S::jonathan.butler-jenkins@wales.nhs.uk::708a9bd0-7cb4-42bf-a021-4bab956fb186" providerId="AD" clId="Web-{54E99CE1-47A5-5100-4B11-31825FAC310C}" dt="2024-02-10T15:22:11.436" v="1115"/>
        <pc:sldMkLst>
          <pc:docMk/>
          <pc:sldMk cId="4028410468" sldId="306"/>
        </pc:sldMkLst>
      </pc:sldChg>
      <pc:sldChg chg="del">
        <pc:chgData name="Jonathan Butler-Jenkins  (Welsh Ambulance Service NHS Trust)" userId="S::jonathan.butler-jenkins@wales.nhs.uk::708a9bd0-7cb4-42bf-a021-4bab956fb186" providerId="AD" clId="Web-{54E99CE1-47A5-5100-4B11-31825FAC310C}" dt="2024-02-10T15:22:13.576" v="1116"/>
        <pc:sldMkLst>
          <pc:docMk/>
          <pc:sldMk cId="1628771861" sldId="307"/>
        </pc:sldMkLst>
      </pc:sldChg>
      <pc:sldChg chg="del">
        <pc:chgData name="Jonathan Butler-Jenkins  (Welsh Ambulance Service NHS Trust)" userId="S::jonathan.butler-jenkins@wales.nhs.uk::708a9bd0-7cb4-42bf-a021-4bab956fb186" providerId="AD" clId="Web-{54E99CE1-47A5-5100-4B11-31825FAC310C}" dt="2024-02-08T15:02:11.256" v="441"/>
        <pc:sldMkLst>
          <pc:docMk/>
          <pc:sldMk cId="2352993737" sldId="308"/>
        </pc:sldMkLst>
      </pc:sldChg>
      <pc:sldChg chg="del">
        <pc:chgData name="Jonathan Butler-Jenkins  (Welsh Ambulance Service NHS Trust)" userId="S::jonathan.butler-jenkins@wales.nhs.uk::708a9bd0-7cb4-42bf-a021-4bab956fb186" providerId="AD" clId="Web-{54E99CE1-47A5-5100-4B11-31825FAC310C}" dt="2024-02-08T15:02:24.991" v="445"/>
        <pc:sldMkLst>
          <pc:docMk/>
          <pc:sldMk cId="3008749983" sldId="309"/>
        </pc:sldMkLst>
      </pc:sldChg>
      <pc:sldChg chg="del">
        <pc:chgData name="Jonathan Butler-Jenkins  (Welsh Ambulance Service NHS Trust)" userId="S::jonathan.butler-jenkins@wales.nhs.uk::708a9bd0-7cb4-42bf-a021-4bab956fb186" providerId="AD" clId="Web-{54E99CE1-47A5-5100-4B11-31825FAC310C}" dt="2024-02-10T15:22:08.733" v="1114"/>
        <pc:sldMkLst>
          <pc:docMk/>
          <pc:sldMk cId="2113713740" sldId="310"/>
        </pc:sldMkLst>
      </pc:sldChg>
      <pc:sldChg chg="del">
        <pc:chgData name="Jonathan Butler-Jenkins  (Welsh Ambulance Service NHS Trust)" userId="S::jonathan.butler-jenkins@wales.nhs.uk::708a9bd0-7cb4-42bf-a021-4bab956fb186" providerId="AD" clId="Web-{54E99CE1-47A5-5100-4B11-31825FAC310C}" dt="2024-02-08T15:02:21.725" v="444"/>
        <pc:sldMkLst>
          <pc:docMk/>
          <pc:sldMk cId="312043735" sldId="311"/>
        </pc:sldMkLst>
      </pc:sldChg>
      <pc:sldChg chg="del">
        <pc:chgData name="Jonathan Butler-Jenkins  (Welsh Ambulance Service NHS Trust)" userId="S::jonathan.butler-jenkins@wales.nhs.uk::708a9bd0-7cb4-42bf-a021-4bab956fb186" providerId="AD" clId="Web-{54E99CE1-47A5-5100-4B11-31825FAC310C}" dt="2024-02-10T15:22:00.498" v="1111"/>
        <pc:sldMkLst>
          <pc:docMk/>
          <pc:sldMk cId="3240914202" sldId="312"/>
        </pc:sldMkLst>
      </pc:sldChg>
      <pc:sldChg chg="del">
        <pc:chgData name="Jonathan Butler-Jenkins  (Welsh Ambulance Service NHS Trust)" userId="S::jonathan.butler-jenkins@wales.nhs.uk::708a9bd0-7cb4-42bf-a021-4bab956fb186" providerId="AD" clId="Web-{54E99CE1-47A5-5100-4B11-31825FAC310C}" dt="2024-02-10T15:21:56.998" v="1110"/>
        <pc:sldMkLst>
          <pc:docMk/>
          <pc:sldMk cId="2702359150" sldId="313"/>
        </pc:sldMkLst>
      </pc:sldChg>
      <pc:sldChg chg="del">
        <pc:chgData name="Jonathan Butler-Jenkins  (Welsh Ambulance Service NHS Trust)" userId="S::jonathan.butler-jenkins@wales.nhs.uk::708a9bd0-7cb4-42bf-a021-4bab956fb186" providerId="AD" clId="Web-{54E99CE1-47A5-5100-4B11-31825FAC310C}" dt="2024-02-08T15:07:03.388" v="538"/>
        <pc:sldMkLst>
          <pc:docMk/>
          <pc:sldMk cId="1353023423" sldId="314"/>
        </pc:sldMkLst>
      </pc:sldChg>
      <pc:sldChg chg="del">
        <pc:chgData name="Jonathan Butler-Jenkins  (Welsh Ambulance Service NHS Trust)" userId="S::jonathan.butler-jenkins@wales.nhs.uk::708a9bd0-7cb4-42bf-a021-4bab956fb186" providerId="AD" clId="Web-{54E99CE1-47A5-5100-4B11-31825FAC310C}" dt="2024-02-11T07:44:07.892" v="1560"/>
        <pc:sldMkLst>
          <pc:docMk/>
          <pc:sldMk cId="829173032" sldId="315"/>
        </pc:sldMkLst>
      </pc:sldChg>
      <pc:sldChg chg="addSp modSp del">
        <pc:chgData name="Jonathan Butler-Jenkins  (Welsh Ambulance Service NHS Trust)" userId="S::jonathan.butler-jenkins@wales.nhs.uk::708a9bd0-7cb4-42bf-a021-4bab956fb186" providerId="AD" clId="Web-{54E99CE1-47A5-5100-4B11-31825FAC310C}" dt="2024-02-11T18:59:50.675" v="2693"/>
        <pc:sldMkLst>
          <pc:docMk/>
          <pc:sldMk cId="2642050917" sldId="316"/>
        </pc:sldMkLst>
        <pc:spChg chg="mod">
          <ac:chgData name="Jonathan Butler-Jenkins  (Welsh Ambulance Service NHS Trust)" userId="S::jonathan.butler-jenkins@wales.nhs.uk::708a9bd0-7cb4-42bf-a021-4bab956fb186" providerId="AD" clId="Web-{54E99CE1-47A5-5100-4B11-31825FAC310C}" dt="2024-02-08T13:44:48.968" v="24" actId="20577"/>
          <ac:spMkLst>
            <pc:docMk/>
            <pc:sldMk cId="2642050917" sldId="316"/>
            <ac:spMk id="3" creationId="{D5355415-D2A3-5F97-2E49-992A4BB14655}"/>
          </ac:spMkLst>
        </pc:spChg>
        <pc:picChg chg="add mod">
          <ac:chgData name="Jonathan Butler-Jenkins  (Welsh Ambulance Service NHS Trust)" userId="S::jonathan.butler-jenkins@wales.nhs.uk::708a9bd0-7cb4-42bf-a021-4bab956fb186" providerId="AD" clId="Web-{54E99CE1-47A5-5100-4B11-31825FAC310C}" dt="2024-02-08T14:05:40.682" v="343" actId="14100"/>
          <ac:picMkLst>
            <pc:docMk/>
            <pc:sldMk cId="2642050917" sldId="316"/>
            <ac:picMk id="4" creationId="{24542131-FDFB-5895-0A7E-68A098C660DA}"/>
          </ac:picMkLst>
        </pc:picChg>
      </pc:sldChg>
      <pc:sldChg chg="modSp del">
        <pc:chgData name="Jonathan Butler-Jenkins  (Welsh Ambulance Service NHS Trust)" userId="S::jonathan.butler-jenkins@wales.nhs.uk::708a9bd0-7cb4-42bf-a021-4bab956fb186" providerId="AD" clId="Web-{54E99CE1-47A5-5100-4B11-31825FAC310C}" dt="2024-02-11T19:02:13.966" v="2720"/>
        <pc:sldMkLst>
          <pc:docMk/>
          <pc:sldMk cId="4198490688" sldId="317"/>
        </pc:sldMkLst>
        <pc:graphicFrameChg chg="mod modGraphic">
          <ac:chgData name="Jonathan Butler-Jenkins  (Welsh Ambulance Service NHS Trust)" userId="S::jonathan.butler-jenkins@wales.nhs.uk::708a9bd0-7cb4-42bf-a021-4bab956fb186" providerId="AD" clId="Web-{54E99CE1-47A5-5100-4B11-31825FAC310C}" dt="2024-02-08T15:05:23.182" v="536"/>
          <ac:graphicFrameMkLst>
            <pc:docMk/>
            <pc:sldMk cId="4198490688" sldId="317"/>
            <ac:graphicFrameMk id="5" creationId="{C2DCB206-9117-A583-C14E-7B51D24256F0}"/>
          </ac:graphicFrameMkLst>
        </pc:graphicFrameChg>
      </pc:sldChg>
      <pc:sldChg chg="addSp delSp modSp new del">
        <pc:chgData name="Jonathan Butler-Jenkins  (Welsh Ambulance Service NHS Trust)" userId="S::jonathan.butler-jenkins@wales.nhs.uk::708a9bd0-7cb4-42bf-a021-4bab956fb186" providerId="AD" clId="Web-{54E99CE1-47A5-5100-4B11-31825FAC310C}" dt="2024-02-11T18:54:26.151" v="2627"/>
        <pc:sldMkLst>
          <pc:docMk/>
          <pc:sldMk cId="62248955" sldId="318"/>
        </pc:sldMkLst>
        <pc:spChg chg="mod">
          <ac:chgData name="Jonathan Butler-Jenkins  (Welsh Ambulance Service NHS Trust)" userId="S::jonathan.butler-jenkins@wales.nhs.uk::708a9bd0-7cb4-42bf-a021-4bab956fb186" providerId="AD" clId="Web-{54E99CE1-47A5-5100-4B11-31825FAC310C}" dt="2024-02-08T13:45:57.626" v="63" actId="20577"/>
          <ac:spMkLst>
            <pc:docMk/>
            <pc:sldMk cId="62248955" sldId="318"/>
            <ac:spMk id="2" creationId="{0A67E460-EE4E-566F-7BE8-9AC6554F9093}"/>
          </ac:spMkLst>
        </pc:spChg>
        <pc:spChg chg="mod">
          <ac:chgData name="Jonathan Butler-Jenkins  (Welsh Ambulance Service NHS Trust)" userId="S::jonathan.butler-jenkins@wales.nhs.uk::708a9bd0-7cb4-42bf-a021-4bab956fb186" providerId="AD" clId="Web-{54E99CE1-47A5-5100-4B11-31825FAC310C}" dt="2024-02-08T14:34:12.688" v="383" actId="20577"/>
          <ac:spMkLst>
            <pc:docMk/>
            <pc:sldMk cId="62248955" sldId="318"/>
            <ac:spMk id="3" creationId="{78357039-F31D-0C89-3267-3A06835B21A6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08T14:41:57.370" v="419" actId="14100"/>
          <ac:spMkLst>
            <pc:docMk/>
            <pc:sldMk cId="62248955" sldId="318"/>
            <ac:spMk id="6" creationId="{5765C8C4-3BCE-3B00-2DCE-C27B9B952985}"/>
          </ac:spMkLst>
        </pc:spChg>
        <pc:picChg chg="add del mod">
          <ac:chgData name="Jonathan Butler-Jenkins  (Welsh Ambulance Service NHS Trust)" userId="S::jonathan.butler-jenkins@wales.nhs.uk::708a9bd0-7cb4-42bf-a021-4bab956fb186" providerId="AD" clId="Web-{54E99CE1-47A5-5100-4B11-31825FAC310C}" dt="2024-02-08T14:34:17.313" v="385"/>
          <ac:picMkLst>
            <pc:docMk/>
            <pc:sldMk cId="62248955" sldId="318"/>
            <ac:picMk id="4" creationId="{80624B57-CE27-4E3B-695F-344A85E21E26}"/>
          </ac:picMkLst>
        </pc:picChg>
        <pc:picChg chg="add del mod modCrop">
          <ac:chgData name="Jonathan Butler-Jenkins  (Welsh Ambulance Service NHS Trust)" userId="S::jonathan.butler-jenkins@wales.nhs.uk::708a9bd0-7cb4-42bf-a021-4bab956fb186" providerId="AD" clId="Web-{54E99CE1-47A5-5100-4B11-31825FAC310C}" dt="2024-02-08T13:57:02.758" v="270"/>
          <ac:picMkLst>
            <pc:docMk/>
            <pc:sldMk cId="62248955" sldId="318"/>
            <ac:picMk id="4" creationId="{8B424CE4-D8F1-E3AF-5647-403CE6F45273}"/>
          </ac:picMkLst>
        </pc:picChg>
        <pc:picChg chg="add del mod modCrop">
          <ac:chgData name="Jonathan Butler-Jenkins  (Welsh Ambulance Service NHS Trust)" userId="S::jonathan.butler-jenkins@wales.nhs.uk::708a9bd0-7cb4-42bf-a021-4bab956fb186" providerId="AD" clId="Web-{54E99CE1-47A5-5100-4B11-31825FAC310C}" dt="2024-02-08T13:57:29.931" v="276"/>
          <ac:picMkLst>
            <pc:docMk/>
            <pc:sldMk cId="62248955" sldId="318"/>
            <ac:picMk id="5" creationId="{330FBC38-C30C-4C26-B415-695411547C97}"/>
          </ac:picMkLst>
        </pc:picChg>
        <pc:picChg chg="add mod modCrop">
          <ac:chgData name="Jonathan Butler-Jenkins  (Welsh Ambulance Service NHS Trust)" userId="S::jonathan.butler-jenkins@wales.nhs.uk::708a9bd0-7cb4-42bf-a021-4bab956fb186" providerId="AD" clId="Web-{54E99CE1-47A5-5100-4B11-31825FAC310C}" dt="2024-02-08T14:39:41.867" v="403" actId="1076"/>
          <ac:picMkLst>
            <pc:docMk/>
            <pc:sldMk cId="62248955" sldId="318"/>
            <ac:picMk id="5" creationId="{48EAE645-4F36-FDB6-C4C4-326129ADE169}"/>
          </ac:picMkLst>
        </pc:picChg>
        <pc:picChg chg="add del mod modCrop">
          <ac:chgData name="Jonathan Butler-Jenkins  (Welsh Ambulance Service NHS Trust)" userId="S::jonathan.butler-jenkins@wales.nhs.uk::708a9bd0-7cb4-42bf-a021-4bab956fb186" providerId="AD" clId="Web-{54E99CE1-47A5-5100-4B11-31825FAC310C}" dt="2024-02-08T14:00:18.702" v="289"/>
          <ac:picMkLst>
            <pc:docMk/>
            <pc:sldMk cId="62248955" sldId="318"/>
            <ac:picMk id="6" creationId="{5A97C7AF-A56D-37EC-F239-015F2ACE3252}"/>
          </ac:picMkLst>
        </pc:picChg>
      </pc:sldChg>
      <pc:sldChg chg="addSp delSp modSp new del">
        <pc:chgData name="Jonathan Butler-Jenkins  (Welsh Ambulance Service NHS Trust)" userId="S::jonathan.butler-jenkins@wales.nhs.uk::708a9bd0-7cb4-42bf-a021-4bab956fb186" providerId="AD" clId="Web-{54E99CE1-47A5-5100-4B11-31825FAC310C}" dt="2024-02-11T19:01:09.384" v="2709"/>
        <pc:sldMkLst>
          <pc:docMk/>
          <pc:sldMk cId="2819978508" sldId="319"/>
        </pc:sldMkLst>
        <pc:spChg chg="mod">
          <ac:chgData name="Jonathan Butler-Jenkins  (Welsh Ambulance Service NHS Trust)" userId="S::jonathan.butler-jenkins@wales.nhs.uk::708a9bd0-7cb4-42bf-a021-4bab956fb186" providerId="AD" clId="Web-{54E99CE1-47A5-5100-4B11-31825FAC310C}" dt="2024-02-08T15:03:03.539" v="450" actId="20577"/>
          <ac:spMkLst>
            <pc:docMk/>
            <pc:sldMk cId="2819978508" sldId="319"/>
            <ac:spMk id="3" creationId="{D22F76C4-4352-1FA8-7ED9-6D3DC8A00312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08T15:02:53.288" v="449" actId="20577"/>
          <ac:spMkLst>
            <pc:docMk/>
            <pc:sldMk cId="2819978508" sldId="319"/>
            <ac:spMk id="7" creationId="{E01A0E5F-4161-B1A8-11BF-D74C43E41A6D}"/>
          </ac:spMkLst>
        </pc:spChg>
        <pc:picChg chg="add del mod modCrop">
          <ac:chgData name="Jonathan Butler-Jenkins  (Welsh Ambulance Service NHS Trust)" userId="S::jonathan.butler-jenkins@wales.nhs.uk::708a9bd0-7cb4-42bf-a021-4bab956fb186" providerId="AD" clId="Web-{54E99CE1-47A5-5100-4B11-31825FAC310C}" dt="2024-02-08T14:46:27.923" v="420"/>
          <ac:picMkLst>
            <pc:docMk/>
            <pc:sldMk cId="2819978508" sldId="319"/>
            <ac:picMk id="4" creationId="{C19CD109-23AE-4312-7943-AAD49D31FC87}"/>
          </ac:picMkLst>
        </pc:picChg>
        <pc:picChg chg="add del mod">
          <ac:chgData name="Jonathan Butler-Jenkins  (Welsh Ambulance Service NHS Trust)" userId="S::jonathan.butler-jenkins@wales.nhs.uk::708a9bd0-7cb4-42bf-a021-4bab956fb186" providerId="AD" clId="Web-{54E99CE1-47A5-5100-4B11-31825FAC310C}" dt="2024-02-08T14:47:25.081" v="425"/>
          <ac:picMkLst>
            <pc:docMk/>
            <pc:sldMk cId="2819978508" sldId="319"/>
            <ac:picMk id="5" creationId="{E751C867-D9EB-1AA2-9E1F-B3342CAF7F29}"/>
          </ac:picMkLst>
        </pc:picChg>
        <pc:picChg chg="add mod modCrop">
          <ac:chgData name="Jonathan Butler-Jenkins  (Welsh Ambulance Service NHS Trust)" userId="S::jonathan.butler-jenkins@wales.nhs.uk::708a9bd0-7cb4-42bf-a021-4bab956fb186" providerId="AD" clId="Web-{54E99CE1-47A5-5100-4B11-31825FAC310C}" dt="2024-02-08T14:48:35.285" v="436" actId="14100"/>
          <ac:picMkLst>
            <pc:docMk/>
            <pc:sldMk cId="2819978508" sldId="319"/>
            <ac:picMk id="6" creationId="{8BFCD6AB-731A-DCC6-4863-3300D2F4551E}"/>
          </ac:picMkLst>
        </pc:picChg>
      </pc:sldChg>
      <pc:sldChg chg="addSp modSp new del">
        <pc:chgData name="Jonathan Butler-Jenkins  (Welsh Ambulance Service NHS Trust)" userId="S::jonathan.butler-jenkins@wales.nhs.uk::708a9bd0-7cb4-42bf-a021-4bab956fb186" providerId="AD" clId="Web-{54E99CE1-47A5-5100-4B11-31825FAC310C}" dt="2024-02-08T14:05:08.790" v="333"/>
        <pc:sldMkLst>
          <pc:docMk/>
          <pc:sldMk cId="3130382825" sldId="319"/>
        </pc:sldMkLst>
        <pc:spChg chg="mod">
          <ac:chgData name="Jonathan Butler-Jenkins  (Welsh Ambulance Service NHS Trust)" userId="S::jonathan.butler-jenkins@wales.nhs.uk::708a9bd0-7cb4-42bf-a021-4bab956fb186" providerId="AD" clId="Web-{54E99CE1-47A5-5100-4B11-31825FAC310C}" dt="2024-02-08T14:00:45.031" v="294" actId="14100"/>
          <ac:spMkLst>
            <pc:docMk/>
            <pc:sldMk cId="3130382825" sldId="319"/>
            <ac:spMk id="2" creationId="{7708D8F9-77E6-95CD-138D-ABE53B3316D3}"/>
          </ac:spMkLst>
        </pc:spChg>
        <pc:spChg chg="mod">
          <ac:chgData name="Jonathan Butler-Jenkins  (Welsh Ambulance Service NHS Trust)" userId="S::jonathan.butler-jenkins@wales.nhs.uk::708a9bd0-7cb4-42bf-a021-4bab956fb186" providerId="AD" clId="Web-{54E99CE1-47A5-5100-4B11-31825FAC310C}" dt="2024-02-08T14:03:13.458" v="331" actId="20577"/>
          <ac:spMkLst>
            <pc:docMk/>
            <pc:sldMk cId="3130382825" sldId="319"/>
            <ac:spMk id="3" creationId="{5AC7A4E1-C2CD-3D5C-DD15-8F87109691E2}"/>
          </ac:spMkLst>
        </pc:spChg>
        <pc:picChg chg="add mod modCrop">
          <ac:chgData name="Jonathan Butler-Jenkins  (Welsh Ambulance Service NHS Trust)" userId="S::jonathan.butler-jenkins@wales.nhs.uk::708a9bd0-7cb4-42bf-a021-4bab956fb186" providerId="AD" clId="Web-{54E99CE1-47A5-5100-4B11-31825FAC310C}" dt="2024-02-08T14:03:19.177" v="332" actId="1076"/>
          <ac:picMkLst>
            <pc:docMk/>
            <pc:sldMk cId="3130382825" sldId="319"/>
            <ac:picMk id="4" creationId="{9B75C910-2287-C477-4C01-D1FDF3A5316B}"/>
          </ac:picMkLst>
        </pc:picChg>
      </pc:sldChg>
      <pc:sldChg chg="new del">
        <pc:chgData name="Jonathan Butler-Jenkins  (Welsh Ambulance Service NHS Trust)" userId="S::jonathan.butler-jenkins@wales.nhs.uk::708a9bd0-7cb4-42bf-a021-4bab956fb186" providerId="AD" clId="Web-{54E99CE1-47A5-5100-4B11-31825FAC310C}" dt="2024-02-08T15:02:15.506" v="442"/>
        <pc:sldMkLst>
          <pc:docMk/>
          <pc:sldMk cId="406753568" sldId="320"/>
        </pc:sldMkLst>
      </pc:sldChg>
      <pc:sldChg chg="modSp new del">
        <pc:chgData name="Jonathan Butler-Jenkins  (Welsh Ambulance Service NHS Trust)" userId="S::jonathan.butler-jenkins@wales.nhs.uk::708a9bd0-7cb4-42bf-a021-4bab956fb186" providerId="AD" clId="Web-{54E99CE1-47A5-5100-4B11-31825FAC310C}" dt="2024-02-11T18:35:38.727" v="2536"/>
        <pc:sldMkLst>
          <pc:docMk/>
          <pc:sldMk cId="1217309839" sldId="321"/>
        </pc:sldMkLst>
        <pc:spChg chg="mod">
          <ac:chgData name="Jonathan Butler-Jenkins  (Welsh Ambulance Service NHS Trust)" userId="S::jonathan.butler-jenkins@wales.nhs.uk::708a9bd0-7cb4-42bf-a021-4bab956fb186" providerId="AD" clId="Web-{54E99CE1-47A5-5100-4B11-31825FAC310C}" dt="2024-02-08T14:39:05.320" v="400" actId="20577"/>
          <ac:spMkLst>
            <pc:docMk/>
            <pc:sldMk cId="1217309839" sldId="321"/>
            <ac:spMk id="2" creationId="{E40B4085-366A-3F86-77AC-6931AF020164}"/>
          </ac:spMkLst>
        </pc:spChg>
        <pc:spChg chg="mod">
          <ac:chgData name="Jonathan Butler-Jenkins  (Welsh Ambulance Service NHS Trust)" userId="S::jonathan.butler-jenkins@wales.nhs.uk::708a9bd0-7cb4-42bf-a021-4bab956fb186" providerId="AD" clId="Web-{54E99CE1-47A5-5100-4B11-31825FAC310C}" dt="2024-02-08T15:18:55.888" v="606" actId="20577"/>
          <ac:spMkLst>
            <pc:docMk/>
            <pc:sldMk cId="1217309839" sldId="321"/>
            <ac:spMk id="3" creationId="{B8108CD4-EE9C-E009-0C9D-BAB14B8535A5}"/>
          </ac:spMkLst>
        </pc:spChg>
      </pc:sldChg>
      <pc:sldChg chg="addSp delSp modSp new del mod modClrScheme chgLayout">
        <pc:chgData name="Jonathan Butler-Jenkins  (Welsh Ambulance Service NHS Trust)" userId="S::jonathan.butler-jenkins@wales.nhs.uk::708a9bd0-7cb4-42bf-a021-4bab956fb186" providerId="AD" clId="Web-{54E99CE1-47A5-5100-4B11-31825FAC310C}" dt="2024-02-11T19:06:13.921" v="2756"/>
        <pc:sldMkLst>
          <pc:docMk/>
          <pc:sldMk cId="3195332589" sldId="322"/>
        </pc:sldMkLst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08T15:08:40.234" v="560" actId="1076"/>
          <ac:spMkLst>
            <pc:docMk/>
            <pc:sldMk cId="3195332589" sldId="322"/>
            <ac:spMk id="2" creationId="{F1CD8836-03A1-FDE9-FBFA-53052D0A1F0F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08T15:11:30.034" v="561" actId="14100"/>
          <ac:spMkLst>
            <pc:docMk/>
            <pc:sldMk cId="3195332589" sldId="322"/>
            <ac:spMk id="3" creationId="{C24CF193-68A5-7D2D-7ECA-09EAC052F3C2}"/>
          </ac:spMkLst>
        </pc:spChg>
        <pc:spChg chg="add del mod">
          <ac:chgData name="Jonathan Butler-Jenkins  (Welsh Ambulance Service NHS Trust)" userId="S::jonathan.butler-jenkins@wales.nhs.uk::708a9bd0-7cb4-42bf-a021-4bab956fb186" providerId="AD" clId="Web-{54E99CE1-47A5-5100-4B11-31825FAC310C}" dt="2024-02-08T15:14:22.647" v="599" actId="14100"/>
          <ac:spMkLst>
            <pc:docMk/>
            <pc:sldMk cId="3195332589" sldId="322"/>
            <ac:spMk id="5" creationId="{6AF239FA-AA76-B7EB-1EAD-086EE03C76EF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08T15:14:30.351" v="601" actId="20577"/>
          <ac:spMkLst>
            <pc:docMk/>
            <pc:sldMk cId="3195332589" sldId="322"/>
            <ac:spMk id="6" creationId="{A1A475F1-C47D-AD88-301C-28C8E9E668C5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08T15:14:37.304" v="603" actId="20577"/>
          <ac:spMkLst>
            <pc:docMk/>
            <pc:sldMk cId="3195332589" sldId="322"/>
            <ac:spMk id="7" creationId="{B699B93C-526C-2835-0C19-DFBA2CEDCAA2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08T15:20:00.920" v="613" actId="20577"/>
          <ac:spMkLst>
            <pc:docMk/>
            <pc:sldMk cId="3195332589" sldId="322"/>
            <ac:spMk id="8" creationId="{8A787CF8-A1E3-6D6C-3E3A-768FD1F318E3}"/>
          </ac:spMkLst>
        </pc:spChg>
        <pc:picChg chg="add mod">
          <ac:chgData name="Jonathan Butler-Jenkins  (Welsh Ambulance Service NHS Trust)" userId="S::jonathan.butler-jenkins@wales.nhs.uk::708a9bd0-7cb4-42bf-a021-4bab956fb186" providerId="AD" clId="Web-{54E99CE1-47A5-5100-4B11-31825FAC310C}" dt="2024-02-08T15:12:16.879" v="571" actId="1076"/>
          <ac:picMkLst>
            <pc:docMk/>
            <pc:sldMk cId="3195332589" sldId="322"/>
            <ac:picMk id="4" creationId="{75DB5FF9-A8E0-EA70-0D66-6F31491D4A12}"/>
          </ac:picMkLst>
        </pc:picChg>
      </pc:sldChg>
      <pc:sldChg chg="modSp new del">
        <pc:chgData name="Jonathan Butler-Jenkins  (Welsh Ambulance Service NHS Trust)" userId="S::jonathan.butler-jenkins@wales.nhs.uk::708a9bd0-7cb4-42bf-a021-4bab956fb186" providerId="AD" clId="Web-{54E99CE1-47A5-5100-4B11-31825FAC310C}" dt="2024-02-08T16:08:44.970" v="909"/>
        <pc:sldMkLst>
          <pc:docMk/>
          <pc:sldMk cId="3834685218" sldId="323"/>
        </pc:sldMkLst>
        <pc:spChg chg="mod">
          <ac:chgData name="Jonathan Butler-Jenkins  (Welsh Ambulance Service NHS Trust)" userId="S::jonathan.butler-jenkins@wales.nhs.uk::708a9bd0-7cb4-42bf-a021-4bab956fb186" providerId="AD" clId="Web-{54E99CE1-47A5-5100-4B11-31825FAC310C}" dt="2024-02-08T15:23:22.519" v="627" actId="1076"/>
          <ac:spMkLst>
            <pc:docMk/>
            <pc:sldMk cId="3834685218" sldId="323"/>
            <ac:spMk id="2" creationId="{1621E813-F7D7-793B-ED68-449A96B7BF1A}"/>
          </ac:spMkLst>
        </pc:spChg>
      </pc:sldChg>
      <pc:sldChg chg="addSp delSp modSp new del">
        <pc:chgData name="Jonathan Butler-Jenkins  (Welsh Ambulance Service NHS Trust)" userId="S::jonathan.butler-jenkins@wales.nhs.uk::708a9bd0-7cb4-42bf-a021-4bab956fb186" providerId="AD" clId="Web-{54E99CE1-47A5-5100-4B11-31825FAC310C}" dt="2024-02-11T08:29:45.936" v="1822"/>
        <pc:sldMkLst>
          <pc:docMk/>
          <pc:sldMk cId="1417613217" sldId="324"/>
        </pc:sldMkLst>
        <pc:spChg chg="mod">
          <ac:chgData name="Jonathan Butler-Jenkins  (Welsh Ambulance Service NHS Trust)" userId="S::jonathan.butler-jenkins@wales.nhs.uk::708a9bd0-7cb4-42bf-a021-4bab956fb186" providerId="AD" clId="Web-{54E99CE1-47A5-5100-4B11-31825FAC310C}" dt="2024-02-08T15:34:34.346" v="848" actId="20577"/>
          <ac:spMkLst>
            <pc:docMk/>
            <pc:sldMk cId="1417613217" sldId="324"/>
            <ac:spMk id="2" creationId="{AB8686BF-C8E1-CABC-5B51-E7E5AF37C25A}"/>
          </ac:spMkLst>
        </pc:spChg>
        <pc:spChg chg="mod">
          <ac:chgData name="Jonathan Butler-Jenkins  (Welsh Ambulance Service NHS Trust)" userId="S::jonathan.butler-jenkins@wales.nhs.uk::708a9bd0-7cb4-42bf-a021-4bab956fb186" providerId="AD" clId="Web-{54E99CE1-47A5-5100-4B11-31825FAC310C}" dt="2024-02-11T08:29:22.106" v="1821" actId="20577"/>
          <ac:spMkLst>
            <pc:docMk/>
            <pc:sldMk cId="1417613217" sldId="324"/>
            <ac:spMk id="3" creationId="{079E64BA-5C1A-1A20-E3EB-95FD58151F11}"/>
          </ac:spMkLst>
        </pc:spChg>
        <pc:picChg chg="add del mod">
          <ac:chgData name="Jonathan Butler-Jenkins  (Welsh Ambulance Service NHS Trust)" userId="S::jonathan.butler-jenkins@wales.nhs.uk::708a9bd0-7cb4-42bf-a021-4bab956fb186" providerId="AD" clId="Web-{54E99CE1-47A5-5100-4B11-31825FAC310C}" dt="2024-02-08T15:36:18.520" v="853"/>
          <ac:picMkLst>
            <pc:docMk/>
            <pc:sldMk cId="1417613217" sldId="324"/>
            <ac:picMk id="4" creationId="{F24BFFF6-1343-7174-C35E-7A9FB75D5C1D}"/>
          </ac:picMkLst>
        </pc:picChg>
      </pc:sldChg>
      <pc:sldChg chg="addSp modSp new del">
        <pc:chgData name="Jonathan Butler-Jenkins  (Welsh Ambulance Service NHS Trust)" userId="S::jonathan.butler-jenkins@wales.nhs.uk::708a9bd0-7cb4-42bf-a021-4bab956fb186" providerId="AD" clId="Web-{54E99CE1-47A5-5100-4B11-31825FAC310C}" dt="2024-02-08T15:42:03.231" v="907"/>
        <pc:sldMkLst>
          <pc:docMk/>
          <pc:sldMk cId="2713342195" sldId="325"/>
        </pc:sldMkLst>
        <pc:spChg chg="mod">
          <ac:chgData name="Jonathan Butler-Jenkins  (Welsh Ambulance Service NHS Trust)" userId="S::jonathan.butler-jenkins@wales.nhs.uk::708a9bd0-7cb4-42bf-a021-4bab956fb186" providerId="AD" clId="Web-{54E99CE1-47A5-5100-4B11-31825FAC310C}" dt="2024-02-08T15:38:37.164" v="886" actId="1076"/>
          <ac:spMkLst>
            <pc:docMk/>
            <pc:sldMk cId="2713342195" sldId="325"/>
            <ac:spMk id="3" creationId="{698011D7-F781-4570-99F4-372EDE775225}"/>
          </ac:spMkLst>
        </pc:spChg>
        <pc:picChg chg="add mod modCrop">
          <ac:chgData name="Jonathan Butler-Jenkins  (Welsh Ambulance Service NHS Trust)" userId="S::jonathan.butler-jenkins@wales.nhs.uk::708a9bd0-7cb4-42bf-a021-4bab956fb186" providerId="AD" clId="Web-{54E99CE1-47A5-5100-4B11-31825FAC310C}" dt="2024-02-08T15:37:32.865" v="862"/>
          <ac:picMkLst>
            <pc:docMk/>
            <pc:sldMk cId="2713342195" sldId="325"/>
            <ac:picMk id="4" creationId="{625ED2BA-2C6E-E53A-3FCC-E0008829FF5F}"/>
          </ac:picMkLst>
        </pc:picChg>
      </pc:sldChg>
      <pc:sldChg chg="add del replId">
        <pc:chgData name="Jonathan Butler-Jenkins  (Welsh Ambulance Service NHS Trust)" userId="S::jonathan.butler-jenkins@wales.nhs.uk::708a9bd0-7cb4-42bf-a021-4bab956fb186" providerId="AD" clId="Web-{54E99CE1-47A5-5100-4B11-31825FAC310C}" dt="2024-02-08T15:42:05.387" v="908"/>
        <pc:sldMkLst>
          <pc:docMk/>
          <pc:sldMk cId="3046294218" sldId="326"/>
        </pc:sldMkLst>
      </pc:sldChg>
      <pc:sldChg chg="addSp modSp new del">
        <pc:chgData name="Jonathan Butler-Jenkins  (Welsh Ambulance Service NHS Trust)" userId="S::jonathan.butler-jenkins@wales.nhs.uk::708a9bd0-7cb4-42bf-a021-4bab956fb186" providerId="AD" clId="Web-{54E99CE1-47A5-5100-4B11-31825FAC310C}" dt="2024-02-11T18:52:22.955" v="2598"/>
        <pc:sldMkLst>
          <pc:docMk/>
          <pc:sldMk cId="3228678803" sldId="327"/>
        </pc:sldMkLst>
        <pc:spChg chg="mod">
          <ac:chgData name="Jonathan Butler-Jenkins  (Welsh Ambulance Service NHS Trust)" userId="S::jonathan.butler-jenkins@wales.nhs.uk::708a9bd0-7cb4-42bf-a021-4bab956fb186" providerId="AD" clId="Web-{54E99CE1-47A5-5100-4B11-31825FAC310C}" dt="2024-02-08T15:41:31.043" v="902" actId="20577"/>
          <ac:spMkLst>
            <pc:docMk/>
            <pc:sldMk cId="3228678803" sldId="327"/>
            <ac:spMk id="3" creationId="{34FE6566-F016-1A0B-4F20-FA56C3878E81}"/>
          </ac:spMkLst>
        </pc:spChg>
        <pc:picChg chg="add mod">
          <ac:chgData name="Jonathan Butler-Jenkins  (Welsh Ambulance Service NHS Trust)" userId="S::jonathan.butler-jenkins@wales.nhs.uk::708a9bd0-7cb4-42bf-a021-4bab956fb186" providerId="AD" clId="Web-{54E99CE1-47A5-5100-4B11-31825FAC310C}" dt="2024-02-08T15:41:57.137" v="906" actId="14100"/>
          <ac:picMkLst>
            <pc:docMk/>
            <pc:sldMk cId="3228678803" sldId="327"/>
            <ac:picMk id="5" creationId="{FE123C07-1A3E-6DCE-8CFC-A9ED7349295C}"/>
          </ac:picMkLst>
        </pc:picChg>
      </pc:sldChg>
      <pc:sldChg chg="addSp delSp modSp new del addAnim">
        <pc:chgData name="Jonathan Butler-Jenkins  (Welsh Ambulance Service NHS Trust)" userId="S::jonathan.butler-jenkins@wales.nhs.uk::708a9bd0-7cb4-42bf-a021-4bab956fb186" providerId="AD" clId="Web-{54E99CE1-47A5-5100-4B11-31825FAC310C}" dt="2024-02-11T08:32:46.738" v="1852"/>
        <pc:sldMkLst>
          <pc:docMk/>
          <pc:sldMk cId="664476752" sldId="328"/>
        </pc:sldMkLst>
        <pc:spChg chg="del mod">
          <ac:chgData name="Jonathan Butler-Jenkins  (Welsh Ambulance Service NHS Trust)" userId="S::jonathan.butler-jenkins@wales.nhs.uk::708a9bd0-7cb4-42bf-a021-4bab956fb186" providerId="AD" clId="Web-{54E99CE1-47A5-5100-4B11-31825FAC310C}" dt="2024-02-08T16:13:20.497" v="920"/>
          <ac:spMkLst>
            <pc:docMk/>
            <pc:sldMk cId="664476752" sldId="328"/>
            <ac:spMk id="2" creationId="{C87F24EA-8E92-1115-C7D9-F45146992A73}"/>
          </ac:spMkLst>
        </pc:spChg>
        <pc:spChg chg="mod">
          <ac:chgData name="Jonathan Butler-Jenkins  (Welsh Ambulance Service NHS Trust)" userId="S::jonathan.butler-jenkins@wales.nhs.uk::708a9bd0-7cb4-42bf-a021-4bab956fb186" providerId="AD" clId="Web-{54E99CE1-47A5-5100-4B11-31825FAC310C}" dt="2024-02-08T16:50:47.878" v="1107" actId="20577"/>
          <ac:spMkLst>
            <pc:docMk/>
            <pc:sldMk cId="664476752" sldId="328"/>
            <ac:spMk id="3" creationId="{9DC37C00-DB1D-47CA-6137-441ABC3F58F2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08T16:13:47.951" v="926" actId="1076"/>
          <ac:spMkLst>
            <pc:docMk/>
            <pc:sldMk cId="664476752" sldId="328"/>
            <ac:spMk id="5" creationId="{6C10CE67-6BDE-8719-1288-1004FE58AF67}"/>
          </ac:spMkLst>
        </pc:spChg>
      </pc:sldChg>
      <pc:sldChg chg="modSp new del">
        <pc:chgData name="Jonathan Butler-Jenkins  (Welsh Ambulance Service NHS Trust)" userId="S::jonathan.butler-jenkins@wales.nhs.uk::708a9bd0-7cb4-42bf-a021-4bab956fb186" providerId="AD" clId="Web-{54E99CE1-47A5-5100-4B11-31825FAC310C}" dt="2024-02-11T08:42:32.639" v="1950"/>
        <pc:sldMkLst>
          <pc:docMk/>
          <pc:sldMk cId="1924891303" sldId="329"/>
        </pc:sldMkLst>
        <pc:spChg chg="mod">
          <ac:chgData name="Jonathan Butler-Jenkins  (Welsh Ambulance Service NHS Trust)" userId="S::jonathan.butler-jenkins@wales.nhs.uk::708a9bd0-7cb4-42bf-a021-4bab956fb186" providerId="AD" clId="Web-{54E99CE1-47A5-5100-4B11-31825FAC310C}" dt="2024-02-08T16:22:04.252" v="1026" actId="1076"/>
          <ac:spMkLst>
            <pc:docMk/>
            <pc:sldMk cId="1924891303" sldId="329"/>
            <ac:spMk id="2" creationId="{DE62A648-EE1F-F121-ACF5-31781655A260}"/>
          </ac:spMkLst>
        </pc:spChg>
        <pc:spChg chg="mod">
          <ac:chgData name="Jonathan Butler-Jenkins  (Welsh Ambulance Service NHS Trust)" userId="S::jonathan.butler-jenkins@wales.nhs.uk::708a9bd0-7cb4-42bf-a021-4bab956fb186" providerId="AD" clId="Web-{54E99CE1-47A5-5100-4B11-31825FAC310C}" dt="2024-02-08T16:50:52.987" v="1108" actId="20577"/>
          <ac:spMkLst>
            <pc:docMk/>
            <pc:sldMk cId="1924891303" sldId="329"/>
            <ac:spMk id="3" creationId="{05842187-C0CE-A472-5C25-5E23BAAA14C2}"/>
          </ac:spMkLst>
        </pc:spChg>
      </pc:sldChg>
      <pc:sldChg chg="modSp new del">
        <pc:chgData name="Jonathan Butler-Jenkins  (Welsh Ambulance Service NHS Trust)" userId="S::jonathan.butler-jenkins@wales.nhs.uk::708a9bd0-7cb4-42bf-a021-4bab956fb186" providerId="AD" clId="Web-{54E99CE1-47A5-5100-4B11-31825FAC310C}" dt="2024-02-10T15:46:28.024" v="1220"/>
        <pc:sldMkLst>
          <pc:docMk/>
          <pc:sldMk cId="1081393461" sldId="330"/>
        </pc:sldMkLst>
        <pc:spChg chg="mod">
          <ac:chgData name="Jonathan Butler-Jenkins  (Welsh Ambulance Service NHS Trust)" userId="S::jonathan.butler-jenkins@wales.nhs.uk::708a9bd0-7cb4-42bf-a021-4bab956fb186" providerId="AD" clId="Web-{54E99CE1-47A5-5100-4B11-31825FAC310C}" dt="2024-02-10T15:22:56.468" v="1119" actId="14100"/>
          <ac:spMkLst>
            <pc:docMk/>
            <pc:sldMk cId="1081393461" sldId="330"/>
            <ac:spMk id="2" creationId="{7E6D5B7F-7F1A-2E5F-ACC0-F4B08B792B2B}"/>
          </ac:spMkLst>
        </pc:spChg>
        <pc:spChg chg="mod">
          <ac:chgData name="Jonathan Butler-Jenkins  (Welsh Ambulance Service NHS Trust)" userId="S::jonathan.butler-jenkins@wales.nhs.uk::708a9bd0-7cb4-42bf-a021-4bab956fb186" providerId="AD" clId="Web-{54E99CE1-47A5-5100-4B11-31825FAC310C}" dt="2024-02-10T15:22:58.859" v="1120" actId="14100"/>
          <ac:spMkLst>
            <pc:docMk/>
            <pc:sldMk cId="1081393461" sldId="330"/>
            <ac:spMk id="3" creationId="{B522CF94-288B-9132-85CA-7496B70E5E48}"/>
          </ac:spMkLst>
        </pc:spChg>
      </pc:sldChg>
      <pc:sldChg chg="addSp delSp modSp new">
        <pc:chgData name="Jonathan Butler-Jenkins  (Welsh Ambulance Service NHS Trust)" userId="S::jonathan.butler-jenkins@wales.nhs.uk::708a9bd0-7cb4-42bf-a021-4bab956fb186" providerId="AD" clId="Web-{54E99CE1-47A5-5100-4B11-31825FAC310C}" dt="2024-02-11T08:32:23.424" v="1851"/>
        <pc:sldMkLst>
          <pc:docMk/>
          <pc:sldMk cId="3534238761" sldId="331"/>
        </pc:sldMkLst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0T15:26:40.866" v="1141" actId="20577"/>
          <ac:spMkLst>
            <pc:docMk/>
            <pc:sldMk cId="3534238761" sldId="331"/>
            <ac:spMk id="2" creationId="{722DA391-7CAD-0544-7384-6A653D06BAD4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0T15:27:45.758" v="1154" actId="1076"/>
          <ac:spMkLst>
            <pc:docMk/>
            <pc:sldMk cId="3534238761" sldId="331"/>
            <ac:spMk id="3" creationId="{20C400E9-FC00-089A-9372-1E9140FCD452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0T15:27:40.883" v="1153" actId="1076"/>
          <ac:spMkLst>
            <pc:docMk/>
            <pc:sldMk cId="3534238761" sldId="331"/>
            <ac:spMk id="4" creationId="{144F29C0-F891-45E8-2EC4-D8F62E4856AD}"/>
          </ac:spMkLst>
        </pc:spChg>
        <pc:spChg chg="add del mod">
          <ac:chgData name="Jonathan Butler-Jenkins  (Welsh Ambulance Service NHS Trust)" userId="S::jonathan.butler-jenkins@wales.nhs.uk::708a9bd0-7cb4-42bf-a021-4bab956fb186" providerId="AD" clId="Web-{54E99CE1-47A5-5100-4B11-31825FAC310C}" dt="2024-02-10T15:26:29.459" v="1137"/>
          <ac:spMkLst>
            <pc:docMk/>
            <pc:sldMk cId="3534238761" sldId="331"/>
            <ac:spMk id="5" creationId="{6955C64A-67E5-F45E-FCE5-D33E3C32A252}"/>
          </ac:spMkLst>
        </pc:spChg>
        <pc:spChg chg="add del">
          <ac:chgData name="Jonathan Butler-Jenkins  (Welsh Ambulance Service NHS Trust)" userId="S::jonathan.butler-jenkins@wales.nhs.uk::708a9bd0-7cb4-42bf-a021-4bab956fb186" providerId="AD" clId="Web-{54E99CE1-47A5-5100-4B11-31825FAC310C}" dt="2024-02-10T15:26:56.991" v="1143"/>
          <ac:spMkLst>
            <pc:docMk/>
            <pc:sldMk cId="3534238761" sldId="331"/>
            <ac:spMk id="6" creationId="{5DEE27DF-8C00-8E7D-5590-6427CF588D92}"/>
          </ac:spMkLst>
        </pc:spChg>
        <pc:spChg chg="add del">
          <ac:chgData name="Jonathan Butler-Jenkins  (Welsh Ambulance Service NHS Trust)" userId="S::jonathan.butler-jenkins@wales.nhs.uk::708a9bd0-7cb4-42bf-a021-4bab956fb186" providerId="AD" clId="Web-{54E99CE1-47A5-5100-4B11-31825FAC310C}" dt="2024-02-10T15:27:17.180" v="1147"/>
          <ac:spMkLst>
            <pc:docMk/>
            <pc:sldMk cId="3534238761" sldId="331"/>
            <ac:spMk id="7" creationId="{4AE6383F-AF68-B275-48EC-B2B89852411A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0T15:29:27.699" v="1181" actId="20577"/>
          <ac:spMkLst>
            <pc:docMk/>
            <pc:sldMk cId="3534238761" sldId="331"/>
            <ac:spMk id="8" creationId="{A75FF392-2323-21B8-D91B-F3F308F2B775}"/>
          </ac:spMkLst>
        </pc:spChg>
        <pc:spChg chg="add del mod">
          <ac:chgData name="Jonathan Butler-Jenkins  (Welsh Ambulance Service NHS Trust)" userId="S::jonathan.butler-jenkins@wales.nhs.uk::708a9bd0-7cb4-42bf-a021-4bab956fb186" providerId="AD" clId="Web-{54E99CE1-47A5-5100-4B11-31825FAC310C}" dt="2024-02-10T15:42:01.251" v="1184"/>
          <ac:spMkLst>
            <pc:docMk/>
            <pc:sldMk cId="3534238761" sldId="331"/>
            <ac:spMk id="9" creationId="{C8654685-2DEA-D35E-18E5-56F128C60AF6}"/>
          </ac:spMkLst>
        </pc:spChg>
        <pc:spChg chg="add del mod">
          <ac:chgData name="Jonathan Butler-Jenkins  (Welsh Ambulance Service NHS Trust)" userId="S::jonathan.butler-jenkins@wales.nhs.uk::708a9bd0-7cb4-42bf-a021-4bab956fb186" providerId="AD" clId="Web-{54E99CE1-47A5-5100-4B11-31825FAC310C}" dt="2024-02-11T08:32:23.424" v="1851"/>
          <ac:spMkLst>
            <pc:docMk/>
            <pc:sldMk cId="3534238761" sldId="331"/>
            <ac:spMk id="10" creationId="{18D666CC-DF36-BDAB-F2C9-420CABFC061C}"/>
          </ac:spMkLst>
        </pc:spChg>
      </pc:sldChg>
      <pc:sldChg chg="addSp modSp new modTransition addAnim modAnim">
        <pc:chgData name="Jonathan Butler-Jenkins  (Welsh Ambulance Service NHS Trust)" userId="S::jonathan.butler-jenkins@wales.nhs.uk::708a9bd0-7cb4-42bf-a021-4bab956fb186" providerId="AD" clId="Web-{54E99CE1-47A5-5100-4B11-31825FAC310C}" dt="2024-02-12T11:15:34.130" v="2947" actId="20577"/>
        <pc:sldMkLst>
          <pc:docMk/>
          <pc:sldMk cId="4026381404" sldId="332"/>
        </pc:sldMkLst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0T16:01:42.956" v="1558" actId="20577"/>
          <ac:spMkLst>
            <pc:docMk/>
            <pc:sldMk cId="4026381404" sldId="332"/>
            <ac:spMk id="3" creationId="{6ABDF8F7-08F5-8FCA-82E3-57EE70E6F92D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2T11:15:34.130" v="2947" actId="20577"/>
          <ac:spMkLst>
            <pc:docMk/>
            <pc:sldMk cId="4026381404" sldId="332"/>
            <ac:spMk id="4" creationId="{58AD822E-9C87-A362-05B0-2A9FBA6592C2}"/>
          </ac:spMkLst>
        </pc:spChg>
      </pc:sldChg>
      <pc:sldChg chg="addSp delSp modSp new modTransition addAnim delAnim modAnim">
        <pc:chgData name="Jonathan Butler-Jenkins  (Welsh Ambulance Service NHS Trust)" userId="S::jonathan.butler-jenkins@wales.nhs.uk::708a9bd0-7cb4-42bf-a021-4bab956fb186" providerId="AD" clId="Web-{54E99CE1-47A5-5100-4B11-31825FAC310C}" dt="2024-02-12T10:58:49.461" v="2879" actId="20577"/>
        <pc:sldMkLst>
          <pc:docMk/>
          <pc:sldMk cId="2429792587" sldId="333"/>
        </pc:sldMkLst>
        <pc:spChg chg="add del">
          <ac:chgData name="Jonathan Butler-Jenkins  (Welsh Ambulance Service NHS Trust)" userId="S::jonathan.butler-jenkins@wales.nhs.uk::708a9bd0-7cb4-42bf-a021-4bab956fb186" providerId="AD" clId="Web-{54E99CE1-47A5-5100-4B11-31825FAC310C}" dt="2024-02-11T07:44:32.097" v="1563"/>
          <ac:spMkLst>
            <pc:docMk/>
            <pc:sldMk cId="2429792587" sldId="333"/>
            <ac:spMk id="2" creationId="{387A3A6F-488D-D4F9-AB18-C3C70E56D373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2T10:58:49.461" v="2879" actId="20577"/>
          <ac:spMkLst>
            <pc:docMk/>
            <pc:sldMk cId="2429792587" sldId="333"/>
            <ac:spMk id="3" creationId="{5AF4F9EB-E96B-8EBD-E9F0-AC8745AC4DF2}"/>
          </ac:spMkLst>
        </pc:spChg>
      </pc:sldChg>
      <pc:sldChg chg="addSp modSp new modTransition addAnim delAnim modAnim">
        <pc:chgData name="Jonathan Butler-Jenkins  (Welsh Ambulance Service NHS Trust)" userId="S::jonathan.butler-jenkins@wales.nhs.uk::708a9bd0-7cb4-42bf-a021-4bab956fb186" providerId="AD" clId="Web-{54E99CE1-47A5-5100-4B11-31825FAC310C}" dt="2024-02-11T19:42:45.010" v="2821"/>
        <pc:sldMkLst>
          <pc:docMk/>
          <pc:sldMk cId="1686176754" sldId="334"/>
        </pc:sldMkLst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1T19:40:01.197" v="2803" actId="20577"/>
          <ac:spMkLst>
            <pc:docMk/>
            <pc:sldMk cId="1686176754" sldId="334"/>
            <ac:spMk id="2" creationId="{0A30BC73-9B53-FF33-2202-5D0BCD28A292}"/>
          </ac:spMkLst>
        </pc:spChg>
      </pc:sldChg>
      <pc:sldChg chg="addSp modSp new modTransition addAnim delAnim modAnim">
        <pc:chgData name="Jonathan Butler-Jenkins  (Welsh Ambulance Service NHS Trust)" userId="S::jonathan.butler-jenkins@wales.nhs.uk::708a9bd0-7cb4-42bf-a021-4bab956fb186" providerId="AD" clId="Web-{54E99CE1-47A5-5100-4B11-31825FAC310C}" dt="2024-02-11T19:42:38.901" v="2820"/>
        <pc:sldMkLst>
          <pc:docMk/>
          <pc:sldMk cId="1717896531" sldId="335"/>
        </pc:sldMkLst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1T19:40:40.450" v="2809" actId="20577"/>
          <ac:spMkLst>
            <pc:docMk/>
            <pc:sldMk cId="1717896531" sldId="335"/>
            <ac:spMk id="2" creationId="{1F40C0D3-AB7C-BE82-0672-8011F529C29D}"/>
          </ac:spMkLst>
        </pc:spChg>
      </pc:sldChg>
      <pc:sldChg chg="addSp modSp new addAnim modAnim">
        <pc:chgData name="Jonathan Butler-Jenkins  (Welsh Ambulance Service NHS Trust)" userId="S::jonathan.butler-jenkins@wales.nhs.uk::708a9bd0-7cb4-42bf-a021-4bab956fb186" providerId="AD" clId="Web-{54E99CE1-47A5-5100-4B11-31825FAC310C}" dt="2024-02-12T11:15:37.787" v="2948" actId="20577"/>
        <pc:sldMkLst>
          <pc:docMk/>
          <pc:sldMk cId="1199380878" sldId="336"/>
        </pc:sldMkLst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1T08:34:16.540" v="1862" actId="20577"/>
          <ac:spMkLst>
            <pc:docMk/>
            <pc:sldMk cId="1199380878" sldId="336"/>
            <ac:spMk id="3" creationId="{6FD86558-C26F-BD81-D4A1-B28F7435CA13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2T11:15:37.787" v="2948" actId="20577"/>
          <ac:spMkLst>
            <pc:docMk/>
            <pc:sldMk cId="1199380878" sldId="336"/>
            <ac:spMk id="4" creationId="{D137618E-68F3-3C79-4E2A-E30CFED10EFA}"/>
          </ac:spMkLst>
        </pc:spChg>
      </pc:sldChg>
      <pc:sldChg chg="addSp modSp new modTransition addAnim modAnim">
        <pc:chgData name="Jonathan Butler-Jenkins  (Welsh Ambulance Service NHS Trust)" userId="S::jonathan.butler-jenkins@wales.nhs.uk::708a9bd0-7cb4-42bf-a021-4bab956fb186" providerId="AD" clId="Web-{54E99CE1-47A5-5100-4B11-31825FAC310C}" dt="2024-02-11T19:41:48.241" v="2815"/>
        <pc:sldMkLst>
          <pc:docMk/>
          <pc:sldMk cId="2768567852" sldId="337"/>
        </pc:sldMkLst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1T08:41:54.980" v="1948" actId="20577"/>
          <ac:spMkLst>
            <pc:docMk/>
            <pc:sldMk cId="2768567852" sldId="337"/>
            <ac:spMk id="3" creationId="{DD7AC49D-3717-FE50-E33E-D9C927146EE5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1T09:12:29.251" v="2154" actId="20577"/>
          <ac:spMkLst>
            <pc:docMk/>
            <pc:sldMk cId="2768567852" sldId="337"/>
            <ac:spMk id="4" creationId="{8197FB0E-4C3A-C682-4F50-59DFDFA50943}"/>
          </ac:spMkLst>
        </pc:spChg>
      </pc:sldChg>
      <pc:sldChg chg="addSp modSp new addAnim delAnim modAnim">
        <pc:chgData name="Jonathan Butler-Jenkins  (Welsh Ambulance Service NHS Trust)" userId="S::jonathan.butler-jenkins@wales.nhs.uk::708a9bd0-7cb4-42bf-a021-4bab956fb186" providerId="AD" clId="Web-{54E99CE1-47A5-5100-4B11-31825FAC310C}" dt="2024-02-11T19:42:11.367" v="2818"/>
        <pc:sldMkLst>
          <pc:docMk/>
          <pc:sldMk cId="637885744" sldId="338"/>
        </pc:sldMkLst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1T18:15:31.750" v="2247" actId="1076"/>
          <ac:spMkLst>
            <pc:docMk/>
            <pc:sldMk cId="637885744" sldId="338"/>
            <ac:spMk id="2" creationId="{331A7554-88EA-B4EC-24EC-FFDD359F0D55}"/>
          </ac:spMkLst>
        </pc:spChg>
      </pc:sldChg>
      <pc:sldChg chg="addSp modSp new">
        <pc:chgData name="Jonathan Butler-Jenkins  (Welsh Ambulance Service NHS Trust)" userId="S::jonathan.butler-jenkins@wales.nhs.uk::708a9bd0-7cb4-42bf-a021-4bab956fb186" providerId="AD" clId="Web-{54E99CE1-47A5-5100-4B11-31825FAC310C}" dt="2024-02-11T18:20:33.412" v="2294" actId="20577"/>
        <pc:sldMkLst>
          <pc:docMk/>
          <pc:sldMk cId="1838622969" sldId="339"/>
        </pc:sldMkLst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1T18:16:55.459" v="2265" actId="20577"/>
          <ac:spMkLst>
            <pc:docMk/>
            <pc:sldMk cId="1838622969" sldId="339"/>
            <ac:spMk id="2" creationId="{23BF2B70-BF93-0D67-06F6-068388CF85E3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1T18:20:33.412" v="2294" actId="20577"/>
          <ac:spMkLst>
            <pc:docMk/>
            <pc:sldMk cId="1838622969" sldId="339"/>
            <ac:spMk id="4" creationId="{150F171A-18C2-7109-D945-EAAF86351DB2}"/>
          </ac:spMkLst>
        </pc:spChg>
        <pc:picChg chg="add mod">
          <ac:chgData name="Jonathan Butler-Jenkins  (Welsh Ambulance Service NHS Trust)" userId="S::jonathan.butler-jenkins@wales.nhs.uk::708a9bd0-7cb4-42bf-a021-4bab956fb186" providerId="AD" clId="Web-{54E99CE1-47A5-5100-4B11-31825FAC310C}" dt="2024-02-11T18:18:27.997" v="2270" actId="14100"/>
          <ac:picMkLst>
            <pc:docMk/>
            <pc:sldMk cId="1838622969" sldId="339"/>
            <ac:picMk id="3" creationId="{73714160-4A96-B9A5-7C9B-7EC69460E511}"/>
          </ac:picMkLst>
        </pc:picChg>
      </pc:sldChg>
      <pc:sldChg chg="addSp modSp new">
        <pc:chgData name="Jonathan Butler-Jenkins  (Welsh Ambulance Service NHS Trust)" userId="S::jonathan.butler-jenkins@wales.nhs.uk::708a9bd0-7cb4-42bf-a021-4bab956fb186" providerId="AD" clId="Web-{54E99CE1-47A5-5100-4B11-31825FAC310C}" dt="2024-02-12T11:01:17.762" v="2891" actId="1076"/>
        <pc:sldMkLst>
          <pc:docMk/>
          <pc:sldMk cId="1387694169" sldId="340"/>
        </pc:sldMkLst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2T11:01:17.762" v="2891" actId="1076"/>
          <ac:spMkLst>
            <pc:docMk/>
            <pc:sldMk cId="1387694169" sldId="340"/>
            <ac:spMk id="2" creationId="{74C4FC44-CA2E-F08D-AEDB-A60811BC80B3}"/>
          </ac:spMkLst>
        </pc:spChg>
      </pc:sldChg>
      <pc:sldChg chg="addSp modSp new modTransition addAnim delAnim modAnim">
        <pc:chgData name="Jonathan Butler-Jenkins  (Welsh Ambulance Service NHS Trust)" userId="S::jonathan.butler-jenkins@wales.nhs.uk::708a9bd0-7cb4-42bf-a021-4bab956fb186" providerId="AD" clId="Web-{54E99CE1-47A5-5100-4B11-31825FAC310C}" dt="2024-02-12T11:05:31.863" v="2932" actId="20577"/>
        <pc:sldMkLst>
          <pc:docMk/>
          <pc:sldMk cId="2369078186" sldId="341"/>
        </pc:sldMkLst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2T11:05:31.863" v="2932" actId="20577"/>
          <ac:spMkLst>
            <pc:docMk/>
            <pc:sldMk cId="2369078186" sldId="341"/>
            <ac:spMk id="2" creationId="{459841B0-F5C5-B799-A1C0-87AEA6A77B3B}"/>
          </ac:spMkLst>
        </pc:spChg>
      </pc:sldChg>
      <pc:sldChg chg="addSp modSp new">
        <pc:chgData name="Jonathan Butler-Jenkins  (Welsh Ambulance Service NHS Trust)" userId="S::jonathan.butler-jenkins@wales.nhs.uk::708a9bd0-7cb4-42bf-a021-4bab956fb186" providerId="AD" clId="Web-{54E99CE1-47A5-5100-4B11-31825FAC310C}" dt="2024-02-11T18:52:17.017" v="2597"/>
        <pc:sldMkLst>
          <pc:docMk/>
          <pc:sldMk cId="2813509049" sldId="342"/>
        </pc:sldMkLst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1T18:52:17.017" v="2597"/>
          <ac:spMkLst>
            <pc:docMk/>
            <pc:sldMk cId="2813509049" sldId="342"/>
            <ac:spMk id="4" creationId="{5EF52A51-BE36-E5E9-BBF8-2627292DC848}"/>
          </ac:spMkLst>
        </pc:spChg>
        <pc:picChg chg="add mod">
          <ac:chgData name="Jonathan Butler-Jenkins  (Welsh Ambulance Service NHS Trust)" userId="S::jonathan.butler-jenkins@wales.nhs.uk::708a9bd0-7cb4-42bf-a021-4bab956fb186" providerId="AD" clId="Web-{54E99CE1-47A5-5100-4B11-31825FAC310C}" dt="2024-02-11T18:51:24.826" v="2579" actId="1076"/>
          <ac:picMkLst>
            <pc:docMk/>
            <pc:sldMk cId="2813509049" sldId="342"/>
            <ac:picMk id="3" creationId="{ECEB24F1-AD33-CCD8-15B1-699DCC267968}"/>
          </ac:picMkLst>
        </pc:picChg>
      </pc:sldChg>
      <pc:sldChg chg="addSp modSp new addAnim delAnim modAnim">
        <pc:chgData name="Jonathan Butler-Jenkins  (Welsh Ambulance Service NHS Trust)" userId="S::jonathan.butler-jenkins@wales.nhs.uk::708a9bd0-7cb4-42bf-a021-4bab956fb186" providerId="AD" clId="Web-{54E99CE1-47A5-5100-4B11-31825FAC310C}" dt="2024-02-12T11:04:41.002" v="2899" actId="20577"/>
        <pc:sldMkLst>
          <pc:docMk/>
          <pc:sldMk cId="3551897057" sldId="343"/>
        </pc:sldMkLst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2T11:04:41.002" v="2899" actId="20577"/>
          <ac:spMkLst>
            <pc:docMk/>
            <pc:sldMk cId="3551897057" sldId="343"/>
            <ac:spMk id="4" creationId="{E427DECE-E138-91C0-8646-16E0F52A7697}"/>
          </ac:spMkLst>
        </pc:spChg>
        <pc:spChg chg="add">
          <ac:chgData name="Jonathan Butler-Jenkins  (Welsh Ambulance Service NHS Trust)" userId="S::jonathan.butler-jenkins@wales.nhs.uk::708a9bd0-7cb4-42bf-a021-4bab956fb186" providerId="AD" clId="Web-{54E99CE1-47A5-5100-4B11-31825FAC310C}" dt="2024-02-11T18:54:18.370" v="2626"/>
          <ac:spMkLst>
            <pc:docMk/>
            <pc:sldMk cId="3551897057" sldId="343"/>
            <ac:spMk id="6" creationId="{A7D88798-8E7F-F745-2B98-C755225117B5}"/>
          </ac:spMkLst>
        </pc:spChg>
        <pc:picChg chg="add">
          <ac:chgData name="Jonathan Butler-Jenkins  (Welsh Ambulance Service NHS Trust)" userId="S::jonathan.butler-jenkins@wales.nhs.uk::708a9bd0-7cb4-42bf-a021-4bab956fb186" providerId="AD" clId="Web-{54E99CE1-47A5-5100-4B11-31825FAC310C}" dt="2024-02-11T18:52:50.348" v="2600"/>
          <ac:picMkLst>
            <pc:docMk/>
            <pc:sldMk cId="3551897057" sldId="343"/>
            <ac:picMk id="3" creationId="{8287F2A4-AA68-B5E5-AF20-F26BD7F56D63}"/>
          </ac:picMkLst>
        </pc:picChg>
      </pc:sldChg>
      <pc:sldChg chg="addSp modSp new">
        <pc:chgData name="Jonathan Butler-Jenkins  (Welsh Ambulance Service NHS Trust)" userId="S::jonathan.butler-jenkins@wales.nhs.uk::708a9bd0-7cb4-42bf-a021-4bab956fb186" providerId="AD" clId="Web-{54E99CE1-47A5-5100-4B11-31825FAC310C}" dt="2024-02-12T11:12:36.235" v="2944" actId="20577"/>
        <pc:sldMkLst>
          <pc:docMk/>
          <pc:sldMk cId="1599295001" sldId="344"/>
        </pc:sldMkLst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2T11:12:36.235" v="2944" actId="20577"/>
          <ac:spMkLst>
            <pc:docMk/>
            <pc:sldMk cId="1599295001" sldId="344"/>
            <ac:spMk id="4" creationId="{7CC5C063-5B79-D680-7F2D-BF543F8E75AB}"/>
          </ac:spMkLst>
        </pc:spChg>
        <pc:picChg chg="add">
          <ac:chgData name="Jonathan Butler-Jenkins  (Welsh Ambulance Service NHS Trust)" userId="S::jonathan.butler-jenkins@wales.nhs.uk::708a9bd0-7cb4-42bf-a021-4bab956fb186" providerId="AD" clId="Web-{54E99CE1-47A5-5100-4B11-31825FAC310C}" dt="2024-02-11T18:57:40.244" v="2656"/>
          <ac:picMkLst>
            <pc:docMk/>
            <pc:sldMk cId="1599295001" sldId="344"/>
            <ac:picMk id="3" creationId="{5366F3A2-7E36-CB0D-AFC2-145BF0E7A3BF}"/>
          </ac:picMkLst>
        </pc:picChg>
      </pc:sldChg>
      <pc:sldChg chg="addSp modSp new">
        <pc:chgData name="Jonathan Butler-Jenkins  (Welsh Ambulance Service NHS Trust)" userId="S::jonathan.butler-jenkins@wales.nhs.uk::708a9bd0-7cb4-42bf-a021-4bab956fb186" providerId="AD" clId="Web-{54E99CE1-47A5-5100-4B11-31825FAC310C}" dt="2024-02-12T10:56:20.972" v="2870" actId="1076"/>
        <pc:sldMkLst>
          <pc:docMk/>
          <pc:sldMk cId="2294714102" sldId="345"/>
        </pc:sldMkLst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2T10:56:20.972" v="2870" actId="1076"/>
          <ac:spMkLst>
            <pc:docMk/>
            <pc:sldMk cId="2294714102" sldId="345"/>
            <ac:spMk id="2" creationId="{6A2A6E25-731B-DFEA-D159-E286ED1F8972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1T19:00:53.336" v="2708" actId="1076"/>
          <ac:spMkLst>
            <pc:docMk/>
            <pc:sldMk cId="2294714102" sldId="345"/>
            <ac:spMk id="4" creationId="{22C623CE-2A70-A992-C646-F555C3FB089A}"/>
          </ac:spMkLst>
        </pc:spChg>
        <pc:picChg chg="add mod">
          <ac:chgData name="Jonathan Butler-Jenkins  (Welsh Ambulance Service NHS Trust)" userId="S::jonathan.butler-jenkins@wales.nhs.uk::708a9bd0-7cb4-42bf-a021-4bab956fb186" providerId="AD" clId="Web-{54E99CE1-47A5-5100-4B11-31825FAC310C}" dt="2024-02-12T10:54:14.328" v="2864" actId="1076"/>
          <ac:picMkLst>
            <pc:docMk/>
            <pc:sldMk cId="2294714102" sldId="345"/>
            <ac:picMk id="3" creationId="{E282F2A3-2BF2-B9FD-ADD0-5BE949809DA8}"/>
          </ac:picMkLst>
        </pc:picChg>
      </pc:sldChg>
      <pc:sldChg chg="addSp modSp new">
        <pc:chgData name="Jonathan Butler-Jenkins  (Welsh Ambulance Service NHS Trust)" userId="S::jonathan.butler-jenkins@wales.nhs.uk::708a9bd0-7cb4-42bf-a021-4bab956fb186" providerId="AD" clId="Web-{54E99CE1-47A5-5100-4B11-31825FAC310C}" dt="2024-02-11T19:02:26.686" v="2721" actId="1076"/>
        <pc:sldMkLst>
          <pc:docMk/>
          <pc:sldMk cId="176739981" sldId="346"/>
        </pc:sldMkLst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1T19:02:26.686" v="2721" actId="1076"/>
          <ac:spMkLst>
            <pc:docMk/>
            <pc:sldMk cId="176739981" sldId="346"/>
            <ac:spMk id="4" creationId="{B15D153D-2399-093D-42B7-20353EA92967}"/>
          </ac:spMkLst>
        </pc:spChg>
        <pc:graphicFrameChg chg="add">
          <ac:chgData name="Jonathan Butler-Jenkins  (Welsh Ambulance Service NHS Trust)" userId="S::jonathan.butler-jenkins@wales.nhs.uk::708a9bd0-7cb4-42bf-a021-4bab956fb186" providerId="AD" clId="Web-{54E99CE1-47A5-5100-4B11-31825FAC310C}" dt="2024-02-11T19:01:29.744" v="2711"/>
          <ac:graphicFrameMkLst>
            <pc:docMk/>
            <pc:sldMk cId="176739981" sldId="346"/>
            <ac:graphicFrameMk id="3" creationId="{F2BC3A4F-251D-0388-7786-B76DE962AC3E}"/>
          </ac:graphicFrameMkLst>
        </pc:graphicFrameChg>
      </pc:sldChg>
      <pc:sldChg chg="addSp modSp new">
        <pc:chgData name="Jonathan Butler-Jenkins  (Welsh Ambulance Service NHS Trust)" userId="S::jonathan.butler-jenkins@wales.nhs.uk::708a9bd0-7cb4-42bf-a021-4bab956fb186" providerId="AD" clId="Web-{54E99CE1-47A5-5100-4B11-31825FAC310C}" dt="2024-02-11T19:06:08.186" v="2755" actId="1076"/>
        <pc:sldMkLst>
          <pc:docMk/>
          <pc:sldMk cId="1435009724" sldId="347"/>
        </pc:sldMkLst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1T19:03:42.785" v="2737"/>
          <ac:spMkLst>
            <pc:docMk/>
            <pc:sldMk cId="1435009724" sldId="347"/>
            <ac:spMk id="4" creationId="{96DEE6C1-DB50-7D69-048B-BD42E360A603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1T19:05:35.637" v="2751" actId="1076"/>
          <ac:spMkLst>
            <pc:docMk/>
            <pc:sldMk cId="1435009724" sldId="347"/>
            <ac:spMk id="6" creationId="{F06E3BE0-0E27-1233-99C6-9C325F1F2636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1T19:05:40.544" v="2752" actId="1076"/>
          <ac:spMkLst>
            <pc:docMk/>
            <pc:sldMk cId="1435009724" sldId="347"/>
            <ac:spMk id="8" creationId="{2B407B88-84E3-F7E5-3660-9CA6677245FD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1T19:05:46.747" v="2753" actId="1076"/>
          <ac:spMkLst>
            <pc:docMk/>
            <pc:sldMk cId="1435009724" sldId="347"/>
            <ac:spMk id="10" creationId="{4B27CD17-CC49-7BF1-70AD-6B6DD1E589E6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54E99CE1-47A5-5100-4B11-31825FAC310C}" dt="2024-02-11T19:06:08.186" v="2755" actId="1076"/>
          <ac:spMkLst>
            <pc:docMk/>
            <pc:sldMk cId="1435009724" sldId="347"/>
            <ac:spMk id="12" creationId="{536B6228-A9EF-8CD8-D8B3-1246E4CBA9ED}"/>
          </ac:spMkLst>
        </pc:spChg>
        <pc:picChg chg="add mod">
          <ac:chgData name="Jonathan Butler-Jenkins  (Welsh Ambulance Service NHS Trust)" userId="S::jonathan.butler-jenkins@wales.nhs.uk::708a9bd0-7cb4-42bf-a021-4bab956fb186" providerId="AD" clId="Web-{54E99CE1-47A5-5100-4B11-31825FAC310C}" dt="2024-02-11T19:05:27.402" v="2750" actId="1076"/>
          <ac:picMkLst>
            <pc:docMk/>
            <pc:sldMk cId="1435009724" sldId="347"/>
            <ac:picMk id="3" creationId="{E2E544F5-8779-D19B-011D-A9CD404C757D}"/>
          </ac:picMkLst>
        </pc:picChg>
      </pc:sldChg>
    </pc:docChg>
  </pc:docChgLst>
  <pc:docChgLst>
    <pc:chgData name="Jonathan Butler-Jenkins  (Welsh Ambulance Service NHS Trust)" userId="S::jonathan.butler-jenkins@wales.nhs.uk::708a9bd0-7cb4-42bf-a021-4bab956fb186" providerId="AD" clId="Web-{0E3D3259-4A38-AD4C-19F1-712C75AA921F}"/>
    <pc:docChg chg="modSld">
      <pc:chgData name="Jonathan Butler-Jenkins  (Welsh Ambulance Service NHS Trust)" userId="S::jonathan.butler-jenkins@wales.nhs.uk::708a9bd0-7cb4-42bf-a021-4bab956fb186" providerId="AD" clId="Web-{0E3D3259-4A38-AD4C-19F1-712C75AA921F}" dt="2024-02-28T07:43:05.431" v="5" actId="20577"/>
      <pc:docMkLst>
        <pc:docMk/>
      </pc:docMkLst>
      <pc:sldChg chg="modSp">
        <pc:chgData name="Jonathan Butler-Jenkins  (Welsh Ambulance Service NHS Trust)" userId="S::jonathan.butler-jenkins@wales.nhs.uk::708a9bd0-7cb4-42bf-a021-4bab956fb186" providerId="AD" clId="Web-{0E3D3259-4A38-AD4C-19F1-712C75AA921F}" dt="2024-02-28T07:43:05.431" v="5" actId="20577"/>
        <pc:sldMkLst>
          <pc:docMk/>
          <pc:sldMk cId="1387694169" sldId="340"/>
        </pc:sldMkLst>
        <pc:spChg chg="mod">
          <ac:chgData name="Jonathan Butler-Jenkins  (Welsh Ambulance Service NHS Trust)" userId="S::jonathan.butler-jenkins@wales.nhs.uk::708a9bd0-7cb4-42bf-a021-4bab956fb186" providerId="AD" clId="Web-{0E3D3259-4A38-AD4C-19F1-712C75AA921F}" dt="2024-02-28T07:43:05.431" v="5" actId="20577"/>
          <ac:spMkLst>
            <pc:docMk/>
            <pc:sldMk cId="1387694169" sldId="340"/>
            <ac:spMk id="2" creationId="{74C4FC44-CA2E-F08D-AEDB-A60811BC80B3}"/>
          </ac:spMkLst>
        </pc:spChg>
      </pc:sldChg>
    </pc:docChg>
  </pc:docChgLst>
  <pc:docChgLst>
    <pc:chgData name="Jonathan Butler-Jenkins  (Welsh Ambulance Service NHS Trust)" userId="S::jonathan.butler-jenkins@wales.nhs.uk::708a9bd0-7cb4-42bf-a021-4bab956fb186" providerId="AD" clId="Web-{BFC29E23-91EA-3E12-E1B2-A9D11DE2B968}"/>
    <pc:docChg chg="delSld modSld">
      <pc:chgData name="Jonathan Butler-Jenkins  (Welsh Ambulance Service NHS Trust)" userId="S::jonathan.butler-jenkins@wales.nhs.uk::708a9bd0-7cb4-42bf-a021-4bab956fb186" providerId="AD" clId="Web-{BFC29E23-91EA-3E12-E1B2-A9D11DE2B968}" dt="2024-02-27T18:32:35.531" v="7" actId="1076"/>
      <pc:docMkLst>
        <pc:docMk/>
      </pc:docMkLst>
      <pc:sldChg chg="modSp">
        <pc:chgData name="Jonathan Butler-Jenkins  (Welsh Ambulance Service NHS Trust)" userId="S::jonathan.butler-jenkins@wales.nhs.uk::708a9bd0-7cb4-42bf-a021-4bab956fb186" providerId="AD" clId="Web-{BFC29E23-91EA-3E12-E1B2-A9D11DE2B968}" dt="2024-02-27T18:31:33.730" v="6" actId="20577"/>
        <pc:sldMkLst>
          <pc:docMk/>
          <pc:sldMk cId="1717896531" sldId="335"/>
        </pc:sldMkLst>
        <pc:spChg chg="mod">
          <ac:chgData name="Jonathan Butler-Jenkins  (Welsh Ambulance Service NHS Trust)" userId="S::jonathan.butler-jenkins@wales.nhs.uk::708a9bd0-7cb4-42bf-a021-4bab956fb186" providerId="AD" clId="Web-{BFC29E23-91EA-3E12-E1B2-A9D11DE2B968}" dt="2024-02-27T18:31:33.730" v="6" actId="20577"/>
          <ac:spMkLst>
            <pc:docMk/>
            <pc:sldMk cId="1717896531" sldId="335"/>
            <ac:spMk id="2" creationId="{1F40C0D3-AB7C-BE82-0672-8011F529C29D}"/>
          </ac:spMkLst>
        </pc:spChg>
      </pc:sldChg>
      <pc:sldChg chg="modSp">
        <pc:chgData name="Jonathan Butler-Jenkins  (Welsh Ambulance Service NHS Trust)" userId="S::jonathan.butler-jenkins@wales.nhs.uk::708a9bd0-7cb4-42bf-a021-4bab956fb186" providerId="AD" clId="Web-{BFC29E23-91EA-3E12-E1B2-A9D11DE2B968}" dt="2024-02-27T18:32:35.531" v="7" actId="1076"/>
        <pc:sldMkLst>
          <pc:docMk/>
          <pc:sldMk cId="1387694169" sldId="340"/>
        </pc:sldMkLst>
        <pc:spChg chg="mod">
          <ac:chgData name="Jonathan Butler-Jenkins  (Welsh Ambulance Service NHS Trust)" userId="S::jonathan.butler-jenkins@wales.nhs.uk::708a9bd0-7cb4-42bf-a021-4bab956fb186" providerId="AD" clId="Web-{BFC29E23-91EA-3E12-E1B2-A9D11DE2B968}" dt="2024-02-27T18:32:35.531" v="7" actId="1076"/>
          <ac:spMkLst>
            <pc:docMk/>
            <pc:sldMk cId="1387694169" sldId="340"/>
            <ac:spMk id="2" creationId="{74C4FC44-CA2E-F08D-AEDB-A60811BC80B3}"/>
          </ac:spMkLst>
        </pc:spChg>
      </pc:sldChg>
      <pc:sldChg chg="del">
        <pc:chgData name="Jonathan Butler-Jenkins  (Welsh Ambulance Service NHS Trust)" userId="S::jonathan.butler-jenkins@wales.nhs.uk::708a9bd0-7cb4-42bf-a021-4bab956fb186" providerId="AD" clId="Web-{BFC29E23-91EA-3E12-E1B2-A9D11DE2B968}" dt="2024-02-27T18:30:45.273" v="0"/>
        <pc:sldMkLst>
          <pc:docMk/>
          <pc:sldMk cId="1599295001" sldId="344"/>
        </pc:sldMkLst>
      </pc:sldChg>
    </pc:docChg>
  </pc:docChgLst>
  <pc:docChgLst>
    <pc:chgData name="Jonathan Butler-Jenkins  (Welsh Ambulance Service NHS Trust)" userId="S::jonathan.butler-jenkins@wales.nhs.uk::708a9bd0-7cb4-42bf-a021-4bab956fb186" providerId="AD" clId="Web-{E8B6D1E1-AF47-AE20-75EF-521D741370D0}"/>
    <pc:docChg chg="modSld">
      <pc:chgData name="Jonathan Butler-Jenkins  (Welsh Ambulance Service NHS Trust)" userId="S::jonathan.butler-jenkins@wales.nhs.uk::708a9bd0-7cb4-42bf-a021-4bab956fb186" providerId="AD" clId="Web-{E8B6D1E1-AF47-AE20-75EF-521D741370D0}" dt="2024-02-21T13:59:12.325" v="69" actId="20577"/>
      <pc:docMkLst>
        <pc:docMk/>
      </pc:docMkLst>
      <pc:sldChg chg="modSp">
        <pc:chgData name="Jonathan Butler-Jenkins  (Welsh Ambulance Service NHS Trust)" userId="S::jonathan.butler-jenkins@wales.nhs.uk::708a9bd0-7cb4-42bf-a021-4bab956fb186" providerId="AD" clId="Web-{E8B6D1E1-AF47-AE20-75EF-521D741370D0}" dt="2024-02-21T13:59:12.325" v="69" actId="20577"/>
        <pc:sldMkLst>
          <pc:docMk/>
          <pc:sldMk cId="1387694169" sldId="340"/>
        </pc:sldMkLst>
        <pc:spChg chg="mod">
          <ac:chgData name="Jonathan Butler-Jenkins  (Welsh Ambulance Service NHS Trust)" userId="S::jonathan.butler-jenkins@wales.nhs.uk::708a9bd0-7cb4-42bf-a021-4bab956fb186" providerId="AD" clId="Web-{E8B6D1E1-AF47-AE20-75EF-521D741370D0}" dt="2024-02-21T13:59:12.325" v="69" actId="20577"/>
          <ac:spMkLst>
            <pc:docMk/>
            <pc:sldMk cId="1387694169" sldId="340"/>
            <ac:spMk id="2" creationId="{74C4FC44-CA2E-F08D-AEDB-A60811BC80B3}"/>
          </ac:spMkLst>
        </pc:spChg>
      </pc:sldChg>
    </pc:docChg>
  </pc:docChgLst>
  <pc:docChgLst>
    <pc:chgData name="Jonathan Butler-Jenkins  (Welsh Ambulance Service NHS Trust)" userId="S::jonathan.butler-jenkins@wales.nhs.uk::708a9bd0-7cb4-42bf-a021-4bab956fb186" providerId="AD" clId="Web-{62ED5CAE-A50F-A0A1-2253-7CEA89F47EF9}"/>
    <pc:docChg chg="addSld modSld">
      <pc:chgData name="Jonathan Butler-Jenkins  (Welsh Ambulance Service NHS Trust)" userId="S::jonathan.butler-jenkins@wales.nhs.uk::708a9bd0-7cb4-42bf-a021-4bab956fb186" providerId="AD" clId="Web-{62ED5CAE-A50F-A0A1-2253-7CEA89F47EF9}" dt="2024-02-21T10:48:07.319" v="16" actId="20577"/>
      <pc:docMkLst>
        <pc:docMk/>
      </pc:docMkLst>
      <pc:sldChg chg="modSp">
        <pc:chgData name="Jonathan Butler-Jenkins  (Welsh Ambulance Service NHS Trust)" userId="S::jonathan.butler-jenkins@wales.nhs.uk::708a9bd0-7cb4-42bf-a021-4bab956fb186" providerId="AD" clId="Web-{62ED5CAE-A50F-A0A1-2253-7CEA89F47EF9}" dt="2024-02-21T10:13:41.134" v="13" actId="20577"/>
        <pc:sldMkLst>
          <pc:docMk/>
          <pc:sldMk cId="1387694169" sldId="340"/>
        </pc:sldMkLst>
        <pc:spChg chg="mod">
          <ac:chgData name="Jonathan Butler-Jenkins  (Welsh Ambulance Service NHS Trust)" userId="S::jonathan.butler-jenkins@wales.nhs.uk::708a9bd0-7cb4-42bf-a021-4bab956fb186" providerId="AD" clId="Web-{62ED5CAE-A50F-A0A1-2253-7CEA89F47EF9}" dt="2024-02-21T10:13:41.134" v="13" actId="20577"/>
          <ac:spMkLst>
            <pc:docMk/>
            <pc:sldMk cId="1387694169" sldId="340"/>
            <ac:spMk id="2" creationId="{74C4FC44-CA2E-F08D-AEDB-A60811BC80B3}"/>
          </ac:spMkLst>
        </pc:spChg>
      </pc:sldChg>
      <pc:sldChg chg="modSp">
        <pc:chgData name="Jonathan Butler-Jenkins  (Welsh Ambulance Service NHS Trust)" userId="S::jonathan.butler-jenkins@wales.nhs.uk::708a9bd0-7cb4-42bf-a021-4bab956fb186" providerId="AD" clId="Web-{62ED5CAE-A50F-A0A1-2253-7CEA89F47EF9}" dt="2024-02-21T10:48:07.319" v="16" actId="20577"/>
        <pc:sldMkLst>
          <pc:docMk/>
          <pc:sldMk cId="176739981" sldId="346"/>
        </pc:sldMkLst>
        <pc:spChg chg="mod">
          <ac:chgData name="Jonathan Butler-Jenkins  (Welsh Ambulance Service NHS Trust)" userId="S::jonathan.butler-jenkins@wales.nhs.uk::708a9bd0-7cb4-42bf-a021-4bab956fb186" providerId="AD" clId="Web-{62ED5CAE-A50F-A0A1-2253-7CEA89F47EF9}" dt="2024-02-21T10:48:07.319" v="16" actId="20577"/>
          <ac:spMkLst>
            <pc:docMk/>
            <pc:sldMk cId="176739981" sldId="346"/>
            <ac:spMk id="4" creationId="{B15D153D-2399-093D-42B7-20353EA92967}"/>
          </ac:spMkLst>
        </pc:spChg>
      </pc:sldChg>
      <pc:sldChg chg="addSp modSp new">
        <pc:chgData name="Jonathan Butler-Jenkins  (Welsh Ambulance Service NHS Trust)" userId="S::jonathan.butler-jenkins@wales.nhs.uk::708a9bd0-7cb4-42bf-a021-4bab956fb186" providerId="AD" clId="Web-{62ED5CAE-A50F-A0A1-2253-7CEA89F47EF9}" dt="2024-02-21T10:12:16.772" v="4" actId="1076"/>
        <pc:sldMkLst>
          <pc:docMk/>
          <pc:sldMk cId="2550182870" sldId="348"/>
        </pc:sldMkLst>
        <pc:spChg chg="add mod">
          <ac:chgData name="Jonathan Butler-Jenkins  (Welsh Ambulance Service NHS Trust)" userId="S::jonathan.butler-jenkins@wales.nhs.uk::708a9bd0-7cb4-42bf-a021-4bab956fb186" providerId="AD" clId="Web-{62ED5CAE-A50F-A0A1-2253-7CEA89F47EF9}" dt="2024-02-21T10:12:16.772" v="4" actId="1076"/>
          <ac:spMkLst>
            <pc:docMk/>
            <pc:sldMk cId="2550182870" sldId="348"/>
            <ac:spMk id="2" creationId="{3C069318-5B94-EF76-042E-9174F569A1B5}"/>
          </ac:spMkLst>
        </pc:spChg>
      </pc:sldChg>
    </pc:docChg>
  </pc:docChgLst>
  <pc:docChgLst>
    <pc:chgData name="Jonathan Butler-Jenkins  (Welsh Ambulance Service NHS Trust)" userId="S::jonathan.butler-jenkins@wales.nhs.uk::708a9bd0-7cb4-42bf-a021-4bab956fb186" providerId="AD" clId="Web-{A8E6E7FB-4EDA-266A-F12D-F1F81336E51C}"/>
    <pc:docChg chg="modSld">
      <pc:chgData name="Jonathan Butler-Jenkins  (Welsh Ambulance Service NHS Trust)" userId="S::jonathan.butler-jenkins@wales.nhs.uk::708a9bd0-7cb4-42bf-a021-4bab956fb186" providerId="AD" clId="Web-{A8E6E7FB-4EDA-266A-F12D-F1F81336E51C}" dt="2024-02-06T14:54:13.706" v="39" actId="20577"/>
      <pc:docMkLst>
        <pc:docMk/>
      </pc:docMkLst>
      <pc:sldChg chg="modSp">
        <pc:chgData name="Jonathan Butler-Jenkins  (Welsh Ambulance Service NHS Trust)" userId="S::jonathan.butler-jenkins@wales.nhs.uk::708a9bd0-7cb4-42bf-a021-4bab956fb186" providerId="AD" clId="Web-{A8E6E7FB-4EDA-266A-F12D-F1F81336E51C}" dt="2024-02-06T14:54:13.706" v="39" actId="20577"/>
        <pc:sldMkLst>
          <pc:docMk/>
          <pc:sldMk cId="3307162523" sldId="302"/>
        </pc:sldMkLst>
        <pc:spChg chg="mod">
          <ac:chgData name="Jonathan Butler-Jenkins  (Welsh Ambulance Service NHS Trust)" userId="S::jonathan.butler-jenkins@wales.nhs.uk::708a9bd0-7cb4-42bf-a021-4bab956fb186" providerId="AD" clId="Web-{A8E6E7FB-4EDA-266A-F12D-F1F81336E51C}" dt="2024-02-06T14:54:13.706" v="39" actId="20577"/>
          <ac:spMkLst>
            <pc:docMk/>
            <pc:sldMk cId="3307162523" sldId="302"/>
            <ac:spMk id="5" creationId="{3602EF04-C343-BFD2-AB41-A62063075783}"/>
          </ac:spMkLst>
        </pc:spChg>
      </pc:sldChg>
      <pc:sldChg chg="modSp">
        <pc:chgData name="Jonathan Butler-Jenkins  (Welsh Ambulance Service NHS Trust)" userId="S::jonathan.butler-jenkins@wales.nhs.uk::708a9bd0-7cb4-42bf-a021-4bab956fb186" providerId="AD" clId="Web-{A8E6E7FB-4EDA-266A-F12D-F1F81336E51C}" dt="2024-02-06T14:53:56.737" v="25" actId="20577"/>
        <pc:sldMkLst>
          <pc:docMk/>
          <pc:sldMk cId="829173032" sldId="315"/>
        </pc:sldMkLst>
        <pc:spChg chg="mod">
          <ac:chgData name="Jonathan Butler-Jenkins  (Welsh Ambulance Service NHS Trust)" userId="S::jonathan.butler-jenkins@wales.nhs.uk::708a9bd0-7cb4-42bf-a021-4bab956fb186" providerId="AD" clId="Web-{A8E6E7FB-4EDA-266A-F12D-F1F81336E51C}" dt="2024-02-06T14:53:06.064" v="5" actId="14100"/>
          <ac:spMkLst>
            <pc:docMk/>
            <pc:sldMk cId="829173032" sldId="315"/>
            <ac:spMk id="2" creationId="{F766D150-3C49-2C73-B783-62C6CD8B9BB7}"/>
          </ac:spMkLst>
        </pc:spChg>
        <pc:spChg chg="mod">
          <ac:chgData name="Jonathan Butler-Jenkins  (Welsh Ambulance Service NHS Trust)" userId="S::jonathan.butler-jenkins@wales.nhs.uk::708a9bd0-7cb4-42bf-a021-4bab956fb186" providerId="AD" clId="Web-{A8E6E7FB-4EDA-266A-F12D-F1F81336E51C}" dt="2024-02-06T14:53:56.737" v="25" actId="20577"/>
          <ac:spMkLst>
            <pc:docMk/>
            <pc:sldMk cId="829173032" sldId="315"/>
            <ac:spMk id="3" creationId="{CB75414E-5E62-AD48-886F-CA75986858E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C88E34-8C8C-8747-BADB-40E1ACC00129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1E5FCA-B2DD-C941-A2C1-6389394334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8964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1E5FCA-B2DD-C941-A2C1-63893943348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009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1734DBF-D33A-9B28-288C-C2DAB9E541E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078992" y="1956816"/>
            <a:ext cx="10040112" cy="2387600"/>
          </a:xfrm>
        </p:spPr>
        <p:txBody>
          <a:bodyPr anchor="t">
            <a:noAutofit/>
          </a:bodyPr>
          <a:lstStyle>
            <a:lvl1pPr algn="l">
              <a:defRPr sz="9600" spc="300" baseline="0">
                <a:ln w="28575">
                  <a:solidFill>
                    <a:schemeClr val="tx1"/>
                  </a:solidFill>
                </a:ln>
                <a:noFill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4901184"/>
            <a:ext cx="10040112" cy="1280160"/>
          </a:xfrm>
        </p:spPr>
        <p:txBody>
          <a:bodyPr/>
          <a:lstStyle>
            <a:lvl1pPr marL="0" indent="0" algn="l">
              <a:buNone/>
              <a:defRPr sz="2400" b="1" baseline="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1D3B0F0-DE71-18AB-7957-4CFA29C3A32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857290"/>
            <a:ext cx="5797296" cy="60007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F04770F-E995-EF98-B4D1-9F13733EEF0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763000" y="0"/>
            <a:ext cx="3429000" cy="6807199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3392E024-DB0F-45F6-7A0A-359A57817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216152"/>
            <a:ext cx="5184648" cy="4416552"/>
          </a:xfrm>
        </p:spPr>
        <p:txBody>
          <a:bodyPr lIns="0" rIns="0"/>
          <a:lstStyle>
            <a:lvl1pPr algn="r">
              <a:defRPr sz="4800" cap="all" spc="4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59AC38BE-9C76-A3FA-7823-F4A4B43AB75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00800" y="1216025"/>
            <a:ext cx="5184648" cy="4416425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2400" b="1" spc="200" baseline="0"/>
            </a:lvl1pPr>
            <a:lvl2pPr marL="228600">
              <a:lnSpc>
                <a:spcPct val="150000"/>
              </a:lnSpc>
              <a:spcBef>
                <a:spcPts val="1000"/>
              </a:spcBef>
              <a:defRPr sz="2400" spc="100" baseline="0"/>
            </a:lvl2pPr>
            <a:lvl3pPr marL="457200">
              <a:lnSpc>
                <a:spcPct val="150000"/>
              </a:lnSpc>
              <a:spcBef>
                <a:spcPts val="1000"/>
              </a:spcBef>
              <a:defRPr sz="2400" spc="100" baseline="0"/>
            </a:lvl3pPr>
            <a:lvl4pPr marL="685800">
              <a:lnSpc>
                <a:spcPct val="150000"/>
              </a:lnSpc>
              <a:spcBef>
                <a:spcPts val="1000"/>
              </a:spcBef>
              <a:defRPr sz="2400" spc="100" baseline="0"/>
            </a:lvl4pPr>
            <a:lvl5pPr marL="914400">
              <a:lnSpc>
                <a:spcPct val="150000"/>
              </a:lnSpc>
              <a:spcBef>
                <a:spcPts val="1000"/>
              </a:spcBef>
              <a:defRPr sz="2400" spc="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35C8AF3-79E7-17ED-9EB4-3006B31E422C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75A76CC-ED26-C4F7-5AB6-59D1A4C4A7F2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7844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60328C38-4E83-27EA-9D01-DDDF734988C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370576" y="3428234"/>
            <a:ext cx="6821424" cy="342976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270B91D-A39E-3D53-DBBB-DF836D19BE1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4654518" cy="5239512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3392E024-DB0F-45F6-7A0A-359A57817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216152"/>
            <a:ext cx="5184648" cy="4416552"/>
          </a:xfrm>
        </p:spPr>
        <p:txBody>
          <a:bodyPr lIns="0" rIns="0"/>
          <a:lstStyle>
            <a:lvl1pPr algn="r">
              <a:defRPr sz="4800" cap="all" spc="4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59AC38BE-9C76-A3FA-7823-F4A4B43AB75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00800" y="1216025"/>
            <a:ext cx="5184648" cy="4416425"/>
          </a:xfrm>
        </p:spPr>
        <p:txBody>
          <a:bodyPr anchor="ctr"/>
          <a:lstStyle>
            <a:lvl1pPr marL="0" indent="0">
              <a:lnSpc>
                <a:spcPct val="150000"/>
              </a:lnSpc>
              <a:spcBef>
                <a:spcPts val="1000"/>
              </a:spcBef>
              <a:buNone/>
              <a:defRPr sz="1600" spc="100" baseline="0"/>
            </a:lvl1pPr>
            <a:lvl2pPr marL="228600">
              <a:lnSpc>
                <a:spcPct val="150000"/>
              </a:lnSpc>
              <a:spcBef>
                <a:spcPts val="1000"/>
              </a:spcBef>
              <a:defRPr sz="1600" spc="100" baseline="0"/>
            </a:lvl2pPr>
            <a:lvl3pPr marL="457200">
              <a:lnSpc>
                <a:spcPct val="150000"/>
              </a:lnSpc>
              <a:spcBef>
                <a:spcPts val="1000"/>
              </a:spcBef>
              <a:defRPr sz="1600" spc="100" baseline="0"/>
            </a:lvl3pPr>
            <a:lvl4pPr marL="685800">
              <a:lnSpc>
                <a:spcPct val="150000"/>
              </a:lnSpc>
              <a:spcBef>
                <a:spcPts val="1000"/>
              </a:spcBef>
              <a:defRPr sz="1600" spc="100" baseline="0"/>
            </a:lvl4pPr>
            <a:lvl5pPr marL="914400">
              <a:lnSpc>
                <a:spcPct val="150000"/>
              </a:lnSpc>
              <a:spcBef>
                <a:spcPts val="1000"/>
              </a:spcBef>
              <a:defRPr sz="1600" spc="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35C8AF3-79E7-17ED-9EB4-3006B31E422C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75A76CC-ED26-C4F7-5AB6-59D1A4C4A7F2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1504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FEC1861-1570-5A6A-D3BA-4A17F008A56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0B0FF2F-3458-EA78-83DC-46FB2E5CE15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078992" y="1956816"/>
            <a:ext cx="10040112" cy="2387600"/>
          </a:xfrm>
        </p:spPr>
        <p:txBody>
          <a:bodyPr anchor="t">
            <a:noAutofit/>
          </a:bodyPr>
          <a:lstStyle>
            <a:lvl1pPr algn="l">
              <a:defRPr sz="9600" spc="300" baseline="0">
                <a:ln w="28575">
                  <a:solidFill>
                    <a:schemeClr val="tx1"/>
                  </a:solidFill>
                </a:ln>
                <a:noFill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DC93615E-193E-5253-6EE0-EC01791E3A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4901184"/>
            <a:ext cx="10040112" cy="1280160"/>
          </a:xfrm>
        </p:spPr>
        <p:txBody>
          <a:bodyPr/>
          <a:lstStyle>
            <a:lvl1pPr marL="0" indent="0" algn="l">
              <a:buNone/>
              <a:defRPr sz="2400" b="1" baseline="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37D9B2-AE86-9092-7072-0F717E3CA83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655535"/>
            <a:ext cx="4727448" cy="320246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BF7E0A5-7E8E-4A90-B415-12984C7AB24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548245" y="0"/>
            <a:ext cx="5643755" cy="2313432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3392E024-DB0F-45F6-7A0A-359A57817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216152"/>
            <a:ext cx="5184648" cy="4416552"/>
          </a:xfrm>
        </p:spPr>
        <p:txBody>
          <a:bodyPr lIns="0" rIns="0"/>
          <a:lstStyle>
            <a:lvl1pPr algn="r">
              <a:defRPr sz="4800" cap="all" spc="4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59AC38BE-9C76-A3FA-7823-F4A4B43AB75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00800" y="1216025"/>
            <a:ext cx="5184648" cy="4416425"/>
          </a:xfrm>
        </p:spPr>
        <p:txBody>
          <a:bodyPr anchor="ctr"/>
          <a:lstStyle>
            <a:lvl1pPr marL="0" indent="0">
              <a:lnSpc>
                <a:spcPct val="150000"/>
              </a:lnSpc>
              <a:spcBef>
                <a:spcPts val="1000"/>
              </a:spcBef>
              <a:buNone/>
              <a:defRPr sz="1600" spc="100" baseline="0"/>
            </a:lvl1pPr>
            <a:lvl2pPr marL="228600">
              <a:lnSpc>
                <a:spcPct val="150000"/>
              </a:lnSpc>
              <a:spcBef>
                <a:spcPts val="1000"/>
              </a:spcBef>
              <a:defRPr sz="1600" spc="100" baseline="0"/>
            </a:lvl2pPr>
            <a:lvl3pPr marL="457200">
              <a:lnSpc>
                <a:spcPct val="150000"/>
              </a:lnSpc>
              <a:spcBef>
                <a:spcPts val="1000"/>
              </a:spcBef>
              <a:defRPr sz="1600" spc="100" baseline="0"/>
            </a:lvl3pPr>
            <a:lvl4pPr marL="685800">
              <a:lnSpc>
                <a:spcPct val="150000"/>
              </a:lnSpc>
              <a:spcBef>
                <a:spcPts val="1000"/>
              </a:spcBef>
              <a:defRPr sz="1600" spc="100" baseline="0"/>
            </a:lvl4pPr>
            <a:lvl5pPr marL="914400">
              <a:lnSpc>
                <a:spcPct val="150000"/>
              </a:lnSpc>
              <a:spcBef>
                <a:spcPts val="1000"/>
              </a:spcBef>
              <a:defRPr sz="1600" spc="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35C8AF3-79E7-17ED-9EB4-3006B31E422C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75A76CC-ED26-C4F7-5AB6-59D1A4C4A7F2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6802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EFA7995-D0F4-05F2-CDF1-463407E3BA0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031909" y="0"/>
            <a:ext cx="5160091" cy="40416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92D768B-E662-B315-7576-313DFCE2AB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3127248"/>
            <a:ext cx="4162200" cy="373075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/>
          <a:lstStyle>
            <a:lvl1pPr algn="ctr">
              <a:lnSpc>
                <a:spcPct val="90000"/>
              </a:lnSpc>
              <a:defRPr sz="4800" spc="4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647" y="2441448"/>
            <a:ext cx="10972800" cy="3044952"/>
          </a:xfrm>
        </p:spPr>
        <p:txBody>
          <a:bodyPr/>
          <a:lstStyle>
            <a:lvl1pPr>
              <a:lnSpc>
                <a:spcPct val="100000"/>
              </a:lnSpc>
              <a:spcBef>
                <a:spcPts val="1000"/>
              </a:spcBef>
              <a:defRPr sz="1600" spc="100" baseline="0"/>
            </a:lvl1pPr>
            <a:lvl2pPr>
              <a:lnSpc>
                <a:spcPct val="100000"/>
              </a:lnSpc>
              <a:spcBef>
                <a:spcPts val="1000"/>
              </a:spcBef>
              <a:defRPr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sz="1100" spc="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7AC635D-0E01-2452-CC44-1DAE0F96DF63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ED63FD-A76F-FB56-8D44-31BD432133C5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8390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78303F0-A6CC-605A-D08C-4E4ED07C2FB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4196903" cy="361188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04458FB-E7BB-F476-4A31-9C5AA406E25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202680" y="4079057"/>
            <a:ext cx="5989320" cy="2778943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3392E024-DB0F-45F6-7A0A-359A57817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240" y="2651760"/>
            <a:ext cx="6309360" cy="1580714"/>
          </a:xfrm>
        </p:spPr>
        <p:txBody>
          <a:bodyPr lIns="91440" rIns="91440" anchor="t"/>
          <a:lstStyle>
            <a:lvl1pPr algn="l">
              <a:lnSpc>
                <a:spcPct val="100000"/>
              </a:lnSpc>
              <a:defRPr sz="2800" cap="none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94138E8D-4D76-2023-4B97-8ACB8894C5F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063240" y="4232475"/>
            <a:ext cx="5775960" cy="333945"/>
          </a:xfrm>
        </p:spPr>
        <p:txBody>
          <a:bodyPr/>
          <a:lstStyle>
            <a:lvl1pPr marL="0" indent="0">
              <a:buNone/>
              <a:defRPr sz="1800" spc="20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13">
            <a:extLst>
              <a:ext uri="{FF2B5EF4-FFF2-40B4-BE49-F238E27FC236}">
                <a16:creationId xmlns:a16="http://schemas.microsoft.com/office/drawing/2014/main" id="{D1FFE415-7AFC-D826-1BD1-1993DED3B01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737922" y="3591339"/>
            <a:ext cx="1171575" cy="2387600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7000" b="1" cap="all" spc="300" dirty="0">
                <a:ln w="28575">
                  <a:solidFill>
                    <a:schemeClr val="tx1"/>
                  </a:solidFill>
                </a:ln>
                <a:noFill/>
                <a:latin typeface="+mj-lt"/>
                <a:ea typeface="+mj-ea"/>
              </a:defRPr>
            </a:lvl1pPr>
          </a:lstStyle>
          <a:p>
            <a:pPr marL="914400" lvl="0" indent="-1143000">
              <a:spcBef>
                <a:spcPct val="0"/>
              </a:spcBef>
            </a:pPr>
            <a:r>
              <a:rPr lang="en-US"/>
              <a:t>”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0962DFC0-ADB3-684B-6F72-9C45BB48C24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09261" y="1982216"/>
            <a:ext cx="1171575" cy="2386584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7000" b="1" cap="all" spc="300" dirty="0">
                <a:ln w="28575">
                  <a:solidFill>
                    <a:schemeClr val="tx1"/>
                  </a:solidFill>
                </a:ln>
                <a:noFill/>
                <a:latin typeface="+mj-lt"/>
                <a:ea typeface="+mj-ea"/>
              </a:defRPr>
            </a:lvl1pPr>
          </a:lstStyle>
          <a:p>
            <a:pPr marL="914400" lvl="0" indent="-1143000">
              <a:spcBef>
                <a:spcPct val="0"/>
              </a:spcBef>
            </a:pPr>
            <a:r>
              <a:rPr lang="en-US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330879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C6FB24-160F-388E-8450-E5C970E243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764792"/>
            <a:ext cx="5359935" cy="509320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0AF7F25-1C65-DB7F-9FA3-300318BD4BF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262085" y="0"/>
            <a:ext cx="2929915" cy="2752344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DCE0745D-AFE6-DE6D-B026-1FF13F34E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/>
          <a:lstStyle>
            <a:lvl1pPr algn="ctr">
              <a:lnSpc>
                <a:spcPct val="90000"/>
              </a:lnSpc>
              <a:defRPr sz="4800" spc="4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0120" y="2450592"/>
            <a:ext cx="2057400" cy="20574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58956" y="4611550"/>
            <a:ext cx="228600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8956" y="4865225"/>
            <a:ext cx="2286000" cy="18288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 spc="2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730752" y="2450592"/>
            <a:ext cx="2057400" cy="20574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629588" y="4611550"/>
            <a:ext cx="228600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629588" y="4865225"/>
            <a:ext cx="2286000" cy="18288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 spc="2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464808" y="2450592"/>
            <a:ext cx="2057400" cy="20574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63644" y="4611550"/>
            <a:ext cx="228600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63644" y="4865225"/>
            <a:ext cx="2286000" cy="18288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 spc="2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98864" y="2450592"/>
            <a:ext cx="2057400" cy="20574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97700" y="4611550"/>
            <a:ext cx="228600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97700" y="4865225"/>
            <a:ext cx="2286000" cy="18288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 spc="2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63C6C7E-F363-1F17-B288-D4D45B87028D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D6D4091-312C-81B9-BAF6-5E0D6F665E5D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B6A3FD7E-DF96-B9E4-8D70-DA62CC33908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766265"/>
            <a:ext cx="5358384" cy="5091735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DCE0745D-AFE6-DE6D-B026-1FF13F34E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/>
          <a:lstStyle>
            <a:lvl1pPr algn="ctr">
              <a:lnSpc>
                <a:spcPct val="90000"/>
              </a:lnSpc>
              <a:defRPr sz="4800" spc="4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57200" y="2670048"/>
            <a:ext cx="1399032" cy="411480"/>
          </a:xfrm>
        </p:spPr>
        <p:txBody>
          <a:bodyPr lIns="0" tIns="0" rIns="0" bIns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57200" y="3094300"/>
            <a:ext cx="1399032" cy="517580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1200" b="0" spc="1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28" name="Text Placeholder 28">
            <a:extLst>
              <a:ext uri="{FF2B5EF4-FFF2-40B4-BE49-F238E27FC236}">
                <a16:creationId xmlns:a16="http://schemas.microsoft.com/office/drawing/2014/main" id="{739AFCF1-55F0-974F-0F5C-34444B290B5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57200" y="4479943"/>
            <a:ext cx="1399032" cy="411480"/>
          </a:xfrm>
        </p:spPr>
        <p:txBody>
          <a:bodyPr lIns="0" tIns="0" rIns="0" bIns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77CF7DE5-8E6D-2C2C-A514-BAB6D4B6FF3B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457200" y="4904195"/>
            <a:ext cx="1399032" cy="517580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1200" b="0" spc="1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993392" y="2450592"/>
            <a:ext cx="1161288" cy="11612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Picture Placeholder 23">
            <a:extLst>
              <a:ext uri="{FF2B5EF4-FFF2-40B4-BE49-F238E27FC236}">
                <a16:creationId xmlns:a16="http://schemas.microsoft.com/office/drawing/2014/main" id="{DBA744D6-401F-C995-EF58-BD24A0DD8581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1993392" y="4260487"/>
            <a:ext cx="1161288" cy="11612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18688" y="2670048"/>
            <a:ext cx="1399032" cy="411480"/>
          </a:xfrm>
        </p:spPr>
        <p:txBody>
          <a:bodyPr lIns="0" tIns="0" rIns="0" bIns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218688" y="3094300"/>
            <a:ext cx="1399032" cy="517580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1200" b="0" spc="1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30" name="Text Placeholder 28">
            <a:extLst>
              <a:ext uri="{FF2B5EF4-FFF2-40B4-BE49-F238E27FC236}">
                <a16:creationId xmlns:a16="http://schemas.microsoft.com/office/drawing/2014/main" id="{B1201CED-247A-16CA-9F03-BF32393D3B56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18688" y="4479943"/>
            <a:ext cx="1399032" cy="411480"/>
          </a:xfrm>
        </p:spPr>
        <p:txBody>
          <a:bodyPr lIns="0" tIns="0" rIns="0" bIns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2D5FA954-036C-191F-7040-1848AB2BE3CA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218688" y="4904195"/>
            <a:ext cx="1399032" cy="517580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1200" b="0" spc="1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4745736" y="2450592"/>
            <a:ext cx="1161288" cy="11612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Picture Placeholder 23">
            <a:extLst>
              <a:ext uri="{FF2B5EF4-FFF2-40B4-BE49-F238E27FC236}">
                <a16:creationId xmlns:a16="http://schemas.microsoft.com/office/drawing/2014/main" id="{8CFBAF86-D36B-F789-2C9C-78C6830B13C9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4745736" y="4260487"/>
            <a:ext cx="1161288" cy="11612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966787" y="2670048"/>
            <a:ext cx="1399032" cy="411480"/>
          </a:xfrm>
        </p:spPr>
        <p:txBody>
          <a:bodyPr lIns="0" tIns="0" rIns="0" bIns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966787" y="3094300"/>
            <a:ext cx="1399032" cy="517580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1200" b="0" spc="1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6E32CE61-2D9B-C245-0D18-C33760B0853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966787" y="4479943"/>
            <a:ext cx="1399032" cy="411480"/>
          </a:xfrm>
        </p:spPr>
        <p:txBody>
          <a:bodyPr lIns="0" tIns="0" rIns="0" bIns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33" name="Text Placeholder 28">
            <a:extLst>
              <a:ext uri="{FF2B5EF4-FFF2-40B4-BE49-F238E27FC236}">
                <a16:creationId xmlns:a16="http://schemas.microsoft.com/office/drawing/2014/main" id="{E4068D0A-21CD-897C-9CC1-0BFDAABBD49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966787" y="4904195"/>
            <a:ext cx="1399032" cy="517580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1200" b="0" spc="1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7498080" y="2450592"/>
            <a:ext cx="1161288" cy="11612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C110D526-1AE4-5106-E956-0B2ED3A4D4BC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7498080" y="4260487"/>
            <a:ext cx="1161288" cy="11612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732520" y="2670048"/>
            <a:ext cx="1399032" cy="411480"/>
          </a:xfrm>
        </p:spPr>
        <p:txBody>
          <a:bodyPr lIns="0" tIns="0" rIns="0" bIns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732520" y="3094300"/>
            <a:ext cx="1399032" cy="517580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1200" b="0" spc="1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3858F91A-46AA-AF23-2716-3B2B678BBE0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732520" y="4479943"/>
            <a:ext cx="1399032" cy="411480"/>
          </a:xfrm>
        </p:spPr>
        <p:txBody>
          <a:bodyPr lIns="0" tIns="0" rIns="0" bIns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EBC002F6-7435-833F-0E8B-30A53B0755AE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732520" y="4904195"/>
            <a:ext cx="1399032" cy="517580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1200" b="0" spc="1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10250424" y="2450592"/>
            <a:ext cx="1161288" cy="11612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7" name="Picture Placeholder 23">
            <a:extLst>
              <a:ext uri="{FF2B5EF4-FFF2-40B4-BE49-F238E27FC236}">
                <a16:creationId xmlns:a16="http://schemas.microsoft.com/office/drawing/2014/main" id="{2CBF8435-BD05-F386-4E6E-F2B6F6894FD7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10250424" y="4260487"/>
            <a:ext cx="1161288" cy="11612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63C6C7E-F363-1F17-B288-D4D45B87028D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D6D4091-312C-81B9-BAF6-5E0D6F665E5D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5523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3345C5D8-082A-AC27-3801-7A6EC375195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809"/>
          <a:stretch/>
        </p:blipFill>
        <p:spPr>
          <a:xfrm>
            <a:off x="0" y="0"/>
            <a:ext cx="5467552" cy="235000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531883F-9B23-B442-5F02-C2D25BB37C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241236" y="1234440"/>
            <a:ext cx="4950764" cy="56235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/>
          <a:lstStyle>
            <a:lvl1pPr algn="ctr">
              <a:lnSpc>
                <a:spcPct val="90000"/>
              </a:lnSpc>
              <a:defRPr sz="4800" spc="4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2438400"/>
            <a:ext cx="2029968" cy="530352"/>
          </a:xfrm>
          <a:solidFill>
            <a:schemeClr val="tx1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1000"/>
              </a:spcBef>
              <a:buNone/>
              <a:defRPr sz="2000" b="1" cap="all" spc="2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648" y="3127248"/>
            <a:ext cx="2029968" cy="2514600"/>
          </a:xfrm>
          <a:solidFill>
            <a:schemeClr val="accent6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</a:ln>
        </p:spPr>
        <p:txBody>
          <a:bodyPr tIns="182880" bIns="9144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spc="100" baseline="0"/>
            </a:lvl1pPr>
            <a:lvl2pPr marL="228600">
              <a:lnSpc>
                <a:spcPct val="100000"/>
              </a:lnSpc>
              <a:spcBef>
                <a:spcPts val="0"/>
              </a:spcBef>
              <a:defRPr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sz="1100" spc="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843784" y="2438400"/>
            <a:ext cx="2029968" cy="530352"/>
          </a:xfrm>
          <a:solidFill>
            <a:schemeClr val="tx1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1000"/>
              </a:spcBef>
              <a:buNone/>
              <a:defRPr sz="2000" b="1" cap="all" spc="2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2843784" y="3127248"/>
            <a:ext cx="2029968" cy="2514600"/>
          </a:xfrm>
          <a:solidFill>
            <a:schemeClr val="accent5">
              <a:alpha val="30000"/>
            </a:schemeClr>
          </a:solidFill>
          <a:ln>
            <a:solidFill>
              <a:schemeClr val="tx1"/>
            </a:solidFill>
          </a:ln>
        </p:spPr>
        <p:txBody>
          <a:bodyPr tIns="182880" bIns="9144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spc="100" baseline="0"/>
            </a:lvl1pPr>
            <a:lvl2pPr marL="228600">
              <a:lnSpc>
                <a:spcPct val="100000"/>
              </a:lnSpc>
              <a:spcBef>
                <a:spcPts val="0"/>
              </a:spcBef>
              <a:defRPr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sz="1100" spc="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9A48939F-0CF9-9CBD-F606-7A4850B910A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84064" y="2438400"/>
            <a:ext cx="2029968" cy="530352"/>
          </a:xfrm>
          <a:solidFill>
            <a:schemeClr val="tx1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1000"/>
              </a:spcBef>
              <a:buNone/>
              <a:defRPr sz="2000" b="1" cap="all" spc="2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693BC756-2B97-9751-B879-03B6F1C405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84064" y="3127248"/>
            <a:ext cx="2029968" cy="2514600"/>
          </a:xfrm>
          <a:solidFill>
            <a:schemeClr val="accent4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</a:ln>
        </p:spPr>
        <p:txBody>
          <a:bodyPr tIns="182880" bIns="9144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spc="100" baseline="0"/>
            </a:lvl1pPr>
            <a:lvl2pPr marL="228600">
              <a:lnSpc>
                <a:spcPct val="100000"/>
              </a:lnSpc>
              <a:spcBef>
                <a:spcPts val="0"/>
              </a:spcBef>
              <a:defRPr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sz="1100" spc="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843F725B-A33F-7FB2-E5C4-96EA154660E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315200" y="2438400"/>
            <a:ext cx="2029968" cy="530352"/>
          </a:xfrm>
          <a:solidFill>
            <a:schemeClr val="tx1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1000"/>
              </a:spcBef>
              <a:buNone/>
              <a:defRPr sz="2000" b="1" cap="all" spc="2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D9DD0DA7-5A1E-5312-178F-13561EF7C233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315200" y="3127248"/>
            <a:ext cx="2029968" cy="2514600"/>
          </a:xfrm>
          <a:solidFill>
            <a:schemeClr val="accent1">
              <a:alpha val="50000"/>
            </a:schemeClr>
          </a:solidFill>
          <a:ln>
            <a:solidFill>
              <a:schemeClr val="tx1"/>
            </a:solidFill>
          </a:ln>
        </p:spPr>
        <p:txBody>
          <a:bodyPr tIns="182880" bIns="9144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spc="100" baseline="0"/>
            </a:lvl1pPr>
            <a:lvl2pPr marL="228600">
              <a:lnSpc>
                <a:spcPct val="100000"/>
              </a:lnSpc>
              <a:spcBef>
                <a:spcPts val="0"/>
              </a:spcBef>
              <a:defRPr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sz="1100" spc="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5FBC3880-98AC-466C-7AD1-FDC8B395870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546336" y="2438400"/>
            <a:ext cx="2029968" cy="530352"/>
          </a:xfrm>
          <a:solidFill>
            <a:schemeClr val="tx1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1000"/>
              </a:spcBef>
              <a:buNone/>
              <a:defRPr sz="2000" b="1" cap="all" spc="2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24965100-8EF5-0264-CEE5-BD5BF1901635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9546336" y="3127248"/>
            <a:ext cx="2029968" cy="2514600"/>
          </a:xfrm>
          <a:solidFill>
            <a:schemeClr val="accent4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</a:ln>
        </p:spPr>
        <p:txBody>
          <a:bodyPr tIns="182880" bIns="9144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spc="100" baseline="0"/>
            </a:lvl1pPr>
            <a:lvl2pPr marL="228600">
              <a:lnSpc>
                <a:spcPct val="100000"/>
              </a:lnSpc>
              <a:spcBef>
                <a:spcPts val="0"/>
              </a:spcBef>
              <a:defRPr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sz="1100" spc="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7AC635D-0E01-2452-CC44-1DAE0F96DF63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ED63FD-A76F-FB56-8D44-31BD432133C5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8653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0CC3D06-2435-B655-8AA5-11CCBBEF19D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762234" y="0"/>
            <a:ext cx="3429766" cy="68214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/>
          <a:lstStyle>
            <a:lvl1pPr algn="ctr">
              <a:lnSpc>
                <a:spcPct val="90000"/>
              </a:lnSpc>
              <a:defRPr sz="4800" spc="4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5D1E9421-BC85-99CB-EB40-1863FA62274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6200000">
            <a:off x="-25907" y="3072704"/>
            <a:ext cx="1783080" cy="512064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cap="all" spc="200" baseline="0"/>
            </a:lvl1pPr>
          </a:lstStyle>
          <a:p>
            <a:pPr lvl="0"/>
            <a:r>
              <a:rPr lang="en-US"/>
              <a:t>MMM YYYY</a:t>
            </a:r>
          </a:p>
        </p:txBody>
      </p:sp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47BABAF8-5220-1E24-CE43-927FCCA269A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146218" y="2432434"/>
            <a:ext cx="1644986" cy="1783080"/>
          </a:xfrm>
        </p:spPr>
        <p:txBody>
          <a:bodyPr lIns="91440" tIns="0" r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spc="10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33">
            <a:extLst>
              <a:ext uri="{FF2B5EF4-FFF2-40B4-BE49-F238E27FC236}">
                <a16:creationId xmlns:a16="http://schemas.microsoft.com/office/drawing/2014/main" id="{F1D095F8-4552-1F88-C37B-99775B68ACC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 rot="16200000">
            <a:off x="2196136" y="4517644"/>
            <a:ext cx="1783080" cy="512064"/>
          </a:xfrm>
          <a:solidFill>
            <a:schemeClr val="accent2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cap="all" spc="200" baseline="0"/>
            </a:lvl1pPr>
          </a:lstStyle>
          <a:p>
            <a:pPr lvl="0"/>
            <a:r>
              <a:rPr lang="en-US"/>
              <a:t>MMM YYYY</a:t>
            </a:r>
          </a:p>
        </p:txBody>
      </p:sp>
      <p:sp>
        <p:nvSpPr>
          <p:cNvPr id="48" name="Text Placeholder 40">
            <a:extLst>
              <a:ext uri="{FF2B5EF4-FFF2-40B4-BE49-F238E27FC236}">
                <a16:creationId xmlns:a16="http://schemas.microsoft.com/office/drawing/2014/main" id="{4C4BFA3E-7B57-DCDD-4EA6-16C64A3756BF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383307" y="3882136"/>
            <a:ext cx="1644986" cy="1783080"/>
          </a:xfrm>
        </p:spPr>
        <p:txBody>
          <a:bodyPr lIns="91440" tIns="0" r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spc="10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3">
            <a:extLst>
              <a:ext uri="{FF2B5EF4-FFF2-40B4-BE49-F238E27FC236}">
                <a16:creationId xmlns:a16="http://schemas.microsoft.com/office/drawing/2014/main" id="{C65BF0DD-74C0-E055-CCAC-600751F5172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4418179" y="3067943"/>
            <a:ext cx="1783080" cy="512064"/>
          </a:xfrm>
          <a:solidFill>
            <a:schemeClr val="accent3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cap="all" spc="200" baseline="0"/>
            </a:lvl1pPr>
          </a:lstStyle>
          <a:p>
            <a:pPr lvl="0"/>
            <a:r>
              <a:rPr lang="en-US"/>
              <a:t>MMM YYYY</a:t>
            </a:r>
          </a:p>
        </p:txBody>
      </p:sp>
      <p:sp>
        <p:nvSpPr>
          <p:cNvPr id="44" name="Text Placeholder 40">
            <a:extLst>
              <a:ext uri="{FF2B5EF4-FFF2-40B4-BE49-F238E27FC236}">
                <a16:creationId xmlns:a16="http://schemas.microsoft.com/office/drawing/2014/main" id="{25927394-D1A0-C084-C689-F7A4EEE924C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589586" y="2432435"/>
            <a:ext cx="1644986" cy="1783080"/>
          </a:xfrm>
        </p:spPr>
        <p:txBody>
          <a:bodyPr lIns="91440" tIns="0" r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spc="10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3">
            <a:extLst>
              <a:ext uri="{FF2B5EF4-FFF2-40B4-BE49-F238E27FC236}">
                <a16:creationId xmlns:a16="http://schemas.microsoft.com/office/drawing/2014/main" id="{08F0F1F2-0D4E-95EA-349B-D734163FD55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 rot="16200000">
            <a:off x="6640222" y="4517644"/>
            <a:ext cx="1783080" cy="512064"/>
          </a:xfrm>
          <a:solidFill>
            <a:schemeClr val="accent4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cap="all" spc="200" baseline="0"/>
            </a:lvl1pPr>
          </a:lstStyle>
          <a:p>
            <a:pPr lvl="0"/>
            <a:r>
              <a:rPr lang="en-US"/>
              <a:t>MMM YYYY</a:t>
            </a:r>
          </a:p>
        </p:txBody>
      </p:sp>
      <p:sp>
        <p:nvSpPr>
          <p:cNvPr id="46" name="Text Placeholder 40">
            <a:extLst>
              <a:ext uri="{FF2B5EF4-FFF2-40B4-BE49-F238E27FC236}">
                <a16:creationId xmlns:a16="http://schemas.microsoft.com/office/drawing/2014/main" id="{B322E7EB-0174-5A8C-5BE3-F501B5670FA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827392" y="3882136"/>
            <a:ext cx="1644986" cy="1783080"/>
          </a:xfrm>
        </p:spPr>
        <p:txBody>
          <a:bodyPr lIns="91440" tIns="0" r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spc="10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33">
            <a:extLst>
              <a:ext uri="{FF2B5EF4-FFF2-40B4-BE49-F238E27FC236}">
                <a16:creationId xmlns:a16="http://schemas.microsoft.com/office/drawing/2014/main" id="{36C15449-A445-41A6-EAD9-37446450CC1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16200000">
            <a:off x="8862264" y="3072704"/>
            <a:ext cx="1783080" cy="512064"/>
          </a:xfrm>
          <a:solidFill>
            <a:schemeClr val="accent5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cap="all" spc="200" baseline="0"/>
            </a:lvl1pPr>
          </a:lstStyle>
          <a:p>
            <a:pPr lvl="0"/>
            <a:r>
              <a:rPr lang="en-US"/>
              <a:t>MMM YYYY</a:t>
            </a:r>
          </a:p>
        </p:txBody>
      </p:sp>
      <p:sp>
        <p:nvSpPr>
          <p:cNvPr id="45" name="Text Placeholder 40">
            <a:extLst>
              <a:ext uri="{FF2B5EF4-FFF2-40B4-BE49-F238E27FC236}">
                <a16:creationId xmlns:a16="http://schemas.microsoft.com/office/drawing/2014/main" id="{E6B7327B-EA3B-790D-AB08-0ED1D2FB401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0035230" y="2437196"/>
            <a:ext cx="1796654" cy="1783080"/>
          </a:xfrm>
        </p:spPr>
        <p:txBody>
          <a:bodyPr lIns="91440" tIns="0" r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spc="10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7AC635D-0E01-2452-CC44-1DAE0F96DF63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ED63FD-A76F-FB56-8D44-31BD432133C5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21201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9070F102-837A-486A-0CD4-E957B66B87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931920"/>
            <a:ext cx="5470497" cy="292608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19FAF77-1797-C11F-A1A9-B351E30B37C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208215" y="0"/>
            <a:ext cx="4983785" cy="227685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/>
          <a:lstStyle>
            <a:lvl1pPr algn="ctr">
              <a:lnSpc>
                <a:spcPct val="90000"/>
              </a:lnSpc>
              <a:defRPr sz="4800" spc="4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2438400"/>
            <a:ext cx="5157787" cy="365760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2000" b="1" cap="all" spc="2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648" y="2871216"/>
            <a:ext cx="5157787" cy="3247462"/>
          </a:xfrm>
        </p:spPr>
        <p:txBody>
          <a:bodyPr/>
          <a:lstStyle>
            <a:lvl1pPr>
              <a:lnSpc>
                <a:spcPct val="100000"/>
              </a:lnSpc>
              <a:spcBef>
                <a:spcPts val="1000"/>
              </a:spcBef>
              <a:defRPr sz="1600" spc="100" baseline="0"/>
            </a:lvl1pPr>
            <a:lvl2pPr>
              <a:lnSpc>
                <a:spcPct val="100000"/>
              </a:lnSpc>
              <a:spcBef>
                <a:spcPts val="1000"/>
              </a:spcBef>
              <a:defRPr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sz="1100" spc="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800" y="2438400"/>
            <a:ext cx="5183188" cy="365760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2000" b="1" cap="all" spc="2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800" y="2871216"/>
            <a:ext cx="5183188" cy="3247462"/>
          </a:xfrm>
        </p:spPr>
        <p:txBody>
          <a:bodyPr/>
          <a:lstStyle>
            <a:lvl1pPr>
              <a:lnSpc>
                <a:spcPct val="100000"/>
              </a:lnSpc>
              <a:spcBef>
                <a:spcPts val="1000"/>
              </a:spcBef>
              <a:defRPr sz="1600" spc="100" baseline="0"/>
            </a:lvl1pPr>
            <a:lvl2pPr>
              <a:lnSpc>
                <a:spcPct val="100000"/>
              </a:lnSpc>
              <a:spcBef>
                <a:spcPts val="1000"/>
              </a:spcBef>
              <a:defRPr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sz="1100" spc="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7AC635D-0E01-2452-CC44-1DAE0F96DF63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ED63FD-A76F-FB56-8D44-31BD432133C5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AE1E66A3-7FD1-08A5-8B20-36C5331DCF6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53650" y="4014216"/>
            <a:ext cx="5738350" cy="284378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464B067-71A6-CB30-BD46-5499FAAE00F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5458968" cy="29199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/>
          <a:lstStyle>
            <a:lvl1pPr algn="ctr">
              <a:lnSpc>
                <a:spcPct val="90000"/>
              </a:lnSpc>
              <a:defRPr sz="4800" spc="4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2438400"/>
            <a:ext cx="3419856" cy="365760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2000" b="1" cap="all" spc="2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648" y="2871216"/>
            <a:ext cx="3419856" cy="2925554"/>
          </a:xfrm>
        </p:spPr>
        <p:txBody>
          <a:bodyPr/>
          <a:lstStyle>
            <a:lvl1pPr>
              <a:lnSpc>
                <a:spcPct val="100000"/>
              </a:lnSpc>
              <a:spcBef>
                <a:spcPts val="1000"/>
              </a:spcBef>
              <a:defRPr sz="1600" spc="100" baseline="0"/>
            </a:lvl1pPr>
            <a:lvl2pPr>
              <a:lnSpc>
                <a:spcPct val="100000"/>
              </a:lnSpc>
              <a:spcBef>
                <a:spcPts val="1000"/>
              </a:spcBef>
              <a:defRPr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sz="1100" spc="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07408" y="2438400"/>
            <a:ext cx="3419856" cy="365760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2000" b="1" cap="all" spc="2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07408" y="2871216"/>
            <a:ext cx="3419856" cy="2925554"/>
          </a:xfrm>
        </p:spPr>
        <p:txBody>
          <a:bodyPr/>
          <a:lstStyle>
            <a:lvl1pPr>
              <a:lnSpc>
                <a:spcPct val="100000"/>
              </a:lnSpc>
              <a:spcBef>
                <a:spcPts val="1000"/>
              </a:spcBef>
              <a:defRPr sz="1600" spc="100" baseline="0"/>
            </a:lvl1pPr>
            <a:lvl2pPr>
              <a:lnSpc>
                <a:spcPct val="100000"/>
              </a:lnSpc>
              <a:spcBef>
                <a:spcPts val="1000"/>
              </a:spcBef>
              <a:defRPr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sz="1100" spc="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9A48939F-0CF9-9CBD-F606-7A4850B910A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83880" y="2438400"/>
            <a:ext cx="3419856" cy="365760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2000" b="1" cap="all" spc="2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693BC756-2B97-9751-B879-03B6F1C405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83880" y="2871216"/>
            <a:ext cx="3419856" cy="2925554"/>
          </a:xfrm>
        </p:spPr>
        <p:txBody>
          <a:bodyPr/>
          <a:lstStyle>
            <a:lvl1pPr>
              <a:lnSpc>
                <a:spcPct val="100000"/>
              </a:lnSpc>
              <a:spcBef>
                <a:spcPts val="1000"/>
              </a:spcBef>
              <a:defRPr sz="1600" spc="100" baseline="0"/>
            </a:lvl1pPr>
            <a:lvl2pPr>
              <a:lnSpc>
                <a:spcPct val="100000"/>
              </a:lnSpc>
              <a:spcBef>
                <a:spcPts val="1000"/>
              </a:spcBef>
              <a:defRPr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sz="1100" spc="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7AC635D-0E01-2452-CC44-1DAE0F96DF63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ED63FD-A76F-FB56-8D44-31BD432133C5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92877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5F45936-2436-D9FD-A05D-F3C70F90FDC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758530"/>
            <a:ext cx="4700016" cy="309947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DF862D5-CF3B-E45B-934F-ACEF42B35BB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5148072" cy="3436275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3392E024-DB0F-45F6-7A0A-359A57817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216152"/>
            <a:ext cx="5184648" cy="4416552"/>
          </a:xfrm>
        </p:spPr>
        <p:txBody>
          <a:bodyPr lIns="0" rIns="0"/>
          <a:lstStyle>
            <a:lvl1pPr algn="r">
              <a:defRPr sz="4800" cap="all" spc="4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59AC38BE-9C76-A3FA-7823-F4A4B43AB75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00800" y="1216025"/>
            <a:ext cx="5184648" cy="4416425"/>
          </a:xfrm>
        </p:spPr>
        <p:txBody>
          <a:bodyPr anchor="ctr"/>
          <a:lstStyle>
            <a:lvl1pPr marL="0" indent="0">
              <a:lnSpc>
                <a:spcPct val="150000"/>
              </a:lnSpc>
              <a:spcBef>
                <a:spcPts val="1000"/>
              </a:spcBef>
              <a:buNone/>
              <a:defRPr sz="1600" spc="100" baseline="0"/>
            </a:lvl1pPr>
            <a:lvl2pPr marL="228600">
              <a:lnSpc>
                <a:spcPct val="150000"/>
              </a:lnSpc>
              <a:spcBef>
                <a:spcPts val="1000"/>
              </a:spcBef>
              <a:defRPr sz="1600" spc="100" baseline="0"/>
            </a:lvl2pPr>
            <a:lvl3pPr marL="457200">
              <a:lnSpc>
                <a:spcPct val="150000"/>
              </a:lnSpc>
              <a:spcBef>
                <a:spcPts val="1000"/>
              </a:spcBef>
              <a:defRPr sz="1600" spc="100" baseline="0"/>
            </a:lvl3pPr>
            <a:lvl4pPr marL="685800">
              <a:lnSpc>
                <a:spcPct val="150000"/>
              </a:lnSpc>
              <a:spcBef>
                <a:spcPts val="1000"/>
              </a:spcBef>
              <a:defRPr sz="1600" spc="100" baseline="0"/>
            </a:lvl4pPr>
            <a:lvl5pPr marL="914400">
              <a:lnSpc>
                <a:spcPct val="150000"/>
              </a:lnSpc>
              <a:spcBef>
                <a:spcPts val="1000"/>
              </a:spcBef>
              <a:defRPr sz="1600" spc="1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35C8AF3-79E7-17ED-9EB4-3006B31E422C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75A76CC-ED26-C4F7-5AB6-59D1A4C4A7F2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18889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9AFB71-7F33-280E-7877-06F4AFFF06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0B0FF2F-3458-EA78-83DC-46FB2E5CE15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078992" y="1956816"/>
            <a:ext cx="10040112" cy="2387600"/>
          </a:xfrm>
        </p:spPr>
        <p:txBody>
          <a:bodyPr anchor="t">
            <a:noAutofit/>
          </a:bodyPr>
          <a:lstStyle>
            <a:lvl1pPr algn="l">
              <a:defRPr sz="9600" spc="300" baseline="0">
                <a:ln w="28575">
                  <a:solidFill>
                    <a:schemeClr val="tx1"/>
                  </a:solidFill>
                </a:ln>
                <a:noFill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DC93615E-193E-5253-6EE0-EC01791E3A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3483864"/>
            <a:ext cx="10040112" cy="1280160"/>
          </a:xfrm>
        </p:spPr>
        <p:txBody>
          <a:bodyPr/>
          <a:lstStyle>
            <a:lvl1pPr marL="0" indent="0" algn="l">
              <a:buNone/>
              <a:defRPr sz="2400" b="1" baseline="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3403559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35C8AF3-79E7-17ED-9EB4-3006B31E422C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75A76CC-ED26-C4F7-5AB6-59D1A4C4A7F2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BDEDC48-AA67-6FC9-FF0E-CD3CB49A5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/>
          <a:lstStyle>
            <a:lvl1pPr algn="ctr">
              <a:lnSpc>
                <a:spcPct val="90000"/>
              </a:lnSpc>
              <a:defRPr sz="4800" spc="400" baseline="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54185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754AE8D-13E4-BDDA-7C36-A9E08FD0A0E8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CE37136-8479-8CDC-7EEB-030C1A8151EF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DC6EFE9-BD9C-6124-823A-BD1C488321D2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53473-DF27-C657-627F-ED66976E076B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ackground pattern&#10;&#10;Description automatically generated">
            <a:extLst>
              <a:ext uri="{FF2B5EF4-FFF2-40B4-BE49-F238E27FC236}">
                <a16:creationId xmlns:a16="http://schemas.microsoft.com/office/drawing/2014/main" id="{E020D11E-3FF2-1E7F-038B-4F9534916FEB}"/>
              </a:ext>
            </a:extLst>
          </p:cNvPr>
          <p:cNvPicPr>
            <a:picLocks noChangeAspect="1"/>
          </p:cNvPicPr>
          <p:nvPr userDrawn="1"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1660127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3104752"/>
            <a:ext cx="11430000" cy="209228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1" i="0" spc="200" baseline="0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1" i="0" spc="200" baseline="0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r>
              <a:rPr lang="en-US"/>
              <a:t>&lt;##&gt;</a:t>
            </a:r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3" r:id="rId2"/>
    <p:sldLayoutId id="2147483664" r:id="rId3"/>
    <p:sldLayoutId id="2147483651" r:id="rId4"/>
    <p:sldLayoutId id="2147483662" r:id="rId5"/>
    <p:sldLayoutId id="2147483665" r:id="rId6"/>
    <p:sldLayoutId id="2147483669" r:id="rId7"/>
    <p:sldLayoutId id="2147483658" r:id="rId8"/>
    <p:sldLayoutId id="2147483666" r:id="rId9"/>
    <p:sldLayoutId id="2147483668" r:id="rId10"/>
    <p:sldLayoutId id="2147483670" r:id="rId11"/>
    <p:sldLayoutId id="2147483653" r:id="rId12"/>
    <p:sldLayoutId id="2147483667" r:id="rId13"/>
    <p:sldLayoutId id="2147483661" r:id="rId14"/>
    <p:sldLayoutId id="2147483660" r:id="rId15"/>
    <p:sldLayoutId id="2147483655" r:id="rId16"/>
    <p:sldLayoutId id="2147483659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 cap="all" spc="400" baseline="0">
          <a:solidFill>
            <a:schemeClr val="tx1"/>
          </a:solidFill>
          <a:latin typeface="+mj-lt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 spc="50" baseline="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 spc="50" baseline="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 spc="50" baseline="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 spc="50" baseline="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 spc="50" baseline="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:10.12968/jpar.2020.12.2.59" TargetMode="External"/><Relationship Id="rId2" Type="http://schemas.openxmlformats.org/officeDocument/2006/relationships/hyperlink" Target="https://wounds-uk.com/journal-articles/managing-change-the-lewin-model-3-refreeze/" TargetMode="Externa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400">
                <a:ln w="28575">
                  <a:solidFill>
                    <a:srgbClr val="000000"/>
                  </a:solidFill>
                </a:ln>
                <a:solidFill>
                  <a:srgbClr val="000000"/>
                </a:solidFill>
                <a:latin typeface="Times New Roman"/>
                <a:cs typeface="Times New Roman"/>
              </a:rPr>
              <a:t>Jonathan Butler-Jenkins</a:t>
            </a:r>
            <a:br>
              <a:rPr lang="en-US" sz="4400">
                <a:ln w="28575">
                  <a:solidFill>
                    <a:srgbClr val="000000"/>
                  </a:solidFill>
                </a:ln>
                <a:solidFill>
                  <a:srgbClr val="000000"/>
                </a:solidFill>
                <a:latin typeface="Times New Roman"/>
                <a:cs typeface="Times New Roman"/>
              </a:rPr>
            </a:br>
            <a:r>
              <a:rPr lang="en-US" sz="3200">
                <a:ln w="28575">
                  <a:solidFill>
                    <a:srgbClr val="000000"/>
                  </a:solidFill>
                </a:ln>
                <a:solidFill>
                  <a:srgbClr val="000000"/>
                </a:solidFill>
                <a:latin typeface="Times New Roman"/>
                <a:cs typeface="Times New Roman"/>
              </a:rPr>
              <a:t>SENIOR PARAMEDIC – CEREDIGION</a:t>
            </a:r>
            <a:r>
              <a:rPr lang="en-US" sz="4400">
                <a:ln w="28575">
                  <a:solidFill>
                    <a:srgbClr val="000000"/>
                  </a:solidFill>
                </a:ln>
                <a:solidFill>
                  <a:srgbClr val="000000"/>
                </a:solidFill>
                <a:latin typeface="Times New Roman"/>
                <a:cs typeface="Times New Roman"/>
              </a:rPr>
              <a:t>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dirty="0">
                <a:cs typeface="Arial"/>
              </a:rPr>
              <a:t>Leadership and Change</a:t>
            </a:r>
            <a:endParaRPr lang="en-US" dirty="0"/>
          </a:p>
          <a:p>
            <a:r>
              <a:rPr lang="en-US" dirty="0">
                <a:cs typeface="Arial"/>
              </a:rPr>
              <a:t>Student Number: 2242771</a:t>
            </a:r>
          </a:p>
          <a:p>
            <a:r>
              <a:rPr lang="en-US" dirty="0">
                <a:cs typeface="Arial"/>
              </a:rPr>
              <a:t>Module Number: BMPF7023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59841B0-F5C5-B799-A1C0-87AEA6A77B3B}"/>
              </a:ext>
            </a:extLst>
          </p:cNvPr>
          <p:cNvSpPr txBox="1"/>
          <p:nvPr/>
        </p:nvSpPr>
        <p:spPr>
          <a:xfrm>
            <a:off x="1388361" y="422543"/>
            <a:ext cx="7870703" cy="40626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u="sng" dirty="0">
                <a:cs typeface="Arial"/>
              </a:rPr>
              <a:t>Aims</a:t>
            </a:r>
            <a:endParaRPr lang="en-US"/>
          </a:p>
          <a:p>
            <a:pPr algn="ctr"/>
            <a:endParaRPr lang="en-GB" sz="4000" b="1" u="sng" dirty="0">
              <a:cs typeface="Arial"/>
            </a:endParaRPr>
          </a:p>
          <a:p>
            <a:pPr marL="457200" indent="-457200">
              <a:buFont typeface="Wingdings"/>
              <a:buChar char="Ø"/>
            </a:pPr>
            <a:r>
              <a:rPr lang="en-GB" sz="3200" dirty="0">
                <a:cs typeface="Arial"/>
              </a:rPr>
              <a:t>Highlight the area of change recognised.</a:t>
            </a:r>
            <a:endParaRPr lang="en-GB" sz="3200">
              <a:cs typeface="Arial"/>
            </a:endParaRPr>
          </a:p>
          <a:p>
            <a:pPr marL="457200" indent="-457200">
              <a:buFont typeface="Wingdings"/>
              <a:buChar char="Ø"/>
            </a:pPr>
            <a:r>
              <a:rPr lang="en-GB" sz="3200" dirty="0">
                <a:cs typeface="Arial"/>
              </a:rPr>
              <a:t>Introduce the objectives of the pilot study.</a:t>
            </a:r>
            <a:endParaRPr lang="en-GB" sz="3200">
              <a:cs typeface="Arial"/>
            </a:endParaRPr>
          </a:p>
          <a:p>
            <a:pPr marL="457200" indent="-457200">
              <a:buFont typeface="Wingdings"/>
              <a:buChar char="Ø"/>
            </a:pPr>
            <a:r>
              <a:rPr lang="en-GB" sz="3200" dirty="0">
                <a:cs typeface="Arial"/>
              </a:rPr>
              <a:t>Potential benefits of the pilot study.</a:t>
            </a:r>
          </a:p>
          <a:p>
            <a:endParaRPr lang="en-GB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69078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AF4F9EB-E96B-8EBD-E9F0-AC8745AC4DF2}"/>
              </a:ext>
            </a:extLst>
          </p:cNvPr>
          <p:cNvSpPr txBox="1"/>
          <p:nvPr/>
        </p:nvSpPr>
        <p:spPr>
          <a:xfrm>
            <a:off x="500690" y="1465159"/>
            <a:ext cx="10829298" cy="42237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4400" b="1" u="sng" dirty="0">
                <a:cs typeface="Arial"/>
              </a:rPr>
              <a:t>Leadership</a:t>
            </a:r>
            <a:endParaRPr lang="en-US" sz="4400" b="1" u="sng" dirty="0">
              <a:solidFill>
                <a:srgbClr val="808080"/>
              </a:solidFill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400" dirty="0">
                <a:cs typeface="Arial"/>
              </a:rPr>
              <a:t>Ability to guide, inspire and influence individuals or groups towards a common goal.</a:t>
            </a:r>
            <a:r>
              <a:rPr lang="en-GB" sz="2400" b="1" dirty="0">
                <a:cs typeface="Arial"/>
              </a:rPr>
              <a:t> </a:t>
            </a:r>
            <a:r>
              <a:rPr lang="en-GB" sz="2400" dirty="0">
                <a:cs typeface="Arial"/>
              </a:rPr>
              <a:t>(</a:t>
            </a:r>
            <a:r>
              <a:rPr lang="en-GB" sz="2400" dirty="0">
                <a:ea typeface="+mn-lt"/>
                <a:cs typeface="+mn-lt"/>
              </a:rPr>
              <a:t>Roache, 2023)</a:t>
            </a:r>
            <a:endParaRPr lang="en-US" sz="2400" dirty="0">
              <a:solidFill>
                <a:srgbClr val="808080"/>
              </a:solidFill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400" dirty="0">
              <a:solidFill>
                <a:srgbClr val="808080"/>
              </a:solidFill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4400" b="1" u="sng" dirty="0">
                <a:cs typeface="Arial"/>
              </a:rPr>
              <a:t>Change</a:t>
            </a:r>
            <a:endParaRPr lang="en-US" sz="4400" b="1" u="sng" dirty="0">
              <a:solidFill>
                <a:srgbClr val="808080"/>
              </a:solidFill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400" dirty="0">
                <a:cs typeface="Arial"/>
              </a:rPr>
              <a:t>Change is important in an organisation to adapt, innovate and thrive in an ever-changing environment.</a:t>
            </a:r>
            <a:endParaRPr lang="en-US" sz="2400" dirty="0">
              <a:solidFill>
                <a:srgbClr val="808080"/>
              </a:solidFill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400" dirty="0">
                <a:cs typeface="Arial"/>
              </a:rPr>
              <a:t>Provides success. (</a:t>
            </a:r>
            <a:r>
              <a:rPr lang="en-GB" sz="2400" dirty="0">
                <a:ea typeface="+mn-lt"/>
                <a:cs typeface="+mn-lt"/>
              </a:rPr>
              <a:t>Emery, 2019)</a:t>
            </a:r>
            <a:endParaRPr lang="en-GB" sz="2400" dirty="0">
              <a:cs typeface="Arial"/>
            </a:endParaRPr>
          </a:p>
          <a:p>
            <a:pPr algn="l"/>
            <a:endParaRPr lang="en-GB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29792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A30BC73-9B53-FF33-2202-5D0BCD28A292}"/>
              </a:ext>
            </a:extLst>
          </p:cNvPr>
          <p:cNvSpPr txBox="1"/>
          <p:nvPr/>
        </p:nvSpPr>
        <p:spPr>
          <a:xfrm>
            <a:off x="1001005" y="961095"/>
            <a:ext cx="10294736" cy="62478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u="sng" dirty="0">
                <a:cs typeface="Arial"/>
              </a:rPr>
              <a:t>Area of Change Recognised: Pressure Ulcers</a:t>
            </a:r>
            <a:endParaRPr lang="en-US" b="1" u="sng" dirty="0">
              <a:cs typeface="Arial"/>
            </a:endParaRPr>
          </a:p>
          <a:p>
            <a:endParaRPr lang="en-GB" dirty="0"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3200" dirty="0">
                <a:cs typeface="Arial"/>
              </a:rPr>
              <a:t>Limited documentation during ride outs.</a:t>
            </a:r>
          </a:p>
          <a:p>
            <a:pPr marL="285750" indent="-285750">
              <a:buFont typeface="Wingdings"/>
              <a:buChar char="Ø"/>
            </a:pPr>
            <a:r>
              <a:rPr lang="en-GB" sz="3200" dirty="0">
                <a:cs typeface="Arial"/>
              </a:rPr>
              <a:t>Difficulty auditing information.</a:t>
            </a:r>
          </a:p>
          <a:p>
            <a:endParaRPr lang="en-GB" dirty="0">
              <a:cs typeface="Arial"/>
            </a:endParaRPr>
          </a:p>
          <a:p>
            <a:r>
              <a:rPr lang="en-GB" sz="3600" u="sng" dirty="0">
                <a:cs typeface="Arial"/>
              </a:rPr>
              <a:t>Benefits of Change</a:t>
            </a:r>
          </a:p>
          <a:p>
            <a:pPr marL="457200" indent="-457200">
              <a:buFont typeface="Wingdings"/>
              <a:buChar char="Ø"/>
            </a:pPr>
            <a:r>
              <a:rPr lang="en-GB" sz="3200" dirty="0">
                <a:cs typeface="Arial"/>
              </a:rPr>
              <a:t>Improves patient outcomes.</a:t>
            </a:r>
          </a:p>
          <a:p>
            <a:pPr marL="457200" indent="-457200">
              <a:buFont typeface="Wingdings"/>
              <a:buChar char="Ø"/>
            </a:pPr>
            <a:r>
              <a:rPr lang="en-GB" sz="3200" dirty="0">
                <a:cs typeface="Arial"/>
              </a:rPr>
              <a:t>Patient safety.</a:t>
            </a:r>
          </a:p>
          <a:p>
            <a:pPr marL="457200" indent="-457200">
              <a:buFont typeface="Wingdings"/>
              <a:buChar char="Ø"/>
            </a:pPr>
            <a:r>
              <a:rPr lang="en-GB" sz="3200" dirty="0">
                <a:cs typeface="Arial"/>
              </a:rPr>
              <a:t>Staff recognise the threat of pressure ulcers.</a:t>
            </a:r>
          </a:p>
          <a:p>
            <a:pPr marL="457200" indent="-457200">
              <a:buFont typeface="Wingdings"/>
              <a:buChar char="Ø"/>
            </a:pPr>
            <a:r>
              <a:rPr lang="en-GB" sz="3200" dirty="0">
                <a:cs typeface="Arial"/>
              </a:rPr>
              <a:t>Reduces cost to the NHS</a:t>
            </a:r>
          </a:p>
          <a:p>
            <a:pPr marL="457200" indent="-457200">
              <a:buFont typeface="Wingdings"/>
              <a:buChar char="Ø"/>
            </a:pPr>
            <a:r>
              <a:rPr lang="en-GB" sz="3200" dirty="0">
                <a:cs typeface="Arial"/>
              </a:rPr>
              <a:t>Health care standards.</a:t>
            </a:r>
          </a:p>
          <a:p>
            <a:pPr marL="457200" indent="-457200">
              <a:buFont typeface="Wingdings"/>
              <a:buChar char="Ø"/>
            </a:pPr>
            <a:r>
              <a:rPr lang="en-GB" sz="3200" dirty="0">
                <a:cs typeface="Arial"/>
              </a:rPr>
              <a:t>Reputation of WAST.</a:t>
            </a:r>
          </a:p>
          <a:p>
            <a:endParaRPr lang="en-GB" dirty="0">
              <a:cs typeface="Arial"/>
            </a:endParaRPr>
          </a:p>
          <a:p>
            <a:endParaRPr lang="en-GB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86176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40C0D3-AB7C-BE82-0672-8011F529C29D}"/>
              </a:ext>
            </a:extLst>
          </p:cNvPr>
          <p:cNvSpPr txBox="1"/>
          <p:nvPr/>
        </p:nvSpPr>
        <p:spPr>
          <a:xfrm>
            <a:off x="1086014" y="452987"/>
            <a:ext cx="9901377" cy="53819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u="sng" dirty="0">
                <a:cs typeface="Arial"/>
              </a:rPr>
              <a:t>Area of Change</a:t>
            </a:r>
            <a:endParaRPr lang="en-US" b="1" u="sng">
              <a:cs typeface="Arial"/>
            </a:endParaRPr>
          </a:p>
          <a:p>
            <a:pPr algn="ctr"/>
            <a:endParaRPr lang="en-GB" sz="4000" u="sng" dirty="0"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,Sans-Serif"/>
              <a:buChar char="Ø"/>
            </a:pPr>
            <a:r>
              <a:rPr lang="en-GB" sz="3200" dirty="0">
                <a:cs typeface="Arial"/>
              </a:rPr>
              <a:t>Pressure Ulcer Risk Assessment (PURA) for the Welsh Ambulance Services NHS Trust (WAST).</a:t>
            </a:r>
            <a:endParaRPr lang="en-GB" sz="3200" dirty="0">
              <a:solidFill>
                <a:srgbClr val="808080"/>
              </a:solidFill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,Sans-Serif"/>
              <a:buChar char="Ø"/>
            </a:pPr>
            <a:r>
              <a:rPr lang="en-GB" sz="3200" dirty="0">
                <a:cs typeface="Arial"/>
              </a:rPr>
              <a:t>Pilot study within Ceredigion Locality.</a:t>
            </a:r>
            <a:endParaRPr lang="en-US" sz="3200">
              <a:solidFill>
                <a:srgbClr val="808080"/>
              </a:solidFill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,Sans-Serif"/>
              <a:buChar char="Ø"/>
            </a:pPr>
            <a:r>
              <a:rPr lang="en-GB" sz="3200" dirty="0">
                <a:cs typeface="Arial"/>
              </a:rPr>
              <a:t>Incorporates a simple (PURA) test developed by WAST into the electronic Patient Care Record (</a:t>
            </a:r>
            <a:r>
              <a:rPr lang="en-GB" sz="3200" err="1">
                <a:cs typeface="Arial"/>
              </a:rPr>
              <a:t>ePCR</a:t>
            </a:r>
            <a:r>
              <a:rPr lang="en-GB" sz="3200" dirty="0">
                <a:cs typeface="Arial"/>
              </a:rPr>
              <a:t>).</a:t>
            </a:r>
            <a:endParaRPr lang="en-GB" sz="3200">
              <a:solidFill>
                <a:srgbClr val="808080"/>
              </a:solidFill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,Sans-Serif"/>
              <a:buChar char="Ø"/>
            </a:pPr>
            <a:r>
              <a:rPr lang="en-GB" sz="3200" dirty="0">
                <a:cs typeface="Arial"/>
              </a:rPr>
              <a:t>Results of PURA to be relayed to hospital staff during patient handover.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17896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ECEB24F1-AD33-CCD8-15B1-699DCC2679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097" r="146" b="-8098"/>
          <a:stretch/>
        </p:blipFill>
        <p:spPr>
          <a:xfrm>
            <a:off x="911836" y="890159"/>
            <a:ext cx="9959540" cy="596836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F52A51-BE36-E5E9-BBF8-2627292DC848}"/>
              </a:ext>
            </a:extLst>
          </p:cNvPr>
          <p:cNvSpPr txBox="1"/>
          <p:nvPr/>
        </p:nvSpPr>
        <p:spPr>
          <a:xfrm>
            <a:off x="2508588" y="140292"/>
            <a:ext cx="682083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u="sng" dirty="0">
                <a:cs typeface="Arial"/>
              </a:rPr>
              <a:t>Location of PURA on </a:t>
            </a:r>
            <a:r>
              <a:rPr lang="en-GB" sz="3600" b="1" u="sng" err="1">
                <a:cs typeface="Arial"/>
              </a:rPr>
              <a:t>ePCR</a:t>
            </a:r>
            <a:endParaRPr lang="en-GB" sz="3600" b="1" u="sng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13509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C069318-5B94-EF76-042E-9174F569A1B5}"/>
              </a:ext>
            </a:extLst>
          </p:cNvPr>
          <p:cNvSpPr txBox="1"/>
          <p:nvPr/>
        </p:nvSpPr>
        <p:spPr>
          <a:xfrm>
            <a:off x="1476532" y="477187"/>
            <a:ext cx="9051560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u="sng">
                <a:cs typeface="Segoe UI"/>
              </a:rPr>
              <a:t>PURA Questions</a:t>
            </a:r>
            <a:r>
              <a:rPr lang="en-US" sz="3600">
                <a:solidFill>
                  <a:srgbClr val="808080"/>
                </a:solidFill>
                <a:cs typeface="Segoe UI"/>
              </a:rPr>
              <a:t>​</a:t>
            </a:r>
          </a:p>
          <a:p>
            <a:r>
              <a:rPr lang="en-GB" sz="3600">
                <a:solidFill>
                  <a:srgbClr val="808080"/>
                </a:solidFill>
                <a:cs typeface="Segoe UI"/>
              </a:rPr>
              <a:t>​</a:t>
            </a:r>
          </a:p>
          <a:p>
            <a:r>
              <a:rPr lang="en-GB" sz="3600">
                <a:cs typeface="Segoe UI"/>
              </a:rPr>
              <a:t>North East Ambulance Service</a:t>
            </a:r>
            <a:r>
              <a:rPr lang="en-US" sz="3600">
                <a:solidFill>
                  <a:srgbClr val="808080"/>
                </a:solidFill>
                <a:cs typeface="Segoe UI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GB" sz="3600">
                <a:cs typeface="Arial"/>
              </a:rPr>
              <a:t>Does the patient have a pressure ulcer?</a:t>
            </a:r>
            <a:r>
              <a:rPr lang="en-US" sz="3600">
                <a:solidFill>
                  <a:srgbClr val="808080"/>
                </a:solidFill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GB" sz="3600">
                <a:cs typeface="Arial"/>
              </a:rPr>
              <a:t>Previous history of bed sores?</a:t>
            </a:r>
            <a:r>
              <a:rPr lang="en-US" sz="3600">
                <a:solidFill>
                  <a:srgbClr val="808080"/>
                </a:solidFill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GB" sz="3600">
                <a:cs typeface="Arial"/>
              </a:rPr>
              <a:t>History of the patient being immobile and lying for &gt;20 minutes?</a:t>
            </a:r>
            <a:r>
              <a:rPr lang="en-US" sz="3600">
                <a:solidFill>
                  <a:srgbClr val="808080"/>
                </a:solidFill>
                <a:cs typeface="Arial"/>
              </a:rPr>
              <a:t>​</a:t>
            </a:r>
          </a:p>
          <a:p>
            <a:pPr algn="r"/>
            <a:r>
              <a:rPr lang="en-GB">
                <a:cs typeface="Segoe UI"/>
              </a:rPr>
              <a:t>(Mains, Graham and Hayes, 2020)</a:t>
            </a:r>
            <a:r>
              <a:rPr lang="en-GB">
                <a:solidFill>
                  <a:srgbClr val="808080"/>
                </a:solidFill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25501828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ocument with text and circles and circles&#10;&#10;Description automatically generated">
            <a:extLst>
              <a:ext uri="{FF2B5EF4-FFF2-40B4-BE49-F238E27FC236}">
                <a16:creationId xmlns:a16="http://schemas.microsoft.com/office/drawing/2014/main" id="{8287F2A4-AA68-B5E5-AF20-F26BD7F56D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623" t="8165" r="5080" b="62806"/>
          <a:stretch/>
        </p:blipFill>
        <p:spPr>
          <a:xfrm>
            <a:off x="3046956" y="3033306"/>
            <a:ext cx="5817088" cy="36987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427DECE-E138-91C0-8646-16E0F52A7697}"/>
              </a:ext>
            </a:extLst>
          </p:cNvPr>
          <p:cNvSpPr txBox="1"/>
          <p:nvPr/>
        </p:nvSpPr>
        <p:spPr>
          <a:xfrm>
            <a:off x="755046" y="5265"/>
            <a:ext cx="9508906" cy="25268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GB" sz="4000" b="1" u="sng" dirty="0">
                <a:cs typeface="Arial"/>
              </a:rPr>
              <a:t>What are Pressure Ulcers</a:t>
            </a:r>
            <a:endParaRPr lang="en-US" sz="400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endParaRPr lang="en-GB" sz="3600" b="1" u="sng" dirty="0"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"/>
              <a:buChar char="Ø"/>
            </a:pPr>
            <a:r>
              <a:rPr lang="en-GB" sz="2400" dirty="0">
                <a:cs typeface="Arial"/>
              </a:rPr>
              <a:t>Also known as: Bedsores, pressure sores and decubitus ulcers.</a:t>
            </a:r>
            <a:endParaRPr lang="en-US" sz="2400" dirty="0">
              <a:solidFill>
                <a:srgbClr val="808080"/>
              </a:solidFill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Wingdings"/>
              <a:buChar char="Ø"/>
            </a:pPr>
            <a:r>
              <a:rPr lang="en-GB" sz="2400" dirty="0">
                <a:cs typeface="Arial"/>
              </a:rPr>
              <a:t>Caused by prolonged pressure to the skin, resulting in damage to the skin and underlying tissue. </a:t>
            </a:r>
            <a:endParaRPr lang="en-GB" dirty="0"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D88798-8E7F-F745-2B98-C755225117B5}"/>
              </a:ext>
            </a:extLst>
          </p:cNvPr>
          <p:cNvSpPr txBox="1"/>
          <p:nvPr/>
        </p:nvSpPr>
        <p:spPr>
          <a:xfrm>
            <a:off x="8794713" y="6219794"/>
            <a:ext cx="350659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333333"/>
                </a:solidFill>
                <a:ea typeface="+mn-lt"/>
                <a:cs typeface="+mn-lt"/>
              </a:rPr>
              <a:t>(Hertz &amp; Santy-Tomlinson, 2018)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897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person lying on a chair&#10;&#10;Description automatically generated">
            <a:extLst>
              <a:ext uri="{FF2B5EF4-FFF2-40B4-BE49-F238E27FC236}">
                <a16:creationId xmlns:a16="http://schemas.microsoft.com/office/drawing/2014/main" id="{E282F2A3-2BF2-B9FD-ADD0-5BE949809D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31" t="9635" r="2829" b="5987"/>
          <a:stretch/>
        </p:blipFill>
        <p:spPr>
          <a:xfrm>
            <a:off x="1224340" y="1313138"/>
            <a:ext cx="9519611" cy="475852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2C623CE-2A70-A992-C646-F555C3FB089A}"/>
              </a:ext>
            </a:extLst>
          </p:cNvPr>
          <p:cNvSpPr txBox="1"/>
          <p:nvPr/>
        </p:nvSpPr>
        <p:spPr>
          <a:xfrm>
            <a:off x="2649999" y="472293"/>
            <a:ext cx="603858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u="sng" dirty="0">
                <a:cs typeface="Arial"/>
              </a:rPr>
              <a:t>Areas at Risk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A2A6E25-731B-DFEA-D159-E286ED1F8972}"/>
              </a:ext>
            </a:extLst>
          </p:cNvPr>
          <p:cNvSpPr txBox="1"/>
          <p:nvPr/>
        </p:nvSpPr>
        <p:spPr>
          <a:xfrm>
            <a:off x="8177694" y="6237927"/>
            <a:ext cx="51391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2C3E50"/>
                </a:solidFill>
                <a:ea typeface="+mn-lt"/>
                <a:cs typeface="+mn-lt"/>
              </a:rPr>
              <a:t>(Knight, Nigam and Jones,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47141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2BC3A4F-251D-0388-7786-B76DE962AC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6666234"/>
              </p:ext>
            </p:extLst>
          </p:nvPr>
        </p:nvGraphicFramePr>
        <p:xfrm>
          <a:off x="637082" y="799475"/>
          <a:ext cx="10776855" cy="595085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844142">
                  <a:extLst>
                    <a:ext uri="{9D8B030D-6E8A-4147-A177-3AD203B41FA5}">
                      <a16:colId xmlns:a16="http://schemas.microsoft.com/office/drawing/2014/main" val="1482930983"/>
                    </a:ext>
                  </a:extLst>
                </a:gridCol>
                <a:gridCol w="5932713">
                  <a:extLst>
                    <a:ext uri="{9D8B030D-6E8A-4147-A177-3AD203B41FA5}">
                      <a16:colId xmlns:a16="http://schemas.microsoft.com/office/drawing/2014/main" val="2141746446"/>
                    </a:ext>
                  </a:extLst>
                </a:gridCol>
              </a:tblGrid>
              <a:tr h="2286000">
                <a:tc>
                  <a:txBody>
                    <a:bodyPr/>
                    <a:lstStyle/>
                    <a:p>
                      <a:pPr fontAlgn="t"/>
                      <a:endParaRPr lang="en-GB" sz="1800">
                        <a:effectLst/>
                      </a:endParaRPr>
                    </a:p>
                    <a:p>
                      <a:pPr algn="l" rtl="0" fontAlgn="base"/>
                      <a:r>
                        <a:rPr lang="en-GB" sz="1800" b="1" i="0" u="sng">
                          <a:effectLst/>
                          <a:latin typeface="Arial Nova"/>
                        </a:rPr>
                        <a:t>Strengths</a:t>
                      </a:r>
                      <a:r>
                        <a:rPr lang="en-GB" sz="1800" b="0" i="0">
                          <a:effectLst/>
                          <a:latin typeface="Arial Nova"/>
                        </a:rPr>
                        <a:t>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>
                          <a:effectLst/>
                          <a:latin typeface="Arial Nova"/>
                        </a:rPr>
                        <a:t>Benefits patients.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>
                          <a:effectLst/>
                          <a:latin typeface="Arial Nova"/>
                        </a:rPr>
                        <a:t>Cost reducing element to NHS.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>
                          <a:effectLst/>
                          <a:latin typeface="Arial Nova"/>
                        </a:rPr>
                        <a:t>Staff training regarding pressure ulcers.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>
                          <a:effectLst/>
                          <a:latin typeface="Arial Nova"/>
                        </a:rPr>
                        <a:t>Effective leadership </a:t>
                      </a:r>
                    </a:p>
                    <a:p>
                      <a:pPr marL="0" lvl="0" indent="0" algn="l" rtl="0">
                        <a:buFont typeface="Arial" panose="020B0604020202020204" pitchFamily="34" charset="0"/>
                        <a:buNone/>
                      </a:pPr>
                      <a:endParaRPr lang="en-GB" sz="1800" b="0" i="0">
                        <a:effectLst/>
                        <a:latin typeface="Arial Nova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800">
                        <a:effectLst/>
                      </a:endParaRPr>
                    </a:p>
                    <a:p>
                      <a:pPr algn="l" rtl="0" fontAlgn="base"/>
                      <a:r>
                        <a:rPr lang="en-GB" sz="1800" b="1" i="0" u="sng">
                          <a:effectLst/>
                          <a:latin typeface="Arial Nova"/>
                        </a:rPr>
                        <a:t>Weaknesses</a:t>
                      </a:r>
                      <a:r>
                        <a:rPr lang="en-GB" sz="1800" b="0" i="0">
                          <a:effectLst/>
                          <a:latin typeface="Arial Nova"/>
                        </a:rPr>
                        <a:t>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>
                          <a:effectLst/>
                          <a:latin typeface="Arial Nova"/>
                        </a:rPr>
                        <a:t>Staff resistance to change.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>
                          <a:effectLst/>
                          <a:latin typeface="Arial Nova"/>
                        </a:rPr>
                        <a:t>Staff pressures due to high demand.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>
                          <a:effectLst/>
                          <a:latin typeface="Arial Nova"/>
                        </a:rPr>
                        <a:t>Only 3 clinical governance days a month.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>
                          <a:effectLst/>
                          <a:latin typeface="Arial Nova"/>
                        </a:rPr>
                        <a:t>Insufficient numbers of Senior Paramedics. 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21136877"/>
                  </a:ext>
                </a:extLst>
              </a:tr>
              <a:tr h="3664857">
                <a:tc>
                  <a:txBody>
                    <a:bodyPr/>
                    <a:lstStyle/>
                    <a:p>
                      <a:pPr fontAlgn="t"/>
                      <a:endParaRPr lang="en-GB" sz="1800">
                        <a:effectLst/>
                      </a:endParaRPr>
                    </a:p>
                    <a:p>
                      <a:pPr algn="l" rtl="0" fontAlgn="base"/>
                      <a:r>
                        <a:rPr lang="en-GB" sz="1800" b="1" i="0" u="sng">
                          <a:effectLst/>
                          <a:latin typeface="Arial Nova"/>
                        </a:rPr>
                        <a:t>Opportunities </a:t>
                      </a:r>
                      <a:r>
                        <a:rPr lang="en-GB" sz="1800" b="0" i="0">
                          <a:effectLst/>
                          <a:latin typeface="Arial Nova"/>
                        </a:rPr>
                        <a:t>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>
                          <a:effectLst/>
                          <a:latin typeface="Arial Nova"/>
                        </a:rPr>
                        <a:t>Staff training.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>
                          <a:effectLst/>
                          <a:latin typeface="Arial Nova"/>
                        </a:rPr>
                        <a:t>Standardised pressure ulcer risk assessment in WAST.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>
                          <a:effectLst/>
                          <a:latin typeface="Arial Nova"/>
                        </a:rPr>
                        <a:t>Collaboration between WAST and other agencies within Hywel Dda Health Board.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>
                          <a:effectLst/>
                          <a:latin typeface="Arial Nova"/>
                        </a:rPr>
                        <a:t>Public and patient awareness of pressure ulcers. 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>
                          <a:effectLst/>
                          <a:latin typeface="Arial Nova"/>
                        </a:rPr>
                        <a:t>Better analysis of data.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>
                          <a:effectLst/>
                          <a:latin typeface="Arial Nova"/>
                        </a:rPr>
                        <a:t>Promotes feedback to staff.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>
                          <a:effectLst/>
                          <a:latin typeface="Arial Nova"/>
                        </a:rPr>
                        <a:t>Research in the field of pressure ulcer prevention. 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800">
                        <a:effectLst/>
                      </a:endParaRPr>
                    </a:p>
                    <a:p>
                      <a:pPr algn="l" rtl="0" fontAlgn="base"/>
                      <a:r>
                        <a:rPr lang="en-GB" sz="1800" b="1" i="0" u="sng">
                          <a:effectLst/>
                          <a:latin typeface="Arial Nova"/>
                        </a:rPr>
                        <a:t>Threats</a:t>
                      </a:r>
                      <a:r>
                        <a:rPr lang="en-GB" sz="1800" b="0" i="0">
                          <a:effectLst/>
                          <a:latin typeface="Arial Nova"/>
                        </a:rPr>
                        <a:t>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>
                          <a:effectLst/>
                          <a:latin typeface="Arial Nova"/>
                        </a:rPr>
                        <a:t>Financial implications of developing a pressure ulcer program.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>
                          <a:effectLst/>
                          <a:latin typeface="Arial Nova"/>
                        </a:rPr>
                        <a:t>Acquiring precise information from EPCR’s.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>
                          <a:effectLst/>
                          <a:latin typeface="Arial Nova"/>
                        </a:rPr>
                        <a:t>Lack of time from staff members.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>
                          <a:effectLst/>
                          <a:latin typeface="Arial Nova"/>
                        </a:rPr>
                        <a:t>Poor communication.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>
                          <a:effectLst/>
                          <a:latin typeface="Arial Nova"/>
                        </a:rPr>
                        <a:t>Staffing levels. </a:t>
                      </a:r>
                    </a:p>
                    <a:p>
                      <a:pPr algn="l" rtl="0" fontAlgn="base"/>
                      <a:endParaRPr lang="en-GB" sz="1800" b="0" i="0">
                        <a:effectLst/>
                        <a:latin typeface="Arial Nova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6962857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15D153D-2399-093D-42B7-20353EA92967}"/>
              </a:ext>
            </a:extLst>
          </p:cNvPr>
          <p:cNvSpPr txBox="1"/>
          <p:nvPr/>
        </p:nvSpPr>
        <p:spPr>
          <a:xfrm>
            <a:off x="4134523" y="114788"/>
            <a:ext cx="404385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u="sng" dirty="0">
                <a:cs typeface="Arial"/>
              </a:rPr>
              <a:t>SWOT Analysis</a:t>
            </a:r>
          </a:p>
        </p:txBody>
      </p:sp>
    </p:spTree>
    <p:extLst>
      <p:ext uri="{BB962C8B-B14F-4D97-AF65-F5344CB8AC3E}">
        <p14:creationId xmlns:p14="http://schemas.microsoft.com/office/powerpoint/2010/main" val="1767399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water drop&#10;&#10;Description automatically generated">
            <a:extLst>
              <a:ext uri="{FF2B5EF4-FFF2-40B4-BE49-F238E27FC236}">
                <a16:creationId xmlns:a16="http://schemas.microsoft.com/office/drawing/2014/main" id="{E2E544F5-8779-D19B-011D-A9CD404C75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150" y="1522030"/>
            <a:ext cx="10032999" cy="433721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DEE6C1-DB50-7D69-048B-BD42E360A603}"/>
              </a:ext>
            </a:extLst>
          </p:cNvPr>
          <p:cNvSpPr txBox="1"/>
          <p:nvPr/>
        </p:nvSpPr>
        <p:spPr>
          <a:xfrm>
            <a:off x="2629411" y="398945"/>
            <a:ext cx="632872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u="sng" dirty="0">
                <a:cs typeface="Arial"/>
              </a:rPr>
              <a:t>Lewin's Change Model</a:t>
            </a:r>
            <a:endParaRPr lang="en-GB" sz="4000" b="1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6E3BE0-0E27-1233-99C6-9C325F1F2636}"/>
              </a:ext>
            </a:extLst>
          </p:cNvPr>
          <p:cNvSpPr txBox="1"/>
          <p:nvPr/>
        </p:nvSpPr>
        <p:spPr>
          <a:xfrm>
            <a:off x="1655159" y="5054648"/>
            <a:ext cx="185733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>
                <a:cs typeface="Arial"/>
              </a:rPr>
              <a:t>Unfreeze</a:t>
            </a:r>
            <a:endParaRPr lang="en-GB" sz="28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407B88-84E3-F7E5-3660-9CA6677245FD}"/>
              </a:ext>
            </a:extLst>
          </p:cNvPr>
          <p:cNvSpPr txBox="1"/>
          <p:nvPr/>
        </p:nvSpPr>
        <p:spPr>
          <a:xfrm>
            <a:off x="5446219" y="5059296"/>
            <a:ext cx="192219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>
                <a:cs typeface="Arial"/>
              </a:rPr>
              <a:t>Change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27CD17-CC49-7BF1-70AD-6B6DD1E589E6}"/>
              </a:ext>
            </a:extLst>
          </p:cNvPr>
          <p:cNvSpPr txBox="1"/>
          <p:nvPr/>
        </p:nvSpPr>
        <p:spPr>
          <a:xfrm>
            <a:off x="8734380" y="5065389"/>
            <a:ext cx="141444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>
                <a:cs typeface="Arial"/>
              </a:rPr>
              <a:t>Freeze</a:t>
            </a:r>
            <a:endParaRPr lang="en-GB" sz="28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36B6228-A9EF-8CD8-D8B3-1246E4CBA9ED}"/>
              </a:ext>
            </a:extLst>
          </p:cNvPr>
          <p:cNvSpPr txBox="1"/>
          <p:nvPr/>
        </p:nvSpPr>
        <p:spPr>
          <a:xfrm>
            <a:off x="10149685" y="5966044"/>
            <a:ext cx="290141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/>
              <a:t>(Ellis, 2023)</a:t>
            </a:r>
          </a:p>
        </p:txBody>
      </p:sp>
    </p:spTree>
    <p:extLst>
      <p:ext uri="{BB962C8B-B14F-4D97-AF65-F5344CB8AC3E}">
        <p14:creationId xmlns:p14="http://schemas.microsoft.com/office/powerpoint/2010/main" val="14350097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rrow: Right 1">
            <a:extLst>
              <a:ext uri="{FF2B5EF4-FFF2-40B4-BE49-F238E27FC236}">
                <a16:creationId xmlns:a16="http://schemas.microsoft.com/office/drawing/2014/main" id="{722DA391-7CAD-0544-7384-6A653D06BAD4}"/>
              </a:ext>
            </a:extLst>
          </p:cNvPr>
          <p:cNvSpPr/>
          <p:nvPr/>
        </p:nvSpPr>
        <p:spPr>
          <a:xfrm>
            <a:off x="689087" y="1904056"/>
            <a:ext cx="2885606" cy="112426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cs typeface="Arial"/>
              </a:rPr>
              <a:t>Unfreeze</a:t>
            </a:r>
            <a:endParaRPr lang="en-GB" dirty="0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20C400E9-FC00-089A-9372-1E9140FCD452}"/>
              </a:ext>
            </a:extLst>
          </p:cNvPr>
          <p:cNvSpPr/>
          <p:nvPr/>
        </p:nvSpPr>
        <p:spPr>
          <a:xfrm>
            <a:off x="4186791" y="1904055"/>
            <a:ext cx="2885606" cy="112426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cs typeface="Arial"/>
              </a:rPr>
              <a:t>Change</a:t>
            </a:r>
            <a:endParaRPr lang="en-GB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144F29C0-F891-45E8-2EC4-D8F62E4856AD}"/>
              </a:ext>
            </a:extLst>
          </p:cNvPr>
          <p:cNvSpPr/>
          <p:nvPr/>
        </p:nvSpPr>
        <p:spPr>
          <a:xfrm>
            <a:off x="7622038" y="1904055"/>
            <a:ext cx="2885606" cy="112426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cs typeface="Arial"/>
              </a:rPr>
              <a:t>Freeze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5FF392-2323-21B8-D91B-F3F308F2B775}"/>
              </a:ext>
            </a:extLst>
          </p:cNvPr>
          <p:cNvSpPr txBox="1"/>
          <p:nvPr/>
        </p:nvSpPr>
        <p:spPr>
          <a:xfrm>
            <a:off x="3935496" y="547775"/>
            <a:ext cx="513066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u="sng" dirty="0">
                <a:cs typeface="Arial"/>
              </a:rPr>
              <a:t>WAST Pilot Plan</a:t>
            </a:r>
            <a:endParaRPr lang="en-GB" sz="4000" b="1" u="sng" dirty="0"/>
          </a:p>
        </p:txBody>
      </p:sp>
    </p:spTree>
    <p:extLst>
      <p:ext uri="{BB962C8B-B14F-4D97-AF65-F5344CB8AC3E}">
        <p14:creationId xmlns:p14="http://schemas.microsoft.com/office/powerpoint/2010/main" val="35342387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rrow: Right 2">
            <a:extLst>
              <a:ext uri="{FF2B5EF4-FFF2-40B4-BE49-F238E27FC236}">
                <a16:creationId xmlns:a16="http://schemas.microsoft.com/office/drawing/2014/main" id="{6ABDF8F7-08F5-8FCA-82E3-57EE70E6F92D}"/>
              </a:ext>
            </a:extLst>
          </p:cNvPr>
          <p:cNvSpPr/>
          <p:nvPr/>
        </p:nvSpPr>
        <p:spPr>
          <a:xfrm>
            <a:off x="3712897" y="259104"/>
            <a:ext cx="4337033" cy="169273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dirty="0">
                <a:cs typeface="Arial"/>
              </a:rPr>
              <a:t>Unfreeze</a:t>
            </a:r>
            <a:endParaRPr lang="en-GB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AD822E-9C87-A362-05B0-2A9FBA6592C2}"/>
              </a:ext>
            </a:extLst>
          </p:cNvPr>
          <p:cNvSpPr txBox="1"/>
          <p:nvPr/>
        </p:nvSpPr>
        <p:spPr>
          <a:xfrm>
            <a:off x="1069898" y="2157786"/>
            <a:ext cx="9357079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ü"/>
            </a:pPr>
            <a:r>
              <a:rPr lang="en-GB" sz="3200" dirty="0">
                <a:cs typeface="Arial"/>
              </a:rPr>
              <a:t>Recognise the need for the PURA in WAST.</a:t>
            </a:r>
            <a:endParaRPr lang="en-US" sz="3200" dirty="0">
              <a:cs typeface="Arial"/>
            </a:endParaRPr>
          </a:p>
          <a:p>
            <a:pPr marL="285750" indent="-285750">
              <a:buFont typeface="Wingdings"/>
              <a:buChar char="ü"/>
            </a:pPr>
            <a:r>
              <a:rPr lang="en-GB" sz="3200" dirty="0">
                <a:cs typeface="Arial"/>
              </a:rPr>
              <a:t>Meet with key stakeholders.</a:t>
            </a:r>
          </a:p>
          <a:p>
            <a:pPr marL="285750" indent="-285750">
              <a:buFont typeface="Wingdings"/>
              <a:buChar char="ü"/>
            </a:pPr>
            <a:r>
              <a:rPr lang="en-GB" sz="3200" dirty="0">
                <a:cs typeface="Arial"/>
              </a:rPr>
              <a:t>Gain the support of key stakeholders.</a:t>
            </a:r>
          </a:p>
          <a:p>
            <a:pPr marL="285750" indent="-285750">
              <a:buFont typeface="Wingdings"/>
              <a:buChar char="ü"/>
            </a:pPr>
            <a:r>
              <a:rPr lang="en-GB" sz="3200" dirty="0">
                <a:cs typeface="Arial"/>
              </a:rPr>
              <a:t>Brainstorm ideas and views from key stakeholders. </a:t>
            </a:r>
          </a:p>
          <a:p>
            <a:pPr marL="285750" indent="-285750">
              <a:buFont typeface="Wingdings"/>
              <a:buChar char="ü"/>
            </a:pPr>
            <a:r>
              <a:rPr lang="en-GB" sz="3200" dirty="0">
                <a:cs typeface="Arial"/>
              </a:rPr>
              <a:t>Organise a time-scale for the pilot study.</a:t>
            </a:r>
          </a:p>
          <a:p>
            <a:pPr marL="285750" indent="-285750">
              <a:buFont typeface="Wingdings"/>
              <a:buChar char="ü"/>
            </a:pPr>
            <a:r>
              <a:rPr lang="en-GB" sz="3200" dirty="0">
                <a:cs typeface="Arial"/>
              </a:rPr>
              <a:t>Appoint teams and leaders.</a:t>
            </a:r>
          </a:p>
          <a:p>
            <a:pPr marL="285750" indent="-285750">
              <a:buFont typeface="Wingdings"/>
              <a:buChar char="ü"/>
            </a:pPr>
            <a:r>
              <a:rPr lang="en-GB" sz="3200" dirty="0">
                <a:cs typeface="Arial"/>
              </a:rPr>
              <a:t>Develop a training package.</a:t>
            </a:r>
          </a:p>
          <a:p>
            <a:pPr marL="285750" indent="-285750">
              <a:buFont typeface="Wingdings"/>
              <a:buChar char="ü"/>
            </a:pPr>
            <a:r>
              <a:rPr lang="en-GB" sz="3200" dirty="0">
                <a:cs typeface="Arial"/>
              </a:rPr>
              <a:t>Provide training to operational staff.</a:t>
            </a:r>
          </a:p>
          <a:p>
            <a:endParaRPr lang="en-GB" dirty="0">
              <a:cs typeface="Arial"/>
            </a:endParaRPr>
          </a:p>
          <a:p>
            <a:endParaRPr lang="en-GB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26381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rrow: Right 2">
            <a:extLst>
              <a:ext uri="{FF2B5EF4-FFF2-40B4-BE49-F238E27FC236}">
                <a16:creationId xmlns:a16="http://schemas.microsoft.com/office/drawing/2014/main" id="{6FD86558-C26F-BD81-D4A1-B28F7435CA13}"/>
              </a:ext>
            </a:extLst>
          </p:cNvPr>
          <p:cNvSpPr/>
          <p:nvPr/>
        </p:nvSpPr>
        <p:spPr>
          <a:xfrm>
            <a:off x="3674627" y="355073"/>
            <a:ext cx="4059835" cy="1786327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dirty="0">
                <a:cs typeface="Arial"/>
              </a:rPr>
              <a:t>Change</a:t>
            </a:r>
            <a:endParaRPr lang="en-GB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37618E-68F3-3C79-4E2A-E30CFED10EFA}"/>
              </a:ext>
            </a:extLst>
          </p:cNvPr>
          <p:cNvSpPr txBox="1"/>
          <p:nvPr/>
        </p:nvSpPr>
        <p:spPr>
          <a:xfrm>
            <a:off x="1219422" y="2701947"/>
            <a:ext cx="9279938" cy="36009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Wingdings"/>
              <a:buChar char="ü"/>
            </a:pPr>
            <a:r>
              <a:rPr lang="en-GB" sz="3200" dirty="0">
                <a:cs typeface="Arial"/>
              </a:rPr>
              <a:t>Implement PURA pilot study.</a:t>
            </a:r>
            <a:endParaRPr lang="en-US" sz="3200" dirty="0">
              <a:cs typeface="Arial"/>
            </a:endParaRPr>
          </a:p>
          <a:p>
            <a:pPr marL="457200" indent="-457200">
              <a:buFont typeface="Wingdings"/>
              <a:buChar char="ü"/>
            </a:pPr>
            <a:r>
              <a:rPr lang="en-GB" sz="3200" dirty="0">
                <a:cs typeface="Arial"/>
              </a:rPr>
              <a:t>Leadership.</a:t>
            </a:r>
            <a:endParaRPr lang="en-US" sz="3200" dirty="0">
              <a:cs typeface="Arial"/>
            </a:endParaRPr>
          </a:p>
          <a:p>
            <a:pPr marL="457200" indent="-457200">
              <a:buFont typeface="Wingdings"/>
              <a:buChar char="ü"/>
            </a:pPr>
            <a:r>
              <a:rPr lang="en-GB" sz="3200" dirty="0">
                <a:cs typeface="Arial"/>
              </a:rPr>
              <a:t>Effective communication.</a:t>
            </a:r>
          </a:p>
          <a:p>
            <a:pPr marL="457200" indent="-457200">
              <a:buFont typeface="Wingdings"/>
              <a:buChar char="ü"/>
            </a:pPr>
            <a:r>
              <a:rPr lang="en-GB" sz="3200" dirty="0">
                <a:cs typeface="Arial"/>
              </a:rPr>
              <a:t>Address concerns.</a:t>
            </a:r>
          </a:p>
          <a:p>
            <a:pPr marL="457200" indent="-457200">
              <a:buFont typeface="Wingdings"/>
              <a:buChar char="ü"/>
            </a:pPr>
            <a:r>
              <a:rPr lang="en-GB" sz="3200" dirty="0">
                <a:cs typeface="Arial"/>
              </a:rPr>
              <a:t>Celebrate success.</a:t>
            </a:r>
          </a:p>
          <a:p>
            <a:pPr marL="457200" indent="-457200">
              <a:buFont typeface="Wingdings"/>
              <a:buChar char="ü"/>
            </a:pPr>
            <a:r>
              <a:rPr lang="en-GB" sz="3200" dirty="0">
                <a:cs typeface="Arial"/>
              </a:rPr>
              <a:t>Monthly audits on compliance levels.</a:t>
            </a:r>
          </a:p>
          <a:p>
            <a:endParaRPr lang="en-GB" dirty="0">
              <a:cs typeface="Arial"/>
            </a:endParaRPr>
          </a:p>
          <a:p>
            <a:endParaRPr lang="en-GB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99380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rrow: Right 2">
            <a:extLst>
              <a:ext uri="{FF2B5EF4-FFF2-40B4-BE49-F238E27FC236}">
                <a16:creationId xmlns:a16="http://schemas.microsoft.com/office/drawing/2014/main" id="{DD7AC49D-3717-FE50-E33E-D9C927146EE5}"/>
              </a:ext>
            </a:extLst>
          </p:cNvPr>
          <p:cNvSpPr/>
          <p:nvPr/>
        </p:nvSpPr>
        <p:spPr>
          <a:xfrm>
            <a:off x="4053943" y="585674"/>
            <a:ext cx="3780653" cy="1499214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dirty="0">
                <a:cs typeface="Arial"/>
              </a:rPr>
              <a:t>Freeze</a:t>
            </a:r>
            <a:endParaRPr lang="en-GB" sz="3200"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97FB0E-4C3A-C682-4F50-59DFDFA50943}"/>
              </a:ext>
            </a:extLst>
          </p:cNvPr>
          <p:cNvSpPr txBox="1"/>
          <p:nvPr/>
        </p:nvSpPr>
        <p:spPr>
          <a:xfrm>
            <a:off x="1167456" y="2665679"/>
            <a:ext cx="9076407" cy="23391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ü"/>
            </a:pPr>
            <a:r>
              <a:rPr lang="en-GB" sz="3200" dirty="0">
                <a:cs typeface="Arial"/>
              </a:rPr>
              <a:t>Assess and evaluate the pilot study.</a:t>
            </a:r>
            <a:endParaRPr lang="en-US" sz="3200">
              <a:cs typeface="Arial"/>
            </a:endParaRPr>
          </a:p>
          <a:p>
            <a:pPr marL="285750" indent="-285750">
              <a:buFont typeface="Wingdings"/>
              <a:buChar char="ü"/>
            </a:pPr>
            <a:r>
              <a:rPr lang="en-GB" sz="3200" dirty="0">
                <a:cs typeface="Arial"/>
              </a:rPr>
              <a:t>Meet with key stakeholders.</a:t>
            </a:r>
          </a:p>
          <a:p>
            <a:pPr marL="285750" indent="-285750">
              <a:buFont typeface="Wingdings"/>
              <a:buChar char="ü"/>
            </a:pPr>
            <a:r>
              <a:rPr lang="en-GB" sz="3200" dirty="0">
                <a:cs typeface="Arial"/>
              </a:rPr>
              <a:t>Successful pilot study, may result in WAST adopting the proposal. </a:t>
            </a:r>
          </a:p>
          <a:p>
            <a:pPr marL="285750" indent="-285750">
              <a:buFont typeface="Wingdings"/>
              <a:buChar char="ü"/>
            </a:pPr>
            <a:endParaRPr lang="en-GB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68567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1A7554-88EA-B4EC-24EC-FFDD359F0D55}"/>
              </a:ext>
            </a:extLst>
          </p:cNvPr>
          <p:cNvSpPr txBox="1"/>
          <p:nvPr/>
        </p:nvSpPr>
        <p:spPr>
          <a:xfrm>
            <a:off x="2778917" y="926468"/>
            <a:ext cx="5766572" cy="51398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u="sng" dirty="0">
                <a:cs typeface="Arial"/>
              </a:rPr>
              <a:t>Key Steps</a:t>
            </a:r>
          </a:p>
          <a:p>
            <a:pPr algn="ctr"/>
            <a:endParaRPr lang="en-GB" sz="3600" b="1" u="sng" dirty="0">
              <a:cs typeface="Arial"/>
            </a:endParaRPr>
          </a:p>
          <a:p>
            <a:pPr marL="457200" indent="-457200">
              <a:buFont typeface="Wingdings"/>
              <a:buChar char="Ø"/>
            </a:pPr>
            <a:r>
              <a:rPr lang="en-GB" sz="3200" dirty="0">
                <a:cs typeface="Arial"/>
              </a:rPr>
              <a:t>Planning </a:t>
            </a:r>
          </a:p>
          <a:p>
            <a:pPr marL="457200" indent="-457200">
              <a:buFont typeface="Wingdings"/>
              <a:buChar char="Ø"/>
            </a:pPr>
            <a:r>
              <a:rPr lang="en-GB" sz="3200" dirty="0">
                <a:cs typeface="Arial"/>
              </a:rPr>
              <a:t>Education and training</a:t>
            </a:r>
            <a:endParaRPr lang="en-GB" dirty="0">
              <a:cs typeface="Arial"/>
            </a:endParaRPr>
          </a:p>
          <a:p>
            <a:pPr marL="457200" indent="-457200">
              <a:buFont typeface="Wingdings"/>
              <a:buChar char="Ø"/>
            </a:pPr>
            <a:r>
              <a:rPr lang="en-GB" sz="3200" dirty="0">
                <a:cs typeface="Arial"/>
              </a:rPr>
              <a:t>Good leadership</a:t>
            </a:r>
          </a:p>
          <a:p>
            <a:pPr marL="457200" indent="-457200">
              <a:buFont typeface="Wingdings"/>
              <a:buChar char="Ø"/>
            </a:pPr>
            <a:r>
              <a:rPr lang="en-GB" sz="3200" dirty="0">
                <a:cs typeface="Arial"/>
              </a:rPr>
              <a:t>Effective communication</a:t>
            </a:r>
          </a:p>
          <a:p>
            <a:pPr marL="457200" indent="-457200">
              <a:buFont typeface="Wingdings"/>
              <a:buChar char="Ø"/>
            </a:pPr>
            <a:r>
              <a:rPr lang="en-GB" sz="3200" dirty="0">
                <a:cs typeface="Arial"/>
              </a:rPr>
              <a:t>Monitoring and evaluation</a:t>
            </a:r>
          </a:p>
          <a:p>
            <a:pPr algn="ctr"/>
            <a:endParaRPr lang="en-GB" sz="3200" dirty="0">
              <a:cs typeface="Arial"/>
            </a:endParaRPr>
          </a:p>
          <a:p>
            <a:pPr algn="ctr"/>
            <a:endParaRPr lang="en-GB" sz="3200" dirty="0">
              <a:cs typeface="Arial"/>
            </a:endParaRPr>
          </a:p>
          <a:p>
            <a:pPr algn="ctr"/>
            <a:endParaRPr lang="en-GB" sz="32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37885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3BF2B70-BF93-0D67-06F6-068388CF85E3}"/>
              </a:ext>
            </a:extLst>
          </p:cNvPr>
          <p:cNvSpPr txBox="1"/>
          <p:nvPr/>
        </p:nvSpPr>
        <p:spPr>
          <a:xfrm>
            <a:off x="3753712" y="2629412"/>
            <a:ext cx="489614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>
                <a:cs typeface="Arial"/>
              </a:rPr>
              <a:t>Any Questions?</a:t>
            </a:r>
            <a:endParaRPr lang="en-GB" sz="3600" dirty="0"/>
          </a:p>
        </p:txBody>
      </p:sp>
      <p:pic>
        <p:nvPicPr>
          <p:cNvPr id="3" name="Picture 2" descr="People raising hands">
            <a:extLst>
              <a:ext uri="{FF2B5EF4-FFF2-40B4-BE49-F238E27FC236}">
                <a16:creationId xmlns:a16="http://schemas.microsoft.com/office/drawing/2014/main" id="{73714160-4A96-B9A5-7C9B-7EC69460E5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158" y="207211"/>
            <a:ext cx="11737473" cy="645694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0F171A-18C2-7109-D945-EAAF86351DB2}"/>
              </a:ext>
            </a:extLst>
          </p:cNvPr>
          <p:cNvSpPr txBox="1"/>
          <p:nvPr/>
        </p:nvSpPr>
        <p:spPr>
          <a:xfrm>
            <a:off x="4253332" y="526790"/>
            <a:ext cx="440916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u="sng" dirty="0">
                <a:cs typeface="Arial"/>
              </a:rPr>
              <a:t>Thank you.</a:t>
            </a:r>
          </a:p>
          <a:p>
            <a:pPr algn="ctr"/>
            <a:r>
              <a:rPr lang="en-GB" sz="3600" b="1" u="sng" dirty="0">
                <a:cs typeface="Arial"/>
              </a:rPr>
              <a:t>Any questions?</a:t>
            </a:r>
            <a:endParaRPr lang="en-GB" sz="3600" b="1" u="sng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386229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C4FC44-CA2E-F08D-AEDB-A60811BC80B3}"/>
              </a:ext>
            </a:extLst>
          </p:cNvPr>
          <p:cNvSpPr txBox="1"/>
          <p:nvPr/>
        </p:nvSpPr>
        <p:spPr>
          <a:xfrm>
            <a:off x="217267" y="-96272"/>
            <a:ext cx="11492608" cy="87716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u="sng" dirty="0">
                <a:latin typeface="Arial"/>
                <a:cs typeface="Arial"/>
              </a:rPr>
              <a:t>References</a:t>
            </a:r>
          </a:p>
          <a:p>
            <a:endParaRPr lang="en-GB" sz="2400" dirty="0">
              <a:latin typeface="Arial"/>
              <a:cs typeface="Arial"/>
            </a:endParaRPr>
          </a:p>
          <a:p>
            <a:r>
              <a:rPr lang="en-GB" sz="240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Ellis, P. (2023) 'Managing change – the Lewin model 3: refreeze', </a:t>
            </a:r>
            <a:r>
              <a:rPr lang="en-GB" sz="2400" i="1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Wounds   UK</a:t>
            </a:r>
            <a:r>
              <a:rPr lang="en-GB" sz="240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, 19(4), pp. 86–88. Available at: </a:t>
            </a:r>
            <a:r>
              <a:rPr lang="en-GB" sz="2400" u="sng" dirty="0">
                <a:solidFill>
                  <a:srgbClr val="808080"/>
                </a:solidFill>
                <a:latin typeface="Arial"/>
                <a:ea typeface="Segoe UI"/>
                <a:cs typeface="Arial"/>
                <a:hlinkClick r:id="rId2"/>
              </a:rPr>
              <a:t>https://wounds-uk.com/journal-articles/managing-change-the-lewin-model-3-refreeze/</a:t>
            </a:r>
            <a:r>
              <a:rPr lang="en-GB" sz="2400" dirty="0">
                <a:latin typeface="Arial"/>
                <a:ea typeface="Segoe UI"/>
                <a:cs typeface="Arial"/>
              </a:rPr>
              <a:t> (Accessed 29th January 2024).</a:t>
            </a:r>
            <a:endParaRPr lang="en-GB" sz="2400">
              <a:latin typeface="Arial"/>
              <a:ea typeface="Segoe UI"/>
              <a:cs typeface="Arial"/>
            </a:endParaRPr>
          </a:p>
          <a:p>
            <a:r>
              <a:rPr lang="en-GB" sz="2400" dirty="0">
                <a:latin typeface="Arial Nova"/>
                <a:cs typeface="Calibri"/>
              </a:rPr>
              <a:t>Emery, J. (2019) </a:t>
            </a:r>
            <a:r>
              <a:rPr lang="en-GB" sz="2400" i="1" dirty="0">
                <a:latin typeface="Arial Nova"/>
                <a:cs typeface="Calibri"/>
              </a:rPr>
              <a:t>Leading for organisational change: building purpose, motivation and belonging</a:t>
            </a:r>
            <a:r>
              <a:rPr lang="en-GB" sz="2400" dirty="0">
                <a:latin typeface="Arial Nova"/>
                <a:cs typeface="Calibri"/>
              </a:rPr>
              <a:t>. Chichester, West Sussex: Wiley.</a:t>
            </a:r>
            <a:endParaRPr lang="en-GB" sz="2400" dirty="0">
              <a:latin typeface="Arial Nova"/>
            </a:endParaRPr>
          </a:p>
          <a:p>
            <a:r>
              <a:rPr lang="en-GB" sz="240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Hertz, K. and Santy-Tomlinson, J. (2018) </a:t>
            </a:r>
            <a:r>
              <a:rPr lang="en-GB" sz="2400" i="1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Fragility fracture nursing</a:t>
            </a:r>
            <a:r>
              <a:rPr lang="en-GB" sz="240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. Switzerland: Springer International Publishing. </a:t>
            </a:r>
            <a:r>
              <a:rPr lang="en-US" sz="2400" dirty="0">
                <a:solidFill>
                  <a:srgbClr val="808080"/>
                </a:solidFill>
                <a:latin typeface="Arial"/>
                <a:ea typeface="Segoe UI"/>
                <a:cs typeface="Arial"/>
              </a:rPr>
              <a:t> </a:t>
            </a:r>
            <a:endParaRPr lang="en-US"/>
          </a:p>
          <a:p>
            <a:r>
              <a:rPr lang="en-GB" sz="240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Knight, J., Nigam, Y. and Jones, A. (2019) 'Effects of bedrest 6: bones, skin, self-concept and self-esteem', </a:t>
            </a:r>
            <a:r>
              <a:rPr lang="en-GB" sz="2400" i="1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Nursing Times</a:t>
            </a:r>
            <a:r>
              <a:rPr lang="en-GB" sz="240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, 115(5), pp. 58–61. </a:t>
            </a:r>
            <a:r>
              <a:rPr lang="en-GB" sz="2400" dirty="0">
                <a:solidFill>
                  <a:srgbClr val="808080"/>
                </a:solidFill>
                <a:latin typeface="Arial"/>
                <a:ea typeface="Segoe UI"/>
                <a:cs typeface="Arial"/>
              </a:rPr>
              <a:t> </a:t>
            </a:r>
            <a:endParaRPr lang="en-US" sz="2400" dirty="0">
              <a:solidFill>
                <a:srgbClr val="808080"/>
              </a:solidFill>
              <a:latin typeface="Arial"/>
              <a:ea typeface="Segoe UI"/>
              <a:cs typeface="Arial"/>
            </a:endParaRPr>
          </a:p>
          <a:p>
            <a:r>
              <a:rPr lang="en-GB" sz="2400" dirty="0">
                <a:solidFill>
                  <a:srgbClr val="000000"/>
                </a:solidFill>
                <a:ea typeface="+mn-lt"/>
                <a:cs typeface="+mn-lt"/>
              </a:rPr>
              <a:t>Mains, J., Graham, Y. and Hayes, C. (2020) 'Improving pressure ulcer risk identification: A pilot project by Ambulance staff’, </a:t>
            </a:r>
            <a:r>
              <a:rPr lang="en-GB" sz="2400" i="1" dirty="0">
                <a:solidFill>
                  <a:srgbClr val="000000"/>
                </a:solidFill>
                <a:ea typeface="+mn-lt"/>
                <a:cs typeface="+mn-lt"/>
              </a:rPr>
              <a:t>Journal of Paramedic Practice</a:t>
            </a:r>
            <a:r>
              <a:rPr lang="en-GB" sz="2400" dirty="0">
                <a:solidFill>
                  <a:srgbClr val="000000"/>
                </a:solidFill>
                <a:ea typeface="+mn-lt"/>
                <a:cs typeface="+mn-lt"/>
              </a:rPr>
              <a:t>, 12(2), pp. 59–66. </a:t>
            </a:r>
            <a:r>
              <a:rPr lang="en-GB" sz="2400" dirty="0">
                <a:solidFill>
                  <a:srgbClr val="000000"/>
                </a:solidFill>
                <a:ea typeface="+mn-lt"/>
                <a:cs typeface="+mn-lt"/>
                <a:hlinkClick r:id="rId3"/>
              </a:rPr>
              <a:t>https://doi:10.12968/jpar.2020.12.2.59</a:t>
            </a:r>
            <a:r>
              <a:rPr lang="en-GB" sz="2400" dirty="0">
                <a:solidFill>
                  <a:srgbClr val="000000"/>
                </a:solidFill>
                <a:ea typeface="+mn-lt"/>
                <a:cs typeface="+mn-lt"/>
              </a:rPr>
              <a:t>.</a:t>
            </a:r>
            <a:endParaRPr lang="en-GB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sz="2400" dirty="0">
                <a:ea typeface="+mn-lt"/>
                <a:cs typeface="+mn-lt"/>
              </a:rPr>
              <a:t>Roache, D.A-M. (2023) </a:t>
            </a:r>
            <a:r>
              <a:rPr lang="en-GB" sz="2400" i="1" dirty="0">
                <a:ea typeface="+mn-lt"/>
                <a:cs typeface="+mn-lt"/>
              </a:rPr>
              <a:t>Transformational leadership styles for global leaders: Management and communication strategies</a:t>
            </a:r>
            <a:r>
              <a:rPr lang="en-GB" sz="2400" dirty="0">
                <a:ea typeface="+mn-lt"/>
                <a:cs typeface="+mn-lt"/>
              </a:rPr>
              <a:t>. Pennsylvania: IGI Global Publisher of Timely Knowledge. </a:t>
            </a:r>
            <a:endParaRPr lang="en-GB" dirty="0"/>
          </a:p>
          <a:p>
            <a:endParaRPr lang="en-GB" sz="2400" dirty="0">
              <a:cs typeface="Arial"/>
            </a:endParaRPr>
          </a:p>
          <a:p>
            <a:endParaRPr lang="en-GB" sz="2400" dirty="0">
              <a:solidFill>
                <a:srgbClr val="000000"/>
              </a:solidFill>
              <a:latin typeface="Arial"/>
              <a:ea typeface="Segoe UI"/>
              <a:cs typeface="Arial"/>
            </a:endParaRPr>
          </a:p>
          <a:p>
            <a:pPr rtl="0"/>
            <a:endParaRPr lang="en-GB" sz="2400" dirty="0">
              <a:solidFill>
                <a:srgbClr val="808080"/>
              </a:solidFill>
              <a:cs typeface="Arial"/>
            </a:endParaRPr>
          </a:p>
          <a:p>
            <a:endParaRPr lang="en-GB" sz="2400" dirty="0">
              <a:solidFill>
                <a:srgbClr val="808080"/>
              </a:solidFill>
              <a:cs typeface="Arial"/>
            </a:endParaRPr>
          </a:p>
          <a:p>
            <a:endParaRPr lang="en-GB" sz="2400" dirty="0">
              <a:solidFill>
                <a:srgbClr val="808080"/>
              </a:solidFill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3876941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Droplet">
      <a:dk1>
        <a:srgbClr val="000000"/>
      </a:dk1>
      <a:lt1>
        <a:srgbClr val="FFFFFF"/>
      </a:lt1>
      <a:dk2>
        <a:srgbClr val="0065A8"/>
      </a:dk2>
      <a:lt2>
        <a:srgbClr val="E7E6E6"/>
      </a:lt2>
      <a:accent1>
        <a:srgbClr val="FDCFFD"/>
      </a:accent1>
      <a:accent2>
        <a:srgbClr val="B6DFFF"/>
      </a:accent2>
      <a:accent3>
        <a:srgbClr val="8AE3A8"/>
      </a:accent3>
      <a:accent4>
        <a:srgbClr val="A69BFB"/>
      </a:accent4>
      <a:accent5>
        <a:srgbClr val="B5C3FF"/>
      </a:accent5>
      <a:accent6>
        <a:srgbClr val="73E9C4"/>
      </a:accent6>
      <a:hlink>
        <a:srgbClr val="0563C1"/>
      </a:hlink>
      <a:folHlink>
        <a:srgbClr val="954F72"/>
      </a:folHlink>
    </a:clrScheme>
    <a:fontScheme name="Custom 2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-Design-TM34316244_Win32_SD_v9" id="{3E0090C2-CA58-4B70-B5D1-01F921C14922}" vid="{00CD7D6A-B673-47B4-AF03-4EFC805EAB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C239F86-289C-4137-84E8-C0091446A9E7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8441F879-28B8-493E-AE7E-E245EA409B7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32A75F4-FAA4-4B3A-89D9-C65257DD9278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18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Jonathan Butler-Jenkins SENIOR PARAMEDIC – CEREDIGION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/>
  <cp:revision>709</cp:revision>
  <dcterms:created xsi:type="dcterms:W3CDTF">2024-02-06T14:19:38Z</dcterms:created>
  <dcterms:modified xsi:type="dcterms:W3CDTF">2024-02-28T07:43:05Z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