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AC5DD-6B2A-4F53-AC92-36C2286C1D60}" v="2" dt="2019-10-19T09:21:27.5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30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3C7FEC0-5B33-444E-AC96-8611BD251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62" y="163341"/>
            <a:ext cx="3505504" cy="33503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5E8D8B-2E9D-44F5-A493-DC613FF5A0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9647" y="3429000"/>
            <a:ext cx="3505504" cy="335032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90FBEC-4CB1-4125-BE81-1FFCC55FD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9632" y="78674"/>
            <a:ext cx="3505504" cy="33503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7A28AD0-B739-4D96-B69D-94434399FF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9647" y="78674"/>
            <a:ext cx="3505504" cy="335032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CC8E7A-EEAB-4ABB-886E-A58FDCB78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862" y="3429000"/>
            <a:ext cx="3505504" cy="33503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0A0B2E-A390-475B-8120-416AE3407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3643" y="3232043"/>
            <a:ext cx="3505504" cy="335032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149B87D5-6E9F-4CB3-A075-E1C5E5EDFE3A}"/>
              </a:ext>
            </a:extLst>
          </p:cNvPr>
          <p:cNvSpPr/>
          <p:nvPr/>
        </p:nvSpPr>
        <p:spPr>
          <a:xfrm>
            <a:off x="288647" y="337236"/>
            <a:ext cx="319193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err="1"/>
              <a:t>Cefndir</a:t>
            </a:r>
            <a:r>
              <a:rPr lang="en-GB" sz="1400" dirty="0"/>
              <a:t> </a:t>
            </a:r>
            <a:r>
              <a:rPr lang="en-GB" sz="1400" dirty="0" err="1"/>
              <a:t>academaidd</a:t>
            </a:r>
            <a:endParaRPr lang="en-GB" sz="1400" dirty="0"/>
          </a:p>
          <a:p>
            <a:r>
              <a:rPr lang="en-GB" sz="1400" dirty="0"/>
              <a:t>Academic history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B1143616-6475-442B-9B97-129701ABEF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0722403"/>
              </p:ext>
            </p:extLst>
          </p:nvPr>
        </p:nvGraphicFramePr>
        <p:xfrm>
          <a:off x="131862" y="831912"/>
          <a:ext cx="3407207" cy="25186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35516">
                  <a:extLst>
                    <a:ext uri="{9D8B030D-6E8A-4147-A177-3AD203B41FA5}">
                      <a16:colId xmlns:a16="http://schemas.microsoft.com/office/drawing/2014/main" val="3731561216"/>
                    </a:ext>
                  </a:extLst>
                </a:gridCol>
                <a:gridCol w="1135516">
                  <a:extLst>
                    <a:ext uri="{9D8B030D-6E8A-4147-A177-3AD203B41FA5}">
                      <a16:colId xmlns:a16="http://schemas.microsoft.com/office/drawing/2014/main" val="388448898"/>
                    </a:ext>
                  </a:extLst>
                </a:gridCol>
                <a:gridCol w="1136175">
                  <a:extLst>
                    <a:ext uri="{9D8B030D-6E8A-4147-A177-3AD203B41FA5}">
                      <a16:colId xmlns:a16="http://schemas.microsoft.com/office/drawing/2014/main" val="1990698409"/>
                    </a:ext>
                  </a:extLst>
                </a:gridCol>
              </a:tblGrid>
              <a:tr h="11851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GCSE’s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AS Level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A Level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9167914"/>
                  </a:ext>
                </a:extLst>
              </a:tr>
              <a:tr h="11860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Mathematics- B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R.E- C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R.E- D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6579153"/>
                  </a:ext>
                </a:extLst>
              </a:tr>
              <a:tr h="2435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English Language- B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I.T- C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I.T- D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4811067"/>
                  </a:ext>
                </a:extLst>
              </a:tr>
              <a:tr h="49365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English Literature- B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Business Studies (Double Award)- Distinction*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Business Studies (Double Award)- Distinction**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8011151"/>
                  </a:ext>
                </a:extLst>
              </a:tr>
              <a:tr h="36863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R.E- A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Welsh Baccalaureate- Merit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15781195"/>
                  </a:ext>
                </a:extLst>
              </a:tr>
              <a:tr h="1406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ICT- A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4538846"/>
                  </a:ext>
                </a:extLst>
              </a:tr>
              <a:tr h="1406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Welsh- A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57608303"/>
                  </a:ext>
                </a:extLst>
              </a:tr>
              <a:tr h="14064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Spanish- C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4592283"/>
                  </a:ext>
                </a:extLst>
              </a:tr>
              <a:tr h="36854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Welsh Baccalaureate- Pass 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42514384"/>
                  </a:ext>
                </a:extLst>
              </a:tr>
              <a:tr h="2435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Double Award Science- B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31628759"/>
                  </a:ext>
                </a:extLst>
              </a:tr>
            </a:tbl>
          </a:graphicData>
        </a:graphic>
      </p:graphicFrame>
      <p:sp>
        <p:nvSpPr>
          <p:cNvPr id="12" name="Rectangle 11">
            <a:extLst>
              <a:ext uri="{FF2B5EF4-FFF2-40B4-BE49-F238E27FC236}">
                <a16:creationId xmlns:a16="http://schemas.microsoft.com/office/drawing/2014/main" id="{08166EB0-90B6-4697-AA49-5B5BD1CA54AE}"/>
              </a:ext>
            </a:extLst>
          </p:cNvPr>
          <p:cNvSpPr/>
          <p:nvPr/>
        </p:nvSpPr>
        <p:spPr>
          <a:xfrm>
            <a:off x="5444067" y="163341"/>
            <a:ext cx="1701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9063F7F-27A4-4185-912C-1BE744D14873}"/>
              </a:ext>
            </a:extLst>
          </p:cNvPr>
          <p:cNvSpPr/>
          <p:nvPr/>
        </p:nvSpPr>
        <p:spPr>
          <a:xfrm>
            <a:off x="8144153" y="224896"/>
            <a:ext cx="37846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D4E6277-396F-40D0-9BF4-A65D77C5D8E6}"/>
              </a:ext>
            </a:extLst>
          </p:cNvPr>
          <p:cNvSpPr/>
          <p:nvPr/>
        </p:nvSpPr>
        <p:spPr>
          <a:xfrm>
            <a:off x="131862" y="3513667"/>
            <a:ext cx="28109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7AB3A8-9798-4113-8058-F03824A56F30}"/>
              </a:ext>
            </a:extLst>
          </p:cNvPr>
          <p:cNvSpPr/>
          <p:nvPr/>
        </p:nvSpPr>
        <p:spPr>
          <a:xfrm>
            <a:off x="4161366" y="3529169"/>
            <a:ext cx="386926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 err="1"/>
              <a:t>Rhesymau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ddewis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proffesiwn</a:t>
            </a:r>
            <a:endParaRPr lang="en-GB" sz="1200" b="1" u="sng" dirty="0"/>
          </a:p>
          <a:p>
            <a:r>
              <a:rPr lang="en-GB" sz="1200" b="1" u="sng" dirty="0"/>
              <a:t>Reasons for entering the teaching profession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DCAD950-E3D7-47E6-A336-EDDD9BF4A7C1}"/>
              </a:ext>
            </a:extLst>
          </p:cNvPr>
          <p:cNvSpPr/>
          <p:nvPr/>
        </p:nvSpPr>
        <p:spPr>
          <a:xfrm>
            <a:off x="8144153" y="3529169"/>
            <a:ext cx="372533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9CFAAA5-320B-4E3E-A3E1-2F8D65D9C0AE}"/>
              </a:ext>
            </a:extLst>
          </p:cNvPr>
          <p:cNvSpPr txBox="1"/>
          <p:nvPr/>
        </p:nvSpPr>
        <p:spPr>
          <a:xfrm>
            <a:off x="239498" y="3995578"/>
            <a:ext cx="3191933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u="sng" dirty="0"/>
              <a:t>April 2013</a:t>
            </a:r>
            <a:endParaRPr lang="en-GB" sz="1100" dirty="0"/>
          </a:p>
          <a:p>
            <a:r>
              <a:rPr lang="en-GB" sz="1100" dirty="0"/>
              <a:t>Work experience whilst in secondary school was at </a:t>
            </a:r>
            <a:r>
              <a:rPr lang="en-GB" sz="1100" dirty="0" err="1"/>
              <a:t>Ynyscynon</a:t>
            </a:r>
            <a:r>
              <a:rPr lang="en-GB" sz="1100" dirty="0"/>
              <a:t> Early Years Centre, where I took on the role of teaching assistant. </a:t>
            </a:r>
          </a:p>
          <a:p>
            <a:r>
              <a:rPr lang="en-GB" sz="1100" u="sng" dirty="0"/>
              <a:t>July 2017</a:t>
            </a:r>
            <a:endParaRPr lang="en-GB" sz="1100" dirty="0"/>
          </a:p>
          <a:p>
            <a:r>
              <a:rPr lang="en-GB" sz="1100" dirty="0"/>
              <a:t>Work experience whilst studying in sixth form was at </a:t>
            </a:r>
            <a:r>
              <a:rPr lang="en-GB" sz="1100" dirty="0" err="1"/>
              <a:t>Pontrhondda</a:t>
            </a:r>
            <a:r>
              <a:rPr lang="en-GB" sz="1100" dirty="0"/>
              <a:t> Primary School, where I took on the role of teaching assistant. </a:t>
            </a:r>
          </a:p>
          <a:p>
            <a:r>
              <a:rPr lang="en-GB" sz="1100" u="sng" dirty="0"/>
              <a:t>February- April 2019</a:t>
            </a:r>
            <a:endParaRPr lang="en-GB" sz="1100" dirty="0"/>
          </a:p>
          <a:p>
            <a:r>
              <a:rPr lang="en-GB" sz="1100" dirty="0"/>
              <a:t>Placement in a school in RCT, where I was expected to teach 40% of the timetable. </a:t>
            </a:r>
          </a:p>
          <a:p>
            <a:r>
              <a:rPr lang="en-GB" sz="1100" u="sng" dirty="0"/>
              <a:t>2014-2017- </a:t>
            </a:r>
            <a:r>
              <a:rPr lang="en-GB" sz="1100" dirty="0"/>
              <a:t>I volunteered to teach the younger students during my dance class. </a:t>
            </a:r>
          </a:p>
          <a:p>
            <a:r>
              <a:rPr lang="en-GB" sz="1100" dirty="0"/>
              <a:t>2016-2017- I helped out volunteering in my local Brownies.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2C7D84C-7717-4767-B336-7539C4A8FF8A}"/>
              </a:ext>
            </a:extLst>
          </p:cNvPr>
          <p:cNvSpPr txBox="1"/>
          <p:nvPr/>
        </p:nvSpPr>
        <p:spPr>
          <a:xfrm>
            <a:off x="8287432" y="4241800"/>
            <a:ext cx="31171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 will deliver my teaching of any subject with upmost confidence and knowledge. </a:t>
            </a:r>
          </a:p>
          <a:p>
            <a:r>
              <a:rPr lang="en-GB" sz="1400" dirty="0"/>
              <a:t>However I would say I have more strengths in teaching maths and ICT on my last PTE. </a:t>
            </a:r>
          </a:p>
          <a:p>
            <a:r>
              <a:rPr lang="en-GB" sz="1400" dirty="0"/>
              <a:t>But, I would like to improve in confidence in teaching P.E and the expressive arts as I would say these are my more weaker areas.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484D598-935E-49AA-99CD-55CB58CAFBA5}"/>
              </a:ext>
            </a:extLst>
          </p:cNvPr>
          <p:cNvSpPr/>
          <p:nvPr/>
        </p:nvSpPr>
        <p:spPr>
          <a:xfrm>
            <a:off x="4209647" y="831912"/>
            <a:ext cx="340720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am punctual hard-working person, who thrives to always do my best. I can work as part of a team and individually. I believe my strengths are, good communication and listening skills.  My attitude to work is positive, in order to achieve the best outcomes. I consider my self to be reliable and trustworthy. I also feel I take pride in my self-presentation on how others perceive me. I can be adaptable to fit various roles and will always aim to achieve. </a:t>
            </a:r>
            <a:endParaRPr lang="en-GB" sz="1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D41C52-6D23-4B37-ACB7-9D675EC64667}"/>
              </a:ext>
            </a:extLst>
          </p:cNvPr>
          <p:cNvSpPr txBox="1"/>
          <p:nvPr/>
        </p:nvSpPr>
        <p:spPr>
          <a:xfrm>
            <a:off x="4242657" y="3975332"/>
            <a:ext cx="34394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 have always known from a young age I wanted to enter the teaching profession. </a:t>
            </a:r>
          </a:p>
          <a:p>
            <a:r>
              <a:rPr lang="en-GB" sz="1200" dirty="0"/>
              <a:t>I feel I have the skills to fit the profession. </a:t>
            </a:r>
          </a:p>
          <a:p>
            <a:r>
              <a:rPr lang="en-GB" sz="1200" dirty="0"/>
              <a:t>I enjoy seeing pupils progress and achieve when they least expect it, and love being a part of their educational journey. </a:t>
            </a:r>
          </a:p>
          <a:p>
            <a:r>
              <a:rPr lang="en-GB" sz="1200" dirty="0"/>
              <a:t>I also feel I entered  this profession, due to there being no day the same. The variety of the job is massive. </a:t>
            </a:r>
          </a:p>
          <a:p>
            <a:r>
              <a:rPr lang="en-GB" sz="1200" dirty="0"/>
              <a:t>Another reason for me entering the profession is my love of education, and wanting to steer away from the negative connotations associated with it. I want to be able to inspire the pupils and enhance their love of learning.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B44296-564E-47D5-9CA0-EA3689C640C5}"/>
              </a:ext>
            </a:extLst>
          </p:cNvPr>
          <p:cNvSpPr txBox="1"/>
          <p:nvPr/>
        </p:nvSpPr>
        <p:spPr>
          <a:xfrm>
            <a:off x="8189135" y="728195"/>
            <a:ext cx="311716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The kind of teacher I’d like to be is one that students can look up to. I want to encourage their learning making it as exciting as possible. </a:t>
            </a:r>
          </a:p>
          <a:p>
            <a:r>
              <a:rPr lang="en-GB" sz="1100" dirty="0"/>
              <a:t>Including creating learning environments that are stimulating and encouraging. </a:t>
            </a:r>
          </a:p>
          <a:p>
            <a:r>
              <a:rPr lang="en-GB" sz="1100" dirty="0"/>
              <a:t>I want my classroom to be a place where children feel comfortable in getting things wrong, where they can learn from their mistakes. </a:t>
            </a:r>
          </a:p>
          <a:p>
            <a:r>
              <a:rPr lang="en-GB" sz="1100" dirty="0"/>
              <a:t>I hope to also be firm yet fun as a teacher where the students know that I like to have fun in their learning but I also take it very seriously.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38903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72</TotalTime>
  <Words>579</Words>
  <Application>Microsoft Office PowerPoint</Application>
  <PresentationFormat>Widescreen</PresentationFormat>
  <Paragraphs>63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Cora Lewis</cp:lastModifiedBy>
  <cp:revision>8</cp:revision>
  <dcterms:created xsi:type="dcterms:W3CDTF">2019-09-05T20:58:34Z</dcterms:created>
  <dcterms:modified xsi:type="dcterms:W3CDTF">2019-10-19T09:27:46Z</dcterms:modified>
</cp:coreProperties>
</file>