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5" r:id="rId17"/>
    <p:sldId id="276" r:id="rId18"/>
    <p:sldId id="277" r:id="rId19"/>
    <p:sldId id="278" r:id="rId20"/>
    <p:sldId id="279" r:id="rId21"/>
    <p:sldId id="280" r:id="rId22"/>
    <p:sldId id="281" r:id="rId23"/>
    <p:sldId id="282" r:id="rId24"/>
    <p:sldId id="262" r:id="rId25"/>
    <p:sldId id="272"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300"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EE4854-3816-4EAE-8BBF-33AF65801AE7}"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US"/>
        </a:p>
      </dgm:t>
    </dgm:pt>
    <dgm:pt modelId="{4BC367C1-3A8F-4284-96B7-031AF3667E95}">
      <dgm:prSet phldrT="[Text]"/>
      <dgm:spPr/>
      <dgm:t>
        <a:bodyPr/>
        <a:lstStyle/>
        <a:p>
          <a:r>
            <a:rPr lang="en-US" dirty="0"/>
            <a:t>Conflicts</a:t>
          </a:r>
        </a:p>
      </dgm:t>
    </dgm:pt>
    <dgm:pt modelId="{7D1872E3-86D1-4146-9791-4761E63BD127}" type="parTrans" cxnId="{F3DC78BA-D88D-45B2-80E2-7516318B806B}">
      <dgm:prSet/>
      <dgm:spPr/>
      <dgm:t>
        <a:bodyPr/>
        <a:lstStyle/>
        <a:p>
          <a:endParaRPr lang="en-US"/>
        </a:p>
      </dgm:t>
    </dgm:pt>
    <dgm:pt modelId="{BC2644AB-2360-41D0-BF5B-9592BE5957AF}" type="sibTrans" cxnId="{F3DC78BA-D88D-45B2-80E2-7516318B806B}">
      <dgm:prSet/>
      <dgm:spPr/>
      <dgm:t>
        <a:bodyPr/>
        <a:lstStyle/>
        <a:p>
          <a:endParaRPr lang="en-US"/>
        </a:p>
      </dgm:t>
    </dgm:pt>
    <dgm:pt modelId="{010C9D64-5F49-44A4-B0CE-3F586D43BEDE}">
      <dgm:prSet phldrT="[Text]" custT="1"/>
      <dgm:spPr/>
      <dgm:t>
        <a:bodyPr/>
        <a:lstStyle/>
        <a:p>
          <a:r>
            <a:rPr lang="en-US" sz="2400" dirty="0"/>
            <a:t>Interpersonal</a:t>
          </a:r>
          <a:r>
            <a:rPr lang="en-US" sz="1300" dirty="0"/>
            <a:t>	</a:t>
          </a:r>
        </a:p>
      </dgm:t>
    </dgm:pt>
    <dgm:pt modelId="{0EB80A79-BAC8-4B3E-9F89-691CA2CA3AC3}" type="parTrans" cxnId="{FA270E97-6F51-4861-AF27-5B94778AD17D}">
      <dgm:prSet/>
      <dgm:spPr/>
      <dgm:t>
        <a:bodyPr/>
        <a:lstStyle/>
        <a:p>
          <a:endParaRPr lang="en-US"/>
        </a:p>
      </dgm:t>
    </dgm:pt>
    <dgm:pt modelId="{CAA34474-3024-4647-8D40-6FFED84CFBCF}" type="sibTrans" cxnId="{FA270E97-6F51-4861-AF27-5B94778AD17D}">
      <dgm:prSet/>
      <dgm:spPr/>
      <dgm:t>
        <a:bodyPr/>
        <a:lstStyle/>
        <a:p>
          <a:endParaRPr lang="en-US"/>
        </a:p>
      </dgm:t>
    </dgm:pt>
    <dgm:pt modelId="{BCE929C9-1B95-4881-B45D-770CC2CDD7F3}">
      <dgm:prSet phldrT="[Text]"/>
      <dgm:spPr/>
      <dgm:t>
        <a:bodyPr/>
        <a:lstStyle/>
        <a:p>
          <a:r>
            <a:rPr lang="en-US" dirty="0"/>
            <a:t>Intrapersonal</a:t>
          </a:r>
        </a:p>
      </dgm:t>
    </dgm:pt>
    <dgm:pt modelId="{FA32F516-23EA-4001-9CE3-CD8A67F94078}" type="parTrans" cxnId="{B161BE31-E9D5-4CCD-A8F3-AC5DFE2C6C67}">
      <dgm:prSet/>
      <dgm:spPr/>
      <dgm:t>
        <a:bodyPr/>
        <a:lstStyle/>
        <a:p>
          <a:endParaRPr lang="en-US"/>
        </a:p>
      </dgm:t>
    </dgm:pt>
    <dgm:pt modelId="{A145279F-A89E-4492-B8CD-D5E04C42ACD4}" type="sibTrans" cxnId="{B161BE31-E9D5-4CCD-A8F3-AC5DFE2C6C67}">
      <dgm:prSet/>
      <dgm:spPr/>
      <dgm:t>
        <a:bodyPr/>
        <a:lstStyle/>
        <a:p>
          <a:endParaRPr lang="en-US"/>
        </a:p>
      </dgm:t>
    </dgm:pt>
    <dgm:pt modelId="{33537710-8238-4B00-9D1F-5D23441FD920}">
      <dgm:prSet phldrT="[Text]"/>
      <dgm:spPr/>
      <dgm:t>
        <a:bodyPr/>
        <a:lstStyle/>
        <a:p>
          <a:r>
            <a:rPr lang="en-US" dirty="0"/>
            <a:t>Intragroup</a:t>
          </a:r>
        </a:p>
      </dgm:t>
    </dgm:pt>
    <dgm:pt modelId="{655B6776-07CB-4074-A8AF-C32B331E4D10}" type="parTrans" cxnId="{2561961D-07CA-4C6C-9797-44264E6E8CCB}">
      <dgm:prSet/>
      <dgm:spPr/>
      <dgm:t>
        <a:bodyPr/>
        <a:lstStyle/>
        <a:p>
          <a:endParaRPr lang="en-US"/>
        </a:p>
      </dgm:t>
    </dgm:pt>
    <dgm:pt modelId="{33F7C491-38C8-49B2-A8F9-FC1D548AE249}" type="sibTrans" cxnId="{2561961D-07CA-4C6C-9797-44264E6E8CCB}">
      <dgm:prSet/>
      <dgm:spPr/>
      <dgm:t>
        <a:bodyPr/>
        <a:lstStyle/>
        <a:p>
          <a:endParaRPr lang="en-US"/>
        </a:p>
      </dgm:t>
    </dgm:pt>
    <dgm:pt modelId="{C3F630CC-7C93-435D-8418-945D993B6F4D}">
      <dgm:prSet phldrT="[Text]"/>
      <dgm:spPr/>
      <dgm:t>
        <a:bodyPr/>
        <a:lstStyle/>
        <a:p>
          <a:r>
            <a:rPr lang="en-US" dirty="0"/>
            <a:t>Intergroup</a:t>
          </a:r>
        </a:p>
      </dgm:t>
    </dgm:pt>
    <dgm:pt modelId="{05063916-EEE9-4D2C-8B86-4ACDF3196B10}" type="parTrans" cxnId="{9C1CC128-8CF1-441E-B3AA-A00EE8BCE6B7}">
      <dgm:prSet/>
      <dgm:spPr/>
      <dgm:t>
        <a:bodyPr/>
        <a:lstStyle/>
        <a:p>
          <a:endParaRPr lang="en-US"/>
        </a:p>
      </dgm:t>
    </dgm:pt>
    <dgm:pt modelId="{CA386AC7-3CD4-4FB1-8439-9BE1B444CAD5}" type="sibTrans" cxnId="{9C1CC128-8CF1-441E-B3AA-A00EE8BCE6B7}">
      <dgm:prSet/>
      <dgm:spPr/>
      <dgm:t>
        <a:bodyPr/>
        <a:lstStyle/>
        <a:p>
          <a:endParaRPr lang="en-US"/>
        </a:p>
      </dgm:t>
    </dgm:pt>
    <dgm:pt modelId="{9D9E0561-050C-4429-8953-24BE418D7CC5}" type="pres">
      <dgm:prSet presAssocID="{36EE4854-3816-4EAE-8BBF-33AF65801AE7}" presName="Name0" presStyleCnt="0">
        <dgm:presLayoutVars>
          <dgm:chMax val="1"/>
          <dgm:dir/>
          <dgm:animLvl val="ctr"/>
          <dgm:resizeHandles val="exact"/>
        </dgm:presLayoutVars>
      </dgm:prSet>
      <dgm:spPr/>
    </dgm:pt>
    <dgm:pt modelId="{E554BA31-8C5F-4F9A-B039-D73BFB0B4714}" type="pres">
      <dgm:prSet presAssocID="{4BC367C1-3A8F-4284-96B7-031AF3667E95}" presName="centerShape" presStyleLbl="node0" presStyleIdx="0" presStyleCnt="1"/>
      <dgm:spPr/>
    </dgm:pt>
    <dgm:pt modelId="{2C0F4CBD-E0FA-4DD8-8C2D-EE6CD71B449F}" type="pres">
      <dgm:prSet presAssocID="{010C9D64-5F49-44A4-B0CE-3F586D43BEDE}" presName="node" presStyleLbl="node1" presStyleIdx="0" presStyleCnt="4" custScaleX="213146">
        <dgm:presLayoutVars>
          <dgm:bulletEnabled val="1"/>
        </dgm:presLayoutVars>
      </dgm:prSet>
      <dgm:spPr/>
    </dgm:pt>
    <dgm:pt modelId="{D1E5B81F-FF1D-4786-A5FD-145F4ABFFA38}" type="pres">
      <dgm:prSet presAssocID="{010C9D64-5F49-44A4-B0CE-3F586D43BEDE}" presName="dummy" presStyleCnt="0"/>
      <dgm:spPr/>
    </dgm:pt>
    <dgm:pt modelId="{F9A0154D-02B3-427E-8C9E-8A9CA743A591}" type="pres">
      <dgm:prSet presAssocID="{CAA34474-3024-4647-8D40-6FFED84CFBCF}" presName="sibTrans" presStyleLbl="sibTrans2D1" presStyleIdx="0" presStyleCnt="4"/>
      <dgm:spPr/>
    </dgm:pt>
    <dgm:pt modelId="{026AB2A1-AAF8-49C7-9822-16E637BF2001}" type="pres">
      <dgm:prSet presAssocID="{BCE929C9-1B95-4881-B45D-770CC2CDD7F3}" presName="node" presStyleLbl="node1" presStyleIdx="1" presStyleCnt="4" custScaleX="171421">
        <dgm:presLayoutVars>
          <dgm:bulletEnabled val="1"/>
        </dgm:presLayoutVars>
      </dgm:prSet>
      <dgm:spPr/>
    </dgm:pt>
    <dgm:pt modelId="{A6EDB231-CDAE-4145-9DE2-1E45E6642608}" type="pres">
      <dgm:prSet presAssocID="{BCE929C9-1B95-4881-B45D-770CC2CDD7F3}" presName="dummy" presStyleCnt="0"/>
      <dgm:spPr/>
    </dgm:pt>
    <dgm:pt modelId="{77C5D680-B97E-430A-911B-290BE35305F6}" type="pres">
      <dgm:prSet presAssocID="{A145279F-A89E-4492-B8CD-D5E04C42ACD4}" presName="sibTrans" presStyleLbl="sibTrans2D1" presStyleIdx="1" presStyleCnt="4"/>
      <dgm:spPr/>
    </dgm:pt>
    <dgm:pt modelId="{2D13556E-E4F0-444A-B52A-1F1B73A75242}" type="pres">
      <dgm:prSet presAssocID="{33537710-8238-4B00-9D1F-5D23441FD920}" presName="node" presStyleLbl="node1" presStyleIdx="2" presStyleCnt="4" custScaleX="223433">
        <dgm:presLayoutVars>
          <dgm:bulletEnabled val="1"/>
        </dgm:presLayoutVars>
      </dgm:prSet>
      <dgm:spPr/>
    </dgm:pt>
    <dgm:pt modelId="{9DDF7287-8CE8-4D2F-A384-8DDB76A19A1B}" type="pres">
      <dgm:prSet presAssocID="{33537710-8238-4B00-9D1F-5D23441FD920}" presName="dummy" presStyleCnt="0"/>
      <dgm:spPr/>
    </dgm:pt>
    <dgm:pt modelId="{61017176-64BC-4BE7-8E33-9B5515BCE16C}" type="pres">
      <dgm:prSet presAssocID="{33F7C491-38C8-49B2-A8F9-FC1D548AE249}" presName="sibTrans" presStyleLbl="sibTrans2D1" presStyleIdx="2" presStyleCnt="4"/>
      <dgm:spPr/>
    </dgm:pt>
    <dgm:pt modelId="{A0ECFC0C-EF5D-44C5-B483-08A3C50189C6}" type="pres">
      <dgm:prSet presAssocID="{C3F630CC-7C93-435D-8418-945D993B6F4D}" presName="node" presStyleLbl="node1" presStyleIdx="3" presStyleCnt="4" custScaleX="177848">
        <dgm:presLayoutVars>
          <dgm:bulletEnabled val="1"/>
        </dgm:presLayoutVars>
      </dgm:prSet>
      <dgm:spPr/>
    </dgm:pt>
    <dgm:pt modelId="{7D147FD5-1953-4112-84D3-550A55A72D53}" type="pres">
      <dgm:prSet presAssocID="{C3F630CC-7C93-435D-8418-945D993B6F4D}" presName="dummy" presStyleCnt="0"/>
      <dgm:spPr/>
    </dgm:pt>
    <dgm:pt modelId="{5273CF91-318A-4B81-9D85-EA0555AD7B16}" type="pres">
      <dgm:prSet presAssocID="{CA386AC7-3CD4-4FB1-8439-9BE1B444CAD5}" presName="sibTrans" presStyleLbl="sibTrans2D1" presStyleIdx="3" presStyleCnt="4"/>
      <dgm:spPr/>
    </dgm:pt>
  </dgm:ptLst>
  <dgm:cxnLst>
    <dgm:cxn modelId="{F7AA9A02-E878-4C26-8BFE-3A523C9D714D}" type="presOf" srcId="{33537710-8238-4B00-9D1F-5D23441FD920}" destId="{2D13556E-E4F0-444A-B52A-1F1B73A75242}" srcOrd="0" destOrd="0" presId="urn:microsoft.com/office/officeart/2005/8/layout/radial6"/>
    <dgm:cxn modelId="{2561961D-07CA-4C6C-9797-44264E6E8CCB}" srcId="{4BC367C1-3A8F-4284-96B7-031AF3667E95}" destId="{33537710-8238-4B00-9D1F-5D23441FD920}" srcOrd="2" destOrd="0" parTransId="{655B6776-07CB-4074-A8AF-C32B331E4D10}" sibTransId="{33F7C491-38C8-49B2-A8F9-FC1D548AE249}"/>
    <dgm:cxn modelId="{9C1CC128-8CF1-441E-B3AA-A00EE8BCE6B7}" srcId="{4BC367C1-3A8F-4284-96B7-031AF3667E95}" destId="{C3F630CC-7C93-435D-8418-945D993B6F4D}" srcOrd="3" destOrd="0" parTransId="{05063916-EEE9-4D2C-8B86-4ACDF3196B10}" sibTransId="{CA386AC7-3CD4-4FB1-8439-9BE1B444CAD5}"/>
    <dgm:cxn modelId="{B161BE31-E9D5-4CCD-A8F3-AC5DFE2C6C67}" srcId="{4BC367C1-3A8F-4284-96B7-031AF3667E95}" destId="{BCE929C9-1B95-4881-B45D-770CC2CDD7F3}" srcOrd="1" destOrd="0" parTransId="{FA32F516-23EA-4001-9CE3-CD8A67F94078}" sibTransId="{A145279F-A89E-4492-B8CD-D5E04C42ACD4}"/>
    <dgm:cxn modelId="{A8175766-2DBC-44D6-AED8-2B09CDFFD950}" type="presOf" srcId="{4BC367C1-3A8F-4284-96B7-031AF3667E95}" destId="{E554BA31-8C5F-4F9A-B039-D73BFB0B4714}" srcOrd="0" destOrd="0" presId="urn:microsoft.com/office/officeart/2005/8/layout/radial6"/>
    <dgm:cxn modelId="{6F1F2A4B-BF44-4330-8824-B18489D89657}" type="presOf" srcId="{A145279F-A89E-4492-B8CD-D5E04C42ACD4}" destId="{77C5D680-B97E-430A-911B-290BE35305F6}" srcOrd="0" destOrd="0" presId="urn:microsoft.com/office/officeart/2005/8/layout/radial6"/>
    <dgm:cxn modelId="{2CCB4974-113E-4597-8393-AA9ABFAA80BF}" type="presOf" srcId="{CA386AC7-3CD4-4FB1-8439-9BE1B444CAD5}" destId="{5273CF91-318A-4B81-9D85-EA0555AD7B16}" srcOrd="0" destOrd="0" presId="urn:microsoft.com/office/officeart/2005/8/layout/radial6"/>
    <dgm:cxn modelId="{F6B2437C-DDF0-493B-B4EE-D182C2E48984}" type="presOf" srcId="{010C9D64-5F49-44A4-B0CE-3F586D43BEDE}" destId="{2C0F4CBD-E0FA-4DD8-8C2D-EE6CD71B449F}" srcOrd="0" destOrd="0" presId="urn:microsoft.com/office/officeart/2005/8/layout/radial6"/>
    <dgm:cxn modelId="{2ED83380-AE5B-4068-8EEE-EDBEE49CDAA9}" type="presOf" srcId="{BCE929C9-1B95-4881-B45D-770CC2CDD7F3}" destId="{026AB2A1-AAF8-49C7-9822-16E637BF2001}" srcOrd="0" destOrd="0" presId="urn:microsoft.com/office/officeart/2005/8/layout/radial6"/>
    <dgm:cxn modelId="{FA270E97-6F51-4861-AF27-5B94778AD17D}" srcId="{4BC367C1-3A8F-4284-96B7-031AF3667E95}" destId="{010C9D64-5F49-44A4-B0CE-3F586D43BEDE}" srcOrd="0" destOrd="0" parTransId="{0EB80A79-BAC8-4B3E-9F89-691CA2CA3AC3}" sibTransId="{CAA34474-3024-4647-8D40-6FFED84CFBCF}"/>
    <dgm:cxn modelId="{380AF1AE-8E0C-465B-8666-0E8FEAB5A2CC}" type="presOf" srcId="{CAA34474-3024-4647-8D40-6FFED84CFBCF}" destId="{F9A0154D-02B3-427E-8C9E-8A9CA743A591}" srcOrd="0" destOrd="0" presId="urn:microsoft.com/office/officeart/2005/8/layout/radial6"/>
    <dgm:cxn modelId="{F3DC78BA-D88D-45B2-80E2-7516318B806B}" srcId="{36EE4854-3816-4EAE-8BBF-33AF65801AE7}" destId="{4BC367C1-3A8F-4284-96B7-031AF3667E95}" srcOrd="0" destOrd="0" parTransId="{7D1872E3-86D1-4146-9791-4761E63BD127}" sibTransId="{BC2644AB-2360-41D0-BF5B-9592BE5957AF}"/>
    <dgm:cxn modelId="{DCD7EDC5-00CF-476C-8441-F001609C2E30}" type="presOf" srcId="{36EE4854-3816-4EAE-8BBF-33AF65801AE7}" destId="{9D9E0561-050C-4429-8953-24BE418D7CC5}" srcOrd="0" destOrd="0" presId="urn:microsoft.com/office/officeart/2005/8/layout/radial6"/>
    <dgm:cxn modelId="{33DEEAC7-017A-4BD1-B0DB-DC5BFC62CB6D}" type="presOf" srcId="{C3F630CC-7C93-435D-8418-945D993B6F4D}" destId="{A0ECFC0C-EF5D-44C5-B483-08A3C50189C6}" srcOrd="0" destOrd="0" presId="urn:microsoft.com/office/officeart/2005/8/layout/radial6"/>
    <dgm:cxn modelId="{2E2FFEEE-E5B0-4D9C-94DE-412247410FC5}" type="presOf" srcId="{33F7C491-38C8-49B2-A8F9-FC1D548AE249}" destId="{61017176-64BC-4BE7-8E33-9B5515BCE16C}" srcOrd="0" destOrd="0" presId="urn:microsoft.com/office/officeart/2005/8/layout/radial6"/>
    <dgm:cxn modelId="{8AD45885-49CF-4A6E-8EA3-5B51059643E6}" type="presParOf" srcId="{9D9E0561-050C-4429-8953-24BE418D7CC5}" destId="{E554BA31-8C5F-4F9A-B039-D73BFB0B4714}" srcOrd="0" destOrd="0" presId="urn:microsoft.com/office/officeart/2005/8/layout/radial6"/>
    <dgm:cxn modelId="{1360C20C-A4AF-42B2-86C2-6C6A1008C5FB}" type="presParOf" srcId="{9D9E0561-050C-4429-8953-24BE418D7CC5}" destId="{2C0F4CBD-E0FA-4DD8-8C2D-EE6CD71B449F}" srcOrd="1" destOrd="0" presId="urn:microsoft.com/office/officeart/2005/8/layout/radial6"/>
    <dgm:cxn modelId="{6E95046C-D371-496D-A760-E05416193E2E}" type="presParOf" srcId="{9D9E0561-050C-4429-8953-24BE418D7CC5}" destId="{D1E5B81F-FF1D-4786-A5FD-145F4ABFFA38}" srcOrd="2" destOrd="0" presId="urn:microsoft.com/office/officeart/2005/8/layout/radial6"/>
    <dgm:cxn modelId="{0DC2D95B-83B0-4E00-A0FB-80F4006DEFE6}" type="presParOf" srcId="{9D9E0561-050C-4429-8953-24BE418D7CC5}" destId="{F9A0154D-02B3-427E-8C9E-8A9CA743A591}" srcOrd="3" destOrd="0" presId="urn:microsoft.com/office/officeart/2005/8/layout/radial6"/>
    <dgm:cxn modelId="{732CA879-36C8-471C-93AC-94BF92953916}" type="presParOf" srcId="{9D9E0561-050C-4429-8953-24BE418D7CC5}" destId="{026AB2A1-AAF8-49C7-9822-16E637BF2001}" srcOrd="4" destOrd="0" presId="urn:microsoft.com/office/officeart/2005/8/layout/radial6"/>
    <dgm:cxn modelId="{F2A2F87C-EBEA-4826-B32D-C706D639A9D0}" type="presParOf" srcId="{9D9E0561-050C-4429-8953-24BE418D7CC5}" destId="{A6EDB231-CDAE-4145-9DE2-1E45E6642608}" srcOrd="5" destOrd="0" presId="urn:microsoft.com/office/officeart/2005/8/layout/radial6"/>
    <dgm:cxn modelId="{A82069B7-EA30-418E-AF56-DC9BEB37D835}" type="presParOf" srcId="{9D9E0561-050C-4429-8953-24BE418D7CC5}" destId="{77C5D680-B97E-430A-911B-290BE35305F6}" srcOrd="6" destOrd="0" presId="urn:microsoft.com/office/officeart/2005/8/layout/radial6"/>
    <dgm:cxn modelId="{241A0FB1-AC7E-4056-A690-1DCCAE0B8D4E}" type="presParOf" srcId="{9D9E0561-050C-4429-8953-24BE418D7CC5}" destId="{2D13556E-E4F0-444A-B52A-1F1B73A75242}" srcOrd="7" destOrd="0" presId="urn:microsoft.com/office/officeart/2005/8/layout/radial6"/>
    <dgm:cxn modelId="{BE66A95F-5310-4377-B6A7-564CE41BC2C2}" type="presParOf" srcId="{9D9E0561-050C-4429-8953-24BE418D7CC5}" destId="{9DDF7287-8CE8-4D2F-A384-8DDB76A19A1B}" srcOrd="8" destOrd="0" presId="urn:microsoft.com/office/officeart/2005/8/layout/radial6"/>
    <dgm:cxn modelId="{AA82998A-4504-4225-9B14-05B0FA122095}" type="presParOf" srcId="{9D9E0561-050C-4429-8953-24BE418D7CC5}" destId="{61017176-64BC-4BE7-8E33-9B5515BCE16C}" srcOrd="9" destOrd="0" presId="urn:microsoft.com/office/officeart/2005/8/layout/radial6"/>
    <dgm:cxn modelId="{6CA9C350-25FA-4894-8D1C-0443B7C1E07E}" type="presParOf" srcId="{9D9E0561-050C-4429-8953-24BE418D7CC5}" destId="{A0ECFC0C-EF5D-44C5-B483-08A3C50189C6}" srcOrd="10" destOrd="0" presId="urn:microsoft.com/office/officeart/2005/8/layout/radial6"/>
    <dgm:cxn modelId="{0F8A20DB-A71A-4D31-AC9C-630160D32C1F}" type="presParOf" srcId="{9D9E0561-050C-4429-8953-24BE418D7CC5}" destId="{7D147FD5-1953-4112-84D3-550A55A72D53}" srcOrd="11" destOrd="0" presId="urn:microsoft.com/office/officeart/2005/8/layout/radial6"/>
    <dgm:cxn modelId="{EA2FFBCC-624C-4F02-90FE-7364D60F5698}" type="presParOf" srcId="{9D9E0561-050C-4429-8953-24BE418D7CC5}" destId="{5273CF91-318A-4B81-9D85-EA0555AD7B16}"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C014D8-0A1B-4230-8786-773CACD0DFCF}"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FEC16E89-EDD5-4E3B-9BE6-93D359C8E997}">
      <dgm:prSet phldrT="[Text]"/>
      <dgm:spPr/>
      <dgm:t>
        <a:bodyPr/>
        <a:lstStyle/>
        <a:p>
          <a:r>
            <a:rPr lang="en-US" dirty="0"/>
            <a:t>Communication </a:t>
          </a:r>
        </a:p>
      </dgm:t>
    </dgm:pt>
    <dgm:pt modelId="{F1E3D21F-A7F7-4DC0-8013-68011783CADA}" type="parTrans" cxnId="{A47012BA-0CA5-4B2F-9948-ABFDE9DAD3BE}">
      <dgm:prSet/>
      <dgm:spPr/>
      <dgm:t>
        <a:bodyPr/>
        <a:lstStyle/>
        <a:p>
          <a:endParaRPr lang="en-US"/>
        </a:p>
      </dgm:t>
    </dgm:pt>
    <dgm:pt modelId="{28A75137-4D1D-4116-81EC-38039DC6C011}" type="sibTrans" cxnId="{A47012BA-0CA5-4B2F-9948-ABFDE9DAD3BE}">
      <dgm:prSet/>
      <dgm:spPr/>
      <dgm:t>
        <a:bodyPr/>
        <a:lstStyle/>
        <a:p>
          <a:endParaRPr lang="en-US"/>
        </a:p>
      </dgm:t>
    </dgm:pt>
    <dgm:pt modelId="{644FD12F-EC72-495E-88B2-9CCAA3647594}">
      <dgm:prSet phldrT="[Text]"/>
      <dgm:spPr/>
      <dgm:t>
        <a:bodyPr/>
        <a:lstStyle/>
        <a:p>
          <a:r>
            <a:rPr lang="ru-RU" dirty="0" err="1"/>
            <a:t>Emotional</a:t>
          </a:r>
          <a:r>
            <a:rPr lang="ru-RU" dirty="0"/>
            <a:t> </a:t>
          </a:r>
          <a:r>
            <a:rPr lang="ru-RU" dirty="0" err="1"/>
            <a:t>Intelligence</a:t>
          </a:r>
          <a:endParaRPr lang="en-US" dirty="0"/>
        </a:p>
      </dgm:t>
    </dgm:pt>
    <dgm:pt modelId="{C881A1F5-0572-4E67-ACE7-5F459B73554C}" type="parTrans" cxnId="{971EAD51-6C8E-45E7-86BF-3649E1FAF7C8}">
      <dgm:prSet/>
      <dgm:spPr/>
      <dgm:t>
        <a:bodyPr/>
        <a:lstStyle/>
        <a:p>
          <a:endParaRPr lang="en-US"/>
        </a:p>
      </dgm:t>
    </dgm:pt>
    <dgm:pt modelId="{DF7D401C-A08A-4934-8A51-B0EE6726E78C}" type="sibTrans" cxnId="{971EAD51-6C8E-45E7-86BF-3649E1FAF7C8}">
      <dgm:prSet/>
      <dgm:spPr/>
      <dgm:t>
        <a:bodyPr/>
        <a:lstStyle/>
        <a:p>
          <a:endParaRPr lang="en-US"/>
        </a:p>
      </dgm:t>
    </dgm:pt>
    <dgm:pt modelId="{33C40D6B-5A8D-4B18-9232-158001B47B1E}">
      <dgm:prSet phldrT="[Text]"/>
      <dgm:spPr/>
      <dgm:t>
        <a:bodyPr/>
        <a:lstStyle/>
        <a:p>
          <a:r>
            <a:rPr lang="ru-RU" dirty="0" err="1"/>
            <a:t>Empathy</a:t>
          </a:r>
          <a:endParaRPr lang="en-US" dirty="0"/>
        </a:p>
      </dgm:t>
    </dgm:pt>
    <dgm:pt modelId="{9446EB61-F377-497D-963D-FED41CD5CCBD}" type="parTrans" cxnId="{CD6078D2-2EEE-4FBD-A855-8A6FAAD1F06D}">
      <dgm:prSet/>
      <dgm:spPr/>
      <dgm:t>
        <a:bodyPr/>
        <a:lstStyle/>
        <a:p>
          <a:endParaRPr lang="en-US"/>
        </a:p>
      </dgm:t>
    </dgm:pt>
    <dgm:pt modelId="{386FE582-F494-446B-A85B-09F5D50CF2F9}" type="sibTrans" cxnId="{CD6078D2-2EEE-4FBD-A855-8A6FAAD1F06D}">
      <dgm:prSet/>
      <dgm:spPr/>
      <dgm:t>
        <a:bodyPr/>
        <a:lstStyle/>
        <a:p>
          <a:endParaRPr lang="en-US"/>
        </a:p>
      </dgm:t>
    </dgm:pt>
    <dgm:pt modelId="{A91A3DF8-DA1A-4E21-B4FD-D13D8E7E082A}">
      <dgm:prSet phldrT="[Text]"/>
      <dgm:spPr/>
      <dgm:t>
        <a:bodyPr/>
        <a:lstStyle/>
        <a:p>
          <a:r>
            <a:rPr lang="ru-RU" dirty="0" err="1"/>
            <a:t>Creative</a:t>
          </a:r>
          <a:r>
            <a:rPr lang="ru-RU" dirty="0"/>
            <a:t> </a:t>
          </a:r>
          <a:r>
            <a:rPr lang="ru-RU" dirty="0" err="1"/>
            <a:t>Problem</a:t>
          </a:r>
          <a:r>
            <a:rPr lang="ru-RU" dirty="0"/>
            <a:t> </a:t>
          </a:r>
          <a:r>
            <a:rPr lang="ru-RU" dirty="0" err="1"/>
            <a:t>Solving</a:t>
          </a:r>
          <a:endParaRPr lang="en-US" dirty="0"/>
        </a:p>
      </dgm:t>
    </dgm:pt>
    <dgm:pt modelId="{EE8F8BEB-C206-413E-ABCE-CAB9E98D8281}" type="parTrans" cxnId="{0F7B7730-34B7-498C-83C2-D77CB6FFCD40}">
      <dgm:prSet/>
      <dgm:spPr/>
      <dgm:t>
        <a:bodyPr/>
        <a:lstStyle/>
        <a:p>
          <a:endParaRPr lang="en-US"/>
        </a:p>
      </dgm:t>
    </dgm:pt>
    <dgm:pt modelId="{03D0FF5F-DCCE-4E8E-BA51-48AEFD5FDE14}" type="sibTrans" cxnId="{0F7B7730-34B7-498C-83C2-D77CB6FFCD40}">
      <dgm:prSet/>
      <dgm:spPr/>
      <dgm:t>
        <a:bodyPr/>
        <a:lstStyle/>
        <a:p>
          <a:endParaRPr lang="en-US"/>
        </a:p>
      </dgm:t>
    </dgm:pt>
    <dgm:pt modelId="{8D78B83F-8686-4329-9DDA-C7CEA9A0E86D}" type="pres">
      <dgm:prSet presAssocID="{6CC014D8-0A1B-4230-8786-773CACD0DFCF}" presName="matrix" presStyleCnt="0">
        <dgm:presLayoutVars>
          <dgm:chMax val="1"/>
          <dgm:dir/>
          <dgm:resizeHandles val="exact"/>
        </dgm:presLayoutVars>
      </dgm:prSet>
      <dgm:spPr/>
    </dgm:pt>
    <dgm:pt modelId="{934E5A89-CE12-4BA2-BEEE-23F3AF0CC9CC}" type="pres">
      <dgm:prSet presAssocID="{6CC014D8-0A1B-4230-8786-773CACD0DFCF}" presName="diamond" presStyleLbl="bgShp" presStyleIdx="0" presStyleCnt="1"/>
      <dgm:spPr/>
    </dgm:pt>
    <dgm:pt modelId="{BF3D9A85-5BDE-4ED9-B70E-6C7414B2D719}" type="pres">
      <dgm:prSet presAssocID="{6CC014D8-0A1B-4230-8786-773CACD0DFCF}" presName="quad1" presStyleLbl="node1" presStyleIdx="0" presStyleCnt="4" custScaleX="243705" custScaleY="106108" custLinFactX="-100000" custLinFactNeighborX="-105979" custLinFactNeighborY="-25309">
        <dgm:presLayoutVars>
          <dgm:chMax val="0"/>
          <dgm:chPref val="0"/>
          <dgm:bulletEnabled val="1"/>
        </dgm:presLayoutVars>
      </dgm:prSet>
      <dgm:spPr/>
    </dgm:pt>
    <dgm:pt modelId="{18B021E9-A45C-46A4-872B-F07230CE7C8D}" type="pres">
      <dgm:prSet presAssocID="{6CC014D8-0A1B-4230-8786-773CACD0DFCF}" presName="quad2" presStyleLbl="node1" presStyleIdx="1" presStyleCnt="4" custScaleX="258401" custScaleY="101210" custLinFactX="100000" custLinFactNeighborX="105979" custLinFactNeighborY="-24492">
        <dgm:presLayoutVars>
          <dgm:chMax val="0"/>
          <dgm:chPref val="0"/>
          <dgm:bulletEnabled val="1"/>
        </dgm:presLayoutVars>
      </dgm:prSet>
      <dgm:spPr/>
    </dgm:pt>
    <dgm:pt modelId="{32269A2B-194D-4399-B235-FCFD82906911}" type="pres">
      <dgm:prSet presAssocID="{6CC014D8-0A1B-4230-8786-773CACD0DFCF}" presName="quad3" presStyleLbl="node1" presStyleIdx="2" presStyleCnt="4" custScaleX="245319" custScaleY="95948" custLinFactX="-32901" custLinFactNeighborX="-100000" custLinFactNeighborY="30207">
        <dgm:presLayoutVars>
          <dgm:chMax val="0"/>
          <dgm:chPref val="0"/>
          <dgm:bulletEnabled val="1"/>
        </dgm:presLayoutVars>
      </dgm:prSet>
      <dgm:spPr/>
    </dgm:pt>
    <dgm:pt modelId="{02D47CF5-9F92-4DF2-B494-E1457D5AB332}" type="pres">
      <dgm:prSet presAssocID="{6CC014D8-0A1B-4230-8786-773CACD0DFCF}" presName="quad4" presStyleLbl="node1" presStyleIdx="3" presStyleCnt="4" custScaleX="255136" custScaleY="100847" custLinFactX="100000" custLinFactNeighborX="105979" custLinFactNeighborY="23676">
        <dgm:presLayoutVars>
          <dgm:chMax val="0"/>
          <dgm:chPref val="0"/>
          <dgm:bulletEnabled val="1"/>
        </dgm:presLayoutVars>
      </dgm:prSet>
      <dgm:spPr/>
    </dgm:pt>
  </dgm:ptLst>
  <dgm:cxnLst>
    <dgm:cxn modelId="{940DC205-A5A1-4138-BE42-B5870314DED2}" type="presOf" srcId="{644FD12F-EC72-495E-88B2-9CCAA3647594}" destId="{18B021E9-A45C-46A4-872B-F07230CE7C8D}" srcOrd="0" destOrd="0" presId="urn:microsoft.com/office/officeart/2005/8/layout/matrix3"/>
    <dgm:cxn modelId="{0F7B7730-34B7-498C-83C2-D77CB6FFCD40}" srcId="{6CC014D8-0A1B-4230-8786-773CACD0DFCF}" destId="{A91A3DF8-DA1A-4E21-B4FD-D13D8E7E082A}" srcOrd="3" destOrd="0" parTransId="{EE8F8BEB-C206-413E-ABCE-CAB9E98D8281}" sibTransId="{03D0FF5F-DCCE-4E8E-BA51-48AEFD5FDE14}"/>
    <dgm:cxn modelId="{26B6534F-B892-4618-8B9F-323AE7398DE3}" type="presOf" srcId="{FEC16E89-EDD5-4E3B-9BE6-93D359C8E997}" destId="{BF3D9A85-5BDE-4ED9-B70E-6C7414B2D719}" srcOrd="0" destOrd="0" presId="urn:microsoft.com/office/officeart/2005/8/layout/matrix3"/>
    <dgm:cxn modelId="{971EAD51-6C8E-45E7-86BF-3649E1FAF7C8}" srcId="{6CC014D8-0A1B-4230-8786-773CACD0DFCF}" destId="{644FD12F-EC72-495E-88B2-9CCAA3647594}" srcOrd="1" destOrd="0" parTransId="{C881A1F5-0572-4E67-ACE7-5F459B73554C}" sibTransId="{DF7D401C-A08A-4934-8A51-B0EE6726E78C}"/>
    <dgm:cxn modelId="{84A1D774-2AD7-43D5-A8EB-60C2477C8CA3}" type="presOf" srcId="{33C40D6B-5A8D-4B18-9232-158001B47B1E}" destId="{32269A2B-194D-4399-B235-FCFD82906911}" srcOrd="0" destOrd="0" presId="urn:microsoft.com/office/officeart/2005/8/layout/matrix3"/>
    <dgm:cxn modelId="{C980C87A-1258-480A-95E6-7D840AE426AD}" type="presOf" srcId="{A91A3DF8-DA1A-4E21-B4FD-D13D8E7E082A}" destId="{02D47CF5-9F92-4DF2-B494-E1457D5AB332}" srcOrd="0" destOrd="0" presId="urn:microsoft.com/office/officeart/2005/8/layout/matrix3"/>
    <dgm:cxn modelId="{A47012BA-0CA5-4B2F-9948-ABFDE9DAD3BE}" srcId="{6CC014D8-0A1B-4230-8786-773CACD0DFCF}" destId="{FEC16E89-EDD5-4E3B-9BE6-93D359C8E997}" srcOrd="0" destOrd="0" parTransId="{F1E3D21F-A7F7-4DC0-8013-68011783CADA}" sibTransId="{28A75137-4D1D-4116-81EC-38039DC6C011}"/>
    <dgm:cxn modelId="{CD6078D2-2EEE-4FBD-A855-8A6FAAD1F06D}" srcId="{6CC014D8-0A1B-4230-8786-773CACD0DFCF}" destId="{33C40D6B-5A8D-4B18-9232-158001B47B1E}" srcOrd="2" destOrd="0" parTransId="{9446EB61-F377-497D-963D-FED41CD5CCBD}" sibTransId="{386FE582-F494-446B-A85B-09F5D50CF2F9}"/>
    <dgm:cxn modelId="{27D733FA-B0B2-41FF-BD24-01B8966DEE72}" type="presOf" srcId="{6CC014D8-0A1B-4230-8786-773CACD0DFCF}" destId="{8D78B83F-8686-4329-9DDA-C7CEA9A0E86D}" srcOrd="0" destOrd="0" presId="urn:microsoft.com/office/officeart/2005/8/layout/matrix3"/>
    <dgm:cxn modelId="{7CE940F1-106A-4EE9-9FC0-E20373701B65}" type="presParOf" srcId="{8D78B83F-8686-4329-9DDA-C7CEA9A0E86D}" destId="{934E5A89-CE12-4BA2-BEEE-23F3AF0CC9CC}" srcOrd="0" destOrd="0" presId="urn:microsoft.com/office/officeart/2005/8/layout/matrix3"/>
    <dgm:cxn modelId="{9A6B7FE2-2E96-4157-932B-5BDA31BE77F8}" type="presParOf" srcId="{8D78B83F-8686-4329-9DDA-C7CEA9A0E86D}" destId="{BF3D9A85-5BDE-4ED9-B70E-6C7414B2D719}" srcOrd="1" destOrd="0" presId="urn:microsoft.com/office/officeart/2005/8/layout/matrix3"/>
    <dgm:cxn modelId="{7843D15A-E531-4784-A061-5FF504EF9151}" type="presParOf" srcId="{8D78B83F-8686-4329-9DDA-C7CEA9A0E86D}" destId="{18B021E9-A45C-46A4-872B-F07230CE7C8D}" srcOrd="2" destOrd="0" presId="urn:microsoft.com/office/officeart/2005/8/layout/matrix3"/>
    <dgm:cxn modelId="{F99B6F87-71CE-4ACD-9FEA-807063E84DED}" type="presParOf" srcId="{8D78B83F-8686-4329-9DDA-C7CEA9A0E86D}" destId="{32269A2B-194D-4399-B235-FCFD82906911}" srcOrd="3" destOrd="0" presId="urn:microsoft.com/office/officeart/2005/8/layout/matrix3"/>
    <dgm:cxn modelId="{47BE07DE-F3A4-4AFA-B2CF-E2A6EC512AE1}" type="presParOf" srcId="{8D78B83F-8686-4329-9DDA-C7CEA9A0E86D}" destId="{02D47CF5-9F92-4DF2-B494-E1457D5AB332}"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E53689-268F-4D8C-9657-24D7C8781F8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068A7843-8E80-4C2C-BE32-6F531A5B65C3}">
      <dgm:prSet phldrT="[Text]"/>
      <dgm:spPr/>
      <dgm:t>
        <a:bodyPr/>
        <a:lstStyle/>
        <a:p>
          <a:r>
            <a:rPr lang="en-US" dirty="0"/>
            <a:t>Be aware of conflict</a:t>
          </a:r>
        </a:p>
      </dgm:t>
    </dgm:pt>
    <dgm:pt modelId="{720915AE-CCC9-4347-8E27-EBEAE3840EE1}" type="parTrans" cxnId="{A12B6726-18E5-4098-B5FB-3ED1EF099641}">
      <dgm:prSet/>
      <dgm:spPr/>
      <dgm:t>
        <a:bodyPr/>
        <a:lstStyle/>
        <a:p>
          <a:endParaRPr lang="en-US"/>
        </a:p>
      </dgm:t>
    </dgm:pt>
    <dgm:pt modelId="{334994A3-6B89-47EC-8D10-706B345F5C3E}" type="sibTrans" cxnId="{A12B6726-18E5-4098-B5FB-3ED1EF099641}">
      <dgm:prSet/>
      <dgm:spPr/>
      <dgm:t>
        <a:bodyPr/>
        <a:lstStyle/>
        <a:p>
          <a:endParaRPr lang="en-US"/>
        </a:p>
      </dgm:t>
    </dgm:pt>
    <dgm:pt modelId="{F4AC7B0B-4A70-4B34-9F5A-830D0E83853F}">
      <dgm:prSet phldrT="[Text]"/>
      <dgm:spPr/>
      <dgm:t>
        <a:bodyPr/>
        <a:lstStyle/>
        <a:p>
          <a:r>
            <a:rPr lang="en-US" dirty="0"/>
            <a:t>Take a considered and rational approach to conflict </a:t>
          </a:r>
        </a:p>
      </dgm:t>
    </dgm:pt>
    <dgm:pt modelId="{A949F6DD-E8B8-46E1-B5E9-3F6C64B99BE4}" type="parTrans" cxnId="{A221EEB7-AA1F-4E4B-9C6C-3375E2B2F578}">
      <dgm:prSet/>
      <dgm:spPr/>
      <dgm:t>
        <a:bodyPr/>
        <a:lstStyle/>
        <a:p>
          <a:endParaRPr lang="en-US"/>
        </a:p>
      </dgm:t>
    </dgm:pt>
    <dgm:pt modelId="{6FE17B07-C468-47E7-AEF5-9235BB535E40}" type="sibTrans" cxnId="{A221EEB7-AA1F-4E4B-9C6C-3375E2B2F578}">
      <dgm:prSet/>
      <dgm:spPr/>
      <dgm:t>
        <a:bodyPr/>
        <a:lstStyle/>
        <a:p>
          <a:endParaRPr lang="en-US"/>
        </a:p>
      </dgm:t>
    </dgm:pt>
    <dgm:pt modelId="{2ED88E3F-53C0-4D37-8186-4178CCC2C9C6}">
      <dgm:prSet phldrT="[Text]"/>
      <dgm:spPr/>
      <dgm:t>
        <a:bodyPr/>
        <a:lstStyle/>
        <a:p>
          <a:r>
            <a:rPr lang="en-US" dirty="0"/>
            <a:t>Investigate the situation </a:t>
          </a:r>
        </a:p>
      </dgm:t>
    </dgm:pt>
    <dgm:pt modelId="{B3C72029-ED0D-4FB9-9117-7D35DE450309}" type="parTrans" cxnId="{9E2B759D-E70C-4CFC-9DB5-FDB454EC2312}">
      <dgm:prSet/>
      <dgm:spPr/>
      <dgm:t>
        <a:bodyPr/>
        <a:lstStyle/>
        <a:p>
          <a:endParaRPr lang="en-US"/>
        </a:p>
      </dgm:t>
    </dgm:pt>
    <dgm:pt modelId="{B8B1CC71-FCC8-41AB-BADC-516D12E17755}" type="sibTrans" cxnId="{9E2B759D-E70C-4CFC-9DB5-FDB454EC2312}">
      <dgm:prSet/>
      <dgm:spPr/>
      <dgm:t>
        <a:bodyPr/>
        <a:lstStyle/>
        <a:p>
          <a:endParaRPr lang="en-US"/>
        </a:p>
      </dgm:t>
    </dgm:pt>
    <dgm:pt modelId="{E0A29EE4-0A39-4FA3-98F6-65C4218C1F8E}">
      <dgm:prSet phldrT="[Text]"/>
      <dgm:spPr/>
      <dgm:t>
        <a:bodyPr/>
        <a:lstStyle/>
        <a:p>
          <a:r>
            <a:rPr lang="en-US" dirty="0"/>
            <a:t>Let everyone have their </a:t>
          </a:r>
          <a:r>
            <a:rPr lang="ro-RO" dirty="0"/>
            <a:t>oppinion</a:t>
          </a:r>
          <a:r>
            <a:rPr lang="en-US" dirty="0"/>
            <a:t> </a:t>
          </a:r>
        </a:p>
      </dgm:t>
    </dgm:pt>
    <dgm:pt modelId="{4393D9CF-2E8D-4FC2-B6E0-CD4BEF28B580}" type="parTrans" cxnId="{C2018490-A3DC-4586-8165-BA9D19D051CA}">
      <dgm:prSet/>
      <dgm:spPr/>
      <dgm:t>
        <a:bodyPr/>
        <a:lstStyle/>
        <a:p>
          <a:endParaRPr lang="en-US"/>
        </a:p>
      </dgm:t>
    </dgm:pt>
    <dgm:pt modelId="{0D4F596C-D173-4905-A988-D5FAA878A80D}" type="sibTrans" cxnId="{C2018490-A3DC-4586-8165-BA9D19D051CA}">
      <dgm:prSet/>
      <dgm:spPr/>
      <dgm:t>
        <a:bodyPr/>
        <a:lstStyle/>
        <a:p>
          <a:endParaRPr lang="en-US"/>
        </a:p>
      </dgm:t>
    </dgm:pt>
    <dgm:pt modelId="{5214926E-B55A-445B-B6FC-3D8919A49F69}">
      <dgm:prSet phldrT="[Text]"/>
      <dgm:spPr/>
      <dgm:t>
        <a:bodyPr/>
        <a:lstStyle/>
        <a:p>
          <a:r>
            <a:rPr lang="en-US" dirty="0"/>
            <a:t>Decide how to </a:t>
          </a:r>
          <a:r>
            <a:rPr lang="ro-RO" dirty="0"/>
            <a:t>accost</a:t>
          </a:r>
          <a:r>
            <a:rPr lang="en-US" dirty="0"/>
            <a:t> the conflict </a:t>
          </a:r>
        </a:p>
      </dgm:t>
    </dgm:pt>
    <dgm:pt modelId="{BBBEC2CB-2434-4740-99E1-25E534AF29E9}" type="parTrans" cxnId="{F1E7172E-B83D-44AB-BECF-621C171E64D3}">
      <dgm:prSet/>
      <dgm:spPr/>
      <dgm:t>
        <a:bodyPr/>
        <a:lstStyle/>
        <a:p>
          <a:endParaRPr lang="en-US"/>
        </a:p>
      </dgm:t>
    </dgm:pt>
    <dgm:pt modelId="{B923005C-0616-47A6-B045-6E15FDC835AD}" type="sibTrans" cxnId="{F1E7172E-B83D-44AB-BECF-621C171E64D3}">
      <dgm:prSet/>
      <dgm:spPr/>
      <dgm:t>
        <a:bodyPr/>
        <a:lstStyle/>
        <a:p>
          <a:endParaRPr lang="en-US"/>
        </a:p>
      </dgm:t>
    </dgm:pt>
    <dgm:pt modelId="{1929BC14-5BB9-4D31-A0E2-9FAC8123C44F}" type="pres">
      <dgm:prSet presAssocID="{68E53689-268F-4D8C-9657-24D7C8781F82}" presName="outerComposite" presStyleCnt="0">
        <dgm:presLayoutVars>
          <dgm:chMax val="5"/>
          <dgm:dir/>
          <dgm:resizeHandles val="exact"/>
        </dgm:presLayoutVars>
      </dgm:prSet>
      <dgm:spPr/>
    </dgm:pt>
    <dgm:pt modelId="{41750C11-857C-4371-BAC2-4CF6FC9BAE41}" type="pres">
      <dgm:prSet presAssocID="{68E53689-268F-4D8C-9657-24D7C8781F82}" presName="dummyMaxCanvas" presStyleCnt="0">
        <dgm:presLayoutVars/>
      </dgm:prSet>
      <dgm:spPr/>
    </dgm:pt>
    <dgm:pt modelId="{0A91F8D1-7A7B-416D-8B36-46C8A6FD1F87}" type="pres">
      <dgm:prSet presAssocID="{68E53689-268F-4D8C-9657-24D7C8781F82}" presName="FiveNodes_1" presStyleLbl="node1" presStyleIdx="0" presStyleCnt="5">
        <dgm:presLayoutVars>
          <dgm:bulletEnabled val="1"/>
        </dgm:presLayoutVars>
      </dgm:prSet>
      <dgm:spPr/>
    </dgm:pt>
    <dgm:pt modelId="{B798C3F4-C6D6-40A4-82C1-CB2C505E7850}" type="pres">
      <dgm:prSet presAssocID="{68E53689-268F-4D8C-9657-24D7C8781F82}" presName="FiveNodes_2" presStyleLbl="node1" presStyleIdx="1" presStyleCnt="5">
        <dgm:presLayoutVars>
          <dgm:bulletEnabled val="1"/>
        </dgm:presLayoutVars>
      </dgm:prSet>
      <dgm:spPr/>
    </dgm:pt>
    <dgm:pt modelId="{791372C8-44D6-44F2-8702-0FC4A9631F97}" type="pres">
      <dgm:prSet presAssocID="{68E53689-268F-4D8C-9657-24D7C8781F82}" presName="FiveNodes_3" presStyleLbl="node1" presStyleIdx="2" presStyleCnt="5">
        <dgm:presLayoutVars>
          <dgm:bulletEnabled val="1"/>
        </dgm:presLayoutVars>
      </dgm:prSet>
      <dgm:spPr/>
    </dgm:pt>
    <dgm:pt modelId="{073B7EF2-356B-4E5E-86D4-0D99AEFB7CB3}" type="pres">
      <dgm:prSet presAssocID="{68E53689-268F-4D8C-9657-24D7C8781F82}" presName="FiveNodes_4" presStyleLbl="node1" presStyleIdx="3" presStyleCnt="5">
        <dgm:presLayoutVars>
          <dgm:bulletEnabled val="1"/>
        </dgm:presLayoutVars>
      </dgm:prSet>
      <dgm:spPr/>
    </dgm:pt>
    <dgm:pt modelId="{819E7DAF-8276-4839-AF74-8D76A49EE15A}" type="pres">
      <dgm:prSet presAssocID="{68E53689-268F-4D8C-9657-24D7C8781F82}" presName="FiveNodes_5" presStyleLbl="node1" presStyleIdx="4" presStyleCnt="5">
        <dgm:presLayoutVars>
          <dgm:bulletEnabled val="1"/>
        </dgm:presLayoutVars>
      </dgm:prSet>
      <dgm:spPr/>
    </dgm:pt>
    <dgm:pt modelId="{440E87D9-F2D9-48B4-9E40-DF54771DDD4B}" type="pres">
      <dgm:prSet presAssocID="{68E53689-268F-4D8C-9657-24D7C8781F82}" presName="FiveConn_1-2" presStyleLbl="fgAccFollowNode1" presStyleIdx="0" presStyleCnt="4">
        <dgm:presLayoutVars>
          <dgm:bulletEnabled val="1"/>
        </dgm:presLayoutVars>
      </dgm:prSet>
      <dgm:spPr/>
    </dgm:pt>
    <dgm:pt modelId="{B42C2D22-A89F-4CDA-8136-1895EA4A8824}" type="pres">
      <dgm:prSet presAssocID="{68E53689-268F-4D8C-9657-24D7C8781F82}" presName="FiveConn_2-3" presStyleLbl="fgAccFollowNode1" presStyleIdx="1" presStyleCnt="4">
        <dgm:presLayoutVars>
          <dgm:bulletEnabled val="1"/>
        </dgm:presLayoutVars>
      </dgm:prSet>
      <dgm:spPr/>
    </dgm:pt>
    <dgm:pt modelId="{1B465F35-BA28-4A8F-B5C6-DAD0501A63CF}" type="pres">
      <dgm:prSet presAssocID="{68E53689-268F-4D8C-9657-24D7C8781F82}" presName="FiveConn_3-4" presStyleLbl="fgAccFollowNode1" presStyleIdx="2" presStyleCnt="4">
        <dgm:presLayoutVars>
          <dgm:bulletEnabled val="1"/>
        </dgm:presLayoutVars>
      </dgm:prSet>
      <dgm:spPr/>
    </dgm:pt>
    <dgm:pt modelId="{CE2D620C-5C4C-4C9B-979D-2CDC7E01F6FD}" type="pres">
      <dgm:prSet presAssocID="{68E53689-268F-4D8C-9657-24D7C8781F82}" presName="FiveConn_4-5" presStyleLbl="fgAccFollowNode1" presStyleIdx="3" presStyleCnt="4">
        <dgm:presLayoutVars>
          <dgm:bulletEnabled val="1"/>
        </dgm:presLayoutVars>
      </dgm:prSet>
      <dgm:spPr/>
    </dgm:pt>
    <dgm:pt modelId="{DDBE36C3-A5CC-4B1B-A629-B697A9824977}" type="pres">
      <dgm:prSet presAssocID="{68E53689-268F-4D8C-9657-24D7C8781F82}" presName="FiveNodes_1_text" presStyleLbl="node1" presStyleIdx="4" presStyleCnt="5">
        <dgm:presLayoutVars>
          <dgm:bulletEnabled val="1"/>
        </dgm:presLayoutVars>
      </dgm:prSet>
      <dgm:spPr/>
    </dgm:pt>
    <dgm:pt modelId="{39409162-91B2-4D33-81C7-EB3D0F25938F}" type="pres">
      <dgm:prSet presAssocID="{68E53689-268F-4D8C-9657-24D7C8781F82}" presName="FiveNodes_2_text" presStyleLbl="node1" presStyleIdx="4" presStyleCnt="5">
        <dgm:presLayoutVars>
          <dgm:bulletEnabled val="1"/>
        </dgm:presLayoutVars>
      </dgm:prSet>
      <dgm:spPr/>
    </dgm:pt>
    <dgm:pt modelId="{4E3C2439-8A44-435D-B2C6-36DA391C7383}" type="pres">
      <dgm:prSet presAssocID="{68E53689-268F-4D8C-9657-24D7C8781F82}" presName="FiveNodes_3_text" presStyleLbl="node1" presStyleIdx="4" presStyleCnt="5">
        <dgm:presLayoutVars>
          <dgm:bulletEnabled val="1"/>
        </dgm:presLayoutVars>
      </dgm:prSet>
      <dgm:spPr/>
    </dgm:pt>
    <dgm:pt modelId="{B7B377BD-6DE2-4FE8-96D9-C97B6B9E972E}" type="pres">
      <dgm:prSet presAssocID="{68E53689-268F-4D8C-9657-24D7C8781F82}" presName="FiveNodes_4_text" presStyleLbl="node1" presStyleIdx="4" presStyleCnt="5">
        <dgm:presLayoutVars>
          <dgm:bulletEnabled val="1"/>
        </dgm:presLayoutVars>
      </dgm:prSet>
      <dgm:spPr/>
    </dgm:pt>
    <dgm:pt modelId="{C78E5948-B5CF-459A-AE14-ED19E3ABFF90}" type="pres">
      <dgm:prSet presAssocID="{68E53689-268F-4D8C-9657-24D7C8781F82}" presName="FiveNodes_5_text" presStyleLbl="node1" presStyleIdx="4" presStyleCnt="5">
        <dgm:presLayoutVars>
          <dgm:bulletEnabled val="1"/>
        </dgm:presLayoutVars>
      </dgm:prSet>
      <dgm:spPr/>
    </dgm:pt>
  </dgm:ptLst>
  <dgm:cxnLst>
    <dgm:cxn modelId="{118F760B-D907-43B8-8A98-17D86B3DAF01}" type="presOf" srcId="{2ED88E3F-53C0-4D37-8186-4178CCC2C9C6}" destId="{791372C8-44D6-44F2-8702-0FC4A9631F97}" srcOrd="0" destOrd="0" presId="urn:microsoft.com/office/officeart/2005/8/layout/vProcess5"/>
    <dgm:cxn modelId="{7CA96C14-B2AD-40D7-BD10-AAF379F3853D}" type="presOf" srcId="{068A7843-8E80-4C2C-BE32-6F531A5B65C3}" destId="{DDBE36C3-A5CC-4B1B-A629-B697A9824977}" srcOrd="1" destOrd="0" presId="urn:microsoft.com/office/officeart/2005/8/layout/vProcess5"/>
    <dgm:cxn modelId="{F47B9A1C-C0DA-4328-BA15-7BD866FF79E0}" type="presOf" srcId="{068A7843-8E80-4C2C-BE32-6F531A5B65C3}" destId="{0A91F8D1-7A7B-416D-8B36-46C8A6FD1F87}" srcOrd="0" destOrd="0" presId="urn:microsoft.com/office/officeart/2005/8/layout/vProcess5"/>
    <dgm:cxn modelId="{A12B6726-18E5-4098-B5FB-3ED1EF099641}" srcId="{68E53689-268F-4D8C-9657-24D7C8781F82}" destId="{068A7843-8E80-4C2C-BE32-6F531A5B65C3}" srcOrd="0" destOrd="0" parTransId="{720915AE-CCC9-4347-8E27-EBEAE3840EE1}" sibTransId="{334994A3-6B89-47EC-8D10-706B345F5C3E}"/>
    <dgm:cxn modelId="{F1E7172E-B83D-44AB-BECF-621C171E64D3}" srcId="{68E53689-268F-4D8C-9657-24D7C8781F82}" destId="{5214926E-B55A-445B-B6FC-3D8919A49F69}" srcOrd="3" destOrd="0" parTransId="{BBBEC2CB-2434-4740-99E1-25E534AF29E9}" sibTransId="{B923005C-0616-47A6-B045-6E15FDC835AD}"/>
    <dgm:cxn modelId="{60E91130-8E15-42C5-A920-758E95EFBF54}" type="presOf" srcId="{6FE17B07-C468-47E7-AEF5-9235BB535E40}" destId="{B42C2D22-A89F-4CDA-8136-1895EA4A8824}" srcOrd="0" destOrd="0" presId="urn:microsoft.com/office/officeart/2005/8/layout/vProcess5"/>
    <dgm:cxn modelId="{79B21C30-3878-4A00-8346-A1F3FF6C6904}" type="presOf" srcId="{5214926E-B55A-445B-B6FC-3D8919A49F69}" destId="{B7B377BD-6DE2-4FE8-96D9-C97B6B9E972E}" srcOrd="1" destOrd="0" presId="urn:microsoft.com/office/officeart/2005/8/layout/vProcess5"/>
    <dgm:cxn modelId="{0236C83D-9ACF-4034-92D6-A5220BBB961E}" type="presOf" srcId="{5214926E-B55A-445B-B6FC-3D8919A49F69}" destId="{073B7EF2-356B-4E5E-86D4-0D99AEFB7CB3}" srcOrd="0" destOrd="0" presId="urn:microsoft.com/office/officeart/2005/8/layout/vProcess5"/>
    <dgm:cxn modelId="{B937A167-2D6A-441C-8106-21A1042125E1}" type="presOf" srcId="{F4AC7B0B-4A70-4B34-9F5A-830D0E83853F}" destId="{B798C3F4-C6D6-40A4-82C1-CB2C505E7850}" srcOrd="0" destOrd="0" presId="urn:microsoft.com/office/officeart/2005/8/layout/vProcess5"/>
    <dgm:cxn modelId="{61050B6C-9CC9-436B-8415-8980068C128A}" type="presOf" srcId="{E0A29EE4-0A39-4FA3-98F6-65C4218C1F8E}" destId="{C78E5948-B5CF-459A-AE14-ED19E3ABFF90}" srcOrd="1" destOrd="0" presId="urn:microsoft.com/office/officeart/2005/8/layout/vProcess5"/>
    <dgm:cxn modelId="{B37AEB84-04CA-4AED-B437-0AAD494BCABB}" type="presOf" srcId="{334994A3-6B89-47EC-8D10-706B345F5C3E}" destId="{440E87D9-F2D9-48B4-9E40-DF54771DDD4B}" srcOrd="0" destOrd="0" presId="urn:microsoft.com/office/officeart/2005/8/layout/vProcess5"/>
    <dgm:cxn modelId="{C2018490-A3DC-4586-8165-BA9D19D051CA}" srcId="{68E53689-268F-4D8C-9657-24D7C8781F82}" destId="{E0A29EE4-0A39-4FA3-98F6-65C4218C1F8E}" srcOrd="4" destOrd="0" parTransId="{4393D9CF-2E8D-4FC2-B6E0-CD4BEF28B580}" sibTransId="{0D4F596C-D173-4905-A988-D5FAA878A80D}"/>
    <dgm:cxn modelId="{B99BE391-656F-4ADE-B551-5A4E0A255439}" type="presOf" srcId="{E0A29EE4-0A39-4FA3-98F6-65C4218C1F8E}" destId="{819E7DAF-8276-4839-AF74-8D76A49EE15A}" srcOrd="0" destOrd="0" presId="urn:microsoft.com/office/officeart/2005/8/layout/vProcess5"/>
    <dgm:cxn modelId="{9E2B759D-E70C-4CFC-9DB5-FDB454EC2312}" srcId="{68E53689-268F-4D8C-9657-24D7C8781F82}" destId="{2ED88E3F-53C0-4D37-8186-4178CCC2C9C6}" srcOrd="2" destOrd="0" parTransId="{B3C72029-ED0D-4FB9-9117-7D35DE450309}" sibTransId="{B8B1CC71-FCC8-41AB-BADC-516D12E17755}"/>
    <dgm:cxn modelId="{995219A0-0D71-413E-BFB4-70E3E6E94F22}" type="presOf" srcId="{B923005C-0616-47A6-B045-6E15FDC835AD}" destId="{CE2D620C-5C4C-4C9B-979D-2CDC7E01F6FD}" srcOrd="0" destOrd="0" presId="urn:microsoft.com/office/officeart/2005/8/layout/vProcess5"/>
    <dgm:cxn modelId="{A221EEB7-AA1F-4E4B-9C6C-3375E2B2F578}" srcId="{68E53689-268F-4D8C-9657-24D7C8781F82}" destId="{F4AC7B0B-4A70-4B34-9F5A-830D0E83853F}" srcOrd="1" destOrd="0" parTransId="{A949F6DD-E8B8-46E1-B5E9-3F6C64B99BE4}" sibTransId="{6FE17B07-C468-47E7-AEF5-9235BB535E40}"/>
    <dgm:cxn modelId="{A9C195C8-6FCC-4FAE-8065-6634462DEA9A}" type="presOf" srcId="{B8B1CC71-FCC8-41AB-BADC-516D12E17755}" destId="{1B465F35-BA28-4A8F-B5C6-DAD0501A63CF}" srcOrd="0" destOrd="0" presId="urn:microsoft.com/office/officeart/2005/8/layout/vProcess5"/>
    <dgm:cxn modelId="{2E1424D0-FCF8-4BB4-BEC0-310EC41F4BD6}" type="presOf" srcId="{F4AC7B0B-4A70-4B34-9F5A-830D0E83853F}" destId="{39409162-91B2-4D33-81C7-EB3D0F25938F}" srcOrd="1" destOrd="0" presId="urn:microsoft.com/office/officeart/2005/8/layout/vProcess5"/>
    <dgm:cxn modelId="{88B8A7F1-AC93-4214-AEBC-884A932ADDF3}" type="presOf" srcId="{2ED88E3F-53C0-4D37-8186-4178CCC2C9C6}" destId="{4E3C2439-8A44-435D-B2C6-36DA391C7383}" srcOrd="1" destOrd="0" presId="urn:microsoft.com/office/officeart/2005/8/layout/vProcess5"/>
    <dgm:cxn modelId="{F22DDBF6-8BD7-4F2C-8EFF-6383CC17FAE1}" type="presOf" srcId="{68E53689-268F-4D8C-9657-24D7C8781F82}" destId="{1929BC14-5BB9-4D31-A0E2-9FAC8123C44F}" srcOrd="0" destOrd="0" presId="urn:microsoft.com/office/officeart/2005/8/layout/vProcess5"/>
    <dgm:cxn modelId="{E355D1C5-3E35-4B58-B7BD-4599F9E5D241}" type="presParOf" srcId="{1929BC14-5BB9-4D31-A0E2-9FAC8123C44F}" destId="{41750C11-857C-4371-BAC2-4CF6FC9BAE41}" srcOrd="0" destOrd="0" presId="urn:microsoft.com/office/officeart/2005/8/layout/vProcess5"/>
    <dgm:cxn modelId="{BA491FDD-7F7A-4AAB-8465-B6E91D6D9248}" type="presParOf" srcId="{1929BC14-5BB9-4D31-A0E2-9FAC8123C44F}" destId="{0A91F8D1-7A7B-416D-8B36-46C8A6FD1F87}" srcOrd="1" destOrd="0" presId="urn:microsoft.com/office/officeart/2005/8/layout/vProcess5"/>
    <dgm:cxn modelId="{DD25D461-0ABD-4A9E-96D3-D009623A5BB0}" type="presParOf" srcId="{1929BC14-5BB9-4D31-A0E2-9FAC8123C44F}" destId="{B798C3F4-C6D6-40A4-82C1-CB2C505E7850}" srcOrd="2" destOrd="0" presId="urn:microsoft.com/office/officeart/2005/8/layout/vProcess5"/>
    <dgm:cxn modelId="{6F34DCD9-22A7-4437-81A0-A3A582224D7A}" type="presParOf" srcId="{1929BC14-5BB9-4D31-A0E2-9FAC8123C44F}" destId="{791372C8-44D6-44F2-8702-0FC4A9631F97}" srcOrd="3" destOrd="0" presId="urn:microsoft.com/office/officeart/2005/8/layout/vProcess5"/>
    <dgm:cxn modelId="{DA8231B5-27E2-4DA7-B808-AE26501F2AD6}" type="presParOf" srcId="{1929BC14-5BB9-4D31-A0E2-9FAC8123C44F}" destId="{073B7EF2-356B-4E5E-86D4-0D99AEFB7CB3}" srcOrd="4" destOrd="0" presId="urn:microsoft.com/office/officeart/2005/8/layout/vProcess5"/>
    <dgm:cxn modelId="{DCA04134-BC47-49AB-AA8B-26118A320DAD}" type="presParOf" srcId="{1929BC14-5BB9-4D31-A0E2-9FAC8123C44F}" destId="{819E7DAF-8276-4839-AF74-8D76A49EE15A}" srcOrd="5" destOrd="0" presId="urn:microsoft.com/office/officeart/2005/8/layout/vProcess5"/>
    <dgm:cxn modelId="{70A2CAC6-FD80-4E76-85D7-65B642E85D13}" type="presParOf" srcId="{1929BC14-5BB9-4D31-A0E2-9FAC8123C44F}" destId="{440E87D9-F2D9-48B4-9E40-DF54771DDD4B}" srcOrd="6" destOrd="0" presId="urn:microsoft.com/office/officeart/2005/8/layout/vProcess5"/>
    <dgm:cxn modelId="{28BC33B1-AE20-4588-A2EB-AA55129D3E93}" type="presParOf" srcId="{1929BC14-5BB9-4D31-A0E2-9FAC8123C44F}" destId="{B42C2D22-A89F-4CDA-8136-1895EA4A8824}" srcOrd="7" destOrd="0" presId="urn:microsoft.com/office/officeart/2005/8/layout/vProcess5"/>
    <dgm:cxn modelId="{D587CA4B-08CB-49A6-AAE4-313D88239D65}" type="presParOf" srcId="{1929BC14-5BB9-4D31-A0E2-9FAC8123C44F}" destId="{1B465F35-BA28-4A8F-B5C6-DAD0501A63CF}" srcOrd="8" destOrd="0" presId="urn:microsoft.com/office/officeart/2005/8/layout/vProcess5"/>
    <dgm:cxn modelId="{4AC75757-F1BE-409F-8A98-FFE44B74A418}" type="presParOf" srcId="{1929BC14-5BB9-4D31-A0E2-9FAC8123C44F}" destId="{CE2D620C-5C4C-4C9B-979D-2CDC7E01F6FD}" srcOrd="9" destOrd="0" presId="urn:microsoft.com/office/officeart/2005/8/layout/vProcess5"/>
    <dgm:cxn modelId="{B081FBB3-0917-40E8-B1C8-BE5DAD53FBB2}" type="presParOf" srcId="{1929BC14-5BB9-4D31-A0E2-9FAC8123C44F}" destId="{DDBE36C3-A5CC-4B1B-A629-B697A9824977}" srcOrd="10" destOrd="0" presId="urn:microsoft.com/office/officeart/2005/8/layout/vProcess5"/>
    <dgm:cxn modelId="{000A432D-1583-45ED-B0A0-9E3E8DECDC0D}" type="presParOf" srcId="{1929BC14-5BB9-4D31-A0E2-9FAC8123C44F}" destId="{39409162-91B2-4D33-81C7-EB3D0F25938F}" srcOrd="11" destOrd="0" presId="urn:microsoft.com/office/officeart/2005/8/layout/vProcess5"/>
    <dgm:cxn modelId="{BDDDAC85-0581-4028-A816-376EB5593FF1}" type="presParOf" srcId="{1929BC14-5BB9-4D31-A0E2-9FAC8123C44F}" destId="{4E3C2439-8A44-435D-B2C6-36DA391C7383}" srcOrd="12" destOrd="0" presId="urn:microsoft.com/office/officeart/2005/8/layout/vProcess5"/>
    <dgm:cxn modelId="{E3E381F4-C43B-4B8F-BCFE-5B75026F7B3A}" type="presParOf" srcId="{1929BC14-5BB9-4D31-A0E2-9FAC8123C44F}" destId="{B7B377BD-6DE2-4FE8-96D9-C97B6B9E972E}" srcOrd="13" destOrd="0" presId="urn:microsoft.com/office/officeart/2005/8/layout/vProcess5"/>
    <dgm:cxn modelId="{0B8562A7-2F56-424D-9DE5-FDA81AF2C704}" type="presParOf" srcId="{1929BC14-5BB9-4D31-A0E2-9FAC8123C44F}" destId="{C78E5948-B5CF-459A-AE14-ED19E3ABFF9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45A72E-E8F6-422D-89D3-6901B573AFF4}" type="doc">
      <dgm:prSet loTypeId="urn:microsoft.com/office/officeart/2005/8/layout/default" loCatId="list" qsTypeId="urn:microsoft.com/office/officeart/2005/8/quickstyle/3d7" qsCatId="3D" csTypeId="urn:microsoft.com/office/officeart/2005/8/colors/accent1_2" csCatId="accent1" phldr="1"/>
      <dgm:spPr/>
      <dgm:t>
        <a:bodyPr/>
        <a:lstStyle/>
        <a:p>
          <a:endParaRPr lang="en-US"/>
        </a:p>
      </dgm:t>
    </dgm:pt>
    <dgm:pt modelId="{17509A96-BB19-4EBB-BE2D-1E8B777AD970}">
      <dgm:prSet phldrT="[Text]"/>
      <dgm:spPr/>
      <dgm:t>
        <a:bodyPr/>
        <a:lstStyle/>
        <a:p>
          <a:r>
            <a:rPr lang="en-US" b="1" i="0" dirty="0">
              <a:solidFill>
                <a:schemeClr val="bg1"/>
              </a:solidFill>
            </a:rPr>
            <a:t>Clear sense of direction.</a:t>
          </a:r>
          <a:endParaRPr lang="en-US" dirty="0">
            <a:solidFill>
              <a:schemeClr val="bg1"/>
            </a:solidFill>
          </a:endParaRPr>
        </a:p>
      </dgm:t>
    </dgm:pt>
    <dgm:pt modelId="{DD6B72B1-059A-41CD-AFB8-B1AC1081F144}" type="parTrans" cxnId="{78947E85-6350-4A7A-B652-D7734C6AB07A}">
      <dgm:prSet/>
      <dgm:spPr/>
      <dgm:t>
        <a:bodyPr/>
        <a:lstStyle/>
        <a:p>
          <a:endParaRPr lang="en-US"/>
        </a:p>
      </dgm:t>
    </dgm:pt>
    <dgm:pt modelId="{F829ABAD-80AF-4667-9953-807F257B34D8}" type="sibTrans" cxnId="{78947E85-6350-4A7A-B652-D7734C6AB07A}">
      <dgm:prSet/>
      <dgm:spPr/>
      <dgm:t>
        <a:bodyPr/>
        <a:lstStyle/>
        <a:p>
          <a:endParaRPr lang="en-US"/>
        </a:p>
      </dgm:t>
    </dgm:pt>
    <dgm:pt modelId="{5FC56841-8A41-4010-80C3-F414C9654463}">
      <dgm:prSet phldrT="[Text]"/>
      <dgm:spPr/>
      <dgm:t>
        <a:bodyPr/>
        <a:lstStyle/>
        <a:p>
          <a:r>
            <a:rPr lang="en-US" b="1" i="0" dirty="0">
              <a:solidFill>
                <a:schemeClr val="bg1"/>
              </a:solidFill>
            </a:rPr>
            <a:t>Talented members</a:t>
          </a:r>
          <a:r>
            <a:rPr lang="en-US" b="0" i="0" dirty="0">
              <a:solidFill>
                <a:schemeClr val="bg1"/>
              </a:solidFill>
            </a:rPr>
            <a:t>.</a:t>
          </a:r>
          <a:endParaRPr lang="en-US" dirty="0">
            <a:solidFill>
              <a:schemeClr val="bg1"/>
            </a:solidFill>
          </a:endParaRPr>
        </a:p>
      </dgm:t>
    </dgm:pt>
    <dgm:pt modelId="{C105BF04-820F-415E-8546-B57D51187CF3}" type="parTrans" cxnId="{B6822167-5B26-4C3F-82B4-331A370214E5}">
      <dgm:prSet/>
      <dgm:spPr/>
      <dgm:t>
        <a:bodyPr/>
        <a:lstStyle/>
        <a:p>
          <a:endParaRPr lang="en-US"/>
        </a:p>
      </dgm:t>
    </dgm:pt>
    <dgm:pt modelId="{5BA6138D-BA61-4326-B103-FAB9143F1146}" type="sibTrans" cxnId="{B6822167-5B26-4C3F-82B4-331A370214E5}">
      <dgm:prSet/>
      <dgm:spPr/>
      <dgm:t>
        <a:bodyPr/>
        <a:lstStyle/>
        <a:p>
          <a:endParaRPr lang="en-US"/>
        </a:p>
      </dgm:t>
    </dgm:pt>
    <dgm:pt modelId="{749F9BAD-4241-4688-92C2-935B666270FA}">
      <dgm:prSet phldrT="[Text]"/>
      <dgm:spPr/>
      <dgm:t>
        <a:bodyPr/>
        <a:lstStyle/>
        <a:p>
          <a:r>
            <a:rPr lang="en-US" b="1" i="0" dirty="0">
              <a:solidFill>
                <a:schemeClr val="bg1"/>
              </a:solidFill>
            </a:rPr>
            <a:t>Clear &amp; enticing responsibilities.</a:t>
          </a:r>
          <a:r>
            <a:rPr lang="en-US" b="0" i="0" dirty="0">
              <a:solidFill>
                <a:schemeClr val="bg1"/>
              </a:solidFill>
            </a:rPr>
            <a:t> </a:t>
          </a:r>
          <a:endParaRPr lang="en-US" dirty="0">
            <a:solidFill>
              <a:schemeClr val="bg1"/>
            </a:solidFill>
          </a:endParaRPr>
        </a:p>
      </dgm:t>
    </dgm:pt>
    <dgm:pt modelId="{EFF2CB8F-9D91-4930-B4FE-64BC035BCE7C}" type="parTrans" cxnId="{D4DA6926-DFEB-41C4-9FED-8D99DA3D8AE4}">
      <dgm:prSet/>
      <dgm:spPr/>
      <dgm:t>
        <a:bodyPr/>
        <a:lstStyle/>
        <a:p>
          <a:endParaRPr lang="en-US"/>
        </a:p>
      </dgm:t>
    </dgm:pt>
    <dgm:pt modelId="{DFD0A41A-03A7-4FF9-8C1F-010B42DEAB55}" type="sibTrans" cxnId="{D4DA6926-DFEB-41C4-9FED-8D99DA3D8AE4}">
      <dgm:prSet/>
      <dgm:spPr/>
      <dgm:t>
        <a:bodyPr/>
        <a:lstStyle/>
        <a:p>
          <a:endParaRPr lang="en-US"/>
        </a:p>
      </dgm:t>
    </dgm:pt>
    <dgm:pt modelId="{69A9EF2A-324C-4A0E-8329-DF9057978F65}">
      <dgm:prSet phldrT="[Text]"/>
      <dgm:spPr/>
      <dgm:t>
        <a:bodyPr/>
        <a:lstStyle/>
        <a:p>
          <a:r>
            <a:rPr lang="en-US" b="1" i="0" dirty="0">
              <a:solidFill>
                <a:schemeClr val="bg1"/>
              </a:solidFill>
            </a:rPr>
            <a:t>Reasonable &amp; efficient operating procedures.</a:t>
          </a:r>
          <a:endParaRPr lang="en-US" dirty="0">
            <a:solidFill>
              <a:schemeClr val="bg1"/>
            </a:solidFill>
          </a:endParaRPr>
        </a:p>
      </dgm:t>
    </dgm:pt>
    <dgm:pt modelId="{BF8A88B1-09E3-45F9-BB45-12FE8AF97F31}" type="parTrans" cxnId="{57E788F7-7A10-4558-ABB2-DEA066CE5EFE}">
      <dgm:prSet/>
      <dgm:spPr/>
      <dgm:t>
        <a:bodyPr/>
        <a:lstStyle/>
        <a:p>
          <a:endParaRPr lang="en-US"/>
        </a:p>
      </dgm:t>
    </dgm:pt>
    <dgm:pt modelId="{E8A275E3-DAFB-4E5E-8930-7D31D52868D0}" type="sibTrans" cxnId="{57E788F7-7A10-4558-ABB2-DEA066CE5EFE}">
      <dgm:prSet/>
      <dgm:spPr/>
      <dgm:t>
        <a:bodyPr/>
        <a:lstStyle/>
        <a:p>
          <a:endParaRPr lang="en-US"/>
        </a:p>
      </dgm:t>
    </dgm:pt>
    <dgm:pt modelId="{8D00511D-773D-4FB9-83CE-5579FEEE3861}">
      <dgm:prSet phldrT="[Text]"/>
      <dgm:spPr/>
      <dgm:t>
        <a:bodyPr/>
        <a:lstStyle/>
        <a:p>
          <a:r>
            <a:rPr lang="en-US" b="1" i="0" dirty="0">
              <a:solidFill>
                <a:schemeClr val="bg1"/>
              </a:solidFill>
            </a:rPr>
            <a:t>Constructive interpersonal relationships.</a:t>
          </a:r>
          <a:r>
            <a:rPr lang="en-US" b="0" i="0" dirty="0">
              <a:solidFill>
                <a:schemeClr val="bg1"/>
              </a:solidFill>
            </a:rPr>
            <a:t> </a:t>
          </a:r>
          <a:endParaRPr lang="en-US" dirty="0">
            <a:solidFill>
              <a:schemeClr val="bg1"/>
            </a:solidFill>
          </a:endParaRPr>
        </a:p>
      </dgm:t>
    </dgm:pt>
    <dgm:pt modelId="{0CFF1E68-3674-4495-8887-DA8C10EC1819}" type="parTrans" cxnId="{6E65489D-3016-4CEF-BD6D-DF5E1969F458}">
      <dgm:prSet/>
      <dgm:spPr/>
      <dgm:t>
        <a:bodyPr/>
        <a:lstStyle/>
        <a:p>
          <a:endParaRPr lang="en-US"/>
        </a:p>
      </dgm:t>
    </dgm:pt>
    <dgm:pt modelId="{22A1EA1C-D64A-45C4-AA3D-D60058F6D1BB}" type="sibTrans" cxnId="{6E65489D-3016-4CEF-BD6D-DF5E1969F458}">
      <dgm:prSet/>
      <dgm:spPr/>
      <dgm:t>
        <a:bodyPr/>
        <a:lstStyle/>
        <a:p>
          <a:endParaRPr lang="en-US"/>
        </a:p>
      </dgm:t>
    </dgm:pt>
    <dgm:pt modelId="{653142DC-55D8-46B0-A768-F982648513D4}">
      <dgm:prSet phldrT="[Text]"/>
      <dgm:spPr/>
      <dgm:t>
        <a:bodyPr/>
        <a:lstStyle/>
        <a:p>
          <a:r>
            <a:rPr lang="en-US" b="1" i="0" dirty="0">
              <a:solidFill>
                <a:schemeClr val="bg1"/>
              </a:solidFill>
            </a:rPr>
            <a:t>Active reinforcement systems.</a:t>
          </a:r>
          <a:endParaRPr lang="en-US" dirty="0">
            <a:solidFill>
              <a:schemeClr val="bg1"/>
            </a:solidFill>
          </a:endParaRPr>
        </a:p>
      </dgm:t>
    </dgm:pt>
    <dgm:pt modelId="{D9905798-A3E8-457F-BE52-27C0D7BAF0BE}" type="parTrans" cxnId="{5E7D7A88-C574-4510-AE5C-D394F0191499}">
      <dgm:prSet/>
      <dgm:spPr/>
      <dgm:t>
        <a:bodyPr/>
        <a:lstStyle/>
        <a:p>
          <a:endParaRPr lang="en-US"/>
        </a:p>
      </dgm:t>
    </dgm:pt>
    <dgm:pt modelId="{C81E6EAA-4EC0-4FF6-A6D9-22E3ECB57202}" type="sibTrans" cxnId="{5E7D7A88-C574-4510-AE5C-D394F0191499}">
      <dgm:prSet/>
      <dgm:spPr/>
      <dgm:t>
        <a:bodyPr/>
        <a:lstStyle/>
        <a:p>
          <a:endParaRPr lang="en-US"/>
        </a:p>
      </dgm:t>
    </dgm:pt>
    <dgm:pt modelId="{24D9380A-818F-4FB9-B475-A4BE547AE9F1}">
      <dgm:prSet phldrT="[Text]"/>
      <dgm:spPr/>
      <dgm:t>
        <a:bodyPr/>
        <a:lstStyle/>
        <a:p>
          <a:r>
            <a:rPr lang="en-US" b="1" i="0" dirty="0">
              <a:solidFill>
                <a:schemeClr val="bg1"/>
              </a:solidFill>
            </a:rPr>
            <a:t>Constructive external relationships.</a:t>
          </a:r>
          <a:endParaRPr lang="en-US" dirty="0">
            <a:solidFill>
              <a:schemeClr val="bg1"/>
            </a:solidFill>
          </a:endParaRPr>
        </a:p>
      </dgm:t>
    </dgm:pt>
    <dgm:pt modelId="{8381C381-BA0C-4CAE-AE2E-7FF579D45FB1}" type="parTrans" cxnId="{CB83CB50-0B79-4D58-BF73-E0426216B43E}">
      <dgm:prSet/>
      <dgm:spPr/>
      <dgm:t>
        <a:bodyPr/>
        <a:lstStyle/>
        <a:p>
          <a:endParaRPr lang="en-US"/>
        </a:p>
      </dgm:t>
    </dgm:pt>
    <dgm:pt modelId="{9AD70303-31F5-4748-AD46-4C836A293EBB}" type="sibTrans" cxnId="{CB83CB50-0B79-4D58-BF73-E0426216B43E}">
      <dgm:prSet/>
      <dgm:spPr/>
      <dgm:t>
        <a:bodyPr/>
        <a:lstStyle/>
        <a:p>
          <a:endParaRPr lang="en-US"/>
        </a:p>
      </dgm:t>
    </dgm:pt>
    <dgm:pt modelId="{B781BD97-5E68-4B0E-ABF7-CEB60E32C12D}" type="pres">
      <dgm:prSet presAssocID="{9745A72E-E8F6-422D-89D3-6901B573AFF4}" presName="diagram" presStyleCnt="0">
        <dgm:presLayoutVars>
          <dgm:dir/>
          <dgm:resizeHandles val="exact"/>
        </dgm:presLayoutVars>
      </dgm:prSet>
      <dgm:spPr/>
    </dgm:pt>
    <dgm:pt modelId="{4624CFD1-9BD3-4C97-A447-551B81AD0302}" type="pres">
      <dgm:prSet presAssocID="{17509A96-BB19-4EBB-BE2D-1E8B777AD970}" presName="node" presStyleLbl="node1" presStyleIdx="0" presStyleCnt="7" custScaleX="102508" custScaleY="36232" custLinFactNeighborX="1473" custLinFactNeighborY="1491">
        <dgm:presLayoutVars>
          <dgm:bulletEnabled val="1"/>
        </dgm:presLayoutVars>
      </dgm:prSet>
      <dgm:spPr/>
    </dgm:pt>
    <dgm:pt modelId="{0AFE2CE6-41C9-444D-A928-0D45342EDE23}" type="pres">
      <dgm:prSet presAssocID="{F829ABAD-80AF-4667-9953-807F257B34D8}" presName="sibTrans" presStyleCnt="0"/>
      <dgm:spPr/>
    </dgm:pt>
    <dgm:pt modelId="{28430583-B29A-416A-97F9-C5DA306443F7}" type="pres">
      <dgm:prSet presAssocID="{5FC56841-8A41-4010-80C3-F414C9654463}" presName="node" presStyleLbl="node1" presStyleIdx="1" presStyleCnt="7" custScaleX="103472" custScaleY="37732">
        <dgm:presLayoutVars>
          <dgm:bulletEnabled val="1"/>
        </dgm:presLayoutVars>
      </dgm:prSet>
      <dgm:spPr/>
    </dgm:pt>
    <dgm:pt modelId="{0CA01762-60EA-4B10-B50E-AFF3126CE214}" type="pres">
      <dgm:prSet presAssocID="{5BA6138D-BA61-4326-B103-FAB9143F1146}" presName="sibTrans" presStyleCnt="0"/>
      <dgm:spPr/>
    </dgm:pt>
    <dgm:pt modelId="{135F6B30-AB30-453F-B106-5C9850E9207C}" type="pres">
      <dgm:prSet presAssocID="{749F9BAD-4241-4688-92C2-935B666270FA}" presName="node" presStyleLbl="node1" presStyleIdx="2" presStyleCnt="7" custScaleX="100557" custScaleY="37649">
        <dgm:presLayoutVars>
          <dgm:bulletEnabled val="1"/>
        </dgm:presLayoutVars>
      </dgm:prSet>
      <dgm:spPr/>
    </dgm:pt>
    <dgm:pt modelId="{3FBB2D8F-7BA5-4212-A3BE-5ACDFEFAF773}" type="pres">
      <dgm:prSet presAssocID="{DFD0A41A-03A7-4FF9-8C1F-010B42DEAB55}" presName="sibTrans" presStyleCnt="0"/>
      <dgm:spPr/>
    </dgm:pt>
    <dgm:pt modelId="{2CC6412F-77E5-4E6C-828C-E36E92B87860}" type="pres">
      <dgm:prSet presAssocID="{69A9EF2A-324C-4A0E-8329-DF9057978F65}" presName="node" presStyleLbl="node1" presStyleIdx="3" presStyleCnt="7" custScaleX="102341" custScaleY="35852" custLinFactNeighborX="1200" custLinFactNeighborY="1228">
        <dgm:presLayoutVars>
          <dgm:bulletEnabled val="1"/>
        </dgm:presLayoutVars>
      </dgm:prSet>
      <dgm:spPr/>
    </dgm:pt>
    <dgm:pt modelId="{4C6FB91A-2500-4C8D-A0A5-BA4094D3E019}" type="pres">
      <dgm:prSet presAssocID="{E8A275E3-DAFB-4E5E-8930-7D31D52868D0}" presName="sibTrans" presStyleCnt="0"/>
      <dgm:spPr/>
    </dgm:pt>
    <dgm:pt modelId="{14D39B25-58DD-45C0-B062-EF5F24F7251E}" type="pres">
      <dgm:prSet presAssocID="{8D00511D-773D-4FB9-83CE-5579FEEE3861}" presName="node" presStyleLbl="node1" presStyleIdx="4" presStyleCnt="7" custScaleX="102777" custScaleY="38463" custLinFactNeighborX="212" custLinFactNeighborY="178">
        <dgm:presLayoutVars>
          <dgm:bulletEnabled val="1"/>
        </dgm:presLayoutVars>
      </dgm:prSet>
      <dgm:spPr/>
    </dgm:pt>
    <dgm:pt modelId="{E4E244A2-94BA-4316-820B-DE92BEC0649F}" type="pres">
      <dgm:prSet presAssocID="{22A1EA1C-D64A-45C4-AA3D-D60058F6D1BB}" presName="sibTrans" presStyleCnt="0"/>
      <dgm:spPr/>
    </dgm:pt>
    <dgm:pt modelId="{D6DE6B9A-DD8F-4489-9B20-AF73D7564ADD}" type="pres">
      <dgm:prSet presAssocID="{653142DC-55D8-46B0-A768-F982648513D4}" presName="node" presStyleLbl="node1" presStyleIdx="5" presStyleCnt="7" custScaleY="38097" custLinFactNeighborX="-368" custLinFactNeighborY="3682">
        <dgm:presLayoutVars>
          <dgm:bulletEnabled val="1"/>
        </dgm:presLayoutVars>
      </dgm:prSet>
      <dgm:spPr/>
    </dgm:pt>
    <dgm:pt modelId="{72896B7B-E931-430B-AC74-06BA07D7FBBF}" type="pres">
      <dgm:prSet presAssocID="{C81E6EAA-4EC0-4FF6-A6D9-22E3ECB57202}" presName="sibTrans" presStyleCnt="0"/>
      <dgm:spPr/>
    </dgm:pt>
    <dgm:pt modelId="{B56CEF8A-DFAE-435B-9AC0-A063493FEB7C}" type="pres">
      <dgm:prSet presAssocID="{24D9380A-818F-4FB9-B475-A4BE547AE9F1}" presName="node" presStyleLbl="node1" presStyleIdx="6" presStyleCnt="7" custScaleX="102371" custScaleY="41427">
        <dgm:presLayoutVars>
          <dgm:bulletEnabled val="1"/>
        </dgm:presLayoutVars>
      </dgm:prSet>
      <dgm:spPr/>
    </dgm:pt>
  </dgm:ptLst>
  <dgm:cxnLst>
    <dgm:cxn modelId="{CFE53E09-0792-40E3-B298-177B9BB0B6AB}" type="presOf" srcId="{17509A96-BB19-4EBB-BE2D-1E8B777AD970}" destId="{4624CFD1-9BD3-4C97-A447-551B81AD0302}" srcOrd="0" destOrd="0" presId="urn:microsoft.com/office/officeart/2005/8/layout/default"/>
    <dgm:cxn modelId="{D4DA6926-DFEB-41C4-9FED-8D99DA3D8AE4}" srcId="{9745A72E-E8F6-422D-89D3-6901B573AFF4}" destId="{749F9BAD-4241-4688-92C2-935B666270FA}" srcOrd="2" destOrd="0" parTransId="{EFF2CB8F-9D91-4930-B4FE-64BC035BCE7C}" sibTransId="{DFD0A41A-03A7-4FF9-8C1F-010B42DEAB55}"/>
    <dgm:cxn modelId="{2C0A2C5C-08AD-49DB-9590-C260C3DF839E}" type="presOf" srcId="{69A9EF2A-324C-4A0E-8329-DF9057978F65}" destId="{2CC6412F-77E5-4E6C-828C-E36E92B87860}" srcOrd="0" destOrd="0" presId="urn:microsoft.com/office/officeart/2005/8/layout/default"/>
    <dgm:cxn modelId="{16CA1B5F-4FAA-4272-BDDD-3347F8DBB33D}" type="presOf" srcId="{8D00511D-773D-4FB9-83CE-5579FEEE3861}" destId="{14D39B25-58DD-45C0-B062-EF5F24F7251E}" srcOrd="0" destOrd="0" presId="urn:microsoft.com/office/officeart/2005/8/layout/default"/>
    <dgm:cxn modelId="{B6822167-5B26-4C3F-82B4-331A370214E5}" srcId="{9745A72E-E8F6-422D-89D3-6901B573AFF4}" destId="{5FC56841-8A41-4010-80C3-F414C9654463}" srcOrd="1" destOrd="0" parTransId="{C105BF04-820F-415E-8546-B57D51187CF3}" sibTransId="{5BA6138D-BA61-4326-B103-FAB9143F1146}"/>
    <dgm:cxn modelId="{CB83CB50-0B79-4D58-BF73-E0426216B43E}" srcId="{9745A72E-E8F6-422D-89D3-6901B573AFF4}" destId="{24D9380A-818F-4FB9-B475-A4BE547AE9F1}" srcOrd="6" destOrd="0" parTransId="{8381C381-BA0C-4CAE-AE2E-7FF579D45FB1}" sibTransId="{9AD70303-31F5-4748-AD46-4C836A293EBB}"/>
    <dgm:cxn modelId="{B95B9D72-1241-4E07-A9E2-D1EEF4F2DE66}" type="presOf" srcId="{5FC56841-8A41-4010-80C3-F414C9654463}" destId="{28430583-B29A-416A-97F9-C5DA306443F7}" srcOrd="0" destOrd="0" presId="urn:microsoft.com/office/officeart/2005/8/layout/default"/>
    <dgm:cxn modelId="{78947E85-6350-4A7A-B652-D7734C6AB07A}" srcId="{9745A72E-E8F6-422D-89D3-6901B573AFF4}" destId="{17509A96-BB19-4EBB-BE2D-1E8B777AD970}" srcOrd="0" destOrd="0" parTransId="{DD6B72B1-059A-41CD-AFB8-B1AC1081F144}" sibTransId="{F829ABAD-80AF-4667-9953-807F257B34D8}"/>
    <dgm:cxn modelId="{5E7D7A88-C574-4510-AE5C-D394F0191499}" srcId="{9745A72E-E8F6-422D-89D3-6901B573AFF4}" destId="{653142DC-55D8-46B0-A768-F982648513D4}" srcOrd="5" destOrd="0" parTransId="{D9905798-A3E8-457F-BE52-27C0D7BAF0BE}" sibTransId="{C81E6EAA-4EC0-4FF6-A6D9-22E3ECB57202}"/>
    <dgm:cxn modelId="{B55D6A8D-6136-4281-B7C2-EABB34540A7A}" type="presOf" srcId="{749F9BAD-4241-4688-92C2-935B666270FA}" destId="{135F6B30-AB30-453F-B106-5C9850E9207C}" srcOrd="0" destOrd="0" presId="urn:microsoft.com/office/officeart/2005/8/layout/default"/>
    <dgm:cxn modelId="{6E65489D-3016-4CEF-BD6D-DF5E1969F458}" srcId="{9745A72E-E8F6-422D-89D3-6901B573AFF4}" destId="{8D00511D-773D-4FB9-83CE-5579FEEE3861}" srcOrd="4" destOrd="0" parTransId="{0CFF1E68-3674-4495-8887-DA8C10EC1819}" sibTransId="{22A1EA1C-D64A-45C4-AA3D-D60058F6D1BB}"/>
    <dgm:cxn modelId="{E8A2F2AB-3692-495B-8E6E-1A8C20077783}" type="presOf" srcId="{9745A72E-E8F6-422D-89D3-6901B573AFF4}" destId="{B781BD97-5E68-4B0E-ABF7-CEB60E32C12D}" srcOrd="0" destOrd="0" presId="urn:microsoft.com/office/officeart/2005/8/layout/default"/>
    <dgm:cxn modelId="{C545D0C6-A268-4ED7-A379-571A9FD6A411}" type="presOf" srcId="{653142DC-55D8-46B0-A768-F982648513D4}" destId="{D6DE6B9A-DD8F-4489-9B20-AF73D7564ADD}" srcOrd="0" destOrd="0" presId="urn:microsoft.com/office/officeart/2005/8/layout/default"/>
    <dgm:cxn modelId="{387B6FDF-9D0A-43B2-80F6-9BA8A0F4A761}" type="presOf" srcId="{24D9380A-818F-4FB9-B475-A4BE547AE9F1}" destId="{B56CEF8A-DFAE-435B-9AC0-A063493FEB7C}" srcOrd="0" destOrd="0" presId="urn:microsoft.com/office/officeart/2005/8/layout/default"/>
    <dgm:cxn modelId="{57E788F7-7A10-4558-ABB2-DEA066CE5EFE}" srcId="{9745A72E-E8F6-422D-89D3-6901B573AFF4}" destId="{69A9EF2A-324C-4A0E-8329-DF9057978F65}" srcOrd="3" destOrd="0" parTransId="{BF8A88B1-09E3-45F9-BB45-12FE8AF97F31}" sibTransId="{E8A275E3-DAFB-4E5E-8930-7D31D52868D0}"/>
    <dgm:cxn modelId="{A425D98A-8CA8-4B34-83F1-F276BCCF2ECA}" type="presParOf" srcId="{B781BD97-5E68-4B0E-ABF7-CEB60E32C12D}" destId="{4624CFD1-9BD3-4C97-A447-551B81AD0302}" srcOrd="0" destOrd="0" presId="urn:microsoft.com/office/officeart/2005/8/layout/default"/>
    <dgm:cxn modelId="{DB453EE3-278F-4214-B2D6-B8A561781A18}" type="presParOf" srcId="{B781BD97-5E68-4B0E-ABF7-CEB60E32C12D}" destId="{0AFE2CE6-41C9-444D-A928-0D45342EDE23}" srcOrd="1" destOrd="0" presId="urn:microsoft.com/office/officeart/2005/8/layout/default"/>
    <dgm:cxn modelId="{549F51C5-DDAC-4749-9E97-979F9E16CFB6}" type="presParOf" srcId="{B781BD97-5E68-4B0E-ABF7-CEB60E32C12D}" destId="{28430583-B29A-416A-97F9-C5DA306443F7}" srcOrd="2" destOrd="0" presId="urn:microsoft.com/office/officeart/2005/8/layout/default"/>
    <dgm:cxn modelId="{2E4FE2B7-6ACE-4BDE-A2DA-65B0FBC199C7}" type="presParOf" srcId="{B781BD97-5E68-4B0E-ABF7-CEB60E32C12D}" destId="{0CA01762-60EA-4B10-B50E-AFF3126CE214}" srcOrd="3" destOrd="0" presId="urn:microsoft.com/office/officeart/2005/8/layout/default"/>
    <dgm:cxn modelId="{9EBAD845-3C97-4FD1-9504-96F783B19C3C}" type="presParOf" srcId="{B781BD97-5E68-4B0E-ABF7-CEB60E32C12D}" destId="{135F6B30-AB30-453F-B106-5C9850E9207C}" srcOrd="4" destOrd="0" presId="urn:microsoft.com/office/officeart/2005/8/layout/default"/>
    <dgm:cxn modelId="{6F2F87B8-58E6-46A7-A61D-07A7026CDD06}" type="presParOf" srcId="{B781BD97-5E68-4B0E-ABF7-CEB60E32C12D}" destId="{3FBB2D8F-7BA5-4212-A3BE-5ACDFEFAF773}" srcOrd="5" destOrd="0" presId="urn:microsoft.com/office/officeart/2005/8/layout/default"/>
    <dgm:cxn modelId="{88F13130-DE28-40D7-A2F8-AA36BEDC1F23}" type="presParOf" srcId="{B781BD97-5E68-4B0E-ABF7-CEB60E32C12D}" destId="{2CC6412F-77E5-4E6C-828C-E36E92B87860}" srcOrd="6" destOrd="0" presId="urn:microsoft.com/office/officeart/2005/8/layout/default"/>
    <dgm:cxn modelId="{BD5FF7B7-A2D4-4119-AC27-F43BFA347EA2}" type="presParOf" srcId="{B781BD97-5E68-4B0E-ABF7-CEB60E32C12D}" destId="{4C6FB91A-2500-4C8D-A0A5-BA4094D3E019}" srcOrd="7" destOrd="0" presId="urn:microsoft.com/office/officeart/2005/8/layout/default"/>
    <dgm:cxn modelId="{49AF84F7-E59D-41D6-9DCE-A45399A7E72C}" type="presParOf" srcId="{B781BD97-5E68-4B0E-ABF7-CEB60E32C12D}" destId="{14D39B25-58DD-45C0-B062-EF5F24F7251E}" srcOrd="8" destOrd="0" presId="urn:microsoft.com/office/officeart/2005/8/layout/default"/>
    <dgm:cxn modelId="{619093BF-4ED6-45C0-BE31-37FB734F668E}" type="presParOf" srcId="{B781BD97-5E68-4B0E-ABF7-CEB60E32C12D}" destId="{E4E244A2-94BA-4316-820B-DE92BEC0649F}" srcOrd="9" destOrd="0" presId="urn:microsoft.com/office/officeart/2005/8/layout/default"/>
    <dgm:cxn modelId="{8C8E7C47-83AF-4E27-92B4-D3EC828D351E}" type="presParOf" srcId="{B781BD97-5E68-4B0E-ABF7-CEB60E32C12D}" destId="{D6DE6B9A-DD8F-4489-9B20-AF73D7564ADD}" srcOrd="10" destOrd="0" presId="urn:microsoft.com/office/officeart/2005/8/layout/default"/>
    <dgm:cxn modelId="{70A14809-8C1D-4AD7-9A39-481F18F68EA8}" type="presParOf" srcId="{B781BD97-5E68-4B0E-ABF7-CEB60E32C12D}" destId="{72896B7B-E931-430B-AC74-06BA07D7FBBF}" srcOrd="11" destOrd="0" presId="urn:microsoft.com/office/officeart/2005/8/layout/default"/>
    <dgm:cxn modelId="{632E9265-7D8A-414B-8424-E613CAD0DABE}" type="presParOf" srcId="{B781BD97-5E68-4B0E-ABF7-CEB60E32C12D}" destId="{B56CEF8A-DFAE-435B-9AC0-A063493FEB7C}"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413D67-7081-4742-A8F4-94BEFAE3B0AA}" type="doc">
      <dgm:prSet loTypeId="urn:microsoft.com/office/officeart/2005/8/layout/list1" loCatId="list" qsTypeId="urn:microsoft.com/office/officeart/2005/8/quickstyle/3d7" qsCatId="3D" csTypeId="urn:microsoft.com/office/officeart/2005/8/colors/accent1_2" csCatId="accent1" phldr="1"/>
      <dgm:spPr/>
      <dgm:t>
        <a:bodyPr/>
        <a:lstStyle/>
        <a:p>
          <a:endParaRPr lang="en-US"/>
        </a:p>
      </dgm:t>
    </dgm:pt>
    <dgm:pt modelId="{98F10702-F05C-4F05-953B-C291FA265D03}">
      <dgm:prSet phldrT="[Text]"/>
      <dgm:spPr/>
      <dgm:t>
        <a:bodyPr/>
        <a:lstStyle/>
        <a:p>
          <a:r>
            <a:rPr lang="en-US" b="1" i="0" dirty="0">
              <a:solidFill>
                <a:schemeClr val="bg1"/>
              </a:solidFill>
            </a:rPr>
            <a:t>1. Establish leadership.</a:t>
          </a:r>
          <a:endParaRPr lang="en-US" dirty="0">
            <a:solidFill>
              <a:schemeClr val="bg1"/>
            </a:solidFill>
          </a:endParaRPr>
        </a:p>
      </dgm:t>
    </dgm:pt>
    <dgm:pt modelId="{67DBE08C-4857-42E0-9C0B-8A3898F55330}" type="parTrans" cxnId="{F4B0A6BA-A020-4DF6-A483-752CFA8F9BAC}">
      <dgm:prSet/>
      <dgm:spPr/>
      <dgm:t>
        <a:bodyPr/>
        <a:lstStyle/>
        <a:p>
          <a:endParaRPr lang="en-US"/>
        </a:p>
      </dgm:t>
    </dgm:pt>
    <dgm:pt modelId="{06BD14ED-0250-4EFD-B803-3A65EBA42C06}" type="sibTrans" cxnId="{F4B0A6BA-A020-4DF6-A483-752CFA8F9BAC}">
      <dgm:prSet/>
      <dgm:spPr/>
      <dgm:t>
        <a:bodyPr/>
        <a:lstStyle/>
        <a:p>
          <a:endParaRPr lang="en-US"/>
        </a:p>
      </dgm:t>
    </dgm:pt>
    <dgm:pt modelId="{81DA7E7B-8E02-442D-871C-A1840A48BA18}">
      <dgm:prSet phldrT="[Text]"/>
      <dgm:spPr/>
      <dgm:t>
        <a:bodyPr/>
        <a:lstStyle/>
        <a:p>
          <a:r>
            <a:rPr lang="en-US" b="1" i="0" dirty="0">
              <a:solidFill>
                <a:schemeClr val="bg1"/>
              </a:solidFill>
            </a:rPr>
            <a:t>2. Establish relationships with each of your employees.</a:t>
          </a:r>
          <a:endParaRPr lang="en-US" dirty="0">
            <a:solidFill>
              <a:schemeClr val="bg1"/>
            </a:solidFill>
          </a:endParaRPr>
        </a:p>
      </dgm:t>
    </dgm:pt>
    <dgm:pt modelId="{B4774B0A-724F-4FBE-9040-85428CD70BFF}" type="parTrans" cxnId="{D01D5343-31E4-4C64-A3DC-21C039DD30A0}">
      <dgm:prSet/>
      <dgm:spPr/>
      <dgm:t>
        <a:bodyPr/>
        <a:lstStyle/>
        <a:p>
          <a:endParaRPr lang="en-US"/>
        </a:p>
      </dgm:t>
    </dgm:pt>
    <dgm:pt modelId="{F05F0151-3CF3-4933-9616-C2007BDED737}" type="sibTrans" cxnId="{D01D5343-31E4-4C64-A3DC-21C039DD30A0}">
      <dgm:prSet/>
      <dgm:spPr/>
      <dgm:t>
        <a:bodyPr/>
        <a:lstStyle/>
        <a:p>
          <a:endParaRPr lang="en-US"/>
        </a:p>
      </dgm:t>
    </dgm:pt>
    <dgm:pt modelId="{1379E5F8-0BA3-4E00-AEFB-2D9F25C51C8D}">
      <dgm:prSet phldrT="[Text]"/>
      <dgm:spPr/>
      <dgm:t>
        <a:bodyPr/>
        <a:lstStyle/>
        <a:p>
          <a:r>
            <a:rPr lang="en-US" b="1" i="0" dirty="0">
              <a:solidFill>
                <a:schemeClr val="bg1"/>
              </a:solidFill>
            </a:rPr>
            <a:t>5. Set ground rules for the team.</a:t>
          </a:r>
          <a:endParaRPr lang="en-US" dirty="0">
            <a:solidFill>
              <a:schemeClr val="bg1"/>
            </a:solidFill>
          </a:endParaRPr>
        </a:p>
      </dgm:t>
    </dgm:pt>
    <dgm:pt modelId="{546AC667-361B-45BD-9BB8-CDD32609C914}" type="parTrans" cxnId="{3AD09E98-1CAD-4B8E-8F73-0AF4BA33676E}">
      <dgm:prSet/>
      <dgm:spPr/>
      <dgm:t>
        <a:bodyPr/>
        <a:lstStyle/>
        <a:p>
          <a:endParaRPr lang="en-US"/>
        </a:p>
      </dgm:t>
    </dgm:pt>
    <dgm:pt modelId="{D5377293-5F8F-4F26-BDA9-20C2BE06145A}" type="sibTrans" cxnId="{3AD09E98-1CAD-4B8E-8F73-0AF4BA33676E}">
      <dgm:prSet/>
      <dgm:spPr/>
      <dgm:t>
        <a:bodyPr/>
        <a:lstStyle/>
        <a:p>
          <a:endParaRPr lang="en-US"/>
        </a:p>
      </dgm:t>
    </dgm:pt>
    <dgm:pt modelId="{F06FF361-70EA-450D-9FDE-6BDDC05EDDA6}">
      <dgm:prSet phldrT="[Text]"/>
      <dgm:spPr/>
      <dgm:t>
        <a:bodyPr/>
        <a:lstStyle/>
        <a:p>
          <a:r>
            <a:rPr lang="en-US" b="1" i="0" dirty="0">
              <a:solidFill>
                <a:schemeClr val="bg1"/>
              </a:solidFill>
            </a:rPr>
            <a:t>3. Build relationships between your employees.</a:t>
          </a:r>
          <a:endParaRPr lang="en-US" dirty="0">
            <a:solidFill>
              <a:schemeClr val="bg1"/>
            </a:solidFill>
          </a:endParaRPr>
        </a:p>
      </dgm:t>
    </dgm:pt>
    <dgm:pt modelId="{324CF6FB-D080-49AC-949C-DDCF37B986FC}" type="parTrans" cxnId="{068879B2-99B6-4C67-AE25-39A7B65C48A0}">
      <dgm:prSet/>
      <dgm:spPr/>
      <dgm:t>
        <a:bodyPr/>
        <a:lstStyle/>
        <a:p>
          <a:endParaRPr lang="en-US"/>
        </a:p>
      </dgm:t>
    </dgm:pt>
    <dgm:pt modelId="{549A638A-777D-49F8-9FDE-8B7C166CE406}" type="sibTrans" cxnId="{068879B2-99B6-4C67-AE25-39A7B65C48A0}">
      <dgm:prSet/>
      <dgm:spPr/>
      <dgm:t>
        <a:bodyPr/>
        <a:lstStyle/>
        <a:p>
          <a:endParaRPr lang="en-US"/>
        </a:p>
      </dgm:t>
    </dgm:pt>
    <dgm:pt modelId="{BBFDCA54-0326-475C-B599-E4EA670CF3CF}">
      <dgm:prSet phldrT="[Text]"/>
      <dgm:spPr/>
      <dgm:t>
        <a:bodyPr/>
        <a:lstStyle/>
        <a:p>
          <a:r>
            <a:rPr lang="en-US" b="1" i="0" dirty="0">
              <a:solidFill>
                <a:schemeClr val="bg1"/>
              </a:solidFill>
            </a:rPr>
            <a:t>4. Foster teamwork.</a:t>
          </a:r>
          <a:endParaRPr lang="en-US" dirty="0">
            <a:solidFill>
              <a:schemeClr val="bg1"/>
            </a:solidFill>
          </a:endParaRPr>
        </a:p>
      </dgm:t>
    </dgm:pt>
    <dgm:pt modelId="{782F743A-180D-4C8B-AB94-F95D709407A1}" type="parTrans" cxnId="{144A9B1C-A03E-40FA-A3B5-1628F304CA27}">
      <dgm:prSet/>
      <dgm:spPr/>
      <dgm:t>
        <a:bodyPr/>
        <a:lstStyle/>
        <a:p>
          <a:endParaRPr lang="en-US"/>
        </a:p>
      </dgm:t>
    </dgm:pt>
    <dgm:pt modelId="{9D010D28-C1F7-4214-8ABE-CEB1B9E9AE31}" type="sibTrans" cxnId="{144A9B1C-A03E-40FA-A3B5-1628F304CA27}">
      <dgm:prSet/>
      <dgm:spPr/>
      <dgm:t>
        <a:bodyPr/>
        <a:lstStyle/>
        <a:p>
          <a:endParaRPr lang="en-US"/>
        </a:p>
      </dgm:t>
    </dgm:pt>
    <dgm:pt modelId="{6ECA2652-5B1B-4BB6-A699-A6A3687454A6}" type="pres">
      <dgm:prSet presAssocID="{0C413D67-7081-4742-A8F4-94BEFAE3B0AA}" presName="linear" presStyleCnt="0">
        <dgm:presLayoutVars>
          <dgm:dir/>
          <dgm:animLvl val="lvl"/>
          <dgm:resizeHandles val="exact"/>
        </dgm:presLayoutVars>
      </dgm:prSet>
      <dgm:spPr/>
    </dgm:pt>
    <dgm:pt modelId="{73A28190-66FE-433F-A2CD-8DEA8A941B98}" type="pres">
      <dgm:prSet presAssocID="{98F10702-F05C-4F05-953B-C291FA265D03}" presName="parentLin" presStyleCnt="0"/>
      <dgm:spPr/>
    </dgm:pt>
    <dgm:pt modelId="{D25DA143-6C04-45CD-8444-A907E9ABC4D3}" type="pres">
      <dgm:prSet presAssocID="{98F10702-F05C-4F05-953B-C291FA265D03}" presName="parentLeftMargin" presStyleLbl="node1" presStyleIdx="0" presStyleCnt="5"/>
      <dgm:spPr/>
    </dgm:pt>
    <dgm:pt modelId="{77F52860-4E0D-4B55-9AD4-6AF5D18AC3A4}" type="pres">
      <dgm:prSet presAssocID="{98F10702-F05C-4F05-953B-C291FA265D03}" presName="parentText" presStyleLbl="node1" presStyleIdx="0" presStyleCnt="5" custLinFactNeighborX="6818" custLinFactNeighborY="2289">
        <dgm:presLayoutVars>
          <dgm:chMax val="0"/>
          <dgm:bulletEnabled val="1"/>
        </dgm:presLayoutVars>
      </dgm:prSet>
      <dgm:spPr/>
    </dgm:pt>
    <dgm:pt modelId="{DEDB5235-8BFE-479C-8DF9-FF019FC84BF6}" type="pres">
      <dgm:prSet presAssocID="{98F10702-F05C-4F05-953B-C291FA265D03}" presName="negativeSpace" presStyleCnt="0"/>
      <dgm:spPr/>
    </dgm:pt>
    <dgm:pt modelId="{ACC5A05C-96BE-48C7-BAA5-E443395B533B}" type="pres">
      <dgm:prSet presAssocID="{98F10702-F05C-4F05-953B-C291FA265D03}" presName="childText" presStyleLbl="conFgAcc1" presStyleIdx="0" presStyleCnt="5" custLinFactNeighborX="437" custLinFactNeighborY="-34043">
        <dgm:presLayoutVars>
          <dgm:bulletEnabled val="1"/>
        </dgm:presLayoutVars>
      </dgm:prSet>
      <dgm:spPr/>
    </dgm:pt>
    <dgm:pt modelId="{6BB41671-13CF-4DD5-8F50-56F763B2DFD5}" type="pres">
      <dgm:prSet presAssocID="{06BD14ED-0250-4EFD-B803-3A65EBA42C06}" presName="spaceBetweenRectangles" presStyleCnt="0"/>
      <dgm:spPr/>
    </dgm:pt>
    <dgm:pt modelId="{D4876128-A5AD-46A8-A35F-877AF1B97BDF}" type="pres">
      <dgm:prSet presAssocID="{81DA7E7B-8E02-442D-871C-A1840A48BA18}" presName="parentLin" presStyleCnt="0"/>
      <dgm:spPr/>
    </dgm:pt>
    <dgm:pt modelId="{C6C9CC16-EF7D-45EF-9F31-4E2C8BDBA629}" type="pres">
      <dgm:prSet presAssocID="{81DA7E7B-8E02-442D-871C-A1840A48BA18}" presName="parentLeftMargin" presStyleLbl="node1" presStyleIdx="0" presStyleCnt="5"/>
      <dgm:spPr/>
    </dgm:pt>
    <dgm:pt modelId="{69802CDF-B0CC-437C-875E-4139B2A84A2E}" type="pres">
      <dgm:prSet presAssocID="{81DA7E7B-8E02-442D-871C-A1840A48BA18}" presName="parentText" presStyleLbl="node1" presStyleIdx="1" presStyleCnt="5">
        <dgm:presLayoutVars>
          <dgm:chMax val="0"/>
          <dgm:bulletEnabled val="1"/>
        </dgm:presLayoutVars>
      </dgm:prSet>
      <dgm:spPr/>
    </dgm:pt>
    <dgm:pt modelId="{6FAAF45E-9695-4F60-BCEC-73F57A965D01}" type="pres">
      <dgm:prSet presAssocID="{81DA7E7B-8E02-442D-871C-A1840A48BA18}" presName="negativeSpace" presStyleCnt="0"/>
      <dgm:spPr/>
    </dgm:pt>
    <dgm:pt modelId="{9A451FAB-3A23-426E-9FE7-A0933699BF05}" type="pres">
      <dgm:prSet presAssocID="{81DA7E7B-8E02-442D-871C-A1840A48BA18}" presName="childText" presStyleLbl="conFgAcc1" presStyleIdx="1" presStyleCnt="5">
        <dgm:presLayoutVars>
          <dgm:bulletEnabled val="1"/>
        </dgm:presLayoutVars>
      </dgm:prSet>
      <dgm:spPr/>
    </dgm:pt>
    <dgm:pt modelId="{89A5EAB6-47EA-4297-AE64-37ACDFBE61AA}" type="pres">
      <dgm:prSet presAssocID="{F05F0151-3CF3-4933-9616-C2007BDED737}" presName="spaceBetweenRectangles" presStyleCnt="0"/>
      <dgm:spPr/>
    </dgm:pt>
    <dgm:pt modelId="{B41AF40F-C479-4626-A092-9117CA2D73DA}" type="pres">
      <dgm:prSet presAssocID="{F06FF361-70EA-450D-9FDE-6BDDC05EDDA6}" presName="parentLin" presStyleCnt="0"/>
      <dgm:spPr/>
    </dgm:pt>
    <dgm:pt modelId="{A44240BB-3EA8-4B06-814B-F42D4AD25752}" type="pres">
      <dgm:prSet presAssocID="{F06FF361-70EA-450D-9FDE-6BDDC05EDDA6}" presName="parentLeftMargin" presStyleLbl="node1" presStyleIdx="1" presStyleCnt="5"/>
      <dgm:spPr/>
    </dgm:pt>
    <dgm:pt modelId="{FBF83508-EF89-4A30-8F9D-F60234913A83}" type="pres">
      <dgm:prSet presAssocID="{F06FF361-70EA-450D-9FDE-6BDDC05EDDA6}" presName="parentText" presStyleLbl="node1" presStyleIdx="2" presStyleCnt="5" custLinFactNeighborX="-13120">
        <dgm:presLayoutVars>
          <dgm:chMax val="0"/>
          <dgm:bulletEnabled val="1"/>
        </dgm:presLayoutVars>
      </dgm:prSet>
      <dgm:spPr/>
    </dgm:pt>
    <dgm:pt modelId="{EE80324B-853A-4084-94B7-43F8670EF723}" type="pres">
      <dgm:prSet presAssocID="{F06FF361-70EA-450D-9FDE-6BDDC05EDDA6}" presName="negativeSpace" presStyleCnt="0"/>
      <dgm:spPr/>
    </dgm:pt>
    <dgm:pt modelId="{129BF2F7-4EF4-4D51-A7E2-B962B860A3E2}" type="pres">
      <dgm:prSet presAssocID="{F06FF361-70EA-450D-9FDE-6BDDC05EDDA6}" presName="childText" presStyleLbl="conFgAcc1" presStyleIdx="2" presStyleCnt="5" custLinFactNeighborX="1968" custLinFactNeighborY="11157">
        <dgm:presLayoutVars>
          <dgm:bulletEnabled val="1"/>
        </dgm:presLayoutVars>
      </dgm:prSet>
      <dgm:spPr/>
    </dgm:pt>
    <dgm:pt modelId="{D5487F0D-4532-4C92-AA5F-510B1BB5AFC2}" type="pres">
      <dgm:prSet presAssocID="{549A638A-777D-49F8-9FDE-8B7C166CE406}" presName="spaceBetweenRectangles" presStyleCnt="0"/>
      <dgm:spPr/>
    </dgm:pt>
    <dgm:pt modelId="{FCCC5FA7-8055-4266-9643-A25ADC9EB675}" type="pres">
      <dgm:prSet presAssocID="{BBFDCA54-0326-475C-B599-E4EA670CF3CF}" presName="parentLin" presStyleCnt="0"/>
      <dgm:spPr/>
    </dgm:pt>
    <dgm:pt modelId="{95E61987-D964-4912-B3AF-48B6819C5E73}" type="pres">
      <dgm:prSet presAssocID="{BBFDCA54-0326-475C-B599-E4EA670CF3CF}" presName="parentLeftMargin" presStyleLbl="node1" presStyleIdx="2" presStyleCnt="5"/>
      <dgm:spPr/>
    </dgm:pt>
    <dgm:pt modelId="{19937C1E-87F6-48F4-9CD1-21A92E2B6A54}" type="pres">
      <dgm:prSet presAssocID="{BBFDCA54-0326-475C-B599-E4EA670CF3CF}" presName="parentText" presStyleLbl="node1" presStyleIdx="3" presStyleCnt="5">
        <dgm:presLayoutVars>
          <dgm:chMax val="0"/>
          <dgm:bulletEnabled val="1"/>
        </dgm:presLayoutVars>
      </dgm:prSet>
      <dgm:spPr/>
    </dgm:pt>
    <dgm:pt modelId="{806D9961-3161-47FC-8309-A25B645C187B}" type="pres">
      <dgm:prSet presAssocID="{BBFDCA54-0326-475C-B599-E4EA670CF3CF}" presName="negativeSpace" presStyleCnt="0"/>
      <dgm:spPr/>
    </dgm:pt>
    <dgm:pt modelId="{06392A1C-9219-4993-8564-3D5D02C53E34}" type="pres">
      <dgm:prSet presAssocID="{BBFDCA54-0326-475C-B599-E4EA670CF3CF}" presName="childText" presStyleLbl="conFgAcc1" presStyleIdx="3" presStyleCnt="5">
        <dgm:presLayoutVars>
          <dgm:bulletEnabled val="1"/>
        </dgm:presLayoutVars>
      </dgm:prSet>
      <dgm:spPr/>
    </dgm:pt>
    <dgm:pt modelId="{D22D8455-632E-4D17-B011-20A3F15E86F9}" type="pres">
      <dgm:prSet presAssocID="{9D010D28-C1F7-4214-8ABE-CEB1B9E9AE31}" presName="spaceBetweenRectangles" presStyleCnt="0"/>
      <dgm:spPr/>
    </dgm:pt>
    <dgm:pt modelId="{16333EEA-63CE-40E2-B56D-E66E61C72C75}" type="pres">
      <dgm:prSet presAssocID="{1379E5F8-0BA3-4E00-AEFB-2D9F25C51C8D}" presName="parentLin" presStyleCnt="0"/>
      <dgm:spPr/>
    </dgm:pt>
    <dgm:pt modelId="{7152F213-F600-406D-8E74-B7807F8CCE5E}" type="pres">
      <dgm:prSet presAssocID="{1379E5F8-0BA3-4E00-AEFB-2D9F25C51C8D}" presName="parentLeftMargin" presStyleLbl="node1" presStyleIdx="3" presStyleCnt="5"/>
      <dgm:spPr/>
    </dgm:pt>
    <dgm:pt modelId="{1D7AC264-0807-4656-B8F4-6617E5777387}" type="pres">
      <dgm:prSet presAssocID="{1379E5F8-0BA3-4E00-AEFB-2D9F25C51C8D}" presName="parentText" presStyleLbl="node1" presStyleIdx="4" presStyleCnt="5">
        <dgm:presLayoutVars>
          <dgm:chMax val="0"/>
          <dgm:bulletEnabled val="1"/>
        </dgm:presLayoutVars>
      </dgm:prSet>
      <dgm:spPr/>
    </dgm:pt>
    <dgm:pt modelId="{850E9035-7F16-4B2F-A272-1EF377247CAA}" type="pres">
      <dgm:prSet presAssocID="{1379E5F8-0BA3-4E00-AEFB-2D9F25C51C8D}" presName="negativeSpace" presStyleCnt="0"/>
      <dgm:spPr/>
    </dgm:pt>
    <dgm:pt modelId="{EA1D7D2B-4551-4920-914E-AFF026F70B7A}" type="pres">
      <dgm:prSet presAssocID="{1379E5F8-0BA3-4E00-AEFB-2D9F25C51C8D}" presName="childText" presStyleLbl="conFgAcc1" presStyleIdx="4" presStyleCnt="5" custLinFactNeighborY="20114">
        <dgm:presLayoutVars>
          <dgm:bulletEnabled val="1"/>
        </dgm:presLayoutVars>
      </dgm:prSet>
      <dgm:spPr/>
    </dgm:pt>
  </dgm:ptLst>
  <dgm:cxnLst>
    <dgm:cxn modelId="{144A9B1C-A03E-40FA-A3B5-1628F304CA27}" srcId="{0C413D67-7081-4742-A8F4-94BEFAE3B0AA}" destId="{BBFDCA54-0326-475C-B599-E4EA670CF3CF}" srcOrd="3" destOrd="0" parTransId="{782F743A-180D-4C8B-AB94-F95D709407A1}" sibTransId="{9D010D28-C1F7-4214-8ABE-CEB1B9E9AE31}"/>
    <dgm:cxn modelId="{5C379441-0ECD-4363-A5D0-25DE9281F1CB}" type="presOf" srcId="{F06FF361-70EA-450D-9FDE-6BDDC05EDDA6}" destId="{A44240BB-3EA8-4B06-814B-F42D4AD25752}" srcOrd="0" destOrd="0" presId="urn:microsoft.com/office/officeart/2005/8/layout/list1"/>
    <dgm:cxn modelId="{D01D5343-31E4-4C64-A3DC-21C039DD30A0}" srcId="{0C413D67-7081-4742-A8F4-94BEFAE3B0AA}" destId="{81DA7E7B-8E02-442D-871C-A1840A48BA18}" srcOrd="1" destOrd="0" parTransId="{B4774B0A-724F-4FBE-9040-85428CD70BFF}" sibTransId="{F05F0151-3CF3-4933-9616-C2007BDED737}"/>
    <dgm:cxn modelId="{8688BD43-81DF-412E-874F-76D423881D48}" type="presOf" srcId="{98F10702-F05C-4F05-953B-C291FA265D03}" destId="{77F52860-4E0D-4B55-9AD4-6AF5D18AC3A4}" srcOrd="1" destOrd="0" presId="urn:microsoft.com/office/officeart/2005/8/layout/list1"/>
    <dgm:cxn modelId="{498EF16D-DD12-4A56-9B7C-2BCE459C5FE0}" type="presOf" srcId="{F06FF361-70EA-450D-9FDE-6BDDC05EDDA6}" destId="{FBF83508-EF89-4A30-8F9D-F60234913A83}" srcOrd="1" destOrd="0" presId="urn:microsoft.com/office/officeart/2005/8/layout/list1"/>
    <dgm:cxn modelId="{EB80AA55-30D9-4C57-9B58-E3A98EC3B0FE}" type="presOf" srcId="{BBFDCA54-0326-475C-B599-E4EA670CF3CF}" destId="{19937C1E-87F6-48F4-9CD1-21A92E2B6A54}" srcOrd="1" destOrd="0" presId="urn:microsoft.com/office/officeart/2005/8/layout/list1"/>
    <dgm:cxn modelId="{A4FEC279-B98B-469E-BA02-DA9BEC7B1BDC}" type="presOf" srcId="{1379E5F8-0BA3-4E00-AEFB-2D9F25C51C8D}" destId="{1D7AC264-0807-4656-B8F4-6617E5777387}" srcOrd="1" destOrd="0" presId="urn:microsoft.com/office/officeart/2005/8/layout/list1"/>
    <dgm:cxn modelId="{3AD09E98-1CAD-4B8E-8F73-0AF4BA33676E}" srcId="{0C413D67-7081-4742-A8F4-94BEFAE3B0AA}" destId="{1379E5F8-0BA3-4E00-AEFB-2D9F25C51C8D}" srcOrd="4" destOrd="0" parTransId="{546AC667-361B-45BD-9BB8-CDD32609C914}" sibTransId="{D5377293-5F8F-4F26-BDA9-20C2BE06145A}"/>
    <dgm:cxn modelId="{068879B2-99B6-4C67-AE25-39A7B65C48A0}" srcId="{0C413D67-7081-4742-A8F4-94BEFAE3B0AA}" destId="{F06FF361-70EA-450D-9FDE-6BDDC05EDDA6}" srcOrd="2" destOrd="0" parTransId="{324CF6FB-D080-49AC-949C-DDCF37B986FC}" sibTransId="{549A638A-777D-49F8-9FDE-8B7C166CE406}"/>
    <dgm:cxn modelId="{814775B3-94A6-4505-83FA-CCCAEB46B401}" type="presOf" srcId="{BBFDCA54-0326-475C-B599-E4EA670CF3CF}" destId="{95E61987-D964-4912-B3AF-48B6819C5E73}" srcOrd="0" destOrd="0" presId="urn:microsoft.com/office/officeart/2005/8/layout/list1"/>
    <dgm:cxn modelId="{F4B0A6BA-A020-4DF6-A483-752CFA8F9BAC}" srcId="{0C413D67-7081-4742-A8F4-94BEFAE3B0AA}" destId="{98F10702-F05C-4F05-953B-C291FA265D03}" srcOrd="0" destOrd="0" parTransId="{67DBE08C-4857-42E0-9C0B-8A3898F55330}" sibTransId="{06BD14ED-0250-4EFD-B803-3A65EBA42C06}"/>
    <dgm:cxn modelId="{E3FF23C6-414D-4864-A10F-1753635744D2}" type="presOf" srcId="{81DA7E7B-8E02-442D-871C-A1840A48BA18}" destId="{C6C9CC16-EF7D-45EF-9F31-4E2C8BDBA629}" srcOrd="0" destOrd="0" presId="urn:microsoft.com/office/officeart/2005/8/layout/list1"/>
    <dgm:cxn modelId="{2B036CC9-6B86-49FE-826D-6578F712688A}" type="presOf" srcId="{98F10702-F05C-4F05-953B-C291FA265D03}" destId="{D25DA143-6C04-45CD-8444-A907E9ABC4D3}" srcOrd="0" destOrd="0" presId="urn:microsoft.com/office/officeart/2005/8/layout/list1"/>
    <dgm:cxn modelId="{DFFF78DB-E045-4AA9-98A7-715A09DCBEB2}" type="presOf" srcId="{81DA7E7B-8E02-442D-871C-A1840A48BA18}" destId="{69802CDF-B0CC-437C-875E-4139B2A84A2E}" srcOrd="1" destOrd="0" presId="urn:microsoft.com/office/officeart/2005/8/layout/list1"/>
    <dgm:cxn modelId="{5F4698FB-F2B6-488F-9F86-04DD3F5A0D84}" type="presOf" srcId="{1379E5F8-0BA3-4E00-AEFB-2D9F25C51C8D}" destId="{7152F213-F600-406D-8E74-B7807F8CCE5E}" srcOrd="0" destOrd="0" presId="urn:microsoft.com/office/officeart/2005/8/layout/list1"/>
    <dgm:cxn modelId="{6F93EAFF-8457-4144-B5E3-0064CA09794E}" type="presOf" srcId="{0C413D67-7081-4742-A8F4-94BEFAE3B0AA}" destId="{6ECA2652-5B1B-4BB6-A699-A6A3687454A6}" srcOrd="0" destOrd="0" presId="urn:microsoft.com/office/officeart/2005/8/layout/list1"/>
    <dgm:cxn modelId="{77F0172D-5370-4115-9FC4-00F9C0F16D7E}" type="presParOf" srcId="{6ECA2652-5B1B-4BB6-A699-A6A3687454A6}" destId="{73A28190-66FE-433F-A2CD-8DEA8A941B98}" srcOrd="0" destOrd="0" presId="urn:microsoft.com/office/officeart/2005/8/layout/list1"/>
    <dgm:cxn modelId="{57060C59-DBDF-4C5E-BD89-BF081A88EC9B}" type="presParOf" srcId="{73A28190-66FE-433F-A2CD-8DEA8A941B98}" destId="{D25DA143-6C04-45CD-8444-A907E9ABC4D3}" srcOrd="0" destOrd="0" presId="urn:microsoft.com/office/officeart/2005/8/layout/list1"/>
    <dgm:cxn modelId="{B67BFA81-21BA-4DD0-8139-6755AD4AA832}" type="presParOf" srcId="{73A28190-66FE-433F-A2CD-8DEA8A941B98}" destId="{77F52860-4E0D-4B55-9AD4-6AF5D18AC3A4}" srcOrd="1" destOrd="0" presId="urn:microsoft.com/office/officeart/2005/8/layout/list1"/>
    <dgm:cxn modelId="{53EDBFCC-677D-4EA0-BC79-A03ADA174C3B}" type="presParOf" srcId="{6ECA2652-5B1B-4BB6-A699-A6A3687454A6}" destId="{DEDB5235-8BFE-479C-8DF9-FF019FC84BF6}" srcOrd="1" destOrd="0" presId="urn:microsoft.com/office/officeart/2005/8/layout/list1"/>
    <dgm:cxn modelId="{C2D7699B-2063-48B3-9E12-3B53FF9B84FE}" type="presParOf" srcId="{6ECA2652-5B1B-4BB6-A699-A6A3687454A6}" destId="{ACC5A05C-96BE-48C7-BAA5-E443395B533B}" srcOrd="2" destOrd="0" presId="urn:microsoft.com/office/officeart/2005/8/layout/list1"/>
    <dgm:cxn modelId="{0EA637C5-CC6C-40BB-9DE1-46754B67D3FA}" type="presParOf" srcId="{6ECA2652-5B1B-4BB6-A699-A6A3687454A6}" destId="{6BB41671-13CF-4DD5-8F50-56F763B2DFD5}" srcOrd="3" destOrd="0" presId="urn:microsoft.com/office/officeart/2005/8/layout/list1"/>
    <dgm:cxn modelId="{5FE2F56A-EEC5-4694-A16C-4D7B5EAB7480}" type="presParOf" srcId="{6ECA2652-5B1B-4BB6-A699-A6A3687454A6}" destId="{D4876128-A5AD-46A8-A35F-877AF1B97BDF}" srcOrd="4" destOrd="0" presId="urn:microsoft.com/office/officeart/2005/8/layout/list1"/>
    <dgm:cxn modelId="{63346C74-72A9-4AA0-89C2-F040A5025240}" type="presParOf" srcId="{D4876128-A5AD-46A8-A35F-877AF1B97BDF}" destId="{C6C9CC16-EF7D-45EF-9F31-4E2C8BDBA629}" srcOrd="0" destOrd="0" presId="urn:microsoft.com/office/officeart/2005/8/layout/list1"/>
    <dgm:cxn modelId="{9E24FB27-94CE-4858-A699-4AECC5DF712D}" type="presParOf" srcId="{D4876128-A5AD-46A8-A35F-877AF1B97BDF}" destId="{69802CDF-B0CC-437C-875E-4139B2A84A2E}" srcOrd="1" destOrd="0" presId="urn:microsoft.com/office/officeart/2005/8/layout/list1"/>
    <dgm:cxn modelId="{54FF14F3-FBF4-48DC-AC79-DAAA234AAD68}" type="presParOf" srcId="{6ECA2652-5B1B-4BB6-A699-A6A3687454A6}" destId="{6FAAF45E-9695-4F60-BCEC-73F57A965D01}" srcOrd="5" destOrd="0" presId="urn:microsoft.com/office/officeart/2005/8/layout/list1"/>
    <dgm:cxn modelId="{7106438A-7E4D-4F2B-AB2E-CDCFB5B3BA67}" type="presParOf" srcId="{6ECA2652-5B1B-4BB6-A699-A6A3687454A6}" destId="{9A451FAB-3A23-426E-9FE7-A0933699BF05}" srcOrd="6" destOrd="0" presId="urn:microsoft.com/office/officeart/2005/8/layout/list1"/>
    <dgm:cxn modelId="{371D6253-55A3-4F07-A29D-37D3656C1A40}" type="presParOf" srcId="{6ECA2652-5B1B-4BB6-A699-A6A3687454A6}" destId="{89A5EAB6-47EA-4297-AE64-37ACDFBE61AA}" srcOrd="7" destOrd="0" presId="urn:microsoft.com/office/officeart/2005/8/layout/list1"/>
    <dgm:cxn modelId="{18D4E3B1-6AEC-4A68-899D-D6C8B21DE47D}" type="presParOf" srcId="{6ECA2652-5B1B-4BB6-A699-A6A3687454A6}" destId="{B41AF40F-C479-4626-A092-9117CA2D73DA}" srcOrd="8" destOrd="0" presId="urn:microsoft.com/office/officeart/2005/8/layout/list1"/>
    <dgm:cxn modelId="{96D5ABDF-F73E-4D0B-A5A2-7CFD671676D6}" type="presParOf" srcId="{B41AF40F-C479-4626-A092-9117CA2D73DA}" destId="{A44240BB-3EA8-4B06-814B-F42D4AD25752}" srcOrd="0" destOrd="0" presId="urn:microsoft.com/office/officeart/2005/8/layout/list1"/>
    <dgm:cxn modelId="{601857B7-699E-4C62-85A9-718B6E4D3166}" type="presParOf" srcId="{B41AF40F-C479-4626-A092-9117CA2D73DA}" destId="{FBF83508-EF89-4A30-8F9D-F60234913A83}" srcOrd="1" destOrd="0" presId="urn:microsoft.com/office/officeart/2005/8/layout/list1"/>
    <dgm:cxn modelId="{2DD333D3-C6EE-465D-88C8-7D64B5100250}" type="presParOf" srcId="{6ECA2652-5B1B-4BB6-A699-A6A3687454A6}" destId="{EE80324B-853A-4084-94B7-43F8670EF723}" srcOrd="9" destOrd="0" presId="urn:microsoft.com/office/officeart/2005/8/layout/list1"/>
    <dgm:cxn modelId="{22998335-573A-487C-8288-6009972F5D99}" type="presParOf" srcId="{6ECA2652-5B1B-4BB6-A699-A6A3687454A6}" destId="{129BF2F7-4EF4-4D51-A7E2-B962B860A3E2}" srcOrd="10" destOrd="0" presId="urn:microsoft.com/office/officeart/2005/8/layout/list1"/>
    <dgm:cxn modelId="{D1FBF76E-D6F9-4138-8650-390628E2EFCB}" type="presParOf" srcId="{6ECA2652-5B1B-4BB6-A699-A6A3687454A6}" destId="{D5487F0D-4532-4C92-AA5F-510B1BB5AFC2}" srcOrd="11" destOrd="0" presId="urn:microsoft.com/office/officeart/2005/8/layout/list1"/>
    <dgm:cxn modelId="{5F763EEB-6179-4807-A2D4-BB0B902C53FA}" type="presParOf" srcId="{6ECA2652-5B1B-4BB6-A699-A6A3687454A6}" destId="{FCCC5FA7-8055-4266-9643-A25ADC9EB675}" srcOrd="12" destOrd="0" presId="urn:microsoft.com/office/officeart/2005/8/layout/list1"/>
    <dgm:cxn modelId="{2B2C3CFE-7B86-47B9-8935-0DBD4B73365E}" type="presParOf" srcId="{FCCC5FA7-8055-4266-9643-A25ADC9EB675}" destId="{95E61987-D964-4912-B3AF-48B6819C5E73}" srcOrd="0" destOrd="0" presId="urn:microsoft.com/office/officeart/2005/8/layout/list1"/>
    <dgm:cxn modelId="{7C43D7C2-E231-4022-8460-FE3FE29B5C78}" type="presParOf" srcId="{FCCC5FA7-8055-4266-9643-A25ADC9EB675}" destId="{19937C1E-87F6-48F4-9CD1-21A92E2B6A54}" srcOrd="1" destOrd="0" presId="urn:microsoft.com/office/officeart/2005/8/layout/list1"/>
    <dgm:cxn modelId="{C3CDFC07-27C3-4E17-916B-8483DAFED3E6}" type="presParOf" srcId="{6ECA2652-5B1B-4BB6-A699-A6A3687454A6}" destId="{806D9961-3161-47FC-8309-A25B645C187B}" srcOrd="13" destOrd="0" presId="urn:microsoft.com/office/officeart/2005/8/layout/list1"/>
    <dgm:cxn modelId="{86FCAFDC-D9F6-4426-ABF0-B6B051B07704}" type="presParOf" srcId="{6ECA2652-5B1B-4BB6-A699-A6A3687454A6}" destId="{06392A1C-9219-4993-8564-3D5D02C53E34}" srcOrd="14" destOrd="0" presId="urn:microsoft.com/office/officeart/2005/8/layout/list1"/>
    <dgm:cxn modelId="{56B7E8E6-FEB0-45A2-ADDE-C4BF75045021}" type="presParOf" srcId="{6ECA2652-5B1B-4BB6-A699-A6A3687454A6}" destId="{D22D8455-632E-4D17-B011-20A3F15E86F9}" srcOrd="15" destOrd="0" presId="urn:microsoft.com/office/officeart/2005/8/layout/list1"/>
    <dgm:cxn modelId="{B9F51637-B0C8-4125-8813-8EB57250CA50}" type="presParOf" srcId="{6ECA2652-5B1B-4BB6-A699-A6A3687454A6}" destId="{16333EEA-63CE-40E2-B56D-E66E61C72C75}" srcOrd="16" destOrd="0" presId="urn:microsoft.com/office/officeart/2005/8/layout/list1"/>
    <dgm:cxn modelId="{EF25AEAB-0ABF-41B1-8A64-B4EEAAF84A1E}" type="presParOf" srcId="{16333EEA-63CE-40E2-B56D-E66E61C72C75}" destId="{7152F213-F600-406D-8E74-B7807F8CCE5E}" srcOrd="0" destOrd="0" presId="urn:microsoft.com/office/officeart/2005/8/layout/list1"/>
    <dgm:cxn modelId="{0943981F-1E6C-43C3-A6EF-A55C71AA0A74}" type="presParOf" srcId="{16333EEA-63CE-40E2-B56D-E66E61C72C75}" destId="{1D7AC264-0807-4656-B8F4-6617E5777387}" srcOrd="1" destOrd="0" presId="urn:microsoft.com/office/officeart/2005/8/layout/list1"/>
    <dgm:cxn modelId="{AC3F1DBE-F587-4AAF-8D91-99483D560C52}" type="presParOf" srcId="{6ECA2652-5B1B-4BB6-A699-A6A3687454A6}" destId="{850E9035-7F16-4B2F-A272-1EF377247CAA}" srcOrd="17" destOrd="0" presId="urn:microsoft.com/office/officeart/2005/8/layout/list1"/>
    <dgm:cxn modelId="{EB3AA83A-C180-4D8C-81B7-06CA94363E27}" type="presParOf" srcId="{6ECA2652-5B1B-4BB6-A699-A6A3687454A6}" destId="{EA1D7D2B-4551-4920-914E-AFF026F70B7A}"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73CF91-318A-4B81-9D85-EA0555AD7B16}">
      <dsp:nvSpPr>
        <dsp:cNvPr id="0" name=""/>
        <dsp:cNvSpPr/>
      </dsp:nvSpPr>
      <dsp:spPr>
        <a:xfrm>
          <a:off x="2001962" y="625714"/>
          <a:ext cx="4167238" cy="4167238"/>
        </a:xfrm>
        <a:prstGeom prst="blockArc">
          <a:avLst>
            <a:gd name="adj1" fmla="val 10800000"/>
            <a:gd name="adj2" fmla="val 16200000"/>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1017176-64BC-4BE7-8E33-9B5515BCE16C}">
      <dsp:nvSpPr>
        <dsp:cNvPr id="0" name=""/>
        <dsp:cNvSpPr/>
      </dsp:nvSpPr>
      <dsp:spPr>
        <a:xfrm>
          <a:off x="2001962" y="625714"/>
          <a:ext cx="4167238" cy="4167238"/>
        </a:xfrm>
        <a:prstGeom prst="blockArc">
          <a:avLst>
            <a:gd name="adj1" fmla="val 5400000"/>
            <a:gd name="adj2" fmla="val 10800000"/>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7C5D680-B97E-430A-911B-290BE35305F6}">
      <dsp:nvSpPr>
        <dsp:cNvPr id="0" name=""/>
        <dsp:cNvSpPr/>
      </dsp:nvSpPr>
      <dsp:spPr>
        <a:xfrm>
          <a:off x="2001962" y="625714"/>
          <a:ext cx="4167238" cy="4167238"/>
        </a:xfrm>
        <a:prstGeom prst="blockArc">
          <a:avLst>
            <a:gd name="adj1" fmla="val 0"/>
            <a:gd name="adj2" fmla="val 5400000"/>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9A0154D-02B3-427E-8C9E-8A9CA743A591}">
      <dsp:nvSpPr>
        <dsp:cNvPr id="0" name=""/>
        <dsp:cNvSpPr/>
      </dsp:nvSpPr>
      <dsp:spPr>
        <a:xfrm>
          <a:off x="2001962" y="625714"/>
          <a:ext cx="4167238" cy="4167238"/>
        </a:xfrm>
        <a:prstGeom prst="blockArc">
          <a:avLst>
            <a:gd name="adj1" fmla="val 16200000"/>
            <a:gd name="adj2" fmla="val 0"/>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554BA31-8C5F-4F9A-B039-D73BFB0B4714}">
      <dsp:nvSpPr>
        <dsp:cNvPr id="0" name=""/>
        <dsp:cNvSpPr/>
      </dsp:nvSpPr>
      <dsp:spPr>
        <a:xfrm>
          <a:off x="3126136" y="1749888"/>
          <a:ext cx="1918890" cy="1918890"/>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Conflicts</a:t>
          </a:r>
        </a:p>
      </dsp:txBody>
      <dsp:txXfrm>
        <a:off x="3407151" y="2030903"/>
        <a:ext cx="1356860" cy="1356860"/>
      </dsp:txXfrm>
    </dsp:sp>
    <dsp:sp modelId="{2C0F4CBD-E0FA-4DD8-8C2D-EE6CD71B449F}">
      <dsp:nvSpPr>
        <dsp:cNvPr id="0" name=""/>
        <dsp:cNvSpPr/>
      </dsp:nvSpPr>
      <dsp:spPr>
        <a:xfrm>
          <a:off x="2654068" y="2458"/>
          <a:ext cx="2863027" cy="134322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Interpersonal</a:t>
          </a:r>
          <a:r>
            <a:rPr lang="en-US" sz="1300" kern="1200" dirty="0"/>
            <a:t>	</a:t>
          </a:r>
        </a:p>
      </dsp:txBody>
      <dsp:txXfrm>
        <a:off x="3073349" y="199168"/>
        <a:ext cx="2024465" cy="949803"/>
      </dsp:txXfrm>
    </dsp:sp>
    <dsp:sp modelId="{026AB2A1-AAF8-49C7-9822-16E637BF2001}">
      <dsp:nvSpPr>
        <dsp:cNvPr id="0" name=""/>
        <dsp:cNvSpPr/>
      </dsp:nvSpPr>
      <dsp:spPr>
        <a:xfrm>
          <a:off x="4969562" y="2037721"/>
          <a:ext cx="2302567" cy="134322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dirty="0"/>
            <a:t>Intrapersonal</a:t>
          </a:r>
        </a:p>
      </dsp:txBody>
      <dsp:txXfrm>
        <a:off x="5306765" y="2234431"/>
        <a:ext cx="1628161" cy="949803"/>
      </dsp:txXfrm>
    </dsp:sp>
    <dsp:sp modelId="{2D13556E-E4F0-444A-B52A-1F1B73A75242}">
      <dsp:nvSpPr>
        <dsp:cNvPr id="0" name=""/>
        <dsp:cNvSpPr/>
      </dsp:nvSpPr>
      <dsp:spPr>
        <a:xfrm>
          <a:off x="2584980" y="4072985"/>
          <a:ext cx="3001204" cy="134322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dirty="0"/>
            <a:t>Intragroup</a:t>
          </a:r>
        </a:p>
      </dsp:txBody>
      <dsp:txXfrm>
        <a:off x="3024496" y="4269695"/>
        <a:ext cx="2122172" cy="949803"/>
      </dsp:txXfrm>
    </dsp:sp>
    <dsp:sp modelId="{A0ECFC0C-EF5D-44C5-B483-08A3C50189C6}">
      <dsp:nvSpPr>
        <dsp:cNvPr id="0" name=""/>
        <dsp:cNvSpPr/>
      </dsp:nvSpPr>
      <dsp:spPr>
        <a:xfrm>
          <a:off x="855870" y="2037721"/>
          <a:ext cx="2388896" cy="134322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dirty="0"/>
            <a:t>Intergroup</a:t>
          </a:r>
        </a:p>
      </dsp:txBody>
      <dsp:txXfrm>
        <a:off x="1205716" y="2234431"/>
        <a:ext cx="1689204" cy="949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E5A89-CE12-4BA2-BEEE-23F3AF0CC9CC}">
      <dsp:nvSpPr>
        <dsp:cNvPr id="0" name=""/>
        <dsp:cNvSpPr/>
      </dsp:nvSpPr>
      <dsp:spPr>
        <a:xfrm>
          <a:off x="3026629"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D9A85-5BDE-4ED9-B70E-6C7414B2D719}">
      <dsp:nvSpPr>
        <dsp:cNvPr id="0" name=""/>
        <dsp:cNvSpPr/>
      </dsp:nvSpPr>
      <dsp:spPr>
        <a:xfrm>
          <a:off x="0" y="0"/>
          <a:ext cx="4135727" cy="180067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Communication </a:t>
          </a:r>
        </a:p>
      </dsp:txBody>
      <dsp:txXfrm>
        <a:off x="87902" y="87902"/>
        <a:ext cx="3959923" cy="1624871"/>
      </dsp:txXfrm>
    </dsp:sp>
    <dsp:sp modelId="{18B021E9-A45C-46A4-872B-F07230CE7C8D}">
      <dsp:nvSpPr>
        <dsp:cNvPr id="0" name=""/>
        <dsp:cNvSpPr/>
      </dsp:nvSpPr>
      <dsp:spPr>
        <a:xfrm>
          <a:off x="6130478" y="0"/>
          <a:ext cx="4385121" cy="171755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ru-RU" sz="3100" kern="1200" dirty="0" err="1"/>
            <a:t>Emotional</a:t>
          </a:r>
          <a:r>
            <a:rPr lang="ru-RU" sz="3100" kern="1200" dirty="0"/>
            <a:t> </a:t>
          </a:r>
          <a:r>
            <a:rPr lang="ru-RU" sz="3100" kern="1200" dirty="0" err="1"/>
            <a:t>Intelligence</a:t>
          </a:r>
          <a:endParaRPr lang="en-US" sz="3100" kern="1200" dirty="0"/>
        </a:p>
      </dsp:txBody>
      <dsp:txXfrm>
        <a:off x="6214322" y="83844"/>
        <a:ext cx="4217433" cy="1549867"/>
      </dsp:txXfrm>
    </dsp:sp>
    <dsp:sp modelId="{32269A2B-194D-4399-B235-FCFD82906911}">
      <dsp:nvSpPr>
        <dsp:cNvPr id="0" name=""/>
        <dsp:cNvSpPr/>
      </dsp:nvSpPr>
      <dsp:spPr>
        <a:xfrm>
          <a:off x="0" y="2723079"/>
          <a:ext cx="4163116" cy="162825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ru-RU" sz="3000" kern="1200" dirty="0" err="1"/>
            <a:t>Empathy</a:t>
          </a:r>
          <a:endParaRPr lang="en-US" sz="3000" kern="1200" dirty="0"/>
        </a:p>
      </dsp:txBody>
      <dsp:txXfrm>
        <a:off x="79485" y="2802564"/>
        <a:ext cx="4004146" cy="1469288"/>
      </dsp:txXfrm>
    </dsp:sp>
    <dsp:sp modelId="{02D47CF5-9F92-4DF2-B494-E1457D5AB332}">
      <dsp:nvSpPr>
        <dsp:cNvPr id="0" name=""/>
        <dsp:cNvSpPr/>
      </dsp:nvSpPr>
      <dsp:spPr>
        <a:xfrm>
          <a:off x="6185886" y="2635539"/>
          <a:ext cx="4329713" cy="17113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ru-RU" sz="2900" kern="1200" dirty="0" err="1"/>
            <a:t>Creative</a:t>
          </a:r>
          <a:r>
            <a:rPr lang="ru-RU" sz="2900" kern="1200" dirty="0"/>
            <a:t> </a:t>
          </a:r>
          <a:r>
            <a:rPr lang="ru-RU" sz="2900" kern="1200" dirty="0" err="1"/>
            <a:t>Problem</a:t>
          </a:r>
          <a:r>
            <a:rPr lang="ru-RU" sz="2900" kern="1200" dirty="0"/>
            <a:t> </a:t>
          </a:r>
          <a:r>
            <a:rPr lang="ru-RU" sz="2900" kern="1200" dirty="0" err="1"/>
            <a:t>Solving</a:t>
          </a:r>
          <a:endParaRPr lang="en-US" sz="2900" kern="1200" dirty="0"/>
        </a:p>
      </dsp:txBody>
      <dsp:txXfrm>
        <a:off x="6269429" y="2719082"/>
        <a:ext cx="4162627" cy="15443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1F8D1-7A7B-416D-8B36-46C8A6FD1F87}">
      <dsp:nvSpPr>
        <dsp:cNvPr id="0" name=""/>
        <dsp:cNvSpPr/>
      </dsp:nvSpPr>
      <dsp:spPr>
        <a:xfrm>
          <a:off x="0" y="0"/>
          <a:ext cx="8097012" cy="78324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Be aware of conflict</a:t>
          </a:r>
        </a:p>
      </dsp:txBody>
      <dsp:txXfrm>
        <a:off x="22940" y="22940"/>
        <a:ext cx="7160195" cy="737360"/>
      </dsp:txXfrm>
    </dsp:sp>
    <dsp:sp modelId="{B798C3F4-C6D6-40A4-82C1-CB2C505E7850}">
      <dsp:nvSpPr>
        <dsp:cNvPr id="0" name=""/>
        <dsp:cNvSpPr/>
      </dsp:nvSpPr>
      <dsp:spPr>
        <a:xfrm>
          <a:off x="604647" y="892024"/>
          <a:ext cx="8097012" cy="78324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Take a considered and rational approach to conflict </a:t>
          </a:r>
        </a:p>
      </dsp:txBody>
      <dsp:txXfrm>
        <a:off x="627587" y="914964"/>
        <a:ext cx="6937378" cy="737360"/>
      </dsp:txXfrm>
    </dsp:sp>
    <dsp:sp modelId="{791372C8-44D6-44F2-8702-0FC4A9631F97}">
      <dsp:nvSpPr>
        <dsp:cNvPr id="0" name=""/>
        <dsp:cNvSpPr/>
      </dsp:nvSpPr>
      <dsp:spPr>
        <a:xfrm>
          <a:off x="1209293" y="1784048"/>
          <a:ext cx="8097012" cy="78324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Investigate the situation </a:t>
          </a:r>
        </a:p>
      </dsp:txBody>
      <dsp:txXfrm>
        <a:off x="1232233" y="1806988"/>
        <a:ext cx="6937378" cy="737360"/>
      </dsp:txXfrm>
    </dsp:sp>
    <dsp:sp modelId="{073B7EF2-356B-4E5E-86D4-0D99AEFB7CB3}">
      <dsp:nvSpPr>
        <dsp:cNvPr id="0" name=""/>
        <dsp:cNvSpPr/>
      </dsp:nvSpPr>
      <dsp:spPr>
        <a:xfrm>
          <a:off x="1813940" y="2676072"/>
          <a:ext cx="8097012" cy="78324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Decide how to </a:t>
          </a:r>
          <a:r>
            <a:rPr lang="ro-RO" sz="2100" kern="1200" dirty="0"/>
            <a:t>accost</a:t>
          </a:r>
          <a:r>
            <a:rPr lang="en-US" sz="2100" kern="1200" dirty="0"/>
            <a:t> the conflict </a:t>
          </a:r>
        </a:p>
      </dsp:txBody>
      <dsp:txXfrm>
        <a:off x="1836880" y="2699012"/>
        <a:ext cx="6937378" cy="737360"/>
      </dsp:txXfrm>
    </dsp:sp>
    <dsp:sp modelId="{819E7DAF-8276-4839-AF74-8D76A49EE15A}">
      <dsp:nvSpPr>
        <dsp:cNvPr id="0" name=""/>
        <dsp:cNvSpPr/>
      </dsp:nvSpPr>
      <dsp:spPr>
        <a:xfrm>
          <a:off x="2418587" y="3568097"/>
          <a:ext cx="8097012" cy="78324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Let everyone have their </a:t>
          </a:r>
          <a:r>
            <a:rPr lang="ro-RO" sz="2100" kern="1200" dirty="0"/>
            <a:t>oppinion</a:t>
          </a:r>
          <a:r>
            <a:rPr lang="en-US" sz="2100" kern="1200" dirty="0"/>
            <a:t> </a:t>
          </a:r>
        </a:p>
      </dsp:txBody>
      <dsp:txXfrm>
        <a:off x="2441527" y="3591037"/>
        <a:ext cx="6937378" cy="737360"/>
      </dsp:txXfrm>
    </dsp:sp>
    <dsp:sp modelId="{440E87D9-F2D9-48B4-9E40-DF54771DDD4B}">
      <dsp:nvSpPr>
        <dsp:cNvPr id="0" name=""/>
        <dsp:cNvSpPr/>
      </dsp:nvSpPr>
      <dsp:spPr>
        <a:xfrm>
          <a:off x="7587905" y="572200"/>
          <a:ext cx="509106" cy="50910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B42C2D22-A89F-4CDA-8136-1895EA4A8824}">
      <dsp:nvSpPr>
        <dsp:cNvPr id="0" name=""/>
        <dsp:cNvSpPr/>
      </dsp:nvSpPr>
      <dsp:spPr>
        <a:xfrm>
          <a:off x="8192552" y="1464225"/>
          <a:ext cx="509106" cy="50910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1B465F35-BA28-4A8F-B5C6-DAD0501A63CF}">
      <dsp:nvSpPr>
        <dsp:cNvPr id="0" name=""/>
        <dsp:cNvSpPr/>
      </dsp:nvSpPr>
      <dsp:spPr>
        <a:xfrm>
          <a:off x="8797199" y="2343195"/>
          <a:ext cx="509106" cy="50910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CE2D620C-5C4C-4C9B-979D-2CDC7E01F6FD}">
      <dsp:nvSpPr>
        <dsp:cNvPr id="0" name=""/>
        <dsp:cNvSpPr/>
      </dsp:nvSpPr>
      <dsp:spPr>
        <a:xfrm>
          <a:off x="9401846" y="3243922"/>
          <a:ext cx="509106" cy="50910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4CFD1-9BD3-4C97-A447-551B81AD0302}">
      <dsp:nvSpPr>
        <dsp:cNvPr id="0" name=""/>
        <dsp:cNvSpPr/>
      </dsp:nvSpPr>
      <dsp:spPr>
        <a:xfrm>
          <a:off x="68028" y="178666"/>
          <a:ext cx="4649389" cy="986010"/>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i="0" kern="1200" dirty="0">
              <a:solidFill>
                <a:schemeClr val="bg1"/>
              </a:solidFill>
            </a:rPr>
            <a:t>Clear sense of direction.</a:t>
          </a:r>
          <a:endParaRPr lang="en-US" sz="2700" kern="1200" dirty="0">
            <a:solidFill>
              <a:schemeClr val="bg1"/>
            </a:solidFill>
          </a:endParaRPr>
        </a:p>
      </dsp:txBody>
      <dsp:txXfrm>
        <a:off x="68028" y="178666"/>
        <a:ext cx="4649389" cy="986010"/>
      </dsp:txXfrm>
    </dsp:sp>
    <dsp:sp modelId="{28430583-B29A-416A-97F9-C5DA306443F7}">
      <dsp:nvSpPr>
        <dsp:cNvPr id="0" name=""/>
        <dsp:cNvSpPr/>
      </dsp:nvSpPr>
      <dsp:spPr>
        <a:xfrm>
          <a:off x="5104172" y="117680"/>
          <a:ext cx="4693112" cy="1026831"/>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i="0" kern="1200" dirty="0">
              <a:solidFill>
                <a:schemeClr val="bg1"/>
              </a:solidFill>
            </a:rPr>
            <a:t>Talented members</a:t>
          </a:r>
          <a:r>
            <a:rPr lang="en-US" sz="2700" b="0" i="0" kern="1200" dirty="0">
              <a:solidFill>
                <a:schemeClr val="bg1"/>
              </a:solidFill>
            </a:rPr>
            <a:t>.</a:t>
          </a:r>
          <a:endParaRPr lang="en-US" sz="2700" kern="1200" dirty="0">
            <a:solidFill>
              <a:schemeClr val="bg1"/>
            </a:solidFill>
          </a:endParaRPr>
        </a:p>
      </dsp:txBody>
      <dsp:txXfrm>
        <a:off x="5104172" y="117680"/>
        <a:ext cx="4693112" cy="1026831"/>
      </dsp:txXfrm>
    </dsp:sp>
    <dsp:sp modelId="{135F6B30-AB30-453F-B106-5C9850E9207C}">
      <dsp:nvSpPr>
        <dsp:cNvPr id="0" name=""/>
        <dsp:cNvSpPr/>
      </dsp:nvSpPr>
      <dsp:spPr>
        <a:xfrm>
          <a:off x="71113" y="1598075"/>
          <a:ext cx="4560899" cy="1024572"/>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i="0" kern="1200" dirty="0">
              <a:solidFill>
                <a:schemeClr val="bg1"/>
              </a:solidFill>
            </a:rPr>
            <a:t>Clear &amp; enticing responsibilities.</a:t>
          </a:r>
          <a:r>
            <a:rPr lang="en-US" sz="2700" b="0" i="0" kern="1200" dirty="0">
              <a:solidFill>
                <a:schemeClr val="bg1"/>
              </a:solidFill>
            </a:rPr>
            <a:t> </a:t>
          </a:r>
          <a:endParaRPr lang="en-US" sz="2700" kern="1200" dirty="0">
            <a:solidFill>
              <a:schemeClr val="bg1"/>
            </a:solidFill>
          </a:endParaRPr>
        </a:p>
      </dsp:txBody>
      <dsp:txXfrm>
        <a:off x="71113" y="1598075"/>
        <a:ext cx="4560899" cy="1024572"/>
      </dsp:txXfrm>
    </dsp:sp>
    <dsp:sp modelId="{2CC6412F-77E5-4E6C-828C-E36E92B87860}">
      <dsp:nvSpPr>
        <dsp:cNvPr id="0" name=""/>
        <dsp:cNvSpPr/>
      </dsp:nvSpPr>
      <dsp:spPr>
        <a:xfrm>
          <a:off x="5140003" y="1655945"/>
          <a:ext cx="4641814" cy="975669"/>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i="0" kern="1200" dirty="0">
              <a:solidFill>
                <a:schemeClr val="bg1"/>
              </a:solidFill>
            </a:rPr>
            <a:t>Reasonable &amp; efficient operating procedures.</a:t>
          </a:r>
          <a:endParaRPr lang="en-US" sz="2700" kern="1200" dirty="0">
            <a:solidFill>
              <a:schemeClr val="bg1"/>
            </a:solidFill>
          </a:endParaRPr>
        </a:p>
      </dsp:txBody>
      <dsp:txXfrm>
        <a:off x="5140003" y="1655945"/>
        <a:ext cx="4641814" cy="975669"/>
      </dsp:txXfrm>
    </dsp:sp>
    <dsp:sp modelId="{14D39B25-58DD-45C0-B062-EF5F24F7251E}">
      <dsp:nvSpPr>
        <dsp:cNvPr id="0" name=""/>
        <dsp:cNvSpPr/>
      </dsp:nvSpPr>
      <dsp:spPr>
        <a:xfrm>
          <a:off x="83472" y="3081056"/>
          <a:ext cx="4661590" cy="1046724"/>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i="0" kern="1200" dirty="0">
              <a:solidFill>
                <a:schemeClr val="bg1"/>
              </a:solidFill>
            </a:rPr>
            <a:t>Constructive interpersonal relationships.</a:t>
          </a:r>
          <a:r>
            <a:rPr lang="en-US" sz="2700" b="0" i="0" kern="1200" dirty="0">
              <a:solidFill>
                <a:schemeClr val="bg1"/>
              </a:solidFill>
            </a:rPr>
            <a:t> </a:t>
          </a:r>
          <a:endParaRPr lang="en-US" sz="2700" kern="1200" dirty="0">
            <a:solidFill>
              <a:schemeClr val="bg1"/>
            </a:solidFill>
          </a:endParaRPr>
        </a:p>
      </dsp:txBody>
      <dsp:txXfrm>
        <a:off x="83472" y="3081056"/>
        <a:ext cx="4661590" cy="1046724"/>
      </dsp:txXfrm>
    </dsp:sp>
    <dsp:sp modelId="{D6DE6B9A-DD8F-4489-9B20-AF73D7564ADD}">
      <dsp:nvSpPr>
        <dsp:cNvPr id="0" name=""/>
        <dsp:cNvSpPr/>
      </dsp:nvSpPr>
      <dsp:spPr>
        <a:xfrm>
          <a:off x="5172319" y="3181393"/>
          <a:ext cx="4535635" cy="1036764"/>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i="0" kern="1200" dirty="0">
              <a:solidFill>
                <a:schemeClr val="bg1"/>
              </a:solidFill>
            </a:rPr>
            <a:t>Active reinforcement systems.</a:t>
          </a:r>
          <a:endParaRPr lang="en-US" sz="2700" kern="1200" dirty="0">
            <a:solidFill>
              <a:schemeClr val="bg1"/>
            </a:solidFill>
          </a:endParaRPr>
        </a:p>
      </dsp:txBody>
      <dsp:txXfrm>
        <a:off x="5172319" y="3181393"/>
        <a:ext cx="4535635" cy="1036764"/>
      </dsp:txXfrm>
    </dsp:sp>
    <dsp:sp modelId="{B56CEF8A-DFAE-435B-9AC0-A063493FEB7C}">
      <dsp:nvSpPr>
        <dsp:cNvPr id="0" name=""/>
        <dsp:cNvSpPr/>
      </dsp:nvSpPr>
      <dsp:spPr>
        <a:xfrm>
          <a:off x="2577664" y="4576500"/>
          <a:ext cx="4643175" cy="1127386"/>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i="0" kern="1200" dirty="0">
              <a:solidFill>
                <a:schemeClr val="bg1"/>
              </a:solidFill>
            </a:rPr>
            <a:t>Constructive external relationships.</a:t>
          </a:r>
          <a:endParaRPr lang="en-US" sz="2700" kern="1200" dirty="0">
            <a:solidFill>
              <a:schemeClr val="bg1"/>
            </a:solidFill>
          </a:endParaRPr>
        </a:p>
      </dsp:txBody>
      <dsp:txXfrm>
        <a:off x="2577664" y="4576500"/>
        <a:ext cx="4643175" cy="11273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5A05C-96BE-48C7-BAA5-E443395B533B}">
      <dsp:nvSpPr>
        <dsp:cNvPr id="0" name=""/>
        <dsp:cNvSpPr/>
      </dsp:nvSpPr>
      <dsp:spPr>
        <a:xfrm>
          <a:off x="0" y="426780"/>
          <a:ext cx="11610109" cy="5544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sp>
    <dsp:sp modelId="{77F52860-4E0D-4B55-9AD4-6AF5D18AC3A4}">
      <dsp:nvSpPr>
        <dsp:cNvPr id="0" name=""/>
        <dsp:cNvSpPr/>
      </dsp:nvSpPr>
      <dsp:spPr>
        <a:xfrm>
          <a:off x="620084" y="157369"/>
          <a:ext cx="8127077" cy="649440"/>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307184" tIns="0" rIns="307184" bIns="0" numCol="1" spcCol="1270" anchor="ctr" anchorCtr="0">
          <a:noAutofit/>
        </a:bodyPr>
        <a:lstStyle/>
        <a:p>
          <a:pPr marL="0" lvl="0" indent="0" algn="l" defTabSz="977900">
            <a:lnSpc>
              <a:spcPct val="90000"/>
            </a:lnSpc>
            <a:spcBef>
              <a:spcPct val="0"/>
            </a:spcBef>
            <a:spcAft>
              <a:spcPct val="35000"/>
            </a:spcAft>
            <a:buNone/>
          </a:pPr>
          <a:r>
            <a:rPr lang="en-US" sz="2200" b="1" i="0" kern="1200" dirty="0">
              <a:solidFill>
                <a:schemeClr val="bg1"/>
              </a:solidFill>
            </a:rPr>
            <a:t>1. Establish leadership.</a:t>
          </a:r>
          <a:endParaRPr lang="en-US" sz="2200" kern="1200" dirty="0">
            <a:solidFill>
              <a:schemeClr val="bg1"/>
            </a:solidFill>
          </a:endParaRPr>
        </a:p>
      </dsp:txBody>
      <dsp:txXfrm>
        <a:off x="651787" y="189072"/>
        <a:ext cx="8063671" cy="586034"/>
      </dsp:txXfrm>
    </dsp:sp>
    <dsp:sp modelId="{9A451FAB-3A23-426E-9FE7-A0933699BF05}">
      <dsp:nvSpPr>
        <dsp:cNvPr id="0" name=""/>
        <dsp:cNvSpPr/>
      </dsp:nvSpPr>
      <dsp:spPr>
        <a:xfrm>
          <a:off x="0" y="1465143"/>
          <a:ext cx="11610109" cy="5544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sp>
    <dsp:sp modelId="{69802CDF-B0CC-437C-875E-4139B2A84A2E}">
      <dsp:nvSpPr>
        <dsp:cNvPr id="0" name=""/>
        <dsp:cNvSpPr/>
      </dsp:nvSpPr>
      <dsp:spPr>
        <a:xfrm>
          <a:off x="580505" y="1140424"/>
          <a:ext cx="8127077" cy="649440"/>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307184" tIns="0" rIns="307184" bIns="0" numCol="1" spcCol="1270" anchor="ctr" anchorCtr="0">
          <a:noAutofit/>
        </a:bodyPr>
        <a:lstStyle/>
        <a:p>
          <a:pPr marL="0" lvl="0" indent="0" algn="l" defTabSz="977900">
            <a:lnSpc>
              <a:spcPct val="90000"/>
            </a:lnSpc>
            <a:spcBef>
              <a:spcPct val="0"/>
            </a:spcBef>
            <a:spcAft>
              <a:spcPct val="35000"/>
            </a:spcAft>
            <a:buNone/>
          </a:pPr>
          <a:r>
            <a:rPr lang="en-US" sz="2200" b="1" i="0" kern="1200" dirty="0">
              <a:solidFill>
                <a:schemeClr val="bg1"/>
              </a:solidFill>
            </a:rPr>
            <a:t>2. Establish relationships with each of your employees.</a:t>
          </a:r>
          <a:endParaRPr lang="en-US" sz="2200" kern="1200" dirty="0">
            <a:solidFill>
              <a:schemeClr val="bg1"/>
            </a:solidFill>
          </a:endParaRPr>
        </a:p>
      </dsp:txBody>
      <dsp:txXfrm>
        <a:off x="612208" y="1172127"/>
        <a:ext cx="8063671" cy="586034"/>
      </dsp:txXfrm>
    </dsp:sp>
    <dsp:sp modelId="{129BF2F7-4EF4-4D51-A7E2-B962B860A3E2}">
      <dsp:nvSpPr>
        <dsp:cNvPr id="0" name=""/>
        <dsp:cNvSpPr/>
      </dsp:nvSpPr>
      <dsp:spPr>
        <a:xfrm>
          <a:off x="0" y="2476318"/>
          <a:ext cx="11610109" cy="5544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sp>
    <dsp:sp modelId="{FBF83508-EF89-4A30-8F9D-F60234913A83}">
      <dsp:nvSpPr>
        <dsp:cNvPr id="0" name=""/>
        <dsp:cNvSpPr/>
      </dsp:nvSpPr>
      <dsp:spPr>
        <a:xfrm>
          <a:off x="504343" y="2138343"/>
          <a:ext cx="8127077" cy="649440"/>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307184" tIns="0" rIns="307184" bIns="0" numCol="1" spcCol="1270" anchor="ctr" anchorCtr="0">
          <a:noAutofit/>
        </a:bodyPr>
        <a:lstStyle/>
        <a:p>
          <a:pPr marL="0" lvl="0" indent="0" algn="l" defTabSz="977900">
            <a:lnSpc>
              <a:spcPct val="90000"/>
            </a:lnSpc>
            <a:spcBef>
              <a:spcPct val="0"/>
            </a:spcBef>
            <a:spcAft>
              <a:spcPct val="35000"/>
            </a:spcAft>
            <a:buNone/>
          </a:pPr>
          <a:r>
            <a:rPr lang="en-US" sz="2200" b="1" i="0" kern="1200" dirty="0">
              <a:solidFill>
                <a:schemeClr val="bg1"/>
              </a:solidFill>
            </a:rPr>
            <a:t>3. Build relationships between your employees.</a:t>
          </a:r>
          <a:endParaRPr lang="en-US" sz="2200" kern="1200" dirty="0">
            <a:solidFill>
              <a:schemeClr val="bg1"/>
            </a:solidFill>
          </a:endParaRPr>
        </a:p>
      </dsp:txBody>
      <dsp:txXfrm>
        <a:off x="536046" y="2170046"/>
        <a:ext cx="8063671" cy="586034"/>
      </dsp:txXfrm>
    </dsp:sp>
    <dsp:sp modelId="{06392A1C-9219-4993-8564-3D5D02C53E34}">
      <dsp:nvSpPr>
        <dsp:cNvPr id="0" name=""/>
        <dsp:cNvSpPr/>
      </dsp:nvSpPr>
      <dsp:spPr>
        <a:xfrm>
          <a:off x="0" y="3460984"/>
          <a:ext cx="11610109" cy="5544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sp>
    <dsp:sp modelId="{19937C1E-87F6-48F4-9CD1-21A92E2B6A54}">
      <dsp:nvSpPr>
        <dsp:cNvPr id="0" name=""/>
        <dsp:cNvSpPr/>
      </dsp:nvSpPr>
      <dsp:spPr>
        <a:xfrm>
          <a:off x="580505" y="3136264"/>
          <a:ext cx="8127077" cy="649440"/>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307184" tIns="0" rIns="307184" bIns="0" numCol="1" spcCol="1270" anchor="ctr" anchorCtr="0">
          <a:noAutofit/>
        </a:bodyPr>
        <a:lstStyle/>
        <a:p>
          <a:pPr marL="0" lvl="0" indent="0" algn="l" defTabSz="977900">
            <a:lnSpc>
              <a:spcPct val="90000"/>
            </a:lnSpc>
            <a:spcBef>
              <a:spcPct val="0"/>
            </a:spcBef>
            <a:spcAft>
              <a:spcPct val="35000"/>
            </a:spcAft>
            <a:buNone/>
          </a:pPr>
          <a:r>
            <a:rPr lang="en-US" sz="2200" b="1" i="0" kern="1200" dirty="0">
              <a:solidFill>
                <a:schemeClr val="bg1"/>
              </a:solidFill>
            </a:rPr>
            <a:t>4. Foster teamwork.</a:t>
          </a:r>
          <a:endParaRPr lang="en-US" sz="2200" kern="1200" dirty="0">
            <a:solidFill>
              <a:schemeClr val="bg1"/>
            </a:solidFill>
          </a:endParaRPr>
        </a:p>
      </dsp:txBody>
      <dsp:txXfrm>
        <a:off x="612208" y="3167967"/>
        <a:ext cx="8063671" cy="586034"/>
      </dsp:txXfrm>
    </dsp:sp>
    <dsp:sp modelId="{EA1D7D2B-4551-4920-914E-AFF026F70B7A}">
      <dsp:nvSpPr>
        <dsp:cNvPr id="0" name=""/>
        <dsp:cNvSpPr/>
      </dsp:nvSpPr>
      <dsp:spPr>
        <a:xfrm>
          <a:off x="0" y="4524218"/>
          <a:ext cx="11610109" cy="5544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sp>
    <dsp:sp modelId="{1D7AC264-0807-4656-B8F4-6617E5777387}">
      <dsp:nvSpPr>
        <dsp:cNvPr id="0" name=""/>
        <dsp:cNvSpPr/>
      </dsp:nvSpPr>
      <dsp:spPr>
        <a:xfrm>
          <a:off x="580505" y="4134184"/>
          <a:ext cx="8127077" cy="649440"/>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307184" tIns="0" rIns="307184" bIns="0" numCol="1" spcCol="1270" anchor="ctr" anchorCtr="0">
          <a:noAutofit/>
        </a:bodyPr>
        <a:lstStyle/>
        <a:p>
          <a:pPr marL="0" lvl="0" indent="0" algn="l" defTabSz="977900">
            <a:lnSpc>
              <a:spcPct val="90000"/>
            </a:lnSpc>
            <a:spcBef>
              <a:spcPct val="0"/>
            </a:spcBef>
            <a:spcAft>
              <a:spcPct val="35000"/>
            </a:spcAft>
            <a:buNone/>
          </a:pPr>
          <a:r>
            <a:rPr lang="en-US" sz="2200" b="1" i="0" kern="1200" dirty="0">
              <a:solidFill>
                <a:schemeClr val="bg1"/>
              </a:solidFill>
            </a:rPr>
            <a:t>5. Set ground rules for the team.</a:t>
          </a:r>
          <a:endParaRPr lang="en-US" sz="2200" kern="1200" dirty="0">
            <a:solidFill>
              <a:schemeClr val="bg1"/>
            </a:solidFill>
          </a:endParaRPr>
        </a:p>
      </dsp:txBody>
      <dsp:txXfrm>
        <a:off x="612208" y="4165887"/>
        <a:ext cx="8063671" cy="586034"/>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12/20/2019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C8344515-7B04-2F45-969E-1DBD19741A23}"/>
              </a:ext>
            </a:extLst>
          </p:cNvPr>
          <p:cNvPicPr>
            <a:picLocks noChangeAspect="1"/>
          </p:cNvPicPr>
          <p:nvPr/>
        </p:nvPicPr>
        <p:blipFill rotWithShape="1">
          <a:blip r:embed="rId2"/>
          <a:srcRect l="36179" r="-2" b="9089"/>
          <a:stretch/>
        </p:blipFill>
        <p:spPr>
          <a:xfrm>
            <a:off x="-121073" y="-271942"/>
            <a:ext cx="12207240" cy="6857990"/>
          </a:xfrm>
          <a:prstGeom prst="rect">
            <a:avLst/>
          </a:prstGeom>
        </p:spPr>
      </p:pic>
    </p:spTree>
    <p:extLst>
      <p:ext uri="{BB962C8B-B14F-4D97-AF65-F5344CB8AC3E}">
        <p14:creationId xmlns:p14="http://schemas.microsoft.com/office/powerpoint/2010/main" val="1071972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CF426E75-A945-264C-89BA-BC1138330029}"/>
              </a:ext>
            </a:extLst>
          </p:cNvPr>
          <p:cNvPicPr>
            <a:picLocks noGrp="1" noChangeAspect="1"/>
          </p:cNvPicPr>
          <p:nvPr>
            <p:ph idx="4294967295"/>
          </p:nvPr>
        </p:nvPicPr>
        <p:blipFill>
          <a:blip r:embed="rId2"/>
          <a:stretch>
            <a:fillRect/>
          </a:stretch>
        </p:blipFill>
        <p:spPr>
          <a:xfrm>
            <a:off x="802474" y="107950"/>
            <a:ext cx="4150525" cy="1976967"/>
          </a:xfrm>
          <a:prstGeom prst="rect">
            <a:avLst/>
          </a:prstGeom>
        </p:spPr>
      </p:pic>
      <p:sp>
        <p:nvSpPr>
          <p:cNvPr id="6" name="TextBox 5">
            <a:extLst>
              <a:ext uri="{FF2B5EF4-FFF2-40B4-BE49-F238E27FC236}">
                <a16:creationId xmlns:a16="http://schemas.microsoft.com/office/drawing/2014/main" id="{45ECB804-9E35-C340-892B-EFBCC4E8DACF}"/>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4B37EC0B-9330-6F4B-B97C-27E0A1C24557}"/>
              </a:ext>
            </a:extLst>
          </p:cNvPr>
          <p:cNvSpPr txBox="1"/>
          <p:nvPr/>
        </p:nvSpPr>
        <p:spPr>
          <a:xfrm>
            <a:off x="802474" y="2379917"/>
            <a:ext cx="10585193" cy="5078313"/>
          </a:xfrm>
          <a:prstGeom prst="rect">
            <a:avLst/>
          </a:prstGeom>
          <a:noFill/>
        </p:spPr>
        <p:txBody>
          <a:bodyPr wrap="square" rtlCol="0">
            <a:spAutoFit/>
          </a:bodyPr>
          <a:lstStyle/>
          <a:p>
            <a:pPr algn="l"/>
            <a:r>
              <a:rPr lang="en-GB" dirty="0"/>
              <a:t>LEVEL 4</a:t>
            </a:r>
          </a:p>
          <a:p>
            <a:pPr algn="l"/>
            <a:r>
              <a:rPr lang="en-GB" dirty="0"/>
              <a:t>MODULE CODE : BMSW 4002</a:t>
            </a:r>
          </a:p>
          <a:p>
            <a:pPr algn="l"/>
            <a:r>
              <a:rPr lang="en-GB" dirty="0"/>
              <a:t>ASSIGNMENT: Effective Team Working and Communication</a:t>
            </a:r>
          </a:p>
          <a:p>
            <a:pPr algn="l"/>
            <a:endParaRPr lang="en-GB" dirty="0"/>
          </a:p>
          <a:p>
            <a:pPr algn="l"/>
            <a:r>
              <a:rPr lang="en-GB" dirty="0"/>
              <a:t>Prepared by : Name.                    Student No.   Topics: Group Presentation</a:t>
            </a:r>
          </a:p>
          <a:p>
            <a:pPr algn="l"/>
            <a:endParaRPr lang="en-GB" dirty="0"/>
          </a:p>
          <a:p>
            <a:pPr algn="l"/>
            <a:r>
              <a:rPr lang="en-GB" dirty="0"/>
              <a:t>                         Wendell Abels.           1812945.   Benefits of team working </a:t>
            </a:r>
          </a:p>
          <a:p>
            <a:pPr algn="l"/>
            <a:r>
              <a:rPr lang="en-GB" dirty="0"/>
              <a:t>                         Matings Vargas.         1817131.   Stages of real development     </a:t>
            </a:r>
          </a:p>
          <a:p>
            <a:pPr algn="l"/>
            <a:r>
              <a:rPr lang="en-GB" dirty="0"/>
              <a:t>                         Oana </a:t>
            </a:r>
            <a:r>
              <a:rPr lang="en-GB" dirty="0" err="1"/>
              <a:t>Manolache</a:t>
            </a:r>
            <a:r>
              <a:rPr lang="en-GB" dirty="0"/>
              <a:t>.    1817148.   Team role</a:t>
            </a:r>
          </a:p>
          <a:p>
            <a:pPr algn="l"/>
            <a:r>
              <a:rPr lang="en-GB" dirty="0"/>
              <a:t>                         </a:t>
            </a:r>
            <a:r>
              <a:rPr lang="en-GB" dirty="0" err="1"/>
              <a:t>Buzatu</a:t>
            </a:r>
            <a:r>
              <a:rPr lang="en-GB" dirty="0"/>
              <a:t> Radu.              1817315.   Managing conflicts</a:t>
            </a:r>
          </a:p>
          <a:p>
            <a:pPr algn="l"/>
            <a:r>
              <a:rPr lang="en-GB" dirty="0"/>
              <a:t>                         </a:t>
            </a:r>
            <a:r>
              <a:rPr lang="en-GB" dirty="0" err="1"/>
              <a:t>Buzatu</a:t>
            </a:r>
            <a:r>
              <a:rPr lang="en-GB" dirty="0"/>
              <a:t> </a:t>
            </a:r>
            <a:r>
              <a:rPr lang="en-GB" dirty="0" err="1"/>
              <a:t>Viorica</a:t>
            </a:r>
            <a:r>
              <a:rPr lang="en-GB" dirty="0"/>
              <a:t>.           1817387.   Successful development</a:t>
            </a:r>
          </a:p>
          <a:p>
            <a:pPr algn="l"/>
            <a:endParaRPr lang="en-GB" dirty="0"/>
          </a:p>
          <a:p>
            <a:pPr algn="l"/>
            <a:r>
              <a:rPr lang="en-GB" dirty="0"/>
              <a:t>Prepared for : </a:t>
            </a:r>
            <a:r>
              <a:rPr lang="en-GB" dirty="0" err="1"/>
              <a:t>Husam</a:t>
            </a:r>
            <a:r>
              <a:rPr lang="en-GB" dirty="0"/>
              <a:t> Helmi</a:t>
            </a:r>
          </a:p>
          <a:p>
            <a:pPr algn="l"/>
            <a:endParaRPr lang="en-GB" dirty="0"/>
          </a:p>
          <a:p>
            <a:pPr algn="ctr"/>
            <a:r>
              <a:rPr lang="en-GB"/>
              <a:t>Presentation date: 19/12/2019</a:t>
            </a:r>
            <a:endParaRPr lang="en-GB" dirty="0"/>
          </a:p>
          <a:p>
            <a:pPr algn="l"/>
            <a:endParaRPr lang="en-GB" dirty="0"/>
          </a:p>
          <a:p>
            <a:pPr algn="l"/>
            <a:endParaRPr lang="en-GB" dirty="0"/>
          </a:p>
          <a:p>
            <a:pPr algn="l"/>
            <a:endParaRPr lang="en-US" dirty="0"/>
          </a:p>
        </p:txBody>
      </p:sp>
    </p:spTree>
    <p:extLst>
      <p:ext uri="{BB962C8B-B14F-4D97-AF65-F5344CB8AC3E}">
        <p14:creationId xmlns:p14="http://schemas.microsoft.com/office/powerpoint/2010/main" val="3363579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9E5E2C-0830-E741-AFCE-5DA07A1CE661}"/>
              </a:ext>
            </a:extLst>
          </p:cNvPr>
          <p:cNvSpPr txBox="1"/>
          <p:nvPr/>
        </p:nvSpPr>
        <p:spPr>
          <a:xfrm>
            <a:off x="1466849" y="773641"/>
            <a:ext cx="9476317" cy="5447645"/>
          </a:xfrm>
          <a:prstGeom prst="rect">
            <a:avLst/>
          </a:prstGeom>
          <a:noFill/>
        </p:spPr>
        <p:txBody>
          <a:bodyPr wrap="square" rtlCol="0">
            <a:spAutoFit/>
          </a:bodyPr>
          <a:lstStyle/>
          <a:p>
            <a:pPr algn="l"/>
            <a:r>
              <a:rPr lang="en-GB" dirty="0"/>
              <a:t> </a:t>
            </a:r>
            <a:r>
              <a:rPr lang="en-GB" sz="2400" b="1" dirty="0"/>
              <a:t>Table Of Content</a:t>
            </a:r>
          </a:p>
          <a:p>
            <a:pPr algn="l"/>
            <a:endParaRPr lang="en-GB" dirty="0"/>
          </a:p>
          <a:p>
            <a:pPr marL="285750" indent="-285750" algn="l">
              <a:buFont typeface="Arial" panose="020B0604020202020204" pitchFamily="34" charset="0"/>
              <a:buChar char="•"/>
            </a:pPr>
            <a:r>
              <a:rPr lang="en-GB" dirty="0"/>
              <a:t>Introduction</a:t>
            </a:r>
          </a:p>
          <a:p>
            <a:pPr algn="l"/>
            <a:endParaRPr lang="en-GB" dirty="0"/>
          </a:p>
          <a:p>
            <a:pPr marL="285750" indent="-285750" algn="l">
              <a:buFont typeface="Arial" panose="020B0604020202020204" pitchFamily="34" charset="0"/>
              <a:buChar char="•"/>
            </a:pPr>
            <a:r>
              <a:rPr lang="en-GB" dirty="0"/>
              <a:t>Benefit Of Team Working</a:t>
            </a:r>
          </a:p>
          <a:p>
            <a:pPr algn="l"/>
            <a:endParaRPr lang="en-GB" dirty="0"/>
          </a:p>
          <a:p>
            <a:pPr marL="285750" indent="-285750" algn="l">
              <a:buFont typeface="Arial" panose="020B0604020202020204" pitchFamily="34" charset="0"/>
              <a:buChar char="•"/>
            </a:pPr>
            <a:r>
              <a:rPr lang="en-GB" dirty="0"/>
              <a:t>Stages Of Real Development</a:t>
            </a:r>
          </a:p>
          <a:p>
            <a:pPr algn="l"/>
            <a:endParaRPr lang="en-GB" dirty="0"/>
          </a:p>
          <a:p>
            <a:pPr marL="285750" indent="-285750" algn="l">
              <a:buFont typeface="Arial" panose="020B0604020202020204" pitchFamily="34" charset="0"/>
              <a:buChar char="•"/>
            </a:pPr>
            <a:r>
              <a:rPr lang="en-GB" dirty="0"/>
              <a:t>Team Roles</a:t>
            </a:r>
          </a:p>
          <a:p>
            <a:pPr algn="l"/>
            <a:endParaRPr lang="en-GB" dirty="0"/>
          </a:p>
          <a:p>
            <a:pPr marL="285750" indent="-285750" algn="l">
              <a:buFont typeface="Arial" panose="020B0604020202020204" pitchFamily="34" charset="0"/>
              <a:buChar char="•"/>
            </a:pPr>
            <a:r>
              <a:rPr lang="en-GB" dirty="0"/>
              <a:t>Managing Conflict </a:t>
            </a:r>
          </a:p>
          <a:p>
            <a:pPr algn="l"/>
            <a:endParaRPr lang="en-GB" dirty="0"/>
          </a:p>
          <a:p>
            <a:pPr marL="285750" indent="-285750" algn="l">
              <a:buFont typeface="Arial" panose="020B0604020202020204" pitchFamily="34" charset="0"/>
              <a:buChar char="•"/>
            </a:pPr>
            <a:r>
              <a:rPr lang="en-GB" dirty="0"/>
              <a:t>Successful Development </a:t>
            </a:r>
          </a:p>
          <a:p>
            <a:pPr algn="l"/>
            <a:endParaRPr lang="en-GB" dirty="0"/>
          </a:p>
          <a:p>
            <a:pPr marL="285750" indent="-285750" algn="l">
              <a:buFont typeface="Arial" panose="020B0604020202020204" pitchFamily="34" charset="0"/>
              <a:buChar char="•"/>
            </a:pPr>
            <a:r>
              <a:rPr lang="en-GB" dirty="0"/>
              <a:t>Conclusion </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dirty="0"/>
              <a:t>Reference </a:t>
            </a:r>
          </a:p>
          <a:p>
            <a:pPr algn="l"/>
            <a:endParaRPr lang="en-GB" dirty="0"/>
          </a:p>
          <a:p>
            <a:pPr algn="l"/>
            <a:endParaRPr lang="en-US" dirty="0"/>
          </a:p>
        </p:txBody>
      </p:sp>
    </p:spTree>
    <p:extLst>
      <p:ext uri="{BB962C8B-B14F-4D97-AF65-F5344CB8AC3E}">
        <p14:creationId xmlns:p14="http://schemas.microsoft.com/office/powerpoint/2010/main" val="597402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1BBB05-F13A-D64E-93B5-32706A35D814}"/>
              </a:ext>
            </a:extLst>
          </p:cNvPr>
          <p:cNvSpPr txBox="1"/>
          <p:nvPr/>
        </p:nvSpPr>
        <p:spPr>
          <a:xfrm>
            <a:off x="1085849" y="720724"/>
            <a:ext cx="10016067" cy="6186309"/>
          </a:xfrm>
          <a:prstGeom prst="rect">
            <a:avLst/>
          </a:prstGeom>
          <a:noFill/>
        </p:spPr>
        <p:txBody>
          <a:bodyPr wrap="square" rtlCol="0">
            <a:spAutoFit/>
          </a:bodyPr>
          <a:lstStyle/>
          <a:p>
            <a:pPr algn="l"/>
            <a:r>
              <a:rPr lang="en-GB" sz="2000" b="1" dirty="0"/>
              <a:t>Introduction</a:t>
            </a:r>
            <a:r>
              <a:rPr lang="en-GB" dirty="0"/>
              <a:t>.    </a:t>
            </a:r>
          </a:p>
          <a:p>
            <a:pPr algn="l"/>
            <a:endParaRPr lang="en-GB" dirty="0"/>
          </a:p>
          <a:p>
            <a:pPr marL="285750" indent="-285750" algn="l">
              <a:buFont typeface="Arial" panose="020B0604020202020204" pitchFamily="34" charset="0"/>
              <a:buChar char="•"/>
            </a:pPr>
            <a:r>
              <a:rPr lang="en-GB" dirty="0"/>
              <a:t>According to Marriott.co.uk/hotel. St Pancras Renaissance Hotel was established in 2011.</a:t>
            </a:r>
          </a:p>
          <a:p>
            <a:pPr marL="285750" indent="-285750" algn="l">
              <a:buFont typeface="Arial" panose="020B0604020202020204" pitchFamily="34" charset="0"/>
              <a:buChar char="•"/>
            </a:pPr>
            <a:r>
              <a:rPr lang="en-GB" dirty="0"/>
              <a:t>St Pancras Renaissance Hotel London is a five star hotel, it boost of 207 rooms, 38 suites and two restaurants.</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dirty="0"/>
              <a:t>It is located at St Pancras station, in the area of Kings Cross in North London.</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dirty="0"/>
              <a:t>It occupied much of Midland Grand Hotel, it was designed by George Gilbert Scot. It opened to the public in 1873 and closed in 1935.</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dirty="0"/>
              <a:t>The building was used as railway office from 1935 to 1980 and the flat is known as St Pancras Chambers.</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dirty="0"/>
              <a:t>St Pancras Renaissance Hotel is owned by Manhattan Loft Corporation. A property development company</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dirty="0"/>
              <a:t>It is managed by Marriott International, which is hospitality company with lots of  experienced in hotel management </a:t>
            </a:r>
          </a:p>
          <a:p>
            <a:pPr algn="l"/>
            <a:r>
              <a:rPr lang="en-GB" dirty="0"/>
              <a:t>                                    </a:t>
            </a:r>
          </a:p>
          <a:p>
            <a:pPr algn="l"/>
            <a:r>
              <a:rPr lang="en-GB" dirty="0"/>
              <a:t>                      </a:t>
            </a:r>
            <a:endParaRPr lang="en-US" dirty="0"/>
          </a:p>
        </p:txBody>
      </p:sp>
      <p:sp>
        <p:nvSpPr>
          <p:cNvPr id="4" name="TextBox 3">
            <a:extLst>
              <a:ext uri="{FF2B5EF4-FFF2-40B4-BE49-F238E27FC236}">
                <a16:creationId xmlns:a16="http://schemas.microsoft.com/office/drawing/2014/main" id="{664AA8C8-53D1-0646-BFAB-0AD7AD30035F}"/>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A71CEF00-6BE5-7342-9338-54D02FBABB60}"/>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7A7BF32B-7B8E-C34F-8CC0-3F8D3DE17035}"/>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E010AB3F-57D6-B846-9707-F2434C426770}"/>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1B68B075-3A66-8A4C-8046-CD4A8CECD954}"/>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9F7E0C97-FC12-474B-9ADC-668A614FBEBE}"/>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14" name="TextBox 13">
            <a:extLst>
              <a:ext uri="{FF2B5EF4-FFF2-40B4-BE49-F238E27FC236}">
                <a16:creationId xmlns:a16="http://schemas.microsoft.com/office/drawing/2014/main" id="{605D564A-6564-2547-BB82-CF0B057C0D30}"/>
              </a:ext>
            </a:extLst>
          </p:cNvPr>
          <p:cNvSpPr txBox="1"/>
          <p:nvPr/>
        </p:nvSpPr>
        <p:spPr>
          <a:xfrm>
            <a:off x="5181600" y="2519891"/>
            <a:ext cx="1828800" cy="369332"/>
          </a:xfrm>
          <a:prstGeom prst="rect">
            <a:avLst/>
          </a:prstGeom>
          <a:noFill/>
        </p:spPr>
        <p:txBody>
          <a:bodyPr wrap="square" rtlCol="0">
            <a:spAutoFit/>
          </a:bodyPr>
          <a:lstStyle/>
          <a:p>
            <a:pPr algn="l"/>
            <a:r>
              <a:rPr lang="en-GB" dirty="0"/>
              <a:t>        </a:t>
            </a:r>
            <a:endParaRPr lang="en-US" dirty="0"/>
          </a:p>
        </p:txBody>
      </p:sp>
      <p:sp>
        <p:nvSpPr>
          <p:cNvPr id="15" name="TextBox 14">
            <a:extLst>
              <a:ext uri="{FF2B5EF4-FFF2-40B4-BE49-F238E27FC236}">
                <a16:creationId xmlns:a16="http://schemas.microsoft.com/office/drawing/2014/main" id="{509B4944-DD10-E941-9EBB-F5C66411915D}"/>
              </a:ext>
            </a:extLst>
          </p:cNvPr>
          <p:cNvSpPr txBox="1"/>
          <p:nvPr/>
        </p:nvSpPr>
        <p:spPr>
          <a:xfrm>
            <a:off x="804333" y="1418167"/>
            <a:ext cx="10488083" cy="369332"/>
          </a:xfrm>
          <a:prstGeom prst="rect">
            <a:avLst/>
          </a:prstGeom>
          <a:noFill/>
        </p:spPr>
        <p:txBody>
          <a:bodyPr wrap="square" rtlCol="0">
            <a:spAutoFit/>
          </a:bodyPr>
          <a:lstStyle/>
          <a:p>
            <a:pPr algn="l"/>
            <a:r>
              <a:rPr lang="en-GB" dirty="0"/>
              <a:t>           </a:t>
            </a:r>
            <a:endParaRPr lang="en-US" dirty="0"/>
          </a:p>
        </p:txBody>
      </p:sp>
    </p:spTree>
    <p:extLst>
      <p:ext uri="{BB962C8B-B14F-4D97-AF65-F5344CB8AC3E}">
        <p14:creationId xmlns:p14="http://schemas.microsoft.com/office/powerpoint/2010/main" val="2023342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80A44D-E022-694C-BDDF-AA8BD1557EF9}"/>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591EF0CE-ABC7-F743-AB7A-9AEA24CEA8BE}"/>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4" name="TextBox 3">
            <a:extLst>
              <a:ext uri="{FF2B5EF4-FFF2-40B4-BE49-F238E27FC236}">
                <a16:creationId xmlns:a16="http://schemas.microsoft.com/office/drawing/2014/main" id="{34028A86-28DB-4345-8619-15AE64A6FCD9}"/>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436F1D86-3E76-3241-BCC6-A1F20CAA91A8}"/>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96955994-9186-5744-8893-0856BF8B64F3}"/>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0A21D3F7-50E4-884E-BFFA-1A2731281635}"/>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ECE3CDD6-5361-B44A-92CB-9A19EC9511A2}"/>
              </a:ext>
            </a:extLst>
          </p:cNvPr>
          <p:cNvSpPr txBox="1"/>
          <p:nvPr/>
        </p:nvSpPr>
        <p:spPr>
          <a:xfrm>
            <a:off x="5180140" y="2516060"/>
            <a:ext cx="1828800" cy="369332"/>
          </a:xfrm>
          <a:prstGeom prst="rect">
            <a:avLst/>
          </a:prstGeom>
          <a:noFill/>
        </p:spPr>
        <p:txBody>
          <a:bodyPr wrap="square" rtlCol="0">
            <a:spAutoFit/>
          </a:bodyPr>
          <a:lstStyle/>
          <a:p>
            <a:pPr algn="l"/>
            <a:r>
              <a:rPr lang="en-GB" dirty="0" err="1"/>
              <a:t>Yyyy</a:t>
            </a:r>
            <a:endParaRPr lang="en-US" dirty="0"/>
          </a:p>
        </p:txBody>
      </p:sp>
      <p:sp>
        <p:nvSpPr>
          <p:cNvPr id="9" name="TextBox 8">
            <a:extLst>
              <a:ext uri="{FF2B5EF4-FFF2-40B4-BE49-F238E27FC236}">
                <a16:creationId xmlns:a16="http://schemas.microsoft.com/office/drawing/2014/main" id="{24C27197-D88A-474A-A01B-EBEA73D56707}"/>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11" name="TextBox 10">
            <a:extLst>
              <a:ext uri="{FF2B5EF4-FFF2-40B4-BE49-F238E27FC236}">
                <a16:creationId xmlns:a16="http://schemas.microsoft.com/office/drawing/2014/main" id="{2ED16720-9DF3-3B43-903F-5523430C11CE}"/>
              </a:ext>
            </a:extLst>
          </p:cNvPr>
          <p:cNvSpPr txBox="1"/>
          <p:nvPr/>
        </p:nvSpPr>
        <p:spPr>
          <a:xfrm>
            <a:off x="5181600" y="2519891"/>
            <a:ext cx="988483" cy="1828800"/>
          </a:xfrm>
          <a:prstGeom prst="rect">
            <a:avLst/>
          </a:prstGeom>
          <a:noFill/>
        </p:spPr>
        <p:txBody>
          <a:bodyPr wrap="square" rtlCol="0">
            <a:spAutoFit/>
          </a:bodyPr>
          <a:lstStyle/>
          <a:p>
            <a:pPr algn="l"/>
            <a:endParaRPr lang="en-US" dirty="0"/>
          </a:p>
        </p:txBody>
      </p:sp>
      <p:sp>
        <p:nvSpPr>
          <p:cNvPr id="12" name="TextBox 11">
            <a:extLst>
              <a:ext uri="{FF2B5EF4-FFF2-40B4-BE49-F238E27FC236}">
                <a16:creationId xmlns:a16="http://schemas.microsoft.com/office/drawing/2014/main" id="{95334DA9-1B4C-7444-BBE6-57EE98AD2AB4}"/>
              </a:ext>
            </a:extLst>
          </p:cNvPr>
          <p:cNvSpPr txBox="1"/>
          <p:nvPr/>
        </p:nvSpPr>
        <p:spPr>
          <a:xfrm>
            <a:off x="1259015" y="594643"/>
            <a:ext cx="10022818" cy="5909310"/>
          </a:xfrm>
          <a:prstGeom prst="rect">
            <a:avLst/>
          </a:prstGeom>
          <a:noFill/>
        </p:spPr>
        <p:txBody>
          <a:bodyPr wrap="square" rtlCol="0">
            <a:spAutoFit/>
          </a:bodyPr>
          <a:lstStyle/>
          <a:p>
            <a:pPr algn="l"/>
            <a:r>
              <a:rPr lang="en-GB" sz="2000" b="1" dirty="0"/>
              <a:t>Benefits of team working</a:t>
            </a:r>
          </a:p>
          <a:p>
            <a:pPr algn="l"/>
            <a:endParaRPr lang="en-GB" dirty="0"/>
          </a:p>
          <a:p>
            <a:pPr algn="l"/>
            <a:r>
              <a:rPr lang="en-GB" dirty="0"/>
              <a:t>According to Chris </a:t>
            </a:r>
            <a:r>
              <a:rPr lang="en-GB" dirty="0" err="1"/>
              <a:t>Leitch</a:t>
            </a:r>
            <a:r>
              <a:rPr lang="en-GB" dirty="0"/>
              <a:t> [2017] Some task will not be finished by one person as shown in movies, publications and comedy. Rather needs teamwork and dependable employers in the office to perfectly finish any job at hand and on schedule. </a:t>
            </a:r>
          </a:p>
          <a:p>
            <a:pPr algn="l"/>
            <a:endParaRPr lang="en-GB" dirty="0"/>
          </a:p>
          <a:p>
            <a:pPr marL="285750" indent="-285750" algn="l">
              <a:buFont typeface="Arial" panose="020B0604020202020204" pitchFamily="34" charset="0"/>
              <a:buChar char="•"/>
            </a:pPr>
            <a:r>
              <a:rPr lang="en-GB" b="1" dirty="0"/>
              <a:t>Increase Efficiency.</a:t>
            </a:r>
            <a:r>
              <a:rPr lang="en-GB" dirty="0"/>
              <a:t> Team work encourages distribution of labour, there by distributing task equally, according to every team  members talents and strengths. No business would benefit best than hotel like five star hotel.</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b="1" dirty="0"/>
              <a:t>Support Network</a:t>
            </a:r>
            <a:r>
              <a:rPr lang="en-GB" dirty="0"/>
              <a:t>. A formidable team is needed for the growth of any company, mostly during the hard and demanding period when the team needs to come together to over come a projects. St Pancras hotel would benefit from this support.</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b="1" dirty="0"/>
              <a:t>Promotes Pioneering</a:t>
            </a:r>
            <a:r>
              <a:rPr lang="en-GB" dirty="0"/>
              <a:t>. In a work environment two heads are better than one. Teams work better and innovative than one person on their own, decisions are analysed collectively than sole.</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b="1" dirty="0"/>
              <a:t>Morale Support.</a:t>
            </a:r>
            <a:r>
              <a:rPr lang="en-GB" dirty="0"/>
              <a:t> When teams distribute the work load and cooperate with one another, it bring a feel good factor among the once the target is mate. This reduces stress levels and high productivity.</a:t>
            </a:r>
            <a:endParaRPr lang="en-US" dirty="0"/>
          </a:p>
        </p:txBody>
      </p:sp>
    </p:spTree>
    <p:extLst>
      <p:ext uri="{BB962C8B-B14F-4D97-AF65-F5344CB8AC3E}">
        <p14:creationId xmlns:p14="http://schemas.microsoft.com/office/powerpoint/2010/main" val="2762429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A22F38-282A-F447-B1D4-5A70785256E2}"/>
              </a:ext>
            </a:extLst>
          </p:cNvPr>
          <p:cNvSpPr txBox="1"/>
          <p:nvPr/>
        </p:nvSpPr>
        <p:spPr>
          <a:xfrm>
            <a:off x="1397001" y="5122333"/>
            <a:ext cx="9726084"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4EA43760-1B31-AC47-9539-DF3E46FF0266}"/>
              </a:ext>
            </a:extLst>
          </p:cNvPr>
          <p:cNvSpPr txBox="1"/>
          <p:nvPr/>
        </p:nvSpPr>
        <p:spPr>
          <a:xfrm>
            <a:off x="1153582" y="916517"/>
            <a:ext cx="10318750" cy="3970318"/>
          </a:xfrm>
          <a:prstGeom prst="rect">
            <a:avLst/>
          </a:prstGeom>
          <a:noFill/>
        </p:spPr>
        <p:txBody>
          <a:bodyPr wrap="square" rtlCol="0">
            <a:spAutoFit/>
          </a:bodyPr>
          <a:lstStyle/>
          <a:p>
            <a:pPr marL="285750" indent="-285750" algn="l">
              <a:buFont typeface="Arial" panose="020B0604020202020204" pitchFamily="34" charset="0"/>
              <a:buChar char="•"/>
            </a:pPr>
            <a:r>
              <a:rPr lang="en-GB" b="1" dirty="0"/>
              <a:t>It Entices Genius</a:t>
            </a:r>
            <a:r>
              <a:rPr lang="en-GB" dirty="0"/>
              <a:t>. As stressed by Chris </a:t>
            </a:r>
            <a:r>
              <a:rPr lang="en-GB" dirty="0" err="1"/>
              <a:t>Leitch</a:t>
            </a:r>
            <a:r>
              <a:rPr lang="en-GB" dirty="0"/>
              <a:t> [2017] By next decade the world workers would be made up of people born by 1980’s. This group likes corporation, rather than competition.</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b="1" dirty="0"/>
              <a:t>Introduces Strong Connection</a:t>
            </a:r>
            <a:r>
              <a:rPr lang="en-GB" dirty="0"/>
              <a:t>. Is a very huge advantage of working in a team because it improve communications among team members, also support and urge each member to work at their pace, therefore being creative </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b="1" dirty="0"/>
              <a:t>Improves Productivity. </a:t>
            </a:r>
            <a:r>
              <a:rPr lang="en-GB" dirty="0"/>
              <a:t>Team working is not only limited to working environment, it also transcend to the customers, because their services also improves.</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b="1" dirty="0"/>
              <a:t>Adaptability</a:t>
            </a:r>
            <a:r>
              <a:rPr lang="en-GB" dirty="0"/>
              <a:t>. St Pancras Renaissance hotel would benefit in an  environment where  employers are cross-trained to cover each other. It would  making the workforce flexible to step to need of each other if need arises.</a:t>
            </a:r>
            <a:endParaRPr lang="en-US" dirty="0"/>
          </a:p>
        </p:txBody>
      </p:sp>
      <p:sp>
        <p:nvSpPr>
          <p:cNvPr id="5" name="TextBox 4">
            <a:extLst>
              <a:ext uri="{FF2B5EF4-FFF2-40B4-BE49-F238E27FC236}">
                <a16:creationId xmlns:a16="http://schemas.microsoft.com/office/drawing/2014/main" id="{FD069BD1-76BA-FD4F-B355-DAA8C74CA56E}"/>
              </a:ext>
            </a:extLst>
          </p:cNvPr>
          <p:cNvSpPr txBox="1"/>
          <p:nvPr/>
        </p:nvSpPr>
        <p:spPr>
          <a:xfrm>
            <a:off x="5181600" y="2562225"/>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204968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4" name="Freeform 11">
            <a:extLst>
              <a:ext uri="{FF2B5EF4-FFF2-40B4-BE49-F238E27FC236}">
                <a16:creationId xmlns:a16="http://schemas.microsoft.com/office/drawing/2014/main" id="{7E1C44A2-4B37-4B14-B90B-368A88D05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7" name="Picture 6">
            <a:extLst>
              <a:ext uri="{FF2B5EF4-FFF2-40B4-BE49-F238E27FC236}">
                <a16:creationId xmlns:a16="http://schemas.microsoft.com/office/drawing/2014/main" id="{3EA6DDA5-D9C5-9344-B282-E003D8F9C2D1}"/>
              </a:ext>
            </a:extLst>
          </p:cNvPr>
          <p:cNvPicPr>
            <a:picLocks noChangeAspect="1"/>
          </p:cNvPicPr>
          <p:nvPr/>
        </p:nvPicPr>
        <p:blipFill>
          <a:blip r:embed="rId2"/>
          <a:stretch>
            <a:fillRect/>
          </a:stretch>
        </p:blipFill>
        <p:spPr>
          <a:xfrm>
            <a:off x="2136365" y="627273"/>
            <a:ext cx="9036362" cy="5218182"/>
          </a:xfrm>
          <a:prstGeom prst="rect">
            <a:avLst/>
          </a:prstGeom>
        </p:spPr>
      </p:pic>
    </p:spTree>
    <p:extLst>
      <p:ext uri="{BB962C8B-B14F-4D97-AF65-F5344CB8AC3E}">
        <p14:creationId xmlns:p14="http://schemas.microsoft.com/office/powerpoint/2010/main" val="2455742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F6A9A87E-56E4-E449-A333-BD9BB812545B}"/>
              </a:ext>
            </a:extLst>
          </p:cNvPr>
          <p:cNvPicPr>
            <a:picLocks noChangeAspect="1"/>
          </p:cNvPicPr>
          <p:nvPr/>
        </p:nvPicPr>
        <p:blipFill>
          <a:blip r:embed="rId2"/>
          <a:stretch>
            <a:fillRect/>
          </a:stretch>
        </p:blipFill>
        <p:spPr>
          <a:xfrm>
            <a:off x="899583" y="772583"/>
            <a:ext cx="10822371" cy="5024966"/>
          </a:xfrm>
          <a:prstGeom prst="rect">
            <a:avLst/>
          </a:prstGeom>
        </p:spPr>
      </p:pic>
    </p:spTree>
    <p:extLst>
      <p:ext uri="{BB962C8B-B14F-4D97-AF65-F5344CB8AC3E}">
        <p14:creationId xmlns:p14="http://schemas.microsoft.com/office/powerpoint/2010/main" val="3824463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3AF28FC6-787C-BE4F-B7BF-AFC1CE31DBE9}"/>
              </a:ext>
            </a:extLst>
          </p:cNvPr>
          <p:cNvPicPr>
            <a:picLocks noChangeAspect="1"/>
          </p:cNvPicPr>
          <p:nvPr/>
        </p:nvPicPr>
        <p:blipFill>
          <a:blip r:embed="rId2"/>
          <a:stretch>
            <a:fillRect/>
          </a:stretch>
        </p:blipFill>
        <p:spPr>
          <a:xfrm>
            <a:off x="846667" y="740832"/>
            <a:ext cx="11006665" cy="5577417"/>
          </a:xfrm>
          <a:prstGeom prst="rect">
            <a:avLst/>
          </a:prstGeom>
        </p:spPr>
      </p:pic>
    </p:spTree>
    <p:extLst>
      <p:ext uri="{BB962C8B-B14F-4D97-AF65-F5344CB8AC3E}">
        <p14:creationId xmlns:p14="http://schemas.microsoft.com/office/powerpoint/2010/main" val="1433999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B0D88070-61C0-1444-995C-96D358FF91B9}"/>
              </a:ext>
            </a:extLst>
          </p:cNvPr>
          <p:cNvPicPr>
            <a:picLocks noChangeAspect="1"/>
          </p:cNvPicPr>
          <p:nvPr/>
        </p:nvPicPr>
        <p:blipFill>
          <a:blip r:embed="rId2"/>
          <a:stretch>
            <a:fillRect/>
          </a:stretch>
        </p:blipFill>
        <p:spPr>
          <a:xfrm>
            <a:off x="1185333" y="878416"/>
            <a:ext cx="10259265" cy="5281083"/>
          </a:xfrm>
          <a:prstGeom prst="rect">
            <a:avLst/>
          </a:prstGeom>
        </p:spPr>
      </p:pic>
    </p:spTree>
    <p:extLst>
      <p:ext uri="{BB962C8B-B14F-4D97-AF65-F5344CB8AC3E}">
        <p14:creationId xmlns:p14="http://schemas.microsoft.com/office/powerpoint/2010/main" val="2220941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0EFA17-9558-154D-A380-B7836B981773}"/>
              </a:ext>
            </a:extLst>
          </p:cNvPr>
          <p:cNvSpPr txBox="1"/>
          <p:nvPr/>
        </p:nvSpPr>
        <p:spPr>
          <a:xfrm>
            <a:off x="1164168" y="666750"/>
            <a:ext cx="8456082" cy="2308324"/>
          </a:xfrm>
          <a:prstGeom prst="rect">
            <a:avLst/>
          </a:prstGeom>
          <a:noFill/>
        </p:spPr>
        <p:txBody>
          <a:bodyPr wrap="square">
            <a:spAutoFit/>
          </a:bodyPr>
          <a:lstStyle/>
          <a:p>
            <a:r>
              <a:rPr lang="en-US" sz="1800" dirty="0">
                <a:latin typeface="TimesNewRomanPSMT"/>
              </a:rPr>
              <a:t>Team roles at St. Pancras Hotel</a:t>
            </a:r>
            <a:endParaRPr lang="en-GB" sz="1800" dirty="0">
              <a:latin typeface="TimesNewRomanPSMT"/>
            </a:endParaRPr>
          </a:p>
          <a:p>
            <a:endParaRPr lang="en-GB" sz="1800" dirty="0">
              <a:solidFill>
                <a:srgbClr val="90C226"/>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There are three kinds  of team roles such as people oriented team oriented  and action oriented. On the basis of the </a:t>
            </a:r>
            <a:r>
              <a:rPr lang="en-US" sz="1800" dirty="0" err="1">
                <a:solidFill>
                  <a:srgbClr val="3F3F3F"/>
                </a:solidFill>
                <a:latin typeface="TimesNewRomanPSMT"/>
              </a:rPr>
              <a:t>Belbin's</a:t>
            </a:r>
            <a:r>
              <a:rPr lang="en-US" sz="1800" dirty="0">
                <a:solidFill>
                  <a:srgbClr val="3F3F3F"/>
                </a:solidFill>
                <a:latin typeface="TimesNewRomanPSMT"/>
              </a:rPr>
              <a:t> categories team formed  to accomplish their objectives</a:t>
            </a:r>
            <a:endParaRPr lang="en-GB" sz="1800" dirty="0">
              <a:solidFill>
                <a:srgbClr val="3F3F3F"/>
              </a:solidFill>
              <a:latin typeface="TimesNewRomanPSMT"/>
            </a:endParaRPr>
          </a:p>
          <a:p>
            <a:endParaRPr lang="en-GB" sz="1800" dirty="0">
              <a:solidFill>
                <a:srgbClr val="3F3F3F"/>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There are  nine </a:t>
            </a:r>
            <a:r>
              <a:rPr lang="en-US" sz="1800" dirty="0" err="1">
                <a:solidFill>
                  <a:srgbClr val="3F3F3F"/>
                </a:solidFill>
                <a:latin typeface="TimesNewRomanPSMT"/>
              </a:rPr>
              <a:t>Belbin</a:t>
            </a:r>
            <a:r>
              <a:rPr lang="en-US" sz="1800" dirty="0">
                <a:solidFill>
                  <a:srgbClr val="3F3F3F"/>
                </a:solidFill>
                <a:latin typeface="TimesNewRomanPSMT"/>
              </a:rPr>
              <a:t> team roles such as  implementer, shaper, finisher, team worker, investigator, specialist role, plant role, monitor -evaluator ,resource investigator</a:t>
            </a:r>
            <a:endParaRPr lang="en-US" dirty="0"/>
          </a:p>
        </p:txBody>
      </p:sp>
      <p:pic>
        <p:nvPicPr>
          <p:cNvPr id="9" name="Picture 8">
            <a:extLst>
              <a:ext uri="{FF2B5EF4-FFF2-40B4-BE49-F238E27FC236}">
                <a16:creationId xmlns:a16="http://schemas.microsoft.com/office/drawing/2014/main" id="{C01D28B4-BB2D-4941-8EC6-770C06690BB1}"/>
              </a:ext>
            </a:extLst>
          </p:cNvPr>
          <p:cNvPicPr>
            <a:picLocks noChangeAspect="1"/>
          </p:cNvPicPr>
          <p:nvPr/>
        </p:nvPicPr>
        <p:blipFill>
          <a:blip r:embed="rId2"/>
          <a:stretch>
            <a:fillRect/>
          </a:stretch>
        </p:blipFill>
        <p:spPr>
          <a:xfrm>
            <a:off x="4667249" y="3333750"/>
            <a:ext cx="3354918" cy="2211917"/>
          </a:xfrm>
          <a:prstGeom prst="rect">
            <a:avLst/>
          </a:prstGeom>
        </p:spPr>
      </p:pic>
    </p:spTree>
    <p:extLst>
      <p:ext uri="{BB962C8B-B14F-4D97-AF65-F5344CB8AC3E}">
        <p14:creationId xmlns:p14="http://schemas.microsoft.com/office/powerpoint/2010/main" val="301350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BF81D3-7F14-FD4C-8D45-9C22D8A9F81B}"/>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4" name="TextBox 3">
            <a:extLst>
              <a:ext uri="{FF2B5EF4-FFF2-40B4-BE49-F238E27FC236}">
                <a16:creationId xmlns:a16="http://schemas.microsoft.com/office/drawing/2014/main" id="{34F6A743-C679-8A4F-B206-F1185469D7C9}"/>
              </a:ext>
            </a:extLst>
          </p:cNvPr>
          <p:cNvSpPr txBox="1"/>
          <p:nvPr/>
        </p:nvSpPr>
        <p:spPr>
          <a:xfrm>
            <a:off x="1460501" y="719668"/>
            <a:ext cx="7683500" cy="5355312"/>
          </a:xfrm>
          <a:prstGeom prst="rect">
            <a:avLst/>
          </a:prstGeom>
          <a:noFill/>
        </p:spPr>
        <p:txBody>
          <a:bodyPr wrap="square">
            <a:spAutoFit/>
          </a:bodyPr>
          <a:lstStyle/>
          <a:p>
            <a:r>
              <a:rPr lang="en-US" sz="1800" dirty="0">
                <a:latin typeface="TimesNewRomanPSMT"/>
              </a:rPr>
              <a:t>IMPLEMENTER</a:t>
            </a:r>
            <a:endParaRPr lang="en-GB" sz="1800" dirty="0">
              <a:latin typeface="TimesNewRomanPSMT"/>
            </a:endParaRPr>
          </a:p>
          <a:p>
            <a:endParaRPr lang="en-GB" dirty="0">
              <a:solidFill>
                <a:srgbClr val="90C226"/>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Persons who play the role of the implementer within a team are those one who actually get things done within the team as they are well-organized, efficient and practical.</a:t>
            </a:r>
            <a:r>
              <a:rPr lang="en-US" sz="1800" dirty="0">
                <a:solidFill>
                  <a:srgbClr val="90C226"/>
                </a:solidFill>
                <a:latin typeface="TimesNewRomanPSMT"/>
              </a:rPr>
              <a:t>•</a:t>
            </a:r>
            <a:endParaRPr lang="en-GB" sz="1800" dirty="0">
              <a:solidFill>
                <a:srgbClr val="90C226"/>
              </a:solidFill>
              <a:latin typeface="TimesNewRomanPSMT"/>
            </a:endParaRPr>
          </a:p>
          <a:p>
            <a:pPr marL="285750" indent="-285750">
              <a:buFont typeface="Arial" panose="020B0604020202020204" pitchFamily="34" charset="0"/>
              <a:buChar char="•"/>
            </a:pPr>
            <a:endParaRPr lang="en-GB" sz="1800" dirty="0">
              <a:solidFill>
                <a:srgbClr val="90C226"/>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 They are the one's who can turns the ideas as well as thoughts  of the team  into the actual plans. Thus, as due  to their conservative nature,  they are slow  and rigid to accept the change within the team.</a:t>
            </a:r>
            <a:endParaRPr lang="en-GB" sz="1800" dirty="0">
              <a:solidFill>
                <a:srgbClr val="3F3F3F"/>
              </a:solidFill>
              <a:latin typeface="TimesNewRomanPSMT"/>
            </a:endParaRPr>
          </a:p>
          <a:p>
            <a:endParaRPr lang="en-GB" dirty="0">
              <a:solidFill>
                <a:srgbClr val="3F3F3F"/>
              </a:solidFill>
              <a:latin typeface="TimesNewRomanPSMT"/>
            </a:endParaRPr>
          </a:p>
          <a:p>
            <a:r>
              <a:rPr lang="en-US" sz="1800" dirty="0">
                <a:latin typeface="TimesNewRomanPSMT"/>
              </a:rPr>
              <a:t>  SHAPER</a:t>
            </a:r>
            <a:endParaRPr lang="en-GB" sz="1800" dirty="0">
              <a:latin typeface="TimesNewRomanPSMT"/>
            </a:endParaRPr>
          </a:p>
          <a:p>
            <a:endParaRPr lang="en-GB" sz="1800" dirty="0">
              <a:solidFill>
                <a:srgbClr val="90C226"/>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In a team ,the role of the shaper can be performed by the persons  who are  relish and dynamic  challenges. Instead of the quit while facing challenges, they can maintain a positive attitude as well as strive to find the ways that are best to overcome challenges facing though the team.</a:t>
            </a:r>
            <a:endParaRPr lang="en-GB" dirty="0">
              <a:solidFill>
                <a:srgbClr val="90C226"/>
              </a:solidFill>
              <a:latin typeface="TimesNewRomanPSMT"/>
            </a:endParaRPr>
          </a:p>
          <a:p>
            <a:pPr marL="285750" indent="-285750">
              <a:buFont typeface="Arial" panose="020B0604020202020204" pitchFamily="34" charset="0"/>
              <a:buChar char="•"/>
            </a:pPr>
            <a:endParaRPr lang="en-GB" sz="1800" dirty="0">
              <a:solidFill>
                <a:srgbClr val="90C226"/>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They are known as extroverts and work to motivate the employees of the team ,in addition to this they possess  great interpersonal communication skills.</a:t>
            </a:r>
            <a:endParaRPr lang="en-US" dirty="0"/>
          </a:p>
        </p:txBody>
      </p:sp>
      <p:pic>
        <p:nvPicPr>
          <p:cNvPr id="7" name="Picture 6">
            <a:extLst>
              <a:ext uri="{FF2B5EF4-FFF2-40B4-BE49-F238E27FC236}">
                <a16:creationId xmlns:a16="http://schemas.microsoft.com/office/drawing/2014/main" id="{EDE2B62D-0123-3847-ADC4-1F56311FDB59}"/>
              </a:ext>
            </a:extLst>
          </p:cNvPr>
          <p:cNvPicPr>
            <a:picLocks noChangeAspect="1"/>
          </p:cNvPicPr>
          <p:nvPr/>
        </p:nvPicPr>
        <p:blipFill>
          <a:blip r:embed="rId2"/>
          <a:stretch>
            <a:fillRect/>
          </a:stretch>
        </p:blipFill>
        <p:spPr>
          <a:xfrm>
            <a:off x="9271000" y="719669"/>
            <a:ext cx="2635249" cy="2476498"/>
          </a:xfrm>
          <a:prstGeom prst="rect">
            <a:avLst/>
          </a:prstGeom>
        </p:spPr>
      </p:pic>
      <p:pic>
        <p:nvPicPr>
          <p:cNvPr id="10" name="Picture 9">
            <a:extLst>
              <a:ext uri="{FF2B5EF4-FFF2-40B4-BE49-F238E27FC236}">
                <a16:creationId xmlns:a16="http://schemas.microsoft.com/office/drawing/2014/main" id="{90709471-D461-D646-AA59-83FB6EBEE68F}"/>
              </a:ext>
            </a:extLst>
          </p:cNvPr>
          <p:cNvPicPr>
            <a:picLocks noChangeAspect="1"/>
          </p:cNvPicPr>
          <p:nvPr/>
        </p:nvPicPr>
        <p:blipFill>
          <a:blip r:embed="rId3"/>
          <a:stretch>
            <a:fillRect/>
          </a:stretch>
        </p:blipFill>
        <p:spPr>
          <a:xfrm>
            <a:off x="9271000" y="3799417"/>
            <a:ext cx="2635249" cy="2106079"/>
          </a:xfrm>
          <a:prstGeom prst="rect">
            <a:avLst/>
          </a:prstGeom>
        </p:spPr>
      </p:pic>
    </p:spTree>
    <p:extLst>
      <p:ext uri="{BB962C8B-B14F-4D97-AF65-F5344CB8AC3E}">
        <p14:creationId xmlns:p14="http://schemas.microsoft.com/office/powerpoint/2010/main" val="3648437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AA3950-BC14-DD42-960F-AF601A4A684C}"/>
              </a:ext>
            </a:extLst>
          </p:cNvPr>
          <p:cNvSpPr txBox="1"/>
          <p:nvPr/>
        </p:nvSpPr>
        <p:spPr>
          <a:xfrm>
            <a:off x="1312333" y="709083"/>
            <a:ext cx="8149167" cy="5078313"/>
          </a:xfrm>
          <a:prstGeom prst="rect">
            <a:avLst/>
          </a:prstGeom>
          <a:noFill/>
        </p:spPr>
        <p:txBody>
          <a:bodyPr wrap="square">
            <a:spAutoFit/>
          </a:bodyPr>
          <a:lstStyle/>
          <a:p>
            <a:r>
              <a:rPr lang="en-US" sz="1800" dirty="0">
                <a:latin typeface="TimesNewRomanPSMT"/>
              </a:rPr>
              <a:t>FINISHER</a:t>
            </a:r>
            <a:endParaRPr lang="en-GB" sz="1800" dirty="0">
              <a:latin typeface="TimesNewRomanPSMT"/>
            </a:endParaRPr>
          </a:p>
          <a:p>
            <a:endParaRPr lang="en-GB" dirty="0">
              <a:solidFill>
                <a:srgbClr val="90C226"/>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They are known as the perfectionists as they keep their eye on each and every detail of a team.</a:t>
            </a:r>
            <a:endParaRPr lang="en-GB" sz="1800" dirty="0">
              <a:solidFill>
                <a:srgbClr val="90C226"/>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They are the one's who can detect errors and also assures  that the team  adheres to their deadlines.</a:t>
            </a:r>
            <a:endParaRPr lang="en-GB" sz="1800" dirty="0">
              <a:solidFill>
                <a:srgbClr val="90C226"/>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They are also considered as the self-conscious  and also worry at the slightest  sign regarding a problem. They also have the problem regarding the delegation.</a:t>
            </a:r>
            <a:r>
              <a:rPr lang="en-US" sz="1800" dirty="0">
                <a:solidFill>
                  <a:prstClr val="black"/>
                </a:solidFill>
                <a:latin typeface="TimesNewRomanPSMT"/>
              </a:rPr>
              <a:t>  </a:t>
            </a:r>
            <a:endParaRPr lang="en-GB" sz="1800" dirty="0">
              <a:solidFill>
                <a:prstClr val="black"/>
              </a:solidFill>
              <a:latin typeface="TimesNewRomanPSMT"/>
            </a:endParaRPr>
          </a:p>
          <a:p>
            <a:pPr marL="285750" indent="-285750">
              <a:buFont typeface="Arial" panose="020B0604020202020204" pitchFamily="34" charset="0"/>
              <a:buChar char="•"/>
            </a:pPr>
            <a:endParaRPr lang="en-GB" sz="1800" dirty="0">
              <a:solidFill>
                <a:prstClr val="black"/>
              </a:solidFill>
              <a:latin typeface="TimesNewRomanPSMT"/>
            </a:endParaRPr>
          </a:p>
          <a:p>
            <a:r>
              <a:rPr lang="en-US" sz="1800" dirty="0">
                <a:latin typeface="TimesNewRomanPSMT"/>
              </a:rPr>
              <a:t>TEAM  WORKER</a:t>
            </a:r>
            <a:endParaRPr lang="en-GB" sz="1800" dirty="0">
              <a:latin typeface="TimesNewRomanPSMT"/>
            </a:endParaRPr>
          </a:p>
          <a:p>
            <a:endParaRPr lang="en-GB" sz="1800" dirty="0">
              <a:solidFill>
                <a:srgbClr val="90C226"/>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They are the persons who assure that the team remains united. To resolve the conflicts or issues they can work together to affect the dynamics of the team. They are the popular personalities within the team  and also very supportive to the other members of the team.</a:t>
            </a:r>
            <a:endParaRPr lang="en-GB" sz="1800" dirty="0">
              <a:solidFill>
                <a:srgbClr val="90C226"/>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They are also non-committal during the process of the  decision-making because they are unable to take the sides as they can put the team cohesion regarding decision-making capacities.</a:t>
            </a:r>
            <a:endParaRPr lang="en-US" dirty="0"/>
          </a:p>
        </p:txBody>
      </p:sp>
      <p:pic>
        <p:nvPicPr>
          <p:cNvPr id="6" name="Picture 5">
            <a:extLst>
              <a:ext uri="{FF2B5EF4-FFF2-40B4-BE49-F238E27FC236}">
                <a16:creationId xmlns:a16="http://schemas.microsoft.com/office/drawing/2014/main" id="{C779E6D7-FE5F-C645-99E0-F4DDC8CE085D}"/>
              </a:ext>
            </a:extLst>
          </p:cNvPr>
          <p:cNvPicPr>
            <a:picLocks noChangeAspect="1"/>
          </p:cNvPicPr>
          <p:nvPr/>
        </p:nvPicPr>
        <p:blipFill>
          <a:blip r:embed="rId2"/>
          <a:stretch>
            <a:fillRect/>
          </a:stretch>
        </p:blipFill>
        <p:spPr>
          <a:xfrm>
            <a:off x="9281583" y="3302000"/>
            <a:ext cx="2804584" cy="2846917"/>
          </a:xfrm>
          <a:prstGeom prst="rect">
            <a:avLst/>
          </a:prstGeom>
        </p:spPr>
      </p:pic>
    </p:spTree>
    <p:extLst>
      <p:ext uri="{BB962C8B-B14F-4D97-AF65-F5344CB8AC3E}">
        <p14:creationId xmlns:p14="http://schemas.microsoft.com/office/powerpoint/2010/main" val="909876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DA2A6B-300C-1A4D-A16B-AF887FF90C8C}"/>
              </a:ext>
            </a:extLst>
          </p:cNvPr>
          <p:cNvSpPr txBox="1"/>
          <p:nvPr/>
        </p:nvSpPr>
        <p:spPr>
          <a:xfrm>
            <a:off x="1255183" y="710141"/>
            <a:ext cx="9529234" cy="5078313"/>
          </a:xfrm>
          <a:prstGeom prst="rect">
            <a:avLst/>
          </a:prstGeom>
          <a:noFill/>
        </p:spPr>
        <p:txBody>
          <a:bodyPr wrap="square" rtlCol="0">
            <a:spAutoFit/>
          </a:bodyPr>
          <a:lstStyle/>
          <a:p>
            <a:pPr algn="l"/>
            <a:r>
              <a:rPr lang="en-US" sz="1800" dirty="0">
                <a:latin typeface="TimesNewRomanPSMT"/>
              </a:rPr>
              <a:t>COORDINATOR</a:t>
            </a:r>
            <a:endParaRPr lang="en-GB" sz="1800" dirty="0">
              <a:latin typeface="TimesNewRomanPSMT"/>
            </a:endParaRPr>
          </a:p>
          <a:p>
            <a:pPr algn="l"/>
            <a:endParaRPr lang="en-GB" dirty="0">
              <a:solidFill>
                <a:srgbClr val="90C226"/>
              </a:solidFill>
              <a:latin typeface="TimesNewRomanPSMT"/>
            </a:endParaRPr>
          </a:p>
          <a:p>
            <a:pPr marL="285750" indent="-285750" algn="l">
              <a:buFont typeface="Arial" panose="020B0604020202020204" pitchFamily="34" charset="0"/>
              <a:buChar char="•"/>
            </a:pPr>
            <a:r>
              <a:rPr lang="en-US" sz="1800" dirty="0">
                <a:solidFill>
                  <a:srgbClr val="3F3F3F"/>
                </a:solidFill>
                <a:latin typeface="TimesNewRomanPSMT"/>
              </a:rPr>
              <a:t>Coordinate are mature as well as confident  within nature and also possess great listening skills as they can guide the activities regarding team to what they can also identify the obligation regarding team.</a:t>
            </a:r>
            <a:endParaRPr lang="en-GB" dirty="0">
              <a:solidFill>
                <a:srgbClr val="90C226"/>
              </a:solidFill>
              <a:latin typeface="TimesNewRomanPSMT"/>
            </a:endParaRPr>
          </a:p>
          <a:p>
            <a:pPr marL="285750" indent="-285750" algn="l">
              <a:buFont typeface="Arial" panose="020B0604020202020204" pitchFamily="34" charset="0"/>
              <a:buChar char="•"/>
            </a:pPr>
            <a:endParaRPr lang="en-GB" sz="1800" dirty="0">
              <a:solidFill>
                <a:srgbClr val="3F3F3F"/>
              </a:solidFill>
              <a:latin typeface="TimesNewRomanPSMT"/>
            </a:endParaRPr>
          </a:p>
          <a:p>
            <a:pPr marL="285750" indent="-285750" algn="l">
              <a:buFont typeface="Arial" panose="020B0604020202020204" pitchFamily="34" charset="0"/>
              <a:buChar char="•"/>
            </a:pPr>
            <a:r>
              <a:rPr lang="en-US" sz="1800" dirty="0">
                <a:solidFill>
                  <a:srgbClr val="3F3F3F"/>
                </a:solidFill>
                <a:latin typeface="TimesNewRomanPSMT"/>
              </a:rPr>
              <a:t>They are also good at their duties but at the same time very manipulative. When it comes to direct the team  they can perceive to be its aims.</a:t>
            </a:r>
            <a:r>
              <a:rPr lang="en-US" sz="1800" dirty="0">
                <a:solidFill>
                  <a:prstClr val="black"/>
                </a:solidFill>
                <a:latin typeface="TimesNewRomanPSMT"/>
              </a:rPr>
              <a:t> </a:t>
            </a:r>
            <a:endParaRPr lang="en-GB" sz="1800" dirty="0">
              <a:solidFill>
                <a:prstClr val="black"/>
              </a:solidFill>
              <a:latin typeface="TimesNewRomanPSMT"/>
            </a:endParaRPr>
          </a:p>
          <a:p>
            <a:pPr algn="l"/>
            <a:r>
              <a:rPr lang="en-US" sz="1800" dirty="0">
                <a:latin typeface="TimesNewRomanPSMT"/>
              </a:rPr>
              <a:t>PLANTS</a:t>
            </a:r>
            <a:endParaRPr lang="en-GB" sz="1800" dirty="0">
              <a:latin typeface="TimesNewRomanPSMT"/>
            </a:endParaRPr>
          </a:p>
          <a:p>
            <a:pPr algn="l"/>
            <a:endParaRPr lang="en-GB" sz="1800" dirty="0">
              <a:solidFill>
                <a:srgbClr val="90C226"/>
              </a:solidFill>
              <a:latin typeface="TimesNewRomanPSMT"/>
            </a:endParaRPr>
          </a:p>
          <a:p>
            <a:pPr marL="285750" indent="-285750" algn="l">
              <a:buFont typeface="Arial" panose="020B0604020202020204" pitchFamily="34" charset="0"/>
              <a:buChar char="•"/>
            </a:pPr>
            <a:r>
              <a:rPr lang="en-US" sz="1800" dirty="0">
                <a:solidFill>
                  <a:srgbClr val="3F3F3F"/>
                </a:solidFill>
                <a:latin typeface="TimesNewRomanPSMT"/>
              </a:rPr>
              <a:t>They are known as the innovative members of the team as they come with the approaches as well as ideas that assist the team within solving problems  or also overcoming the challenges. Plants are also known as introverts within nature as well as possess poor communication skills as they can prefer alone.</a:t>
            </a:r>
            <a:endParaRPr lang="en-GB" sz="1800" dirty="0">
              <a:solidFill>
                <a:srgbClr val="90C226"/>
              </a:solidFill>
              <a:latin typeface="TimesNewRomanPSMT"/>
            </a:endParaRPr>
          </a:p>
          <a:p>
            <a:pPr marL="285750" indent="-285750" algn="l">
              <a:buFont typeface="Arial" panose="020B0604020202020204" pitchFamily="34" charset="0"/>
              <a:buChar char="•"/>
            </a:pPr>
            <a:endParaRPr lang="en-GB" sz="1800" dirty="0">
              <a:solidFill>
                <a:srgbClr val="90C226"/>
              </a:solidFill>
              <a:latin typeface="TimesNewRomanPSMT"/>
            </a:endParaRPr>
          </a:p>
          <a:p>
            <a:pPr marL="285750" indent="-285750" algn="l">
              <a:buFont typeface="Arial" panose="020B0604020202020204" pitchFamily="34" charset="0"/>
              <a:buChar char="•"/>
            </a:pPr>
            <a:r>
              <a:rPr lang="en-US" sz="1800" dirty="0">
                <a:solidFill>
                  <a:srgbClr val="3F3F3F"/>
                </a:solidFill>
                <a:latin typeface="TimesNewRomanPSMT"/>
              </a:rPr>
              <a:t>Plant are the people who are considered as innovators and inventors, they bring out n</a:t>
            </a:r>
            <a:r>
              <a:rPr lang="en-GB" sz="1800" dirty="0">
                <a:solidFill>
                  <a:srgbClr val="3F3F3F"/>
                </a:solidFill>
                <a:latin typeface="TimesNewRomanPSMT"/>
              </a:rPr>
              <a:t>e</a:t>
            </a:r>
            <a:r>
              <a:rPr lang="en-GB" dirty="0">
                <a:solidFill>
                  <a:srgbClr val="3F3F3F"/>
                </a:solidFill>
                <a:latin typeface="TimesNewRomanPSMT"/>
              </a:rPr>
              <a:t>w and</a:t>
            </a:r>
            <a:r>
              <a:rPr lang="en-US" sz="1800" dirty="0">
                <a:solidFill>
                  <a:srgbClr val="3F3F3F"/>
                </a:solidFill>
                <a:latin typeface="TimesNewRomanPSMT"/>
              </a:rPr>
              <a:t> innovative changes in company. This aspect can help in development of firm. It can also support them in achieving their goals and objectives</a:t>
            </a:r>
            <a:endParaRPr lang="en-US" dirty="0"/>
          </a:p>
        </p:txBody>
      </p:sp>
    </p:spTree>
    <p:extLst>
      <p:ext uri="{BB962C8B-B14F-4D97-AF65-F5344CB8AC3E}">
        <p14:creationId xmlns:p14="http://schemas.microsoft.com/office/powerpoint/2010/main" val="2699832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660EA8-CA51-B042-81E2-2C88B5A533C0}"/>
              </a:ext>
            </a:extLst>
          </p:cNvPr>
          <p:cNvSpPr txBox="1"/>
          <p:nvPr/>
        </p:nvSpPr>
        <p:spPr>
          <a:xfrm>
            <a:off x="994834" y="592668"/>
            <a:ext cx="9715500" cy="4524315"/>
          </a:xfrm>
          <a:prstGeom prst="rect">
            <a:avLst/>
          </a:prstGeom>
          <a:noFill/>
        </p:spPr>
        <p:txBody>
          <a:bodyPr wrap="square">
            <a:spAutoFit/>
          </a:bodyPr>
          <a:lstStyle/>
          <a:p>
            <a:r>
              <a:rPr lang="en-US" sz="2000" b="1" dirty="0">
                <a:latin typeface="TimesNewRomanPSMT"/>
              </a:rPr>
              <a:t>Resource investigator</a:t>
            </a:r>
            <a:endParaRPr lang="en-GB" sz="2000" b="1" dirty="0">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They are the people in organization who identify if there is any need of resources in particular department. These people also identify if the resources are being effectively used.</a:t>
            </a:r>
            <a:endParaRPr lang="en-GB" dirty="0">
              <a:solidFill>
                <a:srgbClr val="90C226"/>
              </a:solidFill>
              <a:latin typeface="TimesNewRomanPSMT"/>
            </a:endParaRPr>
          </a:p>
          <a:p>
            <a:pPr marL="285750" indent="-285750">
              <a:buFont typeface="Arial" panose="020B0604020202020204" pitchFamily="34" charset="0"/>
              <a:buChar char="•"/>
            </a:pPr>
            <a:r>
              <a:rPr lang="en-GB" dirty="0" err="1">
                <a:solidFill>
                  <a:srgbClr val="3F3F3F"/>
                </a:solidFill>
                <a:latin typeface="TimesNewRomanPSMT"/>
              </a:rPr>
              <a:t>Ris</a:t>
            </a:r>
            <a:r>
              <a:rPr lang="en-GB" dirty="0">
                <a:solidFill>
                  <a:srgbClr val="3F3F3F"/>
                </a:solidFill>
                <a:latin typeface="TimesNewRomanPSMT"/>
              </a:rPr>
              <a:t> are</a:t>
            </a:r>
            <a:r>
              <a:rPr lang="en-US" sz="1800" dirty="0">
                <a:solidFill>
                  <a:srgbClr val="3F3F3F"/>
                </a:solidFill>
                <a:latin typeface="TimesNewRomanPSMT"/>
              </a:rPr>
              <a:t> good at exploring and reporting back on ideas, developments, or resources outside the group. They can also help in development of enterprise. These people have lots of strength and weakness. They make sure that new ideas are being implemented in firm. They have a good communication and also these people are really flexible. They can also act as good team worker which can support firm in growing.</a:t>
            </a:r>
            <a:r>
              <a:rPr lang="en-US" sz="1800" dirty="0">
                <a:solidFill>
                  <a:prstClr val="black"/>
                </a:solidFill>
                <a:latin typeface="TimesNewRomanPSMT"/>
              </a:rPr>
              <a:t>   </a:t>
            </a:r>
            <a:endParaRPr lang="en-GB" sz="1800" dirty="0">
              <a:solidFill>
                <a:prstClr val="black"/>
              </a:solidFill>
              <a:latin typeface="TimesNewRomanPSMT"/>
            </a:endParaRPr>
          </a:p>
          <a:p>
            <a:r>
              <a:rPr lang="en-US" b="1" dirty="0">
                <a:latin typeface="TimesNewRomanPSMT"/>
              </a:rPr>
              <a:t>Monitor evaluator</a:t>
            </a:r>
            <a:endParaRPr lang="en-GB" b="1" dirty="0">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These are those people who monitor performance of organization and identify gaps if there exist any. Thus, this aspect help organization in overcoming gaps and also it helps firm in making their process easy and firm.</a:t>
            </a:r>
            <a:endParaRPr lang="en-GB" sz="1800" dirty="0">
              <a:solidFill>
                <a:srgbClr val="90C226"/>
              </a:solidFill>
              <a:latin typeface="TimesNewRomanPSMT"/>
            </a:endParaRPr>
          </a:p>
          <a:p>
            <a:pPr marL="285750" indent="-285750">
              <a:buFont typeface="Arial" panose="020B0604020202020204" pitchFamily="34" charset="0"/>
              <a:buChar char="•"/>
            </a:pPr>
            <a:r>
              <a:rPr lang="en-US" sz="1800" dirty="0">
                <a:solidFill>
                  <a:srgbClr val="3F3F3F"/>
                </a:solidFill>
                <a:latin typeface="TimesNewRomanPSMT"/>
              </a:rPr>
              <a:t>They are those people who are serious minded and they perform their task most effectively. It supports firm in achieving their goals and objectives. It also helps them in reaching out their career goals which they have thought of. They are really intelligent people and they bring new innovations which can be implemented in organization. It supports firm in growing.</a:t>
            </a:r>
            <a:endParaRPr lang="en-US" dirty="0"/>
          </a:p>
        </p:txBody>
      </p:sp>
      <p:pic>
        <p:nvPicPr>
          <p:cNvPr id="6" name="Picture 5">
            <a:extLst>
              <a:ext uri="{FF2B5EF4-FFF2-40B4-BE49-F238E27FC236}">
                <a16:creationId xmlns:a16="http://schemas.microsoft.com/office/drawing/2014/main" id="{F70E99AB-C459-374C-85C3-5D2A4B3EEE37}"/>
              </a:ext>
            </a:extLst>
          </p:cNvPr>
          <p:cNvPicPr>
            <a:picLocks noChangeAspect="1"/>
          </p:cNvPicPr>
          <p:nvPr/>
        </p:nvPicPr>
        <p:blipFill>
          <a:blip r:embed="rId2"/>
          <a:stretch>
            <a:fillRect/>
          </a:stretch>
        </p:blipFill>
        <p:spPr>
          <a:xfrm>
            <a:off x="8445500" y="4730750"/>
            <a:ext cx="3566583" cy="1883833"/>
          </a:xfrm>
          <a:prstGeom prst="rect">
            <a:avLst/>
          </a:prstGeom>
        </p:spPr>
      </p:pic>
    </p:spTree>
    <p:extLst>
      <p:ext uri="{BB962C8B-B14F-4D97-AF65-F5344CB8AC3E}">
        <p14:creationId xmlns:p14="http://schemas.microsoft.com/office/powerpoint/2010/main" val="2779547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type="subTitle" idx="1"/>
          </p:nvPr>
        </p:nvSpPr>
        <p:spPr bwMode="auto">
          <a:xfrm flipH="1">
            <a:off x="512681" y="733197"/>
            <a:ext cx="2396773" cy="4396728"/>
          </a:xfrm>
          <a:prstGeom prst="rect">
            <a:avLst/>
          </a:prstGeom>
          <a:noFill/>
          <a:ln>
            <a:noFill/>
          </a:ln>
          <a:effectLst/>
        </p:spPr>
        <p:txBody>
          <a:bodyPr vert="horz" wrap="square" lIns="0" tIns="-17457" rIns="0" bIns="-17457" numCol="1" anchor="ctr" anchorCtr="0" compatLnSpc="1">
            <a:prstTxWarp prst="textNoShape">
              <a:avLst/>
            </a:prstTxWarp>
            <a:spAutoFit/>
          </a:bodyPr>
          <a:lstStyle/>
          <a:p>
            <a:pPr lvl="0" algn="l" eaLnBrk="0" fontAlgn="base" hangingPunct="0">
              <a:lnSpc>
                <a:spcPct val="100000"/>
              </a:lnSpc>
              <a:spcBef>
                <a:spcPct val="0"/>
              </a:spcBef>
              <a:spcAft>
                <a:spcPct val="0"/>
              </a:spcAft>
            </a:pPr>
            <a:r>
              <a:rPr lang="en-US" dirty="0"/>
              <a:t>The conflict includes a number of affective states of individuals such as: restlessness, hostility, resistance, open aggression, and all kinds of opposition, including competition.</a:t>
            </a:r>
            <a:endParaRPr kumimoji="0" lang="ru-RU" altLang="ru-RU" sz="1800" b="0" i="0" u="none" strike="noStrike" cap="none" normalizeH="0" baseline="0" dirty="0">
              <a:ln>
                <a:noFill/>
              </a:ln>
              <a:solidFill>
                <a:schemeClr val="tx1"/>
              </a:solidFill>
              <a:effectLst/>
              <a:latin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2041415678"/>
              </p:ext>
            </p:extLst>
          </p:nvPr>
        </p:nvGraphicFramePr>
        <p:xfrm>
          <a:off x="2909454" y="73210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Rectangle 1">
            <a:extLst>
              <a:ext uri="{FF2B5EF4-FFF2-40B4-BE49-F238E27FC236}">
                <a16:creationId xmlns:a16="http://schemas.microsoft.com/office/drawing/2014/main" id="{2E4D5155-C879-41B4-AC37-5ADD3D29B3AD}"/>
              </a:ext>
            </a:extLst>
          </p:cNvPr>
          <p:cNvSpPr/>
          <p:nvPr/>
        </p:nvSpPr>
        <p:spPr>
          <a:xfrm>
            <a:off x="1477108" y="140677"/>
            <a:ext cx="9706707" cy="56655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Managing conflicts</a:t>
            </a:r>
          </a:p>
        </p:txBody>
      </p:sp>
    </p:spTree>
    <p:extLst>
      <p:ext uri="{BB962C8B-B14F-4D97-AF65-F5344CB8AC3E}">
        <p14:creationId xmlns:p14="http://schemas.microsoft.com/office/powerpoint/2010/main" val="3367303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Types of Conflict Management Skills</a:t>
            </a:r>
            <a:endParaRPr lang="ru-RU" dirty="0"/>
          </a:p>
        </p:txBody>
      </p:sp>
      <p:graphicFrame>
        <p:nvGraphicFramePr>
          <p:cNvPr id="6" name="Content Placeholder 5"/>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522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Conflict Management Skills</a:t>
            </a:r>
            <a:br>
              <a:rPr lang="ru-RU" dirty="0"/>
            </a:br>
            <a:endParaRPr lang="ru-RU" dirty="0"/>
          </a:p>
        </p:txBody>
      </p:sp>
      <p:sp>
        <p:nvSpPr>
          <p:cNvPr id="3" name="Content Placeholder 2"/>
          <p:cNvSpPr>
            <a:spLocks noGrp="1"/>
          </p:cNvSpPr>
          <p:nvPr>
            <p:ph idx="1"/>
          </p:nvPr>
        </p:nvSpPr>
        <p:spPr>
          <a:xfrm>
            <a:off x="838200" y="1690688"/>
            <a:ext cx="10515600" cy="4351338"/>
          </a:xfrm>
        </p:spPr>
        <p:txBody>
          <a:bodyPr/>
          <a:lstStyle/>
          <a:p>
            <a:r>
              <a:rPr lang="en-US" dirty="0"/>
              <a:t>As we have established, the aim for professionals should not be to avoid conflict, but to resolve it in an effective manner.</a:t>
            </a:r>
            <a:endParaRPr lang="ru-RU" dirty="0"/>
          </a:p>
          <a:p>
            <a:r>
              <a:rPr lang="en-US" dirty="0"/>
              <a:t>Individuals who handle conflict in a respectful, optimistic way create the chance for growth and learning within an organization.</a:t>
            </a:r>
            <a:endParaRPr lang="ru-RU" dirty="0"/>
          </a:p>
          <a:p>
            <a:r>
              <a:rPr lang="en-US" dirty="0"/>
              <a:t>Communicating clearly, empathetically, and patiently leads to favorable outcomes and keeps professional relationships strong.</a:t>
            </a:r>
            <a:endParaRPr lang="ru-RU" dirty="0"/>
          </a:p>
          <a:p>
            <a:endParaRPr lang="ru-RU" dirty="0"/>
          </a:p>
        </p:txBody>
      </p:sp>
    </p:spTree>
    <p:extLst>
      <p:ext uri="{BB962C8B-B14F-4D97-AF65-F5344CB8AC3E}">
        <p14:creationId xmlns:p14="http://schemas.microsoft.com/office/powerpoint/2010/main" val="4286266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ro-RO" dirty="0"/>
              <a:t>5 steps to resolve a conflict</a:t>
            </a:r>
            <a:endParaRPr lang="ru-RU" dirty="0"/>
          </a:p>
        </p:txBody>
      </p:sp>
      <p:graphicFrame>
        <p:nvGraphicFramePr>
          <p:cNvPr id="7" name="Content Placeholder 6"/>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2231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809875" y="1343891"/>
            <a:ext cx="6572250" cy="3962399"/>
          </a:xfrm>
          <a:prstGeom prst="rect">
            <a:avLst/>
          </a:prstGeom>
        </p:spPr>
      </p:pic>
    </p:spTree>
    <p:extLst>
      <p:ext uri="{BB962C8B-B14F-4D97-AF65-F5344CB8AC3E}">
        <p14:creationId xmlns:p14="http://schemas.microsoft.com/office/powerpoint/2010/main" val="397883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78766"/>
          </a:xfrm>
        </p:spPr>
        <p:txBody>
          <a:bodyPr/>
          <a:lstStyle/>
          <a:p>
            <a:r>
              <a:rPr lang="ro-RO" b="1" dirty="0">
                <a:latin typeface="+mn-lt"/>
              </a:rPr>
              <a:t>Succesfull team developm</a:t>
            </a:r>
            <a:r>
              <a:rPr lang="en-US" b="1" dirty="0">
                <a:latin typeface="+mn-lt"/>
              </a:rPr>
              <a:t>e</a:t>
            </a:r>
            <a:r>
              <a:rPr lang="ro-RO" b="1" dirty="0">
                <a:latin typeface="+mn-lt"/>
              </a:rPr>
              <a:t>nt</a:t>
            </a:r>
            <a:endParaRPr lang="ru-RU" b="1" dirty="0">
              <a:latin typeface="+mn-lt"/>
            </a:endParaRPr>
          </a:p>
        </p:txBody>
      </p:sp>
      <p:sp>
        <p:nvSpPr>
          <p:cNvPr id="4" name="Rectangle 1"/>
          <p:cNvSpPr>
            <a:spLocks noGrp="1" noChangeArrowheads="1"/>
          </p:cNvSpPr>
          <p:nvPr>
            <p:ph idx="1"/>
          </p:nvPr>
        </p:nvSpPr>
        <p:spPr bwMode="auto">
          <a:xfrm>
            <a:off x="779318" y="1771970"/>
            <a:ext cx="10633364" cy="3350287"/>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ru-RU" sz="2100" b="0" i="0" u="none" strike="noStrike" cap="none" normalizeH="0" baseline="0" dirty="0">
                <a:ln>
                  <a:noFill/>
                </a:ln>
                <a:solidFill>
                  <a:srgbClr val="222222"/>
                </a:solidFill>
                <a:effectLst/>
                <a:latin typeface="inherit"/>
              </a:rPr>
              <a:t>	</a:t>
            </a:r>
            <a:r>
              <a:rPr kumimoji="0" lang="ru-RU" altLang="ru-RU" sz="4400" b="0" i="0" u="none" strike="noStrike" cap="none" normalizeH="0" baseline="0" dirty="0" err="1">
                <a:ln>
                  <a:noFill/>
                </a:ln>
                <a:solidFill>
                  <a:srgbClr val="222222"/>
                </a:solidFill>
                <a:effectLst/>
              </a:rPr>
              <a:t>The</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success</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of</a:t>
            </a:r>
            <a:r>
              <a:rPr kumimoji="0" lang="ru-RU" altLang="ru-RU" sz="4400" b="0" i="0" u="none" strike="noStrike" cap="none" normalizeH="0" baseline="0" dirty="0">
                <a:ln>
                  <a:noFill/>
                </a:ln>
                <a:solidFill>
                  <a:srgbClr val="222222"/>
                </a:solidFill>
                <a:effectLst/>
              </a:rPr>
              <a:t> a </a:t>
            </a:r>
            <a:r>
              <a:rPr kumimoji="0" lang="ru-RU" altLang="ru-RU" sz="4400" b="0" i="0" u="none" strike="noStrike" cap="none" normalizeH="0" baseline="0" dirty="0" err="1">
                <a:ln>
                  <a:noFill/>
                </a:ln>
                <a:solidFill>
                  <a:srgbClr val="222222"/>
                </a:solidFill>
                <a:effectLst/>
              </a:rPr>
              <a:t>business</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is</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defined</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by</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the</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team</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behind</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the</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project</a:t>
            </a:r>
            <a:r>
              <a:rPr kumimoji="0" lang="ru-RU" altLang="ru-RU" sz="4400" b="0" i="0" u="none" strike="noStrike" cap="none" normalizeH="0" baseline="0" dirty="0">
                <a:ln>
                  <a:noFill/>
                </a:ln>
                <a:solidFill>
                  <a:srgbClr val="222222"/>
                </a:solidFill>
                <a:effectLst/>
              </a:rPr>
              <a:t>. </a:t>
            </a:r>
            <a:endParaRPr kumimoji="0" lang="en-US" altLang="ru-RU" sz="4400" b="0" i="0" u="none" strike="noStrike" cap="none" normalizeH="0" baseline="0" dirty="0">
              <a:ln>
                <a:noFill/>
              </a:ln>
              <a:solidFill>
                <a:srgbClr val="222222"/>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Successful</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teamwork</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leads</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to</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the</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optimization</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of</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quality</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and</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the</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fulfillment</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of</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the</a:t>
            </a:r>
            <a:r>
              <a:rPr kumimoji="0" lang="ru-RU" altLang="ru-RU" sz="4400" b="0" i="0" u="none" strike="noStrike" cap="none" normalizeH="0" baseline="0" dirty="0">
                <a:ln>
                  <a:noFill/>
                </a:ln>
                <a:solidFill>
                  <a:srgbClr val="222222"/>
                </a:solidFill>
                <a:effectLst/>
              </a:rPr>
              <a:t> </a:t>
            </a:r>
            <a:r>
              <a:rPr kumimoji="0" lang="ru-RU" altLang="ru-RU" sz="4400" b="0" i="0" u="none" strike="noStrike" cap="none" normalizeH="0" baseline="0" dirty="0" err="1">
                <a:ln>
                  <a:noFill/>
                </a:ln>
                <a:solidFill>
                  <a:srgbClr val="222222"/>
                </a:solidFill>
                <a:effectLst/>
              </a:rPr>
              <a:t>objectives</a:t>
            </a:r>
            <a:r>
              <a:rPr kumimoji="0" lang="ru-RU" altLang="ru-RU" sz="4400" b="0" i="0" u="none" strike="noStrike" cap="none" normalizeH="0" baseline="0" dirty="0">
                <a:ln>
                  <a:noFill/>
                </a:ln>
                <a:solidFill>
                  <a:srgbClr val="222222"/>
                </a:solidFill>
                <a:effectLst/>
              </a:rPr>
              <a:t>.</a:t>
            </a:r>
            <a:r>
              <a:rPr kumimoji="0" lang="ru-RU" altLang="ru-RU" sz="4400" b="0" i="0" u="none" strike="noStrike" cap="none" normalizeH="0" baseline="0" dirty="0">
                <a:ln>
                  <a:noFill/>
                </a:ln>
                <a:solidFill>
                  <a:schemeClr val="tx1"/>
                </a:solidFill>
                <a:effectLst/>
              </a:rPr>
              <a:t> </a:t>
            </a:r>
          </a:p>
        </p:txBody>
      </p:sp>
    </p:spTree>
    <p:extLst>
      <p:ext uri="{BB962C8B-B14F-4D97-AF65-F5344CB8AC3E}">
        <p14:creationId xmlns:p14="http://schemas.microsoft.com/office/powerpoint/2010/main" val="24431782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8143"/>
            <a:ext cx="10515600" cy="1325563"/>
          </a:xfrm>
        </p:spPr>
        <p:txBody>
          <a:bodyPr/>
          <a:lstStyle/>
          <a:p>
            <a:r>
              <a:rPr lang="ro-RO" b="1" dirty="0">
                <a:latin typeface="+mn-lt"/>
              </a:rPr>
              <a:t>Succesfull team developm</a:t>
            </a:r>
            <a:r>
              <a:rPr lang="en-US" b="1" dirty="0">
                <a:latin typeface="+mn-lt"/>
              </a:rPr>
              <a:t>e</a:t>
            </a:r>
            <a:r>
              <a:rPr lang="ro-RO" b="1" dirty="0">
                <a:latin typeface="+mn-lt"/>
              </a:rPr>
              <a:t>nt</a:t>
            </a:r>
            <a:endParaRPr lang="ru-RU" b="1" dirty="0">
              <a:latin typeface="+mn-lt"/>
            </a:endParaRPr>
          </a:p>
        </p:txBody>
      </p:sp>
      <p:sp>
        <p:nvSpPr>
          <p:cNvPr id="3" name="Content Placeholder 2"/>
          <p:cNvSpPr>
            <a:spLocks noGrp="1"/>
          </p:cNvSpPr>
          <p:nvPr>
            <p:ph idx="1"/>
          </p:nvPr>
        </p:nvSpPr>
        <p:spPr>
          <a:xfrm>
            <a:off x="604911" y="1913206"/>
            <a:ext cx="10899701" cy="3998016"/>
          </a:xfrm>
        </p:spPr>
        <p:txBody>
          <a:bodyPr/>
          <a:lstStyle/>
          <a:p>
            <a:r>
              <a:rPr lang="en-US" sz="2000" b="1" dirty="0"/>
              <a:t>7 Components</a:t>
            </a:r>
          </a:p>
          <a:p>
            <a:pPr marL="0" indent="0">
              <a:buNone/>
            </a:pPr>
            <a:endParaRPr lang="ru-RU" dirty="0"/>
          </a:p>
        </p:txBody>
      </p:sp>
      <p:graphicFrame>
        <p:nvGraphicFramePr>
          <p:cNvPr id="6" name="Diagram 5"/>
          <p:cNvGraphicFramePr/>
          <p:nvPr>
            <p:extLst>
              <p:ext uri="{D42A27DB-BD31-4B8C-83A1-F6EECF244321}">
                <p14:modId xmlns:p14="http://schemas.microsoft.com/office/powerpoint/2010/main" val="3278622774"/>
              </p:ext>
            </p:extLst>
          </p:nvPr>
        </p:nvGraphicFramePr>
        <p:xfrm>
          <a:off x="1913206" y="930924"/>
          <a:ext cx="9798504" cy="5821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18658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b="1" dirty="0">
                <a:latin typeface="+mn-lt"/>
              </a:rPr>
              <a:t>Succesfull team developm</a:t>
            </a:r>
            <a:r>
              <a:rPr lang="en-US" b="1" dirty="0">
                <a:latin typeface="+mn-lt"/>
              </a:rPr>
              <a:t>e</a:t>
            </a:r>
            <a:r>
              <a:rPr lang="ro-RO" b="1" dirty="0">
                <a:latin typeface="+mn-lt"/>
              </a:rPr>
              <a:t>nt</a:t>
            </a:r>
            <a:endParaRPr lang="ru-RU" dirty="0">
              <a:latin typeface="+mn-lt"/>
            </a:endParaRPr>
          </a:p>
        </p:txBody>
      </p:sp>
      <p:sp>
        <p:nvSpPr>
          <p:cNvPr id="3" name="Content Placeholder 2"/>
          <p:cNvSpPr>
            <a:spLocks noGrp="1"/>
          </p:cNvSpPr>
          <p:nvPr>
            <p:ph idx="1"/>
          </p:nvPr>
        </p:nvSpPr>
        <p:spPr>
          <a:xfrm>
            <a:off x="290945" y="1322363"/>
            <a:ext cx="11213667" cy="4588859"/>
          </a:xfrm>
        </p:spPr>
        <p:txBody>
          <a:bodyPr/>
          <a:lstStyle/>
          <a:p>
            <a:pPr marL="0" indent="0">
              <a:buNone/>
            </a:pPr>
            <a:r>
              <a:rPr lang="en-US" sz="2000" b="1" dirty="0"/>
              <a:t>5 Steps to Building an </a:t>
            </a:r>
          </a:p>
          <a:p>
            <a:pPr marL="0" indent="0">
              <a:buNone/>
            </a:pPr>
            <a:r>
              <a:rPr lang="en-US" sz="2000" b="1" dirty="0"/>
              <a:t>Effective Team</a:t>
            </a:r>
          </a:p>
          <a:p>
            <a:pPr marL="0" indent="0">
              <a:buNone/>
            </a:pPr>
            <a:r>
              <a:rPr lang="en-US" dirty="0"/>
              <a:t> </a:t>
            </a:r>
            <a:endParaRPr lang="ru-RU" dirty="0"/>
          </a:p>
        </p:txBody>
      </p:sp>
      <p:graphicFrame>
        <p:nvGraphicFramePr>
          <p:cNvPr id="7" name="Diagram 6"/>
          <p:cNvGraphicFramePr/>
          <p:nvPr>
            <p:extLst>
              <p:ext uri="{D42A27DB-BD31-4B8C-83A1-F6EECF244321}">
                <p14:modId xmlns:p14="http://schemas.microsoft.com/office/powerpoint/2010/main" val="489147670"/>
              </p:ext>
            </p:extLst>
          </p:nvPr>
        </p:nvGraphicFramePr>
        <p:xfrm>
          <a:off x="290946" y="1702191"/>
          <a:ext cx="11610110" cy="5155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36261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A77E3F-1516-2540-A606-E0A8631660D0}"/>
              </a:ext>
            </a:extLst>
          </p:cNvPr>
          <p:cNvSpPr txBox="1"/>
          <p:nvPr/>
        </p:nvSpPr>
        <p:spPr>
          <a:xfrm>
            <a:off x="1079499" y="1075267"/>
            <a:ext cx="10276418" cy="2339102"/>
          </a:xfrm>
          <a:prstGeom prst="rect">
            <a:avLst/>
          </a:prstGeom>
          <a:noFill/>
        </p:spPr>
        <p:txBody>
          <a:bodyPr wrap="square" rtlCol="0">
            <a:spAutoFit/>
          </a:bodyPr>
          <a:lstStyle/>
          <a:p>
            <a:pPr algn="l"/>
            <a:r>
              <a:rPr lang="en-GB" sz="2000" b="1" dirty="0"/>
              <a:t>CONCLUSION</a:t>
            </a:r>
            <a:r>
              <a:rPr lang="en-GB" dirty="0"/>
              <a:t> </a:t>
            </a:r>
          </a:p>
          <a:p>
            <a:pPr algn="l"/>
            <a:endParaRPr lang="en-GB" dirty="0"/>
          </a:p>
          <a:p>
            <a:pPr algn="l"/>
            <a:r>
              <a:rPr lang="en-GB" dirty="0"/>
              <a:t>We strongly belief that  introducing this five stages of developmental programs, into the  operation of St Pancras Renaissance Hotel, would improve the standard employer carry out there task.</a:t>
            </a:r>
          </a:p>
          <a:p>
            <a:pPr algn="l"/>
            <a:r>
              <a:rPr lang="en-GB" dirty="0"/>
              <a:t>We also believe  that the full understand the benefits of team working, stages of real development, team roles, conflict management and successful development in a working environment, in other to  have both successful business and happy workforce.</a:t>
            </a:r>
            <a:endParaRPr lang="en-US" dirty="0"/>
          </a:p>
        </p:txBody>
      </p:sp>
      <p:sp>
        <p:nvSpPr>
          <p:cNvPr id="3" name="TextBox 2">
            <a:extLst>
              <a:ext uri="{FF2B5EF4-FFF2-40B4-BE49-F238E27FC236}">
                <a16:creationId xmlns:a16="http://schemas.microsoft.com/office/drawing/2014/main" id="{827DB34F-102E-F448-A4FB-04A9D61FE575}"/>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5F9EEFB1-22D9-0E41-914B-314865D1E92F}"/>
              </a:ext>
            </a:extLst>
          </p:cNvPr>
          <p:cNvSpPr txBox="1"/>
          <p:nvPr/>
        </p:nvSpPr>
        <p:spPr>
          <a:xfrm>
            <a:off x="5181600" y="2519891"/>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6259992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705A16-51AD-2D4B-A128-E7C67E172012}"/>
              </a:ext>
            </a:extLst>
          </p:cNvPr>
          <p:cNvSpPr txBox="1"/>
          <p:nvPr/>
        </p:nvSpPr>
        <p:spPr>
          <a:xfrm>
            <a:off x="1291167" y="317500"/>
            <a:ext cx="10138833" cy="5386090"/>
          </a:xfrm>
          <a:prstGeom prst="rect">
            <a:avLst/>
          </a:prstGeom>
          <a:noFill/>
        </p:spPr>
        <p:txBody>
          <a:bodyPr wrap="square" rtlCol="0">
            <a:spAutoFit/>
          </a:bodyPr>
          <a:lstStyle/>
          <a:p>
            <a:pPr algn="l"/>
            <a:r>
              <a:rPr lang="en-GB" sz="2000" b="1" dirty="0">
                <a:latin typeface="Arial" panose="020B0604020202020204" pitchFamily="34" charset="0"/>
                <a:cs typeface="Arial" panose="020B0604020202020204" pitchFamily="34" charset="0"/>
              </a:rPr>
              <a:t>References</a:t>
            </a:r>
          </a:p>
          <a:p>
            <a:pPr algn="l"/>
            <a:endParaRPr lang="en-GB" dirty="0"/>
          </a:p>
          <a:p>
            <a:pPr marL="285750" indent="-285750" algn="l">
              <a:buFont typeface="Arial" panose="020B0604020202020204" pitchFamily="34" charset="0"/>
              <a:buChar char="•"/>
            </a:pPr>
            <a:r>
              <a:rPr lang="en-GB" i="1" dirty="0" err="1">
                <a:latin typeface="Arial" panose="020B0604020202020204" pitchFamily="34" charset="0"/>
                <a:cs typeface="Arial" panose="020B0604020202020204" pitchFamily="34" charset="0"/>
                <a:hlinkClick r:id="rId2"/>
              </a:rPr>
              <a:t>www.marriott.co.uk</a:t>
            </a:r>
            <a:r>
              <a:rPr lang="en-GB" i="1" dirty="0">
                <a:latin typeface="Arial" panose="020B0604020202020204" pitchFamily="34" charset="0"/>
                <a:cs typeface="Arial" panose="020B0604020202020204" pitchFamily="34" charset="0"/>
                <a:hlinkClick r:id="rId2"/>
              </a:rPr>
              <a:t>/</a:t>
            </a:r>
            <a:r>
              <a:rPr lang="en-GB" i="1" dirty="0" err="1">
                <a:latin typeface="Arial" panose="020B0604020202020204" pitchFamily="34" charset="0"/>
                <a:cs typeface="Arial" panose="020B0604020202020204" pitchFamily="34" charset="0"/>
                <a:hlinkClick r:id="rId2"/>
              </a:rPr>
              <a:t>marriott</a:t>
            </a:r>
            <a:r>
              <a:rPr lang="en-GB" i="1" dirty="0">
                <a:latin typeface="Arial" panose="020B0604020202020204" pitchFamily="34" charset="0"/>
                <a:cs typeface="Arial" panose="020B0604020202020204" pitchFamily="34" charset="0"/>
                <a:hlinkClick r:id="rId2"/>
              </a:rPr>
              <a:t>/hotel</a:t>
            </a:r>
            <a:endParaRPr lang="en-GB" i="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GB" i="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i="1" dirty="0">
                <a:latin typeface="Arial" panose="020B0604020202020204" pitchFamily="34" charset="0"/>
                <a:cs typeface="Arial" panose="020B0604020202020204" pitchFamily="34" charset="0"/>
                <a:hlinkClick r:id="rId2"/>
              </a:rPr>
              <a:t>www.stpancrarenaissance.hotelsone.com</a:t>
            </a:r>
            <a:endParaRPr lang="en-GB" i="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GB" i="1"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i="1" dirty="0" err="1">
                <a:latin typeface="Arial" panose="020B0604020202020204" pitchFamily="34" charset="0"/>
                <a:cs typeface="Arial" panose="020B0604020202020204" pitchFamily="34" charset="0"/>
                <a:hlinkClick r:id="rId2"/>
              </a:rPr>
              <a:t>www.careeraddict.com</a:t>
            </a:r>
            <a:r>
              <a:rPr lang="en-GB" i="1" dirty="0">
                <a:latin typeface="Arial" panose="020B0604020202020204" pitchFamily="34" charset="0"/>
                <a:cs typeface="Arial" panose="020B0604020202020204" pitchFamily="34" charset="0"/>
                <a:hlinkClick r:id="rId2"/>
              </a:rPr>
              <a:t>/5-benefit</a:t>
            </a:r>
            <a:r>
              <a:rPr lang="en-GB" i="1" dirty="0">
                <a:latin typeface="Arial" panose="020B0604020202020204" pitchFamily="34" charset="0"/>
                <a:cs typeface="Arial" panose="020B0604020202020204" pitchFamily="34" charset="0"/>
              </a:rPr>
              <a:t> of teamwork</a:t>
            </a:r>
          </a:p>
          <a:p>
            <a:pPr marL="342900" indent="-342900" algn="l">
              <a:buFont typeface="Arial" panose="020B0604020202020204" pitchFamily="34" charset="0"/>
              <a:buChar char="•"/>
            </a:pPr>
            <a:endParaRPr lang="en-GB" i="1"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US" sz="1800" dirty="0">
                <a:solidFill>
                  <a:prstClr val="black"/>
                </a:solidFill>
                <a:latin typeface="TimesNewRomanPSMT"/>
              </a:rPr>
              <a:t>Cameron, I., 2018. </a:t>
            </a:r>
            <a:r>
              <a:rPr lang="en-US" sz="1800" i="1" dirty="0" err="1">
                <a:solidFill>
                  <a:prstClr val="black"/>
                </a:solidFill>
                <a:latin typeface="TimesNewRomanPS-ItalicMT"/>
              </a:rPr>
              <a:t>blog.mcquaig.com</a:t>
            </a:r>
            <a:r>
              <a:rPr lang="en-US" sz="1800" i="1" dirty="0">
                <a:solidFill>
                  <a:prstClr val="black"/>
                </a:solidFill>
                <a:latin typeface="TimesNewRomanPS-ItalicMT"/>
              </a:rPr>
              <a:t>. </a:t>
            </a:r>
            <a:r>
              <a:rPr lang="en-US" sz="1800" i="0" dirty="0">
                <a:solidFill>
                  <a:prstClr val="black"/>
                </a:solidFill>
                <a:latin typeface="TimesNewRomanPSMT"/>
              </a:rPr>
              <a:t>[Online]  Available at: </a:t>
            </a:r>
            <a:r>
              <a:rPr lang="en-US" sz="1800" i="0" u="sng" dirty="0">
                <a:solidFill>
                  <a:prstClr val="black"/>
                </a:solidFill>
                <a:latin typeface="TimesNewRomanPSMT"/>
                <a:hlinkClick r:id="rId2"/>
              </a:rPr>
              <a:t>https://</a:t>
            </a:r>
            <a:r>
              <a:rPr lang="en-US" sz="1800" i="0" u="sng" dirty="0" err="1">
                <a:solidFill>
                  <a:prstClr val="black"/>
                </a:solidFill>
                <a:latin typeface="TimesNewRomanPSMT"/>
                <a:hlinkClick r:id="rId2"/>
              </a:rPr>
              <a:t>blog.mcquaig.com</a:t>
            </a:r>
            <a:endParaRPr lang="en-GB" sz="1800" i="0" u="sng" dirty="0">
              <a:solidFill>
                <a:prstClr val="black"/>
              </a:solidFill>
              <a:latin typeface="TimesNewRomanPSMT"/>
            </a:endParaRPr>
          </a:p>
          <a:p>
            <a:pPr marL="342900" indent="-342900" algn="l">
              <a:buFont typeface="Arial" panose="020B0604020202020204" pitchFamily="34" charset="0"/>
              <a:buChar char="•"/>
            </a:pPr>
            <a:endParaRPr lang="en-GB" sz="1800" i="0" u="sng" dirty="0">
              <a:solidFill>
                <a:prstClr val="black"/>
              </a:solidFill>
              <a:latin typeface="TimesNewRomanPSMT"/>
            </a:endParaRPr>
          </a:p>
          <a:p>
            <a:pPr marL="342900" indent="-342900" algn="l">
              <a:buFont typeface="Arial" panose="020B0604020202020204" pitchFamily="34" charset="0"/>
              <a:buChar char="•"/>
            </a:pPr>
            <a:r>
              <a:rPr lang="en-US" sz="1800" i="0" u="sng" dirty="0">
                <a:solidFill>
                  <a:prstClr val="black"/>
                </a:solidFill>
                <a:latin typeface="TimesNewRomanPSMT"/>
              </a:rPr>
              <a:t>/7-components-of-successful-team-development [Accessed 09 December 2019].   Cardinal, R., 2015</a:t>
            </a:r>
            <a:endParaRPr lang="en-GB" sz="1800" i="0" u="sng" dirty="0">
              <a:solidFill>
                <a:prstClr val="black"/>
              </a:solidFill>
              <a:latin typeface="TimesNewRomanPSMT"/>
            </a:endParaRPr>
          </a:p>
          <a:p>
            <a:pPr marL="342900" indent="-342900" algn="l">
              <a:buFont typeface="Arial" panose="020B0604020202020204" pitchFamily="34" charset="0"/>
              <a:buChar char="•"/>
            </a:pPr>
            <a:r>
              <a:rPr lang="en-US" sz="1800" i="0" u="sng" dirty="0">
                <a:solidFill>
                  <a:prstClr val="black"/>
                </a:solidFill>
                <a:latin typeface="TimesNewRomanPSMT"/>
              </a:rPr>
              <a:t>.</a:t>
            </a:r>
            <a:endParaRPr lang="en-GB" sz="1800" i="0" u="sng" dirty="0">
              <a:solidFill>
                <a:prstClr val="black"/>
              </a:solidFill>
              <a:latin typeface="TimesNewRomanPSMT"/>
            </a:endParaRPr>
          </a:p>
          <a:p>
            <a:pPr marL="342900" indent="-342900" algn="l">
              <a:buFont typeface="Arial" panose="020B0604020202020204" pitchFamily="34" charset="0"/>
              <a:buChar char="•"/>
            </a:pPr>
            <a:r>
              <a:rPr lang="en-US" sz="1800" i="0" u="sng" dirty="0">
                <a:solidFill>
                  <a:prstClr val="black"/>
                </a:solidFill>
                <a:latin typeface="TimesNewRomanPSMT"/>
              </a:rPr>
              <a:t> </a:t>
            </a:r>
            <a:r>
              <a:rPr lang="en-US" sz="1800" i="1" u="sng" dirty="0" err="1">
                <a:solidFill>
                  <a:prstClr val="black"/>
                </a:solidFill>
                <a:latin typeface="TimesNewRomanPS-ItalicMT"/>
              </a:rPr>
              <a:t>huffpost.com</a:t>
            </a:r>
            <a:r>
              <a:rPr lang="en-US" sz="1800" i="1" u="sng" dirty="0">
                <a:solidFill>
                  <a:prstClr val="black"/>
                </a:solidFill>
                <a:latin typeface="TimesNewRomanPS-ItalicMT"/>
              </a:rPr>
              <a:t>. </a:t>
            </a:r>
            <a:r>
              <a:rPr lang="en-US" sz="1800" i="0" u="sng" dirty="0">
                <a:solidFill>
                  <a:prstClr val="black"/>
                </a:solidFill>
                <a:latin typeface="TimesNewRomanPSMT"/>
              </a:rPr>
              <a:t>[Online]  Available at: </a:t>
            </a:r>
            <a:r>
              <a:rPr lang="en-US" sz="1800" i="0" u="sng" dirty="0">
                <a:solidFill>
                  <a:prstClr val="black"/>
                </a:solidFill>
                <a:latin typeface="TimesNewRomanPSMT"/>
                <a:hlinkClick r:id="rId2"/>
              </a:rPr>
              <a:t>https://</a:t>
            </a:r>
            <a:r>
              <a:rPr lang="en-US" sz="1800" i="0" u="sng" dirty="0" err="1">
                <a:solidFill>
                  <a:prstClr val="black"/>
                </a:solidFill>
                <a:latin typeface="TimesNewRomanPSMT"/>
                <a:hlinkClick r:id="rId2"/>
              </a:rPr>
              <a:t>www.huffpost.com</a:t>
            </a:r>
            <a:r>
              <a:rPr lang="en-US" sz="1800" i="0" u="sng" dirty="0">
                <a:solidFill>
                  <a:prstClr val="black"/>
                </a:solidFill>
                <a:latin typeface="TimesNewRomanPSMT"/>
                <a:hlinkClick r:id="rId2"/>
              </a:rPr>
              <a:t>/author/</a:t>
            </a:r>
            <a:r>
              <a:rPr lang="en-US" sz="1800" i="0" u="sng" dirty="0" err="1">
                <a:solidFill>
                  <a:prstClr val="black"/>
                </a:solidFill>
                <a:latin typeface="TimesNewRomanPSMT"/>
                <a:hlinkClick r:id="rId2"/>
              </a:rPr>
              <a:t>shapingchangeworldwide</a:t>
            </a:r>
            <a:r>
              <a:rPr lang="en-US" sz="1800" i="0" u="sng" dirty="0">
                <a:solidFill>
                  <a:prstClr val="black"/>
                </a:solidFill>
                <a:latin typeface="TimesNewRomanPSMT"/>
                <a:hlinkClick r:id="rId2"/>
              </a:rPr>
              <a:t>-</a:t>
            </a:r>
            <a:endParaRPr lang="en-GB" sz="1800" i="0" u="sng" dirty="0">
              <a:solidFill>
                <a:prstClr val="black"/>
              </a:solidFill>
              <a:latin typeface="TimesNewRomanPSMT"/>
            </a:endParaRPr>
          </a:p>
          <a:p>
            <a:pPr marL="342900" indent="-342900" algn="l">
              <a:buFont typeface="Arial" panose="020B0604020202020204" pitchFamily="34" charset="0"/>
              <a:buChar char="•"/>
            </a:pPr>
            <a:endParaRPr lang="en-GB" sz="1800" i="0" u="sng" dirty="0">
              <a:solidFill>
                <a:prstClr val="black"/>
              </a:solidFill>
              <a:latin typeface="TimesNewRomanPSMT"/>
            </a:endParaRPr>
          </a:p>
          <a:p>
            <a:pPr marL="342900" indent="-342900" algn="l">
              <a:buFont typeface="Arial" panose="020B0604020202020204" pitchFamily="34" charset="0"/>
              <a:buChar char="•"/>
            </a:pPr>
            <a:r>
              <a:rPr lang="en-US" sz="1800" i="0" u="sng" dirty="0">
                <a:solidFill>
                  <a:prstClr val="black"/>
                </a:solidFill>
                <a:latin typeface="TimesNewRomanPSMT"/>
              </a:rPr>
              <a:t>251 [Accessed 09 December 2019].   Conley, M., 2018. </a:t>
            </a:r>
            <a:r>
              <a:rPr lang="en-US" sz="1800" i="1" u="sng" dirty="0">
                <a:solidFill>
                  <a:prstClr val="black"/>
                </a:solidFill>
                <a:latin typeface="TimesNewRomanPS-ItalicMT"/>
              </a:rPr>
              <a:t>/</a:t>
            </a:r>
            <a:r>
              <a:rPr lang="en-US" sz="1800" i="1" u="sng" dirty="0" err="1">
                <a:solidFill>
                  <a:prstClr val="black"/>
                </a:solidFill>
                <a:latin typeface="TimesNewRomanPS-ItalicMT"/>
              </a:rPr>
              <a:t>blog.hubspot.com</a:t>
            </a:r>
            <a:r>
              <a:rPr lang="en-US" sz="1800" i="1" u="sng" dirty="0">
                <a:solidFill>
                  <a:prstClr val="black"/>
                </a:solidFill>
                <a:latin typeface="TimesNewRomanPS-ItalicMT"/>
              </a:rPr>
              <a:t>. </a:t>
            </a:r>
            <a:r>
              <a:rPr lang="en-US" sz="1800" i="0" u="sng" dirty="0">
                <a:solidFill>
                  <a:prstClr val="black"/>
                </a:solidFill>
                <a:latin typeface="TimesNewRomanPSMT"/>
              </a:rPr>
              <a:t>[Online]  Available at:</a:t>
            </a:r>
            <a:endParaRPr lang="en-GB" sz="1800" i="0" u="sng" dirty="0">
              <a:solidFill>
                <a:prstClr val="black"/>
              </a:solidFill>
              <a:latin typeface="TimesNewRomanPSMT"/>
            </a:endParaRPr>
          </a:p>
          <a:p>
            <a:pPr marL="342900" indent="-342900" algn="l">
              <a:buFont typeface="Arial" panose="020B0604020202020204" pitchFamily="34" charset="0"/>
              <a:buChar char="•"/>
            </a:pPr>
            <a:endParaRPr lang="en-GB" sz="1800" i="0" u="sng" dirty="0">
              <a:solidFill>
                <a:prstClr val="black"/>
              </a:solidFill>
              <a:latin typeface="TimesNewRomanPSMT"/>
            </a:endParaRPr>
          </a:p>
          <a:p>
            <a:pPr marL="342900" indent="-342900" algn="l">
              <a:buFont typeface="Arial" panose="020B0604020202020204" pitchFamily="34" charset="0"/>
              <a:buChar char="•"/>
            </a:pPr>
            <a:r>
              <a:rPr lang="en-US" sz="1800" i="0" u="sng" dirty="0">
                <a:solidFill>
                  <a:prstClr val="black"/>
                </a:solidFill>
                <a:latin typeface="TimesNewRomanPSMT"/>
              </a:rPr>
              <a:t> https://</a:t>
            </a:r>
            <a:r>
              <a:rPr lang="en-US" sz="1800" i="0" u="sng" dirty="0" err="1">
                <a:solidFill>
                  <a:prstClr val="black"/>
                </a:solidFill>
                <a:latin typeface="TimesNewRomanPSMT"/>
              </a:rPr>
              <a:t>blog.hubspot.com</a:t>
            </a:r>
            <a:r>
              <a:rPr lang="en-US" sz="1800" i="0" u="sng" dirty="0">
                <a:solidFill>
                  <a:prstClr val="black"/>
                </a:solidFill>
                <a:latin typeface="TimesNewRomanPSMT"/>
              </a:rPr>
              <a:t>/marketing/teamwork-quotes [Accessed 12 December 2019].   </a:t>
            </a:r>
            <a:r>
              <a:rPr lang="en-US" sz="1800" i="0" u="sng" dirty="0" err="1">
                <a:solidFill>
                  <a:prstClr val="black"/>
                </a:solidFill>
                <a:latin typeface="TimesNewRomanPSMT"/>
              </a:rPr>
              <a:t>Ruca</a:t>
            </a:r>
            <a:r>
              <a:rPr lang="en-US" sz="1800" i="0" u="sng" dirty="0">
                <a:solidFill>
                  <a:prstClr val="black"/>
                </a:solidFill>
                <a:latin typeface="TimesNewRomanPSMT"/>
              </a:rPr>
              <a:t>, O.,</a:t>
            </a:r>
            <a:endParaRPr lang="en-GB" sz="1800" i="0" u="sng" dirty="0">
              <a:solidFill>
                <a:prstClr val="black"/>
              </a:solidFill>
              <a:latin typeface="TimesNewRomanPSMT"/>
            </a:endParaRPr>
          </a:p>
          <a:p>
            <a:pPr marL="342900" indent="-342900" algn="l">
              <a:buFont typeface="Arial" panose="020B0604020202020204" pitchFamily="34" charset="0"/>
              <a:buChar char="•"/>
            </a:pPr>
            <a:endParaRPr lang="en-GB" sz="1800" i="0" u="sng" dirty="0">
              <a:solidFill>
                <a:prstClr val="black"/>
              </a:solidFill>
              <a:latin typeface="TimesNewRomanPSMT"/>
            </a:endParaRPr>
          </a:p>
          <a:p>
            <a:pPr marL="342900" indent="-342900" algn="l">
              <a:buFont typeface="Arial" panose="020B0604020202020204" pitchFamily="34" charset="0"/>
              <a:buChar char="•"/>
            </a:pPr>
            <a:r>
              <a:rPr lang="en-US" sz="1800" i="0" u="sng" dirty="0">
                <a:solidFill>
                  <a:prstClr val="black"/>
                </a:solidFill>
                <a:latin typeface="TimesNewRomanPSMT"/>
              </a:rPr>
              <a:t> 2013. </a:t>
            </a:r>
            <a:r>
              <a:rPr lang="en-US" sz="1800" i="1" u="sng" dirty="0">
                <a:solidFill>
                  <a:prstClr val="black"/>
                </a:solidFill>
                <a:latin typeface="TimesNewRomanPS-ItalicMT"/>
              </a:rPr>
              <a:t>multsucces.wordpress.com. </a:t>
            </a:r>
            <a:r>
              <a:rPr lang="en-US" sz="1800" i="0" u="sng" dirty="0">
                <a:solidFill>
                  <a:prstClr val="black"/>
                </a:solidFill>
                <a:latin typeface="TimesNewRomanPSMT"/>
              </a:rPr>
              <a:t>[Online] </a:t>
            </a:r>
            <a:endParaRPr lang="en-US" dirty="0"/>
          </a:p>
        </p:txBody>
      </p:sp>
    </p:spTree>
    <p:extLst>
      <p:ext uri="{BB962C8B-B14F-4D97-AF65-F5344CB8AC3E}">
        <p14:creationId xmlns:p14="http://schemas.microsoft.com/office/powerpoint/2010/main" val="111847318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17</TotalTime>
  <Words>1838</Words>
  <Application>Microsoft Office PowerPoint</Application>
  <PresentationFormat>Widescreen</PresentationFormat>
  <Paragraphs>178</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Century Gothic</vt:lpstr>
      <vt:lpstr>inherit</vt:lpstr>
      <vt:lpstr>TimesNewRomanPS-ItalicMT</vt:lpstr>
      <vt:lpstr>TimesNewRomanPSMT</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Types of Conflict Management Skills</vt:lpstr>
      <vt:lpstr>Conflict Management Skills </vt:lpstr>
      <vt:lpstr>5 steps to resolve a conflict</vt:lpstr>
      <vt:lpstr>PowerPoint Presentation</vt:lpstr>
      <vt:lpstr>Succesfull team development</vt:lpstr>
      <vt:lpstr>Succesfull team development</vt:lpstr>
      <vt:lpstr>Succesfull team development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Wendell Abels (1812945)</dc:creator>
  <cp:lastModifiedBy>Wendell Abels (1812945)</cp:lastModifiedBy>
  <cp:revision>19</cp:revision>
  <dcterms:created xsi:type="dcterms:W3CDTF">2019-11-21T10:53:38Z</dcterms:created>
  <dcterms:modified xsi:type="dcterms:W3CDTF">2019-12-20T00:40:42Z</dcterms:modified>
</cp:coreProperties>
</file>