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5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80" d="100"/>
          <a:sy n="80" d="100"/>
        </p:scale>
        <p:origin x="7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40489-020-00225-8" TargetMode="External"/><Relationship Id="rId2" Type="http://schemas.openxmlformats.org/officeDocument/2006/relationships/hyperlink" Target="https://doi.org/10.1007/s10803-019-03906-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28FCE-7550-4BD7-9306-5D58F4E83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129600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 to research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(BMHP5005)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EA2871-7B6C-4FD0-A6BD-166DE8EDB3FF}"/>
              </a:ext>
            </a:extLst>
          </p:cNvPr>
          <p:cNvSpPr txBox="1"/>
          <p:nvPr/>
        </p:nvSpPr>
        <p:spPr>
          <a:xfrm>
            <a:off x="704850" y="2295525"/>
            <a:ext cx="11201400" cy="1685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Name: Shumana Begum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Number: 1913892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Lecturer: Dr Eleni Koutsogeorgou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D813E5-5698-434E-83D6-CE79EB6C8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1576" y="4174647"/>
            <a:ext cx="4471684" cy="2064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069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5899190-C59C-4542-97F6-ED2AD912A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D34FBAFC-8701-4341-A159-0A5A57F37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5B932BA-34EE-4DA9-A1DA-044176A61B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96" r="26079" b="-2"/>
          <a:stretch/>
        </p:blipFill>
        <p:spPr>
          <a:xfrm>
            <a:off x="8157374" y="10"/>
            <a:ext cx="4034626" cy="34289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7A7DC4-666D-45A2-AE41-D3692E3199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011"/>
          <a:stretch/>
        </p:blipFill>
        <p:spPr>
          <a:xfrm>
            <a:off x="8157371" y="3429000"/>
            <a:ext cx="4034629" cy="342900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A282E5B-9D8C-4CA0-AA12-F3716B75E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7371" y="3433232"/>
            <a:ext cx="3995298" cy="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1BF781F1-074A-4EEB-875B-1DA0BFAA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6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045490D-86FC-4086-AE69-F3B21579A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69060E-346A-48A2-832E-182B75266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6672886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8C75B5-B8B7-40DE-8AB9-9F530CEC3065}"/>
              </a:ext>
            </a:extLst>
          </p:cNvPr>
          <p:cNvSpPr txBox="1"/>
          <p:nvPr/>
        </p:nvSpPr>
        <p:spPr>
          <a:xfrm>
            <a:off x="142875" y="2214694"/>
            <a:ext cx="7629525" cy="35765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algn="just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>
                <a:latin typeface="Arial" panose="020B0604020202020204" pitchFamily="34" charset="0"/>
                <a:cs typeface="Arial" panose="020B0604020202020204" pitchFamily="34" charset="0"/>
              </a:rPr>
              <a:t>In this section The aim of my literature review which I will be focusing on is about exploring the gender differences in boys and girl with Autism and how this impacts on other people in daily life.</a:t>
            </a:r>
          </a:p>
          <a:p>
            <a:pPr indent="-228600" algn="just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>
                <a:latin typeface="Arial" panose="020B0604020202020204" pitchFamily="34" charset="0"/>
                <a:cs typeface="Arial" panose="020B0604020202020204" pitchFamily="34" charset="0"/>
              </a:rPr>
              <a:t>By doing this I will identify some research articles on the effects of  Autism between boys and girls</a:t>
            </a:r>
          </a:p>
        </p:txBody>
      </p:sp>
    </p:spTree>
    <p:extLst>
      <p:ext uri="{BB962C8B-B14F-4D97-AF65-F5344CB8AC3E}">
        <p14:creationId xmlns:p14="http://schemas.microsoft.com/office/powerpoint/2010/main" val="2817038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5E221-F46B-4E74-8FBD-E12C22AA7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75592"/>
            <a:ext cx="11687175" cy="1596177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375CA-75AC-4463-8478-28AAA22AFEE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0975" y="1533526"/>
            <a:ext cx="11906249" cy="360752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my literature review that I have chosen, the methods I used was based on articles on secondary research </a:t>
            </a:r>
          </a:p>
        </p:txBody>
      </p:sp>
    </p:spTree>
    <p:extLst>
      <p:ext uri="{BB962C8B-B14F-4D97-AF65-F5344CB8AC3E}">
        <p14:creationId xmlns:p14="http://schemas.microsoft.com/office/powerpoint/2010/main" val="2040296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F16AEFEB-E673-4B8A-A57C-2AC54429C1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8378681"/>
              </p:ext>
            </p:extLst>
          </p:nvPr>
        </p:nvGraphicFramePr>
        <p:xfrm>
          <a:off x="-222636" y="-355270"/>
          <a:ext cx="12134773" cy="111149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5154">
                  <a:extLst>
                    <a:ext uri="{9D8B030D-6E8A-4147-A177-3AD203B41FA5}">
                      <a16:colId xmlns:a16="http://schemas.microsoft.com/office/drawing/2014/main" val="1262394726"/>
                    </a:ext>
                  </a:extLst>
                </a:gridCol>
                <a:gridCol w="3115143">
                  <a:extLst>
                    <a:ext uri="{9D8B030D-6E8A-4147-A177-3AD203B41FA5}">
                      <a16:colId xmlns:a16="http://schemas.microsoft.com/office/drawing/2014/main" val="4004983752"/>
                    </a:ext>
                  </a:extLst>
                </a:gridCol>
                <a:gridCol w="3115143">
                  <a:extLst>
                    <a:ext uri="{9D8B030D-6E8A-4147-A177-3AD203B41FA5}">
                      <a16:colId xmlns:a16="http://schemas.microsoft.com/office/drawing/2014/main" val="345086729"/>
                    </a:ext>
                  </a:extLst>
                </a:gridCol>
                <a:gridCol w="3079333">
                  <a:extLst>
                    <a:ext uri="{9D8B030D-6E8A-4147-A177-3AD203B41FA5}">
                      <a16:colId xmlns:a16="http://schemas.microsoft.com/office/drawing/2014/main" val="2140893650"/>
                    </a:ext>
                  </a:extLst>
                </a:gridCol>
              </a:tblGrid>
              <a:tr h="778342">
                <a:tc>
                  <a:txBody>
                    <a:bodyPr/>
                    <a:lstStyle/>
                    <a:p>
                      <a:r>
                        <a:rPr lang="en-GB" dirty="0"/>
                        <a:t>Author(s) title and year of publication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Aim of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Method and sample </a:t>
                      </a:r>
                      <a:r>
                        <a:rPr lang="en-GB" dirty="0" err="1"/>
                        <a:t>size,k</a:t>
                      </a:r>
                      <a:r>
                        <a:rPr lang="en-GB" dirty="0"/>
                        <a:t> and </a:t>
                      </a:r>
                      <a:r>
                        <a:rPr lang="en-GB" dirty="0" err="1"/>
                        <a:t>characterists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Summary of findings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0696587"/>
                  </a:ext>
                </a:extLst>
              </a:tr>
              <a:tr h="3119400">
                <a:tc>
                  <a:txBody>
                    <a:bodyPr/>
                    <a:lstStyle/>
                    <a:p>
                      <a:r>
                        <a:rPr lang="en-GB" dirty="0"/>
                        <a:t>Victoria Milner, Hollie Mclntosh, Emma Colvert &amp; Francesca Happe Published 21</a:t>
                      </a:r>
                      <a:r>
                        <a:rPr lang="en-GB" baseline="30000" dirty="0"/>
                        <a:t>st</a:t>
                      </a:r>
                      <a:r>
                        <a:rPr lang="en-GB" dirty="0"/>
                        <a:t> February 2021</a:t>
                      </a:r>
                    </a:p>
                    <a:p>
                      <a:r>
                        <a:rPr lang="en-GB" dirty="0"/>
                        <a:t>A Qualitative Exploration of the Female Experience of Autism Spectrum Disorder (ASD)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aim of this study is to understand autism spectrum disorder which is thought to be a predominantly male diagnosis, however the female experience of autism are important to help reduce likely male-bias in current understanding and recognition of autism.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current study is the first part of the third phase of the Social Relationships Study (SR Study), one of the largest population-based twin studies of cognition and behaviour across the full autism spectrum (Colvert et al. 2015).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Parent discussions lasted on average 55.5 min (range = 33–93 min) and the autistic females’ individual discussions lasted on average 46.8 min (range = 12–82 min). The average duration of group discussions (average = 56.75 min) was longer than individual discussions (average 48.7 min) which is to be expected.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9982505"/>
                  </a:ext>
                </a:extLst>
              </a:tr>
              <a:tr h="637895">
                <a:tc>
                  <a:txBody>
                    <a:bodyPr/>
                    <a:lstStyle/>
                    <a:p>
                      <a:r>
                        <a:rPr lang="en-GB" dirty="0"/>
                        <a:t>Georgia Lockwood Estrin, Victoria Milner, Debbie Spain, Francesca Happe &amp;Emma Colvert Published 29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October 2020</a:t>
                      </a:r>
                    </a:p>
                    <a:p>
                      <a:r>
                        <a:rPr lang="en-GB" dirty="0"/>
                        <a:t>Barriers to Autism Spectrum Disorder Diagnosis for Young Women and Girls: a Systematic 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This mixed-methods systematic review aimed to identify key barriers to obtaining an ASD diagnosis in girls and young women under 21 years.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Autism spectrum disorders (including Autism, Asperger) AND barriers (including barrier, challenge, access) AND diagnosis (including identification, detect) AND gender (including male/female, girl/boy, daughter) AND children/young people (including toddler, child, adolescent, youth).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initial sample of 795 papers was found by the database searches and were screened. A total of 13 quantitative, six qualitative, and one mixed-methods papers were included in this review (see Fig. 1, which summarises the numbers and reasons for exclusion at each stage). A total of 23,760 participants were included in this review; this included a total of 3197 females with a diagnosis of ASD, 92 parents/family members of girls/young women diagnosed with ASD, zero teachers, and three professional providers.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3431375"/>
                  </a:ext>
                </a:extLst>
              </a:tr>
              <a:tr h="63789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9106801"/>
                  </a:ext>
                </a:extLst>
              </a:tr>
              <a:tr h="63789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8077145"/>
                  </a:ext>
                </a:extLst>
              </a:tr>
              <a:tr h="63789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52837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0747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3B4E371-8380-4003-B13D-D87472E304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5760398"/>
              </p:ext>
            </p:extLst>
          </p:nvPr>
        </p:nvGraphicFramePr>
        <p:xfrm>
          <a:off x="-58189" y="719666"/>
          <a:ext cx="12161520" cy="52786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0380">
                  <a:extLst>
                    <a:ext uri="{9D8B030D-6E8A-4147-A177-3AD203B41FA5}">
                      <a16:colId xmlns:a16="http://schemas.microsoft.com/office/drawing/2014/main" val="1989060123"/>
                    </a:ext>
                  </a:extLst>
                </a:gridCol>
                <a:gridCol w="3040380">
                  <a:extLst>
                    <a:ext uri="{9D8B030D-6E8A-4147-A177-3AD203B41FA5}">
                      <a16:colId xmlns:a16="http://schemas.microsoft.com/office/drawing/2014/main" val="1201094788"/>
                    </a:ext>
                  </a:extLst>
                </a:gridCol>
                <a:gridCol w="3040380">
                  <a:extLst>
                    <a:ext uri="{9D8B030D-6E8A-4147-A177-3AD203B41FA5}">
                      <a16:colId xmlns:a16="http://schemas.microsoft.com/office/drawing/2014/main" val="949352992"/>
                    </a:ext>
                  </a:extLst>
                </a:gridCol>
                <a:gridCol w="3040380">
                  <a:extLst>
                    <a:ext uri="{9D8B030D-6E8A-4147-A177-3AD203B41FA5}">
                      <a16:colId xmlns:a16="http://schemas.microsoft.com/office/drawing/2014/main" val="1031388452"/>
                    </a:ext>
                  </a:extLst>
                </a:gridCol>
              </a:tblGrid>
              <a:tr h="2023473">
                <a:tc>
                  <a:txBody>
                    <a:bodyPr/>
                    <a:lstStyle/>
                    <a:p>
                      <a:r>
                        <a:rPr lang="en-GB" dirty="0"/>
                        <a:t>Sex/Gender Differences in Camouflaging in Children and Adolescents with Autism</a:t>
                      </a:r>
                    </a:p>
                    <a:p>
                      <a:r>
                        <a:rPr lang="en-GB" dirty="0"/>
                        <a:t>Henry Wood-</a:t>
                      </a:r>
                      <a:r>
                        <a:rPr lang="en-GB" dirty="0" err="1"/>
                        <a:t>Downie</a:t>
                      </a:r>
                      <a:r>
                        <a:rPr lang="en-GB" dirty="0"/>
                        <a:t>, Bonnie Wong, </a:t>
                      </a:r>
                      <a:r>
                        <a:rPr lang="en-GB" dirty="0" err="1"/>
                        <a:t>Haana</a:t>
                      </a:r>
                      <a:r>
                        <a:rPr lang="en-GB" dirty="0"/>
                        <a:t> Kovshoff, William Mandy, Laura Hull &amp; Julie A. Hadwin Published 20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July 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investigates sex/gender differences in camouflaging with children and adolescents (N = 84) with and without an autism diagnosis/increased levels of autistic traits using two conceptualisations/operationalisations of camouflaging, Camouflaging, defined as strategies used to appear less autistic in social interactions (Hull et al. 2017), is argued to be a key feature of the female autisticFootnote2 phenotype (Hull et al. 2019a; reviews by Hull et al. 2020; Wood and Wong 2017).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Discrepancy methods of measuring camouflaging as ‘compensatory camouflaging’; this is based upon Livingston and </a:t>
                      </a:r>
                      <a:r>
                        <a:rPr lang="en-GB" dirty="0" err="1"/>
                        <a:t>Happé’s</a:t>
                      </a:r>
                      <a:r>
                        <a:rPr lang="en-GB" dirty="0"/>
                        <a:t> (2017, p. 731) conceptualisation of compensation, defined as “the processes contributing to improved behavioural presentation of a neurodevelopmental disorder despite persisting core deficit(s) at cognitive and/or neurobiological levels”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One participant (neurotypical girl) had a very low total IDT score of 0.08 (2.49 standard deviations below the mean for neurotypical participants), and was investigated as a possible outlier. Scores in the neurotypical group (not including the potential outlier) ranged from 1.00–4.60 (M = 3.04, SD = 1.09), suggesting the outlier was from a different population, which would justify removal from the analysis (Field 2013).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6420090"/>
                  </a:ext>
                </a:extLst>
              </a:tr>
              <a:tr h="39904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4413859"/>
                  </a:ext>
                </a:extLst>
              </a:tr>
              <a:tr h="39904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84508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2841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C1235-37F0-4B60-B138-5F8E990D9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Result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99CC7-B913-4F2B-8070-24C2CD9E641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396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343CB-F3E4-4C0C-B593-45D2F1564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DF784-607D-45A1-AEB0-0BFC8587BFC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616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5BE29-3164-4030-966B-70C90D15D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AA2AC-CF00-4113-98C7-9BC113A6C3A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900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062FA-EEFC-4E36-BE25-3C22E7B426D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4692" y="444737"/>
            <a:ext cx="11982616" cy="3424107"/>
          </a:xfrm>
        </p:spPr>
        <p:txBody>
          <a:bodyPr>
            <a:normAutofit fontScale="85000"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Milner, V., McIntosh, H., Colvert, E., &amp; Happé, F etal (2019). A Qualitative Exploration of the Female Experience of Autism Spectrum Disorder (ASD). Journal of autism and developmental disorders, 49(6), 2389–2402.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https://doi.org/10.1007/s10803-019-03906-4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Lockwood Estrin, G., Milner, V., Spain, D. et al. Barriers to Autism Spectrum Disorder Diagnosis for Young Women and Girls: a Systematic Review. Rev J Autism Dev Disord 8, 454–470 (2021).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https://doi.org/10.1007/s40489-020-00225-8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Wood-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Downie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H., Wong, B., Kovshoff, H. et al. Sex/Gender Differences in Camouflaging in Children and Adolescents with Autism. J Autism Dev Disord 51, 1353–1364 (2021). https://doi.org/10.1007/s10803-020-04615-z</a:t>
            </a:r>
          </a:p>
        </p:txBody>
      </p:sp>
    </p:spTree>
    <p:extLst>
      <p:ext uri="{BB962C8B-B14F-4D97-AF65-F5344CB8AC3E}">
        <p14:creationId xmlns:p14="http://schemas.microsoft.com/office/powerpoint/2010/main" val="411314220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323</TotalTime>
  <Words>922</Words>
  <Application>Microsoft Office PowerPoint</Application>
  <PresentationFormat>Widescreen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Tw Cen MT</vt:lpstr>
      <vt:lpstr>Wingdings</vt:lpstr>
      <vt:lpstr>Droplet</vt:lpstr>
      <vt:lpstr>Introduction to research (BMHP5005) </vt:lpstr>
      <vt:lpstr>Introduction</vt:lpstr>
      <vt:lpstr>Methods</vt:lpstr>
      <vt:lpstr>PowerPoint Presentation</vt:lpstr>
      <vt:lpstr>PowerPoint Presentation</vt:lpstr>
      <vt:lpstr>Result</vt:lpstr>
      <vt:lpstr>Discussion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 (BMHP5005)</dc:title>
  <dc:creator>shumana begum</dc:creator>
  <cp:lastModifiedBy>shumana begum</cp:lastModifiedBy>
  <cp:revision>10</cp:revision>
  <dcterms:created xsi:type="dcterms:W3CDTF">2022-03-21T19:58:40Z</dcterms:created>
  <dcterms:modified xsi:type="dcterms:W3CDTF">2022-03-27T12:39:20Z</dcterms:modified>
</cp:coreProperties>
</file>