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30"/>
  </p:notesMasterIdLst>
  <p:sldIdLst>
    <p:sldId id="256" r:id="rId5"/>
    <p:sldId id="379" r:id="rId6"/>
    <p:sldId id="378" r:id="rId7"/>
    <p:sldId id="448" r:id="rId8"/>
    <p:sldId id="422" r:id="rId9"/>
    <p:sldId id="473" r:id="rId10"/>
    <p:sldId id="472" r:id="rId11"/>
    <p:sldId id="507" r:id="rId12"/>
    <p:sldId id="474" r:id="rId13"/>
    <p:sldId id="475" r:id="rId14"/>
    <p:sldId id="505" r:id="rId15"/>
    <p:sldId id="510" r:id="rId16"/>
    <p:sldId id="506" r:id="rId17"/>
    <p:sldId id="476" r:id="rId18"/>
    <p:sldId id="477" r:id="rId19"/>
    <p:sldId id="478" r:id="rId20"/>
    <p:sldId id="479" r:id="rId21"/>
    <p:sldId id="503" r:id="rId22"/>
    <p:sldId id="504" r:id="rId23"/>
    <p:sldId id="508" r:id="rId24"/>
    <p:sldId id="495" r:id="rId25"/>
    <p:sldId id="509" r:id="rId26"/>
    <p:sldId id="377" r:id="rId27"/>
    <p:sldId id="471" r:id="rId28"/>
    <p:sldId id="275"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1"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21A7E1-4349-4052-A6C2-FF6D43102155}" v="231" dt="2021-03-01T22:31:16.5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79221" autoAdjust="0"/>
  </p:normalViewPr>
  <p:slideViewPr>
    <p:cSldViewPr>
      <p:cViewPr varScale="1">
        <p:scale>
          <a:sx n="57" d="100"/>
          <a:sy n="57" d="100"/>
        </p:scale>
        <p:origin x="179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C21A7E1-4349-4052-A6C2-FF6D43102155}"/>
    <pc:docChg chg="undo redo custSel addSld delSld modSld sldOrd">
      <pc:chgData name="Paul Tinkler" userId="bcebf29c-73c2-433d-80d2-6bad896374bf" providerId="ADAL" clId="{6C21A7E1-4349-4052-A6C2-FF6D43102155}" dt="2021-03-02T18:22:28.229" v="3806" actId="207"/>
      <pc:docMkLst>
        <pc:docMk/>
      </pc:docMkLst>
      <pc:sldChg chg="modSp mod">
        <pc:chgData name="Paul Tinkler" userId="bcebf29c-73c2-433d-80d2-6bad896374bf" providerId="ADAL" clId="{6C21A7E1-4349-4052-A6C2-FF6D43102155}" dt="2021-02-24T20:28:34.128" v="0" actId="20577"/>
        <pc:sldMkLst>
          <pc:docMk/>
          <pc:sldMk cId="0" sldId="256"/>
        </pc:sldMkLst>
        <pc:spChg chg="mod">
          <ac:chgData name="Paul Tinkler" userId="bcebf29c-73c2-433d-80d2-6bad896374bf" providerId="ADAL" clId="{6C21A7E1-4349-4052-A6C2-FF6D43102155}" dt="2021-02-24T20:28:34.128" v="0" actId="20577"/>
          <ac:spMkLst>
            <pc:docMk/>
            <pc:sldMk cId="0" sldId="256"/>
            <ac:spMk id="13" creationId="{511638AC-85E3-4BEE-B4E0-FCA3D0D0EB96}"/>
          </ac:spMkLst>
        </pc:spChg>
      </pc:sldChg>
      <pc:sldChg chg="del">
        <pc:chgData name="Paul Tinkler" userId="bcebf29c-73c2-433d-80d2-6bad896374bf" providerId="ADAL" clId="{6C21A7E1-4349-4052-A6C2-FF6D43102155}" dt="2021-02-24T20:46:51.637" v="452" actId="47"/>
        <pc:sldMkLst>
          <pc:docMk/>
          <pc:sldMk cId="882481528" sldId="257"/>
        </pc:sldMkLst>
      </pc:sldChg>
      <pc:sldChg chg="del">
        <pc:chgData name="Paul Tinkler" userId="bcebf29c-73c2-433d-80d2-6bad896374bf" providerId="ADAL" clId="{6C21A7E1-4349-4052-A6C2-FF6D43102155}" dt="2021-02-24T20:46:47.522" v="444" actId="47"/>
        <pc:sldMkLst>
          <pc:docMk/>
          <pc:sldMk cId="4031362604" sldId="258"/>
        </pc:sldMkLst>
      </pc:sldChg>
      <pc:sldChg chg="del">
        <pc:chgData name="Paul Tinkler" userId="bcebf29c-73c2-433d-80d2-6bad896374bf" providerId="ADAL" clId="{6C21A7E1-4349-4052-A6C2-FF6D43102155}" dt="2021-02-24T20:46:50.602" v="450" actId="47"/>
        <pc:sldMkLst>
          <pc:docMk/>
          <pc:sldMk cId="3888580411" sldId="260"/>
        </pc:sldMkLst>
      </pc:sldChg>
      <pc:sldChg chg="modSp add del mod">
        <pc:chgData name="Paul Tinkler" userId="bcebf29c-73c2-433d-80d2-6bad896374bf" providerId="ADAL" clId="{6C21A7E1-4349-4052-A6C2-FF6D43102155}" dt="2021-02-25T23:36:02.809" v="3012" actId="47"/>
        <pc:sldMkLst>
          <pc:docMk/>
          <pc:sldMk cId="2997235392" sldId="263"/>
        </pc:sldMkLst>
        <pc:spChg chg="mod">
          <ac:chgData name="Paul Tinkler" userId="bcebf29c-73c2-433d-80d2-6bad896374bf" providerId="ADAL" clId="{6C21A7E1-4349-4052-A6C2-FF6D43102155}" dt="2021-02-24T21:15:33.571" v="476" actId="27636"/>
          <ac:spMkLst>
            <pc:docMk/>
            <pc:sldMk cId="2997235392" sldId="263"/>
            <ac:spMk id="2" creationId="{00000000-0000-0000-0000-000000000000}"/>
          </ac:spMkLst>
        </pc:spChg>
        <pc:spChg chg="mod">
          <ac:chgData name="Paul Tinkler" userId="bcebf29c-73c2-433d-80d2-6bad896374bf" providerId="ADAL" clId="{6C21A7E1-4349-4052-A6C2-FF6D43102155}" dt="2021-02-24T21:15:33.575" v="477" actId="27636"/>
          <ac:spMkLst>
            <pc:docMk/>
            <pc:sldMk cId="2997235392" sldId="263"/>
            <ac:spMk id="21507" creationId="{00000000-0000-0000-0000-000000000000}"/>
          </ac:spMkLst>
        </pc:spChg>
      </pc:sldChg>
      <pc:sldChg chg="del">
        <pc:chgData name="Paul Tinkler" userId="bcebf29c-73c2-433d-80d2-6bad896374bf" providerId="ADAL" clId="{6C21A7E1-4349-4052-A6C2-FF6D43102155}" dt="2021-02-24T20:46:48.032" v="445" actId="47"/>
        <pc:sldMkLst>
          <pc:docMk/>
          <pc:sldMk cId="3813165342" sldId="263"/>
        </pc:sldMkLst>
      </pc:sldChg>
      <pc:sldChg chg="del">
        <pc:chgData name="Paul Tinkler" userId="bcebf29c-73c2-433d-80d2-6bad896374bf" providerId="ADAL" clId="{6C21A7E1-4349-4052-A6C2-FF6D43102155}" dt="2021-02-24T20:46:48.512" v="446" actId="47"/>
        <pc:sldMkLst>
          <pc:docMk/>
          <pc:sldMk cId="2326382128" sldId="264"/>
        </pc:sldMkLst>
      </pc:sldChg>
      <pc:sldChg chg="del">
        <pc:chgData name="Paul Tinkler" userId="bcebf29c-73c2-433d-80d2-6bad896374bf" providerId="ADAL" clId="{6C21A7E1-4349-4052-A6C2-FF6D43102155}" dt="2021-02-24T20:46:49.542" v="448" actId="47"/>
        <pc:sldMkLst>
          <pc:docMk/>
          <pc:sldMk cId="69791773" sldId="265"/>
        </pc:sldMkLst>
      </pc:sldChg>
      <pc:sldChg chg="del">
        <pc:chgData name="Paul Tinkler" userId="bcebf29c-73c2-433d-80d2-6bad896374bf" providerId="ADAL" clId="{6C21A7E1-4349-4052-A6C2-FF6D43102155}" dt="2021-02-24T20:46:50.192" v="449" actId="47"/>
        <pc:sldMkLst>
          <pc:docMk/>
          <pc:sldMk cId="898246441" sldId="266"/>
        </pc:sldMkLst>
      </pc:sldChg>
      <pc:sldChg chg="add del">
        <pc:chgData name="Paul Tinkler" userId="bcebf29c-73c2-433d-80d2-6bad896374bf" providerId="ADAL" clId="{6C21A7E1-4349-4052-A6C2-FF6D43102155}" dt="2021-02-25T23:36:03.367" v="3013" actId="47"/>
        <pc:sldMkLst>
          <pc:docMk/>
          <pc:sldMk cId="1303330455" sldId="266"/>
        </pc:sldMkLst>
      </pc:sldChg>
      <pc:sldChg chg="modSp add del">
        <pc:chgData name="Paul Tinkler" userId="bcebf29c-73c2-433d-80d2-6bad896374bf" providerId="ADAL" clId="{6C21A7E1-4349-4052-A6C2-FF6D43102155}" dt="2021-02-25T18:28:28.059" v="1603" actId="47"/>
        <pc:sldMkLst>
          <pc:docMk/>
          <pc:sldMk cId="2194303703" sldId="267"/>
        </pc:sldMkLst>
        <pc:picChg chg="mod">
          <ac:chgData name="Paul Tinkler" userId="bcebf29c-73c2-433d-80d2-6bad896374bf" providerId="ADAL" clId="{6C21A7E1-4349-4052-A6C2-FF6D43102155}" dt="2021-02-25T18:17:36.570" v="1602" actId="1076"/>
          <ac:picMkLst>
            <pc:docMk/>
            <pc:sldMk cId="2194303703" sldId="267"/>
            <ac:picMk id="25603" creationId="{00000000-0000-0000-0000-000000000000}"/>
          </ac:picMkLst>
        </pc:picChg>
      </pc:sldChg>
      <pc:sldChg chg="del">
        <pc:chgData name="Paul Tinkler" userId="bcebf29c-73c2-433d-80d2-6bad896374bf" providerId="ADAL" clId="{6C21A7E1-4349-4052-A6C2-FF6D43102155}" dt="2021-02-24T20:46:57.973" v="457" actId="47"/>
        <pc:sldMkLst>
          <pc:docMk/>
          <pc:sldMk cId="4005751627" sldId="267"/>
        </pc:sldMkLst>
      </pc:sldChg>
      <pc:sldChg chg="del">
        <pc:chgData name="Paul Tinkler" userId="bcebf29c-73c2-433d-80d2-6bad896374bf" providerId="ADAL" clId="{6C21A7E1-4349-4052-A6C2-FF6D43102155}" dt="2021-02-24T20:46:58.727" v="458" actId="47"/>
        <pc:sldMkLst>
          <pc:docMk/>
          <pc:sldMk cId="2052486071" sldId="268"/>
        </pc:sldMkLst>
      </pc:sldChg>
      <pc:sldChg chg="del">
        <pc:chgData name="Paul Tinkler" userId="bcebf29c-73c2-433d-80d2-6bad896374bf" providerId="ADAL" clId="{6C21A7E1-4349-4052-A6C2-FF6D43102155}" dt="2021-02-24T20:46:59.312" v="459" actId="47"/>
        <pc:sldMkLst>
          <pc:docMk/>
          <pc:sldMk cId="3133254197" sldId="269"/>
        </pc:sldMkLst>
      </pc:sldChg>
      <pc:sldChg chg="del">
        <pc:chgData name="Paul Tinkler" userId="bcebf29c-73c2-433d-80d2-6bad896374bf" providerId="ADAL" clId="{6C21A7E1-4349-4052-A6C2-FF6D43102155}" dt="2021-02-24T20:47:00.132" v="460" actId="47"/>
        <pc:sldMkLst>
          <pc:docMk/>
          <pc:sldMk cId="1587246322" sldId="270"/>
        </pc:sldMkLst>
      </pc:sldChg>
      <pc:sldChg chg="add del">
        <pc:chgData name="Paul Tinkler" userId="bcebf29c-73c2-433d-80d2-6bad896374bf" providerId="ADAL" clId="{6C21A7E1-4349-4052-A6C2-FF6D43102155}" dt="2021-02-25T23:36:01.508" v="3009" actId="47"/>
        <pc:sldMkLst>
          <pc:docMk/>
          <pc:sldMk cId="2297078183" sldId="270"/>
        </pc:sldMkLst>
      </pc:sldChg>
      <pc:sldChg chg="add del">
        <pc:chgData name="Paul Tinkler" userId="bcebf29c-73c2-433d-80d2-6bad896374bf" providerId="ADAL" clId="{6C21A7E1-4349-4052-A6C2-FF6D43102155}" dt="2021-02-25T23:36:02.318" v="3010" actId="47"/>
        <pc:sldMkLst>
          <pc:docMk/>
          <pc:sldMk cId="1970702615" sldId="271"/>
        </pc:sldMkLst>
      </pc:sldChg>
      <pc:sldChg chg="del">
        <pc:chgData name="Paul Tinkler" userId="bcebf29c-73c2-433d-80d2-6bad896374bf" providerId="ADAL" clId="{6C21A7E1-4349-4052-A6C2-FF6D43102155}" dt="2021-02-24T20:46:51.155" v="451" actId="47"/>
        <pc:sldMkLst>
          <pc:docMk/>
          <pc:sldMk cId="3777588088" sldId="271"/>
        </pc:sldMkLst>
      </pc:sldChg>
      <pc:sldChg chg="del">
        <pc:chgData name="Paul Tinkler" userId="bcebf29c-73c2-433d-80d2-6bad896374bf" providerId="ADAL" clId="{6C21A7E1-4349-4052-A6C2-FF6D43102155}" dt="2021-02-24T20:47:01.652" v="462" actId="47"/>
        <pc:sldMkLst>
          <pc:docMk/>
          <pc:sldMk cId="2095173823" sldId="272"/>
        </pc:sldMkLst>
      </pc:sldChg>
      <pc:sldChg chg="add del">
        <pc:chgData name="Paul Tinkler" userId="bcebf29c-73c2-433d-80d2-6bad896374bf" providerId="ADAL" clId="{6C21A7E1-4349-4052-A6C2-FF6D43102155}" dt="2021-02-25T23:36:02.590" v="3011" actId="47"/>
        <pc:sldMkLst>
          <pc:docMk/>
          <pc:sldMk cId="2522720891" sldId="274"/>
        </pc:sldMkLst>
      </pc:sldChg>
      <pc:sldChg chg="modSp add mod ord">
        <pc:chgData name="Paul Tinkler" userId="bcebf29c-73c2-433d-80d2-6bad896374bf" providerId="ADAL" clId="{6C21A7E1-4349-4052-A6C2-FF6D43102155}" dt="2021-03-01T22:31:40.862" v="3682" actId="20577"/>
        <pc:sldMkLst>
          <pc:docMk/>
          <pc:sldMk cId="1014623368" sldId="275"/>
        </pc:sldMkLst>
        <pc:spChg chg="mod">
          <ac:chgData name="Paul Tinkler" userId="bcebf29c-73c2-433d-80d2-6bad896374bf" providerId="ADAL" clId="{6C21A7E1-4349-4052-A6C2-FF6D43102155}" dt="2021-02-25T23:36:26.210" v="3015" actId="122"/>
          <ac:spMkLst>
            <pc:docMk/>
            <pc:sldMk cId="1014623368" sldId="275"/>
            <ac:spMk id="2" creationId="{00000000-0000-0000-0000-000000000000}"/>
          </ac:spMkLst>
        </pc:spChg>
        <pc:spChg chg="mod">
          <ac:chgData name="Paul Tinkler" userId="bcebf29c-73c2-433d-80d2-6bad896374bf" providerId="ADAL" clId="{6C21A7E1-4349-4052-A6C2-FF6D43102155}" dt="2021-03-01T22:31:40.862" v="3682" actId="20577"/>
          <ac:spMkLst>
            <pc:docMk/>
            <pc:sldMk cId="1014623368" sldId="275"/>
            <ac:spMk id="3" creationId="{00000000-0000-0000-0000-000000000000}"/>
          </ac:spMkLst>
        </pc:spChg>
      </pc:sldChg>
      <pc:sldChg chg="add del">
        <pc:chgData name="Paul Tinkler" userId="bcebf29c-73c2-433d-80d2-6bad896374bf" providerId="ADAL" clId="{6C21A7E1-4349-4052-A6C2-FF6D43102155}" dt="2021-02-25T23:36:01.007" v="3008" actId="47"/>
        <pc:sldMkLst>
          <pc:docMk/>
          <pc:sldMk cId="285119373" sldId="276"/>
        </pc:sldMkLst>
      </pc:sldChg>
      <pc:sldChg chg="add del ord">
        <pc:chgData name="Paul Tinkler" userId="bcebf29c-73c2-433d-80d2-6bad896374bf" providerId="ADAL" clId="{6C21A7E1-4349-4052-A6C2-FF6D43102155}" dt="2021-02-25T23:36:00.755" v="3007" actId="47"/>
        <pc:sldMkLst>
          <pc:docMk/>
          <pc:sldMk cId="3729935191" sldId="277"/>
        </pc:sldMkLst>
      </pc:sldChg>
      <pc:sldChg chg="del">
        <pc:chgData name="Paul Tinkler" userId="bcebf29c-73c2-433d-80d2-6bad896374bf" providerId="ADAL" clId="{6C21A7E1-4349-4052-A6C2-FF6D43102155}" dt="2021-02-24T20:47:03.302" v="465" actId="47"/>
        <pc:sldMkLst>
          <pc:docMk/>
          <pc:sldMk cId="0" sldId="288"/>
        </pc:sldMkLst>
      </pc:sldChg>
      <pc:sldChg chg="del">
        <pc:chgData name="Paul Tinkler" userId="bcebf29c-73c2-433d-80d2-6bad896374bf" providerId="ADAL" clId="{6C21A7E1-4349-4052-A6C2-FF6D43102155}" dt="2021-02-24T20:46:46.477" v="442" actId="47"/>
        <pc:sldMkLst>
          <pc:docMk/>
          <pc:sldMk cId="1751876087" sldId="325"/>
        </pc:sldMkLst>
      </pc:sldChg>
      <pc:sldChg chg="del">
        <pc:chgData name="Paul Tinkler" userId="bcebf29c-73c2-433d-80d2-6bad896374bf" providerId="ADAL" clId="{6C21A7E1-4349-4052-A6C2-FF6D43102155}" dt="2021-02-24T20:47:02.202" v="463" actId="47"/>
        <pc:sldMkLst>
          <pc:docMk/>
          <pc:sldMk cId="2096029350" sldId="362"/>
        </pc:sldMkLst>
      </pc:sldChg>
      <pc:sldChg chg="modSp mod modAnim">
        <pc:chgData name="Paul Tinkler" userId="bcebf29c-73c2-433d-80d2-6bad896374bf" providerId="ADAL" clId="{6C21A7E1-4349-4052-A6C2-FF6D43102155}" dt="2021-02-25T16:41:11.356" v="1406" actId="6549"/>
        <pc:sldMkLst>
          <pc:docMk/>
          <pc:sldMk cId="3254800580" sldId="378"/>
        </pc:sldMkLst>
        <pc:spChg chg="mod">
          <ac:chgData name="Paul Tinkler" userId="bcebf29c-73c2-433d-80d2-6bad896374bf" providerId="ADAL" clId="{6C21A7E1-4349-4052-A6C2-FF6D43102155}" dt="2021-02-25T16:41:11.356" v="1406" actId="6549"/>
          <ac:spMkLst>
            <pc:docMk/>
            <pc:sldMk cId="3254800580" sldId="378"/>
            <ac:spMk id="3" creationId="{656DFEBC-83E2-4D34-AC5E-6E0A47BE73CE}"/>
          </ac:spMkLst>
        </pc:spChg>
      </pc:sldChg>
      <pc:sldChg chg="modSp mod">
        <pc:chgData name="Paul Tinkler" userId="bcebf29c-73c2-433d-80d2-6bad896374bf" providerId="ADAL" clId="{6C21A7E1-4349-4052-A6C2-FF6D43102155}" dt="2021-02-25T22:39:09.275" v="1654" actId="1076"/>
        <pc:sldMkLst>
          <pc:docMk/>
          <pc:sldMk cId="3643099484" sldId="379"/>
        </pc:sldMkLst>
        <pc:spChg chg="mod">
          <ac:chgData name="Paul Tinkler" userId="bcebf29c-73c2-433d-80d2-6bad896374bf" providerId="ADAL" clId="{6C21A7E1-4349-4052-A6C2-FF6D43102155}" dt="2021-02-25T22:39:09.275" v="1654" actId="1076"/>
          <ac:spMkLst>
            <pc:docMk/>
            <pc:sldMk cId="3643099484" sldId="379"/>
            <ac:spMk id="3" creationId="{2A4335A4-21C7-42AA-9462-7BB405F7938D}"/>
          </ac:spMkLst>
        </pc:spChg>
      </pc:sldChg>
      <pc:sldChg chg="addSp delSp modSp add mod">
        <pc:chgData name="Paul Tinkler" userId="bcebf29c-73c2-433d-80d2-6bad896374bf" providerId="ADAL" clId="{6C21A7E1-4349-4052-A6C2-FF6D43102155}" dt="2021-02-25T22:41:19.107" v="1664" actId="1076"/>
        <pc:sldMkLst>
          <pc:docMk/>
          <pc:sldMk cId="492034628" sldId="422"/>
        </pc:sldMkLst>
        <pc:spChg chg="mod">
          <ac:chgData name="Paul Tinkler" userId="bcebf29c-73c2-433d-80d2-6bad896374bf" providerId="ADAL" clId="{6C21A7E1-4349-4052-A6C2-FF6D43102155}" dt="2021-02-25T22:41:19.107" v="1664" actId="1076"/>
          <ac:spMkLst>
            <pc:docMk/>
            <pc:sldMk cId="492034628" sldId="422"/>
            <ac:spMk id="2" creationId="{00000000-0000-0000-0000-000000000000}"/>
          </ac:spMkLst>
        </pc:spChg>
        <pc:spChg chg="add del mod">
          <ac:chgData name="Paul Tinkler" userId="bcebf29c-73c2-433d-80d2-6bad896374bf" providerId="ADAL" clId="{6C21A7E1-4349-4052-A6C2-FF6D43102155}" dt="2021-02-25T22:40:46.428" v="1658" actId="478"/>
          <ac:spMkLst>
            <pc:docMk/>
            <pc:sldMk cId="492034628" sldId="422"/>
            <ac:spMk id="5" creationId="{A3C27941-C8C7-4A37-8280-161D3D2CD606}"/>
          </ac:spMkLst>
        </pc:spChg>
        <pc:picChg chg="add mod">
          <ac:chgData name="Paul Tinkler" userId="bcebf29c-73c2-433d-80d2-6bad896374bf" providerId="ADAL" clId="{6C21A7E1-4349-4052-A6C2-FF6D43102155}" dt="2021-02-25T22:41:04.499" v="1661" actId="14100"/>
          <ac:picMkLst>
            <pc:docMk/>
            <pc:sldMk cId="492034628" sldId="422"/>
            <ac:picMk id="4" creationId="{F1623AEE-21DA-458E-8797-B1BAEEBD02C8}"/>
          </ac:picMkLst>
        </pc:picChg>
        <pc:picChg chg="add mod">
          <ac:chgData name="Paul Tinkler" userId="bcebf29c-73c2-433d-80d2-6bad896374bf" providerId="ADAL" clId="{6C21A7E1-4349-4052-A6C2-FF6D43102155}" dt="2021-02-25T22:41:14.139" v="1663" actId="1076"/>
          <ac:picMkLst>
            <pc:docMk/>
            <pc:sldMk cId="492034628" sldId="422"/>
            <ac:picMk id="6" creationId="{C9E23C06-B7D9-48A7-AC92-75F3272CF7D7}"/>
          </ac:picMkLst>
        </pc:picChg>
      </pc:sldChg>
      <pc:sldChg chg="modSp add del modAnim">
        <pc:chgData name="Paul Tinkler" userId="bcebf29c-73c2-433d-80d2-6bad896374bf" providerId="ADAL" clId="{6C21A7E1-4349-4052-A6C2-FF6D43102155}" dt="2021-02-24T21:09:55.831" v="467" actId="47"/>
        <pc:sldMkLst>
          <pc:docMk/>
          <pc:sldMk cId="1865907106" sldId="445"/>
        </pc:sldMkLst>
        <pc:spChg chg="mod">
          <ac:chgData name="Paul Tinkler" userId="bcebf29c-73c2-433d-80d2-6bad896374bf" providerId="ADAL" clId="{6C21A7E1-4349-4052-A6C2-FF6D43102155}" dt="2021-02-24T21:07:56.215" v="466"/>
          <ac:spMkLst>
            <pc:docMk/>
            <pc:sldMk cId="1865907106" sldId="445"/>
            <ac:spMk id="7171" creationId="{00000000-0000-0000-0000-000000000000}"/>
          </ac:spMkLst>
        </pc:spChg>
        <pc:spChg chg="mod">
          <ac:chgData name="Paul Tinkler" userId="bcebf29c-73c2-433d-80d2-6bad896374bf" providerId="ADAL" clId="{6C21A7E1-4349-4052-A6C2-FF6D43102155}" dt="2021-02-24T21:07:56.215" v="466"/>
          <ac:spMkLst>
            <pc:docMk/>
            <pc:sldMk cId="1865907106" sldId="445"/>
            <ac:spMk id="7173" creationId="{00000000-0000-0000-0000-000000000000}"/>
          </ac:spMkLst>
        </pc:spChg>
        <pc:spChg chg="mod">
          <ac:chgData name="Paul Tinkler" userId="bcebf29c-73c2-433d-80d2-6bad896374bf" providerId="ADAL" clId="{6C21A7E1-4349-4052-A6C2-FF6D43102155}" dt="2021-02-24T21:07:56.215" v="466"/>
          <ac:spMkLst>
            <pc:docMk/>
            <pc:sldMk cId="1865907106" sldId="445"/>
            <ac:spMk id="7174" creationId="{00000000-0000-0000-0000-000000000000}"/>
          </ac:spMkLst>
        </pc:spChg>
      </pc:sldChg>
      <pc:sldChg chg="modSp add del">
        <pc:chgData name="Paul Tinkler" userId="bcebf29c-73c2-433d-80d2-6bad896374bf" providerId="ADAL" clId="{6C21A7E1-4349-4052-A6C2-FF6D43102155}" dt="2021-02-24T21:19:26.970" v="486" actId="47"/>
        <pc:sldMkLst>
          <pc:docMk/>
          <pc:sldMk cId="3351451604" sldId="447"/>
        </pc:sldMkLst>
        <pc:spChg chg="mod">
          <ac:chgData name="Paul Tinkler" userId="bcebf29c-73c2-433d-80d2-6bad896374bf" providerId="ADAL" clId="{6C21A7E1-4349-4052-A6C2-FF6D43102155}" dt="2021-02-24T21:19:11.004" v="485"/>
          <ac:spMkLst>
            <pc:docMk/>
            <pc:sldMk cId="3351451604" sldId="447"/>
            <ac:spMk id="9220" creationId="{00000000-0000-0000-0000-000000000000}"/>
          </ac:spMkLst>
        </pc:spChg>
        <pc:spChg chg="mod">
          <ac:chgData name="Paul Tinkler" userId="bcebf29c-73c2-433d-80d2-6bad896374bf" providerId="ADAL" clId="{6C21A7E1-4349-4052-A6C2-FF6D43102155}" dt="2021-02-24T21:19:11.004" v="485"/>
          <ac:spMkLst>
            <pc:docMk/>
            <pc:sldMk cId="3351451604" sldId="447"/>
            <ac:spMk id="9221" creationId="{00000000-0000-0000-0000-000000000000}"/>
          </ac:spMkLst>
        </pc:spChg>
      </pc:sldChg>
      <pc:sldChg chg="modSp add mod">
        <pc:chgData name="Paul Tinkler" userId="bcebf29c-73c2-433d-80d2-6bad896374bf" providerId="ADAL" clId="{6C21A7E1-4349-4052-A6C2-FF6D43102155}" dt="2021-02-25T17:15:08.646" v="1419" actId="122"/>
        <pc:sldMkLst>
          <pc:docMk/>
          <pc:sldMk cId="3212947102" sldId="448"/>
        </pc:sldMkLst>
        <pc:spChg chg="mod">
          <ac:chgData name="Paul Tinkler" userId="bcebf29c-73c2-433d-80d2-6bad896374bf" providerId="ADAL" clId="{6C21A7E1-4349-4052-A6C2-FF6D43102155}" dt="2021-02-25T17:15:08.646" v="1419" actId="122"/>
          <ac:spMkLst>
            <pc:docMk/>
            <pc:sldMk cId="3212947102" sldId="448"/>
            <ac:spMk id="2" creationId="{1A8689D4-0240-5B42-B292-ED52582EAC8E}"/>
          </ac:spMkLst>
        </pc:spChg>
      </pc:sldChg>
      <pc:sldChg chg="del">
        <pc:chgData name="Paul Tinkler" userId="bcebf29c-73c2-433d-80d2-6bad896374bf" providerId="ADAL" clId="{6C21A7E1-4349-4052-A6C2-FF6D43102155}" dt="2021-02-24T21:17:10.515" v="482" actId="47"/>
        <pc:sldMkLst>
          <pc:docMk/>
          <pc:sldMk cId="3893632483" sldId="462"/>
        </pc:sldMkLst>
      </pc:sldChg>
      <pc:sldChg chg="del">
        <pc:chgData name="Paul Tinkler" userId="bcebf29c-73c2-433d-80d2-6bad896374bf" providerId="ADAL" clId="{6C21A7E1-4349-4052-A6C2-FF6D43102155}" dt="2021-02-24T20:46:47.112" v="443" actId="47"/>
        <pc:sldMkLst>
          <pc:docMk/>
          <pc:sldMk cId="284750875" sldId="463"/>
        </pc:sldMkLst>
      </pc:sldChg>
      <pc:sldChg chg="del">
        <pc:chgData name="Paul Tinkler" userId="bcebf29c-73c2-433d-80d2-6bad896374bf" providerId="ADAL" clId="{6C21A7E1-4349-4052-A6C2-FF6D43102155}" dt="2021-02-24T20:46:49.082" v="447" actId="47"/>
        <pc:sldMkLst>
          <pc:docMk/>
          <pc:sldMk cId="2697164501" sldId="464"/>
        </pc:sldMkLst>
      </pc:sldChg>
      <pc:sldChg chg="del">
        <pc:chgData name="Paul Tinkler" userId="bcebf29c-73c2-433d-80d2-6bad896374bf" providerId="ADAL" clId="{6C21A7E1-4349-4052-A6C2-FF6D43102155}" dt="2021-02-24T20:47:02.637" v="464" actId="47"/>
        <pc:sldMkLst>
          <pc:docMk/>
          <pc:sldMk cId="3666144961" sldId="465"/>
        </pc:sldMkLst>
      </pc:sldChg>
      <pc:sldChg chg="modSp del mod">
        <pc:chgData name="Paul Tinkler" userId="bcebf29c-73c2-433d-80d2-6bad896374bf" providerId="ADAL" clId="{6C21A7E1-4349-4052-A6C2-FF6D43102155}" dt="2021-02-24T20:46:52.187" v="453" actId="47"/>
        <pc:sldMkLst>
          <pc:docMk/>
          <pc:sldMk cId="2512741360" sldId="466"/>
        </pc:sldMkLst>
        <pc:spChg chg="mod">
          <ac:chgData name="Paul Tinkler" userId="bcebf29c-73c2-433d-80d2-6bad896374bf" providerId="ADAL" clId="{6C21A7E1-4349-4052-A6C2-FF6D43102155}" dt="2021-02-24T20:29:48.318" v="44" actId="27636"/>
          <ac:spMkLst>
            <pc:docMk/>
            <pc:sldMk cId="2512741360" sldId="466"/>
            <ac:spMk id="3" creationId="{00000000-0000-0000-0000-000000000000}"/>
          </ac:spMkLst>
        </pc:spChg>
      </pc:sldChg>
      <pc:sldChg chg="del">
        <pc:chgData name="Paul Tinkler" userId="bcebf29c-73c2-433d-80d2-6bad896374bf" providerId="ADAL" clId="{6C21A7E1-4349-4052-A6C2-FF6D43102155}" dt="2021-02-24T20:46:54.297" v="454" actId="47"/>
        <pc:sldMkLst>
          <pc:docMk/>
          <pc:sldMk cId="2559033024" sldId="467"/>
        </pc:sldMkLst>
      </pc:sldChg>
      <pc:sldChg chg="del">
        <pc:chgData name="Paul Tinkler" userId="bcebf29c-73c2-433d-80d2-6bad896374bf" providerId="ADAL" clId="{6C21A7E1-4349-4052-A6C2-FF6D43102155}" dt="2021-02-24T20:46:56.963" v="455" actId="47"/>
        <pc:sldMkLst>
          <pc:docMk/>
          <pc:sldMk cId="3913462543" sldId="468"/>
        </pc:sldMkLst>
      </pc:sldChg>
      <pc:sldChg chg="del">
        <pc:chgData name="Paul Tinkler" userId="bcebf29c-73c2-433d-80d2-6bad896374bf" providerId="ADAL" clId="{6C21A7E1-4349-4052-A6C2-FF6D43102155}" dt="2021-02-24T20:46:57.363" v="456" actId="47"/>
        <pc:sldMkLst>
          <pc:docMk/>
          <pc:sldMk cId="1726955506" sldId="469"/>
        </pc:sldMkLst>
      </pc:sldChg>
      <pc:sldChg chg="del">
        <pc:chgData name="Paul Tinkler" userId="bcebf29c-73c2-433d-80d2-6bad896374bf" providerId="ADAL" clId="{6C21A7E1-4349-4052-A6C2-FF6D43102155}" dt="2021-02-24T20:47:00.892" v="461" actId="47"/>
        <pc:sldMkLst>
          <pc:docMk/>
          <pc:sldMk cId="929754808" sldId="470"/>
        </pc:sldMkLst>
      </pc:sldChg>
      <pc:sldChg chg="addSp delSp modSp add del mod">
        <pc:chgData name="Paul Tinkler" userId="bcebf29c-73c2-433d-80d2-6bad896374bf" providerId="ADAL" clId="{6C21A7E1-4349-4052-A6C2-FF6D43102155}" dt="2021-02-24T20:46:36.302" v="441" actId="47"/>
        <pc:sldMkLst>
          <pc:docMk/>
          <pc:sldMk cId="2835909100" sldId="471"/>
        </pc:sldMkLst>
        <pc:spChg chg="mod">
          <ac:chgData name="Paul Tinkler" userId="bcebf29c-73c2-433d-80d2-6bad896374bf" providerId="ADAL" clId="{6C21A7E1-4349-4052-A6C2-FF6D43102155}" dt="2021-02-24T20:45:07.482" v="437" actId="207"/>
          <ac:spMkLst>
            <pc:docMk/>
            <pc:sldMk cId="2835909100" sldId="471"/>
            <ac:spMk id="3" creationId="{7445D010-0855-44B7-8DF1-2993CDCB1004}"/>
          </ac:spMkLst>
        </pc:spChg>
        <pc:spChg chg="add mod">
          <ac:chgData name="Paul Tinkler" userId="bcebf29c-73c2-433d-80d2-6bad896374bf" providerId="ADAL" clId="{6C21A7E1-4349-4052-A6C2-FF6D43102155}" dt="2021-02-24T20:45:24.702" v="439" actId="207"/>
          <ac:spMkLst>
            <pc:docMk/>
            <pc:sldMk cId="2835909100" sldId="471"/>
            <ac:spMk id="7" creationId="{92BAD4FB-4BBD-4B19-9472-661D48A704CC}"/>
          </ac:spMkLst>
        </pc:spChg>
        <pc:picChg chg="del">
          <ac:chgData name="Paul Tinkler" userId="bcebf29c-73c2-433d-80d2-6bad896374bf" providerId="ADAL" clId="{6C21A7E1-4349-4052-A6C2-FF6D43102155}" dt="2021-02-24T20:41:20.192" v="401" actId="478"/>
          <ac:picMkLst>
            <pc:docMk/>
            <pc:sldMk cId="2835909100" sldId="471"/>
            <ac:picMk id="5" creationId="{9BCCEE4E-1DFF-473D-A3AC-D96B54F30C7F}"/>
          </ac:picMkLst>
        </pc:picChg>
        <pc:picChg chg="del">
          <ac:chgData name="Paul Tinkler" userId="bcebf29c-73c2-433d-80d2-6bad896374bf" providerId="ADAL" clId="{6C21A7E1-4349-4052-A6C2-FF6D43102155}" dt="2021-02-24T20:41:16.762" v="400" actId="478"/>
          <ac:picMkLst>
            <pc:docMk/>
            <pc:sldMk cId="2835909100" sldId="471"/>
            <ac:picMk id="6" creationId="{667C79D4-8F78-476F-AEC7-96610456F7F4}"/>
          </ac:picMkLst>
        </pc:picChg>
        <pc:picChg chg="add mod">
          <ac:chgData name="Paul Tinkler" userId="bcebf29c-73c2-433d-80d2-6bad896374bf" providerId="ADAL" clId="{6C21A7E1-4349-4052-A6C2-FF6D43102155}" dt="2021-02-24T20:44:12.355" v="414" actId="1076"/>
          <ac:picMkLst>
            <pc:docMk/>
            <pc:sldMk cId="2835909100" sldId="471"/>
            <ac:picMk id="8" creationId="{888A0DA8-0E8C-45BB-AB1B-A371652440C3}"/>
          </ac:picMkLst>
        </pc:picChg>
      </pc:sldChg>
      <pc:sldChg chg="addSp delSp modSp new mod modAnim addCm delCm modNotesTx">
        <pc:chgData name="Paul Tinkler" userId="bcebf29c-73c2-433d-80d2-6bad896374bf" providerId="ADAL" clId="{6C21A7E1-4349-4052-A6C2-FF6D43102155}" dt="2021-02-25T22:49:47.443" v="2387" actId="20577"/>
        <pc:sldMkLst>
          <pc:docMk/>
          <pc:sldMk cId="460860876" sldId="472"/>
        </pc:sldMkLst>
        <pc:spChg chg="mod">
          <ac:chgData name="Paul Tinkler" userId="bcebf29c-73c2-433d-80d2-6bad896374bf" providerId="ADAL" clId="{6C21A7E1-4349-4052-A6C2-FF6D43102155}" dt="2021-02-24T21:20:49.179" v="530" actId="122"/>
          <ac:spMkLst>
            <pc:docMk/>
            <pc:sldMk cId="460860876" sldId="472"/>
            <ac:spMk id="2" creationId="{61A7AE8F-C098-4EA1-8F3E-3791F6DA469D}"/>
          </ac:spMkLst>
        </pc:spChg>
        <pc:spChg chg="mod">
          <ac:chgData name="Paul Tinkler" userId="bcebf29c-73c2-433d-80d2-6bad896374bf" providerId="ADAL" clId="{6C21A7E1-4349-4052-A6C2-FF6D43102155}" dt="2021-02-25T22:48:27.896" v="2252" actId="207"/>
          <ac:spMkLst>
            <pc:docMk/>
            <pc:sldMk cId="460860876" sldId="472"/>
            <ac:spMk id="3" creationId="{DEFB2529-9919-4930-996E-4D22D7ADED45}"/>
          </ac:spMkLst>
        </pc:spChg>
        <pc:spChg chg="del">
          <ac:chgData name="Paul Tinkler" userId="bcebf29c-73c2-433d-80d2-6bad896374bf" providerId="ADAL" clId="{6C21A7E1-4349-4052-A6C2-FF6D43102155}" dt="2021-02-24T21:19:53.840" v="492" actId="478"/>
          <ac:spMkLst>
            <pc:docMk/>
            <pc:sldMk cId="460860876" sldId="472"/>
            <ac:spMk id="4" creationId="{14084FB3-2877-4101-B10D-B3C1FDD1EB82}"/>
          </ac:spMkLst>
        </pc:spChg>
        <pc:spChg chg="add del">
          <ac:chgData name="Paul Tinkler" userId="bcebf29c-73c2-433d-80d2-6bad896374bf" providerId="ADAL" clId="{6C21A7E1-4349-4052-A6C2-FF6D43102155}" dt="2021-02-25T13:07:43.144" v="1345" actId="22"/>
          <ac:spMkLst>
            <pc:docMk/>
            <pc:sldMk cId="460860876" sldId="472"/>
            <ac:spMk id="5" creationId="{4E3CAC8E-1A11-40E8-8FD9-1BEADDE64302}"/>
          </ac:spMkLst>
        </pc:spChg>
        <pc:spChg chg="add mod">
          <ac:chgData name="Paul Tinkler" userId="bcebf29c-73c2-433d-80d2-6bad896374bf" providerId="ADAL" clId="{6C21A7E1-4349-4052-A6C2-FF6D43102155}" dt="2021-02-25T13:08:48.464" v="1365" actId="207"/>
          <ac:spMkLst>
            <pc:docMk/>
            <pc:sldMk cId="460860876" sldId="472"/>
            <ac:spMk id="6" creationId="{9D9F886A-2CEB-40A9-B778-61A57227369D}"/>
          </ac:spMkLst>
        </pc:spChg>
        <pc:spChg chg="add del mod">
          <ac:chgData name="Paul Tinkler" userId="bcebf29c-73c2-433d-80d2-6bad896374bf" providerId="ADAL" clId="{6C21A7E1-4349-4052-A6C2-FF6D43102155}" dt="2021-02-25T16:40:24.502" v="1367"/>
          <ac:spMkLst>
            <pc:docMk/>
            <pc:sldMk cId="460860876" sldId="472"/>
            <ac:spMk id="7" creationId="{2DA4474F-6810-4232-A360-1211AAD6CF76}"/>
          </ac:spMkLst>
        </pc:spChg>
      </pc:sldChg>
      <pc:sldChg chg="addSp delSp modSp add mod ord modAnim modNotesTx">
        <pc:chgData name="Paul Tinkler" userId="bcebf29c-73c2-433d-80d2-6bad896374bf" providerId="ADAL" clId="{6C21A7E1-4349-4052-A6C2-FF6D43102155}" dt="2021-02-25T23:09:13.696" v="2867"/>
        <pc:sldMkLst>
          <pc:docMk/>
          <pc:sldMk cId="530443971" sldId="473"/>
        </pc:sldMkLst>
        <pc:spChg chg="mod">
          <ac:chgData name="Paul Tinkler" userId="bcebf29c-73c2-433d-80d2-6bad896374bf" providerId="ADAL" clId="{6C21A7E1-4349-4052-A6C2-FF6D43102155}" dt="2021-02-25T17:14:57.302" v="1417" actId="122"/>
          <ac:spMkLst>
            <pc:docMk/>
            <pc:sldMk cId="530443971" sldId="473"/>
            <ac:spMk id="2" creationId="{61A7AE8F-C098-4EA1-8F3E-3791F6DA469D}"/>
          </ac:spMkLst>
        </pc:spChg>
        <pc:spChg chg="mod">
          <ac:chgData name="Paul Tinkler" userId="bcebf29c-73c2-433d-80d2-6bad896374bf" providerId="ADAL" clId="{6C21A7E1-4349-4052-A6C2-FF6D43102155}" dt="2021-02-25T17:16:26.946" v="1449" actId="255"/>
          <ac:spMkLst>
            <pc:docMk/>
            <pc:sldMk cId="530443971" sldId="473"/>
            <ac:spMk id="3" creationId="{DEFB2529-9919-4930-996E-4D22D7ADED45}"/>
          </ac:spMkLst>
        </pc:spChg>
        <pc:spChg chg="add mod">
          <ac:chgData name="Paul Tinkler" userId="bcebf29c-73c2-433d-80d2-6bad896374bf" providerId="ADAL" clId="{6C21A7E1-4349-4052-A6C2-FF6D43102155}" dt="2021-02-25T22:47:41.163" v="2248" actId="1076"/>
          <ac:spMkLst>
            <pc:docMk/>
            <pc:sldMk cId="530443971" sldId="473"/>
            <ac:spMk id="4" creationId="{8580004B-4AEE-4425-99DA-D5B0F5847F2E}"/>
          </ac:spMkLst>
        </pc:spChg>
        <pc:spChg chg="add del mod">
          <ac:chgData name="Paul Tinkler" userId="bcebf29c-73c2-433d-80d2-6bad896374bf" providerId="ADAL" clId="{6C21A7E1-4349-4052-A6C2-FF6D43102155}" dt="2021-02-25T22:47:26.347" v="2245" actId="478"/>
          <ac:spMkLst>
            <pc:docMk/>
            <pc:sldMk cId="530443971" sldId="473"/>
            <ac:spMk id="7" creationId="{62521425-1145-4908-81A1-4D4CA9DD7C5E}"/>
          </ac:spMkLst>
        </pc:spChg>
        <pc:picChg chg="add mod">
          <ac:chgData name="Paul Tinkler" userId="bcebf29c-73c2-433d-80d2-6bad896374bf" providerId="ADAL" clId="{6C21A7E1-4349-4052-A6C2-FF6D43102155}" dt="2021-02-25T22:47:33.727" v="2247" actId="1076"/>
          <ac:picMkLst>
            <pc:docMk/>
            <pc:sldMk cId="530443971" sldId="473"/>
            <ac:picMk id="6" creationId="{CFC87722-8B71-467B-9A11-3708A8D7931F}"/>
          </ac:picMkLst>
        </pc:picChg>
      </pc:sldChg>
      <pc:sldChg chg="addSp delSp modSp add mod modAnim">
        <pc:chgData name="Paul Tinkler" userId="bcebf29c-73c2-433d-80d2-6bad896374bf" providerId="ADAL" clId="{6C21A7E1-4349-4052-A6C2-FF6D43102155}" dt="2021-02-25T23:08:57.743" v="2865"/>
        <pc:sldMkLst>
          <pc:docMk/>
          <pc:sldMk cId="4204757950" sldId="474"/>
        </pc:sldMkLst>
        <pc:spChg chg="mod">
          <ac:chgData name="Paul Tinkler" userId="bcebf29c-73c2-433d-80d2-6bad896374bf" providerId="ADAL" clId="{6C21A7E1-4349-4052-A6C2-FF6D43102155}" dt="2021-02-25T16:46:24.309" v="1415" actId="122"/>
          <ac:spMkLst>
            <pc:docMk/>
            <pc:sldMk cId="4204757950" sldId="474"/>
            <ac:spMk id="2" creationId="{61A7AE8F-C098-4EA1-8F3E-3791F6DA469D}"/>
          </ac:spMkLst>
        </pc:spChg>
        <pc:spChg chg="mod">
          <ac:chgData name="Paul Tinkler" userId="bcebf29c-73c2-433d-80d2-6bad896374bf" providerId="ADAL" clId="{6C21A7E1-4349-4052-A6C2-FF6D43102155}" dt="2021-02-25T22:56:17.164" v="2846" actId="121"/>
          <ac:spMkLst>
            <pc:docMk/>
            <pc:sldMk cId="4204757950" sldId="474"/>
            <ac:spMk id="3" creationId="{DEFB2529-9919-4930-996E-4D22D7ADED45}"/>
          </ac:spMkLst>
        </pc:spChg>
        <pc:spChg chg="add mod">
          <ac:chgData name="Paul Tinkler" userId="bcebf29c-73c2-433d-80d2-6bad896374bf" providerId="ADAL" clId="{6C21A7E1-4349-4052-A6C2-FF6D43102155}" dt="2021-02-25T23:08:45.121" v="2863" actId="1076"/>
          <ac:spMkLst>
            <pc:docMk/>
            <pc:sldMk cId="4204757950" sldId="474"/>
            <ac:spMk id="4" creationId="{04256F84-3A71-4078-A08E-DA559D350FC5}"/>
          </ac:spMkLst>
        </pc:spChg>
        <pc:spChg chg="add del mod">
          <ac:chgData name="Paul Tinkler" userId="bcebf29c-73c2-433d-80d2-6bad896374bf" providerId="ADAL" clId="{6C21A7E1-4349-4052-A6C2-FF6D43102155}" dt="2021-02-25T17:19:00.346" v="1470"/>
          <ac:spMkLst>
            <pc:docMk/>
            <pc:sldMk cId="4204757950" sldId="474"/>
            <ac:spMk id="5" creationId="{899195E3-A8F7-4E5D-A94A-6D4C30F56B1C}"/>
          </ac:spMkLst>
        </pc:spChg>
        <pc:spChg chg="add del mod">
          <ac:chgData name="Paul Tinkler" userId="bcebf29c-73c2-433d-80d2-6bad896374bf" providerId="ADAL" clId="{6C21A7E1-4349-4052-A6C2-FF6D43102155}" dt="2021-02-25T23:08:30.465" v="2859" actId="478"/>
          <ac:spMkLst>
            <pc:docMk/>
            <pc:sldMk cId="4204757950" sldId="474"/>
            <ac:spMk id="7" creationId="{E2764498-4789-4FFE-B7A7-9D313EE7FED1}"/>
          </ac:spMkLst>
        </pc:spChg>
        <pc:spChg chg="add del mod">
          <ac:chgData name="Paul Tinkler" userId="bcebf29c-73c2-433d-80d2-6bad896374bf" providerId="ADAL" clId="{6C21A7E1-4349-4052-A6C2-FF6D43102155}" dt="2021-02-25T23:08:28.177" v="2858" actId="478"/>
          <ac:spMkLst>
            <pc:docMk/>
            <pc:sldMk cId="4204757950" sldId="474"/>
            <ac:spMk id="10" creationId="{6C48E80D-51CE-4B6B-9CDB-33D266DBE960}"/>
          </ac:spMkLst>
        </pc:spChg>
        <pc:picChg chg="add mod">
          <ac:chgData name="Paul Tinkler" userId="bcebf29c-73c2-433d-80d2-6bad896374bf" providerId="ADAL" clId="{6C21A7E1-4349-4052-A6C2-FF6D43102155}" dt="2021-02-25T23:08:40.017" v="2862" actId="1076"/>
          <ac:picMkLst>
            <pc:docMk/>
            <pc:sldMk cId="4204757950" sldId="474"/>
            <ac:picMk id="6" creationId="{7AD85568-A308-4B4B-A8F5-CE36C32FC539}"/>
          </ac:picMkLst>
        </pc:picChg>
        <pc:picChg chg="add del mod">
          <ac:chgData name="Paul Tinkler" userId="bcebf29c-73c2-433d-80d2-6bad896374bf" providerId="ADAL" clId="{6C21A7E1-4349-4052-A6C2-FF6D43102155}" dt="2021-02-25T23:07:32.785" v="2856" actId="21"/>
          <ac:picMkLst>
            <pc:docMk/>
            <pc:sldMk cId="4204757950" sldId="474"/>
            <ac:picMk id="9" creationId="{F868A677-7D63-4304-B6CB-BFE2C53411CD}"/>
          </ac:picMkLst>
        </pc:picChg>
      </pc:sldChg>
      <pc:sldChg chg="addSp modSp add mod modAnim">
        <pc:chgData name="Paul Tinkler" userId="bcebf29c-73c2-433d-80d2-6bad896374bf" providerId="ADAL" clId="{6C21A7E1-4349-4052-A6C2-FF6D43102155}" dt="2021-02-25T23:09:35.493" v="2869"/>
        <pc:sldMkLst>
          <pc:docMk/>
          <pc:sldMk cId="3964484419" sldId="475"/>
        </pc:sldMkLst>
        <pc:spChg chg="mod">
          <ac:chgData name="Paul Tinkler" userId="bcebf29c-73c2-433d-80d2-6bad896374bf" providerId="ADAL" clId="{6C21A7E1-4349-4052-A6C2-FF6D43102155}" dt="2021-02-25T16:46:17.238" v="1414" actId="122"/>
          <ac:spMkLst>
            <pc:docMk/>
            <pc:sldMk cId="3964484419" sldId="475"/>
            <ac:spMk id="2" creationId="{61A7AE8F-C098-4EA1-8F3E-3791F6DA469D}"/>
          </ac:spMkLst>
        </pc:spChg>
        <pc:spChg chg="mod">
          <ac:chgData name="Paul Tinkler" userId="bcebf29c-73c2-433d-80d2-6bad896374bf" providerId="ADAL" clId="{6C21A7E1-4349-4052-A6C2-FF6D43102155}" dt="2021-02-25T17:18:34.456" v="1466" actId="6549"/>
          <ac:spMkLst>
            <pc:docMk/>
            <pc:sldMk cId="3964484419" sldId="475"/>
            <ac:spMk id="3" creationId="{DEFB2529-9919-4930-996E-4D22D7ADED45}"/>
          </ac:spMkLst>
        </pc:spChg>
        <pc:spChg chg="add mod">
          <ac:chgData name="Paul Tinkler" userId="bcebf29c-73c2-433d-80d2-6bad896374bf" providerId="ADAL" clId="{6C21A7E1-4349-4052-A6C2-FF6D43102155}" dt="2021-02-25T17:19:05.536" v="1471"/>
          <ac:spMkLst>
            <pc:docMk/>
            <pc:sldMk cId="3964484419" sldId="475"/>
            <ac:spMk id="4" creationId="{6DEDF5C7-AF79-4A9F-81C1-14FC209450C4}"/>
          </ac:spMkLst>
        </pc:spChg>
      </pc:sldChg>
      <pc:sldChg chg="addSp delSp modSp add mod">
        <pc:chgData name="Paul Tinkler" userId="bcebf29c-73c2-433d-80d2-6bad896374bf" providerId="ADAL" clId="{6C21A7E1-4349-4052-A6C2-FF6D43102155}" dt="2021-03-01T22:10:57.604" v="3391" actId="122"/>
        <pc:sldMkLst>
          <pc:docMk/>
          <pc:sldMk cId="1161661123" sldId="476"/>
        </pc:sldMkLst>
        <pc:spChg chg="mod">
          <ac:chgData name="Paul Tinkler" userId="bcebf29c-73c2-433d-80d2-6bad896374bf" providerId="ADAL" clId="{6C21A7E1-4349-4052-A6C2-FF6D43102155}" dt="2021-03-01T22:10:57.604" v="3391" actId="122"/>
          <ac:spMkLst>
            <pc:docMk/>
            <pc:sldMk cId="1161661123" sldId="476"/>
            <ac:spMk id="2" creationId="{61A7AE8F-C098-4EA1-8F3E-3791F6DA469D}"/>
          </ac:spMkLst>
        </pc:spChg>
        <pc:spChg chg="del">
          <ac:chgData name="Paul Tinkler" userId="bcebf29c-73c2-433d-80d2-6bad896374bf" providerId="ADAL" clId="{6C21A7E1-4349-4052-A6C2-FF6D43102155}" dt="2021-02-24T21:26:22.877" v="622" actId="478"/>
          <ac:spMkLst>
            <pc:docMk/>
            <pc:sldMk cId="1161661123" sldId="476"/>
            <ac:spMk id="3" creationId="{DEFB2529-9919-4930-996E-4D22D7ADED45}"/>
          </ac:spMkLst>
        </pc:spChg>
        <pc:spChg chg="add mod">
          <ac:chgData name="Paul Tinkler" userId="bcebf29c-73c2-433d-80d2-6bad896374bf" providerId="ADAL" clId="{6C21A7E1-4349-4052-A6C2-FF6D43102155}" dt="2021-02-24T21:26:29.302" v="624"/>
          <ac:spMkLst>
            <pc:docMk/>
            <pc:sldMk cId="1161661123" sldId="476"/>
            <ac:spMk id="5" creationId="{73767770-E149-4294-B02A-CD2C6B8AEC96}"/>
          </ac:spMkLst>
        </pc:spChg>
        <pc:spChg chg="add mod">
          <ac:chgData name="Paul Tinkler" userId="bcebf29c-73c2-433d-80d2-6bad896374bf" providerId="ADAL" clId="{6C21A7E1-4349-4052-A6C2-FF6D43102155}" dt="2021-02-24T21:26:29.302" v="624"/>
          <ac:spMkLst>
            <pc:docMk/>
            <pc:sldMk cId="1161661123" sldId="476"/>
            <ac:spMk id="6" creationId="{4A607432-8E9F-4B92-A22A-ED12174F9696}"/>
          </ac:spMkLst>
        </pc:spChg>
        <pc:grpChg chg="add mod">
          <ac:chgData name="Paul Tinkler" userId="bcebf29c-73c2-433d-80d2-6bad896374bf" providerId="ADAL" clId="{6C21A7E1-4349-4052-A6C2-FF6D43102155}" dt="2021-02-24T21:26:29.302" v="624"/>
          <ac:grpSpMkLst>
            <pc:docMk/>
            <pc:sldMk cId="1161661123" sldId="476"/>
            <ac:grpSpMk id="4" creationId="{B4B7A7C5-7CA7-4492-AAC5-46F8CA917F2B}"/>
          </ac:grpSpMkLst>
        </pc:grpChg>
        <pc:graphicFrameChg chg="add mod">
          <ac:chgData name="Paul Tinkler" userId="bcebf29c-73c2-433d-80d2-6bad896374bf" providerId="ADAL" clId="{6C21A7E1-4349-4052-A6C2-FF6D43102155}" dt="2021-02-24T21:26:44.184" v="625"/>
          <ac:graphicFrameMkLst>
            <pc:docMk/>
            <pc:sldMk cId="1161661123" sldId="476"/>
            <ac:graphicFrameMk id="7" creationId="{8FD0E0D0-03E8-4AF7-8433-5E47C4E02C61}"/>
          </ac:graphicFrameMkLst>
        </pc:graphicFrameChg>
      </pc:sldChg>
      <pc:sldChg chg="addSp delSp modSp add mod modAnim">
        <pc:chgData name="Paul Tinkler" userId="bcebf29c-73c2-433d-80d2-6bad896374bf" providerId="ADAL" clId="{6C21A7E1-4349-4052-A6C2-FF6D43102155}" dt="2021-03-01T22:11:48.375" v="3393" actId="255"/>
        <pc:sldMkLst>
          <pc:docMk/>
          <pc:sldMk cId="4013530297" sldId="477"/>
        </pc:sldMkLst>
        <pc:spChg chg="mod">
          <ac:chgData name="Paul Tinkler" userId="bcebf29c-73c2-433d-80d2-6bad896374bf" providerId="ADAL" clId="{6C21A7E1-4349-4052-A6C2-FF6D43102155}" dt="2021-02-24T21:27:10.230" v="626"/>
          <ac:spMkLst>
            <pc:docMk/>
            <pc:sldMk cId="4013530297" sldId="477"/>
            <ac:spMk id="2" creationId="{61A7AE8F-C098-4EA1-8F3E-3791F6DA469D}"/>
          </ac:spMkLst>
        </pc:spChg>
        <pc:spChg chg="mod">
          <ac:chgData name="Paul Tinkler" userId="bcebf29c-73c2-433d-80d2-6bad896374bf" providerId="ADAL" clId="{6C21A7E1-4349-4052-A6C2-FF6D43102155}" dt="2021-03-01T22:11:48.375" v="3393" actId="255"/>
          <ac:spMkLst>
            <pc:docMk/>
            <pc:sldMk cId="4013530297" sldId="477"/>
            <ac:spMk id="3" creationId="{DEFB2529-9919-4930-996E-4D22D7ADED45}"/>
          </ac:spMkLst>
        </pc:spChg>
        <pc:spChg chg="add del mod">
          <ac:chgData name="Paul Tinkler" userId="bcebf29c-73c2-433d-80d2-6bad896374bf" providerId="ADAL" clId="{6C21A7E1-4349-4052-A6C2-FF6D43102155}" dt="2021-02-25T23:25:42.712" v="2901" actId="478"/>
          <ac:spMkLst>
            <pc:docMk/>
            <pc:sldMk cId="4013530297" sldId="477"/>
            <ac:spMk id="6" creationId="{812ECF4B-25A0-4E28-8063-9C903D63FB36}"/>
          </ac:spMkLst>
        </pc:spChg>
        <pc:picChg chg="add mod ord">
          <ac:chgData name="Paul Tinkler" userId="bcebf29c-73c2-433d-80d2-6bad896374bf" providerId="ADAL" clId="{6C21A7E1-4349-4052-A6C2-FF6D43102155}" dt="2021-02-25T23:26:06.517" v="2906" actId="167"/>
          <ac:picMkLst>
            <pc:docMk/>
            <pc:sldMk cId="4013530297" sldId="477"/>
            <ac:picMk id="5" creationId="{10528BA4-3493-41CE-AFC7-A7CA2B1BBBF0}"/>
          </ac:picMkLst>
        </pc:picChg>
      </pc:sldChg>
      <pc:sldChg chg="addSp modSp add mod modAnim">
        <pc:chgData name="Paul Tinkler" userId="bcebf29c-73c2-433d-80d2-6bad896374bf" providerId="ADAL" clId="{6C21A7E1-4349-4052-A6C2-FF6D43102155}" dt="2021-02-25T23:31:34.492" v="2920"/>
        <pc:sldMkLst>
          <pc:docMk/>
          <pc:sldMk cId="3496767530" sldId="478"/>
        </pc:sldMkLst>
        <pc:spChg chg="mod">
          <ac:chgData name="Paul Tinkler" userId="bcebf29c-73c2-433d-80d2-6bad896374bf" providerId="ADAL" clId="{6C21A7E1-4349-4052-A6C2-FF6D43102155}" dt="2021-02-24T21:27:36.619" v="628"/>
          <ac:spMkLst>
            <pc:docMk/>
            <pc:sldMk cId="3496767530" sldId="478"/>
            <ac:spMk id="2" creationId="{61A7AE8F-C098-4EA1-8F3E-3791F6DA469D}"/>
          </ac:spMkLst>
        </pc:spChg>
        <pc:spChg chg="mod">
          <ac:chgData name="Paul Tinkler" userId="bcebf29c-73c2-433d-80d2-6bad896374bf" providerId="ADAL" clId="{6C21A7E1-4349-4052-A6C2-FF6D43102155}" dt="2021-02-25T23:31:17.776" v="2918" actId="1076"/>
          <ac:spMkLst>
            <pc:docMk/>
            <pc:sldMk cId="3496767530" sldId="478"/>
            <ac:spMk id="3" creationId="{DEFB2529-9919-4930-996E-4D22D7ADED45}"/>
          </ac:spMkLst>
        </pc:spChg>
        <pc:picChg chg="add mod">
          <ac:chgData name="Paul Tinkler" userId="bcebf29c-73c2-433d-80d2-6bad896374bf" providerId="ADAL" clId="{6C21A7E1-4349-4052-A6C2-FF6D43102155}" dt="2021-02-25T23:31:09.188" v="2917" actId="14100"/>
          <ac:picMkLst>
            <pc:docMk/>
            <pc:sldMk cId="3496767530" sldId="478"/>
            <ac:picMk id="1026" creationId="{B13F54B5-D893-4518-8090-EF835EB282CA}"/>
          </ac:picMkLst>
        </pc:picChg>
      </pc:sldChg>
      <pc:sldChg chg="addSp delSp modSp add mod">
        <pc:chgData name="Paul Tinkler" userId="bcebf29c-73c2-433d-80d2-6bad896374bf" providerId="ADAL" clId="{6C21A7E1-4349-4052-A6C2-FF6D43102155}" dt="2021-02-24T21:28:59.409" v="639"/>
        <pc:sldMkLst>
          <pc:docMk/>
          <pc:sldMk cId="1543839766" sldId="479"/>
        </pc:sldMkLst>
        <pc:spChg chg="mod">
          <ac:chgData name="Paul Tinkler" userId="bcebf29c-73c2-433d-80d2-6bad896374bf" providerId="ADAL" clId="{6C21A7E1-4349-4052-A6C2-FF6D43102155}" dt="2021-02-24T21:28:40.140" v="636" actId="122"/>
          <ac:spMkLst>
            <pc:docMk/>
            <pc:sldMk cId="1543839766" sldId="479"/>
            <ac:spMk id="2" creationId="{61A7AE8F-C098-4EA1-8F3E-3791F6DA469D}"/>
          </ac:spMkLst>
        </pc:spChg>
        <pc:spChg chg="del mod">
          <ac:chgData name="Paul Tinkler" userId="bcebf29c-73c2-433d-80d2-6bad896374bf" providerId="ADAL" clId="{6C21A7E1-4349-4052-A6C2-FF6D43102155}" dt="2021-02-24T21:28:50.060" v="638" actId="478"/>
          <ac:spMkLst>
            <pc:docMk/>
            <pc:sldMk cId="1543839766" sldId="479"/>
            <ac:spMk id="3" creationId="{DEFB2529-9919-4930-996E-4D22D7ADED45}"/>
          </ac:spMkLst>
        </pc:spChg>
        <pc:picChg chg="add mod">
          <ac:chgData name="Paul Tinkler" userId="bcebf29c-73c2-433d-80d2-6bad896374bf" providerId="ADAL" clId="{6C21A7E1-4349-4052-A6C2-FF6D43102155}" dt="2021-02-24T21:28:59.409" v="639"/>
          <ac:picMkLst>
            <pc:docMk/>
            <pc:sldMk cId="1543839766" sldId="479"/>
            <ac:picMk id="4" creationId="{DA099FD9-06A6-40C6-9A2A-07BBD80314E9}"/>
          </ac:picMkLst>
        </pc:picChg>
      </pc:sldChg>
      <pc:sldChg chg="modSp add del mod">
        <pc:chgData name="Paul Tinkler" userId="bcebf29c-73c2-433d-80d2-6bad896374bf" providerId="ADAL" clId="{6C21A7E1-4349-4052-A6C2-FF6D43102155}" dt="2021-02-25T23:37:53.495" v="3020" actId="47"/>
        <pc:sldMkLst>
          <pc:docMk/>
          <pc:sldMk cId="765137045" sldId="480"/>
        </pc:sldMkLst>
        <pc:spChg chg="mod">
          <ac:chgData name="Paul Tinkler" userId="bcebf29c-73c2-433d-80d2-6bad896374bf" providerId="ADAL" clId="{6C21A7E1-4349-4052-A6C2-FF6D43102155}" dt="2021-02-24T21:29:45.725" v="660" actId="20577"/>
          <ac:spMkLst>
            <pc:docMk/>
            <pc:sldMk cId="765137045" sldId="480"/>
            <ac:spMk id="2" creationId="{61A7AE8F-C098-4EA1-8F3E-3791F6DA469D}"/>
          </ac:spMkLst>
        </pc:spChg>
        <pc:spChg chg="mod">
          <ac:chgData name="Paul Tinkler" userId="bcebf29c-73c2-433d-80d2-6bad896374bf" providerId="ADAL" clId="{6C21A7E1-4349-4052-A6C2-FF6D43102155}" dt="2021-02-25T23:37:41.833" v="3019" actId="207"/>
          <ac:spMkLst>
            <pc:docMk/>
            <pc:sldMk cId="765137045" sldId="480"/>
            <ac:spMk id="3" creationId="{DEFB2529-9919-4930-996E-4D22D7ADED45}"/>
          </ac:spMkLst>
        </pc:spChg>
      </pc:sldChg>
      <pc:sldChg chg="addSp delSp modSp add del mod ord modNotesTx">
        <pc:chgData name="Paul Tinkler" userId="bcebf29c-73c2-433d-80d2-6bad896374bf" providerId="ADAL" clId="{6C21A7E1-4349-4052-A6C2-FF6D43102155}" dt="2021-02-25T23:35:12.074" v="2984" actId="47"/>
        <pc:sldMkLst>
          <pc:docMk/>
          <pc:sldMk cId="2856223143" sldId="481"/>
        </pc:sldMkLst>
        <pc:spChg chg="mod">
          <ac:chgData name="Paul Tinkler" userId="bcebf29c-73c2-433d-80d2-6bad896374bf" providerId="ADAL" clId="{6C21A7E1-4349-4052-A6C2-FF6D43102155}" dt="2021-02-24T21:30:48.989" v="666" actId="122"/>
          <ac:spMkLst>
            <pc:docMk/>
            <pc:sldMk cId="2856223143" sldId="481"/>
            <ac:spMk id="2" creationId="{61A7AE8F-C098-4EA1-8F3E-3791F6DA469D}"/>
          </ac:spMkLst>
        </pc:spChg>
        <pc:spChg chg="del">
          <ac:chgData name="Paul Tinkler" userId="bcebf29c-73c2-433d-80d2-6bad896374bf" providerId="ADAL" clId="{6C21A7E1-4349-4052-A6C2-FF6D43102155}" dt="2021-02-24T21:30:55.619" v="667" actId="478"/>
          <ac:spMkLst>
            <pc:docMk/>
            <pc:sldMk cId="2856223143" sldId="481"/>
            <ac:spMk id="3" creationId="{DEFB2529-9919-4930-996E-4D22D7ADED45}"/>
          </ac:spMkLst>
        </pc:spChg>
        <pc:picChg chg="add mod">
          <ac:chgData name="Paul Tinkler" userId="bcebf29c-73c2-433d-80d2-6bad896374bf" providerId="ADAL" clId="{6C21A7E1-4349-4052-A6C2-FF6D43102155}" dt="2021-02-24T21:37:35.029" v="670" actId="1076"/>
          <ac:picMkLst>
            <pc:docMk/>
            <pc:sldMk cId="2856223143" sldId="481"/>
            <ac:picMk id="5" creationId="{6F951CDF-7074-412A-B8B4-95BC0988045B}"/>
          </ac:picMkLst>
        </pc:picChg>
      </pc:sldChg>
      <pc:sldChg chg="modSp add del mod ord">
        <pc:chgData name="Paul Tinkler" userId="bcebf29c-73c2-433d-80d2-6bad896374bf" providerId="ADAL" clId="{6C21A7E1-4349-4052-A6C2-FF6D43102155}" dt="2021-02-25T23:35:49.506" v="2987" actId="47"/>
        <pc:sldMkLst>
          <pc:docMk/>
          <pc:sldMk cId="2239826812" sldId="482"/>
        </pc:sldMkLst>
        <pc:spChg chg="mod">
          <ac:chgData name="Paul Tinkler" userId="bcebf29c-73c2-433d-80d2-6bad896374bf" providerId="ADAL" clId="{6C21A7E1-4349-4052-A6C2-FF6D43102155}" dt="2021-02-24T21:39:18.373" v="723" actId="20577"/>
          <ac:spMkLst>
            <pc:docMk/>
            <pc:sldMk cId="2239826812" sldId="482"/>
            <ac:spMk id="3" creationId="{DEFB2529-9919-4930-996E-4D22D7ADED45}"/>
          </ac:spMkLst>
        </pc:spChg>
      </pc:sldChg>
      <pc:sldChg chg="addSp delSp modSp add del mod">
        <pc:chgData name="Paul Tinkler" userId="bcebf29c-73c2-433d-80d2-6bad896374bf" providerId="ADAL" clId="{6C21A7E1-4349-4052-A6C2-FF6D43102155}" dt="2021-02-25T23:35:50.325" v="2988" actId="47"/>
        <pc:sldMkLst>
          <pc:docMk/>
          <pc:sldMk cId="3971119738" sldId="483"/>
        </pc:sldMkLst>
        <pc:spChg chg="mod">
          <ac:chgData name="Paul Tinkler" userId="bcebf29c-73c2-433d-80d2-6bad896374bf" providerId="ADAL" clId="{6C21A7E1-4349-4052-A6C2-FF6D43102155}" dt="2021-02-24T21:39:47.209" v="750" actId="20577"/>
          <ac:spMkLst>
            <pc:docMk/>
            <pc:sldMk cId="3971119738" sldId="483"/>
            <ac:spMk id="2" creationId="{61A7AE8F-C098-4EA1-8F3E-3791F6DA469D}"/>
          </ac:spMkLst>
        </pc:spChg>
        <pc:spChg chg="del">
          <ac:chgData name="Paul Tinkler" userId="bcebf29c-73c2-433d-80d2-6bad896374bf" providerId="ADAL" clId="{6C21A7E1-4349-4052-A6C2-FF6D43102155}" dt="2021-02-24T21:39:58.049" v="751" actId="478"/>
          <ac:spMkLst>
            <pc:docMk/>
            <pc:sldMk cId="3971119738" sldId="483"/>
            <ac:spMk id="3" creationId="{DEFB2529-9919-4930-996E-4D22D7ADED45}"/>
          </ac:spMkLst>
        </pc:spChg>
        <pc:picChg chg="add mod">
          <ac:chgData name="Paul Tinkler" userId="bcebf29c-73c2-433d-80d2-6bad896374bf" providerId="ADAL" clId="{6C21A7E1-4349-4052-A6C2-FF6D43102155}" dt="2021-02-24T21:40:04.459" v="753" actId="1076"/>
          <ac:picMkLst>
            <pc:docMk/>
            <pc:sldMk cId="3971119738" sldId="483"/>
            <ac:picMk id="4" creationId="{C09E70B7-DD16-4969-A1B4-9DB17BAB1CD8}"/>
          </ac:picMkLst>
        </pc:picChg>
        <pc:picChg chg="add mod">
          <ac:chgData name="Paul Tinkler" userId="bcebf29c-73c2-433d-80d2-6bad896374bf" providerId="ADAL" clId="{6C21A7E1-4349-4052-A6C2-FF6D43102155}" dt="2021-02-24T21:40:14.224" v="754"/>
          <ac:picMkLst>
            <pc:docMk/>
            <pc:sldMk cId="3971119738" sldId="483"/>
            <ac:picMk id="5" creationId="{D124C76C-A02F-4FA0-8831-D87579CBC0CD}"/>
          </ac:picMkLst>
        </pc:picChg>
      </pc:sldChg>
      <pc:sldChg chg="modSp add del mod">
        <pc:chgData name="Paul Tinkler" userId="bcebf29c-73c2-433d-80d2-6bad896374bf" providerId="ADAL" clId="{6C21A7E1-4349-4052-A6C2-FF6D43102155}" dt="2021-02-25T23:35:51.484" v="2989" actId="47"/>
        <pc:sldMkLst>
          <pc:docMk/>
          <pc:sldMk cId="1737986483" sldId="484"/>
        </pc:sldMkLst>
        <pc:spChg chg="mod">
          <ac:chgData name="Paul Tinkler" userId="bcebf29c-73c2-433d-80d2-6bad896374bf" providerId="ADAL" clId="{6C21A7E1-4349-4052-A6C2-FF6D43102155}" dt="2021-02-24T21:40:55.784" v="771" actId="5793"/>
          <ac:spMkLst>
            <pc:docMk/>
            <pc:sldMk cId="1737986483" sldId="484"/>
            <ac:spMk id="2" creationId="{61A7AE8F-C098-4EA1-8F3E-3791F6DA469D}"/>
          </ac:spMkLst>
        </pc:spChg>
        <pc:spChg chg="mod">
          <ac:chgData name="Paul Tinkler" userId="bcebf29c-73c2-433d-80d2-6bad896374bf" providerId="ADAL" clId="{6C21A7E1-4349-4052-A6C2-FF6D43102155}" dt="2021-02-24T21:41:31.859" v="779" actId="14100"/>
          <ac:spMkLst>
            <pc:docMk/>
            <pc:sldMk cId="1737986483" sldId="484"/>
            <ac:spMk id="3" creationId="{DEFB2529-9919-4930-996E-4D22D7ADED45}"/>
          </ac:spMkLst>
        </pc:spChg>
      </pc:sldChg>
      <pc:sldChg chg="addSp delSp modSp add del mod">
        <pc:chgData name="Paul Tinkler" userId="bcebf29c-73c2-433d-80d2-6bad896374bf" providerId="ADAL" clId="{6C21A7E1-4349-4052-A6C2-FF6D43102155}" dt="2021-02-25T23:35:52.534" v="2990" actId="47"/>
        <pc:sldMkLst>
          <pc:docMk/>
          <pc:sldMk cId="1190650163" sldId="485"/>
        </pc:sldMkLst>
        <pc:spChg chg="del">
          <ac:chgData name="Paul Tinkler" userId="bcebf29c-73c2-433d-80d2-6bad896374bf" providerId="ADAL" clId="{6C21A7E1-4349-4052-A6C2-FF6D43102155}" dt="2021-02-24T21:41:53.984" v="780"/>
          <ac:spMkLst>
            <pc:docMk/>
            <pc:sldMk cId="1190650163" sldId="485"/>
            <ac:spMk id="2" creationId="{61A7AE8F-C098-4EA1-8F3E-3791F6DA469D}"/>
          </ac:spMkLst>
        </pc:spChg>
        <pc:spChg chg="mod">
          <ac:chgData name="Paul Tinkler" userId="bcebf29c-73c2-433d-80d2-6bad896374bf" providerId="ADAL" clId="{6C21A7E1-4349-4052-A6C2-FF6D43102155}" dt="2021-02-24T21:42:40.747" v="787" actId="255"/>
          <ac:spMkLst>
            <pc:docMk/>
            <pc:sldMk cId="1190650163" sldId="485"/>
            <ac:spMk id="3" creationId="{DEFB2529-9919-4930-996E-4D22D7ADED45}"/>
          </ac:spMkLst>
        </pc:spChg>
        <pc:spChg chg="add mod">
          <ac:chgData name="Paul Tinkler" userId="bcebf29c-73c2-433d-80d2-6bad896374bf" providerId="ADAL" clId="{6C21A7E1-4349-4052-A6C2-FF6D43102155}" dt="2021-02-24T21:41:57.719" v="781" actId="122"/>
          <ac:spMkLst>
            <pc:docMk/>
            <pc:sldMk cId="1190650163" sldId="485"/>
            <ac:spMk id="4" creationId="{0B07326F-6E61-48D8-B498-769214AAB76D}"/>
          </ac:spMkLst>
        </pc:spChg>
        <pc:picChg chg="add mod">
          <ac:chgData name="Paul Tinkler" userId="bcebf29c-73c2-433d-80d2-6bad896374bf" providerId="ADAL" clId="{6C21A7E1-4349-4052-A6C2-FF6D43102155}" dt="2021-02-24T21:42:58.497" v="789" actId="1076"/>
          <ac:picMkLst>
            <pc:docMk/>
            <pc:sldMk cId="1190650163" sldId="485"/>
            <ac:picMk id="5" creationId="{B5B56C75-AFB5-48A6-8B9F-B453E2629D72}"/>
          </ac:picMkLst>
        </pc:picChg>
      </pc:sldChg>
      <pc:sldChg chg="addSp delSp modSp add del mod">
        <pc:chgData name="Paul Tinkler" userId="bcebf29c-73c2-433d-80d2-6bad896374bf" providerId="ADAL" clId="{6C21A7E1-4349-4052-A6C2-FF6D43102155}" dt="2021-02-25T23:35:53.386" v="2991" actId="47"/>
        <pc:sldMkLst>
          <pc:docMk/>
          <pc:sldMk cId="316312020" sldId="486"/>
        </pc:sldMkLst>
        <pc:spChg chg="mod">
          <ac:chgData name="Paul Tinkler" userId="bcebf29c-73c2-433d-80d2-6bad896374bf" providerId="ADAL" clId="{6C21A7E1-4349-4052-A6C2-FF6D43102155}" dt="2021-02-24T21:43:43.878" v="790"/>
          <ac:spMkLst>
            <pc:docMk/>
            <pc:sldMk cId="316312020" sldId="486"/>
            <ac:spMk id="2" creationId="{61A7AE8F-C098-4EA1-8F3E-3791F6DA469D}"/>
          </ac:spMkLst>
        </pc:spChg>
        <pc:spChg chg="del">
          <ac:chgData name="Paul Tinkler" userId="bcebf29c-73c2-433d-80d2-6bad896374bf" providerId="ADAL" clId="{6C21A7E1-4349-4052-A6C2-FF6D43102155}" dt="2021-02-24T21:44:00.079" v="791" actId="478"/>
          <ac:spMkLst>
            <pc:docMk/>
            <pc:sldMk cId="316312020" sldId="486"/>
            <ac:spMk id="3" creationId="{DEFB2529-9919-4930-996E-4D22D7ADED45}"/>
          </ac:spMkLst>
        </pc:spChg>
        <pc:picChg chg="add mod">
          <ac:chgData name="Paul Tinkler" userId="bcebf29c-73c2-433d-80d2-6bad896374bf" providerId="ADAL" clId="{6C21A7E1-4349-4052-A6C2-FF6D43102155}" dt="2021-02-24T21:44:01.949" v="792"/>
          <ac:picMkLst>
            <pc:docMk/>
            <pc:sldMk cId="316312020" sldId="486"/>
            <ac:picMk id="4" creationId="{4BDF6E75-E750-41A3-A98E-EE434C9461B3}"/>
          </ac:picMkLst>
        </pc:picChg>
      </pc:sldChg>
      <pc:sldChg chg="modSp add del mod">
        <pc:chgData name="Paul Tinkler" userId="bcebf29c-73c2-433d-80d2-6bad896374bf" providerId="ADAL" clId="{6C21A7E1-4349-4052-A6C2-FF6D43102155}" dt="2021-02-25T23:35:53.962" v="2992" actId="47"/>
        <pc:sldMkLst>
          <pc:docMk/>
          <pc:sldMk cId="435366475" sldId="487"/>
        </pc:sldMkLst>
        <pc:spChg chg="mod">
          <ac:chgData name="Paul Tinkler" userId="bcebf29c-73c2-433d-80d2-6bad896374bf" providerId="ADAL" clId="{6C21A7E1-4349-4052-A6C2-FF6D43102155}" dt="2021-02-24T21:44:18.239" v="793"/>
          <ac:spMkLst>
            <pc:docMk/>
            <pc:sldMk cId="435366475" sldId="487"/>
            <ac:spMk id="2" creationId="{61A7AE8F-C098-4EA1-8F3E-3791F6DA469D}"/>
          </ac:spMkLst>
        </pc:spChg>
        <pc:spChg chg="mod">
          <ac:chgData name="Paul Tinkler" userId="bcebf29c-73c2-433d-80d2-6bad896374bf" providerId="ADAL" clId="{6C21A7E1-4349-4052-A6C2-FF6D43102155}" dt="2021-02-24T21:44:31.289" v="795"/>
          <ac:spMkLst>
            <pc:docMk/>
            <pc:sldMk cId="435366475" sldId="487"/>
            <ac:spMk id="3" creationId="{DEFB2529-9919-4930-996E-4D22D7ADED45}"/>
          </ac:spMkLst>
        </pc:spChg>
      </pc:sldChg>
      <pc:sldChg chg="modSp add del mod">
        <pc:chgData name="Paul Tinkler" userId="bcebf29c-73c2-433d-80d2-6bad896374bf" providerId="ADAL" clId="{6C21A7E1-4349-4052-A6C2-FF6D43102155}" dt="2021-02-25T23:35:54.626" v="2993" actId="47"/>
        <pc:sldMkLst>
          <pc:docMk/>
          <pc:sldMk cId="3138341812" sldId="488"/>
        </pc:sldMkLst>
        <pc:spChg chg="mod">
          <ac:chgData name="Paul Tinkler" userId="bcebf29c-73c2-433d-80d2-6bad896374bf" providerId="ADAL" clId="{6C21A7E1-4349-4052-A6C2-FF6D43102155}" dt="2021-02-24T21:45:02.208" v="796"/>
          <ac:spMkLst>
            <pc:docMk/>
            <pc:sldMk cId="3138341812" sldId="488"/>
            <ac:spMk id="2" creationId="{61A7AE8F-C098-4EA1-8F3E-3791F6DA469D}"/>
          </ac:spMkLst>
        </pc:spChg>
        <pc:spChg chg="mod">
          <ac:chgData name="Paul Tinkler" userId="bcebf29c-73c2-433d-80d2-6bad896374bf" providerId="ADAL" clId="{6C21A7E1-4349-4052-A6C2-FF6D43102155}" dt="2021-02-24T21:45:13.442" v="797"/>
          <ac:spMkLst>
            <pc:docMk/>
            <pc:sldMk cId="3138341812" sldId="488"/>
            <ac:spMk id="3" creationId="{DEFB2529-9919-4930-996E-4D22D7ADED45}"/>
          </ac:spMkLst>
        </pc:spChg>
      </pc:sldChg>
      <pc:sldChg chg="addSp delSp modSp add del mod modAnim">
        <pc:chgData name="Paul Tinkler" userId="bcebf29c-73c2-433d-80d2-6bad896374bf" providerId="ADAL" clId="{6C21A7E1-4349-4052-A6C2-FF6D43102155}" dt="2021-02-25T23:35:55.173" v="2994" actId="47"/>
        <pc:sldMkLst>
          <pc:docMk/>
          <pc:sldMk cId="3698028771" sldId="489"/>
        </pc:sldMkLst>
        <pc:spChg chg="mod">
          <ac:chgData name="Paul Tinkler" userId="bcebf29c-73c2-433d-80d2-6bad896374bf" providerId="ADAL" clId="{6C21A7E1-4349-4052-A6C2-FF6D43102155}" dt="2021-02-24T21:45:28.587" v="798"/>
          <ac:spMkLst>
            <pc:docMk/>
            <pc:sldMk cId="3698028771" sldId="489"/>
            <ac:spMk id="2" creationId="{61A7AE8F-C098-4EA1-8F3E-3791F6DA469D}"/>
          </ac:spMkLst>
        </pc:spChg>
        <pc:spChg chg="del">
          <ac:chgData name="Paul Tinkler" userId="bcebf29c-73c2-433d-80d2-6bad896374bf" providerId="ADAL" clId="{6C21A7E1-4349-4052-A6C2-FF6D43102155}" dt="2021-02-24T21:45:33.386" v="799" actId="478"/>
          <ac:spMkLst>
            <pc:docMk/>
            <pc:sldMk cId="3698028771" sldId="489"/>
            <ac:spMk id="3" creationId="{DEFB2529-9919-4930-996E-4D22D7ADED45}"/>
          </ac:spMkLst>
        </pc:spChg>
        <pc:spChg chg="add mod">
          <ac:chgData name="Paul Tinkler" userId="bcebf29c-73c2-433d-80d2-6bad896374bf" providerId="ADAL" clId="{6C21A7E1-4349-4052-A6C2-FF6D43102155}" dt="2021-02-24T21:45:52.909" v="803" actId="14100"/>
          <ac:spMkLst>
            <pc:docMk/>
            <pc:sldMk cId="3698028771" sldId="489"/>
            <ac:spMk id="4" creationId="{CF0E7185-EEF8-4E06-9392-6DBA9744B607}"/>
          </ac:spMkLst>
        </pc:spChg>
        <pc:picChg chg="add mod">
          <ac:chgData name="Paul Tinkler" userId="bcebf29c-73c2-433d-80d2-6bad896374bf" providerId="ADAL" clId="{6C21A7E1-4349-4052-A6C2-FF6D43102155}" dt="2021-02-24T21:45:48.461" v="802"/>
          <ac:picMkLst>
            <pc:docMk/>
            <pc:sldMk cId="3698028771" sldId="489"/>
            <ac:picMk id="5" creationId="{55816323-19E2-4276-A905-E3F56F7B6961}"/>
          </ac:picMkLst>
        </pc:picChg>
      </pc:sldChg>
      <pc:sldChg chg="modSp add del mod modNotesTx">
        <pc:chgData name="Paul Tinkler" userId="bcebf29c-73c2-433d-80d2-6bad896374bf" providerId="ADAL" clId="{6C21A7E1-4349-4052-A6C2-FF6D43102155}" dt="2021-02-25T23:35:55.720" v="2995" actId="47"/>
        <pc:sldMkLst>
          <pc:docMk/>
          <pc:sldMk cId="298043244" sldId="490"/>
        </pc:sldMkLst>
        <pc:spChg chg="mod">
          <ac:chgData name="Paul Tinkler" userId="bcebf29c-73c2-433d-80d2-6bad896374bf" providerId="ADAL" clId="{6C21A7E1-4349-4052-A6C2-FF6D43102155}" dt="2021-02-24T21:46:19.678" v="835" actId="20577"/>
          <ac:spMkLst>
            <pc:docMk/>
            <pc:sldMk cId="298043244" sldId="490"/>
            <ac:spMk id="2" creationId="{61A7AE8F-C098-4EA1-8F3E-3791F6DA469D}"/>
          </ac:spMkLst>
        </pc:spChg>
        <pc:spChg chg="mod">
          <ac:chgData name="Paul Tinkler" userId="bcebf29c-73c2-433d-80d2-6bad896374bf" providerId="ADAL" clId="{6C21A7E1-4349-4052-A6C2-FF6D43102155}" dt="2021-02-24T21:47:28.649" v="836"/>
          <ac:spMkLst>
            <pc:docMk/>
            <pc:sldMk cId="298043244" sldId="490"/>
            <ac:spMk id="3" creationId="{DEFB2529-9919-4930-996E-4D22D7ADED45}"/>
          </ac:spMkLst>
        </pc:spChg>
      </pc:sldChg>
      <pc:sldChg chg="addSp delSp modSp add del mod modAnim modNotesTx">
        <pc:chgData name="Paul Tinkler" userId="bcebf29c-73c2-433d-80d2-6bad896374bf" providerId="ADAL" clId="{6C21A7E1-4349-4052-A6C2-FF6D43102155}" dt="2021-02-25T23:35:56.169" v="2996" actId="47"/>
        <pc:sldMkLst>
          <pc:docMk/>
          <pc:sldMk cId="1093187844" sldId="491"/>
        </pc:sldMkLst>
        <pc:spChg chg="mod">
          <ac:chgData name="Paul Tinkler" userId="bcebf29c-73c2-433d-80d2-6bad896374bf" providerId="ADAL" clId="{6C21A7E1-4349-4052-A6C2-FF6D43102155}" dt="2021-02-24T21:48:16.848" v="858" actId="20577"/>
          <ac:spMkLst>
            <pc:docMk/>
            <pc:sldMk cId="1093187844" sldId="491"/>
            <ac:spMk id="2" creationId="{61A7AE8F-C098-4EA1-8F3E-3791F6DA469D}"/>
          </ac:spMkLst>
        </pc:spChg>
        <pc:spChg chg="del">
          <ac:chgData name="Paul Tinkler" userId="bcebf29c-73c2-433d-80d2-6bad896374bf" providerId="ADAL" clId="{6C21A7E1-4349-4052-A6C2-FF6D43102155}" dt="2021-02-24T21:48:23.029" v="859" actId="478"/>
          <ac:spMkLst>
            <pc:docMk/>
            <pc:sldMk cId="1093187844" sldId="491"/>
            <ac:spMk id="3" creationId="{DEFB2529-9919-4930-996E-4D22D7ADED45}"/>
          </ac:spMkLst>
        </pc:spChg>
        <pc:spChg chg="add mod">
          <ac:chgData name="Paul Tinkler" userId="bcebf29c-73c2-433d-80d2-6bad896374bf" providerId="ADAL" clId="{6C21A7E1-4349-4052-A6C2-FF6D43102155}" dt="2021-02-24T21:48:30.108" v="860"/>
          <ac:spMkLst>
            <pc:docMk/>
            <pc:sldMk cId="1093187844" sldId="491"/>
            <ac:spMk id="4" creationId="{76647705-48AD-4A54-9CAD-FA4B24548777}"/>
          </ac:spMkLst>
        </pc:spChg>
        <pc:spChg chg="add del">
          <ac:chgData name="Paul Tinkler" userId="bcebf29c-73c2-433d-80d2-6bad896374bf" providerId="ADAL" clId="{6C21A7E1-4349-4052-A6C2-FF6D43102155}" dt="2021-02-24T21:48:42.348" v="862" actId="478"/>
          <ac:spMkLst>
            <pc:docMk/>
            <pc:sldMk cId="1093187844" sldId="491"/>
            <ac:spMk id="6" creationId="{D9A68524-BAF6-4D5A-BCF7-BABDC00F762B}"/>
          </ac:spMkLst>
        </pc:spChg>
        <pc:spChg chg="add mod">
          <ac:chgData name="Paul Tinkler" userId="bcebf29c-73c2-433d-80d2-6bad896374bf" providerId="ADAL" clId="{6C21A7E1-4349-4052-A6C2-FF6D43102155}" dt="2021-02-24T21:51:24.758" v="1095" actId="14100"/>
          <ac:spMkLst>
            <pc:docMk/>
            <pc:sldMk cId="1093187844" sldId="491"/>
            <ac:spMk id="7" creationId="{6B9049EE-A13A-4A01-9347-787F5A5DC439}"/>
          </ac:spMkLst>
        </pc:spChg>
        <pc:spChg chg="add mod">
          <ac:chgData name="Paul Tinkler" userId="bcebf29c-73c2-433d-80d2-6bad896374bf" providerId="ADAL" clId="{6C21A7E1-4349-4052-A6C2-FF6D43102155}" dt="2021-02-24T21:55:22.172" v="1238" actId="207"/>
          <ac:spMkLst>
            <pc:docMk/>
            <pc:sldMk cId="1093187844" sldId="491"/>
            <ac:spMk id="8" creationId="{06C3CC9E-4880-41AF-9C91-670E516A21DF}"/>
          </ac:spMkLst>
        </pc:spChg>
        <pc:cxnChg chg="add mod">
          <ac:chgData name="Paul Tinkler" userId="bcebf29c-73c2-433d-80d2-6bad896374bf" providerId="ADAL" clId="{6C21A7E1-4349-4052-A6C2-FF6D43102155}" dt="2021-02-24T21:53:35.868" v="1233" actId="1582"/>
          <ac:cxnSpMkLst>
            <pc:docMk/>
            <pc:sldMk cId="1093187844" sldId="491"/>
            <ac:cxnSpMk id="10" creationId="{38103013-369D-42D1-B3B0-98B89AEEE746}"/>
          </ac:cxnSpMkLst>
        </pc:cxnChg>
        <pc:cxnChg chg="add mod">
          <ac:chgData name="Paul Tinkler" userId="bcebf29c-73c2-433d-80d2-6bad896374bf" providerId="ADAL" clId="{6C21A7E1-4349-4052-A6C2-FF6D43102155}" dt="2021-02-24T21:54:42.548" v="1237" actId="208"/>
          <ac:cxnSpMkLst>
            <pc:docMk/>
            <pc:sldMk cId="1093187844" sldId="491"/>
            <ac:cxnSpMk id="11" creationId="{A7737DF0-9ED2-4537-B20E-3D0E314AC1F0}"/>
          </ac:cxnSpMkLst>
        </pc:cxnChg>
      </pc:sldChg>
      <pc:sldChg chg="addSp delSp modSp add del mod">
        <pc:chgData name="Paul Tinkler" userId="bcebf29c-73c2-433d-80d2-6bad896374bf" providerId="ADAL" clId="{6C21A7E1-4349-4052-A6C2-FF6D43102155}" dt="2021-02-25T23:35:56.695" v="2997" actId="47"/>
        <pc:sldMkLst>
          <pc:docMk/>
          <pc:sldMk cId="279590369" sldId="492"/>
        </pc:sldMkLst>
        <pc:spChg chg="mod">
          <ac:chgData name="Paul Tinkler" userId="bcebf29c-73c2-433d-80d2-6bad896374bf" providerId="ADAL" clId="{6C21A7E1-4349-4052-A6C2-FF6D43102155}" dt="2021-02-24T21:56:21.152" v="1260" actId="20577"/>
          <ac:spMkLst>
            <pc:docMk/>
            <pc:sldMk cId="279590369" sldId="492"/>
            <ac:spMk id="2" creationId="{61A7AE8F-C098-4EA1-8F3E-3791F6DA469D}"/>
          </ac:spMkLst>
        </pc:spChg>
        <pc:spChg chg="del">
          <ac:chgData name="Paul Tinkler" userId="bcebf29c-73c2-433d-80d2-6bad896374bf" providerId="ADAL" clId="{6C21A7E1-4349-4052-A6C2-FF6D43102155}" dt="2021-02-24T21:56:26.090" v="1261" actId="478"/>
          <ac:spMkLst>
            <pc:docMk/>
            <pc:sldMk cId="279590369" sldId="492"/>
            <ac:spMk id="3" creationId="{DEFB2529-9919-4930-996E-4D22D7ADED45}"/>
          </ac:spMkLst>
        </pc:spChg>
        <pc:graphicFrameChg chg="add mod">
          <ac:chgData name="Paul Tinkler" userId="bcebf29c-73c2-433d-80d2-6bad896374bf" providerId="ADAL" clId="{6C21A7E1-4349-4052-A6C2-FF6D43102155}" dt="2021-02-24T21:56:58.828" v="1264" actId="207"/>
          <ac:graphicFrameMkLst>
            <pc:docMk/>
            <pc:sldMk cId="279590369" sldId="492"/>
            <ac:graphicFrameMk id="4" creationId="{9D0C5F95-901F-441E-8B85-209C7CD17734}"/>
          </ac:graphicFrameMkLst>
        </pc:graphicFrameChg>
      </pc:sldChg>
      <pc:sldChg chg="addSp delSp modSp add del mod">
        <pc:chgData name="Paul Tinkler" userId="bcebf29c-73c2-433d-80d2-6bad896374bf" providerId="ADAL" clId="{6C21A7E1-4349-4052-A6C2-FF6D43102155}" dt="2021-02-25T23:35:57.205" v="2998" actId="47"/>
        <pc:sldMkLst>
          <pc:docMk/>
          <pc:sldMk cId="3760020905" sldId="493"/>
        </pc:sldMkLst>
        <pc:spChg chg="mod">
          <ac:chgData name="Paul Tinkler" userId="bcebf29c-73c2-433d-80d2-6bad896374bf" providerId="ADAL" clId="{6C21A7E1-4349-4052-A6C2-FF6D43102155}" dt="2021-02-24T21:57:42.178" v="1296" actId="114"/>
          <ac:spMkLst>
            <pc:docMk/>
            <pc:sldMk cId="3760020905" sldId="493"/>
            <ac:spMk id="2" creationId="{61A7AE8F-C098-4EA1-8F3E-3791F6DA469D}"/>
          </ac:spMkLst>
        </pc:spChg>
        <pc:spChg chg="del">
          <ac:chgData name="Paul Tinkler" userId="bcebf29c-73c2-433d-80d2-6bad896374bf" providerId="ADAL" clId="{6C21A7E1-4349-4052-A6C2-FF6D43102155}" dt="2021-02-24T21:57:27.170" v="1265" actId="478"/>
          <ac:spMkLst>
            <pc:docMk/>
            <pc:sldMk cId="3760020905" sldId="493"/>
            <ac:spMk id="3" creationId="{DEFB2529-9919-4930-996E-4D22D7ADED45}"/>
          </ac:spMkLst>
        </pc:spChg>
        <pc:spChg chg="add mod">
          <ac:chgData name="Paul Tinkler" userId="bcebf29c-73c2-433d-80d2-6bad896374bf" providerId="ADAL" clId="{6C21A7E1-4349-4052-A6C2-FF6D43102155}" dt="2021-02-24T21:58:03.608" v="1300" actId="1076"/>
          <ac:spMkLst>
            <pc:docMk/>
            <pc:sldMk cId="3760020905" sldId="493"/>
            <ac:spMk id="5" creationId="{8D90E44B-89E8-4B10-86A5-74F725B35B7B}"/>
          </ac:spMkLst>
        </pc:spChg>
      </pc:sldChg>
      <pc:sldChg chg="modSp add del mod">
        <pc:chgData name="Paul Tinkler" userId="bcebf29c-73c2-433d-80d2-6bad896374bf" providerId="ADAL" clId="{6C21A7E1-4349-4052-A6C2-FF6D43102155}" dt="2021-02-25T23:35:57.654" v="2999" actId="47"/>
        <pc:sldMkLst>
          <pc:docMk/>
          <pc:sldMk cId="3058219016" sldId="494"/>
        </pc:sldMkLst>
        <pc:spChg chg="mod">
          <ac:chgData name="Paul Tinkler" userId="bcebf29c-73c2-433d-80d2-6bad896374bf" providerId="ADAL" clId="{6C21A7E1-4349-4052-A6C2-FF6D43102155}" dt="2021-02-24T21:58:47.948" v="1328" actId="5793"/>
          <ac:spMkLst>
            <pc:docMk/>
            <pc:sldMk cId="3058219016" sldId="494"/>
            <ac:spMk id="2" creationId="{61A7AE8F-C098-4EA1-8F3E-3791F6DA469D}"/>
          </ac:spMkLst>
        </pc:spChg>
        <pc:spChg chg="mod">
          <ac:chgData name="Paul Tinkler" userId="bcebf29c-73c2-433d-80d2-6bad896374bf" providerId="ADAL" clId="{6C21A7E1-4349-4052-A6C2-FF6D43102155}" dt="2021-02-24T21:59:00.658" v="1329"/>
          <ac:spMkLst>
            <pc:docMk/>
            <pc:sldMk cId="3058219016" sldId="494"/>
            <ac:spMk id="3" creationId="{DEFB2529-9919-4930-996E-4D22D7ADED45}"/>
          </ac:spMkLst>
        </pc:spChg>
      </pc:sldChg>
      <pc:sldChg chg="addSp delSp modSp add mod ord setBg modNotesTx">
        <pc:chgData name="Paul Tinkler" userId="bcebf29c-73c2-433d-80d2-6bad896374bf" providerId="ADAL" clId="{6C21A7E1-4349-4052-A6C2-FF6D43102155}" dt="2021-03-02T18:22:28.229" v="3806" actId="207"/>
        <pc:sldMkLst>
          <pc:docMk/>
          <pc:sldMk cId="2492739428" sldId="495"/>
        </pc:sldMkLst>
        <pc:spChg chg="del">
          <ac:chgData name="Paul Tinkler" userId="bcebf29c-73c2-433d-80d2-6bad896374bf" providerId="ADAL" clId="{6C21A7E1-4349-4052-A6C2-FF6D43102155}" dt="2021-02-25T18:30:04.761" v="1616" actId="478"/>
          <ac:spMkLst>
            <pc:docMk/>
            <pc:sldMk cId="2492739428" sldId="495"/>
            <ac:spMk id="2" creationId="{61A7AE8F-C098-4EA1-8F3E-3791F6DA469D}"/>
          </ac:spMkLst>
        </pc:spChg>
        <pc:spChg chg="del">
          <ac:chgData name="Paul Tinkler" userId="bcebf29c-73c2-433d-80d2-6bad896374bf" providerId="ADAL" clId="{6C21A7E1-4349-4052-A6C2-FF6D43102155}" dt="2021-02-25T18:30:09.882" v="1617" actId="478"/>
          <ac:spMkLst>
            <pc:docMk/>
            <pc:sldMk cId="2492739428" sldId="495"/>
            <ac:spMk id="3" creationId="{DEFB2529-9919-4930-996E-4D22D7ADED45}"/>
          </ac:spMkLst>
        </pc:spChg>
        <pc:spChg chg="add del">
          <ac:chgData name="Paul Tinkler" userId="bcebf29c-73c2-433d-80d2-6bad896374bf" providerId="ADAL" clId="{6C21A7E1-4349-4052-A6C2-FF6D43102155}" dt="2021-02-25T18:32:29.906" v="1620" actId="26606"/>
          <ac:spMkLst>
            <pc:docMk/>
            <pc:sldMk cId="2492739428" sldId="495"/>
            <ac:spMk id="9" creationId="{57845966-6EFC-468A-9CC7-BAB4B95854E7}"/>
          </ac:spMkLst>
        </pc:spChg>
        <pc:spChg chg="add del">
          <ac:chgData name="Paul Tinkler" userId="bcebf29c-73c2-433d-80d2-6bad896374bf" providerId="ADAL" clId="{6C21A7E1-4349-4052-A6C2-FF6D43102155}" dt="2021-02-25T18:32:29.906" v="1620" actId="26606"/>
          <ac:spMkLst>
            <pc:docMk/>
            <pc:sldMk cId="2492739428" sldId="495"/>
            <ac:spMk id="13" creationId="{ADAD1991-FFD1-4E94-ABAB-7560D33008E4}"/>
          </ac:spMkLst>
        </pc:spChg>
        <pc:graphicFrameChg chg="add mod modGraphic">
          <ac:chgData name="Paul Tinkler" userId="bcebf29c-73c2-433d-80d2-6bad896374bf" providerId="ADAL" clId="{6C21A7E1-4349-4052-A6C2-FF6D43102155}" dt="2021-03-02T18:22:28.229" v="3806" actId="207"/>
          <ac:graphicFrameMkLst>
            <pc:docMk/>
            <pc:sldMk cId="2492739428" sldId="495"/>
            <ac:graphicFrameMk id="4" creationId="{E0E6C8C7-1FAF-4540-BFAD-21D41E538FAB}"/>
          </ac:graphicFrameMkLst>
        </pc:graphicFrameChg>
        <pc:graphicFrameChg chg="add mod modGraphic">
          <ac:chgData name="Paul Tinkler" userId="bcebf29c-73c2-433d-80d2-6bad896374bf" providerId="ADAL" clId="{6C21A7E1-4349-4052-A6C2-FF6D43102155}" dt="2021-03-02T18:20:48.821" v="3803" actId="20577"/>
          <ac:graphicFrameMkLst>
            <pc:docMk/>
            <pc:sldMk cId="2492739428" sldId="495"/>
            <ac:graphicFrameMk id="5" creationId="{1425034B-8359-4522-8830-9BF78E6FAA3E}"/>
          </ac:graphicFrameMkLst>
        </pc:graphicFrameChg>
        <pc:picChg chg="add del">
          <ac:chgData name="Paul Tinkler" userId="bcebf29c-73c2-433d-80d2-6bad896374bf" providerId="ADAL" clId="{6C21A7E1-4349-4052-A6C2-FF6D43102155}" dt="2021-02-25T18:32:29.906" v="1620" actId="26606"/>
          <ac:picMkLst>
            <pc:docMk/>
            <pc:sldMk cId="2492739428" sldId="495"/>
            <ac:picMk id="11" creationId="{75554383-98AF-4A47-BB65-705FAAA4BE6A}"/>
          </ac:picMkLst>
        </pc:picChg>
      </pc:sldChg>
      <pc:sldChg chg="add del">
        <pc:chgData name="Paul Tinkler" userId="bcebf29c-73c2-433d-80d2-6bad896374bf" providerId="ADAL" clId="{6C21A7E1-4349-4052-A6C2-FF6D43102155}" dt="2021-02-25T23:35:58.051" v="3000" actId="47"/>
        <pc:sldMkLst>
          <pc:docMk/>
          <pc:sldMk cId="246430856" sldId="496"/>
        </pc:sldMkLst>
      </pc:sldChg>
      <pc:sldChg chg="add del">
        <pc:chgData name="Paul Tinkler" userId="bcebf29c-73c2-433d-80d2-6bad896374bf" providerId="ADAL" clId="{6C21A7E1-4349-4052-A6C2-FF6D43102155}" dt="2021-02-25T23:35:59.078" v="3001" actId="47"/>
        <pc:sldMkLst>
          <pc:docMk/>
          <pc:sldMk cId="166415533" sldId="497"/>
        </pc:sldMkLst>
      </pc:sldChg>
      <pc:sldChg chg="add del">
        <pc:chgData name="Paul Tinkler" userId="bcebf29c-73c2-433d-80d2-6bad896374bf" providerId="ADAL" clId="{6C21A7E1-4349-4052-A6C2-FF6D43102155}" dt="2021-02-25T23:35:59.404" v="3002" actId="47"/>
        <pc:sldMkLst>
          <pc:docMk/>
          <pc:sldMk cId="2150700026" sldId="498"/>
        </pc:sldMkLst>
      </pc:sldChg>
      <pc:sldChg chg="add del">
        <pc:chgData name="Paul Tinkler" userId="bcebf29c-73c2-433d-80d2-6bad896374bf" providerId="ADAL" clId="{6C21A7E1-4349-4052-A6C2-FF6D43102155}" dt="2021-02-25T23:35:59.786" v="3003" actId="47"/>
        <pc:sldMkLst>
          <pc:docMk/>
          <pc:sldMk cId="2801462602" sldId="499"/>
        </pc:sldMkLst>
      </pc:sldChg>
      <pc:sldChg chg="add del">
        <pc:chgData name="Paul Tinkler" userId="bcebf29c-73c2-433d-80d2-6bad896374bf" providerId="ADAL" clId="{6C21A7E1-4349-4052-A6C2-FF6D43102155}" dt="2021-02-25T23:36:00.054" v="3004" actId="47"/>
        <pc:sldMkLst>
          <pc:docMk/>
          <pc:sldMk cId="2281140443" sldId="500"/>
        </pc:sldMkLst>
      </pc:sldChg>
      <pc:sldChg chg="add del">
        <pc:chgData name="Paul Tinkler" userId="bcebf29c-73c2-433d-80d2-6bad896374bf" providerId="ADAL" clId="{6C21A7E1-4349-4052-A6C2-FF6D43102155}" dt="2021-02-25T23:36:00.302" v="3005" actId="47"/>
        <pc:sldMkLst>
          <pc:docMk/>
          <pc:sldMk cId="202769773" sldId="501"/>
        </pc:sldMkLst>
      </pc:sldChg>
      <pc:sldChg chg="add del">
        <pc:chgData name="Paul Tinkler" userId="bcebf29c-73c2-433d-80d2-6bad896374bf" providerId="ADAL" clId="{6C21A7E1-4349-4052-A6C2-FF6D43102155}" dt="2021-02-25T23:36:00.547" v="3006" actId="47"/>
        <pc:sldMkLst>
          <pc:docMk/>
          <pc:sldMk cId="585903619" sldId="502"/>
        </pc:sldMkLst>
      </pc:sldChg>
      <pc:sldChg chg="add">
        <pc:chgData name="Paul Tinkler" userId="bcebf29c-73c2-433d-80d2-6bad896374bf" providerId="ADAL" clId="{6C21A7E1-4349-4052-A6C2-FF6D43102155}" dt="2021-02-24T23:53:40.329" v="1330"/>
        <pc:sldMkLst>
          <pc:docMk/>
          <pc:sldMk cId="3160641655" sldId="503"/>
        </pc:sldMkLst>
      </pc:sldChg>
      <pc:sldChg chg="addSp modSp add mod">
        <pc:chgData name="Paul Tinkler" userId="bcebf29c-73c2-433d-80d2-6bad896374bf" providerId="ADAL" clId="{6C21A7E1-4349-4052-A6C2-FF6D43102155}" dt="2021-03-01T22:27:33.311" v="3451" actId="1076"/>
        <pc:sldMkLst>
          <pc:docMk/>
          <pc:sldMk cId="540781401" sldId="504"/>
        </pc:sldMkLst>
        <pc:spChg chg="add mod">
          <ac:chgData name="Paul Tinkler" userId="bcebf29c-73c2-433d-80d2-6bad896374bf" providerId="ADAL" clId="{6C21A7E1-4349-4052-A6C2-FF6D43102155}" dt="2021-02-25T23:32:59.104" v="2934" actId="1076"/>
          <ac:spMkLst>
            <pc:docMk/>
            <pc:sldMk cId="540781401" sldId="504"/>
            <ac:spMk id="2" creationId="{AD526779-3267-46A6-BED7-4A5A32888525}"/>
          </ac:spMkLst>
        </pc:spChg>
        <pc:spChg chg="mod">
          <ac:chgData name="Paul Tinkler" userId="bcebf29c-73c2-433d-80d2-6bad896374bf" providerId="ADAL" clId="{6C21A7E1-4349-4052-A6C2-FF6D43102155}" dt="2021-02-25T23:32:31.928" v="2922" actId="1076"/>
          <ac:spMkLst>
            <pc:docMk/>
            <pc:sldMk cId="540781401" sldId="504"/>
            <ac:spMk id="3" creationId="{00000000-0000-0000-0000-000000000000}"/>
          </ac:spMkLst>
        </pc:spChg>
        <pc:spChg chg="add mod">
          <ac:chgData name="Paul Tinkler" userId="bcebf29c-73c2-433d-80d2-6bad896374bf" providerId="ADAL" clId="{6C21A7E1-4349-4052-A6C2-FF6D43102155}" dt="2021-03-01T22:27:33.311" v="3451" actId="1076"/>
          <ac:spMkLst>
            <pc:docMk/>
            <pc:sldMk cId="540781401" sldId="504"/>
            <ac:spMk id="4" creationId="{16C99FD4-8515-404E-979E-65121EF802D4}"/>
          </ac:spMkLst>
        </pc:spChg>
      </pc:sldChg>
      <pc:sldChg chg="addSp modSp add mod">
        <pc:chgData name="Paul Tinkler" userId="bcebf29c-73c2-433d-80d2-6bad896374bf" providerId="ADAL" clId="{6C21A7E1-4349-4052-A6C2-FF6D43102155}" dt="2021-03-01T22:33:45.579" v="3685" actId="1076"/>
        <pc:sldMkLst>
          <pc:docMk/>
          <pc:sldMk cId="253566743" sldId="505"/>
        </pc:sldMkLst>
        <pc:spChg chg="mod">
          <ac:chgData name="Paul Tinkler" userId="bcebf29c-73c2-433d-80d2-6bad896374bf" providerId="ADAL" clId="{6C21A7E1-4349-4052-A6C2-FF6D43102155}" dt="2021-02-25T16:46:10.994" v="1413" actId="122"/>
          <ac:spMkLst>
            <pc:docMk/>
            <pc:sldMk cId="253566743" sldId="505"/>
            <ac:spMk id="2" creationId="{00000000-0000-0000-0000-000000000000}"/>
          </ac:spMkLst>
        </pc:spChg>
        <pc:spChg chg="add mod">
          <ac:chgData name="Paul Tinkler" userId="bcebf29c-73c2-433d-80d2-6bad896374bf" providerId="ADAL" clId="{6C21A7E1-4349-4052-A6C2-FF6D43102155}" dt="2021-03-01T22:33:45.579" v="3685" actId="1076"/>
          <ac:spMkLst>
            <pc:docMk/>
            <pc:sldMk cId="253566743" sldId="505"/>
            <ac:spMk id="7" creationId="{5564CA5C-8292-4BE4-80EB-6C0274063202}"/>
          </ac:spMkLst>
        </pc:spChg>
        <pc:spChg chg="mod">
          <ac:chgData name="Paul Tinkler" userId="bcebf29c-73c2-433d-80d2-6bad896374bf" providerId="ADAL" clId="{6C21A7E1-4349-4052-A6C2-FF6D43102155}" dt="2021-02-25T23:10:22.923" v="2872" actId="207"/>
          <ac:spMkLst>
            <pc:docMk/>
            <pc:sldMk cId="253566743" sldId="505"/>
            <ac:spMk id="22531" creationId="{00000000-0000-0000-0000-000000000000}"/>
          </ac:spMkLst>
        </pc:spChg>
      </pc:sldChg>
      <pc:sldChg chg="modSp add mod modAnim">
        <pc:chgData name="Paul Tinkler" userId="bcebf29c-73c2-433d-80d2-6bad896374bf" providerId="ADAL" clId="{6C21A7E1-4349-4052-A6C2-FF6D43102155}" dt="2021-02-25T23:21:30.434" v="2897" actId="207"/>
        <pc:sldMkLst>
          <pc:docMk/>
          <pc:sldMk cId="1032516771" sldId="506"/>
        </pc:sldMkLst>
        <pc:spChg chg="mod">
          <ac:chgData name="Paul Tinkler" userId="bcebf29c-73c2-433d-80d2-6bad896374bf" providerId="ADAL" clId="{6C21A7E1-4349-4052-A6C2-FF6D43102155}" dt="2021-02-25T16:46:04.735" v="1412" actId="122"/>
          <ac:spMkLst>
            <pc:docMk/>
            <pc:sldMk cId="1032516771" sldId="506"/>
            <ac:spMk id="2" creationId="{00000000-0000-0000-0000-000000000000}"/>
          </ac:spMkLst>
        </pc:spChg>
        <pc:spChg chg="mod">
          <ac:chgData name="Paul Tinkler" userId="bcebf29c-73c2-433d-80d2-6bad896374bf" providerId="ADAL" clId="{6C21A7E1-4349-4052-A6C2-FF6D43102155}" dt="2021-02-25T23:21:22.930" v="2896" actId="207"/>
          <ac:spMkLst>
            <pc:docMk/>
            <pc:sldMk cId="1032516771" sldId="506"/>
            <ac:spMk id="3" creationId="{00000000-0000-0000-0000-000000000000}"/>
          </ac:spMkLst>
        </pc:spChg>
        <pc:spChg chg="mod">
          <ac:chgData name="Paul Tinkler" userId="bcebf29c-73c2-433d-80d2-6bad896374bf" providerId="ADAL" clId="{6C21A7E1-4349-4052-A6C2-FF6D43102155}" dt="2021-02-25T23:21:30.434" v="2897" actId="207"/>
          <ac:spMkLst>
            <pc:docMk/>
            <pc:sldMk cId="1032516771" sldId="506"/>
            <ac:spMk id="9" creationId="{C6000BC6-EB0F-489D-B24D-1FF4A11C1459}"/>
          </ac:spMkLst>
        </pc:spChg>
        <pc:picChg chg="mod">
          <ac:chgData name="Paul Tinkler" userId="bcebf29c-73c2-433d-80d2-6bad896374bf" providerId="ADAL" clId="{6C21A7E1-4349-4052-A6C2-FF6D43102155}" dt="2021-02-25T16:46:00.245" v="1411" actId="14100"/>
          <ac:picMkLst>
            <pc:docMk/>
            <pc:sldMk cId="1032516771" sldId="506"/>
            <ac:picMk id="7" creationId="{17B0E6AC-20B1-4B19-A6D5-2E1763FA7058}"/>
          </ac:picMkLst>
        </pc:picChg>
      </pc:sldChg>
      <pc:sldChg chg="modSp add mod modNotesTx">
        <pc:chgData name="Paul Tinkler" userId="bcebf29c-73c2-433d-80d2-6bad896374bf" providerId="ADAL" clId="{6C21A7E1-4349-4052-A6C2-FF6D43102155}" dt="2021-02-25T22:54:05.969" v="2842" actId="20577"/>
        <pc:sldMkLst>
          <pc:docMk/>
          <pc:sldMk cId="4137953610" sldId="507"/>
        </pc:sldMkLst>
        <pc:spChg chg="mod">
          <ac:chgData name="Paul Tinkler" userId="bcebf29c-73c2-433d-80d2-6bad896374bf" providerId="ADAL" clId="{6C21A7E1-4349-4052-A6C2-FF6D43102155}" dt="2021-02-25T16:46:32.753" v="1416" actId="122"/>
          <ac:spMkLst>
            <pc:docMk/>
            <pc:sldMk cId="4137953610" sldId="507"/>
            <ac:spMk id="2" creationId="{00000000-0000-0000-0000-000000000000}"/>
          </ac:spMkLst>
        </pc:spChg>
        <pc:spChg chg="mod">
          <ac:chgData name="Paul Tinkler" userId="bcebf29c-73c2-433d-80d2-6bad896374bf" providerId="ADAL" clId="{6C21A7E1-4349-4052-A6C2-FF6D43102155}" dt="2021-02-25T22:50:10.482" v="2390" actId="207"/>
          <ac:spMkLst>
            <pc:docMk/>
            <pc:sldMk cId="4137953610" sldId="507"/>
            <ac:spMk id="26627" creationId="{00000000-0000-0000-0000-000000000000}"/>
          </ac:spMkLst>
        </pc:spChg>
      </pc:sldChg>
      <pc:sldChg chg="modSp add mod">
        <pc:chgData name="Paul Tinkler" userId="bcebf29c-73c2-433d-80d2-6bad896374bf" providerId="ADAL" clId="{6C21A7E1-4349-4052-A6C2-FF6D43102155}" dt="2021-02-25T23:34:28.905" v="2982" actId="122"/>
        <pc:sldMkLst>
          <pc:docMk/>
          <pc:sldMk cId="3567287148" sldId="508"/>
        </pc:sldMkLst>
        <pc:spChg chg="mod">
          <ac:chgData name="Paul Tinkler" userId="bcebf29c-73c2-433d-80d2-6bad896374bf" providerId="ADAL" clId="{6C21A7E1-4349-4052-A6C2-FF6D43102155}" dt="2021-02-25T23:34:28.905" v="2982" actId="122"/>
          <ac:spMkLst>
            <pc:docMk/>
            <pc:sldMk cId="3567287148" sldId="508"/>
            <ac:spMk id="2" creationId="{00000000-0000-0000-0000-000000000000}"/>
          </ac:spMkLst>
        </pc:spChg>
        <pc:spChg chg="mod">
          <ac:chgData name="Paul Tinkler" userId="bcebf29c-73c2-433d-80d2-6bad896374bf" providerId="ADAL" clId="{6C21A7E1-4349-4052-A6C2-FF6D43102155}" dt="2021-02-25T23:33:23.001" v="2935" actId="207"/>
          <ac:spMkLst>
            <pc:docMk/>
            <pc:sldMk cId="3567287148" sldId="508"/>
            <ac:spMk id="21507" creationId="{00000000-0000-0000-0000-000000000000}"/>
          </ac:spMkLst>
        </pc:spChg>
      </pc:sldChg>
      <pc:sldChg chg="modSp add mod ord addAnim delAnim modAnim modNotesTx">
        <pc:chgData name="Paul Tinkler" userId="bcebf29c-73c2-433d-80d2-6bad896374bf" providerId="ADAL" clId="{6C21A7E1-4349-4052-A6C2-FF6D43102155}" dt="2021-02-25T18:29:20.347" v="1610"/>
        <pc:sldMkLst>
          <pc:docMk/>
          <pc:sldMk cId="3444066690" sldId="509"/>
        </pc:sldMkLst>
        <pc:spChg chg="mod">
          <ac:chgData name="Paul Tinkler" userId="bcebf29c-73c2-433d-80d2-6bad896374bf" providerId="ADAL" clId="{6C21A7E1-4349-4052-A6C2-FF6D43102155}" dt="2021-02-25T17:28:54.144" v="1504" actId="114"/>
          <ac:spMkLst>
            <pc:docMk/>
            <pc:sldMk cId="3444066690" sldId="509"/>
            <ac:spMk id="3" creationId="{00000000-0000-0000-0000-000000000000}"/>
          </ac:spMkLst>
        </pc:spChg>
        <pc:spChg chg="mod">
          <ac:chgData name="Paul Tinkler" userId="bcebf29c-73c2-433d-80d2-6bad896374bf" providerId="ADAL" clId="{6C21A7E1-4349-4052-A6C2-FF6D43102155}" dt="2021-02-25T17:28:33.858" v="1501" actId="207"/>
          <ac:spMkLst>
            <pc:docMk/>
            <pc:sldMk cId="3444066690" sldId="509"/>
            <ac:spMk id="9" creationId="{904FCE28-904A-4562-8A89-5061C446C3FD}"/>
          </ac:spMkLst>
        </pc:spChg>
        <pc:spChg chg="mod">
          <ac:chgData name="Paul Tinkler" userId="bcebf29c-73c2-433d-80d2-6bad896374bf" providerId="ADAL" clId="{6C21A7E1-4349-4052-A6C2-FF6D43102155}" dt="2021-02-25T17:28:38.697" v="1502" actId="207"/>
          <ac:spMkLst>
            <pc:docMk/>
            <pc:sldMk cId="3444066690" sldId="509"/>
            <ac:spMk id="10" creationId="{F7779322-8285-40F3-9617-84DFB0E51778}"/>
          </ac:spMkLst>
        </pc:spChg>
        <pc:picChg chg="mod">
          <ac:chgData name="Paul Tinkler" userId="bcebf29c-73c2-433d-80d2-6bad896374bf" providerId="ADAL" clId="{6C21A7E1-4349-4052-A6C2-FF6D43102155}" dt="2021-02-25T17:22:50.353" v="1476" actId="14100"/>
          <ac:picMkLst>
            <pc:docMk/>
            <pc:sldMk cId="3444066690" sldId="509"/>
            <ac:picMk id="7" creationId="{14AE9718-F025-4889-9D06-4822D45AD376}"/>
          </ac:picMkLst>
        </pc:picChg>
      </pc:sldChg>
      <pc:sldChg chg="delSp new del mod">
        <pc:chgData name="Paul Tinkler" userId="bcebf29c-73c2-433d-80d2-6bad896374bf" providerId="ADAL" clId="{6C21A7E1-4349-4052-A6C2-FF6D43102155}" dt="2021-02-25T18:29:47.375" v="1613" actId="47"/>
        <pc:sldMkLst>
          <pc:docMk/>
          <pc:sldMk cId="265946475" sldId="510"/>
        </pc:sldMkLst>
        <pc:spChg chg="del">
          <ac:chgData name="Paul Tinkler" userId="bcebf29c-73c2-433d-80d2-6bad896374bf" providerId="ADAL" clId="{6C21A7E1-4349-4052-A6C2-FF6D43102155}" dt="2021-02-25T18:29:42.690" v="1612" actId="478"/>
          <ac:spMkLst>
            <pc:docMk/>
            <pc:sldMk cId="265946475" sldId="510"/>
            <ac:spMk id="4" creationId="{E7D914B4-C536-47C2-B1FA-9D16DA19963D}"/>
          </ac:spMkLst>
        </pc:spChg>
      </pc:sldChg>
      <pc:sldChg chg="addSp delSp modSp new mod modNotesTx">
        <pc:chgData name="Paul Tinkler" userId="bcebf29c-73c2-433d-80d2-6bad896374bf" providerId="ADAL" clId="{6C21A7E1-4349-4052-A6C2-FF6D43102155}" dt="2021-03-01T22:32:10.374" v="3683"/>
        <pc:sldMkLst>
          <pc:docMk/>
          <pc:sldMk cId="1366549687" sldId="510"/>
        </pc:sldMkLst>
        <pc:spChg chg="del mod">
          <ac:chgData name="Paul Tinkler" userId="bcebf29c-73c2-433d-80d2-6bad896374bf" providerId="ADAL" clId="{6C21A7E1-4349-4052-A6C2-FF6D43102155}" dt="2021-02-25T23:19:50.449" v="2889" actId="478"/>
          <ac:spMkLst>
            <pc:docMk/>
            <pc:sldMk cId="1366549687" sldId="510"/>
            <ac:spMk id="2" creationId="{72D10A35-8112-472A-AA7A-14589821E1CD}"/>
          </ac:spMkLst>
        </pc:spChg>
        <pc:spChg chg="del">
          <ac:chgData name="Paul Tinkler" userId="bcebf29c-73c2-433d-80d2-6bad896374bf" providerId="ADAL" clId="{6C21A7E1-4349-4052-A6C2-FF6D43102155}" dt="2021-02-25T23:18:46.121" v="2878" actId="478"/>
          <ac:spMkLst>
            <pc:docMk/>
            <pc:sldMk cId="1366549687" sldId="510"/>
            <ac:spMk id="3" creationId="{1F633A41-4F3D-4AFC-9A02-2A92ED27B48C}"/>
          </ac:spMkLst>
        </pc:spChg>
        <pc:spChg chg="del">
          <ac:chgData name="Paul Tinkler" userId="bcebf29c-73c2-433d-80d2-6bad896374bf" providerId="ADAL" clId="{6C21A7E1-4349-4052-A6C2-FF6D43102155}" dt="2021-02-25T23:18:49.849" v="2879" actId="478"/>
          <ac:spMkLst>
            <pc:docMk/>
            <pc:sldMk cId="1366549687" sldId="510"/>
            <ac:spMk id="4" creationId="{611841D8-1D72-472A-80CC-618139EB04C4}"/>
          </ac:spMkLst>
        </pc:spChg>
        <pc:picChg chg="add del mod">
          <ac:chgData name="Paul Tinkler" userId="bcebf29c-73c2-433d-80d2-6bad896374bf" providerId="ADAL" clId="{6C21A7E1-4349-4052-A6C2-FF6D43102155}" dt="2021-02-25T23:19:32.045" v="2884" actId="478"/>
          <ac:picMkLst>
            <pc:docMk/>
            <pc:sldMk cId="1366549687" sldId="510"/>
            <ac:picMk id="6" creationId="{D67DDF4B-0EB9-4263-9C8E-7BF7EB1B2BB8}"/>
          </ac:picMkLst>
        </pc:picChg>
        <pc:picChg chg="add del mod">
          <ac:chgData name="Paul Tinkler" userId="bcebf29c-73c2-433d-80d2-6bad896374bf" providerId="ADAL" clId="{6C21A7E1-4349-4052-A6C2-FF6D43102155}" dt="2021-02-25T23:19:47.608" v="2888" actId="478"/>
          <ac:picMkLst>
            <pc:docMk/>
            <pc:sldMk cId="1366549687" sldId="510"/>
            <ac:picMk id="8" creationId="{8B066498-5678-4134-8028-1718163C5B8F}"/>
          </ac:picMkLst>
        </pc:picChg>
        <pc:picChg chg="add mod">
          <ac:chgData name="Paul Tinkler" userId="bcebf29c-73c2-433d-80d2-6bad896374bf" providerId="ADAL" clId="{6C21A7E1-4349-4052-A6C2-FF6D43102155}" dt="2021-02-25T23:21:10.809" v="2895" actId="14100"/>
          <ac:picMkLst>
            <pc:docMk/>
            <pc:sldMk cId="1366549687" sldId="510"/>
            <ac:picMk id="10" creationId="{8AEBA46B-AA45-4A57-B0E1-53F6A6E71C5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7134E9-B5F1-4A6F-BA6C-D4BE852FFF88}"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US"/>
        </a:p>
      </dgm:t>
    </dgm:pt>
    <dgm:pt modelId="{F7FE3A3A-FAF8-4026-8606-920BCD408AA1}">
      <dgm:prSet phldrT="[Text]"/>
      <dgm:spPr/>
      <dgm:t>
        <a:bodyPr/>
        <a:lstStyle/>
        <a:p>
          <a:r>
            <a:rPr lang="en-US" dirty="0"/>
            <a:t>Values</a:t>
          </a:r>
        </a:p>
      </dgm:t>
    </dgm:pt>
    <dgm:pt modelId="{7494290E-62A8-4796-BE0A-EC5F8CBAECD4}" type="parTrans" cxnId="{67551A46-09D1-4CEB-AEDB-C9F86C6D27D3}">
      <dgm:prSet/>
      <dgm:spPr/>
      <dgm:t>
        <a:bodyPr/>
        <a:lstStyle/>
        <a:p>
          <a:endParaRPr lang="en-US"/>
        </a:p>
      </dgm:t>
    </dgm:pt>
    <dgm:pt modelId="{0570D848-292E-4729-B2D6-268339D74CBE}" type="sibTrans" cxnId="{67551A46-09D1-4CEB-AEDB-C9F86C6D27D3}">
      <dgm:prSet/>
      <dgm:spPr/>
      <dgm:t>
        <a:bodyPr/>
        <a:lstStyle/>
        <a:p>
          <a:endParaRPr lang="en-US"/>
        </a:p>
      </dgm:t>
    </dgm:pt>
    <dgm:pt modelId="{E3916D0F-81BE-4DD3-9114-B525D6CCFD7D}">
      <dgm:prSet phldrT="[Text]"/>
      <dgm:spPr/>
      <dgm:t>
        <a:bodyPr/>
        <a:lstStyle/>
        <a:p>
          <a:r>
            <a:rPr lang="en-US" dirty="0"/>
            <a:t>Family</a:t>
          </a:r>
        </a:p>
      </dgm:t>
    </dgm:pt>
    <dgm:pt modelId="{A6DAFA51-FF06-4025-90A5-22CDACF17F29}" type="parTrans" cxnId="{065165CB-1252-4908-A8F3-73D81AF9C94C}">
      <dgm:prSet/>
      <dgm:spPr/>
      <dgm:t>
        <a:bodyPr/>
        <a:lstStyle/>
        <a:p>
          <a:endParaRPr lang="en-US"/>
        </a:p>
      </dgm:t>
    </dgm:pt>
    <dgm:pt modelId="{C97C28AF-D66A-4C49-8CCB-75F0954EE1F4}" type="sibTrans" cxnId="{065165CB-1252-4908-A8F3-73D81AF9C94C}">
      <dgm:prSet/>
      <dgm:spPr/>
      <dgm:t>
        <a:bodyPr/>
        <a:lstStyle/>
        <a:p>
          <a:endParaRPr lang="en-US"/>
        </a:p>
      </dgm:t>
    </dgm:pt>
    <dgm:pt modelId="{501F5BA1-36F4-4F87-AD40-002C0D5A6B35}">
      <dgm:prSet phldrT="[Text]"/>
      <dgm:spPr/>
      <dgm:t>
        <a:bodyPr/>
        <a:lstStyle/>
        <a:p>
          <a:r>
            <a:rPr lang="en-US" dirty="0"/>
            <a:t>Social Influences (Peers)</a:t>
          </a:r>
        </a:p>
      </dgm:t>
    </dgm:pt>
    <dgm:pt modelId="{83AA5745-3F5D-4607-82F5-8305C815FC4D}" type="parTrans" cxnId="{FB54811C-47B7-4E8B-A79A-51073FD00B64}">
      <dgm:prSet/>
      <dgm:spPr/>
      <dgm:t>
        <a:bodyPr/>
        <a:lstStyle/>
        <a:p>
          <a:endParaRPr lang="en-US"/>
        </a:p>
      </dgm:t>
    </dgm:pt>
    <dgm:pt modelId="{7F7C210B-580F-4D67-A28D-79162A8AC623}" type="sibTrans" cxnId="{FB54811C-47B7-4E8B-A79A-51073FD00B64}">
      <dgm:prSet/>
      <dgm:spPr/>
      <dgm:t>
        <a:bodyPr/>
        <a:lstStyle/>
        <a:p>
          <a:endParaRPr lang="en-US"/>
        </a:p>
      </dgm:t>
    </dgm:pt>
    <dgm:pt modelId="{13CB17A0-BAA0-42DC-963C-F07A4D40B129}">
      <dgm:prSet phldrT="[Text]"/>
      <dgm:spPr/>
      <dgm:t>
        <a:bodyPr/>
        <a:lstStyle/>
        <a:p>
          <a:r>
            <a:rPr lang="en-US" dirty="0"/>
            <a:t>Significant life / Historical events</a:t>
          </a:r>
        </a:p>
      </dgm:t>
    </dgm:pt>
    <dgm:pt modelId="{8417EB65-849F-4A39-A228-D6A4F745D705}" type="parTrans" cxnId="{F3B22DE8-2C9E-4D42-B7DB-6B7775DF78B0}">
      <dgm:prSet/>
      <dgm:spPr/>
      <dgm:t>
        <a:bodyPr/>
        <a:lstStyle/>
        <a:p>
          <a:endParaRPr lang="en-US"/>
        </a:p>
      </dgm:t>
    </dgm:pt>
    <dgm:pt modelId="{0CB9F772-1926-4BC5-8D53-1136A0D570AF}" type="sibTrans" cxnId="{F3B22DE8-2C9E-4D42-B7DB-6B7775DF78B0}">
      <dgm:prSet/>
      <dgm:spPr/>
      <dgm:t>
        <a:bodyPr/>
        <a:lstStyle/>
        <a:p>
          <a:endParaRPr lang="en-US"/>
        </a:p>
      </dgm:t>
    </dgm:pt>
    <dgm:pt modelId="{6EC9E1B1-5026-4C43-9E83-3AD581BFBCDD}">
      <dgm:prSet phldrT="[Text]"/>
      <dgm:spPr/>
      <dgm:t>
        <a:bodyPr/>
        <a:lstStyle/>
        <a:p>
          <a:r>
            <a:rPr lang="en-US" dirty="0"/>
            <a:t>The Workplace</a:t>
          </a:r>
        </a:p>
      </dgm:t>
    </dgm:pt>
    <dgm:pt modelId="{89D16EEE-3B59-422D-AD59-8E6C8338FB61}" type="parTrans" cxnId="{51D11B9D-649E-4E20-835C-5117704EABD6}">
      <dgm:prSet/>
      <dgm:spPr/>
      <dgm:t>
        <a:bodyPr/>
        <a:lstStyle/>
        <a:p>
          <a:endParaRPr lang="en-US"/>
        </a:p>
      </dgm:t>
    </dgm:pt>
    <dgm:pt modelId="{A8D7001F-B1D2-4EC7-91FB-C810CB1A9FAE}" type="sibTrans" cxnId="{51D11B9D-649E-4E20-835C-5117704EABD6}">
      <dgm:prSet/>
      <dgm:spPr/>
      <dgm:t>
        <a:bodyPr/>
        <a:lstStyle/>
        <a:p>
          <a:endParaRPr lang="en-US"/>
        </a:p>
      </dgm:t>
    </dgm:pt>
    <dgm:pt modelId="{F5B82630-4858-42DA-A690-03964ABB0C6F}">
      <dgm:prSet phldrT="[Text]"/>
      <dgm:spPr/>
      <dgm:t>
        <a:bodyPr/>
        <a:lstStyle/>
        <a:p>
          <a:r>
            <a:rPr lang="en-US" dirty="0"/>
            <a:t>Culture</a:t>
          </a:r>
        </a:p>
      </dgm:t>
    </dgm:pt>
    <dgm:pt modelId="{6766D3BD-4598-4E54-AD4C-D8D784B02E97}" type="parTrans" cxnId="{FC60ED2D-10D6-4B8D-9A60-CDE18FEF11FC}">
      <dgm:prSet/>
      <dgm:spPr/>
      <dgm:t>
        <a:bodyPr/>
        <a:lstStyle/>
        <a:p>
          <a:endParaRPr lang="en-US"/>
        </a:p>
      </dgm:t>
    </dgm:pt>
    <dgm:pt modelId="{0282FB50-8B52-4F38-9A6F-3F18F6098B82}" type="sibTrans" cxnId="{FC60ED2D-10D6-4B8D-9A60-CDE18FEF11FC}">
      <dgm:prSet/>
      <dgm:spPr/>
      <dgm:t>
        <a:bodyPr/>
        <a:lstStyle/>
        <a:p>
          <a:endParaRPr lang="en-US"/>
        </a:p>
      </dgm:t>
    </dgm:pt>
    <dgm:pt modelId="{68F340DC-51A6-4384-8330-24EEF864B0B5}">
      <dgm:prSet phldrT="[Text]"/>
      <dgm:spPr/>
      <dgm:t>
        <a:bodyPr/>
        <a:lstStyle/>
        <a:p>
          <a:r>
            <a:rPr lang="en-US" dirty="0"/>
            <a:t>Religion</a:t>
          </a:r>
        </a:p>
      </dgm:t>
    </dgm:pt>
    <dgm:pt modelId="{FC1D924F-9C9B-4A6D-9F27-7C718B23B572}" type="parTrans" cxnId="{1B9397B4-64B8-41ED-A930-AA5BDD0BCC8C}">
      <dgm:prSet/>
      <dgm:spPr/>
      <dgm:t>
        <a:bodyPr/>
        <a:lstStyle/>
        <a:p>
          <a:endParaRPr lang="en-US"/>
        </a:p>
      </dgm:t>
    </dgm:pt>
    <dgm:pt modelId="{E4082A98-3ED6-4498-893F-386BE7217787}" type="sibTrans" cxnId="{1B9397B4-64B8-41ED-A930-AA5BDD0BCC8C}">
      <dgm:prSet/>
      <dgm:spPr/>
      <dgm:t>
        <a:bodyPr/>
        <a:lstStyle/>
        <a:p>
          <a:endParaRPr lang="en-US"/>
        </a:p>
      </dgm:t>
    </dgm:pt>
    <dgm:pt modelId="{5B257D1C-91DC-4274-B789-D52902B7B57C}" type="pres">
      <dgm:prSet presAssocID="{527134E9-B5F1-4A6F-BA6C-D4BE852FFF88}" presName="Name0" presStyleCnt="0">
        <dgm:presLayoutVars>
          <dgm:chMax val="1"/>
          <dgm:chPref val="1"/>
          <dgm:dir/>
          <dgm:animOne val="branch"/>
          <dgm:animLvl val="lvl"/>
        </dgm:presLayoutVars>
      </dgm:prSet>
      <dgm:spPr/>
    </dgm:pt>
    <dgm:pt modelId="{4E46AD14-BA99-47D4-B623-89AEE2C6D970}" type="pres">
      <dgm:prSet presAssocID="{F7FE3A3A-FAF8-4026-8606-920BCD408AA1}" presName="Parent" presStyleLbl="node0" presStyleIdx="0" presStyleCnt="1">
        <dgm:presLayoutVars>
          <dgm:chMax val="6"/>
          <dgm:chPref val="6"/>
        </dgm:presLayoutVars>
      </dgm:prSet>
      <dgm:spPr/>
    </dgm:pt>
    <dgm:pt modelId="{E3ACB434-2191-430F-8C78-DEB8B0ADC406}" type="pres">
      <dgm:prSet presAssocID="{E3916D0F-81BE-4DD3-9114-B525D6CCFD7D}" presName="Accent1" presStyleCnt="0"/>
      <dgm:spPr/>
    </dgm:pt>
    <dgm:pt modelId="{61E8970D-7A8A-47FA-A89D-4852AF1F958D}" type="pres">
      <dgm:prSet presAssocID="{E3916D0F-81BE-4DD3-9114-B525D6CCFD7D}" presName="Accent" presStyleLbl="bgShp" presStyleIdx="0" presStyleCnt="6"/>
      <dgm:spPr/>
    </dgm:pt>
    <dgm:pt modelId="{810D34AE-917D-4E35-9F39-562402F50920}" type="pres">
      <dgm:prSet presAssocID="{E3916D0F-81BE-4DD3-9114-B525D6CCFD7D}" presName="Child1" presStyleLbl="node1" presStyleIdx="0" presStyleCnt="6">
        <dgm:presLayoutVars>
          <dgm:chMax val="0"/>
          <dgm:chPref val="0"/>
          <dgm:bulletEnabled val="1"/>
        </dgm:presLayoutVars>
      </dgm:prSet>
      <dgm:spPr/>
    </dgm:pt>
    <dgm:pt modelId="{37C3DC7D-1949-40AD-9DF9-2BFE71BA7827}" type="pres">
      <dgm:prSet presAssocID="{501F5BA1-36F4-4F87-AD40-002C0D5A6B35}" presName="Accent2" presStyleCnt="0"/>
      <dgm:spPr/>
    </dgm:pt>
    <dgm:pt modelId="{A5D32ABC-5271-4718-B224-592F1CAC4572}" type="pres">
      <dgm:prSet presAssocID="{501F5BA1-36F4-4F87-AD40-002C0D5A6B35}" presName="Accent" presStyleLbl="bgShp" presStyleIdx="1" presStyleCnt="6"/>
      <dgm:spPr/>
    </dgm:pt>
    <dgm:pt modelId="{F62596A6-BD98-4300-923B-E8AD0AEFEF09}" type="pres">
      <dgm:prSet presAssocID="{501F5BA1-36F4-4F87-AD40-002C0D5A6B35}" presName="Child2" presStyleLbl="node1" presStyleIdx="1" presStyleCnt="6">
        <dgm:presLayoutVars>
          <dgm:chMax val="0"/>
          <dgm:chPref val="0"/>
          <dgm:bulletEnabled val="1"/>
        </dgm:presLayoutVars>
      </dgm:prSet>
      <dgm:spPr/>
    </dgm:pt>
    <dgm:pt modelId="{ACA1E0AA-E8CF-4C68-9127-018FA0ACDAE3}" type="pres">
      <dgm:prSet presAssocID="{13CB17A0-BAA0-42DC-963C-F07A4D40B129}" presName="Accent3" presStyleCnt="0"/>
      <dgm:spPr/>
    </dgm:pt>
    <dgm:pt modelId="{AF6C57ED-3679-4B33-82F4-B67F6082D5D9}" type="pres">
      <dgm:prSet presAssocID="{13CB17A0-BAA0-42DC-963C-F07A4D40B129}" presName="Accent" presStyleLbl="bgShp" presStyleIdx="2" presStyleCnt="6"/>
      <dgm:spPr/>
    </dgm:pt>
    <dgm:pt modelId="{D9EDF162-6BDD-4563-87A6-9C3603F68B9A}" type="pres">
      <dgm:prSet presAssocID="{13CB17A0-BAA0-42DC-963C-F07A4D40B129}" presName="Child3" presStyleLbl="node1" presStyleIdx="2" presStyleCnt="6">
        <dgm:presLayoutVars>
          <dgm:chMax val="0"/>
          <dgm:chPref val="0"/>
          <dgm:bulletEnabled val="1"/>
        </dgm:presLayoutVars>
      </dgm:prSet>
      <dgm:spPr/>
    </dgm:pt>
    <dgm:pt modelId="{974C2C48-9B0D-426F-8A09-31668479E2D0}" type="pres">
      <dgm:prSet presAssocID="{6EC9E1B1-5026-4C43-9E83-3AD581BFBCDD}" presName="Accent4" presStyleCnt="0"/>
      <dgm:spPr/>
    </dgm:pt>
    <dgm:pt modelId="{5650A0C7-0638-4940-9ADA-6F6DF13A3A48}" type="pres">
      <dgm:prSet presAssocID="{6EC9E1B1-5026-4C43-9E83-3AD581BFBCDD}" presName="Accent" presStyleLbl="bgShp" presStyleIdx="3" presStyleCnt="6"/>
      <dgm:spPr/>
    </dgm:pt>
    <dgm:pt modelId="{A71C3EF4-16E9-4E80-9278-8E50C00C99DB}" type="pres">
      <dgm:prSet presAssocID="{6EC9E1B1-5026-4C43-9E83-3AD581BFBCDD}" presName="Child4" presStyleLbl="node1" presStyleIdx="3" presStyleCnt="6">
        <dgm:presLayoutVars>
          <dgm:chMax val="0"/>
          <dgm:chPref val="0"/>
          <dgm:bulletEnabled val="1"/>
        </dgm:presLayoutVars>
      </dgm:prSet>
      <dgm:spPr/>
    </dgm:pt>
    <dgm:pt modelId="{B940C7B1-D02F-40F9-9E1A-5AFEF67B7551}" type="pres">
      <dgm:prSet presAssocID="{F5B82630-4858-42DA-A690-03964ABB0C6F}" presName="Accent5" presStyleCnt="0"/>
      <dgm:spPr/>
    </dgm:pt>
    <dgm:pt modelId="{A7892F00-D6D0-4444-AA63-8BB7CCA2C8B7}" type="pres">
      <dgm:prSet presAssocID="{F5B82630-4858-42DA-A690-03964ABB0C6F}" presName="Accent" presStyleLbl="bgShp" presStyleIdx="4" presStyleCnt="6"/>
      <dgm:spPr/>
    </dgm:pt>
    <dgm:pt modelId="{C24C0EDE-4A01-4355-8CF2-5D1CDDCAC3D1}" type="pres">
      <dgm:prSet presAssocID="{F5B82630-4858-42DA-A690-03964ABB0C6F}" presName="Child5" presStyleLbl="node1" presStyleIdx="4" presStyleCnt="6">
        <dgm:presLayoutVars>
          <dgm:chMax val="0"/>
          <dgm:chPref val="0"/>
          <dgm:bulletEnabled val="1"/>
        </dgm:presLayoutVars>
      </dgm:prSet>
      <dgm:spPr/>
    </dgm:pt>
    <dgm:pt modelId="{FBC93436-6AF0-4F29-9A9C-F465E20F0F89}" type="pres">
      <dgm:prSet presAssocID="{68F340DC-51A6-4384-8330-24EEF864B0B5}" presName="Accent6" presStyleCnt="0"/>
      <dgm:spPr/>
    </dgm:pt>
    <dgm:pt modelId="{9375A608-BE1A-4BBF-A0C1-2AE4CBC6F8A6}" type="pres">
      <dgm:prSet presAssocID="{68F340DC-51A6-4384-8330-24EEF864B0B5}" presName="Accent" presStyleLbl="bgShp" presStyleIdx="5" presStyleCnt="6"/>
      <dgm:spPr/>
    </dgm:pt>
    <dgm:pt modelId="{992D4D4D-DE86-4CAF-9E32-A291C4ACE232}" type="pres">
      <dgm:prSet presAssocID="{68F340DC-51A6-4384-8330-24EEF864B0B5}" presName="Child6" presStyleLbl="node1" presStyleIdx="5" presStyleCnt="6">
        <dgm:presLayoutVars>
          <dgm:chMax val="0"/>
          <dgm:chPref val="0"/>
          <dgm:bulletEnabled val="1"/>
        </dgm:presLayoutVars>
      </dgm:prSet>
      <dgm:spPr/>
    </dgm:pt>
  </dgm:ptLst>
  <dgm:cxnLst>
    <dgm:cxn modelId="{B24BFB0B-3132-403E-9CE4-BE407FFF16FC}" type="presOf" srcId="{F7FE3A3A-FAF8-4026-8606-920BCD408AA1}" destId="{4E46AD14-BA99-47D4-B623-89AEE2C6D970}" srcOrd="0" destOrd="0" presId="urn:microsoft.com/office/officeart/2011/layout/HexagonRadial"/>
    <dgm:cxn modelId="{FB54811C-47B7-4E8B-A79A-51073FD00B64}" srcId="{F7FE3A3A-FAF8-4026-8606-920BCD408AA1}" destId="{501F5BA1-36F4-4F87-AD40-002C0D5A6B35}" srcOrd="1" destOrd="0" parTransId="{83AA5745-3F5D-4607-82F5-8305C815FC4D}" sibTransId="{7F7C210B-580F-4D67-A28D-79162A8AC623}"/>
    <dgm:cxn modelId="{FC60ED2D-10D6-4B8D-9A60-CDE18FEF11FC}" srcId="{F7FE3A3A-FAF8-4026-8606-920BCD408AA1}" destId="{F5B82630-4858-42DA-A690-03964ABB0C6F}" srcOrd="4" destOrd="0" parTransId="{6766D3BD-4598-4E54-AD4C-D8D784B02E97}" sibTransId="{0282FB50-8B52-4F38-9A6F-3F18F6098B82}"/>
    <dgm:cxn modelId="{CDB88037-FEE4-4953-93A8-D19A9DD5A247}" type="presOf" srcId="{68F340DC-51A6-4384-8330-24EEF864B0B5}" destId="{992D4D4D-DE86-4CAF-9E32-A291C4ACE232}" srcOrd="0" destOrd="0" presId="urn:microsoft.com/office/officeart/2011/layout/HexagonRadial"/>
    <dgm:cxn modelId="{67551A46-09D1-4CEB-AEDB-C9F86C6D27D3}" srcId="{527134E9-B5F1-4A6F-BA6C-D4BE852FFF88}" destId="{F7FE3A3A-FAF8-4026-8606-920BCD408AA1}" srcOrd="0" destOrd="0" parTransId="{7494290E-62A8-4796-BE0A-EC5F8CBAECD4}" sibTransId="{0570D848-292E-4729-B2D6-268339D74CBE}"/>
    <dgm:cxn modelId="{F8ED7850-214F-4819-8C03-318C5C603134}" type="presOf" srcId="{501F5BA1-36F4-4F87-AD40-002C0D5A6B35}" destId="{F62596A6-BD98-4300-923B-E8AD0AEFEF09}" srcOrd="0" destOrd="0" presId="urn:microsoft.com/office/officeart/2011/layout/HexagonRadial"/>
    <dgm:cxn modelId="{4844FD79-58FA-4342-853F-9C133D403B14}" type="presOf" srcId="{6EC9E1B1-5026-4C43-9E83-3AD581BFBCDD}" destId="{A71C3EF4-16E9-4E80-9278-8E50C00C99DB}" srcOrd="0" destOrd="0" presId="urn:microsoft.com/office/officeart/2011/layout/HexagonRadial"/>
    <dgm:cxn modelId="{349C5E98-EAFF-4255-8FBD-EB84EB8AB1DE}" type="presOf" srcId="{F5B82630-4858-42DA-A690-03964ABB0C6F}" destId="{C24C0EDE-4A01-4355-8CF2-5D1CDDCAC3D1}" srcOrd="0" destOrd="0" presId="urn:microsoft.com/office/officeart/2011/layout/HexagonRadial"/>
    <dgm:cxn modelId="{51D11B9D-649E-4E20-835C-5117704EABD6}" srcId="{F7FE3A3A-FAF8-4026-8606-920BCD408AA1}" destId="{6EC9E1B1-5026-4C43-9E83-3AD581BFBCDD}" srcOrd="3" destOrd="0" parTransId="{89D16EEE-3B59-422D-AD59-8E6C8338FB61}" sibTransId="{A8D7001F-B1D2-4EC7-91FB-C810CB1A9FAE}"/>
    <dgm:cxn modelId="{88CE23AA-1184-4A7E-96EF-5CAB8D9761A7}" type="presOf" srcId="{527134E9-B5F1-4A6F-BA6C-D4BE852FFF88}" destId="{5B257D1C-91DC-4274-B789-D52902B7B57C}" srcOrd="0" destOrd="0" presId="urn:microsoft.com/office/officeart/2011/layout/HexagonRadial"/>
    <dgm:cxn modelId="{1B9397B4-64B8-41ED-A930-AA5BDD0BCC8C}" srcId="{F7FE3A3A-FAF8-4026-8606-920BCD408AA1}" destId="{68F340DC-51A6-4384-8330-24EEF864B0B5}" srcOrd="5" destOrd="0" parTransId="{FC1D924F-9C9B-4A6D-9F27-7C718B23B572}" sibTransId="{E4082A98-3ED6-4498-893F-386BE7217787}"/>
    <dgm:cxn modelId="{710F47C0-EA02-4BCB-AF51-2AE2062A0DAE}" type="presOf" srcId="{E3916D0F-81BE-4DD3-9114-B525D6CCFD7D}" destId="{810D34AE-917D-4E35-9F39-562402F50920}" srcOrd="0" destOrd="0" presId="urn:microsoft.com/office/officeart/2011/layout/HexagonRadial"/>
    <dgm:cxn modelId="{065165CB-1252-4908-A8F3-73D81AF9C94C}" srcId="{F7FE3A3A-FAF8-4026-8606-920BCD408AA1}" destId="{E3916D0F-81BE-4DD3-9114-B525D6CCFD7D}" srcOrd="0" destOrd="0" parTransId="{A6DAFA51-FF06-4025-90A5-22CDACF17F29}" sibTransId="{C97C28AF-D66A-4C49-8CCB-75F0954EE1F4}"/>
    <dgm:cxn modelId="{F3B22DE8-2C9E-4D42-B7DB-6B7775DF78B0}" srcId="{F7FE3A3A-FAF8-4026-8606-920BCD408AA1}" destId="{13CB17A0-BAA0-42DC-963C-F07A4D40B129}" srcOrd="2" destOrd="0" parTransId="{8417EB65-849F-4A39-A228-D6A4F745D705}" sibTransId="{0CB9F772-1926-4BC5-8D53-1136A0D570AF}"/>
    <dgm:cxn modelId="{8FA46DEC-F181-49F9-B988-D2F7ED47BF51}" type="presOf" srcId="{13CB17A0-BAA0-42DC-963C-F07A4D40B129}" destId="{D9EDF162-6BDD-4563-87A6-9C3603F68B9A}" srcOrd="0" destOrd="0" presId="urn:microsoft.com/office/officeart/2011/layout/HexagonRadial"/>
    <dgm:cxn modelId="{FC7B3F2D-AC91-4E2D-B225-DBC4DD5901D7}" type="presParOf" srcId="{5B257D1C-91DC-4274-B789-D52902B7B57C}" destId="{4E46AD14-BA99-47D4-B623-89AEE2C6D970}" srcOrd="0" destOrd="0" presId="urn:microsoft.com/office/officeart/2011/layout/HexagonRadial"/>
    <dgm:cxn modelId="{1BC5D6B0-797E-4057-9385-F22E7578592A}" type="presParOf" srcId="{5B257D1C-91DC-4274-B789-D52902B7B57C}" destId="{E3ACB434-2191-430F-8C78-DEB8B0ADC406}" srcOrd="1" destOrd="0" presId="urn:microsoft.com/office/officeart/2011/layout/HexagonRadial"/>
    <dgm:cxn modelId="{DC256625-D347-4AAA-A557-AFC801E045DC}" type="presParOf" srcId="{E3ACB434-2191-430F-8C78-DEB8B0ADC406}" destId="{61E8970D-7A8A-47FA-A89D-4852AF1F958D}" srcOrd="0" destOrd="0" presId="urn:microsoft.com/office/officeart/2011/layout/HexagonRadial"/>
    <dgm:cxn modelId="{8E44C96C-3E74-45CD-A19F-7A2F886FA535}" type="presParOf" srcId="{5B257D1C-91DC-4274-B789-D52902B7B57C}" destId="{810D34AE-917D-4E35-9F39-562402F50920}" srcOrd="2" destOrd="0" presId="urn:microsoft.com/office/officeart/2011/layout/HexagonRadial"/>
    <dgm:cxn modelId="{F12D5C19-B172-4BE0-9F93-D8F2F9393CBE}" type="presParOf" srcId="{5B257D1C-91DC-4274-B789-D52902B7B57C}" destId="{37C3DC7D-1949-40AD-9DF9-2BFE71BA7827}" srcOrd="3" destOrd="0" presId="urn:microsoft.com/office/officeart/2011/layout/HexagonRadial"/>
    <dgm:cxn modelId="{0A755679-B7E8-4A01-9480-88849F851C0E}" type="presParOf" srcId="{37C3DC7D-1949-40AD-9DF9-2BFE71BA7827}" destId="{A5D32ABC-5271-4718-B224-592F1CAC4572}" srcOrd="0" destOrd="0" presId="urn:microsoft.com/office/officeart/2011/layout/HexagonRadial"/>
    <dgm:cxn modelId="{657772D0-0293-4EF9-89A3-F384BCB45EF1}" type="presParOf" srcId="{5B257D1C-91DC-4274-B789-D52902B7B57C}" destId="{F62596A6-BD98-4300-923B-E8AD0AEFEF09}" srcOrd="4" destOrd="0" presId="urn:microsoft.com/office/officeart/2011/layout/HexagonRadial"/>
    <dgm:cxn modelId="{02F343CC-9B32-48BA-A124-07C69B77312D}" type="presParOf" srcId="{5B257D1C-91DC-4274-B789-D52902B7B57C}" destId="{ACA1E0AA-E8CF-4C68-9127-018FA0ACDAE3}" srcOrd="5" destOrd="0" presId="urn:microsoft.com/office/officeart/2011/layout/HexagonRadial"/>
    <dgm:cxn modelId="{33F078C8-BCB9-474B-9F74-7D91E3C5D014}" type="presParOf" srcId="{ACA1E0AA-E8CF-4C68-9127-018FA0ACDAE3}" destId="{AF6C57ED-3679-4B33-82F4-B67F6082D5D9}" srcOrd="0" destOrd="0" presId="urn:microsoft.com/office/officeart/2011/layout/HexagonRadial"/>
    <dgm:cxn modelId="{398AA05B-B427-4DD5-A296-015F04FDA3A0}" type="presParOf" srcId="{5B257D1C-91DC-4274-B789-D52902B7B57C}" destId="{D9EDF162-6BDD-4563-87A6-9C3603F68B9A}" srcOrd="6" destOrd="0" presId="urn:microsoft.com/office/officeart/2011/layout/HexagonRadial"/>
    <dgm:cxn modelId="{31CB37C2-D344-411B-BF53-E58141975405}" type="presParOf" srcId="{5B257D1C-91DC-4274-B789-D52902B7B57C}" destId="{974C2C48-9B0D-426F-8A09-31668479E2D0}" srcOrd="7" destOrd="0" presId="urn:microsoft.com/office/officeart/2011/layout/HexagonRadial"/>
    <dgm:cxn modelId="{05DC7BDF-9838-4188-BE8C-3868F5A749C7}" type="presParOf" srcId="{974C2C48-9B0D-426F-8A09-31668479E2D0}" destId="{5650A0C7-0638-4940-9ADA-6F6DF13A3A48}" srcOrd="0" destOrd="0" presId="urn:microsoft.com/office/officeart/2011/layout/HexagonRadial"/>
    <dgm:cxn modelId="{E728201B-26BE-4F0A-9CF0-F85B86CC0700}" type="presParOf" srcId="{5B257D1C-91DC-4274-B789-D52902B7B57C}" destId="{A71C3EF4-16E9-4E80-9278-8E50C00C99DB}" srcOrd="8" destOrd="0" presId="urn:microsoft.com/office/officeart/2011/layout/HexagonRadial"/>
    <dgm:cxn modelId="{D56E591C-E1EF-476B-9012-0FCE0167F908}" type="presParOf" srcId="{5B257D1C-91DC-4274-B789-D52902B7B57C}" destId="{B940C7B1-D02F-40F9-9E1A-5AFEF67B7551}" srcOrd="9" destOrd="0" presId="urn:microsoft.com/office/officeart/2011/layout/HexagonRadial"/>
    <dgm:cxn modelId="{4B492992-18AB-44EE-B312-E999CDAE2239}" type="presParOf" srcId="{B940C7B1-D02F-40F9-9E1A-5AFEF67B7551}" destId="{A7892F00-D6D0-4444-AA63-8BB7CCA2C8B7}" srcOrd="0" destOrd="0" presId="urn:microsoft.com/office/officeart/2011/layout/HexagonRadial"/>
    <dgm:cxn modelId="{1E5C1FBB-14CB-43E7-A5ED-05AE24B8920A}" type="presParOf" srcId="{5B257D1C-91DC-4274-B789-D52902B7B57C}" destId="{C24C0EDE-4A01-4355-8CF2-5D1CDDCAC3D1}" srcOrd="10" destOrd="0" presId="urn:microsoft.com/office/officeart/2011/layout/HexagonRadial"/>
    <dgm:cxn modelId="{E9166924-4509-43F3-8E85-ECA71B561815}" type="presParOf" srcId="{5B257D1C-91DC-4274-B789-D52902B7B57C}" destId="{FBC93436-6AF0-4F29-9A9C-F465E20F0F89}" srcOrd="11" destOrd="0" presId="urn:microsoft.com/office/officeart/2011/layout/HexagonRadial"/>
    <dgm:cxn modelId="{C2B3B2F5-368B-4D16-8FF4-92C3FAA8D6F8}" type="presParOf" srcId="{FBC93436-6AF0-4F29-9A9C-F465E20F0F89}" destId="{9375A608-BE1A-4BBF-A0C1-2AE4CBC6F8A6}" srcOrd="0" destOrd="0" presId="urn:microsoft.com/office/officeart/2011/layout/HexagonRadial"/>
    <dgm:cxn modelId="{E5570344-19A7-4293-9741-2A3B08B69C69}" type="presParOf" srcId="{5B257D1C-91DC-4274-B789-D52902B7B57C}" destId="{992D4D4D-DE86-4CAF-9E32-A291C4ACE232}"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46AD14-BA99-47D4-B623-89AEE2C6D970}">
      <dsp:nvSpPr>
        <dsp:cNvPr id="0" name=""/>
        <dsp:cNvSpPr/>
      </dsp:nvSpPr>
      <dsp:spPr>
        <a:xfrm>
          <a:off x="3476391" y="1441152"/>
          <a:ext cx="1831767" cy="1584552"/>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Values</a:t>
          </a:r>
        </a:p>
      </dsp:txBody>
      <dsp:txXfrm>
        <a:off x="3779940" y="1703734"/>
        <a:ext cx="1224669" cy="1059388"/>
      </dsp:txXfrm>
    </dsp:sp>
    <dsp:sp modelId="{A5D32ABC-5271-4718-B224-592F1CAC4572}">
      <dsp:nvSpPr>
        <dsp:cNvPr id="0" name=""/>
        <dsp:cNvSpPr/>
      </dsp:nvSpPr>
      <dsp:spPr>
        <a:xfrm>
          <a:off x="4623429" y="683050"/>
          <a:ext cx="691120" cy="59549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0D34AE-917D-4E35-9F39-562402F50920}">
      <dsp:nvSpPr>
        <dsp:cNvPr id="0" name=""/>
        <dsp:cNvSpPr/>
      </dsp:nvSpPr>
      <dsp:spPr>
        <a:xfrm>
          <a:off x="3645123" y="0"/>
          <a:ext cx="1501120" cy="1298645"/>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Family</a:t>
          </a:r>
        </a:p>
      </dsp:txBody>
      <dsp:txXfrm>
        <a:off x="3893891" y="215213"/>
        <a:ext cx="1003584" cy="868219"/>
      </dsp:txXfrm>
    </dsp:sp>
    <dsp:sp modelId="{AF6C57ED-3679-4B33-82F4-B67F6082D5D9}">
      <dsp:nvSpPr>
        <dsp:cNvPr id="0" name=""/>
        <dsp:cNvSpPr/>
      </dsp:nvSpPr>
      <dsp:spPr>
        <a:xfrm>
          <a:off x="5430020" y="1796302"/>
          <a:ext cx="691120" cy="59549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2596A6-BD98-4300-923B-E8AD0AEFEF09}">
      <dsp:nvSpPr>
        <dsp:cNvPr id="0" name=""/>
        <dsp:cNvSpPr/>
      </dsp:nvSpPr>
      <dsp:spPr>
        <a:xfrm>
          <a:off x="5021825" y="798753"/>
          <a:ext cx="1501120" cy="1298645"/>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Social Influences (Peers)</a:t>
          </a:r>
        </a:p>
      </dsp:txBody>
      <dsp:txXfrm>
        <a:off x="5270593" y="1013966"/>
        <a:ext cx="1003584" cy="868219"/>
      </dsp:txXfrm>
    </dsp:sp>
    <dsp:sp modelId="{5650A0C7-0638-4940-9ADA-6F6DF13A3A48}">
      <dsp:nvSpPr>
        <dsp:cNvPr id="0" name=""/>
        <dsp:cNvSpPr/>
      </dsp:nvSpPr>
      <dsp:spPr>
        <a:xfrm>
          <a:off x="4869710" y="3052955"/>
          <a:ext cx="691120" cy="59549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EDF162-6BDD-4563-87A6-9C3603F68B9A}">
      <dsp:nvSpPr>
        <dsp:cNvPr id="0" name=""/>
        <dsp:cNvSpPr/>
      </dsp:nvSpPr>
      <dsp:spPr>
        <a:xfrm>
          <a:off x="5021825" y="2369011"/>
          <a:ext cx="1501120" cy="1298645"/>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Significant life / Historical events</a:t>
          </a:r>
        </a:p>
      </dsp:txBody>
      <dsp:txXfrm>
        <a:off x="5270593" y="2584224"/>
        <a:ext cx="1003584" cy="868219"/>
      </dsp:txXfrm>
    </dsp:sp>
    <dsp:sp modelId="{A7892F00-D6D0-4444-AA63-8BB7CCA2C8B7}">
      <dsp:nvSpPr>
        <dsp:cNvPr id="0" name=""/>
        <dsp:cNvSpPr/>
      </dsp:nvSpPr>
      <dsp:spPr>
        <a:xfrm>
          <a:off x="3479800" y="3183400"/>
          <a:ext cx="691120" cy="59549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1C3EF4-16E9-4E80-9278-8E50C00C99DB}">
      <dsp:nvSpPr>
        <dsp:cNvPr id="0" name=""/>
        <dsp:cNvSpPr/>
      </dsp:nvSpPr>
      <dsp:spPr>
        <a:xfrm>
          <a:off x="3645123" y="3168658"/>
          <a:ext cx="1501120" cy="1298645"/>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The Workplace</a:t>
          </a:r>
        </a:p>
      </dsp:txBody>
      <dsp:txXfrm>
        <a:off x="3893891" y="3383871"/>
        <a:ext cx="1003584" cy="868219"/>
      </dsp:txXfrm>
    </dsp:sp>
    <dsp:sp modelId="{9375A608-BE1A-4BBF-A0C1-2AE4CBC6F8A6}">
      <dsp:nvSpPr>
        <dsp:cNvPr id="0" name=""/>
        <dsp:cNvSpPr/>
      </dsp:nvSpPr>
      <dsp:spPr>
        <a:xfrm>
          <a:off x="2660000" y="2070595"/>
          <a:ext cx="691120" cy="59549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4C0EDE-4A01-4355-8CF2-5D1CDDCAC3D1}">
      <dsp:nvSpPr>
        <dsp:cNvPr id="0" name=""/>
        <dsp:cNvSpPr/>
      </dsp:nvSpPr>
      <dsp:spPr>
        <a:xfrm>
          <a:off x="2262030" y="2369904"/>
          <a:ext cx="1501120" cy="1298645"/>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Culture</a:t>
          </a:r>
        </a:p>
      </dsp:txBody>
      <dsp:txXfrm>
        <a:off x="2510798" y="2585117"/>
        <a:ext cx="1003584" cy="868219"/>
      </dsp:txXfrm>
    </dsp:sp>
    <dsp:sp modelId="{992D4D4D-DE86-4CAF-9E32-A291C4ACE232}">
      <dsp:nvSpPr>
        <dsp:cNvPr id="0" name=""/>
        <dsp:cNvSpPr/>
      </dsp:nvSpPr>
      <dsp:spPr>
        <a:xfrm>
          <a:off x="2262030" y="796967"/>
          <a:ext cx="1501120" cy="1298645"/>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Religion</a:t>
          </a:r>
        </a:p>
      </dsp:txBody>
      <dsp:txXfrm>
        <a:off x="2510798" y="1012180"/>
        <a:ext cx="1003584" cy="868219"/>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02/03/2021</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835946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a minute or two to think this through, and then take feedback from a sample of the group, in order to lead a discussion and draw out some accurate or approximate descriptions or definitions of ‘beliefs’ before moving onto the next slide.  It is good for us to be able to express these concepts in our own words, as this will help us understand and use them.  </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727109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and contrast with their own ideas from the previous question. We can provide the textbook definitions for comparison…and for use when writing academically.</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a:t>
            </a:fld>
            <a:endParaRPr lang="en-GB" altLang="en-US"/>
          </a:p>
        </p:txBody>
      </p:sp>
    </p:spTree>
    <p:extLst>
      <p:ext uri="{BB962C8B-B14F-4D97-AF65-F5344CB8AC3E}">
        <p14:creationId xmlns:p14="http://schemas.microsoft.com/office/powerpoint/2010/main" val="4296505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slide to debate, as we will all have ‘opinions’.  Encourage students to support their assertions by asking ‘why?’ ‘What is that based upon?’ ‘Where is your evidence?’ ‘Who else believes this?’ etc.  We need to get into the habit of thinking more critically about issues such as ‘beliefs’, as they can have a profound impact on relationships, performance, culture, etc.</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12088585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1831353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Munro Turner, M. (2004) </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12</a:t>
            </a:fld>
            <a:endParaRPr lang="en-GB" altLang="en-US"/>
          </a:p>
        </p:txBody>
      </p:sp>
    </p:spTree>
    <p:extLst>
      <p:ext uri="{BB962C8B-B14F-4D97-AF65-F5344CB8AC3E}">
        <p14:creationId xmlns:p14="http://schemas.microsoft.com/office/powerpoint/2010/main" val="39110209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that you develop an awareness of what you value, as these values will be important in informing your relationships with clients, co–workers and employers.</a:t>
            </a:r>
          </a:p>
          <a:p>
            <a:endParaRPr lang="en-GB" dirty="0"/>
          </a:p>
          <a:p>
            <a:r>
              <a:rPr lang="en-GB" dirty="0"/>
              <a:t>You</a:t>
            </a:r>
            <a:r>
              <a:rPr lang="en-GB" baseline="0" dirty="0"/>
              <a:t> will be provided a list of dominant values for this activity to help you identify some of your values </a:t>
            </a:r>
            <a:r>
              <a:rPr lang="en-GB" dirty="0"/>
              <a:t>. Tick the values that apply to you and then select the ten most important values you ticked and rank them.</a:t>
            </a:r>
          </a:p>
          <a:p>
            <a:endParaRPr lang="en-GB" dirty="0"/>
          </a:p>
          <a:p>
            <a:r>
              <a:rPr lang="en-GB" dirty="0"/>
              <a:t>(1 = most important, 10 = least important).</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21</a:t>
            </a:fld>
            <a:endParaRPr lang="en-GB" altLang="en-US"/>
          </a:p>
        </p:txBody>
      </p:sp>
    </p:spTree>
    <p:extLst>
      <p:ext uri="{BB962C8B-B14F-4D97-AF65-F5344CB8AC3E}">
        <p14:creationId xmlns:p14="http://schemas.microsoft.com/office/powerpoint/2010/main" val="42757235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 last two (Grey coloured) activities can be done by each student outside this session.</a:t>
            </a:r>
          </a:p>
          <a:p>
            <a:endParaRPr lang="en-GB" dirty="0"/>
          </a:p>
          <a:p>
            <a:r>
              <a:rPr lang="en-GB" dirty="0"/>
              <a:t>It is important that you develop an awareness of what you value, as these values will be important in informing your relationships with clients, co–workers and employers.</a:t>
            </a:r>
          </a:p>
          <a:p>
            <a:endParaRPr lang="en-GB" dirty="0"/>
          </a:p>
          <a:p>
            <a:r>
              <a:rPr lang="en-GB" dirty="0"/>
              <a:t>You</a:t>
            </a:r>
            <a:r>
              <a:rPr lang="en-GB" baseline="0" dirty="0"/>
              <a:t> will be provided a list of dominant values for this activity to help you identify some of your values </a:t>
            </a:r>
            <a:r>
              <a:rPr lang="en-GB" dirty="0"/>
              <a:t>. Tick the values that apply to you and then select the ten most important values you ticked and rank them.</a:t>
            </a:r>
          </a:p>
          <a:p>
            <a:endParaRPr lang="en-GB" dirty="0"/>
          </a:p>
          <a:p>
            <a:r>
              <a:rPr lang="en-GB" dirty="0"/>
              <a:t>(1 = most important, 10 = least important).</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22</a:t>
            </a:fld>
            <a:endParaRPr lang="en-GB" altLang="en-US"/>
          </a:p>
        </p:txBody>
      </p:sp>
    </p:spTree>
    <p:extLst>
      <p:ext uri="{BB962C8B-B14F-4D97-AF65-F5344CB8AC3E}">
        <p14:creationId xmlns:p14="http://schemas.microsoft.com/office/powerpoint/2010/main" val="15429924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02/03/2021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02/03/2021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02/03/2021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02/03/2021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02/03/2021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02/03/2021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02/03/2021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02/03/2021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02/03/2021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02/03/2021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journalistsresource.org/skills/research/database-checklist-key-academic-research-resources-free-restricted" TargetMode="External"/><Relationship Id="rId5" Type="http://schemas.openxmlformats.org/officeDocument/2006/relationships/image" Target="../media/image4.png"/><Relationship Id="rId4" Type="http://schemas.openxmlformats.org/officeDocument/2006/relationships/hyperlink" Target="http://scdaskal.univ-lyon2.fr/formdoc/Moteurs-scientifiques/co/module_Module_et_publi_1.htm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brewminate.com/how-changing-your-beliefs-actually-changes-the-world-around-you/"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flickr.com/photos/thechristophermorris/23441781281"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www.freefoto.com/preview/908-21-1172/EU-Flag" TargetMode="External"/><Relationship Id="rId5" Type="http://schemas.openxmlformats.org/officeDocument/2006/relationships/image" Target="../media/image10.jpg"/><Relationship Id="rId4" Type="http://schemas.openxmlformats.org/officeDocument/2006/relationships/hyperlink" Target="http://en.wikipedia.org/wiki/File:Union_flag.jp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vinodtbidwaik.blogspot.com/2014/08/what-are-your-values.html"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itrustican.blogspot.com/2010/10/neural-filters.html"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eoplematters.in/blog/behavioural-assessments/driving-values-in-organization-14044"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hyperlink" Target="http://www.onthecommons.org/magazine/the-great-promise-of-social-co-operatives"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flickr.com/photos/idhren/4176198989"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hyperlink" Target="https://youtu.be/I47Y6VHc3Ms" TargetMode="External"/><Relationship Id="rId1" Type="http://schemas.openxmlformats.org/officeDocument/2006/relationships/slideLayout" Target="../slideLayouts/slideLayout2.xml"/><Relationship Id="rId4" Type="http://schemas.openxmlformats.org/officeDocument/2006/relationships/hyperlink" Target="http://choosingdemocracy.blogspot.com/2012/01/remember-dr-martin-luther-king-jr.html"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static1.squarespace.com/static/56c58f7ee32140c4f701a476/t/5c29fea70e2e72e38d847c94/1546256051156/Values+and+Beliefs.pdf" TargetMode="External"/><Relationship Id="rId2" Type="http://schemas.openxmlformats.org/officeDocument/2006/relationships/hyperlink" Target="https://www.researchgate.net/publication/319228393_Importance_of_Beliefs_Attitudes_and_Values_in_the_Frame_of_Human_Resource_Motiv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2EFD891-730E-40B1-9C1D-5AA1917D05D4}"/>
              </a:ext>
            </a:extLst>
          </p:cNvPr>
          <p:cNvSpPr txBox="1"/>
          <p:nvPr/>
        </p:nvSpPr>
        <p:spPr>
          <a:xfrm>
            <a:off x="395536" y="332656"/>
            <a:ext cx="8640960" cy="1323439"/>
          </a:xfrm>
          <a:prstGeom prst="rect">
            <a:avLst/>
          </a:prstGeom>
          <a:noFill/>
        </p:spPr>
        <p:txBody>
          <a:bodyPr wrap="square">
            <a:spAutoFit/>
          </a:bodyPr>
          <a:lstStyle/>
          <a:p>
            <a:pPr algn="ctr"/>
            <a:r>
              <a:rPr lang="en-GB" altLang="en-US" sz="4000" b="1" i="1" dirty="0"/>
              <a:t>BA Leadership &amp; Management Skills for the Workplace</a:t>
            </a:r>
            <a:endParaRPr lang="en-GB" sz="4000" dirty="0"/>
          </a:p>
        </p:txBody>
      </p:sp>
      <p:sp>
        <p:nvSpPr>
          <p:cNvPr id="11" name="TextBox 10">
            <a:extLst>
              <a:ext uri="{FF2B5EF4-FFF2-40B4-BE49-F238E27FC236}">
                <a16:creationId xmlns:a16="http://schemas.microsoft.com/office/drawing/2014/main" id="{653C4518-8DE1-4B17-ADAE-F79508E4F024}"/>
              </a:ext>
            </a:extLst>
          </p:cNvPr>
          <p:cNvSpPr txBox="1"/>
          <p:nvPr/>
        </p:nvSpPr>
        <p:spPr>
          <a:xfrm>
            <a:off x="2430016" y="2060848"/>
            <a:ext cx="4572000" cy="707886"/>
          </a:xfrm>
          <a:prstGeom prst="rect">
            <a:avLst/>
          </a:prstGeom>
          <a:noFill/>
        </p:spPr>
        <p:txBody>
          <a:bodyPr wrap="square">
            <a:spAutoFit/>
          </a:bodyPr>
          <a:lstStyle/>
          <a:p>
            <a:r>
              <a:rPr lang="en-GB" altLang="en-US" sz="4000" b="1" dirty="0">
                <a:solidFill>
                  <a:srgbClr val="0000CC"/>
                </a:solidFill>
              </a:rPr>
              <a:t>Module: BMSK5001 </a:t>
            </a:r>
            <a:endParaRPr lang="en-GB" sz="4000" dirty="0">
              <a:solidFill>
                <a:srgbClr val="0000CC"/>
              </a:solidFill>
            </a:endParaRPr>
          </a:p>
        </p:txBody>
      </p:sp>
      <p:sp>
        <p:nvSpPr>
          <p:cNvPr id="13" name="TextBox 12">
            <a:extLst>
              <a:ext uri="{FF2B5EF4-FFF2-40B4-BE49-F238E27FC236}">
                <a16:creationId xmlns:a16="http://schemas.microsoft.com/office/drawing/2014/main" id="{511638AC-85E3-4BEE-B4E0-FCA3D0D0EB96}"/>
              </a:ext>
            </a:extLst>
          </p:cNvPr>
          <p:cNvSpPr txBox="1"/>
          <p:nvPr/>
        </p:nvSpPr>
        <p:spPr>
          <a:xfrm>
            <a:off x="251520" y="3429000"/>
            <a:ext cx="8640960" cy="1631216"/>
          </a:xfrm>
          <a:prstGeom prst="rect">
            <a:avLst/>
          </a:prstGeom>
          <a:noFill/>
        </p:spPr>
        <p:txBody>
          <a:bodyPr wrap="square">
            <a:spAutoFit/>
          </a:bodyPr>
          <a:lstStyle/>
          <a:p>
            <a:pPr algn="ctr"/>
            <a:r>
              <a:rPr lang="en-GB" sz="4000" b="1" i="1" dirty="0">
                <a:solidFill>
                  <a:srgbClr val="0000CC"/>
                </a:solidFill>
              </a:rPr>
              <a:t>Developing Workplace Critical Thinking</a:t>
            </a:r>
          </a:p>
          <a:p>
            <a:pPr algn="ctr"/>
            <a:br>
              <a:rPr lang="en-GB" sz="2000" b="1" i="1" dirty="0">
                <a:solidFill>
                  <a:srgbClr val="0000CC"/>
                </a:solidFill>
              </a:rPr>
            </a:br>
            <a:r>
              <a:rPr lang="en-GB" sz="4000" b="1" i="1" dirty="0">
                <a:solidFill>
                  <a:srgbClr val="0000CC"/>
                </a:solidFill>
              </a:rPr>
              <a:t>Online Session 5</a:t>
            </a:r>
            <a:endParaRPr lang="en-GB" sz="4000" i="1" dirty="0">
              <a:solidFill>
                <a:srgbClr val="0000CC"/>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Research &amp; Report - Feedback</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248945" y="1556792"/>
            <a:ext cx="7128792" cy="692696"/>
          </a:xfrm>
        </p:spPr>
        <p:txBody>
          <a:bodyPr>
            <a:normAutofit/>
          </a:bodyPr>
          <a:lstStyle/>
          <a:p>
            <a:pPr marL="0" indent="0">
              <a:buNone/>
            </a:pPr>
            <a:r>
              <a:rPr lang="en-GB" sz="3200" i="1" dirty="0">
                <a:solidFill>
                  <a:srgbClr val="002060"/>
                </a:solidFill>
              </a:rPr>
              <a:t>Tutor/Group feedback and discussion</a:t>
            </a:r>
          </a:p>
        </p:txBody>
      </p:sp>
      <p:pic>
        <p:nvPicPr>
          <p:cNvPr id="5" name="Picture 4" descr="A close - up of a computer&#10;&#10;Description automatically generated with low confidence">
            <a:extLst>
              <a:ext uri="{FF2B5EF4-FFF2-40B4-BE49-F238E27FC236}">
                <a16:creationId xmlns:a16="http://schemas.microsoft.com/office/drawing/2014/main" id="{76451437-1E31-4952-A84C-DC457EDA892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4077410"/>
            <a:ext cx="2483768" cy="1655845"/>
          </a:xfrm>
          <a:prstGeom prst="rect">
            <a:avLst/>
          </a:prstGeom>
        </p:spPr>
      </p:pic>
      <p:pic>
        <p:nvPicPr>
          <p:cNvPr id="8" name="Picture 7" descr="A picture containing text, indoor, person, computer&#10;&#10;Description automatically generated">
            <a:extLst>
              <a:ext uri="{FF2B5EF4-FFF2-40B4-BE49-F238E27FC236}">
                <a16:creationId xmlns:a16="http://schemas.microsoft.com/office/drawing/2014/main" id="{E4730F18-26CC-4F67-8BA6-EA7CA8FCC6B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012160" y="2830575"/>
            <a:ext cx="3131840" cy="2902681"/>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1027724"/>
            <a:ext cx="6660232" cy="3917032"/>
          </a:xfrm>
        </p:spPr>
        <p:txBody>
          <a:bodyPr>
            <a:normAutofit/>
          </a:bodyPr>
          <a:lstStyle/>
          <a:p>
            <a:r>
              <a:rPr lang="en-GB" dirty="0">
                <a:solidFill>
                  <a:srgbClr val="0000CC"/>
                </a:solidFill>
              </a:rPr>
              <a:t>Research &amp; Report – Feedback/Discussion</a:t>
            </a:r>
          </a:p>
          <a:p>
            <a:r>
              <a:rPr lang="en-GB" dirty="0">
                <a:solidFill>
                  <a:srgbClr val="0000CC"/>
                </a:solidFill>
              </a:rPr>
              <a:t>Task Review</a:t>
            </a:r>
          </a:p>
          <a:p>
            <a:r>
              <a:rPr lang="en-GB" dirty="0">
                <a:solidFill>
                  <a:srgbClr val="0000CC"/>
                </a:solidFill>
              </a:rPr>
              <a:t>Beliefs</a:t>
            </a:r>
          </a:p>
          <a:p>
            <a:r>
              <a:rPr lang="en-GB" dirty="0">
                <a:solidFill>
                  <a:srgbClr val="0000CC"/>
                </a:solidFill>
              </a:rPr>
              <a:t>Values</a:t>
            </a:r>
          </a:p>
          <a:p>
            <a:r>
              <a:rPr lang="en-GB" dirty="0">
                <a:solidFill>
                  <a:srgbClr val="0000CC"/>
                </a:solidFill>
              </a:rPr>
              <a:t>Attitudes</a:t>
            </a:r>
          </a:p>
          <a:p>
            <a:r>
              <a:rPr lang="en-GB" dirty="0">
                <a:solidFill>
                  <a:srgbClr val="0000CC"/>
                </a:solidFill>
              </a:rPr>
              <a:t>Research &amp; report</a:t>
            </a:r>
          </a:p>
          <a:p>
            <a:r>
              <a:rPr lang="en-GB" dirty="0">
                <a:solidFill>
                  <a:srgbClr val="0000CC"/>
                </a:solidFill>
              </a:rPr>
              <a:t>References</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630238" y="365125"/>
            <a:ext cx="7886700" cy="715441"/>
          </a:xfrm>
        </p:spPr>
        <p:txBody>
          <a:bodyPr/>
          <a:lstStyle/>
          <a:p>
            <a:pPr algn="ctr"/>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8" y="1800143"/>
            <a:ext cx="3676859" cy="3657064"/>
          </a:xfrm>
        </p:spPr>
        <p:txBody>
          <a:bodyPr>
            <a:normAutofit fontScale="70000" lnSpcReduction="20000"/>
          </a:bodyPr>
          <a:lstStyle/>
          <a:p>
            <a:pPr marL="514350" lvl="0" indent="-514350">
              <a:buFont typeface="+mj-lt"/>
              <a:buAutoNum type="arabicPeriod"/>
            </a:pPr>
            <a:r>
              <a:rPr lang="en-GB" dirty="0"/>
              <a:t>Identify a management theory relevant to your role and critically assess its impact on your own beliefs, attitudes and values</a:t>
            </a:r>
          </a:p>
          <a:p>
            <a:pPr marL="514350" lvl="0" indent="-514350">
              <a:buFont typeface="+mj-lt"/>
              <a:buAutoNum type="arabicPeriod"/>
            </a:pPr>
            <a:r>
              <a:rPr lang="en-GB" dirty="0"/>
              <a:t>Critically assess the impact of beliefs, attitudes, and values on your own workplace behaviour.</a:t>
            </a:r>
          </a:p>
          <a:p>
            <a:pPr marL="514350" lvl="0" indent="-514350">
              <a:buFont typeface="+mj-lt"/>
              <a:buAutoNum type="arabicPeriod"/>
            </a:pPr>
            <a:r>
              <a:rPr lang="en-GB" dirty="0"/>
              <a:t>Ensure the report is structured as a formal report and ‘Harvard’ referencing is used</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104456" cy="502963"/>
          </a:xfrm>
        </p:spPr>
        <p:txBody>
          <a:bodyPr>
            <a:normAutofit lnSpcReduction="10000"/>
          </a:bodyPr>
          <a:lstStyle/>
          <a:p>
            <a:r>
              <a:rPr lang="en-GB" dirty="0">
                <a:solidFill>
                  <a:srgbClr val="0000CC"/>
                </a:solidFill>
              </a:rPr>
              <a:t>Generic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70000" lnSpcReduction="20000"/>
          </a:bodyPr>
          <a:lstStyle/>
          <a:p>
            <a:pPr marL="514350" indent="-514350">
              <a:buFont typeface="+mj-lt"/>
              <a:buAutoNum type="arabicPeriod"/>
            </a:pPr>
            <a:r>
              <a:rPr lang="en-GB" dirty="0">
                <a:solidFill>
                  <a:srgbClr val="0000CC"/>
                </a:solidFill>
              </a:rPr>
              <a:t>Engagement with Literature Skills.      (20)</a:t>
            </a:r>
          </a:p>
          <a:p>
            <a:pPr marL="514350" indent="-514350">
              <a:buFont typeface="+mj-lt"/>
              <a:buAutoNum type="arabicPeriod"/>
            </a:pPr>
            <a:r>
              <a:rPr lang="en-GB" dirty="0">
                <a:solidFill>
                  <a:srgbClr val="0000CC"/>
                </a:solidFill>
              </a:rPr>
              <a:t>Knowledge and Understanding Skills (30)</a:t>
            </a:r>
          </a:p>
          <a:p>
            <a:pPr marL="514350" indent="-514350">
              <a:buFont typeface="+mj-lt"/>
              <a:buAutoNum type="arabicPeriod"/>
            </a:pPr>
            <a:r>
              <a:rPr lang="en-GB" dirty="0">
                <a:solidFill>
                  <a:srgbClr val="0000CC"/>
                </a:solidFill>
              </a:rPr>
              <a:t>Cognitive and Intellectual Skills          (30)</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fade">
                                      <p:cBhvr>
                                        <p:cTn id="42" dur="500"/>
                                        <p:tgtEl>
                                          <p:spTgt spid="6">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fade">
                                      <p:cBhvr>
                                        <p:cTn id="4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3608" y="1791107"/>
            <a:ext cx="7416825" cy="2123658"/>
          </a:xfrm>
          <a:prstGeom prst="rect">
            <a:avLst/>
          </a:prstGeom>
          <a:noFill/>
        </p:spPr>
        <p:txBody>
          <a:bodyPr wrap="square" lIns="91440" tIns="45720" rIns="91440" bIns="45720">
            <a:spAutoFit/>
          </a:bodyPr>
          <a:lstStyle/>
          <a:p>
            <a:pPr algn="ctr"/>
            <a:r>
              <a:rPr lang="en-US" sz="66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Beliefs, Values and attitudes</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4" name="Picture 3" descr="A picture containing text, writing implement, stationary&#10;&#10;Description automatically generated">
            <a:extLst>
              <a:ext uri="{FF2B5EF4-FFF2-40B4-BE49-F238E27FC236}">
                <a16:creationId xmlns:a16="http://schemas.microsoft.com/office/drawing/2014/main" id="{F1623AEE-21DA-458E-8797-B1BAEEBD02C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0152" y="4005064"/>
            <a:ext cx="3221112" cy="1693384"/>
          </a:xfrm>
          <a:prstGeom prst="rect">
            <a:avLst/>
          </a:prstGeom>
        </p:spPr>
      </p:pic>
      <p:pic>
        <p:nvPicPr>
          <p:cNvPr id="6" name="Picture 5" descr="A picture containing text, writing implement, stationary&#10;&#10;Description automatically generated">
            <a:extLst>
              <a:ext uri="{FF2B5EF4-FFF2-40B4-BE49-F238E27FC236}">
                <a16:creationId xmlns:a16="http://schemas.microsoft.com/office/drawing/2014/main" id="{C9E23C06-B7D9-48A7-AC92-75F3272CF7D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323" y="909"/>
            <a:ext cx="3221112" cy="1693384"/>
          </a:xfrm>
          <a:prstGeom prst="rect">
            <a:avLst/>
          </a:prstGeom>
        </p:spPr>
      </p:pic>
    </p:spTree>
    <p:extLst>
      <p:ext uri="{BB962C8B-B14F-4D97-AF65-F5344CB8AC3E}">
        <p14:creationId xmlns:p14="http://schemas.microsoft.com/office/powerpoint/2010/main" val="492034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pPr algn="ctr"/>
            <a:r>
              <a:rPr lang="en-GB" altLang="en-US" dirty="0"/>
              <a:t>Take a minute and think</a:t>
            </a:r>
            <a:endParaRPr lang="en-GB" dirty="0"/>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7886700" cy="4351338"/>
          </a:xfrm>
        </p:spPr>
        <p:txBody>
          <a:bodyPr/>
          <a:lstStyle/>
          <a:p>
            <a:pPr marL="0" indent="0">
              <a:buNone/>
            </a:pPr>
            <a:endParaRPr lang="en-GB" altLang="en-US" sz="2800" dirty="0"/>
          </a:p>
          <a:p>
            <a:pPr marL="0" indent="0">
              <a:buNone/>
            </a:pPr>
            <a:r>
              <a:rPr lang="en-GB" altLang="en-US" sz="3600" dirty="0"/>
              <a:t>What are beliefs?</a:t>
            </a:r>
          </a:p>
          <a:p>
            <a:endParaRPr lang="en-GB" dirty="0"/>
          </a:p>
        </p:txBody>
      </p:sp>
      <p:sp>
        <p:nvSpPr>
          <p:cNvPr id="4" name="TextBox 3">
            <a:extLst>
              <a:ext uri="{FF2B5EF4-FFF2-40B4-BE49-F238E27FC236}">
                <a16:creationId xmlns:a16="http://schemas.microsoft.com/office/drawing/2014/main" id="{8580004B-4AEE-4425-99DA-D5B0F5847F2E}"/>
              </a:ext>
            </a:extLst>
          </p:cNvPr>
          <p:cNvSpPr txBox="1"/>
          <p:nvPr/>
        </p:nvSpPr>
        <p:spPr>
          <a:xfrm>
            <a:off x="2879304" y="2645676"/>
            <a:ext cx="6264696" cy="646331"/>
          </a:xfrm>
          <a:prstGeom prst="rect">
            <a:avLst/>
          </a:prstGeom>
          <a:noFill/>
        </p:spPr>
        <p:txBody>
          <a:bodyPr wrap="square" rtlCol="0">
            <a:spAutoFit/>
          </a:bodyPr>
          <a:lstStyle/>
          <a:p>
            <a:r>
              <a:rPr lang="en-GB" sz="3600" dirty="0">
                <a:solidFill>
                  <a:srgbClr val="0000CC"/>
                </a:solidFill>
              </a:rPr>
              <a:t>Then </a:t>
            </a:r>
            <a:r>
              <a:rPr lang="en-GB" sz="3600" i="1" dirty="0">
                <a:solidFill>
                  <a:srgbClr val="0000CC"/>
                </a:solidFill>
              </a:rPr>
              <a:t>Feedback</a:t>
            </a:r>
            <a:r>
              <a:rPr lang="en-GB" sz="3600" dirty="0">
                <a:solidFill>
                  <a:srgbClr val="0000CC"/>
                </a:solidFill>
              </a:rPr>
              <a:t>…for discussion</a:t>
            </a:r>
          </a:p>
        </p:txBody>
      </p:sp>
      <p:pic>
        <p:nvPicPr>
          <p:cNvPr id="6" name="Picture 5" descr="Logo&#10;&#10;Description automatically generated with medium confidence">
            <a:extLst>
              <a:ext uri="{FF2B5EF4-FFF2-40B4-BE49-F238E27FC236}">
                <a16:creationId xmlns:a16="http://schemas.microsoft.com/office/drawing/2014/main" id="{CFC87722-8B71-467B-9A11-3708A8D7931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3565993"/>
            <a:ext cx="3535085" cy="2209428"/>
          </a:xfrm>
          <a:prstGeom prst="rect">
            <a:avLst/>
          </a:prstGeom>
        </p:spPr>
      </p:pic>
    </p:spTree>
    <p:extLst>
      <p:ext uri="{BB962C8B-B14F-4D97-AF65-F5344CB8AC3E}">
        <p14:creationId xmlns:p14="http://schemas.microsoft.com/office/powerpoint/2010/main" val="530443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pPr algn="ctr"/>
            <a:r>
              <a:rPr lang="en-GB" dirty="0"/>
              <a:t>Beliefs</a:t>
            </a:r>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8263830" cy="3168352"/>
          </a:xfrm>
        </p:spPr>
        <p:txBody>
          <a:bodyPr/>
          <a:lstStyle/>
          <a:p>
            <a:pPr algn="just">
              <a:lnSpc>
                <a:spcPct val="80000"/>
              </a:lnSpc>
            </a:pPr>
            <a:r>
              <a:rPr lang="en-GB" altLang="en-US" dirty="0"/>
              <a:t>A belief is an internal feeling that something is true, even though that belief may be unproven or irrational. e.g. I believe that walking under a ladder brings bad luck, or I believe that there is life after death </a:t>
            </a:r>
          </a:p>
          <a:p>
            <a:pPr marL="0" indent="0" algn="just">
              <a:lnSpc>
                <a:spcPct val="80000"/>
              </a:lnSpc>
              <a:buNone/>
            </a:pPr>
            <a:r>
              <a:rPr lang="en-GB" altLang="en-US" dirty="0"/>
              <a:t>	(Anderson &amp; De Silva, 2009).</a:t>
            </a:r>
          </a:p>
          <a:p>
            <a:pPr>
              <a:lnSpc>
                <a:spcPct val="80000"/>
              </a:lnSpc>
              <a:buFont typeface="Arial" panose="020B0604020202020204" pitchFamily="34" charset="0"/>
              <a:buNone/>
            </a:pPr>
            <a:endParaRPr lang="en-GB" altLang="en-US" sz="2800" dirty="0"/>
          </a:p>
          <a:p>
            <a:pPr marL="0" indent="0">
              <a:lnSpc>
                <a:spcPct val="80000"/>
              </a:lnSpc>
              <a:buNone/>
            </a:pPr>
            <a:r>
              <a:rPr lang="en-GB" altLang="en-US" i="1" dirty="0">
                <a:solidFill>
                  <a:schemeClr val="accent1">
                    <a:lumMod val="75000"/>
                  </a:schemeClr>
                </a:solidFill>
              </a:rPr>
              <a:t>Q.  Do you agree or disagree with this definition?  Why?</a:t>
            </a:r>
          </a:p>
          <a:p>
            <a:endParaRPr lang="en-GB" dirty="0"/>
          </a:p>
        </p:txBody>
      </p:sp>
      <p:sp>
        <p:nvSpPr>
          <p:cNvPr id="6" name="TextBox 5">
            <a:extLst>
              <a:ext uri="{FF2B5EF4-FFF2-40B4-BE49-F238E27FC236}">
                <a16:creationId xmlns:a16="http://schemas.microsoft.com/office/drawing/2014/main" id="{9D9F886A-2CEB-40A9-B778-61A57227369D}"/>
              </a:ext>
            </a:extLst>
          </p:cNvPr>
          <p:cNvSpPr txBox="1"/>
          <p:nvPr/>
        </p:nvSpPr>
        <p:spPr>
          <a:xfrm>
            <a:off x="5076056" y="4445815"/>
            <a:ext cx="2581436" cy="646331"/>
          </a:xfrm>
          <a:prstGeom prst="rect">
            <a:avLst/>
          </a:prstGeom>
          <a:noFill/>
        </p:spPr>
        <p:txBody>
          <a:bodyPr wrap="square" rtlCol="0">
            <a:spAutoFit/>
          </a:bodyPr>
          <a:lstStyle/>
          <a:p>
            <a:r>
              <a:rPr lang="en-GB" sz="3600" dirty="0">
                <a:solidFill>
                  <a:srgbClr val="0000CC"/>
                </a:solidFill>
              </a:rPr>
              <a:t>Discussion</a:t>
            </a:r>
          </a:p>
        </p:txBody>
      </p:sp>
    </p:spTree>
    <p:extLst>
      <p:ext uri="{BB962C8B-B14F-4D97-AF65-F5344CB8AC3E}">
        <p14:creationId xmlns:p14="http://schemas.microsoft.com/office/powerpoint/2010/main" val="460860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01003"/>
          </a:xfrm>
        </p:spPr>
        <p:txBody>
          <a:bodyPr/>
          <a:lstStyle/>
          <a:p>
            <a:pPr algn="ctr" fontAlgn="auto">
              <a:spcAft>
                <a:spcPts val="0"/>
              </a:spcAft>
              <a:defRPr/>
            </a:pPr>
            <a:r>
              <a:rPr lang="en-GB" dirty="0"/>
              <a:t>Beliefs in the UK</a:t>
            </a:r>
          </a:p>
        </p:txBody>
      </p:sp>
      <p:sp>
        <p:nvSpPr>
          <p:cNvPr id="26627" name="Content Placeholder 2"/>
          <p:cNvSpPr>
            <a:spLocks noGrp="1"/>
          </p:cNvSpPr>
          <p:nvPr>
            <p:ph idx="1"/>
          </p:nvPr>
        </p:nvSpPr>
        <p:spPr>
          <a:xfrm>
            <a:off x="611560" y="974507"/>
            <a:ext cx="8229600" cy="2179515"/>
          </a:xfrm>
        </p:spPr>
        <p:txBody>
          <a:bodyPr/>
          <a:lstStyle/>
          <a:p>
            <a:r>
              <a:rPr lang="en-GB" altLang="en-US" dirty="0">
                <a:solidFill>
                  <a:srgbClr val="0000CC"/>
                </a:solidFill>
              </a:rPr>
              <a:t>All  Welsh people are good singers?</a:t>
            </a:r>
          </a:p>
          <a:p>
            <a:r>
              <a:rPr lang="en-GB" altLang="en-US" dirty="0">
                <a:solidFill>
                  <a:srgbClr val="0000CC"/>
                </a:solidFill>
              </a:rPr>
              <a:t>The social class system is still prevalent</a:t>
            </a:r>
          </a:p>
          <a:p>
            <a:r>
              <a:rPr lang="en-GB" altLang="en-US" dirty="0">
                <a:solidFill>
                  <a:srgbClr val="0000CC"/>
                </a:solidFill>
              </a:rPr>
              <a:t>Everyone should speak English</a:t>
            </a:r>
          </a:p>
          <a:p>
            <a:r>
              <a:rPr lang="en-GB" altLang="en-US" dirty="0">
                <a:solidFill>
                  <a:srgbClr val="0000CC"/>
                </a:solidFill>
              </a:rPr>
              <a:t>The NHS should be free at the point of delivery</a:t>
            </a:r>
          </a:p>
        </p:txBody>
      </p:sp>
      <p:pic>
        <p:nvPicPr>
          <p:cNvPr id="6" name="Picture 5" descr="A close up of a flag&#10;&#10;Description automatically generated">
            <a:extLst>
              <a:ext uri="{FF2B5EF4-FFF2-40B4-BE49-F238E27FC236}">
                <a16:creationId xmlns:a16="http://schemas.microsoft.com/office/drawing/2014/main" id="{8267E0AA-1993-45F3-A180-37A02966817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636" y="3154023"/>
            <a:ext cx="3394364" cy="2545773"/>
          </a:xfrm>
          <a:prstGeom prst="rect">
            <a:avLst/>
          </a:prstGeom>
        </p:spPr>
      </p:pic>
      <p:pic>
        <p:nvPicPr>
          <p:cNvPr id="9" name="Picture 8" descr="A close up of a flag&#10;&#10;Description automatically generated">
            <a:extLst>
              <a:ext uri="{FF2B5EF4-FFF2-40B4-BE49-F238E27FC236}">
                <a16:creationId xmlns:a16="http://schemas.microsoft.com/office/drawing/2014/main" id="{CAC9E27F-182E-49BF-B9AF-463E0976007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351059" y="3154022"/>
            <a:ext cx="3758306" cy="2518065"/>
          </a:xfrm>
          <a:prstGeom prst="rect">
            <a:avLst/>
          </a:prstGeom>
        </p:spPr>
      </p:pic>
    </p:spTree>
    <p:extLst>
      <p:ext uri="{BB962C8B-B14F-4D97-AF65-F5344CB8AC3E}">
        <p14:creationId xmlns:p14="http://schemas.microsoft.com/office/powerpoint/2010/main" val="4137953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fade">
                                      <p:cBhvr>
                                        <p:cTn id="7" dur="500"/>
                                        <p:tgtEl>
                                          <p:spTgt spid="2662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627">
                                            <p:txEl>
                                              <p:pRg st="1" end="1"/>
                                            </p:txEl>
                                          </p:spTgt>
                                        </p:tgtEl>
                                        <p:attrNameLst>
                                          <p:attrName>style.visibility</p:attrName>
                                        </p:attrNameLst>
                                      </p:cBhvr>
                                      <p:to>
                                        <p:strVal val="visible"/>
                                      </p:to>
                                    </p:set>
                                    <p:animEffect transition="in" filter="fade">
                                      <p:cBhvr>
                                        <p:cTn id="12" dur="500"/>
                                        <p:tgtEl>
                                          <p:spTgt spid="2662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627">
                                            <p:txEl>
                                              <p:pRg st="2" end="2"/>
                                            </p:txEl>
                                          </p:spTgt>
                                        </p:tgtEl>
                                        <p:attrNameLst>
                                          <p:attrName>style.visibility</p:attrName>
                                        </p:attrNameLst>
                                      </p:cBhvr>
                                      <p:to>
                                        <p:strVal val="visible"/>
                                      </p:to>
                                    </p:set>
                                    <p:animEffect transition="in" filter="fade">
                                      <p:cBhvr>
                                        <p:cTn id="17" dur="500"/>
                                        <p:tgtEl>
                                          <p:spTgt spid="2662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6627">
                                            <p:txEl>
                                              <p:pRg st="3" end="3"/>
                                            </p:txEl>
                                          </p:spTgt>
                                        </p:tgtEl>
                                        <p:attrNameLst>
                                          <p:attrName>style.visibility</p:attrName>
                                        </p:attrNameLst>
                                      </p:cBhvr>
                                      <p:to>
                                        <p:strVal val="visible"/>
                                      </p:to>
                                    </p:set>
                                    <p:animEffect transition="in" filter="fade">
                                      <p:cBhvr>
                                        <p:cTn id="22" dur="500"/>
                                        <p:tgtEl>
                                          <p:spTgt spid="2662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pPr algn="ctr"/>
            <a:r>
              <a:rPr lang="en-GB" altLang="en-US" dirty="0"/>
              <a:t>Take a minute and think</a:t>
            </a:r>
            <a:endParaRPr lang="en-GB" dirty="0"/>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7886700" cy="4351338"/>
          </a:xfrm>
        </p:spPr>
        <p:txBody>
          <a:bodyPr/>
          <a:lstStyle/>
          <a:p>
            <a:pPr algn="r"/>
            <a:r>
              <a:rPr lang="en-GB" altLang="en-US" sz="3600" dirty="0"/>
              <a:t>What are values?</a:t>
            </a:r>
          </a:p>
          <a:p>
            <a:endParaRPr lang="en-GB" dirty="0"/>
          </a:p>
        </p:txBody>
      </p:sp>
      <p:sp>
        <p:nvSpPr>
          <p:cNvPr id="4" name="TextBox 3">
            <a:extLst>
              <a:ext uri="{FF2B5EF4-FFF2-40B4-BE49-F238E27FC236}">
                <a16:creationId xmlns:a16="http://schemas.microsoft.com/office/drawing/2014/main" id="{04256F84-3A71-4078-A08E-DA559D350FC5}"/>
              </a:ext>
            </a:extLst>
          </p:cNvPr>
          <p:cNvSpPr txBox="1"/>
          <p:nvPr/>
        </p:nvSpPr>
        <p:spPr>
          <a:xfrm>
            <a:off x="395536" y="2204864"/>
            <a:ext cx="6480720" cy="584775"/>
          </a:xfrm>
          <a:prstGeom prst="rect">
            <a:avLst/>
          </a:prstGeom>
          <a:noFill/>
        </p:spPr>
        <p:txBody>
          <a:bodyPr wrap="square" rtlCol="0">
            <a:spAutoFit/>
          </a:bodyPr>
          <a:lstStyle/>
          <a:p>
            <a:r>
              <a:rPr lang="en-GB" sz="3200" dirty="0">
                <a:solidFill>
                  <a:srgbClr val="0000CC"/>
                </a:solidFill>
              </a:rPr>
              <a:t>Then </a:t>
            </a:r>
            <a:r>
              <a:rPr lang="en-GB" sz="3200" i="1" dirty="0">
                <a:solidFill>
                  <a:srgbClr val="0000CC"/>
                </a:solidFill>
              </a:rPr>
              <a:t>Feedback</a:t>
            </a:r>
            <a:r>
              <a:rPr lang="en-GB" sz="3200" dirty="0">
                <a:solidFill>
                  <a:srgbClr val="0000CC"/>
                </a:solidFill>
              </a:rPr>
              <a:t>…for discussion</a:t>
            </a:r>
          </a:p>
        </p:txBody>
      </p:sp>
      <p:pic>
        <p:nvPicPr>
          <p:cNvPr id="6" name="Picture 5" descr="Text&#10;&#10;Description automatically generated">
            <a:extLst>
              <a:ext uri="{FF2B5EF4-FFF2-40B4-BE49-F238E27FC236}">
                <a16:creationId xmlns:a16="http://schemas.microsoft.com/office/drawing/2014/main" id="{7AD85568-A308-4B4B-A8F5-CE36C32FC53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21011" y="3429000"/>
            <a:ext cx="3419872" cy="2289892"/>
          </a:xfrm>
          <a:prstGeom prst="rect">
            <a:avLst/>
          </a:prstGeom>
        </p:spPr>
      </p:pic>
    </p:spTree>
    <p:extLst>
      <p:ext uri="{BB962C8B-B14F-4D97-AF65-F5344CB8AC3E}">
        <p14:creationId xmlns:p14="http://schemas.microsoft.com/office/powerpoint/2010/main" val="4204757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pPr algn="ctr"/>
            <a:r>
              <a:rPr lang="en-GB" dirty="0"/>
              <a:t>Values</a:t>
            </a:r>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8263830" cy="3240360"/>
          </a:xfrm>
        </p:spPr>
        <p:txBody>
          <a:bodyPr/>
          <a:lstStyle/>
          <a:p>
            <a:r>
              <a:rPr lang="en-GB" dirty="0"/>
              <a:t>A value is a measure of the worth or importance a person attaches to something; our values are often reflected in the way we live our lives e.g. I value freedom of speech, or I value my family, morals (Anderson &amp; De Silva, 2009).</a:t>
            </a:r>
          </a:p>
          <a:p>
            <a:endParaRPr lang="en-GB" dirty="0"/>
          </a:p>
          <a:p>
            <a:pPr marL="0" indent="0">
              <a:buNone/>
            </a:pPr>
            <a:r>
              <a:rPr lang="en-GB" altLang="en-US" dirty="0"/>
              <a:t>Q.  Do you agree or disagree with this definition?  Why?</a:t>
            </a:r>
          </a:p>
          <a:p>
            <a:pPr marL="0" indent="0">
              <a:buNone/>
            </a:pPr>
            <a:endParaRPr lang="en-GB" dirty="0"/>
          </a:p>
          <a:p>
            <a:endParaRPr lang="en-GB" dirty="0"/>
          </a:p>
        </p:txBody>
      </p:sp>
      <p:sp>
        <p:nvSpPr>
          <p:cNvPr id="4" name="TextBox 3">
            <a:extLst>
              <a:ext uri="{FF2B5EF4-FFF2-40B4-BE49-F238E27FC236}">
                <a16:creationId xmlns:a16="http://schemas.microsoft.com/office/drawing/2014/main" id="{6DEDF5C7-AF79-4A9F-81C1-14FC209450C4}"/>
              </a:ext>
            </a:extLst>
          </p:cNvPr>
          <p:cNvSpPr txBox="1"/>
          <p:nvPr/>
        </p:nvSpPr>
        <p:spPr>
          <a:xfrm>
            <a:off x="5076056" y="4445815"/>
            <a:ext cx="2581436" cy="646331"/>
          </a:xfrm>
          <a:prstGeom prst="rect">
            <a:avLst/>
          </a:prstGeom>
          <a:noFill/>
        </p:spPr>
        <p:txBody>
          <a:bodyPr wrap="square" rtlCol="0">
            <a:spAutoFit/>
          </a:bodyPr>
          <a:lstStyle/>
          <a:p>
            <a:r>
              <a:rPr lang="en-GB" sz="3600" dirty="0">
                <a:solidFill>
                  <a:srgbClr val="0000CC"/>
                </a:solidFill>
              </a:rPr>
              <a:t>Discussion</a:t>
            </a:r>
          </a:p>
        </p:txBody>
      </p:sp>
    </p:spTree>
    <p:extLst>
      <p:ext uri="{BB962C8B-B14F-4D97-AF65-F5344CB8AC3E}">
        <p14:creationId xmlns:p14="http://schemas.microsoft.com/office/powerpoint/2010/main" val="3964484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05"/>
            <a:ext cx="8229600" cy="670596"/>
          </a:xfrm>
        </p:spPr>
        <p:txBody>
          <a:bodyPr>
            <a:normAutofit/>
          </a:bodyPr>
          <a:lstStyle/>
          <a:p>
            <a:pPr algn="ctr" fontAlgn="auto">
              <a:spcAft>
                <a:spcPts val="0"/>
              </a:spcAft>
              <a:defRPr/>
            </a:pPr>
            <a:r>
              <a:rPr lang="en-GB" sz="3600" dirty="0"/>
              <a:t>Values</a:t>
            </a:r>
          </a:p>
        </p:txBody>
      </p:sp>
      <p:sp>
        <p:nvSpPr>
          <p:cNvPr id="22531" name="Content Placeholder 2"/>
          <p:cNvSpPr>
            <a:spLocks noGrp="1"/>
          </p:cNvSpPr>
          <p:nvPr>
            <p:ph idx="1"/>
          </p:nvPr>
        </p:nvSpPr>
        <p:spPr>
          <a:xfrm>
            <a:off x="228600" y="990600"/>
            <a:ext cx="4495800" cy="3917032"/>
          </a:xfrm>
        </p:spPr>
        <p:txBody>
          <a:bodyPr>
            <a:normAutofit lnSpcReduction="10000"/>
          </a:bodyPr>
          <a:lstStyle/>
          <a:p>
            <a:r>
              <a:rPr lang="en-GB" altLang="en-US" dirty="0">
                <a:solidFill>
                  <a:srgbClr val="0000CC"/>
                </a:solidFill>
              </a:rPr>
              <a:t>Foundation Values - </a:t>
            </a:r>
            <a:r>
              <a:rPr lang="en-GB" altLang="en-US" sz="2400" i="1" dirty="0">
                <a:solidFill>
                  <a:srgbClr val="0000CC"/>
                </a:solidFill>
              </a:rPr>
              <a:t>(these are needed  in order to have a solid foundation to our lives)</a:t>
            </a:r>
          </a:p>
          <a:p>
            <a:r>
              <a:rPr lang="en-GB" altLang="en-US" dirty="0">
                <a:solidFill>
                  <a:schemeClr val="accent5">
                    <a:lumMod val="75000"/>
                  </a:schemeClr>
                </a:solidFill>
              </a:rPr>
              <a:t>Focus Values – </a:t>
            </a:r>
            <a:r>
              <a:rPr lang="en-GB" altLang="en-US" sz="2400" i="1" dirty="0">
                <a:solidFill>
                  <a:schemeClr val="accent5">
                    <a:lumMod val="75000"/>
                  </a:schemeClr>
                </a:solidFill>
              </a:rPr>
              <a:t>(These are those value priorities in our lives that inform attitude to relationships and decision making)</a:t>
            </a:r>
          </a:p>
          <a:p>
            <a:r>
              <a:rPr lang="en-GB" altLang="en-US" dirty="0">
                <a:solidFill>
                  <a:srgbClr val="00B0F0"/>
                </a:solidFill>
              </a:rPr>
              <a:t>Future Values </a:t>
            </a:r>
            <a:r>
              <a:rPr lang="en-GB" altLang="en-US" sz="2400" i="1" dirty="0">
                <a:solidFill>
                  <a:srgbClr val="00B0F0"/>
                </a:solidFill>
              </a:rPr>
              <a:t>– (They represent what is important to us about the future</a:t>
            </a:r>
            <a:endParaRPr lang="en-GB" altLang="en-US" i="1" dirty="0">
              <a:solidFill>
                <a:srgbClr val="00B0F0"/>
              </a:solidFill>
            </a:endParaRPr>
          </a:p>
        </p:txBody>
      </p:sp>
      <p:pic>
        <p:nvPicPr>
          <p:cNvPr id="6" name="Picture 5" descr="A picture containing nature, bird, man, table&#10;&#10;Description automatically generated">
            <a:extLst>
              <a:ext uri="{FF2B5EF4-FFF2-40B4-BE49-F238E27FC236}">
                <a16:creationId xmlns:a16="http://schemas.microsoft.com/office/drawing/2014/main" id="{2B36DEA4-2F6E-46E6-8107-E2357B8C2B7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10570" y="1250032"/>
            <a:ext cx="4219575" cy="3657600"/>
          </a:xfrm>
          <a:prstGeom prst="rect">
            <a:avLst/>
          </a:prstGeom>
        </p:spPr>
      </p:pic>
      <p:sp>
        <p:nvSpPr>
          <p:cNvPr id="7" name="TextBox 6">
            <a:extLst>
              <a:ext uri="{FF2B5EF4-FFF2-40B4-BE49-F238E27FC236}">
                <a16:creationId xmlns:a16="http://schemas.microsoft.com/office/drawing/2014/main" id="{5564CA5C-8292-4BE4-80EB-6C0274063202}"/>
              </a:ext>
            </a:extLst>
          </p:cNvPr>
          <p:cNvSpPr txBox="1"/>
          <p:nvPr/>
        </p:nvSpPr>
        <p:spPr>
          <a:xfrm>
            <a:off x="457200" y="5130241"/>
            <a:ext cx="4572000" cy="369332"/>
          </a:xfrm>
          <a:prstGeom prst="rect">
            <a:avLst/>
          </a:prstGeom>
          <a:noFill/>
        </p:spPr>
        <p:txBody>
          <a:bodyPr wrap="square">
            <a:spAutoFit/>
          </a:bodyPr>
          <a:lstStyle/>
          <a:p>
            <a:r>
              <a:rPr lang="en-GB" sz="1800" dirty="0"/>
              <a:t>Nanschild, D. and Davis, H. (2007). </a:t>
            </a:r>
            <a:endParaRPr lang="en-GB" dirty="0"/>
          </a:p>
        </p:txBody>
      </p:sp>
    </p:spTree>
    <p:extLst>
      <p:ext uri="{BB962C8B-B14F-4D97-AF65-F5344CB8AC3E}">
        <p14:creationId xmlns:p14="http://schemas.microsoft.com/office/powerpoint/2010/main" val="253566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500"/>
                                        <p:tgtEl>
                                          <p:spTgt spid="225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500"/>
                                        <p:tgtEl>
                                          <p:spTgt spid="225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500"/>
                                        <p:tgtEl>
                                          <p:spTgt spid="225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AEBA46B-AA45-4A57-B0E1-53F6A6E71C5F}"/>
              </a:ext>
            </a:extLst>
          </p:cNvPr>
          <p:cNvPicPr>
            <a:picLocks noChangeAspect="1"/>
          </p:cNvPicPr>
          <p:nvPr/>
        </p:nvPicPr>
        <p:blipFill>
          <a:blip r:embed="rId3"/>
          <a:stretch>
            <a:fillRect/>
          </a:stretch>
        </p:blipFill>
        <p:spPr>
          <a:xfrm>
            <a:off x="0" y="19637"/>
            <a:ext cx="9036730" cy="5713619"/>
          </a:xfrm>
          <a:prstGeom prst="rect">
            <a:avLst/>
          </a:prstGeom>
        </p:spPr>
      </p:pic>
    </p:spTree>
    <p:extLst>
      <p:ext uri="{BB962C8B-B14F-4D97-AF65-F5344CB8AC3E}">
        <p14:creationId xmlns:p14="http://schemas.microsoft.com/office/powerpoint/2010/main" val="1366549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15962"/>
          </a:xfrm>
        </p:spPr>
        <p:txBody>
          <a:bodyPr/>
          <a:lstStyle/>
          <a:p>
            <a:pPr algn="ctr" fontAlgn="auto">
              <a:spcAft>
                <a:spcPts val="0"/>
              </a:spcAft>
              <a:defRPr/>
            </a:pPr>
            <a:r>
              <a:rPr lang="en-GB" dirty="0"/>
              <a:t>Values &amp; their benefits</a:t>
            </a:r>
          </a:p>
        </p:txBody>
      </p:sp>
      <p:sp>
        <p:nvSpPr>
          <p:cNvPr id="3" name="Content Placeholder 2"/>
          <p:cNvSpPr>
            <a:spLocks noGrp="1"/>
          </p:cNvSpPr>
          <p:nvPr>
            <p:ph idx="1"/>
          </p:nvPr>
        </p:nvSpPr>
        <p:spPr>
          <a:xfrm>
            <a:off x="457200" y="868363"/>
            <a:ext cx="8229600" cy="2255837"/>
          </a:xfrm>
        </p:spPr>
        <p:txBody>
          <a:bodyPr/>
          <a:lstStyle/>
          <a:p>
            <a:r>
              <a:rPr lang="en-GB" altLang="en-US" dirty="0">
                <a:solidFill>
                  <a:srgbClr val="0000CC"/>
                </a:solidFill>
              </a:rPr>
              <a:t>Helps us understand why we believe what we do and if we wish to change it.</a:t>
            </a:r>
          </a:p>
          <a:p>
            <a:r>
              <a:rPr lang="en-GB" altLang="en-US" dirty="0">
                <a:solidFill>
                  <a:srgbClr val="0000CC"/>
                </a:solidFill>
              </a:rPr>
              <a:t>Shared Values are the basis of relationship</a:t>
            </a:r>
          </a:p>
          <a:p>
            <a:r>
              <a:rPr lang="en-GB" altLang="en-US" dirty="0">
                <a:solidFill>
                  <a:srgbClr val="0000CC"/>
                </a:solidFill>
              </a:rPr>
              <a:t>They can motivate us –if we value something we will go after it.</a:t>
            </a:r>
          </a:p>
        </p:txBody>
      </p:sp>
      <p:pic>
        <p:nvPicPr>
          <p:cNvPr id="7" name="Picture 6" descr="A close up of a street sign&#10;&#10;Description automatically generated">
            <a:extLst>
              <a:ext uri="{FF2B5EF4-FFF2-40B4-BE49-F238E27FC236}">
                <a16:creationId xmlns:a16="http://schemas.microsoft.com/office/drawing/2014/main" id="{17B0E6AC-20B1-4B19-A6D5-2E1763FA705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02627" y="3733801"/>
            <a:ext cx="3513664" cy="1976436"/>
          </a:xfrm>
          <a:prstGeom prst="rect">
            <a:avLst/>
          </a:prstGeom>
        </p:spPr>
      </p:pic>
      <p:sp>
        <p:nvSpPr>
          <p:cNvPr id="9" name="Rectangle 8">
            <a:extLst>
              <a:ext uri="{FF2B5EF4-FFF2-40B4-BE49-F238E27FC236}">
                <a16:creationId xmlns:a16="http://schemas.microsoft.com/office/drawing/2014/main" id="{C6000BC6-EB0F-489D-B24D-1FF4A11C1459}"/>
              </a:ext>
            </a:extLst>
          </p:cNvPr>
          <p:cNvSpPr/>
          <p:nvPr/>
        </p:nvSpPr>
        <p:spPr>
          <a:xfrm>
            <a:off x="464127" y="3124200"/>
            <a:ext cx="4107873" cy="2246769"/>
          </a:xfrm>
          <a:prstGeom prst="rect">
            <a:avLst/>
          </a:prstGeom>
        </p:spPr>
        <p:txBody>
          <a:bodyPr wrap="square">
            <a:spAutoFit/>
          </a:bodyPr>
          <a:lstStyle/>
          <a:p>
            <a:pPr marL="285750" indent="-285750">
              <a:buFont typeface="Arial" panose="020B0604020202020204" pitchFamily="34" charset="0"/>
              <a:buChar char="•"/>
            </a:pPr>
            <a:r>
              <a:rPr lang="en-GB" altLang="en-US" sz="2800" dirty="0">
                <a:solidFill>
                  <a:srgbClr val="0000CC"/>
                </a:solidFill>
              </a:rPr>
              <a:t>Knowing our own values makes us more tolerant of others</a:t>
            </a:r>
          </a:p>
          <a:p>
            <a:pPr marL="285750" indent="-285750">
              <a:buFont typeface="Arial" panose="020B0604020202020204" pitchFamily="34" charset="0"/>
              <a:buChar char="•"/>
            </a:pPr>
            <a:r>
              <a:rPr lang="en-GB" altLang="en-US" sz="2800" dirty="0">
                <a:solidFill>
                  <a:srgbClr val="0000CC"/>
                </a:solidFill>
              </a:rPr>
              <a:t>They help to give lives meaningful significance</a:t>
            </a:r>
          </a:p>
        </p:txBody>
      </p:sp>
    </p:spTree>
    <p:extLst>
      <p:ext uri="{BB962C8B-B14F-4D97-AF65-F5344CB8AC3E}">
        <p14:creationId xmlns:p14="http://schemas.microsoft.com/office/powerpoint/2010/main" val="10325167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Effect transition="in" filter="fade">
                                      <p:cBhvr>
                                        <p:cTn id="19" dur="500"/>
                                        <p:tgtEl>
                                          <p:spTgt spid="9">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9">
                                            <p:txEl>
                                              <p:pRg st="1" end="1"/>
                                            </p:txEl>
                                          </p:spTgt>
                                        </p:tgtEl>
                                        <p:attrNameLst>
                                          <p:attrName>style.visibility</p:attrName>
                                        </p:attrNameLst>
                                      </p:cBhvr>
                                      <p:to>
                                        <p:strVal val="visible"/>
                                      </p:to>
                                    </p:set>
                                    <p:animEffect transition="in" filter="fade">
                                      <p:cBhvr>
                                        <p:cTn id="24"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569111"/>
          </a:xfrm>
        </p:spPr>
        <p:txBody>
          <a:bodyPr/>
          <a:lstStyle/>
          <a:p>
            <a:pPr algn="ctr"/>
            <a:r>
              <a:rPr lang="en-GB" altLang="en-US" dirty="0"/>
              <a:t>Sources of values</a:t>
            </a:r>
            <a:endParaRPr lang="en-GB" dirty="0"/>
          </a:p>
        </p:txBody>
      </p:sp>
      <p:graphicFrame>
        <p:nvGraphicFramePr>
          <p:cNvPr id="7" name="Diagram 6">
            <a:extLst>
              <a:ext uri="{FF2B5EF4-FFF2-40B4-BE49-F238E27FC236}">
                <a16:creationId xmlns:a16="http://schemas.microsoft.com/office/drawing/2014/main" id="{8FD0E0D0-03E8-4AF7-8433-5E47C4E02C61}"/>
              </a:ext>
            </a:extLst>
          </p:cNvPr>
          <p:cNvGraphicFramePr/>
          <p:nvPr>
            <p:extLst>
              <p:ext uri="{D42A27DB-BD31-4B8C-83A1-F6EECF244321}">
                <p14:modId xmlns:p14="http://schemas.microsoft.com/office/powerpoint/2010/main" val="726594270"/>
              </p:ext>
            </p:extLst>
          </p:nvPr>
        </p:nvGraphicFramePr>
        <p:xfrm>
          <a:off x="251520" y="833904"/>
          <a:ext cx="8784976" cy="44673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1661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itting in a room&#10;&#10;Description automatically generated with low confidence">
            <a:extLst>
              <a:ext uri="{FF2B5EF4-FFF2-40B4-BE49-F238E27FC236}">
                <a16:creationId xmlns:a16="http://schemas.microsoft.com/office/drawing/2014/main" id="{10528BA4-3493-41CE-AFC7-A7CA2B1BBBF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01582" y="0"/>
            <a:ext cx="2442418" cy="1642798"/>
          </a:xfrm>
          <a:prstGeom prst="rect">
            <a:avLst/>
          </a:prstGeom>
        </p:spPr>
      </p:pic>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altLang="en-US" dirty="0">
                <a:solidFill>
                  <a:srgbClr val="C00000"/>
                </a:solidFill>
              </a:rPr>
              <a:t>Discussion</a:t>
            </a:r>
            <a:endParaRPr lang="en-GB" dirty="0"/>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179512" y="1253331"/>
            <a:ext cx="7886700" cy="4351338"/>
          </a:xfrm>
        </p:spPr>
        <p:txBody>
          <a:bodyPr/>
          <a:lstStyle/>
          <a:p>
            <a:pPr marL="0" indent="0">
              <a:buNone/>
              <a:defRPr/>
            </a:pPr>
            <a:endParaRPr lang="en-GB" dirty="0"/>
          </a:p>
          <a:p>
            <a:pPr marL="0" indent="0">
              <a:buNone/>
              <a:defRPr/>
            </a:pPr>
            <a:r>
              <a:rPr lang="en-GB" dirty="0"/>
              <a:t>Do you agree or disagree with these statements?</a:t>
            </a:r>
          </a:p>
          <a:p>
            <a:pPr marL="0" indent="0">
              <a:buNone/>
              <a:defRPr/>
            </a:pPr>
            <a:endParaRPr lang="en-GB" dirty="0"/>
          </a:p>
          <a:p>
            <a:pPr lvl="1">
              <a:defRPr/>
            </a:pPr>
            <a:r>
              <a:rPr lang="en-GB" dirty="0">
                <a:solidFill>
                  <a:srgbClr val="0000CC"/>
                </a:solidFill>
              </a:rPr>
              <a:t>Shared Values are the basis of relationship</a:t>
            </a:r>
          </a:p>
          <a:p>
            <a:pPr lvl="1">
              <a:defRPr/>
            </a:pPr>
            <a:r>
              <a:rPr lang="en-GB" dirty="0">
                <a:solidFill>
                  <a:srgbClr val="0000CC"/>
                </a:solidFill>
              </a:rPr>
              <a:t>Values can motivate us –if we value something we will go after it.</a:t>
            </a:r>
          </a:p>
          <a:p>
            <a:pPr lvl="1">
              <a:defRPr/>
            </a:pPr>
            <a:r>
              <a:rPr lang="en-GB" dirty="0">
                <a:solidFill>
                  <a:srgbClr val="0000CC"/>
                </a:solidFill>
              </a:rPr>
              <a:t>Knowing our own values makes us more tolerant of others</a:t>
            </a:r>
          </a:p>
          <a:p>
            <a:pPr lvl="1">
              <a:defRPr/>
            </a:pPr>
            <a:r>
              <a:rPr lang="en-GB" dirty="0">
                <a:solidFill>
                  <a:srgbClr val="0000CC"/>
                </a:solidFill>
              </a:rPr>
              <a:t>They help to give lives meaningful significance</a:t>
            </a:r>
          </a:p>
          <a:p>
            <a:endParaRPr lang="en-GB" dirty="0"/>
          </a:p>
        </p:txBody>
      </p:sp>
    </p:spTree>
    <p:extLst>
      <p:ext uri="{BB962C8B-B14F-4D97-AF65-F5344CB8AC3E}">
        <p14:creationId xmlns:p14="http://schemas.microsoft.com/office/powerpoint/2010/main" val="4013530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altLang="en-US" dirty="0"/>
              <a:t>Attitudes</a:t>
            </a:r>
            <a:endParaRPr lang="en-GB" dirty="0"/>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4336554" y="525619"/>
            <a:ext cx="4807446" cy="3600400"/>
          </a:xfrm>
        </p:spPr>
        <p:txBody>
          <a:bodyPr/>
          <a:lstStyle/>
          <a:p>
            <a:r>
              <a:rPr lang="en-GB" dirty="0">
                <a:solidFill>
                  <a:srgbClr val="0000CC"/>
                </a:solidFill>
              </a:rPr>
              <a:t>An attitude is the way a person expresses or applies their beliefs and values, and is expressed through words and behaviour. e.g. I get really upset when I hear about cruelty to children and animals, or, I hate school. (Anderson &amp; De Silva, 2009)</a:t>
            </a:r>
          </a:p>
          <a:p>
            <a:endParaRPr lang="en-GB" dirty="0">
              <a:solidFill>
                <a:srgbClr val="0000CC"/>
              </a:solidFill>
            </a:endParaRPr>
          </a:p>
          <a:p>
            <a:pPr marL="0" indent="0">
              <a:buNone/>
            </a:pPr>
            <a:r>
              <a:rPr lang="en-GB" altLang="en-US" dirty="0"/>
              <a:t>Q.  Do you agree or disagree with this definition?  Why?</a:t>
            </a:r>
          </a:p>
          <a:p>
            <a:pPr marL="0" indent="0">
              <a:buNone/>
            </a:pPr>
            <a:endParaRPr lang="en-GB" dirty="0"/>
          </a:p>
          <a:p>
            <a:pPr marL="0" indent="0">
              <a:buNone/>
            </a:pPr>
            <a:endParaRPr lang="en-GB" dirty="0">
              <a:solidFill>
                <a:srgbClr val="0000CC"/>
              </a:solidFill>
            </a:endParaRPr>
          </a:p>
          <a:p>
            <a:endParaRPr lang="en-GB" dirty="0"/>
          </a:p>
        </p:txBody>
      </p:sp>
      <p:pic>
        <p:nvPicPr>
          <p:cNvPr id="1026" name="Picture 2" descr="Homer Simpons GIFs | Tenor">
            <a:extLst>
              <a:ext uri="{FF2B5EF4-FFF2-40B4-BE49-F238E27FC236}">
                <a16:creationId xmlns:a16="http://schemas.microsoft.com/office/drawing/2014/main" id="{B13F54B5-D893-4518-8090-EF835EB282CA}"/>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1093071"/>
            <a:ext cx="4090436" cy="3200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6767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pPr algn="ctr"/>
            <a:r>
              <a:rPr lang="en-GB" altLang="en-US" sz="3600" dirty="0"/>
              <a:t>The relationship between beliefs, values and attitudes</a:t>
            </a:r>
            <a:endParaRPr lang="en-GB" sz="3600" dirty="0"/>
          </a:p>
        </p:txBody>
      </p:sp>
      <p:pic>
        <p:nvPicPr>
          <p:cNvPr id="4" name="Picture 3">
            <a:extLst>
              <a:ext uri="{FF2B5EF4-FFF2-40B4-BE49-F238E27FC236}">
                <a16:creationId xmlns:a16="http://schemas.microsoft.com/office/drawing/2014/main" id="{DA099FD9-06A6-40C6-9A2A-07BBD80314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5656" y="735013"/>
            <a:ext cx="5976664" cy="4926235"/>
          </a:xfrm>
          <a:prstGeom prst="rect">
            <a:avLst/>
          </a:prstGeom>
        </p:spPr>
      </p:pic>
    </p:spTree>
    <p:extLst>
      <p:ext uri="{BB962C8B-B14F-4D97-AF65-F5344CB8AC3E}">
        <p14:creationId xmlns:p14="http://schemas.microsoft.com/office/powerpoint/2010/main" val="1543839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97204-06E0-4615-970E-D25292BEBE43}"/>
              </a:ext>
            </a:extLst>
          </p:cNvPr>
          <p:cNvSpPr>
            <a:spLocks noGrp="1"/>
          </p:cNvSpPr>
          <p:nvPr>
            <p:ph type="title"/>
          </p:nvPr>
        </p:nvSpPr>
        <p:spPr/>
        <p:txBody>
          <a:bodyPr/>
          <a:lstStyle/>
          <a:p>
            <a:r>
              <a:rPr lang="en-GB" dirty="0"/>
              <a:t>The Relationship</a:t>
            </a:r>
          </a:p>
        </p:txBody>
      </p:sp>
      <p:sp>
        <p:nvSpPr>
          <p:cNvPr id="5" name="Rectangle: Rounded Corners 4">
            <a:extLst>
              <a:ext uri="{FF2B5EF4-FFF2-40B4-BE49-F238E27FC236}">
                <a16:creationId xmlns:a16="http://schemas.microsoft.com/office/drawing/2014/main" id="{E540DA6F-8D03-43D2-A6A4-6912FEE1B791}"/>
              </a:ext>
            </a:extLst>
          </p:cNvPr>
          <p:cNvSpPr/>
          <p:nvPr/>
        </p:nvSpPr>
        <p:spPr>
          <a:xfrm>
            <a:off x="317500" y="2209800"/>
            <a:ext cx="1371600"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Values</a:t>
            </a:r>
          </a:p>
        </p:txBody>
      </p:sp>
      <p:sp>
        <p:nvSpPr>
          <p:cNvPr id="6" name="Rectangle: Rounded Corners 5">
            <a:extLst>
              <a:ext uri="{FF2B5EF4-FFF2-40B4-BE49-F238E27FC236}">
                <a16:creationId xmlns:a16="http://schemas.microsoft.com/office/drawing/2014/main" id="{75D8995F-4D6B-4EC8-B489-2C619590C215}"/>
              </a:ext>
            </a:extLst>
          </p:cNvPr>
          <p:cNvSpPr/>
          <p:nvPr/>
        </p:nvSpPr>
        <p:spPr>
          <a:xfrm>
            <a:off x="2819400" y="2209800"/>
            <a:ext cx="1371600"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Beliefs</a:t>
            </a:r>
          </a:p>
        </p:txBody>
      </p:sp>
      <p:sp>
        <p:nvSpPr>
          <p:cNvPr id="7" name="Rectangle: Rounded Corners 6">
            <a:extLst>
              <a:ext uri="{FF2B5EF4-FFF2-40B4-BE49-F238E27FC236}">
                <a16:creationId xmlns:a16="http://schemas.microsoft.com/office/drawing/2014/main" id="{BA7D220D-57BA-474E-8C5D-353DD5B5791A}"/>
              </a:ext>
            </a:extLst>
          </p:cNvPr>
          <p:cNvSpPr/>
          <p:nvPr/>
        </p:nvSpPr>
        <p:spPr>
          <a:xfrm>
            <a:off x="5020584" y="2209800"/>
            <a:ext cx="1371600"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Attitudes</a:t>
            </a:r>
          </a:p>
        </p:txBody>
      </p:sp>
      <p:sp>
        <p:nvSpPr>
          <p:cNvPr id="8" name="Rectangle: Rounded Corners 7">
            <a:extLst>
              <a:ext uri="{FF2B5EF4-FFF2-40B4-BE49-F238E27FC236}">
                <a16:creationId xmlns:a16="http://schemas.microsoft.com/office/drawing/2014/main" id="{B36EDEAB-5B7D-414D-9026-69D923BE09EF}"/>
              </a:ext>
            </a:extLst>
          </p:cNvPr>
          <p:cNvSpPr/>
          <p:nvPr/>
        </p:nvSpPr>
        <p:spPr>
          <a:xfrm>
            <a:off x="7467600" y="2209800"/>
            <a:ext cx="1498600"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Behaviours</a:t>
            </a:r>
          </a:p>
        </p:txBody>
      </p:sp>
      <p:sp>
        <p:nvSpPr>
          <p:cNvPr id="9" name="TextBox 8">
            <a:extLst>
              <a:ext uri="{FF2B5EF4-FFF2-40B4-BE49-F238E27FC236}">
                <a16:creationId xmlns:a16="http://schemas.microsoft.com/office/drawing/2014/main" id="{D3EB62B4-FCA1-46FE-B09B-79E57FF77C96}"/>
              </a:ext>
            </a:extLst>
          </p:cNvPr>
          <p:cNvSpPr txBox="1"/>
          <p:nvPr/>
        </p:nvSpPr>
        <p:spPr>
          <a:xfrm>
            <a:off x="1642833" y="2558534"/>
            <a:ext cx="1176567" cy="523220"/>
          </a:xfrm>
          <a:prstGeom prst="rect">
            <a:avLst/>
          </a:prstGeom>
          <a:noFill/>
        </p:spPr>
        <p:txBody>
          <a:bodyPr wrap="square" rtlCol="0">
            <a:spAutoFit/>
          </a:bodyPr>
          <a:lstStyle/>
          <a:p>
            <a:pPr algn="ctr"/>
            <a:r>
              <a:rPr lang="en-GB" sz="1200" dirty="0"/>
              <a:t>Underpinned</a:t>
            </a:r>
            <a:r>
              <a:rPr lang="en-GB" sz="1400" dirty="0"/>
              <a:t> by</a:t>
            </a:r>
          </a:p>
        </p:txBody>
      </p:sp>
      <p:sp>
        <p:nvSpPr>
          <p:cNvPr id="10" name="TextBox 9">
            <a:extLst>
              <a:ext uri="{FF2B5EF4-FFF2-40B4-BE49-F238E27FC236}">
                <a16:creationId xmlns:a16="http://schemas.microsoft.com/office/drawing/2014/main" id="{E5EED576-AE93-4AB1-A213-FE64226ABEFF}"/>
              </a:ext>
            </a:extLst>
          </p:cNvPr>
          <p:cNvSpPr txBox="1"/>
          <p:nvPr/>
        </p:nvSpPr>
        <p:spPr>
          <a:xfrm>
            <a:off x="4040593" y="2558534"/>
            <a:ext cx="1176567" cy="461665"/>
          </a:xfrm>
          <a:prstGeom prst="rect">
            <a:avLst/>
          </a:prstGeom>
          <a:noFill/>
        </p:spPr>
        <p:txBody>
          <a:bodyPr wrap="square" rtlCol="0">
            <a:spAutoFit/>
          </a:bodyPr>
          <a:lstStyle/>
          <a:p>
            <a:pPr algn="ctr"/>
            <a:r>
              <a:rPr lang="en-GB" sz="1200" dirty="0"/>
              <a:t>Form the </a:t>
            </a:r>
          </a:p>
          <a:p>
            <a:pPr algn="ctr"/>
            <a:r>
              <a:rPr lang="en-GB" sz="1200" dirty="0"/>
              <a:t>basis of</a:t>
            </a:r>
            <a:endParaRPr lang="en-GB" sz="1400" dirty="0"/>
          </a:p>
        </p:txBody>
      </p:sp>
      <p:sp>
        <p:nvSpPr>
          <p:cNvPr id="11" name="TextBox 10">
            <a:extLst>
              <a:ext uri="{FF2B5EF4-FFF2-40B4-BE49-F238E27FC236}">
                <a16:creationId xmlns:a16="http://schemas.microsoft.com/office/drawing/2014/main" id="{796E99DC-C15B-469E-8D38-7A30135F2F30}"/>
              </a:ext>
            </a:extLst>
          </p:cNvPr>
          <p:cNvSpPr txBox="1"/>
          <p:nvPr/>
        </p:nvSpPr>
        <p:spPr>
          <a:xfrm>
            <a:off x="6341833" y="2558534"/>
            <a:ext cx="1176567" cy="646331"/>
          </a:xfrm>
          <a:prstGeom prst="rect">
            <a:avLst/>
          </a:prstGeom>
          <a:noFill/>
        </p:spPr>
        <p:txBody>
          <a:bodyPr wrap="square" rtlCol="0">
            <a:spAutoFit/>
          </a:bodyPr>
          <a:lstStyle/>
          <a:p>
            <a:pPr algn="ctr"/>
            <a:r>
              <a:rPr lang="en-GB" sz="1200" dirty="0"/>
              <a:t>Which are demonstrated through</a:t>
            </a:r>
            <a:endParaRPr lang="en-GB" sz="1400" dirty="0"/>
          </a:p>
        </p:txBody>
      </p:sp>
    </p:spTree>
    <p:extLst>
      <p:ext uri="{BB962C8B-B14F-4D97-AF65-F5344CB8AC3E}">
        <p14:creationId xmlns:p14="http://schemas.microsoft.com/office/powerpoint/2010/main" val="31606416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1036637"/>
            <a:ext cx="4038600" cy="4525963"/>
          </a:xfrm>
        </p:spPr>
        <p:txBody>
          <a:bodyPr>
            <a:noAutofit/>
          </a:bodyPr>
          <a:lstStyle/>
          <a:p>
            <a:r>
              <a:rPr lang="en-GB" sz="2400" b="1" dirty="0">
                <a:solidFill>
                  <a:srgbClr val="0000CC"/>
                </a:solidFill>
              </a:rPr>
              <a:t>Values </a:t>
            </a:r>
            <a:r>
              <a:rPr lang="en-GB" sz="2400" dirty="0">
                <a:solidFill>
                  <a:srgbClr val="0000CC"/>
                </a:solidFill>
              </a:rPr>
              <a:t> describe and provide a means of talking about what is important to us.</a:t>
            </a:r>
          </a:p>
          <a:p>
            <a:r>
              <a:rPr lang="en-GB" sz="2400" b="1" dirty="0">
                <a:solidFill>
                  <a:srgbClr val="0000CC"/>
                </a:solidFill>
              </a:rPr>
              <a:t>Beliefs </a:t>
            </a:r>
            <a:r>
              <a:rPr lang="en-GB" sz="2400" dirty="0">
                <a:solidFill>
                  <a:srgbClr val="0000CC"/>
                </a:solidFill>
              </a:rPr>
              <a:t>are things that we hold to be true which underpin our values </a:t>
            </a:r>
          </a:p>
          <a:p>
            <a:r>
              <a:rPr lang="en-GB" sz="2400" b="1" dirty="0">
                <a:solidFill>
                  <a:srgbClr val="0000CC"/>
                </a:solidFill>
              </a:rPr>
              <a:t>Attitudes </a:t>
            </a:r>
            <a:r>
              <a:rPr lang="en-GB" sz="2400" dirty="0">
                <a:solidFill>
                  <a:srgbClr val="0000CC"/>
                </a:solidFill>
              </a:rPr>
              <a:t>are the ways a person expresses or applies their beliefs and values, and is expressed through words and behaviour</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267201" y="152400"/>
            <a:ext cx="4627144" cy="5410200"/>
          </a:xfrm>
        </p:spPr>
      </p:pic>
      <p:sp>
        <p:nvSpPr>
          <p:cNvPr id="2" name="TextBox 1">
            <a:extLst>
              <a:ext uri="{FF2B5EF4-FFF2-40B4-BE49-F238E27FC236}">
                <a16:creationId xmlns:a16="http://schemas.microsoft.com/office/drawing/2014/main" id="{AD526779-3267-46A6-BED7-4A5A32888525}"/>
              </a:ext>
            </a:extLst>
          </p:cNvPr>
          <p:cNvSpPr txBox="1"/>
          <p:nvPr/>
        </p:nvSpPr>
        <p:spPr>
          <a:xfrm>
            <a:off x="899592" y="178587"/>
            <a:ext cx="2595262" cy="830997"/>
          </a:xfrm>
          <a:prstGeom prst="rect">
            <a:avLst/>
          </a:prstGeom>
          <a:noFill/>
        </p:spPr>
        <p:txBody>
          <a:bodyPr wrap="none" rtlCol="0">
            <a:spAutoFit/>
          </a:bodyPr>
          <a:lstStyle/>
          <a:p>
            <a:r>
              <a:rPr lang="en-GB" sz="4800" dirty="0"/>
              <a:t>Refresher</a:t>
            </a:r>
          </a:p>
        </p:txBody>
      </p:sp>
      <p:sp>
        <p:nvSpPr>
          <p:cNvPr id="4" name="TextBox 3">
            <a:extLst>
              <a:ext uri="{FF2B5EF4-FFF2-40B4-BE49-F238E27FC236}">
                <a16:creationId xmlns:a16="http://schemas.microsoft.com/office/drawing/2014/main" id="{16C99FD4-8515-404E-979E-65121EF802D4}"/>
              </a:ext>
            </a:extLst>
          </p:cNvPr>
          <p:cNvSpPr txBox="1"/>
          <p:nvPr/>
        </p:nvSpPr>
        <p:spPr>
          <a:xfrm>
            <a:off x="4247635" y="5193268"/>
            <a:ext cx="1715534" cy="369332"/>
          </a:xfrm>
          <a:prstGeom prst="rect">
            <a:avLst/>
          </a:prstGeom>
          <a:noFill/>
        </p:spPr>
        <p:txBody>
          <a:bodyPr wrap="none" rtlCol="0">
            <a:spAutoFit/>
          </a:bodyPr>
          <a:lstStyle/>
          <a:p>
            <a:r>
              <a:rPr lang="en-GB" dirty="0"/>
              <a:t>Moise, C. (2014)</a:t>
            </a:r>
          </a:p>
        </p:txBody>
      </p:sp>
    </p:spTree>
    <p:extLst>
      <p:ext uri="{BB962C8B-B14F-4D97-AF65-F5344CB8AC3E}">
        <p14:creationId xmlns:p14="http://schemas.microsoft.com/office/powerpoint/2010/main" val="54078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52400"/>
            <a:ext cx="8229600" cy="1143000"/>
          </a:xfrm>
        </p:spPr>
        <p:txBody>
          <a:bodyPr>
            <a:normAutofit fontScale="90000"/>
          </a:bodyPr>
          <a:lstStyle/>
          <a:p>
            <a:pPr algn="ctr" fontAlgn="auto">
              <a:spcAft>
                <a:spcPts val="0"/>
              </a:spcAft>
              <a:defRPr/>
            </a:pPr>
            <a:r>
              <a:rPr lang="en-GB" dirty="0"/>
              <a:t>Values, Beliefs, Experience &amp; World Views</a:t>
            </a:r>
          </a:p>
        </p:txBody>
      </p:sp>
      <p:sp>
        <p:nvSpPr>
          <p:cNvPr id="21507" name="Content Placeholder 2"/>
          <p:cNvSpPr>
            <a:spLocks noGrp="1"/>
          </p:cNvSpPr>
          <p:nvPr>
            <p:ph idx="1"/>
          </p:nvPr>
        </p:nvSpPr>
        <p:spPr>
          <a:xfrm>
            <a:off x="304800" y="1447800"/>
            <a:ext cx="3962400" cy="4114800"/>
          </a:xfrm>
        </p:spPr>
        <p:txBody>
          <a:bodyPr>
            <a:normAutofit lnSpcReduction="10000"/>
          </a:bodyPr>
          <a:lstStyle/>
          <a:p>
            <a:r>
              <a:rPr lang="en-GB" altLang="en-US" b="1" dirty="0">
                <a:solidFill>
                  <a:srgbClr val="0000CC"/>
                </a:solidFill>
              </a:rPr>
              <a:t>Values</a:t>
            </a:r>
            <a:r>
              <a:rPr lang="en-GB" altLang="en-US" dirty="0">
                <a:solidFill>
                  <a:srgbClr val="0000CC"/>
                </a:solidFill>
              </a:rPr>
              <a:t>  describe and provide a means of talking about what is important to us.</a:t>
            </a:r>
          </a:p>
          <a:p>
            <a:r>
              <a:rPr lang="en-GB" altLang="en-US" b="1" dirty="0">
                <a:solidFill>
                  <a:srgbClr val="0000CC"/>
                </a:solidFill>
              </a:rPr>
              <a:t>Beliefs</a:t>
            </a:r>
            <a:r>
              <a:rPr lang="en-GB" altLang="en-US" dirty="0">
                <a:solidFill>
                  <a:srgbClr val="0000CC"/>
                </a:solidFill>
              </a:rPr>
              <a:t> are things that we hold to be true which underpin our values </a:t>
            </a:r>
          </a:p>
          <a:p>
            <a:r>
              <a:rPr lang="en-GB" altLang="en-US" dirty="0">
                <a:solidFill>
                  <a:srgbClr val="0000CC"/>
                </a:solidFill>
              </a:rPr>
              <a:t>Our </a:t>
            </a:r>
            <a:r>
              <a:rPr lang="en-GB" altLang="en-US" b="1" dirty="0">
                <a:solidFill>
                  <a:srgbClr val="0000CC"/>
                </a:solidFill>
              </a:rPr>
              <a:t>experience </a:t>
            </a:r>
            <a:r>
              <a:rPr lang="en-GB" altLang="en-US" dirty="0">
                <a:solidFill>
                  <a:srgbClr val="0000CC"/>
                </a:solidFill>
              </a:rPr>
              <a:t>and </a:t>
            </a:r>
            <a:r>
              <a:rPr lang="en-GB" altLang="en-US" b="1" dirty="0">
                <a:solidFill>
                  <a:srgbClr val="0000CC"/>
                </a:solidFill>
              </a:rPr>
              <a:t>view of the world</a:t>
            </a:r>
          </a:p>
        </p:txBody>
      </p:sp>
      <p:pic>
        <p:nvPicPr>
          <p:cNvPr id="2050" name="Picture 2" descr="homer simpson GIF">
            <a:extLst>
              <a:ext uri="{FF2B5EF4-FFF2-40B4-BE49-F238E27FC236}">
                <a16:creationId xmlns:a16="http://schemas.microsoft.com/office/drawing/2014/main" id="{1620A0D6-5C58-41A5-A6ED-6A8040315FFC}"/>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133600"/>
            <a:ext cx="4572000" cy="3562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7287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fade">
                                      <p:cBhvr>
                                        <p:cTn id="7" dur="500"/>
                                        <p:tgtEl>
                                          <p:spTgt spid="215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fade">
                                      <p:cBhvr>
                                        <p:cTn id="12" dur="500"/>
                                        <p:tgtEl>
                                          <p:spTgt spid="2150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507">
                                            <p:txEl>
                                              <p:pRg st="2" end="2"/>
                                            </p:txEl>
                                          </p:spTgt>
                                        </p:tgtEl>
                                        <p:attrNameLst>
                                          <p:attrName>style.visibility</p:attrName>
                                        </p:attrNameLst>
                                      </p:cBhvr>
                                      <p:to>
                                        <p:strVal val="visible"/>
                                      </p:to>
                                    </p:set>
                                    <p:animEffect transition="in" filter="fade">
                                      <p:cBhvr>
                                        <p:cTn id="17" dur="500"/>
                                        <p:tgtEl>
                                          <p:spTgt spid="2150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50"/>
                                        </p:tgtEl>
                                        <p:attrNameLst>
                                          <p:attrName>style.visibility</p:attrName>
                                        </p:attrNameLst>
                                      </p:cBhvr>
                                      <p:to>
                                        <p:strVal val="visible"/>
                                      </p:to>
                                    </p:set>
                                    <p:animEffect transition="in" filter="fade">
                                      <p:cBhvr>
                                        <p:cTn id="22"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0E6C8C7-1FAF-4540-BFAD-21D41E538FAB}"/>
              </a:ext>
            </a:extLst>
          </p:cNvPr>
          <p:cNvGraphicFramePr>
            <a:graphicFrameLocks noGrp="1"/>
          </p:cNvGraphicFramePr>
          <p:nvPr>
            <p:extLst>
              <p:ext uri="{D42A27DB-BD31-4B8C-83A1-F6EECF244321}">
                <p14:modId xmlns:p14="http://schemas.microsoft.com/office/powerpoint/2010/main" val="4291267534"/>
              </p:ext>
            </p:extLst>
          </p:nvPr>
        </p:nvGraphicFramePr>
        <p:xfrm>
          <a:off x="16768" y="-2542"/>
          <a:ext cx="4283967" cy="6860542"/>
        </p:xfrm>
        <a:graphic>
          <a:graphicData uri="http://schemas.openxmlformats.org/drawingml/2006/table">
            <a:tbl>
              <a:tblPr firstRow="1" firstCol="1" bandRow="1">
                <a:tableStyleId>{5C22544A-7EE6-4342-B048-85BDC9FD1C3A}</a:tableStyleId>
              </a:tblPr>
              <a:tblGrid>
                <a:gridCol w="1098848">
                  <a:extLst>
                    <a:ext uri="{9D8B030D-6E8A-4147-A177-3AD203B41FA5}">
                      <a16:colId xmlns:a16="http://schemas.microsoft.com/office/drawing/2014/main" val="1088143687"/>
                    </a:ext>
                  </a:extLst>
                </a:gridCol>
                <a:gridCol w="621517">
                  <a:extLst>
                    <a:ext uri="{9D8B030D-6E8A-4147-A177-3AD203B41FA5}">
                      <a16:colId xmlns:a16="http://schemas.microsoft.com/office/drawing/2014/main" val="3862045478"/>
                    </a:ext>
                  </a:extLst>
                </a:gridCol>
                <a:gridCol w="440527">
                  <a:extLst>
                    <a:ext uri="{9D8B030D-6E8A-4147-A177-3AD203B41FA5}">
                      <a16:colId xmlns:a16="http://schemas.microsoft.com/office/drawing/2014/main" val="3404397937"/>
                    </a:ext>
                  </a:extLst>
                </a:gridCol>
                <a:gridCol w="814853">
                  <a:extLst>
                    <a:ext uri="{9D8B030D-6E8A-4147-A177-3AD203B41FA5}">
                      <a16:colId xmlns:a16="http://schemas.microsoft.com/office/drawing/2014/main" val="3658884389"/>
                    </a:ext>
                  </a:extLst>
                </a:gridCol>
                <a:gridCol w="643383">
                  <a:extLst>
                    <a:ext uri="{9D8B030D-6E8A-4147-A177-3AD203B41FA5}">
                      <a16:colId xmlns:a16="http://schemas.microsoft.com/office/drawing/2014/main" val="400514131"/>
                    </a:ext>
                  </a:extLst>
                </a:gridCol>
                <a:gridCol w="664839">
                  <a:extLst>
                    <a:ext uri="{9D8B030D-6E8A-4147-A177-3AD203B41FA5}">
                      <a16:colId xmlns:a16="http://schemas.microsoft.com/office/drawing/2014/main" val="4026772264"/>
                    </a:ext>
                  </a:extLst>
                </a:gridCol>
              </a:tblGrid>
              <a:tr h="676302">
                <a:tc>
                  <a:txBody>
                    <a:bodyPr/>
                    <a:lstStyle/>
                    <a:p>
                      <a:pPr>
                        <a:lnSpc>
                          <a:spcPts val="1100"/>
                        </a:lnSpc>
                        <a:spcBef>
                          <a:spcPts val="400"/>
                        </a:spcBef>
                        <a:spcAft>
                          <a:spcPts val="400"/>
                        </a:spcAft>
                      </a:pPr>
                      <a:r>
                        <a:rPr lang="en-AU" sz="1200">
                          <a:effectLst/>
                        </a:rPr>
                        <a:t>Value</a:t>
                      </a:r>
                      <a:endParaRPr lang="en-GB" sz="1200" b="1">
                        <a:effectLst/>
                        <a:latin typeface="Arial" panose="020B060402020202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ts val="1100"/>
                        </a:lnSpc>
                        <a:spcBef>
                          <a:spcPts val="400"/>
                        </a:spcBef>
                        <a:spcAft>
                          <a:spcPts val="400"/>
                        </a:spcAft>
                      </a:pPr>
                      <a:r>
                        <a:rPr lang="en-AU" sz="1200">
                          <a:effectLst/>
                        </a:rPr>
                        <a:t>Applies to me</a:t>
                      </a:r>
                      <a:endParaRPr lang="en-GB" sz="1200" b="1">
                        <a:effectLst/>
                        <a:latin typeface="Arial" panose="020B060402020202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ts val="1100"/>
                        </a:lnSpc>
                        <a:spcBef>
                          <a:spcPts val="400"/>
                        </a:spcBef>
                        <a:spcAft>
                          <a:spcPts val="400"/>
                        </a:spcAft>
                      </a:pPr>
                      <a:r>
                        <a:rPr lang="en-AU" sz="1200" dirty="0">
                          <a:effectLst/>
                        </a:rPr>
                        <a:t>Rank order</a:t>
                      </a:r>
                      <a:endParaRPr lang="en-GB" sz="12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ts val="1100"/>
                        </a:lnSpc>
                        <a:spcBef>
                          <a:spcPts val="400"/>
                        </a:spcBef>
                        <a:spcAft>
                          <a:spcPts val="400"/>
                        </a:spcAft>
                      </a:pPr>
                      <a:r>
                        <a:rPr lang="en-AU" sz="1200" dirty="0">
                          <a:effectLst/>
                        </a:rPr>
                        <a:t>Value</a:t>
                      </a:r>
                      <a:endParaRPr lang="en-GB" sz="12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ts val="1100"/>
                        </a:lnSpc>
                        <a:spcBef>
                          <a:spcPts val="400"/>
                        </a:spcBef>
                        <a:spcAft>
                          <a:spcPts val="400"/>
                        </a:spcAft>
                      </a:pPr>
                      <a:r>
                        <a:rPr lang="en-AU" sz="1200" dirty="0">
                          <a:effectLst/>
                        </a:rPr>
                        <a:t>Applies to me</a:t>
                      </a:r>
                      <a:endParaRPr lang="en-GB" sz="12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ts val="1100"/>
                        </a:lnSpc>
                        <a:spcBef>
                          <a:spcPts val="400"/>
                        </a:spcBef>
                        <a:spcAft>
                          <a:spcPts val="400"/>
                        </a:spcAft>
                      </a:pPr>
                      <a:r>
                        <a:rPr lang="en-AU" sz="1200" dirty="0">
                          <a:effectLst/>
                        </a:rPr>
                        <a:t>Rank order</a:t>
                      </a:r>
                      <a:endParaRPr lang="en-GB" sz="12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2847019753"/>
                  </a:ext>
                </a:extLst>
              </a:tr>
              <a:tr h="653352">
                <a:tc>
                  <a:txBody>
                    <a:bodyPr/>
                    <a:lstStyle/>
                    <a:p>
                      <a:pPr>
                        <a:lnSpc>
                          <a:spcPct val="115000"/>
                        </a:lnSpc>
                        <a:spcAft>
                          <a:spcPts val="1000"/>
                        </a:spcAft>
                      </a:pPr>
                      <a:r>
                        <a:rPr lang="en-AU" sz="1200">
                          <a:effectLst/>
                        </a:rPr>
                        <a:t>Being independent</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health conscious</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endParaRPr>
                    </a:p>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4064626392"/>
                  </a:ext>
                </a:extLst>
              </a:tr>
              <a:tr h="653352">
                <a:tc>
                  <a:txBody>
                    <a:bodyPr/>
                    <a:lstStyle/>
                    <a:p>
                      <a:pPr>
                        <a:lnSpc>
                          <a:spcPct val="115000"/>
                        </a:lnSpc>
                        <a:spcAft>
                          <a:spcPts val="1000"/>
                        </a:spcAft>
                      </a:pPr>
                      <a:r>
                        <a:rPr lang="en-AU" sz="1200">
                          <a:effectLst/>
                        </a:rPr>
                        <a:t>Being glamorous</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financially secure</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endParaRPr>
                    </a:p>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838970709"/>
                  </a:ext>
                </a:extLst>
              </a:tr>
              <a:tr h="653352">
                <a:tc>
                  <a:txBody>
                    <a:bodyPr/>
                    <a:lstStyle/>
                    <a:p>
                      <a:pPr>
                        <a:lnSpc>
                          <a:spcPct val="115000"/>
                        </a:lnSpc>
                        <a:spcAft>
                          <a:spcPts val="1000"/>
                        </a:spcAft>
                      </a:pPr>
                      <a:r>
                        <a:rPr lang="en-AU" sz="1200">
                          <a:effectLst/>
                        </a:rPr>
                        <a:t>Being powerful</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there for family</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endParaRPr>
                    </a:p>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3865224552"/>
                  </a:ext>
                </a:extLst>
              </a:tr>
              <a:tr h="653352">
                <a:tc>
                  <a:txBody>
                    <a:bodyPr/>
                    <a:lstStyle/>
                    <a:p>
                      <a:pPr>
                        <a:lnSpc>
                          <a:spcPct val="115000"/>
                        </a:lnSpc>
                        <a:spcAft>
                          <a:spcPts val="1000"/>
                        </a:spcAft>
                      </a:pPr>
                      <a:r>
                        <a:rPr lang="en-AU" sz="1200">
                          <a:effectLst/>
                        </a:rPr>
                        <a:t>Being my own boss</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there for friends</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endParaRPr>
                    </a:p>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2841973887"/>
                  </a:ext>
                </a:extLst>
              </a:tr>
              <a:tr h="583269">
                <a:tc>
                  <a:txBody>
                    <a:bodyPr/>
                    <a:lstStyle/>
                    <a:p>
                      <a:pPr>
                        <a:lnSpc>
                          <a:spcPct val="115000"/>
                        </a:lnSpc>
                        <a:spcAft>
                          <a:spcPts val="1000"/>
                        </a:spcAft>
                      </a:pPr>
                      <a:r>
                        <a:rPr lang="en-AU" sz="1200">
                          <a:effectLst/>
                        </a:rPr>
                        <a:t>Being a leader</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confident</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endParaRPr>
                    </a:p>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2185808752"/>
                  </a:ext>
                </a:extLst>
              </a:tr>
              <a:tr h="653352">
                <a:tc>
                  <a:txBody>
                    <a:bodyPr/>
                    <a:lstStyle/>
                    <a:p>
                      <a:pPr>
                        <a:lnSpc>
                          <a:spcPct val="115000"/>
                        </a:lnSpc>
                        <a:spcAft>
                          <a:spcPts val="1000"/>
                        </a:spcAft>
                      </a:pPr>
                      <a:r>
                        <a:rPr lang="en-AU" sz="1200">
                          <a:effectLst/>
                        </a:rPr>
                        <a:t>Being a follower</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a good parent</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endParaRPr>
                    </a:p>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640053863"/>
                  </a:ext>
                </a:extLst>
              </a:tr>
              <a:tr h="875471">
                <a:tc>
                  <a:txBody>
                    <a:bodyPr/>
                    <a:lstStyle/>
                    <a:p>
                      <a:pPr>
                        <a:lnSpc>
                          <a:spcPct val="115000"/>
                        </a:lnSpc>
                        <a:spcAft>
                          <a:spcPts val="1000"/>
                        </a:spcAft>
                      </a:pPr>
                      <a:r>
                        <a:rPr lang="en-AU" sz="1200">
                          <a:effectLst/>
                        </a:rPr>
                        <a:t>Being recognised as an expert</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a good partner</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1785064064"/>
                  </a:ext>
                </a:extLst>
              </a:tr>
              <a:tr h="875471">
                <a:tc>
                  <a:txBody>
                    <a:bodyPr/>
                    <a:lstStyle/>
                    <a:p>
                      <a:pPr>
                        <a:lnSpc>
                          <a:spcPct val="115000"/>
                        </a:lnSpc>
                        <a:spcAft>
                          <a:spcPts val="1000"/>
                        </a:spcAft>
                      </a:pPr>
                      <a:r>
                        <a:rPr lang="en-AU" sz="1200">
                          <a:effectLst/>
                        </a:rPr>
                        <a:t>Doing what is expected of me</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Having a good income</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2609991732"/>
                  </a:ext>
                </a:extLst>
              </a:tr>
              <a:tr h="583269">
                <a:tc>
                  <a:txBody>
                    <a:bodyPr/>
                    <a:lstStyle/>
                    <a:p>
                      <a:pPr>
                        <a:lnSpc>
                          <a:spcPct val="115000"/>
                        </a:lnSpc>
                        <a:spcAft>
                          <a:spcPts val="1000"/>
                        </a:spcAft>
                      </a:pPr>
                      <a:r>
                        <a:rPr lang="en-AU" sz="1200">
                          <a:effectLst/>
                        </a:rPr>
                        <a:t>Honesty</a:t>
                      </a:r>
                      <a:endParaRPr lang="en-GB" sz="1200">
                        <a:effectLst/>
                      </a:endParaRPr>
                    </a:p>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faithful</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1036024469"/>
                  </a:ext>
                </a:extLst>
              </a:tr>
            </a:tbl>
          </a:graphicData>
        </a:graphic>
      </p:graphicFrame>
      <p:graphicFrame>
        <p:nvGraphicFramePr>
          <p:cNvPr id="5" name="Table 4">
            <a:extLst>
              <a:ext uri="{FF2B5EF4-FFF2-40B4-BE49-F238E27FC236}">
                <a16:creationId xmlns:a16="http://schemas.microsoft.com/office/drawing/2014/main" id="{1425034B-8359-4522-8830-9BF78E6FAA3E}"/>
              </a:ext>
            </a:extLst>
          </p:cNvPr>
          <p:cNvGraphicFramePr>
            <a:graphicFrameLocks noGrp="1"/>
          </p:cNvGraphicFramePr>
          <p:nvPr>
            <p:extLst>
              <p:ext uri="{D42A27DB-BD31-4B8C-83A1-F6EECF244321}">
                <p14:modId xmlns:p14="http://schemas.microsoft.com/office/powerpoint/2010/main" val="4012069136"/>
              </p:ext>
            </p:extLst>
          </p:nvPr>
        </p:nvGraphicFramePr>
        <p:xfrm>
          <a:off x="4300734" y="0"/>
          <a:ext cx="4826496" cy="6892033"/>
        </p:xfrm>
        <a:graphic>
          <a:graphicData uri="http://schemas.openxmlformats.org/drawingml/2006/table">
            <a:tbl>
              <a:tblPr firstRow="1" firstCol="1" bandRow="1">
                <a:tableStyleId>{5C22544A-7EE6-4342-B048-85BDC9FD1C3A}</a:tableStyleId>
              </a:tblPr>
              <a:tblGrid>
                <a:gridCol w="1389355">
                  <a:extLst>
                    <a:ext uri="{9D8B030D-6E8A-4147-A177-3AD203B41FA5}">
                      <a16:colId xmlns:a16="http://schemas.microsoft.com/office/drawing/2014/main" val="2023337912"/>
                    </a:ext>
                  </a:extLst>
                </a:gridCol>
                <a:gridCol w="654531">
                  <a:extLst>
                    <a:ext uri="{9D8B030D-6E8A-4147-A177-3AD203B41FA5}">
                      <a16:colId xmlns:a16="http://schemas.microsoft.com/office/drawing/2014/main" val="251577630"/>
                    </a:ext>
                  </a:extLst>
                </a:gridCol>
                <a:gridCol w="471666">
                  <a:extLst>
                    <a:ext uri="{9D8B030D-6E8A-4147-A177-3AD203B41FA5}">
                      <a16:colId xmlns:a16="http://schemas.microsoft.com/office/drawing/2014/main" val="3234194322"/>
                    </a:ext>
                  </a:extLst>
                </a:gridCol>
                <a:gridCol w="1068082">
                  <a:extLst>
                    <a:ext uri="{9D8B030D-6E8A-4147-A177-3AD203B41FA5}">
                      <a16:colId xmlns:a16="http://schemas.microsoft.com/office/drawing/2014/main" val="2711580275"/>
                    </a:ext>
                  </a:extLst>
                </a:gridCol>
                <a:gridCol w="648072">
                  <a:extLst>
                    <a:ext uri="{9D8B030D-6E8A-4147-A177-3AD203B41FA5}">
                      <a16:colId xmlns:a16="http://schemas.microsoft.com/office/drawing/2014/main" val="175914811"/>
                    </a:ext>
                  </a:extLst>
                </a:gridCol>
                <a:gridCol w="594790">
                  <a:extLst>
                    <a:ext uri="{9D8B030D-6E8A-4147-A177-3AD203B41FA5}">
                      <a16:colId xmlns:a16="http://schemas.microsoft.com/office/drawing/2014/main" val="715202467"/>
                    </a:ext>
                  </a:extLst>
                </a:gridCol>
              </a:tblGrid>
              <a:tr h="654586">
                <a:tc>
                  <a:txBody>
                    <a:bodyPr/>
                    <a:lstStyle/>
                    <a:p>
                      <a:pPr>
                        <a:lnSpc>
                          <a:spcPct val="115000"/>
                        </a:lnSpc>
                        <a:spcAft>
                          <a:spcPts val="1000"/>
                        </a:spcAft>
                      </a:pPr>
                      <a:r>
                        <a:rPr lang="en-AU" sz="1200" dirty="0">
                          <a:effectLst/>
                        </a:rPr>
                        <a:t>Helping others</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ct val="100000"/>
                        </a:lnSpc>
                        <a:spcAft>
                          <a:spcPts val="0"/>
                        </a:spcAft>
                      </a:pPr>
                      <a:r>
                        <a:rPr lang="en-AU" sz="1200" dirty="0">
                          <a:effectLst/>
                        </a:rPr>
                        <a:t> Applies to me</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ct val="115000"/>
                        </a:lnSpc>
                        <a:spcAft>
                          <a:spcPts val="1000"/>
                        </a:spcAft>
                      </a:pPr>
                      <a:r>
                        <a:rPr lang="en-AU" sz="1200" dirty="0">
                          <a:effectLst/>
                        </a:rPr>
                        <a:t>Rank Order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ct val="115000"/>
                        </a:lnSpc>
                        <a:spcAft>
                          <a:spcPts val="1000"/>
                        </a:spcAft>
                      </a:pPr>
                      <a:r>
                        <a:rPr lang="en-AU" sz="1200" dirty="0">
                          <a:effectLst/>
                        </a:rPr>
                        <a:t>Value</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ct val="115000"/>
                        </a:lnSpc>
                        <a:spcAft>
                          <a:spcPts val="1000"/>
                        </a:spcAft>
                      </a:pPr>
                      <a:r>
                        <a:rPr lang="en-AU" sz="1200" dirty="0">
                          <a:effectLst/>
                        </a:rPr>
                        <a:t>  Applies to me</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gn="ctr">
                        <a:lnSpc>
                          <a:spcPct val="115000"/>
                        </a:lnSpc>
                        <a:spcAft>
                          <a:spcPts val="1000"/>
                        </a:spcAft>
                      </a:pPr>
                      <a:r>
                        <a:rPr lang="en-AU" sz="1200" dirty="0">
                          <a:effectLst/>
                        </a:rPr>
                        <a:t> Rank order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3504712652"/>
                  </a:ext>
                </a:extLst>
              </a:tr>
              <a:tr h="588891">
                <a:tc>
                  <a:txBody>
                    <a:bodyPr/>
                    <a:lstStyle/>
                    <a:p>
                      <a:pPr>
                        <a:lnSpc>
                          <a:spcPct val="115000"/>
                        </a:lnSpc>
                        <a:spcAft>
                          <a:spcPts val="1000"/>
                        </a:spcAft>
                      </a:pPr>
                      <a:r>
                        <a:rPr lang="en-AU" sz="1200" dirty="0">
                          <a:effectLst/>
                        </a:rPr>
                        <a:t>Integrity</a:t>
                      </a:r>
                      <a:endParaRPr lang="en-GB" sz="1200" dirty="0">
                        <a:effectLst/>
                      </a:endParaRPr>
                    </a:p>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Hardworking</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661152159"/>
                  </a:ext>
                </a:extLst>
              </a:tr>
              <a:tr h="634428">
                <a:tc>
                  <a:txBody>
                    <a:bodyPr/>
                    <a:lstStyle/>
                    <a:p>
                      <a:pPr>
                        <a:lnSpc>
                          <a:spcPct val="115000"/>
                        </a:lnSpc>
                        <a:spcAft>
                          <a:spcPts val="1000"/>
                        </a:spcAft>
                      </a:pPr>
                      <a:r>
                        <a:rPr lang="en-AU" sz="1200">
                          <a:effectLst/>
                        </a:rPr>
                        <a:t>Being liked by others</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Working in a team</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dirty="0">
                          <a:effectLst/>
                        </a:rPr>
                        <a:t> </a:t>
                      </a:r>
                      <a:endParaRPr lang="en-GB" sz="1200" dirty="0">
                        <a:effectLst/>
                      </a:endParaRPr>
                    </a:p>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1717723073"/>
                  </a:ext>
                </a:extLst>
              </a:tr>
              <a:tr h="563936">
                <a:tc>
                  <a:txBody>
                    <a:bodyPr/>
                    <a:lstStyle/>
                    <a:p>
                      <a:pPr>
                        <a:lnSpc>
                          <a:spcPct val="115000"/>
                        </a:lnSpc>
                        <a:spcAft>
                          <a:spcPts val="1000"/>
                        </a:spcAft>
                      </a:pPr>
                      <a:r>
                        <a:rPr lang="en-AU" sz="1200">
                          <a:effectLst/>
                        </a:rPr>
                        <a:t>Working for social justice</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Always learning</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endParaRPr>
                    </a:p>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721248967"/>
                  </a:ext>
                </a:extLst>
              </a:tr>
              <a:tr h="638888">
                <a:tc>
                  <a:txBody>
                    <a:bodyPr/>
                    <a:lstStyle/>
                    <a:p>
                      <a:pPr>
                        <a:lnSpc>
                          <a:spcPct val="115000"/>
                        </a:lnSpc>
                        <a:spcAft>
                          <a:spcPts val="1000"/>
                        </a:spcAft>
                      </a:pPr>
                      <a:r>
                        <a:rPr lang="en-AU" sz="1200">
                          <a:effectLst/>
                        </a:rPr>
                        <a:t>Promoting understanding</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Accepting people as they are</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2018716851"/>
                  </a:ext>
                </a:extLst>
              </a:tr>
              <a:tr h="584583">
                <a:tc>
                  <a:txBody>
                    <a:bodyPr/>
                    <a:lstStyle/>
                    <a:p>
                      <a:pPr>
                        <a:lnSpc>
                          <a:spcPct val="115000"/>
                        </a:lnSpc>
                        <a:spcAft>
                          <a:spcPts val="1000"/>
                        </a:spcAft>
                      </a:pPr>
                      <a:r>
                        <a:rPr lang="en-AU" sz="1200">
                          <a:effectLst/>
                        </a:rPr>
                        <a:t>Working for women’s rights</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Standing up for what I believe in</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1774274423"/>
                  </a:ext>
                </a:extLst>
              </a:tr>
              <a:tr h="612417">
                <a:tc>
                  <a:txBody>
                    <a:bodyPr/>
                    <a:lstStyle/>
                    <a:p>
                      <a:pPr>
                        <a:lnSpc>
                          <a:spcPct val="115000"/>
                        </a:lnSpc>
                        <a:spcAft>
                          <a:spcPts val="1000"/>
                        </a:spcAft>
                      </a:pPr>
                      <a:r>
                        <a:rPr lang="en-AU" sz="1200" dirty="0">
                          <a:effectLst/>
                        </a:rPr>
                        <a:t>Protecting the rights of children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Doing a good job</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3574529719"/>
                  </a:ext>
                </a:extLst>
              </a:tr>
              <a:tr h="811478">
                <a:tc>
                  <a:txBody>
                    <a:bodyPr/>
                    <a:lstStyle/>
                    <a:p>
                      <a:pPr>
                        <a:lnSpc>
                          <a:spcPct val="115000"/>
                        </a:lnSpc>
                        <a:spcAft>
                          <a:spcPts val="1000"/>
                        </a:spcAft>
                      </a:pPr>
                      <a:r>
                        <a:rPr lang="en-AU" sz="1200">
                          <a:effectLst/>
                        </a:rPr>
                        <a:t>Protecting the rights of disadvantaged groups</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Fitting into the group</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1352027521"/>
                  </a:ext>
                </a:extLst>
              </a:tr>
              <a:tr h="549449">
                <a:tc>
                  <a:txBody>
                    <a:bodyPr/>
                    <a:lstStyle/>
                    <a:p>
                      <a:pPr>
                        <a:lnSpc>
                          <a:spcPct val="115000"/>
                        </a:lnSpc>
                        <a:spcAft>
                          <a:spcPts val="1000"/>
                        </a:spcAft>
                      </a:pPr>
                      <a:r>
                        <a:rPr lang="en-AU" sz="1200">
                          <a:effectLst/>
                        </a:rPr>
                        <a:t>Working to change society</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Being trustworthy</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3716844489"/>
                  </a:ext>
                </a:extLst>
              </a:tr>
              <a:tr h="459639">
                <a:tc>
                  <a:txBody>
                    <a:bodyPr/>
                    <a:lstStyle/>
                    <a:p>
                      <a:pPr>
                        <a:lnSpc>
                          <a:spcPct val="115000"/>
                        </a:lnSpc>
                        <a:spcAft>
                          <a:spcPts val="1000"/>
                        </a:spcAft>
                      </a:pPr>
                      <a:r>
                        <a:rPr lang="en-AU" sz="1200">
                          <a:effectLst/>
                        </a:rPr>
                        <a:t>Developing inner peace and harmony</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Punctuality</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1063908916"/>
                  </a:ext>
                </a:extLst>
              </a:tr>
              <a:tr h="759704">
                <a:tc>
                  <a:txBody>
                    <a:bodyPr/>
                    <a:lstStyle/>
                    <a:p>
                      <a:pPr>
                        <a:lnSpc>
                          <a:spcPct val="115000"/>
                        </a:lnSpc>
                        <a:spcAft>
                          <a:spcPts val="1000"/>
                        </a:spcAft>
                      </a:pPr>
                      <a:r>
                        <a:rPr lang="en-AU" sz="1200" dirty="0">
                          <a:effectLst/>
                        </a:rPr>
                        <a:t>Other:</a:t>
                      </a:r>
                      <a:endParaRPr lang="en-GB" sz="1200" dirty="0">
                        <a:effectLst/>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solidFill>
                            <a:schemeClr val="bg1"/>
                          </a:solidFill>
                          <a:effectLst/>
                        </a:rPr>
                        <a:t> Being optimist</a:t>
                      </a:r>
                      <a:endParaRPr lang="en-GB"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solidFill>
                      <a:schemeClr val="accent1">
                        <a:lumMod val="75000"/>
                      </a:schemeClr>
                    </a:solidFill>
                  </a:tcPr>
                </a:tc>
                <a:tc>
                  <a:txBody>
                    <a:bodyPr/>
                    <a:lstStyle/>
                    <a:p>
                      <a:pPr>
                        <a:lnSpc>
                          <a:spcPct val="115000"/>
                        </a:lnSpc>
                        <a:spcAft>
                          <a:spcPts val="1000"/>
                        </a:spcAft>
                      </a:pPr>
                      <a:r>
                        <a:rPr lang="en-AU"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tc>
                  <a:txBody>
                    <a:bodyPr/>
                    <a:lstStyle/>
                    <a:p>
                      <a:pPr>
                        <a:lnSpc>
                          <a:spcPct val="115000"/>
                        </a:lnSpc>
                        <a:spcAft>
                          <a:spcPts val="1000"/>
                        </a:spcAft>
                      </a:pPr>
                      <a:r>
                        <a:rPr lang="en-AU"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2123" marR="32123" marT="0" marB="0"/>
                </a:tc>
                <a:extLst>
                  <a:ext uri="{0D108BD9-81ED-4DB2-BD59-A6C34878D82A}">
                    <a16:rowId xmlns:a16="http://schemas.microsoft.com/office/drawing/2014/main" val="3964265997"/>
                  </a:ext>
                </a:extLst>
              </a:tr>
            </a:tbl>
          </a:graphicData>
        </a:graphic>
      </p:graphicFrame>
    </p:spTree>
    <p:extLst>
      <p:ext uri="{BB962C8B-B14F-4D97-AF65-F5344CB8AC3E}">
        <p14:creationId xmlns:p14="http://schemas.microsoft.com/office/powerpoint/2010/main" val="24927394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4AE9718-F025-4889-9D06-4822D45AD37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00192" y="3620486"/>
            <a:ext cx="2843808" cy="2086576"/>
          </a:xfrm>
          <a:prstGeom prst="rect">
            <a:avLst/>
          </a:prstGeom>
        </p:spPr>
      </p:pic>
      <p:sp>
        <p:nvSpPr>
          <p:cNvPr id="2" name="Title 1"/>
          <p:cNvSpPr>
            <a:spLocks noGrp="1"/>
          </p:cNvSpPr>
          <p:nvPr>
            <p:ph type="title"/>
          </p:nvPr>
        </p:nvSpPr>
        <p:spPr>
          <a:xfrm>
            <a:off x="443345" y="34636"/>
            <a:ext cx="8229600" cy="560430"/>
          </a:xfrm>
        </p:spPr>
        <p:txBody>
          <a:bodyPr>
            <a:normAutofit fontScale="90000"/>
          </a:bodyPr>
          <a:lstStyle/>
          <a:p>
            <a:pPr fontAlgn="auto">
              <a:spcAft>
                <a:spcPts val="0"/>
              </a:spcAft>
              <a:defRPr/>
            </a:pPr>
            <a:r>
              <a:rPr lang="en-GB" dirty="0"/>
              <a:t>Exercise: </a:t>
            </a:r>
            <a:r>
              <a:rPr lang="en-GB" sz="3100" dirty="0"/>
              <a:t>To identify </a:t>
            </a:r>
            <a:r>
              <a:rPr lang="en-GB" sz="3100" i="1" dirty="0"/>
              <a:t>your</a:t>
            </a:r>
            <a:r>
              <a:rPr lang="en-GB" sz="3100" dirty="0"/>
              <a:t> personal values</a:t>
            </a:r>
          </a:p>
        </p:txBody>
      </p:sp>
      <p:sp>
        <p:nvSpPr>
          <p:cNvPr id="3" name="Content Placeholder 2"/>
          <p:cNvSpPr>
            <a:spLocks noGrp="1"/>
          </p:cNvSpPr>
          <p:nvPr>
            <p:ph idx="1"/>
          </p:nvPr>
        </p:nvSpPr>
        <p:spPr>
          <a:xfrm>
            <a:off x="78292" y="3060865"/>
            <a:ext cx="5783560" cy="2201863"/>
          </a:xfrm>
        </p:spPr>
        <p:txBody>
          <a:bodyPr>
            <a:noAutofit/>
          </a:bodyPr>
          <a:lstStyle/>
          <a:p>
            <a:pPr>
              <a:lnSpc>
                <a:spcPct val="100000"/>
              </a:lnSpc>
              <a:spcBef>
                <a:spcPts val="0"/>
              </a:spcBef>
            </a:pPr>
            <a:r>
              <a:rPr lang="en-GB" altLang="en-US" i="1" dirty="0">
                <a:solidFill>
                  <a:schemeClr val="tx1">
                    <a:lumMod val="65000"/>
                    <a:lumOff val="35000"/>
                  </a:schemeClr>
                </a:solidFill>
              </a:rPr>
              <a:t>Think about a high point in your working life when you were most creative or effective.</a:t>
            </a:r>
          </a:p>
          <a:p>
            <a:pPr>
              <a:lnSpc>
                <a:spcPct val="100000"/>
              </a:lnSpc>
              <a:spcBef>
                <a:spcPts val="0"/>
              </a:spcBef>
            </a:pPr>
            <a:r>
              <a:rPr lang="en-GB" altLang="en-US" i="1" dirty="0">
                <a:solidFill>
                  <a:schemeClr val="tx1">
                    <a:lumMod val="65000"/>
                    <a:lumOff val="35000"/>
                  </a:schemeClr>
                </a:solidFill>
              </a:rPr>
              <a:t>Then, with a colleague, try to identify the values underpinning this story. </a:t>
            </a:r>
          </a:p>
        </p:txBody>
      </p:sp>
      <p:sp>
        <p:nvSpPr>
          <p:cNvPr id="9" name="Rectangle 8">
            <a:extLst>
              <a:ext uri="{FF2B5EF4-FFF2-40B4-BE49-F238E27FC236}">
                <a16:creationId xmlns:a16="http://schemas.microsoft.com/office/drawing/2014/main" id="{904FCE28-904A-4562-8A89-5061C446C3FD}"/>
              </a:ext>
            </a:extLst>
          </p:cNvPr>
          <p:cNvSpPr/>
          <p:nvPr/>
        </p:nvSpPr>
        <p:spPr>
          <a:xfrm>
            <a:off x="78292" y="709735"/>
            <a:ext cx="8862508" cy="954107"/>
          </a:xfrm>
          <a:prstGeom prst="rect">
            <a:avLst/>
          </a:prstGeom>
        </p:spPr>
        <p:txBody>
          <a:bodyPr wrap="square">
            <a:spAutoFit/>
          </a:bodyPr>
          <a:lstStyle/>
          <a:p>
            <a:pPr marL="342900" indent="-342900">
              <a:buFont typeface="Arial" panose="020B0604020202020204" pitchFamily="34" charset="0"/>
              <a:buChar char="•"/>
            </a:pPr>
            <a:r>
              <a:rPr lang="en-GB" altLang="en-US" sz="2800" dirty="0">
                <a:solidFill>
                  <a:srgbClr val="0000CC"/>
                </a:solidFill>
              </a:rPr>
              <a:t>List the values that are important to you.</a:t>
            </a:r>
          </a:p>
          <a:p>
            <a:pPr marL="342900" indent="-342900">
              <a:buFont typeface="Arial" panose="020B0604020202020204" pitchFamily="34" charset="0"/>
              <a:buChar char="•"/>
            </a:pPr>
            <a:r>
              <a:rPr lang="en-GB" altLang="en-US" sz="2800" dirty="0">
                <a:solidFill>
                  <a:srgbClr val="0000CC"/>
                </a:solidFill>
              </a:rPr>
              <a:t>Think about them and group them in order of importance</a:t>
            </a:r>
          </a:p>
        </p:txBody>
      </p:sp>
      <p:sp>
        <p:nvSpPr>
          <p:cNvPr id="10" name="Rectangle 9">
            <a:extLst>
              <a:ext uri="{FF2B5EF4-FFF2-40B4-BE49-F238E27FC236}">
                <a16:creationId xmlns:a16="http://schemas.microsoft.com/office/drawing/2014/main" id="{F7779322-8285-40F3-9617-84DFB0E51778}"/>
              </a:ext>
            </a:extLst>
          </p:cNvPr>
          <p:cNvSpPr/>
          <p:nvPr/>
        </p:nvSpPr>
        <p:spPr>
          <a:xfrm>
            <a:off x="81199" y="1622260"/>
            <a:ext cx="8624455" cy="1384995"/>
          </a:xfrm>
          <a:prstGeom prst="rect">
            <a:avLst/>
          </a:prstGeom>
        </p:spPr>
        <p:txBody>
          <a:bodyPr wrap="square">
            <a:spAutoFit/>
          </a:bodyPr>
          <a:lstStyle/>
          <a:p>
            <a:pPr marL="342900" indent="-342900">
              <a:buFont typeface="Arial" panose="020B0604020202020204" pitchFamily="34" charset="0"/>
              <a:buChar char="•"/>
            </a:pPr>
            <a:r>
              <a:rPr lang="en-GB" altLang="en-US" sz="2800" dirty="0">
                <a:solidFill>
                  <a:srgbClr val="0000CC"/>
                </a:solidFill>
              </a:rPr>
              <a:t>Are there conflicts or inconsistencies?</a:t>
            </a:r>
          </a:p>
          <a:p>
            <a:pPr marL="342900" indent="-342900">
              <a:buFont typeface="Arial" panose="020B0604020202020204" pitchFamily="34" charset="0"/>
              <a:buChar char="•"/>
            </a:pPr>
            <a:r>
              <a:rPr lang="en-GB" altLang="en-US" sz="2800" dirty="0">
                <a:solidFill>
                  <a:srgbClr val="0000CC"/>
                </a:solidFill>
              </a:rPr>
              <a:t>Would you have compiled the same list 5 years ago, If not, </a:t>
            </a:r>
            <a:r>
              <a:rPr lang="en-GB" altLang="en-US" sz="2800" i="1" dirty="0">
                <a:solidFill>
                  <a:srgbClr val="0000CC"/>
                </a:solidFill>
              </a:rPr>
              <a:t>how</a:t>
            </a:r>
            <a:r>
              <a:rPr lang="en-GB" altLang="en-US" sz="2800" dirty="0">
                <a:solidFill>
                  <a:srgbClr val="0000CC"/>
                </a:solidFill>
              </a:rPr>
              <a:t> and </a:t>
            </a:r>
            <a:r>
              <a:rPr lang="en-GB" altLang="en-US" sz="2800" i="1" dirty="0">
                <a:solidFill>
                  <a:srgbClr val="0000CC"/>
                </a:solidFill>
              </a:rPr>
              <a:t>why</a:t>
            </a:r>
            <a:r>
              <a:rPr lang="en-GB" altLang="en-US" sz="2800" dirty="0">
                <a:solidFill>
                  <a:srgbClr val="0000CC"/>
                </a:solidFill>
              </a:rPr>
              <a:t> have your values changed?</a:t>
            </a:r>
          </a:p>
        </p:txBody>
      </p:sp>
    </p:spTree>
    <p:extLst>
      <p:ext uri="{BB962C8B-B14F-4D97-AF65-F5344CB8AC3E}">
        <p14:creationId xmlns:p14="http://schemas.microsoft.com/office/powerpoint/2010/main" val="344406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5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fade">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1" end="1"/>
                                            </p:txEl>
                                          </p:spTgt>
                                        </p:tgtEl>
                                        <p:attrNameLst>
                                          <p:attrName>style.visibility</p:attrName>
                                        </p:attrNameLst>
                                      </p:cBhvr>
                                      <p:to>
                                        <p:strVal val="visible"/>
                                      </p:to>
                                    </p:set>
                                    <p:animEffect transition="in" filter="fade">
                                      <p:cBhvr>
                                        <p:cTn id="22" dur="500"/>
                                        <p:tgtEl>
                                          <p:spTgt spid="10">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394D-44AC-4F0E-AAE0-CC85B905FF9A}"/>
              </a:ext>
            </a:extLst>
          </p:cNvPr>
          <p:cNvSpPr>
            <a:spLocks noGrp="1"/>
          </p:cNvSpPr>
          <p:nvPr>
            <p:ph type="title"/>
          </p:nvPr>
        </p:nvSpPr>
        <p:spPr>
          <a:xfrm>
            <a:off x="628650" y="31497"/>
            <a:ext cx="7886700" cy="877224"/>
          </a:xfrm>
        </p:spPr>
        <p:txBody>
          <a:bodyPr/>
          <a:lstStyle/>
          <a:p>
            <a:pPr algn="ctr"/>
            <a:r>
              <a:rPr lang="en-GB" dirty="0"/>
              <a:t>Reading &amp; Research</a:t>
            </a:r>
          </a:p>
        </p:txBody>
      </p:sp>
      <p:sp>
        <p:nvSpPr>
          <p:cNvPr id="3" name="Content Placeholder 2">
            <a:extLst>
              <a:ext uri="{FF2B5EF4-FFF2-40B4-BE49-F238E27FC236}">
                <a16:creationId xmlns:a16="http://schemas.microsoft.com/office/drawing/2014/main" id="{7445D010-0855-44B7-8DF1-2993CDCB1004}"/>
              </a:ext>
            </a:extLst>
          </p:cNvPr>
          <p:cNvSpPr>
            <a:spLocks noGrp="1"/>
          </p:cNvSpPr>
          <p:nvPr>
            <p:ph idx="1"/>
          </p:nvPr>
        </p:nvSpPr>
        <p:spPr>
          <a:xfrm>
            <a:off x="188513" y="843158"/>
            <a:ext cx="6039671" cy="1944215"/>
          </a:xfrm>
        </p:spPr>
        <p:txBody>
          <a:bodyPr/>
          <a:lstStyle/>
          <a:p>
            <a:pPr marL="0" indent="0">
              <a:buNone/>
            </a:pPr>
            <a:r>
              <a:rPr lang="en-GB" dirty="0">
                <a:solidFill>
                  <a:srgbClr val="0000CC"/>
                </a:solidFill>
              </a:rPr>
              <a:t>Please watch the Martin Luther King video and, using your ‘insightful/critical’ thinking, identify why his speech has been adjudged so compelling?  </a:t>
            </a:r>
          </a:p>
          <a:p>
            <a:pPr>
              <a:lnSpc>
                <a:spcPct val="100000"/>
              </a:lnSpc>
              <a:spcBef>
                <a:spcPts val="0"/>
              </a:spcBef>
            </a:pPr>
            <a:r>
              <a:rPr lang="en-GB" dirty="0">
                <a:solidFill>
                  <a:srgbClr val="0000CC"/>
                </a:solidFill>
              </a:rPr>
              <a:t>What arguments does he use?  </a:t>
            </a:r>
          </a:p>
          <a:p>
            <a:pPr>
              <a:lnSpc>
                <a:spcPct val="100000"/>
              </a:lnSpc>
              <a:spcBef>
                <a:spcPts val="0"/>
              </a:spcBef>
            </a:pPr>
            <a:r>
              <a:rPr lang="en-GB" dirty="0">
                <a:solidFill>
                  <a:srgbClr val="0000CC"/>
                </a:solidFill>
              </a:rPr>
              <a:t>Premises?  </a:t>
            </a:r>
          </a:p>
          <a:p>
            <a:pPr>
              <a:lnSpc>
                <a:spcPct val="100000"/>
              </a:lnSpc>
              <a:spcBef>
                <a:spcPts val="0"/>
              </a:spcBef>
            </a:pPr>
            <a:r>
              <a:rPr lang="en-GB" dirty="0">
                <a:solidFill>
                  <a:srgbClr val="0000CC"/>
                </a:solidFill>
              </a:rPr>
              <a:t>Conclusions? </a:t>
            </a:r>
          </a:p>
          <a:p>
            <a:pPr>
              <a:lnSpc>
                <a:spcPct val="100000"/>
              </a:lnSpc>
              <a:spcBef>
                <a:spcPts val="0"/>
              </a:spcBef>
            </a:pPr>
            <a:r>
              <a:rPr lang="en-GB" dirty="0">
                <a:solidFill>
                  <a:srgbClr val="0000CC"/>
                </a:solidFill>
              </a:rPr>
              <a:t>Are there any specific techniques he uses to connect with the audience?</a:t>
            </a:r>
          </a:p>
          <a:p>
            <a:pPr>
              <a:lnSpc>
                <a:spcPct val="100000"/>
              </a:lnSpc>
              <a:spcBef>
                <a:spcPts val="0"/>
              </a:spcBef>
            </a:pPr>
            <a:r>
              <a:rPr lang="en-GB" dirty="0">
                <a:solidFill>
                  <a:srgbClr val="0000CC"/>
                </a:solidFill>
              </a:rPr>
              <a:t>Think </a:t>
            </a:r>
            <a:r>
              <a:rPr lang="en-GB" dirty="0">
                <a:solidFill>
                  <a:srgbClr val="FF0000"/>
                </a:solidFill>
              </a:rPr>
              <a:t>RED</a:t>
            </a:r>
          </a:p>
        </p:txBody>
      </p:sp>
      <p:sp>
        <p:nvSpPr>
          <p:cNvPr id="7" name="TextBox 6">
            <a:extLst>
              <a:ext uri="{FF2B5EF4-FFF2-40B4-BE49-F238E27FC236}">
                <a16:creationId xmlns:a16="http://schemas.microsoft.com/office/drawing/2014/main" id="{92BAD4FB-4BBD-4B19-9472-661D48A704CC}"/>
              </a:ext>
            </a:extLst>
          </p:cNvPr>
          <p:cNvSpPr txBox="1"/>
          <p:nvPr/>
        </p:nvSpPr>
        <p:spPr>
          <a:xfrm>
            <a:off x="4067944" y="5157192"/>
            <a:ext cx="4968552" cy="523220"/>
          </a:xfrm>
          <a:prstGeom prst="rect">
            <a:avLst/>
          </a:prstGeom>
          <a:noFill/>
        </p:spPr>
        <p:txBody>
          <a:bodyPr wrap="square">
            <a:spAutoFit/>
          </a:bodyPr>
          <a:lstStyle/>
          <a:p>
            <a:pPr algn="ctr"/>
            <a:r>
              <a:rPr lang="en-GB" sz="2800" dirty="0">
                <a:solidFill>
                  <a:schemeClr val="tx2"/>
                </a:solidFill>
                <a:hlinkClick r:id="rId2">
                  <a:extLst>
                    <a:ext uri="{A12FA001-AC4F-418D-AE19-62706E023703}">
                      <ahyp:hlinkClr xmlns:ahyp="http://schemas.microsoft.com/office/drawing/2018/hyperlinkcolor" val="tx"/>
                    </a:ext>
                  </a:extLst>
                </a:hlinkClick>
              </a:rPr>
              <a:t>https://youtu.be/I47Y6VHc3Ms</a:t>
            </a:r>
            <a:endParaRPr lang="en-GB" sz="2800" dirty="0">
              <a:solidFill>
                <a:schemeClr val="tx2"/>
              </a:solidFill>
            </a:endParaRPr>
          </a:p>
        </p:txBody>
      </p:sp>
      <p:pic>
        <p:nvPicPr>
          <p:cNvPr id="8" name="Picture 7">
            <a:extLst>
              <a:ext uri="{FF2B5EF4-FFF2-40B4-BE49-F238E27FC236}">
                <a16:creationId xmlns:a16="http://schemas.microsoft.com/office/drawing/2014/main" id="{888A0DA8-0E8C-45BB-AB1B-A371652440C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23322" y="2891604"/>
            <a:ext cx="3220678" cy="2193255"/>
          </a:xfrm>
          <a:prstGeom prst="rect">
            <a:avLst/>
          </a:prstGeom>
        </p:spPr>
      </p:pic>
    </p:spTree>
    <p:extLst>
      <p:ext uri="{BB962C8B-B14F-4D97-AF65-F5344CB8AC3E}">
        <p14:creationId xmlns:p14="http://schemas.microsoft.com/office/powerpoint/2010/main" val="28359091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831627"/>
          </a:xfrm>
        </p:spPr>
        <p:txBody>
          <a:bodyPr/>
          <a:lstStyle/>
          <a:p>
            <a:pPr algn="ctr"/>
            <a:r>
              <a:rPr lang="en-GB" dirty="0"/>
              <a:t>Bibliography</a:t>
            </a:r>
          </a:p>
        </p:txBody>
      </p:sp>
      <p:sp>
        <p:nvSpPr>
          <p:cNvPr id="3" name="Content Placeholder 2"/>
          <p:cNvSpPr>
            <a:spLocks noGrp="1"/>
          </p:cNvSpPr>
          <p:nvPr>
            <p:ph idx="1"/>
          </p:nvPr>
        </p:nvSpPr>
        <p:spPr>
          <a:xfrm>
            <a:off x="304800" y="1196752"/>
            <a:ext cx="8686800" cy="3672409"/>
          </a:xfrm>
        </p:spPr>
        <p:txBody>
          <a:bodyPr>
            <a:normAutofit/>
          </a:bodyPr>
          <a:lstStyle/>
          <a:p>
            <a:pPr marL="0" indent="0">
              <a:buNone/>
            </a:pPr>
            <a:r>
              <a:rPr lang="en-GB" sz="1600" b="0" i="0" dirty="0">
                <a:effectLst/>
              </a:rPr>
              <a:t>Anderson, M. and De Silva, S., (2009). </a:t>
            </a:r>
            <a:r>
              <a:rPr lang="en-GB" sz="1600" b="0" i="1" dirty="0">
                <a:effectLst/>
              </a:rPr>
              <a:t>Beliefs, Values and Attitudes</a:t>
            </a:r>
            <a:r>
              <a:rPr lang="en-GB" sz="1600" b="0" i="0" dirty="0">
                <a:effectLst/>
              </a:rPr>
              <a:t>. Cumbria: Me and US Ltd</a:t>
            </a:r>
          </a:p>
          <a:p>
            <a:pPr marL="0" indent="0">
              <a:buNone/>
            </a:pPr>
            <a:r>
              <a:rPr lang="en-GB" sz="1600" dirty="0"/>
              <a:t>Moise, C. (2014) ‘Importance of beliefs, attitudes and values in the frame of human resource motivation’.  </a:t>
            </a:r>
            <a:r>
              <a:rPr lang="en-GB" sz="1600" i="1" dirty="0"/>
              <a:t>Annals of </a:t>
            </a:r>
            <a:r>
              <a:rPr lang="en-GB" sz="1600" i="1" dirty="0" err="1"/>
              <a:t>Spiru</a:t>
            </a:r>
            <a:r>
              <a:rPr lang="en-GB" sz="1600" i="1" dirty="0"/>
              <a:t> </a:t>
            </a:r>
            <a:r>
              <a:rPr lang="en-GB" sz="1600" i="1" dirty="0" err="1"/>
              <a:t>Haret</a:t>
            </a:r>
            <a:r>
              <a:rPr lang="en-GB" sz="1600" i="1" dirty="0"/>
              <a:t> University Economic Series 14(2): pp 17-20</a:t>
            </a:r>
            <a:r>
              <a:rPr lang="en-GB" sz="1600" dirty="0"/>
              <a:t>.    Available at: </a:t>
            </a:r>
            <a:r>
              <a:rPr lang="en-GB" sz="1600" dirty="0">
                <a:hlinkClick r:id="rId2"/>
              </a:rPr>
              <a:t>https://www.researchgate.net/publication/319228393_Importance_of_Beliefs_Attitudes_and_Values_in_the_Frame_of_Human_Resource_Motivation</a:t>
            </a:r>
            <a:r>
              <a:rPr lang="en-GB" sz="1600" dirty="0"/>
              <a:t>.  [Accessed on: 21 February 2021]</a:t>
            </a:r>
            <a:endParaRPr lang="en-GB" sz="1600" b="0" i="0" dirty="0">
              <a:effectLst/>
            </a:endParaRPr>
          </a:p>
          <a:p>
            <a:pPr marL="0" indent="0">
              <a:buNone/>
            </a:pPr>
            <a:r>
              <a:rPr lang="en-GB" sz="1600" dirty="0"/>
              <a:t>Munro Turner, M. (2004) ‘Values and beliefs’. </a:t>
            </a:r>
            <a:r>
              <a:rPr lang="en-GB" sz="1600" i="1" dirty="0"/>
              <a:t>Coach the Coach, Issue 7, pp 1-4</a:t>
            </a:r>
            <a:r>
              <a:rPr lang="en-GB" sz="1600" dirty="0"/>
              <a:t>.  Available at </a:t>
            </a:r>
            <a:r>
              <a:rPr lang="en-GB" sz="1600" dirty="0">
                <a:hlinkClick r:id="rId3">
                  <a:extLst>
                    <a:ext uri="{A12FA001-AC4F-418D-AE19-62706E023703}">
                      <ahyp:hlinkClr xmlns:ahyp="http://schemas.microsoft.com/office/drawing/2018/hyperlinkcolor" val="tx"/>
                    </a:ext>
                  </a:extLst>
                </a:hlinkClick>
              </a:rPr>
              <a:t>https://static1.squarespace.com/static/56c58f7ee32140c4f701a476/t/5c29fea70e2e72e38d847c94/1546256051156/Values+and+Beliefs.pdf</a:t>
            </a:r>
            <a:r>
              <a:rPr lang="en-GB" sz="1600" dirty="0"/>
              <a:t>.  [Accessed on: 21 February 2021]</a:t>
            </a:r>
          </a:p>
          <a:p>
            <a:pPr marL="0" indent="0">
              <a:buNone/>
            </a:pPr>
            <a:r>
              <a:rPr lang="en-GB" sz="1600" dirty="0"/>
              <a:t>Nanschild, D. and Davis, H. (2007). ‘The ‘V’ factor: thinking about values as the epicentre of leadership, learning and life’.  </a:t>
            </a:r>
            <a:r>
              <a:rPr lang="en-GB" sz="1600" i="1" dirty="0"/>
              <a:t>Researchgate</a:t>
            </a:r>
            <a:r>
              <a:rPr lang="en-GB" sz="1600" dirty="0"/>
              <a:t>.  Available at: https://www.researchgate.net/publication/228338560_The_%27V%27Factor_thinking_about_values_as_the_epicentre_of_leadership_learning_and_life.  [Accessed on: 23 February 2021)</a:t>
            </a:r>
          </a:p>
        </p:txBody>
      </p:sp>
    </p:spTree>
    <p:extLst>
      <p:ext uri="{BB962C8B-B14F-4D97-AF65-F5344CB8AC3E}">
        <p14:creationId xmlns:p14="http://schemas.microsoft.com/office/powerpoint/2010/main" val="1014623368"/>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151751-F066-4AD7-A3AF-C64E975A9C07}">
  <ds:schemaRefs>
    <ds:schemaRef ds:uri="f90edf9b-0f74-455c-b63c-928a27ec8b1c"/>
    <ds:schemaRef ds:uri="http://purl.org/dc/elements/1.1/"/>
    <ds:schemaRef ds:uri="http://schemas.microsoft.com/office/2006/metadata/properties"/>
    <ds:schemaRef ds:uri="http://purl.org/dc/terms/"/>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87F4BC58-A4F3-450D-A679-D1A31D7F7ECB}">
  <ds:schemaRefs>
    <ds:schemaRef ds:uri="http://schemas.microsoft.com/sharepoint/v3/contenttype/forms"/>
  </ds:schemaRefs>
</ds:datastoreItem>
</file>

<file path=customXml/itemProps3.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16571</TotalTime>
  <Words>1930</Words>
  <Application>Microsoft Office PowerPoint</Application>
  <PresentationFormat>On-screen Show (4:3)</PresentationFormat>
  <Paragraphs>291</Paragraphs>
  <Slides>25</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Default Theme</vt:lpstr>
      <vt:lpstr>PowerPoint Presentation</vt:lpstr>
      <vt:lpstr>Research &amp; Report - Feedback</vt:lpstr>
      <vt:lpstr>Agenda</vt:lpstr>
      <vt:lpstr>Module Task Assessment</vt:lpstr>
      <vt:lpstr>PowerPoint Presentation</vt:lpstr>
      <vt:lpstr>Take a minute and think</vt:lpstr>
      <vt:lpstr>Beliefs</vt:lpstr>
      <vt:lpstr>Beliefs in the UK</vt:lpstr>
      <vt:lpstr>Take a minute and think</vt:lpstr>
      <vt:lpstr>Values</vt:lpstr>
      <vt:lpstr>Values</vt:lpstr>
      <vt:lpstr>PowerPoint Presentation</vt:lpstr>
      <vt:lpstr>Values &amp; their benefits</vt:lpstr>
      <vt:lpstr>Sources of values</vt:lpstr>
      <vt:lpstr>Discussion</vt:lpstr>
      <vt:lpstr>Attitudes</vt:lpstr>
      <vt:lpstr>The relationship between beliefs, values and attitudes</vt:lpstr>
      <vt:lpstr>The Relationship</vt:lpstr>
      <vt:lpstr>PowerPoint Presentation</vt:lpstr>
      <vt:lpstr>Values, Beliefs, Experience &amp; World Views</vt:lpstr>
      <vt:lpstr>PowerPoint Presentation</vt:lpstr>
      <vt:lpstr>Exercise: To identify your personal values</vt:lpstr>
      <vt:lpstr>Summary</vt:lpstr>
      <vt:lpstr>Reading &amp; Research</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49</cp:revision>
  <cp:lastPrinted>2012-01-22T12:31:42Z</cp:lastPrinted>
  <dcterms:created xsi:type="dcterms:W3CDTF">2012-01-22T11:08:19Z</dcterms:created>
  <dcterms:modified xsi:type="dcterms:W3CDTF">2021-03-02T18:22:34Z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