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</p:sldMasterIdLst>
  <p:notesMasterIdLst>
    <p:notesMasterId r:id="rId19"/>
  </p:notesMasterIdLst>
  <p:sldIdLst>
    <p:sldId id="316" r:id="rId5"/>
    <p:sldId id="310" r:id="rId6"/>
    <p:sldId id="311" r:id="rId7"/>
    <p:sldId id="319" r:id="rId8"/>
    <p:sldId id="312" r:id="rId9"/>
    <p:sldId id="294" r:id="rId10"/>
    <p:sldId id="295" r:id="rId11"/>
    <p:sldId id="318" r:id="rId12"/>
    <p:sldId id="313" r:id="rId13"/>
    <p:sldId id="314" r:id="rId14"/>
    <p:sldId id="303" r:id="rId15"/>
    <p:sldId id="304" r:id="rId16"/>
    <p:sldId id="317" r:id="rId17"/>
    <p:sldId id="30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76" autoAdjust="0"/>
  </p:normalViewPr>
  <p:slideViewPr>
    <p:cSldViewPr snapToGrid="0">
      <p:cViewPr varScale="1">
        <p:scale>
          <a:sx n="74" d="100"/>
          <a:sy n="74" d="100"/>
        </p:scale>
        <p:origin x="340" y="48"/>
      </p:cViewPr>
      <p:guideLst/>
    </p:cSldViewPr>
  </p:slideViewPr>
  <p:outlineViewPr>
    <p:cViewPr>
      <p:scale>
        <a:sx n="33" d="100"/>
        <a:sy n="33" d="100"/>
      </p:scale>
      <p:origin x="0" y="-318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5D8606-C1F9-4830-854A-198BB72FA57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FE1BE43-AC95-4082-9A8F-E5961549EF73}">
      <dgm:prSet/>
      <dgm:spPr/>
      <dgm:t>
        <a:bodyPr/>
        <a:lstStyle/>
        <a:p>
          <a:r>
            <a:rPr lang="en-GB"/>
            <a:t>This is your opportunity to have your essays looked at by Laura if you need to. </a:t>
          </a:r>
          <a:endParaRPr lang="en-US"/>
        </a:p>
      </dgm:t>
    </dgm:pt>
    <dgm:pt modelId="{4312A316-6172-4B52-99B8-AAAC302F361A}" type="parTrans" cxnId="{40AE8996-0438-439A-82BE-99C321F70B25}">
      <dgm:prSet/>
      <dgm:spPr/>
      <dgm:t>
        <a:bodyPr/>
        <a:lstStyle/>
        <a:p>
          <a:endParaRPr lang="en-US"/>
        </a:p>
      </dgm:t>
    </dgm:pt>
    <dgm:pt modelId="{7FCCD9F3-93D2-4AEA-8675-02DB4DD9AD35}" type="sibTrans" cxnId="{40AE8996-0438-439A-82BE-99C321F70B25}">
      <dgm:prSet/>
      <dgm:spPr/>
      <dgm:t>
        <a:bodyPr/>
        <a:lstStyle/>
        <a:p>
          <a:endParaRPr lang="en-US"/>
        </a:p>
      </dgm:t>
    </dgm:pt>
    <dgm:pt modelId="{EE94D376-8210-4DFF-8721-CCA2A09A3E94}">
      <dgm:prSet/>
      <dgm:spPr/>
      <dgm:t>
        <a:bodyPr/>
        <a:lstStyle/>
        <a:p>
          <a:r>
            <a:rPr lang="en-GB"/>
            <a:t>5-10 Minutes </a:t>
          </a:r>
          <a:endParaRPr lang="en-US"/>
        </a:p>
      </dgm:t>
    </dgm:pt>
    <dgm:pt modelId="{2766EEA8-312D-4050-AE39-02AB59E44A18}" type="parTrans" cxnId="{304D7FDC-5ADB-43BB-9D30-583CC4B0D45B}">
      <dgm:prSet/>
      <dgm:spPr/>
      <dgm:t>
        <a:bodyPr/>
        <a:lstStyle/>
        <a:p>
          <a:endParaRPr lang="en-US"/>
        </a:p>
      </dgm:t>
    </dgm:pt>
    <dgm:pt modelId="{275989A6-41A1-44E7-8EA8-C98AF9624780}" type="sibTrans" cxnId="{304D7FDC-5ADB-43BB-9D30-583CC4B0D45B}">
      <dgm:prSet/>
      <dgm:spPr/>
      <dgm:t>
        <a:bodyPr/>
        <a:lstStyle/>
        <a:p>
          <a:endParaRPr lang="en-US"/>
        </a:p>
      </dgm:t>
    </dgm:pt>
    <dgm:pt modelId="{FE0C0E34-5D50-447E-9775-B0D7A5063981}" type="pres">
      <dgm:prSet presAssocID="{E25D8606-C1F9-4830-854A-198BB72FA578}" presName="root" presStyleCnt="0">
        <dgm:presLayoutVars>
          <dgm:dir/>
          <dgm:resizeHandles val="exact"/>
        </dgm:presLayoutVars>
      </dgm:prSet>
      <dgm:spPr/>
    </dgm:pt>
    <dgm:pt modelId="{96F739F9-0EC8-4690-AB85-97805DE9A9AD}" type="pres">
      <dgm:prSet presAssocID="{DFE1BE43-AC95-4082-9A8F-E5961549EF73}" presName="compNode" presStyleCnt="0"/>
      <dgm:spPr/>
    </dgm:pt>
    <dgm:pt modelId="{C7CF0C98-9F12-45A5-ADEE-6ACD65CC7F79}" type="pres">
      <dgm:prSet presAssocID="{DFE1BE43-AC95-4082-9A8F-E5961549EF73}" presName="bgRect" presStyleLbl="bgShp" presStyleIdx="0" presStyleCnt="2"/>
      <dgm:spPr/>
    </dgm:pt>
    <dgm:pt modelId="{8994596F-3CCA-4538-B43B-E15F967A68E7}" type="pres">
      <dgm:prSet presAssocID="{DFE1BE43-AC95-4082-9A8F-E5961549EF7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D6AF404-4857-407B-B43D-A5459B1B054C}" type="pres">
      <dgm:prSet presAssocID="{DFE1BE43-AC95-4082-9A8F-E5961549EF73}" presName="spaceRect" presStyleCnt="0"/>
      <dgm:spPr/>
    </dgm:pt>
    <dgm:pt modelId="{2A75FB9D-CEAC-41CA-A508-797DB74B08E8}" type="pres">
      <dgm:prSet presAssocID="{DFE1BE43-AC95-4082-9A8F-E5961549EF73}" presName="parTx" presStyleLbl="revTx" presStyleIdx="0" presStyleCnt="2">
        <dgm:presLayoutVars>
          <dgm:chMax val="0"/>
          <dgm:chPref val="0"/>
        </dgm:presLayoutVars>
      </dgm:prSet>
      <dgm:spPr/>
    </dgm:pt>
    <dgm:pt modelId="{50C5D54F-A969-4C1E-92C2-81B584AB4D22}" type="pres">
      <dgm:prSet presAssocID="{7FCCD9F3-93D2-4AEA-8675-02DB4DD9AD35}" presName="sibTrans" presStyleCnt="0"/>
      <dgm:spPr/>
    </dgm:pt>
    <dgm:pt modelId="{050596DB-F3AD-4197-9BD6-08D5424D3ED8}" type="pres">
      <dgm:prSet presAssocID="{EE94D376-8210-4DFF-8721-CCA2A09A3E94}" presName="compNode" presStyleCnt="0"/>
      <dgm:spPr/>
    </dgm:pt>
    <dgm:pt modelId="{09EA2B61-6063-40F5-9C78-AE033481A770}" type="pres">
      <dgm:prSet presAssocID="{EE94D376-8210-4DFF-8721-CCA2A09A3E94}" presName="bgRect" presStyleLbl="bgShp" presStyleIdx="1" presStyleCnt="2"/>
      <dgm:spPr/>
    </dgm:pt>
    <dgm:pt modelId="{99B76CDE-723F-4C19-BBD7-5DC41BF3032E}" type="pres">
      <dgm:prSet presAssocID="{EE94D376-8210-4DFF-8721-CCA2A09A3E9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F4F20FF-061F-4B97-A2CD-DAC5D855BF7E}" type="pres">
      <dgm:prSet presAssocID="{EE94D376-8210-4DFF-8721-CCA2A09A3E94}" presName="spaceRect" presStyleCnt="0"/>
      <dgm:spPr/>
    </dgm:pt>
    <dgm:pt modelId="{539A2CEE-F6D2-4C36-80A0-F5C7C79355ED}" type="pres">
      <dgm:prSet presAssocID="{EE94D376-8210-4DFF-8721-CCA2A09A3E9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95ABB43-1897-4774-B0D5-B71DA9F0DC00}" type="presOf" srcId="{EE94D376-8210-4DFF-8721-CCA2A09A3E94}" destId="{539A2CEE-F6D2-4C36-80A0-F5C7C79355ED}" srcOrd="0" destOrd="0" presId="urn:microsoft.com/office/officeart/2018/2/layout/IconVerticalSolidList"/>
    <dgm:cxn modelId="{867E6B8F-1C84-4B58-9EE2-ED4D38679B5B}" type="presOf" srcId="{DFE1BE43-AC95-4082-9A8F-E5961549EF73}" destId="{2A75FB9D-CEAC-41CA-A508-797DB74B08E8}" srcOrd="0" destOrd="0" presId="urn:microsoft.com/office/officeart/2018/2/layout/IconVerticalSolidList"/>
    <dgm:cxn modelId="{40AE8996-0438-439A-82BE-99C321F70B25}" srcId="{E25D8606-C1F9-4830-854A-198BB72FA578}" destId="{DFE1BE43-AC95-4082-9A8F-E5961549EF73}" srcOrd="0" destOrd="0" parTransId="{4312A316-6172-4B52-99B8-AAAC302F361A}" sibTransId="{7FCCD9F3-93D2-4AEA-8675-02DB4DD9AD35}"/>
    <dgm:cxn modelId="{D5F88FAF-9844-4CDE-907F-B0F22F40AE3C}" type="presOf" srcId="{E25D8606-C1F9-4830-854A-198BB72FA578}" destId="{FE0C0E34-5D50-447E-9775-B0D7A5063981}" srcOrd="0" destOrd="0" presId="urn:microsoft.com/office/officeart/2018/2/layout/IconVerticalSolidList"/>
    <dgm:cxn modelId="{304D7FDC-5ADB-43BB-9D30-583CC4B0D45B}" srcId="{E25D8606-C1F9-4830-854A-198BB72FA578}" destId="{EE94D376-8210-4DFF-8721-CCA2A09A3E94}" srcOrd="1" destOrd="0" parTransId="{2766EEA8-312D-4050-AE39-02AB59E44A18}" sibTransId="{275989A6-41A1-44E7-8EA8-C98AF9624780}"/>
    <dgm:cxn modelId="{FDA43E79-AFAA-4D93-8980-8EDFEA85051B}" type="presParOf" srcId="{FE0C0E34-5D50-447E-9775-B0D7A5063981}" destId="{96F739F9-0EC8-4690-AB85-97805DE9A9AD}" srcOrd="0" destOrd="0" presId="urn:microsoft.com/office/officeart/2018/2/layout/IconVerticalSolidList"/>
    <dgm:cxn modelId="{0E5DD612-0194-4064-B6D2-45566D9D0E74}" type="presParOf" srcId="{96F739F9-0EC8-4690-AB85-97805DE9A9AD}" destId="{C7CF0C98-9F12-45A5-ADEE-6ACD65CC7F79}" srcOrd="0" destOrd="0" presId="urn:microsoft.com/office/officeart/2018/2/layout/IconVerticalSolidList"/>
    <dgm:cxn modelId="{49FF7057-D1B7-4127-90BA-0455DBCE9611}" type="presParOf" srcId="{96F739F9-0EC8-4690-AB85-97805DE9A9AD}" destId="{8994596F-3CCA-4538-B43B-E15F967A68E7}" srcOrd="1" destOrd="0" presId="urn:microsoft.com/office/officeart/2018/2/layout/IconVerticalSolidList"/>
    <dgm:cxn modelId="{B8B72BBC-E02C-49FA-8259-ECE9ED21A1B2}" type="presParOf" srcId="{96F739F9-0EC8-4690-AB85-97805DE9A9AD}" destId="{BD6AF404-4857-407B-B43D-A5459B1B054C}" srcOrd="2" destOrd="0" presId="urn:microsoft.com/office/officeart/2018/2/layout/IconVerticalSolidList"/>
    <dgm:cxn modelId="{A17A0C94-1871-4378-AE9B-E8AE709EC693}" type="presParOf" srcId="{96F739F9-0EC8-4690-AB85-97805DE9A9AD}" destId="{2A75FB9D-CEAC-41CA-A508-797DB74B08E8}" srcOrd="3" destOrd="0" presId="urn:microsoft.com/office/officeart/2018/2/layout/IconVerticalSolidList"/>
    <dgm:cxn modelId="{5A96B0E4-84ED-4ABC-9883-A105B2560900}" type="presParOf" srcId="{FE0C0E34-5D50-447E-9775-B0D7A5063981}" destId="{50C5D54F-A969-4C1E-92C2-81B584AB4D22}" srcOrd="1" destOrd="0" presId="urn:microsoft.com/office/officeart/2018/2/layout/IconVerticalSolidList"/>
    <dgm:cxn modelId="{03FCCDF6-C9B6-4331-83F2-058A4BB76DF7}" type="presParOf" srcId="{FE0C0E34-5D50-447E-9775-B0D7A5063981}" destId="{050596DB-F3AD-4197-9BD6-08D5424D3ED8}" srcOrd="2" destOrd="0" presId="urn:microsoft.com/office/officeart/2018/2/layout/IconVerticalSolidList"/>
    <dgm:cxn modelId="{4407EC6C-35A8-4DD7-A9AF-CD48A584D72A}" type="presParOf" srcId="{050596DB-F3AD-4197-9BD6-08D5424D3ED8}" destId="{09EA2B61-6063-40F5-9C78-AE033481A770}" srcOrd="0" destOrd="0" presId="urn:microsoft.com/office/officeart/2018/2/layout/IconVerticalSolidList"/>
    <dgm:cxn modelId="{CC516CCB-48FE-482B-8634-8BE680C59598}" type="presParOf" srcId="{050596DB-F3AD-4197-9BD6-08D5424D3ED8}" destId="{99B76CDE-723F-4C19-BBD7-5DC41BF3032E}" srcOrd="1" destOrd="0" presId="urn:microsoft.com/office/officeart/2018/2/layout/IconVerticalSolidList"/>
    <dgm:cxn modelId="{5D89C503-4A9E-4AA5-B6EF-956C80BA9AA6}" type="presParOf" srcId="{050596DB-F3AD-4197-9BD6-08D5424D3ED8}" destId="{3F4F20FF-061F-4B97-A2CD-DAC5D855BF7E}" srcOrd="2" destOrd="0" presId="urn:microsoft.com/office/officeart/2018/2/layout/IconVerticalSolidList"/>
    <dgm:cxn modelId="{BED850D3-750F-4B02-A571-E0895CAEF3EA}" type="presParOf" srcId="{050596DB-F3AD-4197-9BD6-08D5424D3ED8}" destId="{539A2CEE-F6D2-4C36-80A0-F5C7C79355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F0C98-9F12-45A5-ADEE-6ACD65CC7F79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94596F-3CCA-4538-B43B-E15F967A68E7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75FB9D-CEAC-41CA-A508-797DB74B08E8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This is your opportunity to have your essays looked at by Laura if you need to. </a:t>
          </a:r>
          <a:endParaRPr lang="en-US" sz="2500" kern="1200"/>
        </a:p>
      </dsp:txBody>
      <dsp:txXfrm>
        <a:off x="1507738" y="707092"/>
        <a:ext cx="9007861" cy="1305401"/>
      </dsp:txXfrm>
    </dsp:sp>
    <dsp:sp modelId="{09EA2B61-6063-40F5-9C78-AE033481A770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B76CDE-723F-4C19-BBD7-5DC41BF3032E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A2CEE-F6D2-4C36-80A0-F5C7C79355ED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5-10 Minutes 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6B1857-7F2F-4FA5-AC91-CA6CB406E5ED}" type="datetimeFigureOut">
              <a:rPr lang="en-US" smtClean="0"/>
              <a:t>12/4/2021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1AFB1-1A0D-4465-9C69-5C319B14D7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27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A level lecture but ensure that tell students that it is simply for recap purposes and should not be used for assignments.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1983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Assault – actus reus – ‘’ causing someone to apprehend immediate and unlawful personal violence’’. </a:t>
            </a:r>
          </a:p>
          <a:p>
            <a:r>
              <a:rPr lang="en-GB" dirty="0"/>
              <a:t>                </a:t>
            </a:r>
            <a:r>
              <a:rPr lang="en-GB" dirty="0" err="1"/>
              <a:t>Mens</a:t>
            </a:r>
            <a:r>
              <a:rPr lang="en-GB" dirty="0"/>
              <a:t> Rea- Intention or recklessness. </a:t>
            </a:r>
          </a:p>
          <a:p>
            <a:endParaRPr lang="en-GB" dirty="0"/>
          </a:p>
          <a:p>
            <a:r>
              <a:rPr lang="en-GB" dirty="0"/>
              <a:t>Battery- Actus reus- ‘’ inflicting unlawful force on another person</a:t>
            </a:r>
          </a:p>
          <a:p>
            <a:r>
              <a:rPr lang="en-GB" dirty="0"/>
              <a:t>              </a:t>
            </a:r>
            <a:r>
              <a:rPr lang="en-GB" dirty="0" err="1"/>
              <a:t>Mens</a:t>
            </a:r>
            <a:r>
              <a:rPr lang="en-GB" dirty="0"/>
              <a:t> Rea- Intention or Recklessness. </a:t>
            </a:r>
          </a:p>
          <a:p>
            <a:endParaRPr lang="en-GB" dirty="0"/>
          </a:p>
          <a:p>
            <a:r>
              <a:rPr lang="en-GB" dirty="0"/>
              <a:t>S.47 ABH- Actus Reus- </a:t>
            </a:r>
            <a:r>
              <a:rPr lang="en-GB" dirty="0" err="1"/>
              <a:t>Ar</a:t>
            </a:r>
            <a:r>
              <a:rPr lang="en-GB" dirty="0"/>
              <a:t> of battery or assault- which causes </a:t>
            </a:r>
            <a:r>
              <a:rPr lang="en-GB" dirty="0" err="1"/>
              <a:t>abh</a:t>
            </a:r>
            <a:r>
              <a:rPr lang="en-GB" dirty="0"/>
              <a:t>’’</a:t>
            </a:r>
          </a:p>
          <a:p>
            <a:r>
              <a:rPr lang="en-GB" dirty="0"/>
              <a:t>                 </a:t>
            </a:r>
            <a:r>
              <a:rPr lang="en-GB" dirty="0" err="1"/>
              <a:t>Mens</a:t>
            </a:r>
            <a:r>
              <a:rPr lang="en-GB" dirty="0"/>
              <a:t> Rea- Intention or recklessness.</a:t>
            </a:r>
          </a:p>
          <a:p>
            <a:endParaRPr lang="en-GB" dirty="0"/>
          </a:p>
          <a:p>
            <a:r>
              <a:rPr lang="en-GB" dirty="0"/>
              <a:t>S.18 GBH – Actus Reus- Unlawfully wounding or causing GBH to another person</a:t>
            </a:r>
          </a:p>
          <a:p>
            <a:r>
              <a:rPr lang="en-GB" dirty="0"/>
              <a:t>                   </a:t>
            </a:r>
            <a:r>
              <a:rPr lang="en-GB" dirty="0" err="1"/>
              <a:t>Mens</a:t>
            </a:r>
            <a:r>
              <a:rPr lang="en-GB" dirty="0"/>
              <a:t> Rea- Intention.</a:t>
            </a:r>
          </a:p>
          <a:p>
            <a:endParaRPr lang="en-GB" dirty="0"/>
          </a:p>
          <a:p>
            <a:r>
              <a:rPr lang="en-GB" dirty="0"/>
              <a:t>S.20 GBH- Actus Reus- Unlawful wounding or inflicting GBH on other person.</a:t>
            </a:r>
          </a:p>
          <a:p>
            <a:r>
              <a:rPr lang="en-GB" dirty="0"/>
              <a:t>                 </a:t>
            </a:r>
            <a:r>
              <a:rPr lang="en-GB" dirty="0" err="1"/>
              <a:t>Mens</a:t>
            </a:r>
            <a:r>
              <a:rPr lang="en-GB" dirty="0"/>
              <a:t> Rea-  Intention or recklessness.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9296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Actus reus- Entry to a building or part of a building as a trespasser.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Men’s Rea- Intention to enter </a:t>
            </a:r>
          </a:p>
          <a:p>
            <a:r>
              <a:rPr lang="en-GB" dirty="0"/>
              <a:t>                 - Intentional or reckless trespass </a:t>
            </a:r>
          </a:p>
          <a:p>
            <a:r>
              <a:rPr lang="en-GB" dirty="0"/>
              <a:t>                  - Intention to steal, do GHB or do unlawful damage therein</a:t>
            </a:r>
          </a:p>
          <a:p>
            <a:endParaRPr lang="en-GB" dirty="0"/>
          </a:p>
          <a:p>
            <a:r>
              <a:rPr lang="en-GB" dirty="0"/>
              <a:t>Falls under S.9 of the Theft Act 1968</a:t>
            </a:r>
          </a:p>
          <a:p>
            <a:endParaRPr lang="en-GB" dirty="0"/>
          </a:p>
          <a:p>
            <a:r>
              <a:rPr lang="en-GB" dirty="0"/>
              <a:t>Jones and Smith – Fathers house- trespasser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563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 Monaghan- ‘’ Criminal law’’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4949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37BDE-FCE3-41C4-B976-0DC28743AC5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100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F3A8F-B976-406D-827A-8714EFF803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3159" y="1348536"/>
            <a:ext cx="4076458" cy="3654827"/>
          </a:xfrm>
        </p:spPr>
        <p:txBody>
          <a:bodyPr anchor="b">
            <a:normAutofit/>
          </a:bodyPr>
          <a:lstStyle>
            <a:lvl1pPr algn="r">
              <a:defRPr lang="en-US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A4851079-28FC-41AF-8373-BD8382DEDA0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3159" y="5170453"/>
            <a:ext cx="4076458" cy="990197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</a:lstStyle>
          <a:p>
            <a:pPr algn="r"/>
            <a:r>
              <a:rPr lang="en-US" dirty="0">
                <a:solidFill>
                  <a:schemeClr val="bg1"/>
                </a:solidFill>
                <a:cs typeface="Calibri"/>
              </a:rPr>
              <a:t>Click to edit master text style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D6C3907-3C68-4C02-98EE-B36817B3763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57025" y="0"/>
            <a:ext cx="6734974" cy="6858001"/>
          </a:xfrm>
          <a:custGeom>
            <a:avLst/>
            <a:gdLst>
              <a:gd name="connsiteX0" fmla="*/ 1 w 6734974"/>
              <a:gd name="connsiteY0" fmla="*/ 6292661 h 6858001"/>
              <a:gd name="connsiteX1" fmla="*/ 6734974 w 6734974"/>
              <a:gd name="connsiteY1" fmla="*/ 6292661 h 6858001"/>
              <a:gd name="connsiteX2" fmla="*/ 6734974 w 6734974"/>
              <a:gd name="connsiteY2" fmla="*/ 6858001 h 6858001"/>
              <a:gd name="connsiteX3" fmla="*/ 1 w 6734974"/>
              <a:gd name="connsiteY3" fmla="*/ 6858001 h 6858001"/>
              <a:gd name="connsiteX4" fmla="*/ 0 w 6734974"/>
              <a:gd name="connsiteY4" fmla="*/ 0 h 6858001"/>
              <a:gd name="connsiteX5" fmla="*/ 6734973 w 6734974"/>
              <a:gd name="connsiteY5" fmla="*/ 0 h 6858001"/>
              <a:gd name="connsiteX6" fmla="*/ 6734973 w 6734974"/>
              <a:gd name="connsiteY6" fmla="*/ 6256019 h 6858001"/>
              <a:gd name="connsiteX7" fmla="*/ 0 w 6734974"/>
              <a:gd name="connsiteY7" fmla="*/ 6256019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734974" h="6858001">
                <a:moveTo>
                  <a:pt x="1" y="6292661"/>
                </a:moveTo>
                <a:lnTo>
                  <a:pt x="6734974" y="6292661"/>
                </a:lnTo>
                <a:lnTo>
                  <a:pt x="6734974" y="6858001"/>
                </a:lnTo>
                <a:lnTo>
                  <a:pt x="1" y="6858001"/>
                </a:lnTo>
                <a:close/>
                <a:moveTo>
                  <a:pt x="0" y="0"/>
                </a:moveTo>
                <a:lnTo>
                  <a:pt x="6734973" y="0"/>
                </a:lnTo>
                <a:lnTo>
                  <a:pt x="6734973" y="6256019"/>
                </a:lnTo>
                <a:lnTo>
                  <a:pt x="0" y="625601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984E7FD-271C-4B10-826F-A323C479D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793159" y="6274339"/>
            <a:ext cx="1139884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049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AFE17E6-924C-47EE-8164-2CD1687C7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3008" y="252743"/>
            <a:ext cx="4739619" cy="304261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572DC8-7C70-4BE2-9DB2-CFABD37F8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25449" y="3548095"/>
            <a:ext cx="4739619" cy="304261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252743"/>
            <a:ext cx="4434721" cy="1965163"/>
          </a:xfrm>
        </p:spPr>
        <p:txBody>
          <a:bodyPr anchor="b">
            <a:normAutofit/>
          </a:bodyPr>
          <a:lstStyle>
            <a:lvl1pPr>
              <a:def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A9682C5-2804-43F9-B365-D5F853CEB37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52550" y="539750"/>
            <a:ext cx="4281488" cy="24685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1E5E2300-A2FB-4449-8855-6D21495825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54050" y="3835400"/>
            <a:ext cx="4281488" cy="24685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>
            <a:lvl1pPr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9C96BE-A34E-471B-A916-071966BC699C}"/>
              </a:ext>
            </a:extLst>
          </p:cNvPr>
          <p:cNvSpPr>
            <a:spLocks noGrp="1"/>
          </p:cNvSpPr>
          <p:nvPr>
            <p:ph type="dt" sz="half" idx="12"/>
          </p:nvPr>
        </p:nvSpPr>
        <p:spPr>
          <a:xfrm>
            <a:off x="5785751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3040EA-B3B8-4EB9-BC7F-EB3DFF9597D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182D71-9E0A-4793-BA54-BEAEB7A3683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46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E48A8E28-7873-4AFA-A619-0E497E018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92268" y="536567"/>
            <a:ext cx="5784867" cy="5784867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340" y="2446418"/>
            <a:ext cx="4434721" cy="1965163"/>
          </a:xfrm>
        </p:spPr>
        <p:txBody>
          <a:bodyPr anchor="ctr">
            <a:normAutofit/>
          </a:bodyPr>
          <a:lstStyle>
            <a:lvl1pPr algn="ctr">
              <a:defRPr lang="en-US" sz="4500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536567"/>
            <a:ext cx="4518504" cy="5784867"/>
          </a:xfrm>
        </p:spPr>
        <p:txBody>
          <a:bodyPr anchor="ctr">
            <a:normAutofit/>
          </a:bodyPr>
          <a:lstStyle>
            <a:lvl1pPr marL="0" indent="0">
              <a:lnSpc>
                <a:spcPts val="2500"/>
              </a:lnSpc>
              <a:buNone/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sp>
        <p:nvSpPr>
          <p:cNvPr id="4" name="Graphic 13">
            <a:extLst>
              <a:ext uri="{FF2B5EF4-FFF2-40B4-BE49-F238E27FC236}">
                <a16:creationId xmlns:a16="http://schemas.microsoft.com/office/drawing/2014/main" id="{5EB0124E-1A8A-4EB1-A9CF-E273590B6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09945" y="351421"/>
            <a:ext cx="198609" cy="198609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2">
            <a:extLst>
              <a:ext uri="{FF2B5EF4-FFF2-40B4-BE49-F238E27FC236}">
                <a16:creationId xmlns:a16="http://schemas.microsoft.com/office/drawing/2014/main" id="{44654EA2-A648-4219-B093-1C05AE964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425883" y="5732852"/>
            <a:ext cx="130186" cy="130186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81C0EC89-A66C-4027-8FF0-F7605B506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223" y="1072473"/>
            <a:ext cx="182432" cy="182432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411FC072-5A30-4F87-8D5F-B58BC2023A98}"/>
              </a:ext>
            </a:extLst>
          </p:cNvPr>
          <p:cNvSpPr>
            <a:spLocks noGrp="1"/>
          </p:cNvSpPr>
          <p:nvPr>
            <p:ph type="dt" sz="half" idx="12"/>
          </p:nvPr>
        </p:nvSpPr>
        <p:spPr>
          <a:xfrm>
            <a:off x="5785751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A406C42C-BE3A-4833-B0B7-357CE8FB62C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4E6E8B18-45E0-4925-8E5D-41F418C91ED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333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F236E68-2CF8-44ED-939D-0302808CE81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88370" cy="6858000"/>
          </a:xfrm>
          <a:custGeom>
            <a:avLst/>
            <a:gdLst>
              <a:gd name="connsiteX0" fmla="*/ 0 w 12188370"/>
              <a:gd name="connsiteY0" fmla="*/ 0 h 6858000"/>
              <a:gd name="connsiteX1" fmla="*/ 12188370 w 12188370"/>
              <a:gd name="connsiteY1" fmla="*/ 0 h 6858000"/>
              <a:gd name="connsiteX2" fmla="*/ 12188370 w 12188370"/>
              <a:gd name="connsiteY2" fmla="*/ 6858000 h 6858000"/>
              <a:gd name="connsiteX3" fmla="*/ 0 w 12188370"/>
              <a:gd name="connsiteY3" fmla="*/ 6858000 h 6858000"/>
              <a:gd name="connsiteX4" fmla="*/ 0 w 12188370"/>
              <a:gd name="connsiteY4" fmla="*/ 843875 h 6858000"/>
              <a:gd name="connsiteX5" fmla="*/ 8473201 w 12188370"/>
              <a:gd name="connsiteY5" fmla="*/ 843875 h 6858000"/>
              <a:gd name="connsiteX6" fmla="*/ 8473201 w 12188370"/>
              <a:gd name="connsiteY6" fmla="*/ 816443 h 6858000"/>
              <a:gd name="connsiteX7" fmla="*/ 0 w 12188370"/>
              <a:gd name="connsiteY7" fmla="*/ 8164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370" h="6858000">
                <a:moveTo>
                  <a:pt x="0" y="0"/>
                </a:moveTo>
                <a:lnTo>
                  <a:pt x="12188370" y="0"/>
                </a:lnTo>
                <a:lnTo>
                  <a:pt x="12188370" y="6858000"/>
                </a:lnTo>
                <a:lnTo>
                  <a:pt x="0" y="6858000"/>
                </a:lnTo>
                <a:lnTo>
                  <a:pt x="0" y="843875"/>
                </a:lnTo>
                <a:lnTo>
                  <a:pt x="8473201" y="843875"/>
                </a:lnTo>
                <a:lnTo>
                  <a:pt x="8473201" y="816443"/>
                </a:lnTo>
                <a:lnTo>
                  <a:pt x="0" y="81644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F3A8F-B976-406D-827A-8714EFF803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56275" y="2276439"/>
            <a:ext cx="9679448" cy="2868439"/>
          </a:xfrm>
        </p:spPr>
        <p:txBody>
          <a:bodyPr anchor="b">
            <a:noAutofit/>
          </a:bodyPr>
          <a:lstStyle>
            <a:lvl1pPr algn="l">
              <a:defRPr lang="en-US" sz="7200" b="1" kern="1200" cap="all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1D9E9B9-E0A7-4C75-946E-BBAEBCC2CA6A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1256275" y="5098254"/>
            <a:ext cx="9679449" cy="750259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Click to edit Master text styles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C6873F-B921-4626-97A7-FD8E9398E4E7}"/>
              </a:ext>
            </a:extLst>
          </p:cNvPr>
          <p:cNvCxnSpPr>
            <a:cxnSpLocks/>
          </p:cNvCxnSpPr>
          <p:nvPr userDrawn="1"/>
        </p:nvCxnSpPr>
        <p:spPr>
          <a:xfrm flipH="1">
            <a:off x="-10886" y="821523"/>
            <a:ext cx="8473201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Graphic 13">
            <a:extLst>
              <a:ext uri="{FF2B5EF4-FFF2-40B4-BE49-F238E27FC236}">
                <a16:creationId xmlns:a16="http://schemas.microsoft.com/office/drawing/2014/main" id="{275D0799-1240-4A8C-98BF-96679D262568}"/>
              </a:ext>
            </a:extLst>
          </p:cNvPr>
          <p:cNvSpPr/>
          <p:nvPr userDrawn="1"/>
        </p:nvSpPr>
        <p:spPr>
          <a:xfrm>
            <a:off x="544954" y="2865643"/>
            <a:ext cx="146329" cy="157937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Graphic 12">
            <a:extLst>
              <a:ext uri="{FF2B5EF4-FFF2-40B4-BE49-F238E27FC236}">
                <a16:creationId xmlns:a16="http://schemas.microsoft.com/office/drawing/2014/main" id="{3F7A1898-37E9-4DF7-9E1E-A5D41681C6D9}"/>
              </a:ext>
            </a:extLst>
          </p:cNvPr>
          <p:cNvSpPr/>
          <p:nvPr userDrawn="1"/>
        </p:nvSpPr>
        <p:spPr>
          <a:xfrm>
            <a:off x="903734" y="3094942"/>
            <a:ext cx="100584" cy="100584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DA49FC99-340D-4901-98CD-6C4D1941C969}"/>
              </a:ext>
            </a:extLst>
          </p:cNvPr>
          <p:cNvSpPr/>
          <p:nvPr userDrawn="1"/>
        </p:nvSpPr>
        <p:spPr>
          <a:xfrm>
            <a:off x="532920" y="3619230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67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,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4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4395" y="1825625"/>
            <a:ext cx="1006940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6254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67D4E1F-D8DD-4ED2-8901-A47E93089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252743"/>
            <a:ext cx="4434721" cy="4820000"/>
          </a:xfrm>
        </p:spPr>
        <p:txBody>
          <a:bodyPr anchor="b">
            <a:normAutofit/>
          </a:bodyPr>
          <a:lstStyle>
            <a:lvl1pPr>
              <a:def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A9682C5-2804-43F9-B365-D5F853CEB37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73301" y="299507"/>
            <a:ext cx="5221620" cy="6258985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E19B6EE4-4480-4732-A518-32AAC2EC081A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/>
            </a:lvl1pPr>
          </a:lstStyle>
          <a:p>
            <a:r>
              <a: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  <a:endParaRPr 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5377543"/>
            <a:ext cx="4434721" cy="978806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F28DA37-6556-4F96-9D80-0B084FB282B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928D1E0-21A1-4EC2-B776-3F8703D3A0E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109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1B15A-5639-4D83-9CDE-B6FC231C5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724" y="346498"/>
            <a:ext cx="8117654" cy="1325563"/>
          </a:xfrm>
        </p:spPr>
        <p:txBody>
          <a:bodyPr>
            <a:normAutofit/>
          </a:bodyPr>
          <a:lstStyle>
            <a:lvl1pPr>
              <a:defRPr sz="54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AAB6B174-300F-4F50-A575-00A13C16358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9438" y="2006600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74E96A81-148E-486F-BEFA-3D3FDB0B412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4908" y="2006380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17F02522-1BD4-4AC9-BBCB-05010ECC0A8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410378" y="2015722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E961DC1B-263A-48A8-89E6-541AC356E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27276" y="2006379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7">
            <a:extLst>
              <a:ext uri="{FF2B5EF4-FFF2-40B4-BE49-F238E27FC236}">
                <a16:creationId xmlns:a16="http://schemas.microsoft.com/office/drawing/2014/main" id="{2C4443B1-A455-4AF9-BE87-A07EA91F850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8724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2" name="Text Placeholder 27">
            <a:extLst>
              <a:ext uri="{FF2B5EF4-FFF2-40B4-BE49-F238E27FC236}">
                <a16:creationId xmlns:a16="http://schemas.microsoft.com/office/drawing/2014/main" id="{EEC7D0BC-E2A5-4FBE-A334-D9FF80B0DD3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78724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7">
            <a:extLst>
              <a:ext uri="{FF2B5EF4-FFF2-40B4-BE49-F238E27FC236}">
                <a16:creationId xmlns:a16="http://schemas.microsoft.com/office/drawing/2014/main" id="{0CC80C9C-897F-4C36-8150-427548D8FFC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94908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4" name="Text Placeholder 27">
            <a:extLst>
              <a:ext uri="{FF2B5EF4-FFF2-40B4-BE49-F238E27FC236}">
                <a16:creationId xmlns:a16="http://schemas.microsoft.com/office/drawing/2014/main" id="{A621D1DC-4C76-4E2F-A56F-7D7C193776A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494908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7">
            <a:extLst>
              <a:ext uri="{FF2B5EF4-FFF2-40B4-BE49-F238E27FC236}">
                <a16:creationId xmlns:a16="http://schemas.microsoft.com/office/drawing/2014/main" id="{2DF3BDDA-6F5B-42F5-B623-12E87B19908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0378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6" name="Text Placeholder 27">
            <a:extLst>
              <a:ext uri="{FF2B5EF4-FFF2-40B4-BE49-F238E27FC236}">
                <a16:creationId xmlns:a16="http://schemas.microsoft.com/office/drawing/2014/main" id="{332AD10F-DEDB-4199-BAF1-536999434B0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410378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28F12227-FF8F-4C6B-910E-91A315DC220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25847" y="5017734"/>
            <a:ext cx="2285999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D8C71F03-1105-4059-948E-EE58B5878A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325847" y="5352052"/>
            <a:ext cx="2285999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ED29C9-824B-4147-81C3-28968F4647D1}"/>
              </a:ext>
            </a:extLst>
          </p:cNvPr>
          <p:cNvSpPr>
            <a:spLocks noGrp="1"/>
          </p:cNvSpPr>
          <p:nvPr>
            <p:ph type="dt" sz="half" idx="25"/>
          </p:nvPr>
        </p:nvSpPr>
        <p:spPr>
          <a:xfrm>
            <a:off x="661988" y="6133917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238C45-011A-48F8-A346-A07B1E830B47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>
          <a:xfrm>
            <a:off x="8505757" y="845343"/>
            <a:ext cx="3633923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3C46EB-807F-48CF-988B-E006AEC9992C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160417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703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tent 2 column (comparison slide)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Graphic 15">
            <a:extLst>
              <a:ext uri="{FF2B5EF4-FFF2-40B4-BE49-F238E27FC236}">
                <a16:creationId xmlns:a16="http://schemas.microsoft.com/office/drawing/2014/main" id="{AF89E921-750A-4005-BEC2-04B9514B2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3B378915-E570-47AE-8F85-FB8ED4A6C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4">
            <a:extLst>
              <a:ext uri="{FF2B5EF4-FFF2-40B4-BE49-F238E27FC236}">
                <a16:creationId xmlns:a16="http://schemas.microsoft.com/office/drawing/2014/main" id="{3AF1E926-D68F-4DC8-9F6D-C2C1576F9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667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8220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3282206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46815" y="1681163"/>
            <a:ext cx="329837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46815" y="2505075"/>
            <a:ext cx="3298370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EF0B73B7-7EF9-4436-8B85-AC6CB551C08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53841" y="1681163"/>
            <a:ext cx="329837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012A1950-E837-4678-94B1-FA24467145A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53841" y="2505075"/>
            <a:ext cx="3298370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C425DB15-1B5A-4780-98B4-C0921A42F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96A2980-FE4D-41BC-9B3F-DEC465C64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Graphic 14">
            <a:extLst>
              <a:ext uri="{FF2B5EF4-FFF2-40B4-BE49-F238E27FC236}">
                <a16:creationId xmlns:a16="http://schemas.microsoft.com/office/drawing/2014/main" id="{2BBEE260-2DCA-4E68-9719-2D94DA793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866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95D367-78A2-47F5-B8D8-808AF3A34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11">
            <a:extLst>
              <a:ext uri="{FF2B5EF4-FFF2-40B4-BE49-F238E27FC236}">
                <a16:creationId xmlns:a16="http://schemas.microsoft.com/office/drawing/2014/main" id="{6109EF88-13AD-41C1-97AF-8C2772981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0">
            <a:extLst>
              <a:ext uri="{FF2B5EF4-FFF2-40B4-BE49-F238E27FC236}">
                <a16:creationId xmlns:a16="http://schemas.microsoft.com/office/drawing/2014/main" id="{45E9990E-4826-4D59-9C78-9A4A6CA11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2C717-2A7A-4268-8EAA-2647EC667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9031"/>
            <a:ext cx="4984628" cy="1491339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AFC668B-6914-4B3A-B7DF-20E1580B17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2814530"/>
            <a:ext cx="4984628" cy="3359258"/>
          </a:xfrm>
        </p:spPr>
        <p:txBody>
          <a:bodyPr>
            <a:normAutofit/>
          </a:bodyPr>
          <a:lstStyle>
            <a:lvl1pPr marL="0" indent="0">
              <a:buNone/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7407AA4-CC80-45E8-B78C-F0CF175638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64666" y="1678220"/>
            <a:ext cx="4267645" cy="4267645"/>
          </a:xfrm>
          <a:custGeom>
            <a:avLst/>
            <a:gdLst>
              <a:gd name="connsiteX0" fmla="*/ 2133823 w 4267645"/>
              <a:gd name="connsiteY0" fmla="*/ 0 h 4267645"/>
              <a:gd name="connsiteX1" fmla="*/ 4267645 w 4267645"/>
              <a:gd name="connsiteY1" fmla="*/ 2133823 h 4267645"/>
              <a:gd name="connsiteX2" fmla="*/ 2133823 w 4267645"/>
              <a:gd name="connsiteY2" fmla="*/ 4267645 h 4267645"/>
              <a:gd name="connsiteX3" fmla="*/ 0 w 4267645"/>
              <a:gd name="connsiteY3" fmla="*/ 2133823 h 4267645"/>
              <a:gd name="connsiteX4" fmla="*/ 2133823 w 4267645"/>
              <a:gd name="connsiteY4" fmla="*/ 0 h 4267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67645" h="4267645">
                <a:moveTo>
                  <a:pt x="2133823" y="0"/>
                </a:moveTo>
                <a:cubicBezTo>
                  <a:pt x="3312299" y="0"/>
                  <a:pt x="4267645" y="955346"/>
                  <a:pt x="4267645" y="2133823"/>
                </a:cubicBezTo>
                <a:cubicBezTo>
                  <a:pt x="4267645" y="3312300"/>
                  <a:pt x="3312299" y="4267645"/>
                  <a:pt x="2133823" y="4267645"/>
                </a:cubicBezTo>
                <a:cubicBezTo>
                  <a:pt x="955346" y="4267645"/>
                  <a:pt x="0" y="3312300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58C582-BD9C-49F9-8097-36611CFF1643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4EACB3-0A23-4032-B5B1-266A253C2C8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962190" y="623907"/>
            <a:ext cx="4114800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C0B42-8B5D-47B8-8E1E-5BAA45A8478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61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6CDB3-CB80-4B55-AA7A-C57DCAC8B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4908" y="894110"/>
            <a:ext cx="5181735" cy="2534890"/>
          </a:xfrm>
        </p:spPr>
        <p:txBody>
          <a:bodyPr anchor="b">
            <a:noAutofit/>
          </a:bodyPr>
          <a:lstStyle>
            <a:lvl1pPr>
              <a:defRPr lang="en-US" sz="5400" b="1" kern="1200" spc="400" baseline="0" dirty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Graphic 13">
            <a:extLst>
              <a:ext uri="{FF2B5EF4-FFF2-40B4-BE49-F238E27FC236}">
                <a16:creationId xmlns:a16="http://schemas.microsoft.com/office/drawing/2014/main" id="{EFD46DF2-E81B-4E77-B06D-F09DC5853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D044CC36-2EFF-44B0-90A3-986DACB7E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8" name="Graphic 15">
            <a:extLst>
              <a:ext uri="{FF2B5EF4-FFF2-40B4-BE49-F238E27FC236}">
                <a16:creationId xmlns:a16="http://schemas.microsoft.com/office/drawing/2014/main" id="{AAA3D090-A815-4AF9-88CE-94F0B7DD3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498169C0-3B43-43E5-AC66-3B5B27A4660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604905" y="3728425"/>
            <a:ext cx="5181735" cy="2534890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7F553A0-E179-4D32-97DB-0F367996796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30003" y="1856226"/>
            <a:ext cx="2040674" cy="2040674"/>
          </a:xfrm>
          <a:custGeom>
            <a:avLst/>
            <a:gdLst>
              <a:gd name="connsiteX0" fmla="*/ 1020337 w 2040674"/>
              <a:gd name="connsiteY0" fmla="*/ 0 h 2040674"/>
              <a:gd name="connsiteX1" fmla="*/ 2040674 w 2040674"/>
              <a:gd name="connsiteY1" fmla="*/ 1020337 h 2040674"/>
              <a:gd name="connsiteX2" fmla="*/ 1020337 w 2040674"/>
              <a:gd name="connsiteY2" fmla="*/ 2040674 h 2040674"/>
              <a:gd name="connsiteX3" fmla="*/ 0 w 2040674"/>
              <a:gd name="connsiteY3" fmla="*/ 1020337 h 2040674"/>
              <a:gd name="connsiteX4" fmla="*/ 1020337 w 2040674"/>
              <a:gd name="connsiteY4" fmla="*/ 0 h 20406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40674" h="2040674">
                <a:moveTo>
                  <a:pt x="1020337" y="0"/>
                </a:moveTo>
                <a:cubicBezTo>
                  <a:pt x="1583854" y="0"/>
                  <a:pt x="2040674" y="456820"/>
                  <a:pt x="2040674" y="1020337"/>
                </a:cubicBezTo>
                <a:cubicBezTo>
                  <a:pt x="2040674" y="1583854"/>
                  <a:pt x="1583854" y="2040674"/>
                  <a:pt x="1020337" y="2040674"/>
                </a:cubicBezTo>
                <a:cubicBezTo>
                  <a:pt x="456820" y="2040674"/>
                  <a:pt x="0" y="1583854"/>
                  <a:pt x="0" y="1020337"/>
                </a:cubicBezTo>
                <a:cubicBezTo>
                  <a:pt x="0" y="456820"/>
                  <a:pt x="456820" y="0"/>
                  <a:pt x="102033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9BD1CE3-05F6-44F6-B6FB-EB60AB96BE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25160" y="0"/>
            <a:ext cx="2866840" cy="2925044"/>
          </a:xfrm>
          <a:custGeom>
            <a:avLst/>
            <a:gdLst>
              <a:gd name="connsiteX0" fmla="*/ 1437601 w 2866840"/>
              <a:gd name="connsiteY0" fmla="*/ 0 h 2925044"/>
              <a:gd name="connsiteX1" fmla="*/ 1488735 w 2866840"/>
              <a:gd name="connsiteY1" fmla="*/ 0 h 2925044"/>
              <a:gd name="connsiteX2" fmla="*/ 1612768 w 2866840"/>
              <a:gd name="connsiteY2" fmla="*/ 6263 h 2925044"/>
              <a:gd name="connsiteX3" fmla="*/ 2860554 w 2866840"/>
              <a:gd name="connsiteY3" fmla="*/ 1026775 h 2925044"/>
              <a:gd name="connsiteX4" fmla="*/ 2866840 w 2866840"/>
              <a:gd name="connsiteY4" fmla="*/ 1051223 h 2925044"/>
              <a:gd name="connsiteX5" fmla="*/ 2866840 w 2866840"/>
              <a:gd name="connsiteY5" fmla="*/ 1872530 h 2925044"/>
              <a:gd name="connsiteX6" fmla="*/ 2860554 w 2866840"/>
              <a:gd name="connsiteY6" fmla="*/ 1896978 h 2925044"/>
              <a:gd name="connsiteX7" fmla="*/ 1463168 w 2866840"/>
              <a:gd name="connsiteY7" fmla="*/ 2925044 h 2925044"/>
              <a:gd name="connsiteX8" fmla="*/ 0 w 2866840"/>
              <a:gd name="connsiteY8" fmla="*/ 1461877 h 2925044"/>
              <a:gd name="connsiteX9" fmla="*/ 1313568 w 2866840"/>
              <a:gd name="connsiteY9" fmla="*/ 6263 h 2925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866840" h="2925044">
                <a:moveTo>
                  <a:pt x="1437601" y="0"/>
                </a:moveTo>
                <a:lnTo>
                  <a:pt x="1488735" y="0"/>
                </a:lnTo>
                <a:lnTo>
                  <a:pt x="1612768" y="6263"/>
                </a:lnTo>
                <a:cubicBezTo>
                  <a:pt x="2203017" y="66206"/>
                  <a:pt x="2689551" y="476982"/>
                  <a:pt x="2860554" y="1026775"/>
                </a:cubicBezTo>
                <a:lnTo>
                  <a:pt x="2866840" y="1051223"/>
                </a:lnTo>
                <a:lnTo>
                  <a:pt x="2866840" y="1872530"/>
                </a:lnTo>
                <a:lnTo>
                  <a:pt x="2860554" y="1896978"/>
                </a:lnTo>
                <a:cubicBezTo>
                  <a:pt x="2675300" y="2492588"/>
                  <a:pt x="2119737" y="2925044"/>
                  <a:pt x="1463168" y="2925044"/>
                </a:cubicBezTo>
                <a:cubicBezTo>
                  <a:pt x="655082" y="2925044"/>
                  <a:pt x="0" y="2269962"/>
                  <a:pt x="0" y="1461877"/>
                </a:cubicBezTo>
                <a:cubicBezTo>
                  <a:pt x="0" y="704296"/>
                  <a:pt x="575756" y="81192"/>
                  <a:pt x="1313568" y="626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86562173-D9DF-4B80-B41C-B2366D8F2CC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465227" y="3267983"/>
            <a:ext cx="3726773" cy="3590017"/>
          </a:xfrm>
          <a:custGeom>
            <a:avLst/>
            <a:gdLst>
              <a:gd name="connsiteX0" fmla="*/ 2272751 w 3726773"/>
              <a:gd name="connsiteY0" fmla="*/ 0 h 3590017"/>
              <a:gd name="connsiteX1" fmla="*/ 3718432 w 3726773"/>
              <a:gd name="connsiteY1" fmla="*/ 518986 h 3590017"/>
              <a:gd name="connsiteX2" fmla="*/ 3726773 w 3726773"/>
              <a:gd name="connsiteY2" fmla="*/ 526567 h 3590017"/>
              <a:gd name="connsiteX3" fmla="*/ 3726773 w 3726773"/>
              <a:gd name="connsiteY3" fmla="*/ 3590017 h 3590017"/>
              <a:gd name="connsiteX4" fmla="*/ 422959 w 3726773"/>
              <a:gd name="connsiteY4" fmla="*/ 3590017 h 3590017"/>
              <a:gd name="connsiteX5" fmla="*/ 388150 w 3726773"/>
              <a:gd name="connsiteY5" fmla="*/ 3543469 h 3590017"/>
              <a:gd name="connsiteX6" fmla="*/ 0 w 3726773"/>
              <a:gd name="connsiteY6" fmla="*/ 2272752 h 3590017"/>
              <a:gd name="connsiteX7" fmla="*/ 2272751 w 3726773"/>
              <a:gd name="connsiteY7" fmla="*/ 0 h 3590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26773" h="3590017">
                <a:moveTo>
                  <a:pt x="2272751" y="0"/>
                </a:moveTo>
                <a:cubicBezTo>
                  <a:pt x="2821903" y="0"/>
                  <a:pt x="3325566" y="194765"/>
                  <a:pt x="3718432" y="518986"/>
                </a:cubicBezTo>
                <a:lnTo>
                  <a:pt x="3726773" y="526567"/>
                </a:lnTo>
                <a:lnTo>
                  <a:pt x="3726773" y="3590017"/>
                </a:lnTo>
                <a:lnTo>
                  <a:pt x="422959" y="3590017"/>
                </a:lnTo>
                <a:lnTo>
                  <a:pt x="388150" y="3543469"/>
                </a:lnTo>
                <a:cubicBezTo>
                  <a:pt x="143093" y="3180735"/>
                  <a:pt x="0" y="2743454"/>
                  <a:pt x="0" y="2272752"/>
                </a:cubicBezTo>
                <a:cubicBezTo>
                  <a:pt x="0" y="1017546"/>
                  <a:pt x="1017546" y="0"/>
                  <a:pt x="227275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2CFE18B2-C456-4DF2-9D4C-6A9017A62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8ABD619-DC62-4FA6-8ABC-122A5C4B4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78A21E-0201-405E-A386-7A39F8F82F4E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1301262" y="21822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96BABF-2A15-48FB-BA27-BC36B637FCC7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 rot="16200000">
            <a:off x="-762668" y="4999038"/>
            <a:ext cx="335280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618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53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5" r:id="rId3"/>
    <p:sldLayoutId id="2147483676" r:id="rId4"/>
    <p:sldLayoutId id="2147483660" r:id="rId5"/>
    <p:sldLayoutId id="2147483680" r:id="rId6"/>
    <p:sldLayoutId id="2147483677" r:id="rId7"/>
    <p:sldLayoutId id="2147483665" r:id="rId8"/>
    <p:sldLayoutId id="2147483663" r:id="rId9"/>
    <p:sldLayoutId id="2147483679" r:id="rId10"/>
    <p:sldLayoutId id="2147483681" r:id="rId11"/>
    <p:sldLayoutId id="2147483671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mgHHc3dr2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5" descr="Three neatly stacked books">
            <a:extLst>
              <a:ext uri="{FF2B5EF4-FFF2-40B4-BE49-F238E27FC236}">
                <a16:creationId xmlns:a16="http://schemas.microsoft.com/office/drawing/2014/main" id="{B5F22C11-4FE3-4065-96C3-C3A1E470B97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14662" b="106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AE4F1D-F101-4E88-9698-51D314EF2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Recap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726762-2B23-4F53-9DBB-96441A2A51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065146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By Zita Draper and Laura Knight</a:t>
            </a:r>
          </a:p>
        </p:txBody>
      </p:sp>
    </p:spTree>
    <p:extLst>
      <p:ext uri="{BB962C8B-B14F-4D97-AF65-F5344CB8AC3E}">
        <p14:creationId xmlns:p14="http://schemas.microsoft.com/office/powerpoint/2010/main" val="19176322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54FA453-CA6F-4ED8-B4B2-61C3D67FF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Content </a:t>
            </a:r>
          </a:p>
        </p:txBody>
      </p:sp>
      <p:sp>
        <p:nvSpPr>
          <p:cNvPr id="2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6C66D00-10CA-46F2-879E-CF0031B84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Kahoot Quiz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Video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Kahoot Quiz 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Video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Kahoot Quiz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Video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Kahoot Quiz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Kahoot Quiz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D5BE6-8E82-44B7-AF20-20405C0CE58E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988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7DE92-075C-43EC-8CB3-D334B9CF3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Aims and Objectives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C7A2D31-2E00-45A7-8AB6-6AB560E970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Aim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994E4-45F6-40E9-98B7-10B9F6F050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The aim of this section is to simply recap everything that has been taught. </a:t>
            </a:r>
          </a:p>
          <a:p>
            <a:r>
              <a:rPr lang="en-US" dirty="0"/>
              <a:t>The aim of this last hour is to give the students time to see Laura for any drafts.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466BEDD-68E0-4725-A340-3243E26B18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F333FEA-CEF7-4B41-8570-C510A5D625E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By the end of the session students should have recapped everything that has been learnt since September. </a:t>
            </a:r>
          </a:p>
          <a:p>
            <a:r>
              <a:rPr lang="en-GB" dirty="0"/>
              <a:t>By the end of the session today students should have if needed seen Laura to show her a draft of their final assignment.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4D430-E0CC-4442-BDFA-D14BE3017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605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3EA9F-812A-4211-802D-0360B0D81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Theft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FA1492F-151F-4391-B6DF-73E92F9550AC}"/>
              </a:ext>
            </a:extLst>
          </p:cNvPr>
          <p:cNvSpPr>
            <a:spLocks noGrp="1"/>
          </p:cNvSpPr>
          <p:nvPr>
            <p:ph type="body" idx="14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Theft criminal law - YouTube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2C9DE8-3B57-4342-BB92-141B802FD43C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108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Placeholder 39" descr="A picture containing shipyard containers">
            <a:extLst>
              <a:ext uri="{FF2B5EF4-FFF2-40B4-BE49-F238E27FC236}">
                <a16:creationId xmlns:a16="http://schemas.microsoft.com/office/drawing/2014/main" id="{349B49B8-DB39-4E92-A441-F8078B215C3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8837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275" y="2276439"/>
            <a:ext cx="9679448" cy="286843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Kahoot 1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1A6D85-3837-435F-A342-5A3F98172B12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1256275" y="5098254"/>
            <a:ext cx="9679449" cy="75025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Theft </a:t>
            </a:r>
          </a:p>
        </p:txBody>
      </p:sp>
    </p:spTree>
    <p:extLst>
      <p:ext uri="{BB962C8B-B14F-4D97-AF65-F5344CB8AC3E}">
        <p14:creationId xmlns:p14="http://schemas.microsoft.com/office/powerpoint/2010/main" val="200544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E27C7C-4B68-4BBC-BF36-8959D8493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b="1" i="1" u="sng" dirty="0"/>
              <a:t>Offences Against the Persons Act 1861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5B696974-FF2C-4C1D-933F-00F2624232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sz="2000" dirty="0"/>
              <a:t>S.18 GBH 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sz="2000" dirty="0"/>
              <a:t>S.20 GBH 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sz="2000" dirty="0"/>
              <a:t>S.47 ABH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sz="2000" dirty="0"/>
              <a:t>Battery </a:t>
            </a:r>
          </a:p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GB" sz="2000" dirty="0"/>
              <a:t>Assault 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504C781-7DF1-4C26-9F98-F9D10675D53F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914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BD9BA6BF-6568-4975-AED4-51F3CDB92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030" y="1209220"/>
            <a:ext cx="9147940" cy="23372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i="0" kern="1200" cap="all" baseline="0" dirty="0">
                <a:latin typeface="+mj-lt"/>
                <a:ea typeface="+mj-ea"/>
                <a:cs typeface="+mj-cs"/>
              </a:rPr>
              <a:t>Kahoot 2</a:t>
            </a:r>
            <a:br>
              <a:rPr lang="en-US" sz="6000" b="1" i="0" kern="1200" cap="all" baseline="0" dirty="0">
                <a:latin typeface="+mj-lt"/>
                <a:ea typeface="+mj-ea"/>
                <a:cs typeface="+mj-cs"/>
              </a:rPr>
            </a:br>
            <a:r>
              <a:rPr lang="en-US" sz="2400" dirty="0"/>
              <a:t>Offences against the persons Act 1861</a:t>
            </a:r>
            <a:endParaRPr lang="en-US" sz="6000" b="1" i="0" kern="1200" cap="all" baseline="0" dirty="0">
              <a:latin typeface="+mj-lt"/>
              <a:ea typeface="+mj-ea"/>
              <a:cs typeface="+mj-cs"/>
            </a:endParaRPr>
          </a:p>
        </p:txBody>
      </p:sp>
      <p:sp>
        <p:nvSpPr>
          <p:cNvPr id="20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827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6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A6E47-B43A-469F-948E-0CA75F4AB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Break</a:t>
            </a:r>
          </a:p>
        </p:txBody>
      </p:sp>
      <p:cxnSp>
        <p:nvCxnSpPr>
          <p:cNvPr id="28" name="Straight Connector 18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1" name="Graphic 10" descr="Classroom outline">
            <a:extLst>
              <a:ext uri="{FF2B5EF4-FFF2-40B4-BE49-F238E27FC236}">
                <a16:creationId xmlns:a16="http://schemas.microsoft.com/office/drawing/2014/main" id="{A993D748-1A84-49AF-ADE8-E9AFDB2EEE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03882" y="5854700"/>
            <a:ext cx="914400" cy="914400"/>
          </a:xfrm>
          <a:prstGeom prst="rect">
            <a:avLst/>
          </a:prstGeom>
        </p:spPr>
      </p:pic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C4DA32A4-607C-462F-9B49-1D859C0875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534453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5600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5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D4BEE64B-0348-4CA2-8E8C-1F048115D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030" y="1209220"/>
            <a:ext cx="9147940" cy="23372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i="0" u="sng" kern="1200" cap="all" baseline="0">
                <a:latin typeface="+mj-lt"/>
                <a:ea typeface="+mj-ea"/>
                <a:cs typeface="+mj-cs"/>
              </a:rPr>
              <a:t>Burglary </a:t>
            </a:r>
          </a:p>
        </p:txBody>
      </p:sp>
      <p:sp>
        <p:nvSpPr>
          <p:cNvPr id="20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9C39E95-E1B3-4552-ABD4-3440F7446CE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133916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8834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itle 65">
            <a:extLst>
              <a:ext uri="{FF2B5EF4-FFF2-40B4-BE49-F238E27FC236}">
                <a16:creationId xmlns:a16="http://schemas.microsoft.com/office/drawing/2014/main" id="{35713D5D-A498-460B-B8EE-257835F3C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Kahoot 3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67A9366-C757-47AD-AE2D-E4991DCA3DC7}"/>
              </a:ext>
            </a:extLst>
          </p:cNvPr>
          <p:cNvSpPr>
            <a:spLocks noGrp="1"/>
          </p:cNvSpPr>
          <p:nvPr>
            <p:ph type="body" idx="14"/>
          </p:nvPr>
        </p:nvSpPr>
        <p:spPr/>
        <p:txBody>
          <a:bodyPr/>
          <a:lstStyle/>
          <a:p>
            <a:r>
              <a:rPr lang="en-US" dirty="0"/>
              <a:t>Burglary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746217-A2C2-40AC-A1F0-9F05F56BF07F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13410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9EB96F-C3E5-45AE-924B-53BDB88DA20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161088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622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85278-3D07-466F-8351-667A2EBEA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Defenses 1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370D29-A2FB-4C26-BA8C-B4BC189F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Insanity – </a:t>
            </a:r>
            <a:r>
              <a:rPr lang="en-GB" dirty="0" err="1"/>
              <a:t>M’Naughten</a:t>
            </a:r>
            <a:r>
              <a:rPr lang="en-GB" dirty="0"/>
              <a:t>- Defect of reason </a:t>
            </a:r>
          </a:p>
          <a:p>
            <a:pPr marL="0" indent="0">
              <a:buNone/>
            </a:pPr>
            <a:r>
              <a:rPr lang="en-GB" dirty="0"/>
              <a:t>                                          - Disease of the mind</a:t>
            </a:r>
          </a:p>
          <a:p>
            <a:pPr marL="0" indent="0">
              <a:buNone/>
            </a:pPr>
            <a:r>
              <a:rPr lang="en-GB" dirty="0"/>
              <a:t>                                          - Nature and quality of the act </a:t>
            </a:r>
          </a:p>
          <a:p>
            <a:pPr marL="0" indent="0">
              <a:buNone/>
            </a:pPr>
            <a:r>
              <a:rPr lang="en-GB" dirty="0"/>
              <a:t>                                          - The act is wrong</a:t>
            </a:r>
          </a:p>
          <a:p>
            <a:r>
              <a:rPr lang="en-GB" dirty="0"/>
              <a:t>Automatism- Total loss of control </a:t>
            </a:r>
          </a:p>
          <a:p>
            <a:pPr marL="0" indent="0">
              <a:buNone/>
            </a:pPr>
            <a:r>
              <a:rPr lang="en-GB" dirty="0"/>
              <a:t>                         - External Factors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Intoxication – Voluntary and involuntary</a:t>
            </a:r>
          </a:p>
        </p:txBody>
      </p:sp>
    </p:spTree>
    <p:extLst>
      <p:ext uri="{BB962C8B-B14F-4D97-AF65-F5344CB8AC3E}">
        <p14:creationId xmlns:p14="http://schemas.microsoft.com/office/powerpoint/2010/main" val="3159288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E22B422-126A-48EC-B940-0D004CF2B7B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E5373E72-2D1D-43D0-8927-2FEF3C550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Kahoot 4 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342920C-09D5-44B2-8BFA-6C5202DF5547}"/>
              </a:ext>
            </a:extLst>
          </p:cNvPr>
          <p:cNvSpPr>
            <a:spLocks noGrp="1"/>
          </p:cNvSpPr>
          <p:nvPr>
            <p:ph type="body" idx="14"/>
          </p:nvPr>
        </p:nvSpPr>
        <p:spPr/>
        <p:txBody>
          <a:bodyPr/>
          <a:lstStyle/>
          <a:p>
            <a:r>
              <a:rPr lang="en-GB" dirty="0"/>
              <a:t>Defences 1 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6F90A55-ADF3-4B84-A78F-945F3B708B82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D2F3DE-28CB-46E3-9FEE-D3F738C1B9E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7660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3EA2A26-DBEB-4B4E-BCBC-ED624B700A1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1DA0B814-581E-4BD5-BB5B-7A1FB6551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Kahoot 5 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21DFF7B-1700-468A-BBDC-CBDA727FFE44}"/>
              </a:ext>
            </a:extLst>
          </p:cNvPr>
          <p:cNvSpPr>
            <a:spLocks noGrp="1"/>
          </p:cNvSpPr>
          <p:nvPr>
            <p:ph type="body" idx="14"/>
          </p:nvPr>
        </p:nvSpPr>
        <p:spPr/>
        <p:txBody>
          <a:bodyPr/>
          <a:lstStyle/>
          <a:p>
            <a:r>
              <a:rPr lang="en-GB" dirty="0"/>
              <a:t>Defences 2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EE2E33-793A-459E-9B75-FBC32CD1F307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EEC55B-7EB4-488B-B134-3CF08C4B151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4524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25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2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Placeholder 20" descr="A deer on a field full of snow">
            <a:extLst>
              <a:ext uri="{FF2B5EF4-FFF2-40B4-BE49-F238E27FC236}">
                <a16:creationId xmlns:a16="http://schemas.microsoft.com/office/drawing/2014/main" id="{51D0674D-531C-429E-8006-0D5519F2A3F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15730"/>
          <a:stretch/>
        </p:blipFill>
        <p:spPr>
          <a:xfrm>
            <a:off x="0" y="8313"/>
            <a:ext cx="12191980" cy="6857990"/>
          </a:xfrm>
          <a:prstGeom prst="rect">
            <a:avLst/>
          </a:prstGeom>
        </p:spPr>
      </p:pic>
      <p:sp>
        <p:nvSpPr>
          <p:cNvPr id="36" name="Rectangle 29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0AF075F3-75AA-4AEC-8D93-DB68BEC8E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7459" y="301430"/>
            <a:ext cx="4023360" cy="28022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E91834D9-E878-417C-A792-8DE484AFD947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4378462" y="3103649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Wishing you a Merry Christmas and a Happy New Year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CFC4993C-22B1-4153-9289-D26CFB4B449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970819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2839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025B34-BD2B-4F65-80AF-217925182ED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55B3D43-99F7-47DF-90D6-3E3028F5936C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B2BE0AF-90CB-4C86-BB1E-26E501BCE9E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Gradient design</Template>
  <TotalTime>2220</TotalTime>
  <Words>436</Words>
  <Application>Microsoft Office PowerPoint</Application>
  <PresentationFormat>Widescreen</PresentationFormat>
  <Paragraphs>93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Univers</vt:lpstr>
      <vt:lpstr>Wingdings</vt:lpstr>
      <vt:lpstr>GradientVTI</vt:lpstr>
      <vt:lpstr>Recap </vt:lpstr>
      <vt:lpstr>Content </vt:lpstr>
      <vt:lpstr>    Aims and Objectives </vt:lpstr>
      <vt:lpstr>Theft </vt:lpstr>
      <vt:lpstr>Kahoot 1</vt:lpstr>
      <vt:lpstr>Offences Against the Persons Act 1861</vt:lpstr>
      <vt:lpstr>Kahoot 2 Offences against the persons Act 1861</vt:lpstr>
      <vt:lpstr>Break</vt:lpstr>
      <vt:lpstr>Burglary </vt:lpstr>
      <vt:lpstr>Kahoot 3 </vt:lpstr>
      <vt:lpstr>Defenses 1 </vt:lpstr>
      <vt:lpstr>Kahoot 4 </vt:lpstr>
      <vt:lpstr>Kahoot 5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</dc:title>
  <dc:creator>Zita Draper</dc:creator>
  <cp:lastModifiedBy>Zita Draper</cp:lastModifiedBy>
  <cp:revision>2</cp:revision>
  <dcterms:created xsi:type="dcterms:W3CDTF">2021-12-02T08:58:47Z</dcterms:created>
  <dcterms:modified xsi:type="dcterms:W3CDTF">2021-12-04T19:56:37Z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