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3" r:id="rId5"/>
    <p:sldMasterId id="2147483654" r:id="rId6"/>
    <p:sldMasterId id="2147483712" r:id="rId7"/>
    <p:sldMasterId id="2147483716" r:id="rId8"/>
    <p:sldMasterId id="2147483658" r:id="rId9"/>
    <p:sldMasterId id="2147483659" r:id="rId10"/>
    <p:sldMasterId id="2147483662" r:id="rId11"/>
  </p:sldMasterIdLst>
  <p:notesMasterIdLst>
    <p:notesMasterId r:id="rId53"/>
  </p:notesMasterIdLst>
  <p:sldIdLst>
    <p:sldId id="258" r:id="rId12"/>
    <p:sldId id="259" r:id="rId13"/>
    <p:sldId id="260" r:id="rId14"/>
    <p:sldId id="291" r:id="rId15"/>
    <p:sldId id="312" r:id="rId16"/>
    <p:sldId id="263" r:id="rId17"/>
    <p:sldId id="262" r:id="rId18"/>
    <p:sldId id="264" r:id="rId19"/>
    <p:sldId id="265" r:id="rId20"/>
    <p:sldId id="266" r:id="rId21"/>
    <p:sldId id="267" r:id="rId22"/>
    <p:sldId id="295" r:id="rId23"/>
    <p:sldId id="294" r:id="rId24"/>
    <p:sldId id="269" r:id="rId25"/>
    <p:sldId id="296" r:id="rId26"/>
    <p:sldId id="270" r:id="rId27"/>
    <p:sldId id="292" r:id="rId28"/>
    <p:sldId id="293" r:id="rId29"/>
    <p:sldId id="297" r:id="rId30"/>
    <p:sldId id="304" r:id="rId31"/>
    <p:sldId id="299" r:id="rId32"/>
    <p:sldId id="298" r:id="rId33"/>
    <p:sldId id="300" r:id="rId34"/>
    <p:sldId id="303" r:id="rId35"/>
    <p:sldId id="301" r:id="rId36"/>
    <p:sldId id="278" r:id="rId37"/>
    <p:sldId id="277" r:id="rId38"/>
    <p:sldId id="283" r:id="rId39"/>
    <p:sldId id="302" r:id="rId40"/>
    <p:sldId id="309" r:id="rId41"/>
    <p:sldId id="286" r:id="rId42"/>
    <p:sldId id="289" r:id="rId43"/>
    <p:sldId id="288" r:id="rId44"/>
    <p:sldId id="274" r:id="rId45"/>
    <p:sldId id="313" r:id="rId46"/>
    <p:sldId id="314" r:id="rId47"/>
    <p:sldId id="285" r:id="rId48"/>
    <p:sldId id="306" r:id="rId49"/>
    <p:sldId id="307" r:id="rId50"/>
    <p:sldId id="310" r:id="rId51"/>
    <p:sldId id="290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19"/>
    <p:restoredTop sz="83231" autoAdjust="0"/>
  </p:normalViewPr>
  <p:slideViewPr>
    <p:cSldViewPr snapToGrid="0" snapToObjects="1">
      <p:cViewPr varScale="1">
        <p:scale>
          <a:sx n="93" d="100"/>
          <a:sy n="93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0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slide" Target="slides/slide4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Pugh" userId="0c243754-e5db-4f8a-b480-e8b3756bbae8" providerId="ADAL" clId="{703EB9DF-5989-4BBE-B87C-CD5E2E48186C}"/>
    <pc:docChg chg="undo custSel modSld delMainMaster">
      <pc:chgData name="Jonathan Pugh" userId="0c243754-e5db-4f8a-b480-e8b3756bbae8" providerId="ADAL" clId="{703EB9DF-5989-4BBE-B87C-CD5E2E48186C}" dt="2026-09-18T12:21:46.479" v="63" actId="20577"/>
      <pc:docMkLst>
        <pc:docMk/>
      </pc:docMkLst>
      <pc:sldChg chg="modSp mod">
        <pc:chgData name="Jonathan Pugh" userId="0c243754-e5db-4f8a-b480-e8b3756bbae8" providerId="ADAL" clId="{703EB9DF-5989-4BBE-B87C-CD5E2E48186C}" dt="2026-09-18T12:21:46.479" v="63" actId="20577"/>
        <pc:sldMkLst>
          <pc:docMk/>
          <pc:sldMk cId="2589691970" sldId="304"/>
        </pc:sldMkLst>
        <pc:spChg chg="mod">
          <ac:chgData name="Jonathan Pugh" userId="0c243754-e5db-4f8a-b480-e8b3756bbae8" providerId="ADAL" clId="{703EB9DF-5989-4BBE-B87C-CD5E2E48186C}" dt="2026-09-18T12:21:46.479" v="63" actId="20577"/>
          <ac:spMkLst>
            <pc:docMk/>
            <pc:sldMk cId="2589691970" sldId="304"/>
            <ac:spMk id="3" creationId="{9FD8174D-FE82-551A-58C7-4CF8E0931CFA}"/>
          </ac:spMkLst>
        </pc:spChg>
      </pc:sldChg>
      <pc:sldChg chg="modSp mod">
        <pc:chgData name="Jonathan Pugh" userId="0c243754-e5db-4f8a-b480-e8b3756bbae8" providerId="ADAL" clId="{703EB9DF-5989-4BBE-B87C-CD5E2E48186C}" dt="2026-09-18T09:53:50.882" v="0" actId="20577"/>
        <pc:sldMkLst>
          <pc:docMk/>
          <pc:sldMk cId="1297601538" sldId="312"/>
        </pc:sldMkLst>
        <pc:spChg chg="mod">
          <ac:chgData name="Jonathan Pugh" userId="0c243754-e5db-4f8a-b480-e8b3756bbae8" providerId="ADAL" clId="{703EB9DF-5989-4BBE-B87C-CD5E2E48186C}" dt="2026-09-18T09:53:50.882" v="0" actId="20577"/>
          <ac:spMkLst>
            <pc:docMk/>
            <pc:sldMk cId="1297601538" sldId="312"/>
            <ac:spMk id="4" creationId="{CAFE31E6-F4C0-7757-B332-31A1E6E4A424}"/>
          </ac:spMkLst>
        </pc:spChg>
      </pc:sld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3994187330" sldId="2147483650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99430989" sldId="2147483652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537362470" sldId="2147483656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754378712" sldId="2147483666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1466483333" sldId="2147483706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897765364" sldId="2147483708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677080840" sldId="2147483710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3785228503" sldId="2147483714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42203895" sldId="2147483718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3921216059" sldId="2147483720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Jonathan Pugh" userId="0c243754-e5db-4f8a-b480-e8b3756bbae8" providerId="ADAL" clId="{703EB9DF-5989-4BBE-B87C-CD5E2E48186C}" dt="2026-09-18T12:20:36.519" v="2"/>
        <pc:sldMasterMkLst>
          <pc:docMk/>
          <pc:sldMasterMk cId="2412027871" sldId="2147483722"/>
        </pc:sldMasterMkLst>
        <pc:sldLayoutChg chg="del">
          <pc:chgData name="Jonathan Pugh" userId="0c243754-e5db-4f8a-b480-e8b3756bbae8" providerId="ADAL" clId="{703EB9DF-5989-4BBE-B87C-CD5E2E48186C}" dt="2026-09-18T12:20:36.519" v="2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7C23D4-20F9-4712-B7FC-A368B78F9178}" type="doc">
      <dgm:prSet loTypeId="urn:microsoft.com/office/officeart/2005/8/layout/default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35883E04-13C8-4E2B-9763-A7C6AC1BC91A}">
      <dgm:prSet/>
      <dgm:spPr/>
      <dgm:t>
        <a:bodyPr/>
        <a:lstStyle/>
        <a:p>
          <a:r>
            <a:rPr lang="en-US" dirty="0"/>
            <a:t>Jonathan Pugh</a:t>
          </a:r>
        </a:p>
      </dgm:t>
    </dgm:pt>
    <dgm:pt modelId="{A09D80A6-DE0B-4B8D-9CE7-C21827D8BA3F}" type="parTrans" cxnId="{2ED4EBD8-0E2C-4154-A8E2-5DE8008D280E}">
      <dgm:prSet/>
      <dgm:spPr/>
      <dgm:t>
        <a:bodyPr/>
        <a:lstStyle/>
        <a:p>
          <a:endParaRPr lang="en-US"/>
        </a:p>
      </dgm:t>
    </dgm:pt>
    <dgm:pt modelId="{6A6F88E0-F237-4BBF-81DE-817F13391823}" type="sibTrans" cxnId="{2ED4EBD8-0E2C-4154-A8E2-5DE8008D280E}">
      <dgm:prSet/>
      <dgm:spPr/>
      <dgm:t>
        <a:bodyPr/>
        <a:lstStyle/>
        <a:p>
          <a:endParaRPr lang="en-US"/>
        </a:p>
      </dgm:t>
    </dgm:pt>
    <dgm:pt modelId="{80C5828A-2DB4-4740-BD09-04366F4FA826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Dr. Brett </a:t>
          </a:r>
          <a:r>
            <a:rPr lang="en-GB" dirty="0" err="1"/>
            <a:t>Aggersberg</a:t>
          </a:r>
          <a:endParaRPr lang="en-US" dirty="0"/>
        </a:p>
        <a:p>
          <a:pPr marL="0" lv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dirty="0"/>
        </a:p>
      </dgm:t>
    </dgm:pt>
    <dgm:pt modelId="{640FF0B5-D59B-49C7-AF7D-79A2D3594E88}" type="parTrans" cxnId="{38867C8F-9C98-43BF-9DF4-7C955DF28B35}">
      <dgm:prSet/>
      <dgm:spPr/>
      <dgm:t>
        <a:bodyPr/>
        <a:lstStyle/>
        <a:p>
          <a:endParaRPr lang="en-US"/>
        </a:p>
      </dgm:t>
    </dgm:pt>
    <dgm:pt modelId="{B69A4306-B1BC-4818-B0F5-91904232BD02}" type="sibTrans" cxnId="{38867C8F-9C98-43BF-9DF4-7C955DF28B35}">
      <dgm:prSet/>
      <dgm:spPr/>
      <dgm:t>
        <a:bodyPr/>
        <a:lstStyle/>
        <a:p>
          <a:endParaRPr lang="en-US"/>
        </a:p>
      </dgm:t>
    </dgm:pt>
    <dgm:pt modelId="{7E976D16-C6F6-4E1A-95F4-8BF67005CB0F}">
      <dgm:prSet/>
      <dgm:spPr/>
      <dgm:t>
        <a:bodyPr/>
        <a:lstStyle/>
        <a:p>
          <a:r>
            <a:rPr lang="en-GB" dirty="0"/>
            <a:t>Stacey-Jo Atkinson</a:t>
          </a:r>
          <a:endParaRPr lang="en-US" dirty="0"/>
        </a:p>
      </dgm:t>
    </dgm:pt>
    <dgm:pt modelId="{2843C740-6B18-4163-80A7-9DD797EE76CA}" type="parTrans" cxnId="{56FBA671-7AC7-4211-A7A4-4F382AB63403}">
      <dgm:prSet/>
      <dgm:spPr/>
      <dgm:t>
        <a:bodyPr/>
        <a:lstStyle/>
        <a:p>
          <a:endParaRPr lang="en-US"/>
        </a:p>
      </dgm:t>
    </dgm:pt>
    <dgm:pt modelId="{DA7637E0-9FD6-47D5-B603-CA5880D3D2D6}" type="sibTrans" cxnId="{56FBA671-7AC7-4211-A7A4-4F382AB63403}">
      <dgm:prSet/>
      <dgm:spPr/>
      <dgm:t>
        <a:bodyPr/>
        <a:lstStyle/>
        <a:p>
          <a:endParaRPr lang="en-US"/>
        </a:p>
      </dgm:t>
    </dgm:pt>
    <dgm:pt modelId="{A14D85F1-9D18-48BF-AC7B-77805A7FE9DC}">
      <dgm:prSet/>
      <dgm:spPr/>
      <dgm:t>
        <a:bodyPr/>
        <a:lstStyle/>
        <a:p>
          <a:pPr marL="0" lvl="0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Dave Atkinson</a:t>
          </a:r>
        </a:p>
      </dgm:t>
    </dgm:pt>
    <dgm:pt modelId="{F5322901-1287-4F62-8F19-51E7FD8DCE6E}" type="parTrans" cxnId="{7B312EF5-EAB2-4794-8AC0-218095ED6343}">
      <dgm:prSet/>
      <dgm:spPr/>
      <dgm:t>
        <a:bodyPr/>
        <a:lstStyle/>
        <a:p>
          <a:endParaRPr lang="en-US"/>
        </a:p>
      </dgm:t>
    </dgm:pt>
    <dgm:pt modelId="{D53095AF-A20E-42F6-83EF-61EABDE5FB28}" type="sibTrans" cxnId="{7B312EF5-EAB2-4794-8AC0-218095ED6343}">
      <dgm:prSet/>
      <dgm:spPr/>
      <dgm:t>
        <a:bodyPr/>
        <a:lstStyle/>
        <a:p>
          <a:endParaRPr lang="en-US"/>
        </a:p>
      </dgm:t>
    </dgm:pt>
    <dgm:pt modelId="{7E545FDD-1A81-4559-BE14-4D9E2F1B876E}">
      <dgm:prSet/>
      <dgm:spPr/>
      <dgm:t>
        <a:bodyPr/>
        <a:lstStyle/>
        <a:p>
          <a:r>
            <a:rPr lang="en-US" dirty="0"/>
            <a:t>Andrew Fillis</a:t>
          </a:r>
        </a:p>
      </dgm:t>
    </dgm:pt>
    <dgm:pt modelId="{AB73DFAE-0A35-4D04-B78F-9FA46FECE45C}" type="parTrans" cxnId="{2CCF5BC8-0411-453F-88D2-583D2165F4FF}">
      <dgm:prSet/>
      <dgm:spPr/>
      <dgm:t>
        <a:bodyPr/>
        <a:lstStyle/>
        <a:p>
          <a:endParaRPr lang="en-US"/>
        </a:p>
      </dgm:t>
    </dgm:pt>
    <dgm:pt modelId="{4F615321-B2F3-433D-A8E4-979719E3C668}" type="sibTrans" cxnId="{2CCF5BC8-0411-453F-88D2-583D2165F4FF}">
      <dgm:prSet/>
      <dgm:spPr/>
      <dgm:t>
        <a:bodyPr/>
        <a:lstStyle/>
        <a:p>
          <a:endParaRPr lang="en-US"/>
        </a:p>
      </dgm:t>
    </dgm:pt>
    <dgm:pt modelId="{3394897D-11F3-4A35-9BB9-CE3F50AB5C47}">
      <dgm:prSet/>
      <dgm:spPr/>
      <dgm:t>
        <a:bodyPr/>
        <a:lstStyle/>
        <a:p>
          <a:r>
            <a:rPr lang="en-GB" dirty="0"/>
            <a:t>Liam O’Hara</a:t>
          </a:r>
          <a:endParaRPr lang="en-US" dirty="0"/>
        </a:p>
      </dgm:t>
    </dgm:pt>
    <dgm:pt modelId="{FF374B29-3597-46E5-81DC-28C399904D4F}" type="parTrans" cxnId="{0B12A2AA-4305-42FF-AA1C-3012AE8F19BF}">
      <dgm:prSet/>
      <dgm:spPr/>
      <dgm:t>
        <a:bodyPr/>
        <a:lstStyle/>
        <a:p>
          <a:endParaRPr lang="en-US"/>
        </a:p>
      </dgm:t>
    </dgm:pt>
    <dgm:pt modelId="{26F0AAD4-66E0-435B-99A8-9CF5CFA27555}" type="sibTrans" cxnId="{0B12A2AA-4305-42FF-AA1C-3012AE8F19BF}">
      <dgm:prSet/>
      <dgm:spPr/>
      <dgm:t>
        <a:bodyPr/>
        <a:lstStyle/>
        <a:p>
          <a:endParaRPr lang="en-US"/>
        </a:p>
      </dgm:t>
    </dgm:pt>
    <dgm:pt modelId="{F0D3CEDB-79C0-4C34-8B19-C2B024ED5040}">
      <dgm:prSet phldrT="[Text]" phldr="0"/>
      <dgm:spPr/>
      <dgm:t>
        <a:bodyPr/>
        <a:lstStyle/>
        <a:p>
          <a:r>
            <a:rPr lang="en-GB" dirty="0"/>
            <a:t>Dr. Sita Thomas</a:t>
          </a:r>
        </a:p>
      </dgm:t>
    </dgm:pt>
    <dgm:pt modelId="{00C94818-B884-461B-B98A-E1E6E92F49B2}" type="parTrans" cxnId="{75F949F0-738D-4411-9C0F-8C1134488CD7}">
      <dgm:prSet/>
      <dgm:spPr/>
      <dgm:t>
        <a:bodyPr/>
        <a:lstStyle/>
        <a:p>
          <a:endParaRPr lang="en-GB"/>
        </a:p>
      </dgm:t>
    </dgm:pt>
    <dgm:pt modelId="{6C0180C8-4206-46A2-A189-D617D3A8522A}" type="sibTrans" cxnId="{75F949F0-738D-4411-9C0F-8C1134488CD7}">
      <dgm:prSet/>
      <dgm:spPr/>
      <dgm:t>
        <a:bodyPr/>
        <a:lstStyle/>
        <a:p>
          <a:endParaRPr lang="en-GB"/>
        </a:p>
      </dgm:t>
    </dgm:pt>
    <dgm:pt modelId="{A24E7700-83DE-46B5-88B5-AB0722943BBF}">
      <dgm:prSet phldrT="[Text]" phldr="0"/>
      <dgm:spPr/>
      <dgm:t>
        <a:bodyPr/>
        <a:lstStyle/>
        <a:p>
          <a:r>
            <a:rPr lang="en-GB" dirty="0"/>
            <a:t>Dr. Rhiannon Mair</a:t>
          </a:r>
        </a:p>
      </dgm:t>
    </dgm:pt>
    <dgm:pt modelId="{D775035F-90C1-4020-A8F9-D56C47AE82DE}" type="parTrans" cxnId="{FFF533B0-7FED-4151-8444-B6E521C8D827}">
      <dgm:prSet/>
      <dgm:spPr/>
      <dgm:t>
        <a:bodyPr/>
        <a:lstStyle/>
        <a:p>
          <a:endParaRPr lang="en-GB"/>
        </a:p>
      </dgm:t>
    </dgm:pt>
    <dgm:pt modelId="{E57ABFB5-D425-42AE-94A2-FF0E5C729EB7}" type="sibTrans" cxnId="{FFF533B0-7FED-4151-8444-B6E521C8D827}">
      <dgm:prSet/>
      <dgm:spPr/>
      <dgm:t>
        <a:bodyPr/>
        <a:lstStyle/>
        <a:p>
          <a:endParaRPr lang="en-GB"/>
        </a:p>
      </dgm:t>
    </dgm:pt>
    <dgm:pt modelId="{BA44E3BD-B3EA-44B7-9AA1-B033C3074833}">
      <dgm:prSet phldrT="[Text]" phldr="0"/>
      <dgm:spPr/>
      <dgm:t>
        <a:bodyPr/>
        <a:lstStyle/>
        <a:p>
          <a:r>
            <a:rPr lang="en-GB" dirty="0"/>
            <a:t>Meilir Evans</a:t>
          </a:r>
        </a:p>
      </dgm:t>
    </dgm:pt>
    <dgm:pt modelId="{1A207AB4-B72A-4086-AB79-2499CBA5A17F}" type="parTrans" cxnId="{A7772691-1798-4E3D-A896-3CD6E1EB7E3B}">
      <dgm:prSet/>
      <dgm:spPr/>
      <dgm:t>
        <a:bodyPr/>
        <a:lstStyle/>
        <a:p>
          <a:endParaRPr lang="en-GB"/>
        </a:p>
      </dgm:t>
    </dgm:pt>
    <dgm:pt modelId="{FEF473D1-FF95-4D57-8E7D-AB38315484C5}" type="sibTrans" cxnId="{A7772691-1798-4E3D-A896-3CD6E1EB7E3B}">
      <dgm:prSet/>
      <dgm:spPr/>
      <dgm:t>
        <a:bodyPr/>
        <a:lstStyle/>
        <a:p>
          <a:endParaRPr lang="en-GB"/>
        </a:p>
      </dgm:t>
    </dgm:pt>
    <dgm:pt modelId="{005D0936-84D9-4D3E-B4F2-DB69E42078C9}">
      <dgm:prSet phldrT="[Text]" phldr="0"/>
      <dgm:spPr/>
      <dgm:t>
        <a:bodyPr/>
        <a:lstStyle/>
        <a:p>
          <a:r>
            <a:rPr lang="en-GB" dirty="0"/>
            <a:t>HPL</a:t>
          </a:r>
        </a:p>
        <a:p>
          <a:r>
            <a:rPr lang="en-GB" dirty="0"/>
            <a:t>Directors</a:t>
          </a:r>
        </a:p>
        <a:p>
          <a:r>
            <a:rPr lang="en-GB" dirty="0"/>
            <a:t>Guest</a:t>
          </a:r>
        </a:p>
      </dgm:t>
    </dgm:pt>
    <dgm:pt modelId="{3B264B47-7808-447F-92DF-DDE0775A0E61}" type="parTrans" cxnId="{CBEFAD46-D239-47F1-B69D-61D86680191F}">
      <dgm:prSet/>
      <dgm:spPr/>
      <dgm:t>
        <a:bodyPr/>
        <a:lstStyle/>
        <a:p>
          <a:endParaRPr lang="en-GB"/>
        </a:p>
      </dgm:t>
    </dgm:pt>
    <dgm:pt modelId="{4AEF5DEB-09AD-44A1-B067-9EFA8A53EB95}" type="sibTrans" cxnId="{CBEFAD46-D239-47F1-B69D-61D86680191F}">
      <dgm:prSet/>
      <dgm:spPr/>
      <dgm:t>
        <a:bodyPr/>
        <a:lstStyle/>
        <a:p>
          <a:endParaRPr lang="en-GB"/>
        </a:p>
      </dgm:t>
    </dgm:pt>
    <dgm:pt modelId="{3E52C92D-97E3-F945-843F-F8D7D6D3513A}" type="pres">
      <dgm:prSet presAssocID="{797C23D4-20F9-4712-B7FC-A368B78F9178}" presName="diagram" presStyleCnt="0">
        <dgm:presLayoutVars>
          <dgm:dir/>
          <dgm:resizeHandles val="exact"/>
        </dgm:presLayoutVars>
      </dgm:prSet>
      <dgm:spPr/>
    </dgm:pt>
    <dgm:pt modelId="{8F2EB803-4B9F-2641-960F-A3FB43F4DF33}" type="pres">
      <dgm:prSet presAssocID="{35883E04-13C8-4E2B-9763-A7C6AC1BC91A}" presName="node" presStyleLbl="node1" presStyleIdx="0" presStyleCnt="10" custScaleX="88949" custScaleY="87699" custLinFactNeighborX="18205" custLinFactNeighborY="-420">
        <dgm:presLayoutVars>
          <dgm:bulletEnabled val="1"/>
        </dgm:presLayoutVars>
      </dgm:prSet>
      <dgm:spPr/>
    </dgm:pt>
    <dgm:pt modelId="{D709007C-E894-004B-AEE7-06175D36484B}" type="pres">
      <dgm:prSet presAssocID="{6A6F88E0-F237-4BBF-81DE-817F13391823}" presName="sibTrans" presStyleCnt="0"/>
      <dgm:spPr/>
    </dgm:pt>
    <dgm:pt modelId="{0F3CD54D-75E9-4C7A-B295-65340D62C799}" type="pres">
      <dgm:prSet presAssocID="{F0D3CEDB-79C0-4C34-8B19-C2B024ED5040}" presName="node" presStyleLbl="node1" presStyleIdx="1" presStyleCnt="10" custLinFactX="-57587" custLinFactY="3561" custLinFactNeighborX="-100000" custLinFactNeighborY="100000">
        <dgm:presLayoutVars>
          <dgm:bulletEnabled val="1"/>
        </dgm:presLayoutVars>
      </dgm:prSet>
      <dgm:spPr/>
    </dgm:pt>
    <dgm:pt modelId="{59829F65-B4CE-4FE8-83F0-37853DF33466}" type="pres">
      <dgm:prSet presAssocID="{6C0180C8-4206-46A2-A189-D617D3A8522A}" presName="sibTrans" presStyleCnt="0"/>
      <dgm:spPr/>
    </dgm:pt>
    <dgm:pt modelId="{8652B508-9616-44DA-BD20-9799C18A0C17}" type="pres">
      <dgm:prSet presAssocID="{A24E7700-83DE-46B5-88B5-AB0722943BBF}" presName="node" presStyleLbl="node1" presStyleIdx="2" presStyleCnt="10" custLinFactY="1621" custLinFactNeighborX="52813" custLinFactNeighborY="100000">
        <dgm:presLayoutVars>
          <dgm:bulletEnabled val="1"/>
        </dgm:presLayoutVars>
      </dgm:prSet>
      <dgm:spPr/>
    </dgm:pt>
    <dgm:pt modelId="{C33EAF7B-DEC2-4462-942F-5221AAF2246E}" type="pres">
      <dgm:prSet presAssocID="{E57ABFB5-D425-42AE-94A2-FF0E5C729EB7}" presName="sibTrans" presStyleCnt="0"/>
      <dgm:spPr/>
    </dgm:pt>
    <dgm:pt modelId="{B3F3D11D-C6CD-47FD-ACFC-19A0BEB2B731}" type="pres">
      <dgm:prSet presAssocID="{BA44E3BD-B3EA-44B7-9AA1-B033C3074833}" presName="node" presStyleLbl="node1" presStyleIdx="3" presStyleCnt="10" custLinFactY="3110" custLinFactNeighborX="-25787" custLinFactNeighborY="100000">
        <dgm:presLayoutVars>
          <dgm:bulletEnabled val="1"/>
        </dgm:presLayoutVars>
      </dgm:prSet>
      <dgm:spPr/>
    </dgm:pt>
    <dgm:pt modelId="{1F8B8A9A-39CB-44CD-A3D1-71A09235EA3D}" type="pres">
      <dgm:prSet presAssocID="{FEF473D1-FF95-4D57-8E7D-AB38315484C5}" presName="sibTrans" presStyleCnt="0"/>
      <dgm:spPr/>
    </dgm:pt>
    <dgm:pt modelId="{5100B45C-1E09-2546-8FCC-39A1A94D2A3C}" type="pres">
      <dgm:prSet presAssocID="{80C5828A-2DB4-4740-BD09-04366F4FA826}" presName="node" presStyleLbl="node1" presStyleIdx="4" presStyleCnt="10" custScaleX="96025" custScaleY="78532" custLinFactY="-20577" custLinFactNeighborX="6621" custLinFactNeighborY="-100000">
        <dgm:presLayoutVars>
          <dgm:bulletEnabled val="1"/>
        </dgm:presLayoutVars>
      </dgm:prSet>
      <dgm:spPr/>
    </dgm:pt>
    <dgm:pt modelId="{4F224E24-8750-FF42-A6EE-829C1D37F1F6}" type="pres">
      <dgm:prSet presAssocID="{B69A4306-B1BC-4818-B0F5-91904232BD02}" presName="sibTrans" presStyleCnt="0"/>
      <dgm:spPr/>
    </dgm:pt>
    <dgm:pt modelId="{8D865706-6CFD-4C49-90BD-BED675E8F521}" type="pres">
      <dgm:prSet presAssocID="{005D0936-84D9-4D3E-B4F2-DB69E42078C9}" presName="node" presStyleLbl="node1" presStyleIdx="5" presStyleCnt="10" custLinFactY="3110" custLinFactNeighborX="27915" custLinFactNeighborY="100000">
        <dgm:presLayoutVars>
          <dgm:bulletEnabled val="1"/>
        </dgm:presLayoutVars>
      </dgm:prSet>
      <dgm:spPr/>
    </dgm:pt>
    <dgm:pt modelId="{47DB1565-3A3E-4942-8147-6EE9F3B2F3FA}" type="pres">
      <dgm:prSet presAssocID="{4AEF5DEB-09AD-44A1-B067-9EFA8A53EB95}" presName="sibTrans" presStyleCnt="0"/>
      <dgm:spPr/>
    </dgm:pt>
    <dgm:pt modelId="{E5DC2F46-5B5A-A04C-907B-9B77C0384CDE}" type="pres">
      <dgm:prSet presAssocID="{7E976D16-C6F6-4E1A-95F4-8BF67005CB0F}" presName="node" presStyleLbl="node1" presStyleIdx="6" presStyleCnt="10" custScaleX="107125" custScaleY="82295" custLinFactX="100000" custLinFactY="-100000" custLinFactNeighborX="167853" custLinFactNeighborY="-128170">
        <dgm:presLayoutVars>
          <dgm:bulletEnabled val="1"/>
        </dgm:presLayoutVars>
      </dgm:prSet>
      <dgm:spPr/>
    </dgm:pt>
    <dgm:pt modelId="{A266CCAF-1139-1B4A-A923-A51B2DD9BD7E}" type="pres">
      <dgm:prSet presAssocID="{DA7637E0-9FD6-47D5-B603-CA5880D3D2D6}" presName="sibTrans" presStyleCnt="0"/>
      <dgm:spPr/>
    </dgm:pt>
    <dgm:pt modelId="{8AF692A4-0986-BD49-AF25-81AA17703B96}" type="pres">
      <dgm:prSet presAssocID="{A14D85F1-9D18-48BF-AC7B-77805A7FE9DC}" presName="node" presStyleLbl="node1" presStyleIdx="7" presStyleCnt="10" custScaleX="90820" custScaleY="86348" custLinFactY="-18354" custLinFactNeighborX="-13239" custLinFactNeighborY="-100000">
        <dgm:presLayoutVars>
          <dgm:bulletEnabled val="1"/>
        </dgm:presLayoutVars>
      </dgm:prSet>
      <dgm:spPr/>
    </dgm:pt>
    <dgm:pt modelId="{C0620088-A6AD-FE46-BC2B-F033E2BF8AB5}" type="pres">
      <dgm:prSet presAssocID="{D53095AF-A20E-42F6-83EF-61EABDE5FB28}" presName="sibTrans" presStyleCnt="0"/>
      <dgm:spPr/>
    </dgm:pt>
    <dgm:pt modelId="{7D60043D-F081-7E42-8AAE-A501BA07654F}" type="pres">
      <dgm:prSet presAssocID="{7E545FDD-1A81-4559-BE14-4D9E2F1B876E}" presName="node" presStyleLbl="node1" presStyleIdx="8" presStyleCnt="10" custScaleX="97769" custScaleY="79377" custLinFactY="-16810" custLinFactNeighborX="-15696" custLinFactNeighborY="-100000">
        <dgm:presLayoutVars>
          <dgm:bulletEnabled val="1"/>
        </dgm:presLayoutVars>
      </dgm:prSet>
      <dgm:spPr/>
    </dgm:pt>
    <dgm:pt modelId="{33BF3DA1-9E62-5147-95A8-C726FE397B6F}" type="pres">
      <dgm:prSet presAssocID="{4F615321-B2F3-433D-A8E4-979719E3C668}" presName="sibTrans" presStyleCnt="0"/>
      <dgm:spPr/>
    </dgm:pt>
    <dgm:pt modelId="{62A17C7F-2380-764F-9407-60DDB3C49D52}" type="pres">
      <dgm:prSet presAssocID="{3394897D-11F3-4A35-9BB9-CE3F50AB5C47}" presName="node" presStyleLbl="node1" presStyleIdx="9" presStyleCnt="10" custScaleX="83273" custScaleY="82670" custLinFactX="-61100" custLinFactNeighborX="-100000" custLinFactNeighborY="-5692">
        <dgm:presLayoutVars>
          <dgm:bulletEnabled val="1"/>
        </dgm:presLayoutVars>
      </dgm:prSet>
      <dgm:spPr/>
    </dgm:pt>
  </dgm:ptLst>
  <dgm:cxnLst>
    <dgm:cxn modelId="{260DE431-7E95-824B-AE1E-976B8185D6CE}" type="presOf" srcId="{7E545FDD-1A81-4559-BE14-4D9E2F1B876E}" destId="{7D60043D-F081-7E42-8AAE-A501BA07654F}" srcOrd="0" destOrd="0" presId="urn:microsoft.com/office/officeart/2005/8/layout/default"/>
    <dgm:cxn modelId="{DD012A33-52A2-234B-A378-B107B4BCAE1C}" type="presOf" srcId="{797C23D4-20F9-4712-B7FC-A368B78F9178}" destId="{3E52C92D-97E3-F945-843F-F8D7D6D3513A}" srcOrd="0" destOrd="0" presId="urn:microsoft.com/office/officeart/2005/8/layout/default"/>
    <dgm:cxn modelId="{690B6E33-2FF1-4C6B-907E-C552B40EA88A}" type="presOf" srcId="{BA44E3BD-B3EA-44B7-9AA1-B033C3074833}" destId="{B3F3D11D-C6CD-47FD-ACFC-19A0BEB2B731}" srcOrd="0" destOrd="0" presId="urn:microsoft.com/office/officeart/2005/8/layout/default"/>
    <dgm:cxn modelId="{ED5C6266-F02C-FF49-85AF-0ED6A4236AB8}" type="presOf" srcId="{A14D85F1-9D18-48BF-AC7B-77805A7FE9DC}" destId="{8AF692A4-0986-BD49-AF25-81AA17703B96}" srcOrd="0" destOrd="0" presId="urn:microsoft.com/office/officeart/2005/8/layout/default"/>
    <dgm:cxn modelId="{CBEFAD46-D239-47F1-B69D-61D86680191F}" srcId="{797C23D4-20F9-4712-B7FC-A368B78F9178}" destId="{005D0936-84D9-4D3E-B4F2-DB69E42078C9}" srcOrd="5" destOrd="0" parTransId="{3B264B47-7808-447F-92DF-DDE0775A0E61}" sibTransId="{4AEF5DEB-09AD-44A1-B067-9EFA8A53EB95}"/>
    <dgm:cxn modelId="{56FBA671-7AC7-4211-A7A4-4F382AB63403}" srcId="{797C23D4-20F9-4712-B7FC-A368B78F9178}" destId="{7E976D16-C6F6-4E1A-95F4-8BF67005CB0F}" srcOrd="6" destOrd="0" parTransId="{2843C740-6B18-4163-80A7-9DD797EE76CA}" sibTransId="{DA7637E0-9FD6-47D5-B603-CA5880D3D2D6}"/>
    <dgm:cxn modelId="{38867C8F-9C98-43BF-9DF4-7C955DF28B35}" srcId="{797C23D4-20F9-4712-B7FC-A368B78F9178}" destId="{80C5828A-2DB4-4740-BD09-04366F4FA826}" srcOrd="4" destOrd="0" parTransId="{640FF0B5-D59B-49C7-AF7D-79A2D3594E88}" sibTransId="{B69A4306-B1BC-4818-B0F5-91904232BD02}"/>
    <dgm:cxn modelId="{94BDF590-67CC-48D1-BB82-114A81754F65}" type="presOf" srcId="{005D0936-84D9-4D3E-B4F2-DB69E42078C9}" destId="{8D865706-6CFD-4C49-90BD-BED675E8F521}" srcOrd="0" destOrd="0" presId="urn:microsoft.com/office/officeart/2005/8/layout/default"/>
    <dgm:cxn modelId="{A7772691-1798-4E3D-A896-3CD6E1EB7E3B}" srcId="{797C23D4-20F9-4712-B7FC-A368B78F9178}" destId="{BA44E3BD-B3EA-44B7-9AA1-B033C3074833}" srcOrd="3" destOrd="0" parTransId="{1A207AB4-B72A-4086-AB79-2499CBA5A17F}" sibTransId="{FEF473D1-FF95-4D57-8E7D-AB38315484C5}"/>
    <dgm:cxn modelId="{0B12A2AA-4305-42FF-AA1C-3012AE8F19BF}" srcId="{797C23D4-20F9-4712-B7FC-A368B78F9178}" destId="{3394897D-11F3-4A35-9BB9-CE3F50AB5C47}" srcOrd="9" destOrd="0" parTransId="{FF374B29-3597-46E5-81DC-28C399904D4F}" sibTransId="{26F0AAD4-66E0-435B-99A8-9CF5CFA27555}"/>
    <dgm:cxn modelId="{FFF533B0-7FED-4151-8444-B6E521C8D827}" srcId="{797C23D4-20F9-4712-B7FC-A368B78F9178}" destId="{A24E7700-83DE-46B5-88B5-AB0722943BBF}" srcOrd="2" destOrd="0" parTransId="{D775035F-90C1-4020-A8F9-D56C47AE82DE}" sibTransId="{E57ABFB5-D425-42AE-94A2-FF0E5C729EB7}"/>
    <dgm:cxn modelId="{F7B857B5-0FC5-6A45-99C1-7A81722514A0}" type="presOf" srcId="{35883E04-13C8-4E2B-9763-A7C6AC1BC91A}" destId="{8F2EB803-4B9F-2641-960F-A3FB43F4DF33}" srcOrd="0" destOrd="0" presId="urn:microsoft.com/office/officeart/2005/8/layout/default"/>
    <dgm:cxn modelId="{E106BEBB-024A-124D-A665-FC36D0559287}" type="presOf" srcId="{3394897D-11F3-4A35-9BB9-CE3F50AB5C47}" destId="{62A17C7F-2380-764F-9407-60DDB3C49D52}" srcOrd="0" destOrd="0" presId="urn:microsoft.com/office/officeart/2005/8/layout/default"/>
    <dgm:cxn modelId="{4C173AC1-3C51-4D10-93D9-D177879765E6}" type="presOf" srcId="{A24E7700-83DE-46B5-88B5-AB0722943BBF}" destId="{8652B508-9616-44DA-BD20-9799C18A0C17}" srcOrd="0" destOrd="0" presId="urn:microsoft.com/office/officeart/2005/8/layout/default"/>
    <dgm:cxn modelId="{E25A70C3-0974-4645-A1D6-CC210AE02959}" type="presOf" srcId="{7E976D16-C6F6-4E1A-95F4-8BF67005CB0F}" destId="{E5DC2F46-5B5A-A04C-907B-9B77C0384CDE}" srcOrd="0" destOrd="0" presId="urn:microsoft.com/office/officeart/2005/8/layout/default"/>
    <dgm:cxn modelId="{2CCF5BC8-0411-453F-88D2-583D2165F4FF}" srcId="{797C23D4-20F9-4712-B7FC-A368B78F9178}" destId="{7E545FDD-1A81-4559-BE14-4D9E2F1B876E}" srcOrd="8" destOrd="0" parTransId="{AB73DFAE-0A35-4D04-B78F-9FA46FECE45C}" sibTransId="{4F615321-B2F3-433D-A8E4-979719E3C668}"/>
    <dgm:cxn modelId="{B434E4C8-E3F4-284F-927A-4762E32EE3EA}" type="presOf" srcId="{80C5828A-2DB4-4740-BD09-04366F4FA826}" destId="{5100B45C-1E09-2546-8FCC-39A1A94D2A3C}" srcOrd="0" destOrd="0" presId="urn:microsoft.com/office/officeart/2005/8/layout/default"/>
    <dgm:cxn modelId="{2ED4EBD8-0E2C-4154-A8E2-5DE8008D280E}" srcId="{797C23D4-20F9-4712-B7FC-A368B78F9178}" destId="{35883E04-13C8-4E2B-9763-A7C6AC1BC91A}" srcOrd="0" destOrd="0" parTransId="{A09D80A6-DE0B-4B8D-9CE7-C21827D8BA3F}" sibTransId="{6A6F88E0-F237-4BBF-81DE-817F13391823}"/>
    <dgm:cxn modelId="{DF60C4EB-0B6F-493F-BAB7-D8E1182A0988}" type="presOf" srcId="{F0D3CEDB-79C0-4C34-8B19-C2B024ED5040}" destId="{0F3CD54D-75E9-4C7A-B295-65340D62C799}" srcOrd="0" destOrd="0" presId="urn:microsoft.com/office/officeart/2005/8/layout/default"/>
    <dgm:cxn modelId="{75F949F0-738D-4411-9C0F-8C1134488CD7}" srcId="{797C23D4-20F9-4712-B7FC-A368B78F9178}" destId="{F0D3CEDB-79C0-4C34-8B19-C2B024ED5040}" srcOrd="1" destOrd="0" parTransId="{00C94818-B884-461B-B98A-E1E6E92F49B2}" sibTransId="{6C0180C8-4206-46A2-A189-D617D3A8522A}"/>
    <dgm:cxn modelId="{7B312EF5-EAB2-4794-8AC0-218095ED6343}" srcId="{797C23D4-20F9-4712-B7FC-A368B78F9178}" destId="{A14D85F1-9D18-48BF-AC7B-77805A7FE9DC}" srcOrd="7" destOrd="0" parTransId="{F5322901-1287-4F62-8F19-51E7FD8DCE6E}" sibTransId="{D53095AF-A20E-42F6-83EF-61EABDE5FB28}"/>
    <dgm:cxn modelId="{F6FBAD2C-18B0-9E4B-A849-1A0E30D61F4E}" type="presParOf" srcId="{3E52C92D-97E3-F945-843F-F8D7D6D3513A}" destId="{8F2EB803-4B9F-2641-960F-A3FB43F4DF33}" srcOrd="0" destOrd="0" presId="urn:microsoft.com/office/officeart/2005/8/layout/default"/>
    <dgm:cxn modelId="{77B6DDC4-57F9-2340-944F-D92A54962BC1}" type="presParOf" srcId="{3E52C92D-97E3-F945-843F-F8D7D6D3513A}" destId="{D709007C-E894-004B-AEE7-06175D36484B}" srcOrd="1" destOrd="0" presId="urn:microsoft.com/office/officeart/2005/8/layout/default"/>
    <dgm:cxn modelId="{432FC469-4455-4123-8C97-B537F327FA2D}" type="presParOf" srcId="{3E52C92D-97E3-F945-843F-F8D7D6D3513A}" destId="{0F3CD54D-75E9-4C7A-B295-65340D62C799}" srcOrd="2" destOrd="0" presId="urn:microsoft.com/office/officeart/2005/8/layout/default"/>
    <dgm:cxn modelId="{100B7C5B-40F5-4C41-A9AF-326AEBE87A57}" type="presParOf" srcId="{3E52C92D-97E3-F945-843F-F8D7D6D3513A}" destId="{59829F65-B4CE-4FE8-83F0-37853DF33466}" srcOrd="3" destOrd="0" presId="urn:microsoft.com/office/officeart/2005/8/layout/default"/>
    <dgm:cxn modelId="{A0401366-7558-47FA-92CD-AAFC9BAE45C2}" type="presParOf" srcId="{3E52C92D-97E3-F945-843F-F8D7D6D3513A}" destId="{8652B508-9616-44DA-BD20-9799C18A0C17}" srcOrd="4" destOrd="0" presId="urn:microsoft.com/office/officeart/2005/8/layout/default"/>
    <dgm:cxn modelId="{A3793ACF-6933-43EE-8685-01D53A652B2E}" type="presParOf" srcId="{3E52C92D-97E3-F945-843F-F8D7D6D3513A}" destId="{C33EAF7B-DEC2-4462-942F-5221AAF2246E}" srcOrd="5" destOrd="0" presId="urn:microsoft.com/office/officeart/2005/8/layout/default"/>
    <dgm:cxn modelId="{6C40FFA2-E116-4C9C-974D-2C0B2C7E3D10}" type="presParOf" srcId="{3E52C92D-97E3-F945-843F-F8D7D6D3513A}" destId="{B3F3D11D-C6CD-47FD-ACFC-19A0BEB2B731}" srcOrd="6" destOrd="0" presId="urn:microsoft.com/office/officeart/2005/8/layout/default"/>
    <dgm:cxn modelId="{D2C89B69-7D3E-439E-8F35-AD408BE3373F}" type="presParOf" srcId="{3E52C92D-97E3-F945-843F-F8D7D6D3513A}" destId="{1F8B8A9A-39CB-44CD-A3D1-71A09235EA3D}" srcOrd="7" destOrd="0" presId="urn:microsoft.com/office/officeart/2005/8/layout/default"/>
    <dgm:cxn modelId="{D2861F4E-B061-4D4E-A02F-E78CE69704C2}" type="presParOf" srcId="{3E52C92D-97E3-F945-843F-F8D7D6D3513A}" destId="{5100B45C-1E09-2546-8FCC-39A1A94D2A3C}" srcOrd="8" destOrd="0" presId="urn:microsoft.com/office/officeart/2005/8/layout/default"/>
    <dgm:cxn modelId="{75923A6E-891B-874B-8C8E-F7931530DEDE}" type="presParOf" srcId="{3E52C92D-97E3-F945-843F-F8D7D6D3513A}" destId="{4F224E24-8750-FF42-A6EE-829C1D37F1F6}" srcOrd="9" destOrd="0" presId="urn:microsoft.com/office/officeart/2005/8/layout/default"/>
    <dgm:cxn modelId="{8891E964-431C-4161-9733-C71392F915E8}" type="presParOf" srcId="{3E52C92D-97E3-F945-843F-F8D7D6D3513A}" destId="{8D865706-6CFD-4C49-90BD-BED675E8F521}" srcOrd="10" destOrd="0" presId="urn:microsoft.com/office/officeart/2005/8/layout/default"/>
    <dgm:cxn modelId="{4E751326-3188-49C1-A1D4-F126D508CC8E}" type="presParOf" srcId="{3E52C92D-97E3-F945-843F-F8D7D6D3513A}" destId="{47DB1565-3A3E-4942-8147-6EE9F3B2F3FA}" srcOrd="11" destOrd="0" presId="urn:microsoft.com/office/officeart/2005/8/layout/default"/>
    <dgm:cxn modelId="{00242D07-308A-4B49-98AD-48A167054F46}" type="presParOf" srcId="{3E52C92D-97E3-F945-843F-F8D7D6D3513A}" destId="{E5DC2F46-5B5A-A04C-907B-9B77C0384CDE}" srcOrd="12" destOrd="0" presId="urn:microsoft.com/office/officeart/2005/8/layout/default"/>
    <dgm:cxn modelId="{C28AFBED-8B74-ED49-90BF-15555F352730}" type="presParOf" srcId="{3E52C92D-97E3-F945-843F-F8D7D6D3513A}" destId="{A266CCAF-1139-1B4A-A923-A51B2DD9BD7E}" srcOrd="13" destOrd="0" presId="urn:microsoft.com/office/officeart/2005/8/layout/default"/>
    <dgm:cxn modelId="{B81EC9CF-A405-C546-B654-A0547B44CEA8}" type="presParOf" srcId="{3E52C92D-97E3-F945-843F-F8D7D6D3513A}" destId="{8AF692A4-0986-BD49-AF25-81AA17703B96}" srcOrd="14" destOrd="0" presId="urn:microsoft.com/office/officeart/2005/8/layout/default"/>
    <dgm:cxn modelId="{20DCD4F9-EBF1-004B-BB48-412D4BEC0EEC}" type="presParOf" srcId="{3E52C92D-97E3-F945-843F-F8D7D6D3513A}" destId="{C0620088-A6AD-FE46-BC2B-F033E2BF8AB5}" srcOrd="15" destOrd="0" presId="urn:microsoft.com/office/officeart/2005/8/layout/default"/>
    <dgm:cxn modelId="{C375A2A9-65F9-E344-908E-8A3835A0C3E7}" type="presParOf" srcId="{3E52C92D-97E3-F945-843F-F8D7D6D3513A}" destId="{7D60043D-F081-7E42-8AAE-A501BA07654F}" srcOrd="16" destOrd="0" presId="urn:microsoft.com/office/officeart/2005/8/layout/default"/>
    <dgm:cxn modelId="{16F8F99C-CC05-204A-9EBC-0E2C11E87B04}" type="presParOf" srcId="{3E52C92D-97E3-F945-843F-F8D7D6D3513A}" destId="{33BF3DA1-9E62-5147-95A8-C726FE397B6F}" srcOrd="17" destOrd="0" presId="urn:microsoft.com/office/officeart/2005/8/layout/default"/>
    <dgm:cxn modelId="{6BF5E953-B3E7-5142-8EF0-4631548EF639}" type="presParOf" srcId="{3E52C92D-97E3-F945-843F-F8D7D6D3513A}" destId="{62A17C7F-2380-764F-9407-60DDB3C49D52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#2" qsCatId="simple" csTypeId="urn:microsoft.com/office/officeart/2005/8/colors/accent1_2#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 custLinFactNeighborX="-1327" custLinFactNeighborY="36433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 custLinFactNeighborY="37823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 custLinFactNeighborX="-7459" custLinFactNeighborY="40894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 custLinFactNeighborX="1327" custLinFactNeighborY="44833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#3" qsCatId="simple" csTypeId="urn:microsoft.com/office/officeart/2005/8/colors/accent1_2#3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#1" qsCatId="simple" csTypeId="urn:microsoft.com/office/officeart/2005/8/colors/accent0_3#1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CAA60F-EBFB-405E-9367-66810566CAF8}" type="doc">
      <dgm:prSet loTypeId="urn:microsoft.com/office/officeart/2005/8/layout/cycle1" loCatId="cycle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5825432F-D09F-479D-A38F-098C7C987727}">
      <dgm:prSet phldrT="[Text]"/>
      <dgm:spPr/>
      <dgm:t>
        <a:bodyPr/>
        <a:lstStyle/>
        <a:p>
          <a:r>
            <a:rPr lang="en-GB" dirty="0"/>
            <a:t>Commitment</a:t>
          </a:r>
        </a:p>
      </dgm:t>
    </dgm:pt>
    <dgm:pt modelId="{FF6829BE-5C0A-4EBF-A406-E8437BED70CE}" type="parTrans" cxnId="{1A525983-EBD5-4844-BA91-E8A13C3B573D}">
      <dgm:prSet/>
      <dgm:spPr/>
      <dgm:t>
        <a:bodyPr/>
        <a:lstStyle/>
        <a:p>
          <a:endParaRPr lang="en-GB"/>
        </a:p>
      </dgm:t>
    </dgm:pt>
    <dgm:pt modelId="{D94C749E-B75E-4AE5-BE15-4AB909B13673}" type="sibTrans" cxnId="{1A525983-EBD5-4844-BA91-E8A13C3B573D}">
      <dgm:prSet/>
      <dgm:spPr/>
      <dgm:t>
        <a:bodyPr/>
        <a:lstStyle/>
        <a:p>
          <a:endParaRPr lang="en-GB"/>
        </a:p>
      </dgm:t>
    </dgm:pt>
    <dgm:pt modelId="{2816B753-6935-40F7-BB17-634989F8A82F}">
      <dgm:prSet phldrT="[Text]" phldr="0"/>
      <dgm:spPr/>
      <dgm:t>
        <a:bodyPr/>
        <a:lstStyle/>
        <a:p>
          <a:r>
            <a:rPr lang="en-GB" dirty="0"/>
            <a:t>Collaboration</a:t>
          </a:r>
        </a:p>
      </dgm:t>
    </dgm:pt>
    <dgm:pt modelId="{06E3430A-A334-41BC-A5F2-B9355B72B7ED}" type="parTrans" cxnId="{14A6E5E3-653D-4BBC-BE56-54AAFBCBE630}">
      <dgm:prSet/>
      <dgm:spPr/>
      <dgm:t>
        <a:bodyPr/>
        <a:lstStyle/>
        <a:p>
          <a:endParaRPr lang="en-GB"/>
        </a:p>
      </dgm:t>
    </dgm:pt>
    <dgm:pt modelId="{AFEBAE20-9708-4F8C-BF61-6C8181F5FDB8}" type="sibTrans" cxnId="{14A6E5E3-653D-4BBC-BE56-54AAFBCBE630}">
      <dgm:prSet/>
      <dgm:spPr/>
      <dgm:t>
        <a:bodyPr/>
        <a:lstStyle/>
        <a:p>
          <a:endParaRPr lang="en-GB"/>
        </a:p>
      </dgm:t>
    </dgm:pt>
    <dgm:pt modelId="{45B1E170-3316-46E2-8622-0513D47D6E1A}">
      <dgm:prSet phldrT="[Text]" phldr="0"/>
      <dgm:spPr/>
      <dgm:t>
        <a:bodyPr/>
        <a:lstStyle/>
        <a:p>
          <a:r>
            <a:rPr lang="en-GB" dirty="0"/>
            <a:t>Respect </a:t>
          </a:r>
        </a:p>
      </dgm:t>
    </dgm:pt>
    <dgm:pt modelId="{657A78FE-C670-4991-BA89-EE057ACA6901}" type="parTrans" cxnId="{BE9E6987-0FEA-4480-9FEA-E5870B7738D1}">
      <dgm:prSet/>
      <dgm:spPr/>
      <dgm:t>
        <a:bodyPr/>
        <a:lstStyle/>
        <a:p>
          <a:endParaRPr lang="en-GB"/>
        </a:p>
      </dgm:t>
    </dgm:pt>
    <dgm:pt modelId="{C9722C0E-67F2-405B-B187-B34F68FFD92B}" type="sibTrans" cxnId="{BE9E6987-0FEA-4480-9FEA-E5870B7738D1}">
      <dgm:prSet/>
      <dgm:spPr/>
      <dgm:t>
        <a:bodyPr/>
        <a:lstStyle/>
        <a:p>
          <a:endParaRPr lang="en-GB"/>
        </a:p>
      </dgm:t>
    </dgm:pt>
    <dgm:pt modelId="{8B4736D1-5891-4F10-8E9A-917058039C6A}">
      <dgm:prSet phldrT="[Text]" phldr="0"/>
      <dgm:spPr/>
      <dgm:t>
        <a:bodyPr/>
        <a:lstStyle/>
        <a:p>
          <a:r>
            <a:rPr lang="en-GB" dirty="0"/>
            <a:t>Inquiry</a:t>
          </a:r>
        </a:p>
      </dgm:t>
    </dgm:pt>
    <dgm:pt modelId="{B3FB3745-D1BB-4983-91C2-14C24ECEF110}" type="parTrans" cxnId="{6E528706-19DC-4807-B951-F607AFE9E7B7}">
      <dgm:prSet/>
      <dgm:spPr/>
      <dgm:t>
        <a:bodyPr/>
        <a:lstStyle/>
        <a:p>
          <a:endParaRPr lang="en-GB"/>
        </a:p>
      </dgm:t>
    </dgm:pt>
    <dgm:pt modelId="{D3DF261C-F815-48F1-B1A2-9CF5ADB63BC8}" type="sibTrans" cxnId="{6E528706-19DC-4807-B951-F607AFE9E7B7}">
      <dgm:prSet/>
      <dgm:spPr/>
      <dgm:t>
        <a:bodyPr/>
        <a:lstStyle/>
        <a:p>
          <a:endParaRPr lang="en-GB"/>
        </a:p>
      </dgm:t>
    </dgm:pt>
    <dgm:pt modelId="{48C11A9D-623C-4ACD-84CC-80D7C2A33458}" type="pres">
      <dgm:prSet presAssocID="{03CAA60F-EBFB-405E-9367-66810566CAF8}" presName="cycle" presStyleCnt="0">
        <dgm:presLayoutVars>
          <dgm:dir/>
          <dgm:resizeHandles val="exact"/>
        </dgm:presLayoutVars>
      </dgm:prSet>
      <dgm:spPr/>
    </dgm:pt>
    <dgm:pt modelId="{D4236F81-138E-4E96-B59B-B6490CA00020}" type="pres">
      <dgm:prSet presAssocID="{5825432F-D09F-479D-A38F-098C7C987727}" presName="dummy" presStyleCnt="0"/>
      <dgm:spPr/>
    </dgm:pt>
    <dgm:pt modelId="{579A6663-AF0F-4AFE-928A-4FC488340F00}" type="pres">
      <dgm:prSet presAssocID="{5825432F-D09F-479D-A38F-098C7C987727}" presName="node" presStyleLbl="revTx" presStyleIdx="0" presStyleCnt="4">
        <dgm:presLayoutVars>
          <dgm:bulletEnabled val="1"/>
        </dgm:presLayoutVars>
      </dgm:prSet>
      <dgm:spPr/>
    </dgm:pt>
    <dgm:pt modelId="{DB83B2DC-9843-45DB-9294-383C90426C15}" type="pres">
      <dgm:prSet presAssocID="{D94C749E-B75E-4AE5-BE15-4AB909B13673}" presName="sibTrans" presStyleLbl="node1" presStyleIdx="0" presStyleCnt="4"/>
      <dgm:spPr/>
    </dgm:pt>
    <dgm:pt modelId="{1BA8B088-A11A-4610-909E-9F08596C8B12}" type="pres">
      <dgm:prSet presAssocID="{2816B753-6935-40F7-BB17-634989F8A82F}" presName="dummy" presStyleCnt="0"/>
      <dgm:spPr/>
    </dgm:pt>
    <dgm:pt modelId="{604166BC-BB02-4C48-914B-E9AAC1FE5A32}" type="pres">
      <dgm:prSet presAssocID="{2816B753-6935-40F7-BB17-634989F8A82F}" presName="node" presStyleLbl="revTx" presStyleIdx="1" presStyleCnt="4">
        <dgm:presLayoutVars>
          <dgm:bulletEnabled val="1"/>
        </dgm:presLayoutVars>
      </dgm:prSet>
      <dgm:spPr/>
    </dgm:pt>
    <dgm:pt modelId="{C6EBE193-402B-4F87-B0A8-C4695B6F151F}" type="pres">
      <dgm:prSet presAssocID="{AFEBAE20-9708-4F8C-BF61-6C8181F5FDB8}" presName="sibTrans" presStyleLbl="node1" presStyleIdx="1" presStyleCnt="4"/>
      <dgm:spPr/>
    </dgm:pt>
    <dgm:pt modelId="{B9C532D5-07C0-4FC0-B784-3FB6C540FB09}" type="pres">
      <dgm:prSet presAssocID="{45B1E170-3316-46E2-8622-0513D47D6E1A}" presName="dummy" presStyleCnt="0"/>
      <dgm:spPr/>
    </dgm:pt>
    <dgm:pt modelId="{403221F8-E50D-4917-921F-368BFDDD04C8}" type="pres">
      <dgm:prSet presAssocID="{45B1E170-3316-46E2-8622-0513D47D6E1A}" presName="node" presStyleLbl="revTx" presStyleIdx="2" presStyleCnt="4">
        <dgm:presLayoutVars>
          <dgm:bulletEnabled val="1"/>
        </dgm:presLayoutVars>
      </dgm:prSet>
      <dgm:spPr/>
    </dgm:pt>
    <dgm:pt modelId="{2F8C15B5-6F65-4258-860B-19C477291490}" type="pres">
      <dgm:prSet presAssocID="{C9722C0E-67F2-405B-B187-B34F68FFD92B}" presName="sibTrans" presStyleLbl="node1" presStyleIdx="2" presStyleCnt="4"/>
      <dgm:spPr/>
    </dgm:pt>
    <dgm:pt modelId="{EE142C37-F8CB-43D0-BF7A-7AF426193D3B}" type="pres">
      <dgm:prSet presAssocID="{8B4736D1-5891-4F10-8E9A-917058039C6A}" presName="dummy" presStyleCnt="0"/>
      <dgm:spPr/>
    </dgm:pt>
    <dgm:pt modelId="{C576C319-4A61-4580-B10E-CA187EAB4CB3}" type="pres">
      <dgm:prSet presAssocID="{8B4736D1-5891-4F10-8E9A-917058039C6A}" presName="node" presStyleLbl="revTx" presStyleIdx="3" presStyleCnt="4">
        <dgm:presLayoutVars>
          <dgm:bulletEnabled val="1"/>
        </dgm:presLayoutVars>
      </dgm:prSet>
      <dgm:spPr/>
    </dgm:pt>
    <dgm:pt modelId="{FDF55A34-E8D3-4BB2-BE75-793AAE2FBA40}" type="pres">
      <dgm:prSet presAssocID="{D3DF261C-F815-48F1-B1A2-9CF5ADB63BC8}" presName="sibTrans" presStyleLbl="node1" presStyleIdx="3" presStyleCnt="4" custLinFactNeighborX="-620" custLinFactNeighborY="-31"/>
      <dgm:spPr/>
    </dgm:pt>
  </dgm:ptLst>
  <dgm:cxnLst>
    <dgm:cxn modelId="{68C70F06-3975-4DEF-8B9B-540399B4F9FD}" type="presOf" srcId="{5825432F-D09F-479D-A38F-098C7C987727}" destId="{579A6663-AF0F-4AFE-928A-4FC488340F00}" srcOrd="0" destOrd="0" presId="urn:microsoft.com/office/officeart/2005/8/layout/cycle1"/>
    <dgm:cxn modelId="{6E528706-19DC-4807-B951-F607AFE9E7B7}" srcId="{03CAA60F-EBFB-405E-9367-66810566CAF8}" destId="{8B4736D1-5891-4F10-8E9A-917058039C6A}" srcOrd="3" destOrd="0" parTransId="{B3FB3745-D1BB-4983-91C2-14C24ECEF110}" sibTransId="{D3DF261C-F815-48F1-B1A2-9CF5ADB63BC8}"/>
    <dgm:cxn modelId="{8E8B6212-E9A8-4626-8016-E70111FAB8CD}" type="presOf" srcId="{2816B753-6935-40F7-BB17-634989F8A82F}" destId="{604166BC-BB02-4C48-914B-E9AAC1FE5A32}" srcOrd="0" destOrd="0" presId="urn:microsoft.com/office/officeart/2005/8/layout/cycle1"/>
    <dgm:cxn modelId="{F58ED61F-CCE8-4CD2-90BB-D8EDB3A2AE19}" type="presOf" srcId="{D3DF261C-F815-48F1-B1A2-9CF5ADB63BC8}" destId="{FDF55A34-E8D3-4BB2-BE75-793AAE2FBA40}" srcOrd="0" destOrd="0" presId="urn:microsoft.com/office/officeart/2005/8/layout/cycle1"/>
    <dgm:cxn modelId="{85AE1036-0A37-4876-A9E9-658A69414BDA}" type="presOf" srcId="{03CAA60F-EBFB-405E-9367-66810566CAF8}" destId="{48C11A9D-623C-4ACD-84CC-80D7C2A33458}" srcOrd="0" destOrd="0" presId="urn:microsoft.com/office/officeart/2005/8/layout/cycle1"/>
    <dgm:cxn modelId="{E86DBD53-9786-4991-9DCE-8029B2688B7E}" type="presOf" srcId="{8B4736D1-5891-4F10-8E9A-917058039C6A}" destId="{C576C319-4A61-4580-B10E-CA187EAB4CB3}" srcOrd="0" destOrd="0" presId="urn:microsoft.com/office/officeart/2005/8/layout/cycle1"/>
    <dgm:cxn modelId="{D7B23E7B-2250-4BEE-A8A4-DB6DC58C3AF6}" type="presOf" srcId="{AFEBAE20-9708-4F8C-BF61-6C8181F5FDB8}" destId="{C6EBE193-402B-4F87-B0A8-C4695B6F151F}" srcOrd="0" destOrd="0" presId="urn:microsoft.com/office/officeart/2005/8/layout/cycle1"/>
    <dgm:cxn modelId="{1A525983-EBD5-4844-BA91-E8A13C3B573D}" srcId="{03CAA60F-EBFB-405E-9367-66810566CAF8}" destId="{5825432F-D09F-479D-A38F-098C7C987727}" srcOrd="0" destOrd="0" parTransId="{FF6829BE-5C0A-4EBF-A406-E8437BED70CE}" sibTransId="{D94C749E-B75E-4AE5-BE15-4AB909B13673}"/>
    <dgm:cxn modelId="{35142D87-E4DC-4A29-8E4C-8C6A4A9F493B}" type="presOf" srcId="{C9722C0E-67F2-405B-B187-B34F68FFD92B}" destId="{2F8C15B5-6F65-4258-860B-19C477291490}" srcOrd="0" destOrd="0" presId="urn:microsoft.com/office/officeart/2005/8/layout/cycle1"/>
    <dgm:cxn modelId="{BE9E6987-0FEA-4480-9FEA-E5870B7738D1}" srcId="{03CAA60F-EBFB-405E-9367-66810566CAF8}" destId="{45B1E170-3316-46E2-8622-0513D47D6E1A}" srcOrd="2" destOrd="0" parTransId="{657A78FE-C670-4991-BA89-EE057ACA6901}" sibTransId="{C9722C0E-67F2-405B-B187-B34F68FFD92B}"/>
    <dgm:cxn modelId="{D0D188AB-0EDD-45DC-9BE5-4623203E8B47}" type="presOf" srcId="{D94C749E-B75E-4AE5-BE15-4AB909B13673}" destId="{DB83B2DC-9843-45DB-9294-383C90426C15}" srcOrd="0" destOrd="0" presId="urn:microsoft.com/office/officeart/2005/8/layout/cycle1"/>
    <dgm:cxn modelId="{14A6E5E3-653D-4BBC-BE56-54AAFBCBE630}" srcId="{03CAA60F-EBFB-405E-9367-66810566CAF8}" destId="{2816B753-6935-40F7-BB17-634989F8A82F}" srcOrd="1" destOrd="0" parTransId="{06E3430A-A334-41BC-A5F2-B9355B72B7ED}" sibTransId="{AFEBAE20-9708-4F8C-BF61-6C8181F5FDB8}"/>
    <dgm:cxn modelId="{AC9C23F1-DA60-4185-9C5E-DAF5B83666DD}" type="presOf" srcId="{45B1E170-3316-46E2-8622-0513D47D6E1A}" destId="{403221F8-E50D-4917-921F-368BFDDD04C8}" srcOrd="0" destOrd="0" presId="urn:microsoft.com/office/officeart/2005/8/layout/cycle1"/>
    <dgm:cxn modelId="{A0E68027-8CCF-4A7B-9720-0EF1AC4DA5F0}" type="presParOf" srcId="{48C11A9D-623C-4ACD-84CC-80D7C2A33458}" destId="{D4236F81-138E-4E96-B59B-B6490CA00020}" srcOrd="0" destOrd="0" presId="urn:microsoft.com/office/officeart/2005/8/layout/cycle1"/>
    <dgm:cxn modelId="{541D1D12-36AD-4623-BC67-75F2F887FF7E}" type="presParOf" srcId="{48C11A9D-623C-4ACD-84CC-80D7C2A33458}" destId="{579A6663-AF0F-4AFE-928A-4FC488340F00}" srcOrd="1" destOrd="0" presId="urn:microsoft.com/office/officeart/2005/8/layout/cycle1"/>
    <dgm:cxn modelId="{693A7048-D578-4DA8-8829-C8A817EC7273}" type="presParOf" srcId="{48C11A9D-623C-4ACD-84CC-80D7C2A33458}" destId="{DB83B2DC-9843-45DB-9294-383C90426C15}" srcOrd="2" destOrd="0" presId="urn:microsoft.com/office/officeart/2005/8/layout/cycle1"/>
    <dgm:cxn modelId="{E49F2731-332D-4A6B-B67F-B10822F67D50}" type="presParOf" srcId="{48C11A9D-623C-4ACD-84CC-80D7C2A33458}" destId="{1BA8B088-A11A-4610-909E-9F08596C8B12}" srcOrd="3" destOrd="0" presId="urn:microsoft.com/office/officeart/2005/8/layout/cycle1"/>
    <dgm:cxn modelId="{3314D73C-CB09-43D0-893E-45B30D6E2970}" type="presParOf" srcId="{48C11A9D-623C-4ACD-84CC-80D7C2A33458}" destId="{604166BC-BB02-4C48-914B-E9AAC1FE5A32}" srcOrd="4" destOrd="0" presId="urn:microsoft.com/office/officeart/2005/8/layout/cycle1"/>
    <dgm:cxn modelId="{1259360F-76FB-4145-B37C-475FB3A51815}" type="presParOf" srcId="{48C11A9D-623C-4ACD-84CC-80D7C2A33458}" destId="{C6EBE193-402B-4F87-B0A8-C4695B6F151F}" srcOrd="5" destOrd="0" presId="urn:microsoft.com/office/officeart/2005/8/layout/cycle1"/>
    <dgm:cxn modelId="{3E4CBA06-44CA-4158-AB88-D7857F23C731}" type="presParOf" srcId="{48C11A9D-623C-4ACD-84CC-80D7C2A33458}" destId="{B9C532D5-07C0-4FC0-B784-3FB6C540FB09}" srcOrd="6" destOrd="0" presId="urn:microsoft.com/office/officeart/2005/8/layout/cycle1"/>
    <dgm:cxn modelId="{43C3E631-0CFF-4E83-853E-F0277E4FED45}" type="presParOf" srcId="{48C11A9D-623C-4ACD-84CC-80D7C2A33458}" destId="{403221F8-E50D-4917-921F-368BFDDD04C8}" srcOrd="7" destOrd="0" presId="urn:microsoft.com/office/officeart/2005/8/layout/cycle1"/>
    <dgm:cxn modelId="{8342D87F-9E07-4972-AE21-1FC426AE726C}" type="presParOf" srcId="{48C11A9D-623C-4ACD-84CC-80D7C2A33458}" destId="{2F8C15B5-6F65-4258-860B-19C477291490}" srcOrd="8" destOrd="0" presId="urn:microsoft.com/office/officeart/2005/8/layout/cycle1"/>
    <dgm:cxn modelId="{2AC4DEC5-46AF-49C1-AB26-AD4DFBFA8CA7}" type="presParOf" srcId="{48C11A9D-623C-4ACD-84CC-80D7C2A33458}" destId="{EE142C37-F8CB-43D0-BF7A-7AF426193D3B}" srcOrd="9" destOrd="0" presId="urn:microsoft.com/office/officeart/2005/8/layout/cycle1"/>
    <dgm:cxn modelId="{D3247B49-5B84-4963-BB87-84124167B0BE}" type="presParOf" srcId="{48C11A9D-623C-4ACD-84CC-80D7C2A33458}" destId="{C576C319-4A61-4580-B10E-CA187EAB4CB3}" srcOrd="10" destOrd="0" presId="urn:microsoft.com/office/officeart/2005/8/layout/cycle1"/>
    <dgm:cxn modelId="{EBBE0EC1-93EF-4583-ACB0-4926A6A2EE01}" type="presParOf" srcId="{48C11A9D-623C-4ACD-84CC-80D7C2A33458}" destId="{FDF55A34-E8D3-4BB2-BE75-793AAE2FBA40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CAA60F-EBFB-405E-9367-66810566CAF8}" type="doc">
      <dgm:prSet loTypeId="urn:microsoft.com/office/officeart/2005/8/layout/cycle1" loCatId="cycle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5825432F-D09F-479D-A38F-098C7C987727}">
      <dgm:prSet phldrT="[Text]"/>
      <dgm:spPr/>
      <dgm:t>
        <a:bodyPr/>
        <a:lstStyle/>
        <a:p>
          <a:r>
            <a:rPr lang="en-GB" dirty="0"/>
            <a:t>Commitment Drives Standards</a:t>
          </a:r>
        </a:p>
      </dgm:t>
    </dgm:pt>
    <dgm:pt modelId="{FF6829BE-5C0A-4EBF-A406-E8437BED70CE}" type="parTrans" cxnId="{1A525983-EBD5-4844-BA91-E8A13C3B573D}">
      <dgm:prSet/>
      <dgm:spPr/>
      <dgm:t>
        <a:bodyPr/>
        <a:lstStyle/>
        <a:p>
          <a:endParaRPr lang="en-GB"/>
        </a:p>
      </dgm:t>
    </dgm:pt>
    <dgm:pt modelId="{D94C749E-B75E-4AE5-BE15-4AB909B13673}" type="sibTrans" cxnId="{1A525983-EBD5-4844-BA91-E8A13C3B573D}">
      <dgm:prSet/>
      <dgm:spPr/>
      <dgm:t>
        <a:bodyPr/>
        <a:lstStyle/>
        <a:p>
          <a:endParaRPr lang="en-GB"/>
        </a:p>
      </dgm:t>
    </dgm:pt>
    <dgm:pt modelId="{2816B753-6935-40F7-BB17-634989F8A82F}">
      <dgm:prSet phldrT="[Text]" phldr="0"/>
      <dgm:spPr/>
      <dgm:t>
        <a:bodyPr/>
        <a:lstStyle/>
        <a:p>
          <a:r>
            <a:rPr lang="en-GB" dirty="0"/>
            <a:t>Collaboration Drives Creativity</a:t>
          </a:r>
        </a:p>
      </dgm:t>
    </dgm:pt>
    <dgm:pt modelId="{06E3430A-A334-41BC-A5F2-B9355B72B7ED}" type="parTrans" cxnId="{14A6E5E3-653D-4BBC-BE56-54AAFBCBE630}">
      <dgm:prSet/>
      <dgm:spPr/>
      <dgm:t>
        <a:bodyPr/>
        <a:lstStyle/>
        <a:p>
          <a:endParaRPr lang="en-GB"/>
        </a:p>
      </dgm:t>
    </dgm:pt>
    <dgm:pt modelId="{AFEBAE20-9708-4F8C-BF61-6C8181F5FDB8}" type="sibTrans" cxnId="{14A6E5E3-653D-4BBC-BE56-54AAFBCBE630}">
      <dgm:prSet/>
      <dgm:spPr/>
      <dgm:t>
        <a:bodyPr/>
        <a:lstStyle/>
        <a:p>
          <a:endParaRPr lang="en-GB"/>
        </a:p>
      </dgm:t>
    </dgm:pt>
    <dgm:pt modelId="{45B1E170-3316-46E2-8622-0513D47D6E1A}">
      <dgm:prSet phldrT="[Text]" phldr="0"/>
      <dgm:spPr/>
      <dgm:t>
        <a:bodyPr/>
        <a:lstStyle/>
        <a:p>
          <a:r>
            <a:rPr lang="en-GB" dirty="0"/>
            <a:t>Respect Drives Accountability</a:t>
          </a:r>
        </a:p>
      </dgm:t>
    </dgm:pt>
    <dgm:pt modelId="{657A78FE-C670-4991-BA89-EE057ACA6901}" type="parTrans" cxnId="{BE9E6987-0FEA-4480-9FEA-E5870B7738D1}">
      <dgm:prSet/>
      <dgm:spPr/>
      <dgm:t>
        <a:bodyPr/>
        <a:lstStyle/>
        <a:p>
          <a:endParaRPr lang="en-GB"/>
        </a:p>
      </dgm:t>
    </dgm:pt>
    <dgm:pt modelId="{C9722C0E-67F2-405B-B187-B34F68FFD92B}" type="sibTrans" cxnId="{BE9E6987-0FEA-4480-9FEA-E5870B7738D1}">
      <dgm:prSet/>
      <dgm:spPr/>
      <dgm:t>
        <a:bodyPr/>
        <a:lstStyle/>
        <a:p>
          <a:endParaRPr lang="en-GB"/>
        </a:p>
      </dgm:t>
    </dgm:pt>
    <dgm:pt modelId="{8B4736D1-5891-4F10-8E9A-917058039C6A}">
      <dgm:prSet phldrT="[Text]" phldr="0"/>
      <dgm:spPr/>
      <dgm:t>
        <a:bodyPr/>
        <a:lstStyle/>
        <a:p>
          <a:r>
            <a:rPr lang="en-GB" dirty="0"/>
            <a:t>Inquiry Drives Development</a:t>
          </a:r>
        </a:p>
      </dgm:t>
    </dgm:pt>
    <dgm:pt modelId="{B3FB3745-D1BB-4983-91C2-14C24ECEF110}" type="parTrans" cxnId="{6E528706-19DC-4807-B951-F607AFE9E7B7}">
      <dgm:prSet/>
      <dgm:spPr/>
      <dgm:t>
        <a:bodyPr/>
        <a:lstStyle/>
        <a:p>
          <a:endParaRPr lang="en-GB"/>
        </a:p>
      </dgm:t>
    </dgm:pt>
    <dgm:pt modelId="{D3DF261C-F815-48F1-B1A2-9CF5ADB63BC8}" type="sibTrans" cxnId="{6E528706-19DC-4807-B951-F607AFE9E7B7}">
      <dgm:prSet/>
      <dgm:spPr/>
      <dgm:t>
        <a:bodyPr/>
        <a:lstStyle/>
        <a:p>
          <a:endParaRPr lang="en-GB"/>
        </a:p>
      </dgm:t>
    </dgm:pt>
    <dgm:pt modelId="{48C11A9D-623C-4ACD-84CC-80D7C2A33458}" type="pres">
      <dgm:prSet presAssocID="{03CAA60F-EBFB-405E-9367-66810566CAF8}" presName="cycle" presStyleCnt="0">
        <dgm:presLayoutVars>
          <dgm:dir/>
          <dgm:resizeHandles val="exact"/>
        </dgm:presLayoutVars>
      </dgm:prSet>
      <dgm:spPr/>
    </dgm:pt>
    <dgm:pt modelId="{D4236F81-138E-4E96-B59B-B6490CA00020}" type="pres">
      <dgm:prSet presAssocID="{5825432F-D09F-479D-A38F-098C7C987727}" presName="dummy" presStyleCnt="0"/>
      <dgm:spPr/>
    </dgm:pt>
    <dgm:pt modelId="{579A6663-AF0F-4AFE-928A-4FC488340F00}" type="pres">
      <dgm:prSet presAssocID="{5825432F-D09F-479D-A38F-098C7C987727}" presName="node" presStyleLbl="revTx" presStyleIdx="0" presStyleCnt="4">
        <dgm:presLayoutVars>
          <dgm:bulletEnabled val="1"/>
        </dgm:presLayoutVars>
      </dgm:prSet>
      <dgm:spPr/>
    </dgm:pt>
    <dgm:pt modelId="{DB83B2DC-9843-45DB-9294-383C90426C15}" type="pres">
      <dgm:prSet presAssocID="{D94C749E-B75E-4AE5-BE15-4AB909B13673}" presName="sibTrans" presStyleLbl="node1" presStyleIdx="0" presStyleCnt="4"/>
      <dgm:spPr/>
    </dgm:pt>
    <dgm:pt modelId="{1BA8B088-A11A-4610-909E-9F08596C8B12}" type="pres">
      <dgm:prSet presAssocID="{2816B753-6935-40F7-BB17-634989F8A82F}" presName="dummy" presStyleCnt="0"/>
      <dgm:spPr/>
    </dgm:pt>
    <dgm:pt modelId="{604166BC-BB02-4C48-914B-E9AAC1FE5A32}" type="pres">
      <dgm:prSet presAssocID="{2816B753-6935-40F7-BB17-634989F8A82F}" presName="node" presStyleLbl="revTx" presStyleIdx="1" presStyleCnt="4">
        <dgm:presLayoutVars>
          <dgm:bulletEnabled val="1"/>
        </dgm:presLayoutVars>
      </dgm:prSet>
      <dgm:spPr/>
    </dgm:pt>
    <dgm:pt modelId="{C6EBE193-402B-4F87-B0A8-C4695B6F151F}" type="pres">
      <dgm:prSet presAssocID="{AFEBAE20-9708-4F8C-BF61-6C8181F5FDB8}" presName="sibTrans" presStyleLbl="node1" presStyleIdx="1" presStyleCnt="4"/>
      <dgm:spPr/>
    </dgm:pt>
    <dgm:pt modelId="{B9C532D5-07C0-4FC0-B784-3FB6C540FB09}" type="pres">
      <dgm:prSet presAssocID="{45B1E170-3316-46E2-8622-0513D47D6E1A}" presName="dummy" presStyleCnt="0"/>
      <dgm:spPr/>
    </dgm:pt>
    <dgm:pt modelId="{403221F8-E50D-4917-921F-368BFDDD04C8}" type="pres">
      <dgm:prSet presAssocID="{45B1E170-3316-46E2-8622-0513D47D6E1A}" presName="node" presStyleLbl="revTx" presStyleIdx="2" presStyleCnt="4">
        <dgm:presLayoutVars>
          <dgm:bulletEnabled val="1"/>
        </dgm:presLayoutVars>
      </dgm:prSet>
      <dgm:spPr/>
    </dgm:pt>
    <dgm:pt modelId="{2F8C15B5-6F65-4258-860B-19C477291490}" type="pres">
      <dgm:prSet presAssocID="{C9722C0E-67F2-405B-B187-B34F68FFD92B}" presName="sibTrans" presStyleLbl="node1" presStyleIdx="2" presStyleCnt="4"/>
      <dgm:spPr/>
    </dgm:pt>
    <dgm:pt modelId="{EE142C37-F8CB-43D0-BF7A-7AF426193D3B}" type="pres">
      <dgm:prSet presAssocID="{8B4736D1-5891-4F10-8E9A-917058039C6A}" presName="dummy" presStyleCnt="0"/>
      <dgm:spPr/>
    </dgm:pt>
    <dgm:pt modelId="{C576C319-4A61-4580-B10E-CA187EAB4CB3}" type="pres">
      <dgm:prSet presAssocID="{8B4736D1-5891-4F10-8E9A-917058039C6A}" presName="node" presStyleLbl="revTx" presStyleIdx="3" presStyleCnt="4">
        <dgm:presLayoutVars>
          <dgm:bulletEnabled val="1"/>
        </dgm:presLayoutVars>
      </dgm:prSet>
      <dgm:spPr/>
    </dgm:pt>
    <dgm:pt modelId="{FDF55A34-E8D3-4BB2-BE75-793AAE2FBA40}" type="pres">
      <dgm:prSet presAssocID="{D3DF261C-F815-48F1-B1A2-9CF5ADB63BC8}" presName="sibTrans" presStyleLbl="node1" presStyleIdx="3" presStyleCnt="4"/>
      <dgm:spPr/>
    </dgm:pt>
  </dgm:ptLst>
  <dgm:cxnLst>
    <dgm:cxn modelId="{68C70F06-3975-4DEF-8B9B-540399B4F9FD}" type="presOf" srcId="{5825432F-D09F-479D-A38F-098C7C987727}" destId="{579A6663-AF0F-4AFE-928A-4FC488340F00}" srcOrd="0" destOrd="0" presId="urn:microsoft.com/office/officeart/2005/8/layout/cycle1"/>
    <dgm:cxn modelId="{6E528706-19DC-4807-B951-F607AFE9E7B7}" srcId="{03CAA60F-EBFB-405E-9367-66810566CAF8}" destId="{8B4736D1-5891-4F10-8E9A-917058039C6A}" srcOrd="3" destOrd="0" parTransId="{B3FB3745-D1BB-4983-91C2-14C24ECEF110}" sibTransId="{D3DF261C-F815-48F1-B1A2-9CF5ADB63BC8}"/>
    <dgm:cxn modelId="{8E8B6212-E9A8-4626-8016-E70111FAB8CD}" type="presOf" srcId="{2816B753-6935-40F7-BB17-634989F8A82F}" destId="{604166BC-BB02-4C48-914B-E9AAC1FE5A32}" srcOrd="0" destOrd="0" presId="urn:microsoft.com/office/officeart/2005/8/layout/cycle1"/>
    <dgm:cxn modelId="{F58ED61F-CCE8-4CD2-90BB-D8EDB3A2AE19}" type="presOf" srcId="{D3DF261C-F815-48F1-B1A2-9CF5ADB63BC8}" destId="{FDF55A34-E8D3-4BB2-BE75-793AAE2FBA40}" srcOrd="0" destOrd="0" presId="urn:microsoft.com/office/officeart/2005/8/layout/cycle1"/>
    <dgm:cxn modelId="{85AE1036-0A37-4876-A9E9-658A69414BDA}" type="presOf" srcId="{03CAA60F-EBFB-405E-9367-66810566CAF8}" destId="{48C11A9D-623C-4ACD-84CC-80D7C2A33458}" srcOrd="0" destOrd="0" presId="urn:microsoft.com/office/officeart/2005/8/layout/cycle1"/>
    <dgm:cxn modelId="{E86DBD53-9786-4991-9DCE-8029B2688B7E}" type="presOf" srcId="{8B4736D1-5891-4F10-8E9A-917058039C6A}" destId="{C576C319-4A61-4580-B10E-CA187EAB4CB3}" srcOrd="0" destOrd="0" presId="urn:microsoft.com/office/officeart/2005/8/layout/cycle1"/>
    <dgm:cxn modelId="{D7B23E7B-2250-4BEE-A8A4-DB6DC58C3AF6}" type="presOf" srcId="{AFEBAE20-9708-4F8C-BF61-6C8181F5FDB8}" destId="{C6EBE193-402B-4F87-B0A8-C4695B6F151F}" srcOrd="0" destOrd="0" presId="urn:microsoft.com/office/officeart/2005/8/layout/cycle1"/>
    <dgm:cxn modelId="{1A525983-EBD5-4844-BA91-E8A13C3B573D}" srcId="{03CAA60F-EBFB-405E-9367-66810566CAF8}" destId="{5825432F-D09F-479D-A38F-098C7C987727}" srcOrd="0" destOrd="0" parTransId="{FF6829BE-5C0A-4EBF-A406-E8437BED70CE}" sibTransId="{D94C749E-B75E-4AE5-BE15-4AB909B13673}"/>
    <dgm:cxn modelId="{35142D87-E4DC-4A29-8E4C-8C6A4A9F493B}" type="presOf" srcId="{C9722C0E-67F2-405B-B187-B34F68FFD92B}" destId="{2F8C15B5-6F65-4258-860B-19C477291490}" srcOrd="0" destOrd="0" presId="urn:microsoft.com/office/officeart/2005/8/layout/cycle1"/>
    <dgm:cxn modelId="{BE9E6987-0FEA-4480-9FEA-E5870B7738D1}" srcId="{03CAA60F-EBFB-405E-9367-66810566CAF8}" destId="{45B1E170-3316-46E2-8622-0513D47D6E1A}" srcOrd="2" destOrd="0" parTransId="{657A78FE-C670-4991-BA89-EE057ACA6901}" sibTransId="{C9722C0E-67F2-405B-B187-B34F68FFD92B}"/>
    <dgm:cxn modelId="{D0D188AB-0EDD-45DC-9BE5-4623203E8B47}" type="presOf" srcId="{D94C749E-B75E-4AE5-BE15-4AB909B13673}" destId="{DB83B2DC-9843-45DB-9294-383C90426C15}" srcOrd="0" destOrd="0" presId="urn:microsoft.com/office/officeart/2005/8/layout/cycle1"/>
    <dgm:cxn modelId="{14A6E5E3-653D-4BBC-BE56-54AAFBCBE630}" srcId="{03CAA60F-EBFB-405E-9367-66810566CAF8}" destId="{2816B753-6935-40F7-BB17-634989F8A82F}" srcOrd="1" destOrd="0" parTransId="{06E3430A-A334-41BC-A5F2-B9355B72B7ED}" sibTransId="{AFEBAE20-9708-4F8C-BF61-6C8181F5FDB8}"/>
    <dgm:cxn modelId="{AC9C23F1-DA60-4185-9C5E-DAF5B83666DD}" type="presOf" srcId="{45B1E170-3316-46E2-8622-0513D47D6E1A}" destId="{403221F8-E50D-4917-921F-368BFDDD04C8}" srcOrd="0" destOrd="0" presId="urn:microsoft.com/office/officeart/2005/8/layout/cycle1"/>
    <dgm:cxn modelId="{A0E68027-8CCF-4A7B-9720-0EF1AC4DA5F0}" type="presParOf" srcId="{48C11A9D-623C-4ACD-84CC-80D7C2A33458}" destId="{D4236F81-138E-4E96-B59B-B6490CA00020}" srcOrd="0" destOrd="0" presId="urn:microsoft.com/office/officeart/2005/8/layout/cycle1"/>
    <dgm:cxn modelId="{541D1D12-36AD-4623-BC67-75F2F887FF7E}" type="presParOf" srcId="{48C11A9D-623C-4ACD-84CC-80D7C2A33458}" destId="{579A6663-AF0F-4AFE-928A-4FC488340F00}" srcOrd="1" destOrd="0" presId="urn:microsoft.com/office/officeart/2005/8/layout/cycle1"/>
    <dgm:cxn modelId="{693A7048-D578-4DA8-8829-C8A817EC7273}" type="presParOf" srcId="{48C11A9D-623C-4ACD-84CC-80D7C2A33458}" destId="{DB83B2DC-9843-45DB-9294-383C90426C15}" srcOrd="2" destOrd="0" presId="urn:microsoft.com/office/officeart/2005/8/layout/cycle1"/>
    <dgm:cxn modelId="{E49F2731-332D-4A6B-B67F-B10822F67D50}" type="presParOf" srcId="{48C11A9D-623C-4ACD-84CC-80D7C2A33458}" destId="{1BA8B088-A11A-4610-909E-9F08596C8B12}" srcOrd="3" destOrd="0" presId="urn:microsoft.com/office/officeart/2005/8/layout/cycle1"/>
    <dgm:cxn modelId="{3314D73C-CB09-43D0-893E-45B30D6E2970}" type="presParOf" srcId="{48C11A9D-623C-4ACD-84CC-80D7C2A33458}" destId="{604166BC-BB02-4C48-914B-E9AAC1FE5A32}" srcOrd="4" destOrd="0" presId="urn:microsoft.com/office/officeart/2005/8/layout/cycle1"/>
    <dgm:cxn modelId="{1259360F-76FB-4145-B37C-475FB3A51815}" type="presParOf" srcId="{48C11A9D-623C-4ACD-84CC-80D7C2A33458}" destId="{C6EBE193-402B-4F87-B0A8-C4695B6F151F}" srcOrd="5" destOrd="0" presId="urn:microsoft.com/office/officeart/2005/8/layout/cycle1"/>
    <dgm:cxn modelId="{3E4CBA06-44CA-4158-AB88-D7857F23C731}" type="presParOf" srcId="{48C11A9D-623C-4ACD-84CC-80D7C2A33458}" destId="{B9C532D5-07C0-4FC0-B784-3FB6C540FB09}" srcOrd="6" destOrd="0" presId="urn:microsoft.com/office/officeart/2005/8/layout/cycle1"/>
    <dgm:cxn modelId="{43C3E631-0CFF-4E83-853E-F0277E4FED45}" type="presParOf" srcId="{48C11A9D-623C-4ACD-84CC-80D7C2A33458}" destId="{403221F8-E50D-4917-921F-368BFDDD04C8}" srcOrd="7" destOrd="0" presId="urn:microsoft.com/office/officeart/2005/8/layout/cycle1"/>
    <dgm:cxn modelId="{8342D87F-9E07-4972-AE21-1FC426AE726C}" type="presParOf" srcId="{48C11A9D-623C-4ACD-84CC-80D7C2A33458}" destId="{2F8C15B5-6F65-4258-860B-19C477291490}" srcOrd="8" destOrd="0" presId="urn:microsoft.com/office/officeart/2005/8/layout/cycle1"/>
    <dgm:cxn modelId="{2AC4DEC5-46AF-49C1-AB26-AD4DFBFA8CA7}" type="presParOf" srcId="{48C11A9D-623C-4ACD-84CC-80D7C2A33458}" destId="{EE142C37-F8CB-43D0-BF7A-7AF426193D3B}" srcOrd="9" destOrd="0" presId="urn:microsoft.com/office/officeart/2005/8/layout/cycle1"/>
    <dgm:cxn modelId="{D3247B49-5B84-4963-BB87-84124167B0BE}" type="presParOf" srcId="{48C11A9D-623C-4ACD-84CC-80D7C2A33458}" destId="{C576C319-4A61-4580-B10E-CA187EAB4CB3}" srcOrd="10" destOrd="0" presId="urn:microsoft.com/office/officeart/2005/8/layout/cycle1"/>
    <dgm:cxn modelId="{EBBE0EC1-93EF-4583-ACB0-4926A6A2EE01}" type="presParOf" srcId="{48C11A9D-623C-4ACD-84CC-80D7C2A33458}" destId="{FDF55A34-E8D3-4BB2-BE75-793AAE2FBA40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EB803-4B9F-2641-960F-A3FB43F4DF33}">
      <dsp:nvSpPr>
        <dsp:cNvPr id="0" name=""/>
        <dsp:cNvSpPr/>
      </dsp:nvSpPr>
      <dsp:spPr>
        <a:xfrm>
          <a:off x="1878803" y="92474"/>
          <a:ext cx="2353174" cy="13920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Jonathan Pugh</a:t>
          </a:r>
        </a:p>
      </dsp:txBody>
      <dsp:txXfrm>
        <a:off x="1878803" y="92474"/>
        <a:ext cx="2353174" cy="1392063"/>
      </dsp:txXfrm>
    </dsp:sp>
    <dsp:sp modelId="{0F3CD54D-75E9-4C7A-B295-65340D62C799}">
      <dsp:nvSpPr>
        <dsp:cNvPr id="0" name=""/>
        <dsp:cNvSpPr/>
      </dsp:nvSpPr>
      <dsp:spPr>
        <a:xfrm>
          <a:off x="0" y="1645357"/>
          <a:ext cx="2645532" cy="15873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Dr. Sita Thomas</a:t>
          </a:r>
        </a:p>
      </dsp:txBody>
      <dsp:txXfrm>
        <a:off x="0" y="1645357"/>
        <a:ext cx="2645532" cy="1587319"/>
      </dsp:txXfrm>
    </dsp:sp>
    <dsp:sp modelId="{8652B508-9616-44DA-BD20-9799C18A0C17}">
      <dsp:nvSpPr>
        <dsp:cNvPr id="0" name=""/>
        <dsp:cNvSpPr/>
      </dsp:nvSpPr>
      <dsp:spPr>
        <a:xfrm>
          <a:off x="8322182" y="1614563"/>
          <a:ext cx="2645532" cy="15873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Dr. Rhiannon Mair</a:t>
          </a:r>
        </a:p>
      </dsp:txBody>
      <dsp:txXfrm>
        <a:off x="8322182" y="1614563"/>
        <a:ext cx="2645532" cy="1587319"/>
      </dsp:txXfrm>
    </dsp:sp>
    <dsp:sp modelId="{B3F3D11D-C6CD-47FD-ACFC-19A0BEB2B731}">
      <dsp:nvSpPr>
        <dsp:cNvPr id="0" name=""/>
        <dsp:cNvSpPr/>
      </dsp:nvSpPr>
      <dsp:spPr>
        <a:xfrm>
          <a:off x="621381" y="3490071"/>
          <a:ext cx="2645532" cy="15873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Meilir Evans</a:t>
          </a:r>
        </a:p>
      </dsp:txBody>
      <dsp:txXfrm>
        <a:off x="621381" y="3490071"/>
        <a:ext cx="2645532" cy="1587319"/>
      </dsp:txXfrm>
    </dsp:sp>
    <dsp:sp modelId="{5100B45C-1E09-2546-8FCC-39A1A94D2A3C}">
      <dsp:nvSpPr>
        <dsp:cNvPr id="0" name=""/>
        <dsp:cNvSpPr/>
      </dsp:nvSpPr>
      <dsp:spPr>
        <a:xfrm>
          <a:off x="4388831" y="109826"/>
          <a:ext cx="2540372" cy="12465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300" kern="1200" dirty="0"/>
            <a:t>Dr. Brett </a:t>
          </a:r>
          <a:r>
            <a:rPr lang="en-GB" sz="2300" kern="1200" dirty="0" err="1"/>
            <a:t>Aggersberg</a:t>
          </a:r>
          <a:endParaRPr lang="en-US" sz="2300" kern="1200" dirty="0"/>
        </a:p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 dirty="0"/>
        </a:p>
      </dsp:txBody>
      <dsp:txXfrm>
        <a:off x="4388831" y="109826"/>
        <a:ext cx="2540372" cy="1246553"/>
      </dsp:txXfrm>
    </dsp:sp>
    <dsp:sp modelId="{8D865706-6CFD-4C49-90BD-BED675E8F521}">
      <dsp:nvSpPr>
        <dsp:cNvPr id="0" name=""/>
        <dsp:cNvSpPr/>
      </dsp:nvSpPr>
      <dsp:spPr>
        <a:xfrm>
          <a:off x="7757097" y="3490071"/>
          <a:ext cx="2645532" cy="15873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HPL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Directors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Guest</a:t>
          </a:r>
        </a:p>
      </dsp:txBody>
      <dsp:txXfrm>
        <a:off x="7757097" y="3490071"/>
        <a:ext cx="2645532" cy="1587319"/>
      </dsp:txXfrm>
    </dsp:sp>
    <dsp:sp modelId="{E5DC2F46-5B5A-A04C-907B-9B77C0384CDE}">
      <dsp:nvSpPr>
        <dsp:cNvPr id="0" name=""/>
        <dsp:cNvSpPr/>
      </dsp:nvSpPr>
      <dsp:spPr>
        <a:xfrm>
          <a:off x="7160053" y="115638"/>
          <a:ext cx="2834027" cy="13062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Stacey-Jo Atkinson</a:t>
          </a:r>
          <a:endParaRPr lang="en-US" sz="2300" kern="1200" dirty="0"/>
        </a:p>
      </dsp:txBody>
      <dsp:txXfrm>
        <a:off x="7160053" y="115638"/>
        <a:ext cx="2834027" cy="1306284"/>
      </dsp:txXfrm>
    </dsp:sp>
    <dsp:sp modelId="{8AF692A4-0986-BD49-AF25-81AA17703B96}">
      <dsp:nvSpPr>
        <dsp:cNvPr id="0" name=""/>
        <dsp:cNvSpPr/>
      </dsp:nvSpPr>
      <dsp:spPr>
        <a:xfrm>
          <a:off x="2822253" y="1826602"/>
          <a:ext cx="2402672" cy="13706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Dave Atkinson</a:t>
          </a:r>
        </a:p>
      </dsp:txBody>
      <dsp:txXfrm>
        <a:off x="2822253" y="1826602"/>
        <a:ext cx="2402672" cy="1370618"/>
      </dsp:txXfrm>
    </dsp:sp>
    <dsp:sp modelId="{7D60043D-F081-7E42-8AAE-A501BA07654F}">
      <dsp:nvSpPr>
        <dsp:cNvPr id="0" name=""/>
        <dsp:cNvSpPr/>
      </dsp:nvSpPr>
      <dsp:spPr>
        <a:xfrm>
          <a:off x="5424478" y="1906436"/>
          <a:ext cx="2586510" cy="12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Andrew Fillis</a:t>
          </a:r>
        </a:p>
      </dsp:txBody>
      <dsp:txXfrm>
        <a:off x="5424478" y="1906436"/>
        <a:ext cx="2586510" cy="1259966"/>
      </dsp:txXfrm>
    </dsp:sp>
    <dsp:sp modelId="{62A17C7F-2380-764F-9407-60DDB3C49D52}">
      <dsp:nvSpPr>
        <dsp:cNvPr id="0" name=""/>
        <dsp:cNvSpPr/>
      </dsp:nvSpPr>
      <dsp:spPr>
        <a:xfrm>
          <a:off x="4428832" y="3644099"/>
          <a:ext cx="2203014" cy="1312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Liam O’Hara</a:t>
          </a:r>
          <a:endParaRPr lang="en-US" sz="2300" kern="1200" dirty="0"/>
        </a:p>
      </dsp:txBody>
      <dsp:txXfrm>
        <a:off x="4428832" y="3644099"/>
        <a:ext cx="2203014" cy="1312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0" y="1780636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27708" y="1808344"/>
        <a:ext cx="1051812" cy="890618"/>
      </dsp:txXfrm>
    </dsp:sp>
    <dsp:sp modelId="{8EB536D5-E057-4809-81DF-B151F4E34E28}">
      <dsp:nvSpPr>
        <dsp:cNvPr id="0" name=""/>
        <dsp:cNvSpPr/>
      </dsp:nvSpPr>
      <dsp:spPr>
        <a:xfrm rot="31276">
          <a:off x="1201324" y="2145298"/>
          <a:ext cx="19950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1325" y="2191088"/>
        <a:ext cx="139650" cy="138188"/>
      </dsp:txXfrm>
    </dsp:sp>
    <dsp:sp modelId="{44968944-A20C-480A-B33A-E72166629DFD}">
      <dsp:nvSpPr>
        <dsp:cNvPr id="0" name=""/>
        <dsp:cNvSpPr/>
      </dsp:nvSpPr>
      <dsp:spPr>
        <a:xfrm>
          <a:off x="1483628" y="1810006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836737"/>
        <a:ext cx="875218" cy="859205"/>
      </dsp:txXfrm>
    </dsp:sp>
    <dsp:sp modelId="{5437896B-7EC7-43D5-9682-2A84CFA7FFE5}">
      <dsp:nvSpPr>
        <dsp:cNvPr id="0" name=""/>
        <dsp:cNvSpPr/>
      </dsp:nvSpPr>
      <dsp:spPr>
        <a:xfrm rot="71590">
          <a:off x="2498229" y="2164542"/>
          <a:ext cx="182234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498235" y="2210035"/>
        <a:ext cx="127564" cy="138188"/>
      </dsp:txXfrm>
    </dsp:sp>
    <dsp:sp modelId="{A70C150A-2D59-4052-ACE5-C84C122E4279}">
      <dsp:nvSpPr>
        <dsp:cNvPr id="0" name=""/>
        <dsp:cNvSpPr/>
      </dsp:nvSpPr>
      <dsp:spPr>
        <a:xfrm>
          <a:off x="2756072" y="1838034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782803" y="1864765"/>
        <a:ext cx="1021754" cy="859205"/>
      </dsp:txXfrm>
    </dsp:sp>
    <dsp:sp modelId="{12D91E65-45FE-4CA2-B7F1-EAFD758469DB}">
      <dsp:nvSpPr>
        <dsp:cNvPr id="0" name=""/>
        <dsp:cNvSpPr/>
      </dsp:nvSpPr>
      <dsp:spPr>
        <a:xfrm rot="60740">
          <a:off x="3932299" y="2192389"/>
          <a:ext cx="21421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32304" y="2237883"/>
        <a:ext cx="149947" cy="138188"/>
      </dsp:txXfrm>
    </dsp:sp>
    <dsp:sp modelId="{E4554106-1812-4884-B085-B407B2BBD18F}">
      <dsp:nvSpPr>
        <dsp:cNvPr id="0" name=""/>
        <dsp:cNvSpPr/>
      </dsp:nvSpPr>
      <dsp:spPr>
        <a:xfrm>
          <a:off x="4235397" y="1873984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62128" y="1900715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A6663-AF0F-4AFE-928A-4FC488340F00}">
      <dsp:nvSpPr>
        <dsp:cNvPr id="0" name=""/>
        <dsp:cNvSpPr/>
      </dsp:nvSpPr>
      <dsp:spPr>
        <a:xfrm>
          <a:off x="3692581" y="110638"/>
          <a:ext cx="1758571" cy="175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Commitment</a:t>
          </a:r>
        </a:p>
      </dsp:txBody>
      <dsp:txXfrm>
        <a:off x="3692581" y="110638"/>
        <a:ext cx="1758571" cy="1758571"/>
      </dsp:txXfrm>
    </dsp:sp>
    <dsp:sp modelId="{DB83B2DC-9843-45DB-9294-383C90426C15}">
      <dsp:nvSpPr>
        <dsp:cNvPr id="0" name=""/>
        <dsp:cNvSpPr/>
      </dsp:nvSpPr>
      <dsp:spPr>
        <a:xfrm>
          <a:off x="594462" y="-250"/>
          <a:ext cx="4967579" cy="4967579"/>
        </a:xfrm>
        <a:prstGeom prst="circularArrow">
          <a:avLst>
            <a:gd name="adj1" fmla="val 6903"/>
            <a:gd name="adj2" fmla="val 465442"/>
            <a:gd name="adj3" fmla="val 549038"/>
            <a:gd name="adj4" fmla="val 20585520"/>
            <a:gd name="adj5" fmla="val 805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166BC-BB02-4C48-914B-E9AAC1FE5A32}">
      <dsp:nvSpPr>
        <dsp:cNvPr id="0" name=""/>
        <dsp:cNvSpPr/>
      </dsp:nvSpPr>
      <dsp:spPr>
        <a:xfrm>
          <a:off x="3692581" y="3097869"/>
          <a:ext cx="1758571" cy="175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Collaboration</a:t>
          </a:r>
        </a:p>
      </dsp:txBody>
      <dsp:txXfrm>
        <a:off x="3692581" y="3097869"/>
        <a:ext cx="1758571" cy="1758571"/>
      </dsp:txXfrm>
    </dsp:sp>
    <dsp:sp modelId="{C6EBE193-402B-4F87-B0A8-C4695B6F151F}">
      <dsp:nvSpPr>
        <dsp:cNvPr id="0" name=""/>
        <dsp:cNvSpPr/>
      </dsp:nvSpPr>
      <dsp:spPr>
        <a:xfrm>
          <a:off x="594462" y="-250"/>
          <a:ext cx="4967579" cy="4967579"/>
        </a:xfrm>
        <a:prstGeom prst="circularArrow">
          <a:avLst>
            <a:gd name="adj1" fmla="val 6903"/>
            <a:gd name="adj2" fmla="val 465442"/>
            <a:gd name="adj3" fmla="val 5949038"/>
            <a:gd name="adj4" fmla="val 4385520"/>
            <a:gd name="adj5" fmla="val 805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221F8-E50D-4917-921F-368BFDDD04C8}">
      <dsp:nvSpPr>
        <dsp:cNvPr id="0" name=""/>
        <dsp:cNvSpPr/>
      </dsp:nvSpPr>
      <dsp:spPr>
        <a:xfrm>
          <a:off x="705350" y="3097869"/>
          <a:ext cx="1758571" cy="175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Respect </a:t>
          </a:r>
        </a:p>
      </dsp:txBody>
      <dsp:txXfrm>
        <a:off x="705350" y="3097869"/>
        <a:ext cx="1758571" cy="1758571"/>
      </dsp:txXfrm>
    </dsp:sp>
    <dsp:sp modelId="{2F8C15B5-6F65-4258-860B-19C477291490}">
      <dsp:nvSpPr>
        <dsp:cNvPr id="0" name=""/>
        <dsp:cNvSpPr/>
      </dsp:nvSpPr>
      <dsp:spPr>
        <a:xfrm>
          <a:off x="594462" y="-250"/>
          <a:ext cx="4967579" cy="4967579"/>
        </a:xfrm>
        <a:prstGeom prst="circularArrow">
          <a:avLst>
            <a:gd name="adj1" fmla="val 6903"/>
            <a:gd name="adj2" fmla="val 465442"/>
            <a:gd name="adj3" fmla="val 11349038"/>
            <a:gd name="adj4" fmla="val 9785520"/>
            <a:gd name="adj5" fmla="val 805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6C319-4A61-4580-B10E-CA187EAB4CB3}">
      <dsp:nvSpPr>
        <dsp:cNvPr id="0" name=""/>
        <dsp:cNvSpPr/>
      </dsp:nvSpPr>
      <dsp:spPr>
        <a:xfrm>
          <a:off x="705350" y="110638"/>
          <a:ext cx="1758571" cy="1758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Inquiry</a:t>
          </a:r>
        </a:p>
      </dsp:txBody>
      <dsp:txXfrm>
        <a:off x="705350" y="110638"/>
        <a:ext cx="1758571" cy="1758571"/>
      </dsp:txXfrm>
    </dsp:sp>
    <dsp:sp modelId="{FDF55A34-E8D3-4BB2-BE75-793AAE2FBA40}">
      <dsp:nvSpPr>
        <dsp:cNvPr id="0" name=""/>
        <dsp:cNvSpPr/>
      </dsp:nvSpPr>
      <dsp:spPr>
        <a:xfrm>
          <a:off x="563663" y="-1790"/>
          <a:ext cx="4967579" cy="4967579"/>
        </a:xfrm>
        <a:prstGeom prst="circularArrow">
          <a:avLst>
            <a:gd name="adj1" fmla="val 6903"/>
            <a:gd name="adj2" fmla="val 465442"/>
            <a:gd name="adj3" fmla="val 16749038"/>
            <a:gd name="adj4" fmla="val 15185520"/>
            <a:gd name="adj5" fmla="val 805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A6663-AF0F-4AFE-928A-4FC488340F00}">
      <dsp:nvSpPr>
        <dsp:cNvPr id="0" name=""/>
        <dsp:cNvSpPr/>
      </dsp:nvSpPr>
      <dsp:spPr>
        <a:xfrm>
          <a:off x="4078611" y="109635"/>
          <a:ext cx="1758825" cy="1758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Commitment Drives Standards</a:t>
          </a:r>
        </a:p>
      </dsp:txBody>
      <dsp:txXfrm>
        <a:off x="4078611" y="109635"/>
        <a:ext cx="1758825" cy="1758825"/>
      </dsp:txXfrm>
    </dsp:sp>
    <dsp:sp modelId="{DB83B2DC-9843-45DB-9294-383C90426C15}">
      <dsp:nvSpPr>
        <dsp:cNvPr id="0" name=""/>
        <dsp:cNvSpPr/>
      </dsp:nvSpPr>
      <dsp:spPr>
        <a:xfrm>
          <a:off x="978451" y="-1541"/>
          <a:ext cx="4970162" cy="4970162"/>
        </a:xfrm>
        <a:prstGeom prst="circularArrow">
          <a:avLst>
            <a:gd name="adj1" fmla="val 6901"/>
            <a:gd name="adj2" fmla="val 465236"/>
            <a:gd name="adj3" fmla="val 549905"/>
            <a:gd name="adj4" fmla="val 2058485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166BC-BB02-4C48-914B-E9AAC1FE5A32}">
      <dsp:nvSpPr>
        <dsp:cNvPr id="0" name=""/>
        <dsp:cNvSpPr/>
      </dsp:nvSpPr>
      <dsp:spPr>
        <a:xfrm>
          <a:off x="4078611" y="3098618"/>
          <a:ext cx="1758825" cy="1758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Collaboration Drives Creativity</a:t>
          </a:r>
        </a:p>
      </dsp:txBody>
      <dsp:txXfrm>
        <a:off x="4078611" y="3098618"/>
        <a:ext cx="1758825" cy="1758825"/>
      </dsp:txXfrm>
    </dsp:sp>
    <dsp:sp modelId="{C6EBE193-402B-4F87-B0A8-C4695B6F151F}">
      <dsp:nvSpPr>
        <dsp:cNvPr id="0" name=""/>
        <dsp:cNvSpPr/>
      </dsp:nvSpPr>
      <dsp:spPr>
        <a:xfrm>
          <a:off x="978451" y="-1541"/>
          <a:ext cx="4970162" cy="4970162"/>
        </a:xfrm>
        <a:prstGeom prst="circularArrow">
          <a:avLst>
            <a:gd name="adj1" fmla="val 6901"/>
            <a:gd name="adj2" fmla="val 465236"/>
            <a:gd name="adj3" fmla="val 5949905"/>
            <a:gd name="adj4" fmla="val 438485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221F8-E50D-4917-921F-368BFDDD04C8}">
      <dsp:nvSpPr>
        <dsp:cNvPr id="0" name=""/>
        <dsp:cNvSpPr/>
      </dsp:nvSpPr>
      <dsp:spPr>
        <a:xfrm>
          <a:off x="1089628" y="3098618"/>
          <a:ext cx="1758825" cy="1758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Respect Drives Accountability</a:t>
          </a:r>
        </a:p>
      </dsp:txBody>
      <dsp:txXfrm>
        <a:off x="1089628" y="3098618"/>
        <a:ext cx="1758825" cy="1758825"/>
      </dsp:txXfrm>
    </dsp:sp>
    <dsp:sp modelId="{2F8C15B5-6F65-4258-860B-19C477291490}">
      <dsp:nvSpPr>
        <dsp:cNvPr id="0" name=""/>
        <dsp:cNvSpPr/>
      </dsp:nvSpPr>
      <dsp:spPr>
        <a:xfrm>
          <a:off x="978451" y="-1541"/>
          <a:ext cx="4970162" cy="4970162"/>
        </a:xfrm>
        <a:prstGeom prst="circularArrow">
          <a:avLst>
            <a:gd name="adj1" fmla="val 6901"/>
            <a:gd name="adj2" fmla="val 465236"/>
            <a:gd name="adj3" fmla="val 11349905"/>
            <a:gd name="adj4" fmla="val 978485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6C319-4A61-4580-B10E-CA187EAB4CB3}">
      <dsp:nvSpPr>
        <dsp:cNvPr id="0" name=""/>
        <dsp:cNvSpPr/>
      </dsp:nvSpPr>
      <dsp:spPr>
        <a:xfrm>
          <a:off x="1089628" y="109635"/>
          <a:ext cx="1758825" cy="1758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Inquiry Drives Development</a:t>
          </a:r>
        </a:p>
      </dsp:txBody>
      <dsp:txXfrm>
        <a:off x="1089628" y="109635"/>
        <a:ext cx="1758825" cy="1758825"/>
      </dsp:txXfrm>
    </dsp:sp>
    <dsp:sp modelId="{FDF55A34-E8D3-4BB2-BE75-793AAE2FBA40}">
      <dsp:nvSpPr>
        <dsp:cNvPr id="0" name=""/>
        <dsp:cNvSpPr/>
      </dsp:nvSpPr>
      <dsp:spPr>
        <a:xfrm>
          <a:off x="978451" y="-1541"/>
          <a:ext cx="4970162" cy="4970162"/>
        </a:xfrm>
        <a:prstGeom prst="circularArrow">
          <a:avLst>
            <a:gd name="adj1" fmla="val 6901"/>
            <a:gd name="adj2" fmla="val 465236"/>
            <a:gd name="adj3" fmla="val 16749905"/>
            <a:gd name="adj4" fmla="val 1518485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772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23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D168FF-0253-A82C-54C8-7E6D864FF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367630-7D59-F45B-B83D-272EDE76E5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84EB8F-AD6E-EC91-D9EF-2CCD129A95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F19C0A-6F99-727A-EA0C-AFF8517634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01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7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963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639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JP actually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Check Staff contact dets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2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709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240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67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198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522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562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79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2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640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103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D81C8-4B66-8DAE-C6A3-A04AB5D49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1E48DF-0F7A-60C6-7707-FC3C2895D0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00E630-C44B-8B0B-9E5F-111BA838B2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Place for perfectionism as an enemy + symbiotic relationship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5DED0A-7853-91A1-7991-CAB3462F6A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2479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B5C7B-CE1C-0B14-59B4-40BFB0632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EEA323-2E47-12D1-FEC7-DDEAFFEAF9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4AA203-8867-0B8A-DB0F-F5315A47C4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Place for perfectionism as an enemy + symbiotic relationship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D6A7B6-6D82-E58C-378D-B5F1311F57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87347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 task to find it on their phones in the Halliwell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24390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wellbeing-support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money-support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careers-service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uwtsd.careercentre.me/welcome/uwts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0lbvTsvnI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bwrsari_adnoddaucwrs_bursary_courseresources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bwrsariaethauisraddedig_undergraduatebursaries" TargetMode="Externa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BA Acting </a:t>
            </a:r>
          </a:p>
          <a:p>
            <a:pPr marL="0" indent="0" algn="ctr">
              <a:buNone/>
            </a:pPr>
            <a:r>
              <a:rPr lang="en-GB" dirty="0"/>
              <a:t>and </a:t>
            </a:r>
          </a:p>
          <a:p>
            <a:pPr marL="0" indent="0" algn="ctr">
              <a:buNone/>
            </a:pPr>
            <a:r>
              <a:rPr lang="en-GB" dirty="0"/>
              <a:t>BA Set Design and Production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2026/27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pPr algn="ctr"/>
            <a:r>
              <a:rPr lang="en-GB" dirty="0"/>
              <a:t>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A4760-EF10-C144-7CD4-82A8F8F56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/>
              <a:t>What you need to do:</a:t>
            </a:r>
            <a:br>
              <a:rPr lang="en-GB" sz="3600" dirty="0"/>
            </a:br>
            <a:endParaRPr lang="en-GB" sz="3600" dirty="0"/>
          </a:p>
          <a:p>
            <a:pPr marL="0" indent="0" algn="ctr">
              <a:buNone/>
            </a:pPr>
            <a:br>
              <a:rPr lang="en-GB" dirty="0"/>
            </a:br>
            <a:r>
              <a:rPr lang="en-GB" sz="2800" dirty="0"/>
              <a:t>Make sure that you </a:t>
            </a:r>
          </a:p>
          <a:p>
            <a:pPr marL="0" indent="0" algn="ctr">
              <a:buNone/>
            </a:pPr>
            <a:r>
              <a:rPr lang="en-GB" dirty="0"/>
              <a:t>keep a note of any </a:t>
            </a:r>
          </a:p>
          <a:p>
            <a:pPr marL="0" indent="0" algn="ctr">
              <a:buNone/>
            </a:pPr>
            <a:r>
              <a:rPr lang="en-GB" dirty="0"/>
              <a:t>questions you may have.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78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BA6B31CD-5C66-91C2-BEA1-B4AED3E8A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64188"/>
              </p:ext>
            </p:extLst>
          </p:nvPr>
        </p:nvGraphicFramePr>
        <p:xfrm>
          <a:off x="671512" y="480447"/>
          <a:ext cx="10967715" cy="50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914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7332D-5048-5B25-5578-10290CCC9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B0410-95BD-0947-A43B-17523CF67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E31E6-F4C0-7757-B332-31A1E6E4A424}"/>
              </a:ext>
            </a:extLst>
          </p:cNvPr>
          <p:cNvSpPr txBox="1"/>
          <p:nvPr/>
        </p:nvSpPr>
        <p:spPr>
          <a:xfrm>
            <a:off x="2555697" y="2230163"/>
            <a:ext cx="60977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1297601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7500789" y="1318728"/>
            <a:ext cx="3441014" cy="275732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644763" y="129547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996" y="0"/>
            <a:ext cx="10423442" cy="1325563"/>
          </a:xfrm>
        </p:spPr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0980" y="1063389"/>
            <a:ext cx="9842642" cy="4763974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Faculty will contact you by email – on your University email address -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lvl="1" fontAlgn="base"/>
            <a:endParaRPr lang="en-US" b="0" i="0" dirty="0">
              <a:effectLst/>
              <a:latin typeface="+mj-lt"/>
            </a:endParaRPr>
          </a:p>
          <a:p>
            <a:pPr marL="0" indent="0" algn="ctr" fontAlgn="base">
              <a:buNone/>
            </a:pPr>
            <a:r>
              <a:rPr lang="en-US" sz="4000" dirty="0">
                <a:latin typeface="+mj-lt"/>
              </a:rPr>
              <a:t>Check your email every day – this is part of the student charter …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080618" y="1256146"/>
            <a:ext cx="3474074" cy="41823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 – you will be notified of any changes through your student email when they happen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474364" y="1316183"/>
            <a:ext cx="3509818" cy="32350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288"/>
            <a:ext cx="11481847" cy="1325563"/>
          </a:xfrm>
        </p:spPr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8788923" y="1761836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your  modules?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Let's try ….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HWB is your friend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062327"/>
            <a:ext cx="11589940" cy="464574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There is lots of support and information that can be accessed via the HWB page and app: 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Wellbeing support</a:t>
            </a:r>
          </a:p>
          <a:p>
            <a:pPr algn="ctr"/>
            <a:r>
              <a:rPr lang="en-GB" dirty="0"/>
              <a:t>Learning &amp; financial support </a:t>
            </a:r>
          </a:p>
          <a:p>
            <a:pPr algn="ctr"/>
            <a:r>
              <a:rPr lang="en-GB" dirty="0"/>
              <a:t>Library resources and searches</a:t>
            </a:r>
          </a:p>
          <a:p>
            <a:pPr algn="ctr"/>
            <a:r>
              <a:rPr lang="en-GB" dirty="0"/>
              <a:t>Printing</a:t>
            </a:r>
          </a:p>
          <a:p>
            <a:pPr algn="ctr"/>
            <a:r>
              <a:rPr lang="en-GB" dirty="0" err="1"/>
              <a:t>MyTSD</a:t>
            </a:r>
            <a:endParaRPr lang="en-GB" dirty="0"/>
          </a:p>
          <a:p>
            <a:pPr algn="ctr"/>
            <a:r>
              <a:rPr lang="en-GB" dirty="0"/>
              <a:t>One Drive</a:t>
            </a:r>
          </a:p>
          <a:p>
            <a:pPr algn="ctr"/>
            <a:r>
              <a:rPr lang="en-GB" dirty="0"/>
              <a:t>Email</a:t>
            </a:r>
          </a:p>
          <a:p>
            <a:pPr algn="ctr"/>
            <a:r>
              <a:rPr lang="en-GB" dirty="0"/>
              <a:t>Teams</a:t>
            </a:r>
          </a:p>
          <a:p>
            <a:pPr algn="ctr"/>
            <a:r>
              <a:rPr lang="en-GB" dirty="0"/>
              <a:t>Service now </a:t>
            </a:r>
          </a:p>
          <a:p>
            <a:pPr algn="ctr"/>
            <a:r>
              <a:rPr lang="en-GB" dirty="0"/>
              <a:t>IT</a:t>
            </a:r>
          </a:p>
          <a:p>
            <a:pPr algn="ctr"/>
            <a:r>
              <a:rPr lang="en-GB" dirty="0"/>
              <a:t>Accommodation &amp; help desk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652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5" y="130174"/>
            <a:ext cx="11481847" cy="1325563"/>
          </a:xfrm>
        </p:spPr>
        <p:txBody>
          <a:bodyPr/>
          <a:lstStyle/>
          <a:p>
            <a:r>
              <a:rPr lang="en-GB" dirty="0"/>
              <a:t>UWTSD HWB: Take a look……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070845" y="1455737"/>
            <a:ext cx="2582828" cy="266635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 and take a look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2491" y="1240056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3667666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6156960" y="2619309"/>
            <a:ext cx="5917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Further Information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1506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on: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Performing Arts Carmarthen Tab on MOODLE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Each Programme and Level has their own document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8785781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HWB app and see if you can find the tab on MOODLE.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find the Handbooks?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Performing Arts Carmarthen - Homepage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222248"/>
            <a:ext cx="10882805" cy="441350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This has lots of other useful information:</a:t>
            </a:r>
          </a:p>
          <a:p>
            <a:pPr algn="ctr"/>
            <a:r>
              <a:rPr lang="en-GB" sz="2600" dirty="0"/>
              <a:t>Staff contact details</a:t>
            </a:r>
          </a:p>
          <a:p>
            <a:pPr algn="ctr"/>
            <a:r>
              <a:rPr lang="en-GB" sz="2600" dirty="0"/>
              <a:t>University Regulations Handbook</a:t>
            </a:r>
          </a:p>
          <a:p>
            <a:pPr algn="ctr"/>
            <a:r>
              <a:rPr lang="en-GB" sz="2600" dirty="0"/>
              <a:t>Study Guide – </a:t>
            </a:r>
            <a:r>
              <a:rPr lang="en-GB" sz="2600" dirty="0">
                <a:highlight>
                  <a:srgbClr val="FFFF00"/>
                </a:highlight>
              </a:rPr>
              <a:t>Please read it</a:t>
            </a:r>
          </a:p>
          <a:p>
            <a:pPr algn="ctr"/>
            <a:r>
              <a:rPr lang="en-GB" sz="2600" dirty="0"/>
              <a:t>Programme of Study Handbooks</a:t>
            </a:r>
          </a:p>
          <a:p>
            <a:pPr algn="ctr"/>
            <a:r>
              <a:rPr lang="en-GB" sz="2600" dirty="0"/>
              <a:t>Student Reps</a:t>
            </a:r>
          </a:p>
          <a:p>
            <a:pPr algn="ctr"/>
            <a:r>
              <a:rPr lang="en-GB" sz="2600" dirty="0"/>
              <a:t>Harvard Referencing Guide</a:t>
            </a:r>
          </a:p>
          <a:p>
            <a:pPr algn="ctr"/>
            <a:r>
              <a:rPr lang="en-GB" sz="2600" dirty="0"/>
              <a:t>UWTSD Strategic Equality Plan</a:t>
            </a:r>
          </a:p>
          <a:p>
            <a:pPr algn="ctr"/>
            <a:r>
              <a:rPr lang="en-GB" sz="2600" dirty="0"/>
              <a:t>AI guidance</a:t>
            </a:r>
          </a:p>
          <a:p>
            <a:pPr algn="ctr"/>
            <a:r>
              <a:rPr lang="en-GB" sz="2600" dirty="0"/>
              <a:t>Academic Quality Handbook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176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Charter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https://www.uwtsd.ac.uk/studentcharter/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Agreement – link on page above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843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Safeguarding –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www.uwtsd.ac.uk</a:t>
            </a:r>
            <a:r>
              <a:rPr lang="en-GB" dirty="0">
                <a:hlinkClick r:id="rId3"/>
              </a:rPr>
              <a:t>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590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Sexual Consent Training module</a:t>
            </a:r>
          </a:p>
          <a:p>
            <a:pPr marL="0" indent="0">
              <a:buNone/>
            </a:pPr>
            <a:r>
              <a:rPr lang="en-GB" dirty="0"/>
              <a:t>Available to be completed via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Search for it in your </a:t>
            </a:r>
            <a:r>
              <a:rPr lang="en-GB"/>
              <a:t>available modules.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6919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PREVENT -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Under the Counter-Terrorism and Security Act 2015 all universities have a statutory responsibility to ensure ‘due regard to prevent people from being drawn into terrorism’. 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718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Wellbeing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https://www.uwtsd.ac.uk/student-services/wellbeing-support/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Keeping Safe Link – emergency help / bullying and harassment / personal safety apps / addiction support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65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Budgeting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https://www.uwtsd.ac.uk/experience-facilities/student-support-wellbeing/money-support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700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Study Skills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https://www.uwtsd.ac.uk/study-skills/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Various Digital Skills sessions have been timetabled – make sure you attend.</a:t>
            </a:r>
          </a:p>
          <a:p>
            <a:pPr marL="0" indent="0">
              <a:buNone/>
            </a:pPr>
            <a:r>
              <a:rPr lang="en-GB" dirty="0"/>
              <a:t>Student Screening sessions for Level 4 can also be accessed by all.</a:t>
            </a:r>
          </a:p>
          <a:p>
            <a:pPr marL="0" indent="0">
              <a:buNone/>
            </a:pPr>
            <a:r>
              <a:rPr lang="en-GB" dirty="0"/>
              <a:t>Various training / information / study skills sessions available.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825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Careers Service – tools and recourses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https://www.uwtsd.ac.uk/experience-facilities/student-support-wellbeing/careers-service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‘</a:t>
            </a:r>
            <a:r>
              <a:rPr lang="en-GB" dirty="0" err="1">
                <a:hlinkClick r:id="rId4"/>
              </a:rPr>
              <a:t>MyCareer</a:t>
            </a:r>
            <a:r>
              <a:rPr lang="en-GB" dirty="0">
                <a:hlinkClick r:id="rId4"/>
              </a:rPr>
              <a:t>’ Welcome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LinkedIn Learning: </a:t>
            </a:r>
            <a:r>
              <a:rPr lang="en-GB" dirty="0"/>
              <a:t>Students can access this through their student account.  Short courses, digital skills and networks.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297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96" y="-161348"/>
            <a:ext cx="11481847" cy="1325563"/>
          </a:xfrm>
        </p:spPr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629471"/>
              </p:ext>
            </p:extLst>
          </p:nvPr>
        </p:nvGraphicFramePr>
        <p:xfrm>
          <a:off x="257173" y="857459"/>
          <a:ext cx="11582892" cy="47475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883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334321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e-byst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Tiwtor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Llety gyda Chymry eraill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Accommodation with Welsh speakers</a:t>
                      </a: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398835"/>
            <a:ext cx="4535079" cy="3864989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University Regulations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Academic Misconduct – video (3mins)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https://www.youtube.com/watch?v=gZ0lbvTsvnI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39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3EBE-B8FB-87F2-BF2B-68BB1B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908309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Student Services &amp;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7B38-0F9A-A5DD-6429-A8C6C74D6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98342"/>
            <a:ext cx="11594969" cy="365134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have access to Student Support from the beginning… They offer the following services and support:</a:t>
            </a:r>
          </a:p>
          <a:p>
            <a:endParaRPr lang="en-GB" dirty="0"/>
          </a:p>
          <a:p>
            <a:pPr lvl="6"/>
            <a:r>
              <a:rPr lang="en-GB" sz="2500" dirty="0"/>
              <a:t>Study Support and screening</a:t>
            </a:r>
          </a:p>
          <a:p>
            <a:pPr lvl="6"/>
            <a:r>
              <a:rPr lang="en-GB" sz="2500" dirty="0"/>
              <a:t>Wellbeing Support</a:t>
            </a:r>
          </a:p>
          <a:p>
            <a:pPr lvl="6"/>
            <a:r>
              <a:rPr lang="en-GB" sz="2500" dirty="0"/>
              <a:t>Financial Support</a:t>
            </a:r>
          </a:p>
          <a:p>
            <a:pPr lvl="6"/>
            <a:r>
              <a:rPr lang="en-GB" sz="2500" dirty="0"/>
              <a:t>Statement of compensatory measures</a:t>
            </a:r>
          </a:p>
          <a:p>
            <a:pPr lvl="6"/>
            <a:r>
              <a:rPr lang="en-GB" sz="2500" dirty="0"/>
              <a:t>Deferred deadlines </a:t>
            </a:r>
          </a:p>
          <a:p>
            <a:pPr lvl="6"/>
            <a:r>
              <a:rPr lang="en-GB" sz="2500" dirty="0"/>
              <a:t>Mitigating circumstances </a:t>
            </a:r>
          </a:p>
          <a:p>
            <a:pPr lvl="6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057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8747230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7552968"/>
              </p:ext>
            </p:extLst>
          </p:nvPr>
        </p:nvGraphicFramePr>
        <p:xfrm>
          <a:off x="5667269" y="2728127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7278441" y="182684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HWB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(Forms and Policies)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58378" y="3351982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</a:t>
            </a:r>
          </a:p>
          <a:p>
            <a:pPr lvl="1"/>
            <a:r>
              <a:rPr lang="en-GB" dirty="0"/>
              <a:t>Always speak to your personal tutor about issues that arise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12292" y="5339363"/>
            <a:ext cx="2916763" cy="1325564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  <a:ea typeface="Calibri"/>
                <a:cs typeface="Calibri"/>
              </a:rPr>
              <a:t>To report an incident,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Important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Safeguarding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Pregnancy Maternity Paternity and Adoption Leave Policy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3500" dirty="0"/>
              <a:t>All available on </a:t>
            </a:r>
            <a:r>
              <a:rPr lang="en-GB" sz="3500" b="1" dirty="0"/>
              <a:t>Hwb</a:t>
            </a:r>
            <a:r>
              <a:rPr lang="en-GB" sz="3500" dirty="0"/>
              <a:t> in the forms tile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Expectations from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 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Complete independent group or individual tasks</a:t>
            </a:r>
          </a:p>
          <a:p>
            <a:r>
              <a:rPr lang="en-GB" dirty="0"/>
              <a:t>Inform your lecturer and Programme Manager if you are going to be absent and as soon as possible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9A121-A8F4-833E-E72B-75234D665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3B296-7263-F087-4FD7-B705D11D6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371300" cy="1325563"/>
          </a:xfrm>
        </p:spPr>
        <p:txBody>
          <a:bodyPr/>
          <a:lstStyle/>
          <a:p>
            <a:r>
              <a:rPr lang="en-GB" dirty="0"/>
              <a:t>Expectations from you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1993DDE-A532-4F91-EC35-026C36A9B2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394013"/>
              </p:ext>
            </p:extLst>
          </p:nvPr>
        </p:nvGraphicFramePr>
        <p:xfrm>
          <a:off x="3017748" y="639964"/>
          <a:ext cx="6156504" cy="496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40361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E1CFE-489D-513B-3FC1-C881BC707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816863D-9805-60DF-C5FA-337F43CDF3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2065010"/>
              </p:ext>
            </p:extLst>
          </p:nvPr>
        </p:nvGraphicFramePr>
        <p:xfrm>
          <a:off x="2632467" y="632655"/>
          <a:ext cx="6927065" cy="496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21A3BF44-0F41-6CD6-3ACA-531714B14AAB}"/>
              </a:ext>
            </a:extLst>
          </p:cNvPr>
          <p:cNvSpPr txBox="1">
            <a:spLocks/>
          </p:cNvSpPr>
          <p:nvPr/>
        </p:nvSpPr>
        <p:spPr>
          <a:xfrm>
            <a:off x="358220" y="365125"/>
            <a:ext cx="337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Expectations from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1383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your Programme Manager 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2AC9-50B5-4F41-5C47-8C36DB39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444444"/>
                </a:solidFill>
                <a:ea typeface="+mj-lt"/>
                <a:cs typeface="+mj-lt"/>
              </a:rPr>
              <a:t>Financial Support Bursaries</a:t>
            </a: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B4BF9-A6BA-C024-E89D-F6FF291C4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71444"/>
            <a:ext cx="11481847" cy="443491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>
                <a:latin typeface="Arial"/>
                <a:cs typeface="Arial"/>
              </a:rPr>
              <a:t>Course resources bursary - to assist with course-related costs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All students enrolled on a UWTSD-delivered course (minimum 40 credits)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Up to £200 to support students applying for course resources-related costs.</a:t>
            </a:r>
          </a:p>
          <a:p>
            <a:r>
              <a:rPr lang="en-GB" sz="2400" dirty="0">
                <a:latin typeface="Arial"/>
                <a:cs typeface="Arial"/>
              </a:rPr>
              <a:t>Course-related resource costs may include specialist books, specialist equipment etc. </a:t>
            </a:r>
          </a:p>
          <a:p>
            <a:r>
              <a:rPr lang="en-GB" sz="2400" dirty="0">
                <a:latin typeface="Arial"/>
                <a:cs typeface="Arial"/>
              </a:rPr>
              <a:t>Whilst students can make more than one application where the support requested is less than £200, the maximum aggregate amount that can be awarded for any student in one academic year is £200.</a:t>
            </a:r>
          </a:p>
          <a:p>
            <a:r>
              <a:rPr lang="en-GB" sz="2400" dirty="0">
                <a:latin typeface="Arial"/>
                <a:cs typeface="Arial"/>
              </a:rPr>
              <a:t>Award Amount: </a:t>
            </a:r>
            <a:r>
              <a:rPr lang="en-GB" sz="2400" b="1" u="sng" dirty="0">
                <a:latin typeface="Arial"/>
                <a:cs typeface="Arial"/>
              </a:rPr>
              <a:t>Up to £200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Apply Now: </a:t>
            </a:r>
            <a:r>
              <a:rPr lang="en-GB" dirty="0">
                <a:hlinkClick r:id="rId3"/>
              </a:rPr>
              <a:t>Course Resources Bursary » Hub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3622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F723-FDB6-21E8-7196-04E82D3CB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Other bursaries available...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68C4-5C68-46EB-6B03-3BE10D0DD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99153"/>
            <a:ext cx="11481847" cy="357593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Digital connectivity bursary</a:t>
            </a:r>
          </a:p>
          <a:p>
            <a:r>
              <a:rPr lang="en-GB" dirty="0">
                <a:ea typeface="+mn-lt"/>
                <a:cs typeface="+mn-lt"/>
              </a:rPr>
              <a:t>Internship / Placement activity bursary</a:t>
            </a:r>
          </a:p>
          <a:p>
            <a:r>
              <a:rPr lang="en-GB" dirty="0">
                <a:ea typeface="+mn-lt"/>
                <a:cs typeface="+mn-lt"/>
              </a:rPr>
              <a:t>Employability Bursary</a:t>
            </a:r>
          </a:p>
          <a:p>
            <a:r>
              <a:rPr lang="en-GB" dirty="0">
                <a:ea typeface="+mn-lt"/>
                <a:cs typeface="+mn-lt"/>
              </a:rPr>
              <a:t>Travel Bursary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Variety of other bursaries </a:t>
            </a:r>
          </a:p>
          <a:p>
            <a:endParaRPr lang="en-GB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Go to </a:t>
            </a:r>
            <a:r>
              <a:rPr lang="en-GB" b="1" u="sng" dirty="0">
                <a:ea typeface="+mn-lt"/>
                <a:cs typeface="+mn-lt"/>
                <a:hlinkClick r:id="rId2"/>
              </a:rPr>
              <a:t>Undergraduate Bursaries</a:t>
            </a:r>
            <a:r>
              <a:rPr lang="en-GB" dirty="0">
                <a:ea typeface="+mn-lt"/>
                <a:cs typeface="+mn-lt"/>
                <a:hlinkClick r:id="rId2"/>
              </a:rPr>
              <a:t> </a:t>
            </a:r>
            <a:r>
              <a:rPr lang="en-GB" dirty="0">
                <a:ea typeface="+mn-lt"/>
                <a:cs typeface="+mn-lt"/>
              </a:rPr>
              <a:t>on the web page to find out more</a:t>
            </a:r>
          </a:p>
        </p:txBody>
      </p:sp>
    </p:spTree>
    <p:extLst>
      <p:ext uri="{BB962C8B-B14F-4D97-AF65-F5344CB8AC3E}">
        <p14:creationId xmlns:p14="http://schemas.microsoft.com/office/powerpoint/2010/main" val="17012520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CF3C-AC64-AE8E-91B2-E89DFD1B0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26DF-9497-CE38-B826-EDF313809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3424469"/>
          </a:xfrm>
        </p:spPr>
        <p:txBody>
          <a:bodyPr/>
          <a:lstStyle/>
          <a:p>
            <a:r>
              <a:rPr lang="en-GB" dirty="0"/>
              <a:t>Communication is key – keep in contact with us</a:t>
            </a:r>
          </a:p>
          <a:p>
            <a:r>
              <a:rPr lang="en-GB" dirty="0"/>
              <a:t>Check your emails regularly </a:t>
            </a:r>
          </a:p>
          <a:p>
            <a:r>
              <a:rPr lang="en-GB" dirty="0"/>
              <a:t>Hwb is your friend</a:t>
            </a:r>
          </a:p>
          <a:p>
            <a:r>
              <a:rPr lang="en-GB" dirty="0"/>
              <a:t>Well-being and student services are there to help and support</a:t>
            </a:r>
          </a:p>
          <a:p>
            <a:r>
              <a:rPr lang="en-GB" dirty="0"/>
              <a:t>Bursaries are available</a:t>
            </a:r>
          </a:p>
          <a:p>
            <a:r>
              <a:rPr lang="en-GB" dirty="0"/>
              <a:t>Use your Students Union</a:t>
            </a:r>
          </a:p>
        </p:txBody>
      </p:sp>
    </p:spTree>
    <p:extLst>
      <p:ext uri="{BB962C8B-B14F-4D97-AF65-F5344CB8AC3E}">
        <p14:creationId xmlns:p14="http://schemas.microsoft.com/office/powerpoint/2010/main" val="27530396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124580" y="2607117"/>
            <a:ext cx="427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1084fe36-8241-4751-a893-1fa9f44ff207"/>
    <ds:schemaRef ds:uri="http://schemas.microsoft.com/office/infopath/2007/PartnerControls"/>
    <ds:schemaRef ds:uri="58fca413-3b36-4298-af2b-d24aa1f4750f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7677</TotalTime>
  <Words>1636</Words>
  <Application>Microsoft Office PowerPoint</Application>
  <PresentationFormat>Widescreen</PresentationFormat>
  <Paragraphs>330</Paragraphs>
  <Slides>41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41</vt:i4>
      </vt:variant>
    </vt:vector>
  </HeadingPairs>
  <TitlesOfParts>
    <vt:vector size="53" baseType="lpstr">
      <vt:lpstr>Arial</vt:lpstr>
      <vt:lpstr>Calibri</vt:lpstr>
      <vt:lpstr>Calibri Light</vt:lpstr>
      <vt:lpstr>Lato</vt:lpstr>
      <vt:lpstr>UWTSD 200_Title Page</vt:lpstr>
      <vt:lpstr>UWTSD 200_Title Page 3</vt:lpstr>
      <vt:lpstr>UWTSD 200_Subtitle 1</vt:lpstr>
      <vt:lpstr>4_UWTSD 200_Subtitle 3</vt:lpstr>
      <vt:lpstr>6_UWTSD 200_Subtitle 3</vt:lpstr>
      <vt:lpstr>UWTSD 200_Text 1</vt:lpstr>
      <vt:lpstr>UWTSD 200_Text 3</vt:lpstr>
      <vt:lpstr>UWTSD 200_Text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HWB is your friend</vt:lpstr>
      <vt:lpstr>UWTSD HWB: Take a look……</vt:lpstr>
      <vt:lpstr>PowerPoint Presentation</vt:lpstr>
      <vt:lpstr>PowerPoint Presentation</vt:lpstr>
      <vt:lpstr>Programme of Study Handbook</vt:lpstr>
      <vt:lpstr>Performing Arts Carmarthen - Homepage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Welsh Language Standards</vt:lpstr>
      <vt:lpstr>PowerPoint Presentation</vt:lpstr>
      <vt:lpstr>PowerPoint Presentation</vt:lpstr>
      <vt:lpstr>University Regulations </vt:lpstr>
      <vt:lpstr>Student Services &amp; Support</vt:lpstr>
      <vt:lpstr>Mitigating Circumstances</vt:lpstr>
      <vt:lpstr>Non-Academic Misconduct</vt:lpstr>
      <vt:lpstr>Other Important Policies</vt:lpstr>
      <vt:lpstr>Academic Expectations from you</vt:lpstr>
      <vt:lpstr>Expectations from you</vt:lpstr>
      <vt:lpstr>PowerPoint Presentation</vt:lpstr>
      <vt:lpstr>Student Engagement Requirements</vt:lpstr>
      <vt:lpstr>Financial Support Bursaries </vt:lpstr>
      <vt:lpstr>Other bursaries available...</vt:lpstr>
      <vt:lpstr>Things to remember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Jonathan Pugh</cp:lastModifiedBy>
  <cp:revision>78</cp:revision>
  <dcterms:created xsi:type="dcterms:W3CDTF">2021-03-09T15:35:42Z</dcterms:created>
  <dcterms:modified xsi:type="dcterms:W3CDTF">2026-09-18T12:21:49Z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