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845D57-2166-49B6-93FA-587E8FE82A84}" v="912" dt="2023-10-23T13:03:11.0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5" d="100"/>
          <a:sy n="155" d="100"/>
        </p:scale>
        <p:origin x="49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BB96A-49A7-469E-A242-F568ACEDB795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7E0AE-362B-4A01-96FD-252B2D311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719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1005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643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794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106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355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9618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874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7074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904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626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708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14591-26B7-4346-B1B1-9A95FDC3954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E3AB1B1-AB82-4D88-9758-B053C08F8E5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471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fehack.org/692542/the-importance-of-time-management" TargetMode="External"/><Relationship Id="rId2" Type="http://schemas.openxmlformats.org/officeDocument/2006/relationships/hyperlink" Target="https://doi.org/10.1016/j.jad.2021.04.01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re.ac.uk/download/pdf/234628799.pdf" TargetMode="External"/><Relationship Id="rId5" Type="http://schemas.openxmlformats.org/officeDocument/2006/relationships/hyperlink" Target="https://www.nhs.uk/mental-health/self-help/guides-tools-and-activities/tips-to-reduce-stress/" TargetMode="External"/><Relationship Id="rId4" Type="http://schemas.openxmlformats.org/officeDocument/2006/relationships/hyperlink" Target="https://www.irmbrjournal.com/papers/1603816286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B125C-93A0-212E-5594-9D5C69F900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EA3EA2-3D42-DE19-FDA4-06DF54974E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1520" y="5722202"/>
            <a:ext cx="8637072" cy="977621"/>
          </a:xfrm>
        </p:spPr>
        <p:txBody>
          <a:bodyPr/>
          <a:lstStyle/>
          <a:p>
            <a:pPr algn="ctr"/>
            <a:r>
              <a:rPr lang="en-GB"/>
              <a:t>Shelby mabe</a:t>
            </a:r>
          </a:p>
        </p:txBody>
      </p:sp>
    </p:spTree>
    <p:extLst>
      <p:ext uri="{BB962C8B-B14F-4D97-AF65-F5344CB8AC3E}">
        <p14:creationId xmlns:p14="http://schemas.microsoft.com/office/powerpoint/2010/main" val="58657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827BA-655F-CA01-8814-E2B825E63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390" y="786705"/>
            <a:ext cx="9603275" cy="1049235"/>
          </a:xfrm>
        </p:spPr>
        <p:txBody>
          <a:bodyPr/>
          <a:lstStyle/>
          <a:p>
            <a:r>
              <a:rPr lang="en-GB"/>
              <a:t>Introduction to time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9DF2E-5A18-E5B4-7EA8-0F672E355911}"/>
              </a:ext>
            </a:extLst>
          </p:cNvPr>
          <p:cNvSpPr txBox="1"/>
          <p:nvPr/>
        </p:nvSpPr>
        <p:spPr>
          <a:xfrm>
            <a:off x="136566" y="1770626"/>
            <a:ext cx="595943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/>
              <a:t>Why I have chosen to research time management. </a:t>
            </a:r>
          </a:p>
          <a:p>
            <a:endParaRPr lang="en-GB" sz="2000" b="1" u="sng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My time management skills need developing. 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Researching about it will give me more knowledge.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FBCE8C-D9F3-B186-4435-B84B926CC3D4}"/>
              </a:ext>
            </a:extLst>
          </p:cNvPr>
          <p:cNvSpPr txBox="1"/>
          <p:nvPr/>
        </p:nvSpPr>
        <p:spPr>
          <a:xfrm>
            <a:off x="136566" y="3851310"/>
            <a:ext cx="585453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/>
              <a:t>Why is time management an important skill? </a:t>
            </a:r>
          </a:p>
          <a:p>
            <a:endParaRPr lang="en-GB" sz="2000" b="1" u="sng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Less stress for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More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Finish work in less time.  This can improve academic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(Lo, 2023)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38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2494F-D91C-A221-0204-C3AD17A5E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How does time management reduce stress and improve health?</a:t>
            </a:r>
            <a:br>
              <a:rPr lang="en-GB"/>
            </a:b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D64F30-73F4-C93B-ED50-B0F29BD49381}"/>
              </a:ext>
            </a:extLst>
          </p:cNvPr>
          <p:cNvSpPr txBox="1"/>
          <p:nvPr/>
        </p:nvSpPr>
        <p:spPr>
          <a:xfrm>
            <a:off x="166255" y="2072244"/>
            <a:ext cx="64067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Allows students to have the opportunity to eat throughout the day and have plenty of sleep.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Students' confidence will be increased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(Cottrell, 2013, p.123)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Losing control can increase stress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NHS, (	no date)</a:t>
            </a:r>
          </a:p>
        </p:txBody>
      </p:sp>
    </p:spTree>
    <p:extLst>
      <p:ext uri="{BB962C8B-B14F-4D97-AF65-F5344CB8AC3E}">
        <p14:creationId xmlns:p14="http://schemas.microsoft.com/office/powerpoint/2010/main" val="64053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2D94A-2044-4012-84B7-D399833BE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does time management give students more opportunities?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003B57-1BD2-1EC2-C422-574DFD31B308}"/>
              </a:ext>
            </a:extLst>
          </p:cNvPr>
          <p:cNvSpPr txBox="1"/>
          <p:nvPr/>
        </p:nvSpPr>
        <p:spPr>
          <a:xfrm>
            <a:off x="160317" y="2131621"/>
            <a:ext cx="617516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u="sng"/>
              <a:t>Managing time gives space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Socialising with friends and spend more time with 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(Cottrell, 2013, p.123)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According to Cooper </a:t>
            </a:r>
            <a:r>
              <a:rPr lang="en-GB" i="1"/>
              <a:t>et al. </a:t>
            </a:r>
            <a:r>
              <a:rPr lang="en-GB"/>
              <a:t>(2021) Stress can be caused by loneliness, and this is linked to student’s mental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+mj-lt"/>
              <a:buAutoNum type="arabicPeriod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2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E0525-5697-4846-5112-A99A54788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does time management help academic performance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11345-9515-22F3-1ED3-BE918885A1F8}"/>
              </a:ext>
            </a:extLst>
          </p:cNvPr>
          <p:cNvSpPr txBox="1"/>
          <p:nvPr/>
        </p:nvSpPr>
        <p:spPr>
          <a:xfrm>
            <a:off x="225631" y="1947553"/>
            <a:ext cx="66204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err="1"/>
              <a:t>Nigussie</a:t>
            </a:r>
            <a:r>
              <a:rPr lang="en-GB"/>
              <a:t> (2019) states that it is an important part in succeeding at life.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Students can go into more detail.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Students will have more space to prepare for future assignments and exams.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(Cottrell, 2013, p.123)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Some students don’t finish assignments on time and miss the deadline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(Khan </a:t>
            </a:r>
            <a:r>
              <a:rPr lang="en-GB" i="1"/>
              <a:t>et al., </a:t>
            </a:r>
            <a:r>
              <a:rPr lang="en-GB"/>
              <a:t>2020) </a:t>
            </a:r>
          </a:p>
        </p:txBody>
      </p:sp>
    </p:spTree>
    <p:extLst>
      <p:ext uri="{BB962C8B-B14F-4D97-AF65-F5344CB8AC3E}">
        <p14:creationId xmlns:p14="http://schemas.microsoft.com/office/powerpoint/2010/main" val="4090054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39893-51A6-F063-2A0A-8C5300232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Strategies for time management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AFF717-95F1-514A-DBF2-7AB321749F80}"/>
              </a:ext>
            </a:extLst>
          </p:cNvPr>
          <p:cNvSpPr txBox="1"/>
          <p:nvPr/>
        </p:nvSpPr>
        <p:spPr>
          <a:xfrm>
            <a:off x="160318" y="1935677"/>
            <a:ext cx="10402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Cottrell (2013, P.125) states that there are many strategies students can use to improve their time management skills.  These include: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To plan their time accordingly.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Find out their time requirements.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Prioritise what needs to be done first.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Monitor what they have achieved during their study sessions.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12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BC259-1105-8B12-75D0-C0C64024A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I tend to further my time management skills at university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9704A4-A68C-8849-7550-C6E70DC0D7B1}"/>
              </a:ext>
            </a:extLst>
          </p:cNvPr>
          <p:cNvSpPr txBox="1"/>
          <p:nvPr/>
        </p:nvSpPr>
        <p:spPr>
          <a:xfrm>
            <a:off x="83127" y="1989117"/>
            <a:ext cx="61098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Moore (2010, P.147) states that timetables, to do lists, rewards, and small breaks are a good way to manage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 will set regular timetables and to do lists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 will only work for a small amount of time with breaks which will be my reward.</a:t>
            </a:r>
          </a:p>
        </p:txBody>
      </p:sp>
    </p:spTree>
    <p:extLst>
      <p:ext uri="{BB962C8B-B14F-4D97-AF65-F5344CB8AC3E}">
        <p14:creationId xmlns:p14="http://schemas.microsoft.com/office/powerpoint/2010/main" val="100385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B6EDA-206E-3813-58E4-872486CD3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7D34-3339-029C-8F96-C6F1BA9DCCFC}"/>
              </a:ext>
            </a:extLst>
          </p:cNvPr>
          <p:cNvSpPr txBox="1"/>
          <p:nvPr/>
        </p:nvSpPr>
        <p:spPr>
          <a:xfrm>
            <a:off x="160316" y="1990883"/>
            <a:ext cx="66145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Time management reduces stress.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Time management gives more opportunities.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Time management gives students a chance to achieve their academic performance. 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Time management includes planning,  prioritise and monitor your academic life and personal life.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051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F7FBD2-944A-2D5E-4CC9-659A8D0F9567}"/>
              </a:ext>
            </a:extLst>
          </p:cNvPr>
          <p:cNvSpPr txBox="1"/>
          <p:nvPr/>
        </p:nvSpPr>
        <p:spPr>
          <a:xfrm>
            <a:off x="-383059" y="-2903838"/>
            <a:ext cx="7562335" cy="5895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Cooper, K.,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Hards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Moltrecht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Reynolds, S., Shum, A., McElroy, E. and Loades, M. (2021) ‘Loneliness, social relationships. And mental health in adolescents during the COVID-19 pandemic’,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ScienceDirect,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289 (June), pp. 98-104.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https://doi.org/10.1016/j.jad.2021.04.016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Cottrell, S. (2013)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Palgrave Study Skills The Study Skills Handbook.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sz="12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Hampshire: Palgrave Macmillan. </a:t>
            </a:r>
          </a:p>
          <a:p>
            <a:pPr marL="457200">
              <a:lnSpc>
                <a:spcPct val="107000"/>
              </a:lnSpc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457200">
              <a:lnSpc>
                <a:spcPct val="107000"/>
              </a:lnSpc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Ho, L. (2023) ‘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LifeHack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Importance of Time Management: 6 Ways It Matters,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 March.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https://www.lifehack.org/692542/the-importance-of-time-management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October 2023). </a:t>
            </a:r>
          </a:p>
          <a:p>
            <a:pPr marL="457200">
              <a:lnSpc>
                <a:spcPct val="107000"/>
              </a:lnSpc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Khan, M.K., Ashraf, A. and Nadeem, A. (2020) ‘The Effect of Time Management on the Academic Performance of Students in the Higher Educational Institutions of Islamabad’,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Review of Management and Business Research,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 (3), pp. 202-211.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https://www.irmbrjournal.com/papers/1603816286.pdf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 October 2023). </a:t>
            </a:r>
          </a:p>
          <a:p>
            <a:pPr marL="457200">
              <a:lnSpc>
                <a:spcPct val="107000"/>
              </a:lnSpc>
            </a:pPr>
            <a:r>
              <a:rPr lang="en-GB" sz="12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sz="12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Moore, S. (2010)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ultimate study skills handbook.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Maidenhead: McGraw-Hill, Open University Press. </a:t>
            </a:r>
          </a:p>
          <a:p>
            <a:pPr marL="457200">
              <a:lnSpc>
                <a:spcPct val="107000"/>
              </a:lnSpc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(no date)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 stress busters.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https://www.nhs.uk/mental-health/self-help/guides-tools-and-activities/tips-to-reduce-stress/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October 2023). </a:t>
            </a:r>
          </a:p>
          <a:p>
            <a:pPr marL="457200">
              <a:lnSpc>
                <a:spcPct val="107000"/>
              </a:lnSpc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457200">
              <a:lnSpc>
                <a:spcPct val="107000"/>
              </a:lnSpc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Nigussie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(2019) ‘The Effect of Time Management Practice on the Academic Achievement: A Case of Dire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Dawa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University, Ethiopia’,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Business and Management,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 (4), pp. 43-50.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https://core.ac.uk/download/pdf/234628799.pdf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 October 2023).</a:t>
            </a:r>
          </a:p>
        </p:txBody>
      </p:sp>
    </p:spTree>
    <p:extLst>
      <p:ext uri="{BB962C8B-B14F-4D97-AF65-F5344CB8AC3E}">
        <p14:creationId xmlns:p14="http://schemas.microsoft.com/office/powerpoint/2010/main" val="174074028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4" ma:contentTypeDescription="Create a new document." ma:contentTypeScope="" ma:versionID="a2686b7d2123fcd0382c3a2a22bd9cf3">
  <xsd:schema xmlns:xsd="http://www.w3.org/2001/XMLSchema" xmlns:xs="http://www.w3.org/2001/XMLSchema" xmlns:p="http://schemas.microsoft.com/office/2006/metadata/properties" xmlns:ns3="ad7316b1-23f1-480c-8fa6-cbf037f4db9c" targetNamespace="http://schemas.microsoft.com/office/2006/metadata/properties" ma:root="true" ma:fieldsID="15b415645f8b11600cd95247856b438e" ns3:_="">
    <xsd:import namespace="ad7316b1-23f1-480c-8fa6-cbf037f4db9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21126A2-D406-4E19-938C-DF44061378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D433C8-B581-49EC-B5BA-C0AC5E143A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4769C-C241-4E37-AF54-FAF2FCE11458}">
  <ds:schemaRefs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ad7316b1-23f1-480c-8fa6-cbf037f4db9c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765</Words>
  <Application>Microsoft Office PowerPoint</Application>
  <PresentationFormat>Widescreen</PresentationFormat>
  <Paragraphs>88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Symbol</vt:lpstr>
      <vt:lpstr>Gallery</vt:lpstr>
      <vt:lpstr>Time management</vt:lpstr>
      <vt:lpstr>Introduction to time management</vt:lpstr>
      <vt:lpstr>How does time management reduce stress and improve health? </vt:lpstr>
      <vt:lpstr>how does time management give students more opportunities?</vt:lpstr>
      <vt:lpstr>How does time management help academic performance </vt:lpstr>
      <vt:lpstr>Strategies for time management </vt:lpstr>
      <vt:lpstr>How I tend to further my time management skills at university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Shelby Mabe (2305276)</dc:creator>
  <cp:lastModifiedBy>Shelby Mabe (2305276)</cp:lastModifiedBy>
  <cp:revision>2</cp:revision>
  <dcterms:created xsi:type="dcterms:W3CDTF">2023-10-09T12:01:39Z</dcterms:created>
  <dcterms:modified xsi:type="dcterms:W3CDTF">2023-10-26T18:47:42Z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