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97" r:id="rId1"/>
  </p:sldMasterIdLst>
  <p:sldIdLst>
    <p:sldId id="256" r:id="rId2"/>
    <p:sldId id="258" r:id="rId3"/>
    <p:sldId id="270" r:id="rId4"/>
    <p:sldId id="260" r:id="rId5"/>
    <p:sldId id="261" r:id="rId6"/>
    <p:sldId id="262" r:id="rId7"/>
    <p:sldId id="263" r:id="rId8"/>
    <p:sldId id="264" r:id="rId9"/>
    <p:sldId id="265" r:id="rId10"/>
    <p:sldId id="266" r:id="rId11"/>
    <p:sldId id="271" r:id="rId12"/>
    <p:sldId id="274" r:id="rId13"/>
    <p:sldId id="275"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B064E3-94FE-817D-0D58-76C1D958E635}" v="284" dt="2025-10-11T06:45:54.390"/>
    <p1510:client id="{49635B79-FB4F-A741-8A1F-609F2E6F96D2}" v="29" dt="2025-10-12T09:30:46.472"/>
    <p1510:client id="{598C2048-916F-99AE-3B75-A982AD0F09D8}" v="71" dt="2025-10-11T18:59:23.438"/>
    <p1510:client id="{668E06A1-9D42-DAEC-FEE8-1B6074B6FDB3}" v="3" dt="2025-10-11T11:51:58.530"/>
    <p1510:client id="{7202BC23-7E6F-B56A-96C3-870F6A6C811D}" v="76" dt="2025-10-11T13:52:41.589"/>
    <p1510:client id="{8C788A15-A7C4-1E7F-82A9-EA91BC781803}" v="4" dt="2025-10-11T08:25:05.268"/>
    <p1510:client id="{9EE79551-795C-A127-AE70-B0419A73323D}" v="44" dt="2025-10-11T12:58:30.900"/>
    <p1510:client id="{A76EA653-8174-4EC1-E504-316186DACF67}" v="140" dt="2025-10-11T18:49:43.801"/>
    <p1510:client id="{AA6F3A26-EB3E-95EB-93C6-B9A6044451C9}" v="3" dt="2025-10-11T10:35:04.932"/>
    <p1510:client id="{BA9D5CE1-47DC-F6FE-FA6D-D0B620B98EED}" v="8" dt="2025-10-11T08:01:28.219"/>
    <p1510:client id="{BEA15A37-5E3D-8B55-9367-2A8F37AEE762}" v="3" dt="2025-10-11T07:55:23.718"/>
    <p1510:client id="{CDABA02F-04CF-D0EB-21CD-857C541F630A}" v="44" dt="2025-10-11T08:16:31.851"/>
    <p1510:client id="{DA706537-0DAB-2A5F-9549-8C5AE4874651}" v="229" dt="2025-10-12T08:20:15.588"/>
    <p1510:client id="{EE3257D3-9CCF-0E87-55E4-B5CFA2309399}" v="92" dt="2025-10-11T12:24:10.351"/>
    <p1510:client id="{EEF981A8-BA52-33D9-E32A-687B74A5D696}" v="2" dt="2025-10-11T10:53:09.804"/>
    <p1510:client id="{F6A101FB-A5E1-F741-8947-9556AC499A7E}" v="119" dt="2025-10-12T08:38:29.9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Narh (2419949)" userId="S::2419949@student.uwtsd.ac.uk::a45645f2-f90c-44dd-bdb4-5aaf9b757799" providerId="AD" clId="Web-{8C788A15-A7C4-1E7F-82A9-EA91BC781803}"/>
    <pc:docChg chg="modSld">
      <pc:chgData name="Kate Narh (2419949)" userId="S::2419949@student.uwtsd.ac.uk::a45645f2-f90c-44dd-bdb4-5aaf9b757799" providerId="AD" clId="Web-{8C788A15-A7C4-1E7F-82A9-EA91BC781803}" dt="2025-10-11T08:25:05.268" v="3" actId="20577"/>
      <pc:docMkLst>
        <pc:docMk/>
      </pc:docMkLst>
      <pc:sldChg chg="modSp">
        <pc:chgData name="Kate Narh (2419949)" userId="S::2419949@student.uwtsd.ac.uk::a45645f2-f90c-44dd-bdb4-5aaf9b757799" providerId="AD" clId="Web-{8C788A15-A7C4-1E7F-82A9-EA91BC781803}" dt="2025-10-11T08:25:05.268" v="3" actId="20577"/>
        <pc:sldMkLst>
          <pc:docMk/>
          <pc:sldMk cId="3374912010" sldId="262"/>
        </pc:sldMkLst>
        <pc:spChg chg="mod">
          <ac:chgData name="Kate Narh (2419949)" userId="S::2419949@student.uwtsd.ac.uk::a45645f2-f90c-44dd-bdb4-5aaf9b757799" providerId="AD" clId="Web-{8C788A15-A7C4-1E7F-82A9-EA91BC781803}" dt="2025-10-11T08:25:05.268" v="3" actId="20577"/>
          <ac:spMkLst>
            <pc:docMk/>
            <pc:sldMk cId="3374912010" sldId="262"/>
            <ac:spMk id="3" creationId="{2240BAA5-61A6-9E55-DE99-972AED6DD1D5}"/>
          </ac:spMkLst>
        </pc:spChg>
      </pc:sldChg>
    </pc:docChg>
  </pc:docChgLst>
  <pc:docChgLst>
    <pc:chgData name="Kate Narh (2419949)" userId="S::2419949@student.uwtsd.ac.uk::a45645f2-f90c-44dd-bdb4-5aaf9b757799" providerId="AD" clId="Web-{598C2048-916F-99AE-3B75-A982AD0F09D8}"/>
    <pc:docChg chg="modSld">
      <pc:chgData name="Kate Narh (2419949)" userId="S::2419949@student.uwtsd.ac.uk::a45645f2-f90c-44dd-bdb4-5aaf9b757799" providerId="AD" clId="Web-{598C2048-916F-99AE-3B75-A982AD0F09D8}" dt="2025-10-11T18:59:23.438" v="43" actId="20577"/>
      <pc:docMkLst>
        <pc:docMk/>
      </pc:docMkLst>
      <pc:sldChg chg="addSp delSp modSp">
        <pc:chgData name="Kate Narh (2419949)" userId="S::2419949@student.uwtsd.ac.uk::a45645f2-f90c-44dd-bdb4-5aaf9b757799" providerId="AD" clId="Web-{598C2048-916F-99AE-3B75-A982AD0F09D8}" dt="2025-10-11T18:59:23.438" v="43" actId="20577"/>
        <pc:sldMkLst>
          <pc:docMk/>
          <pc:sldMk cId="2390526040" sldId="275"/>
        </pc:sldMkLst>
        <pc:spChg chg="add del">
          <ac:chgData name="Kate Narh (2419949)" userId="S::2419949@student.uwtsd.ac.uk::a45645f2-f90c-44dd-bdb4-5aaf9b757799" providerId="AD" clId="Web-{598C2048-916F-99AE-3B75-A982AD0F09D8}" dt="2025-10-11T18:59:13.922" v="42"/>
          <ac:spMkLst>
            <pc:docMk/>
            <pc:sldMk cId="2390526040" sldId="275"/>
            <ac:spMk id="16" creationId="{3FD711E9-7F79-40A9-8D9E-4AE293C154A5}"/>
          </ac:spMkLst>
        </pc:spChg>
        <pc:spChg chg="add del">
          <ac:chgData name="Kate Narh (2419949)" userId="S::2419949@student.uwtsd.ac.uk::a45645f2-f90c-44dd-bdb4-5aaf9b757799" providerId="AD" clId="Web-{598C2048-916F-99AE-3B75-A982AD0F09D8}" dt="2025-10-11T18:57:25.388" v="23"/>
          <ac:spMkLst>
            <pc:docMk/>
            <pc:sldMk cId="2390526040" sldId="275"/>
            <ac:spMk id="25" creationId="{BCFFB95F-D901-4937-8084-8A7BAA84FAFB}"/>
          </ac:spMkLst>
        </pc:spChg>
        <pc:spChg chg="add del mod">
          <ac:chgData name="Kate Narh (2419949)" userId="S::2419949@student.uwtsd.ac.uk::a45645f2-f90c-44dd-bdb4-5aaf9b757799" providerId="AD" clId="Web-{598C2048-916F-99AE-3B75-A982AD0F09D8}" dt="2025-10-11T18:57:24.341" v="22"/>
          <ac:spMkLst>
            <pc:docMk/>
            <pc:sldMk cId="2390526040" sldId="275"/>
            <ac:spMk id="35" creationId="{DD8AE0BB-5EC3-06AF-9174-0A93B4D2B3B8}"/>
          </ac:spMkLst>
        </pc:spChg>
        <pc:spChg chg="add mod">
          <ac:chgData name="Kate Narh (2419949)" userId="S::2419949@student.uwtsd.ac.uk::a45645f2-f90c-44dd-bdb4-5aaf9b757799" providerId="AD" clId="Web-{598C2048-916F-99AE-3B75-A982AD0F09D8}" dt="2025-10-11T18:59:23.438" v="43" actId="20577"/>
          <ac:spMkLst>
            <pc:docMk/>
            <pc:sldMk cId="2390526040" sldId="275"/>
            <ac:spMk id="78" creationId="{818F4079-7735-A851-1CA4-981B7BD7228B}"/>
          </ac:spMkLst>
        </pc:spChg>
        <pc:spChg chg="add">
          <ac:chgData name="Kate Narh (2419949)" userId="S::2419949@student.uwtsd.ac.uk::a45645f2-f90c-44dd-bdb4-5aaf9b757799" providerId="AD" clId="Web-{598C2048-916F-99AE-3B75-A982AD0F09D8}" dt="2025-10-11T18:59:13.922" v="42"/>
          <ac:spMkLst>
            <pc:docMk/>
            <pc:sldMk cId="2390526040" sldId="275"/>
            <ac:spMk id="87" creationId="{3FD711E9-7F79-40A9-8D9E-4AE293C154A5}"/>
          </ac:spMkLst>
        </pc:spChg>
        <pc:grpChg chg="add del">
          <ac:chgData name="Kate Narh (2419949)" userId="S::2419949@student.uwtsd.ac.uk::a45645f2-f90c-44dd-bdb4-5aaf9b757799" providerId="AD" clId="Web-{598C2048-916F-99AE-3B75-A982AD0F09D8}" dt="2025-10-11T18:59:13.922" v="42"/>
          <ac:grpSpMkLst>
            <pc:docMk/>
            <pc:sldMk cId="2390526040" sldId="275"/>
            <ac:grpSpMk id="9" creationId="{F85E0883-9001-4D4E-9C91-E8D165DAF9C1}"/>
          </ac:grpSpMkLst>
        </pc:grpChg>
        <pc:grpChg chg="add del">
          <ac:chgData name="Kate Narh (2419949)" userId="S::2419949@student.uwtsd.ac.uk::a45645f2-f90c-44dd-bdb4-5aaf9b757799" providerId="AD" clId="Web-{598C2048-916F-99AE-3B75-A982AD0F09D8}" dt="2025-10-11T18:57:25.388" v="23"/>
          <ac:grpSpMkLst>
            <pc:docMk/>
            <pc:sldMk cId="2390526040" sldId="275"/>
            <ac:grpSpMk id="21" creationId="{F85E0883-9001-4D4E-9C91-E8D165DAF9C1}"/>
          </ac:grpSpMkLst>
        </pc:grpChg>
        <pc:grpChg chg="add del">
          <ac:chgData name="Kate Narh (2419949)" userId="S::2419949@student.uwtsd.ac.uk::a45645f2-f90c-44dd-bdb4-5aaf9b757799" providerId="AD" clId="Web-{598C2048-916F-99AE-3B75-A982AD0F09D8}" dt="2025-10-11T18:57:25.388" v="23"/>
          <ac:grpSpMkLst>
            <pc:docMk/>
            <pc:sldMk cId="2390526040" sldId="275"/>
            <ac:grpSpMk id="27" creationId="{60F473BD-3FD3-4548-A8F5-11D3C9CB88BC}"/>
          </ac:grpSpMkLst>
        </pc:grpChg>
        <pc:grpChg chg="add">
          <ac:chgData name="Kate Narh (2419949)" userId="S::2419949@student.uwtsd.ac.uk::a45645f2-f90c-44dd-bdb4-5aaf9b757799" providerId="AD" clId="Web-{598C2048-916F-99AE-3B75-A982AD0F09D8}" dt="2025-10-11T18:59:13.922" v="42"/>
          <ac:grpSpMkLst>
            <pc:docMk/>
            <pc:sldMk cId="2390526040" sldId="275"/>
            <ac:grpSpMk id="83" creationId="{F85E0883-9001-4D4E-9C91-E8D165DAF9C1}"/>
          </ac:grpSpMkLst>
        </pc:grpChg>
        <pc:graphicFrameChg chg="mod ord modGraphic">
          <ac:chgData name="Kate Narh (2419949)" userId="S::2419949@student.uwtsd.ac.uk::a45645f2-f90c-44dd-bdb4-5aaf9b757799" providerId="AD" clId="Web-{598C2048-916F-99AE-3B75-A982AD0F09D8}" dt="2025-10-11T18:59:13.922" v="42"/>
          <ac:graphicFrameMkLst>
            <pc:docMk/>
            <pc:sldMk cId="2390526040" sldId="275"/>
            <ac:graphicFrameMk id="7" creationId="{2AADD6EE-2459-EDA5-2CA7-760CDFD4CF6C}"/>
          </ac:graphicFrameMkLst>
        </pc:graphicFrameChg>
      </pc:sldChg>
    </pc:docChg>
  </pc:docChgLst>
  <pc:docChgLst>
    <pc:chgData name="Kate Narh (2419949)" userId="S::2419949@student.uwtsd.ac.uk::a45645f2-f90c-44dd-bdb4-5aaf9b757799" providerId="AD" clId="Web-{BA9D5CE1-47DC-F6FE-FA6D-D0B620B98EED}"/>
    <pc:docChg chg="modSld">
      <pc:chgData name="Kate Narh (2419949)" userId="S::2419949@student.uwtsd.ac.uk::a45645f2-f90c-44dd-bdb4-5aaf9b757799" providerId="AD" clId="Web-{BA9D5CE1-47DC-F6FE-FA6D-D0B620B98EED}" dt="2025-10-11T08:01:28.219" v="14"/>
      <pc:docMkLst>
        <pc:docMk/>
      </pc:docMkLst>
      <pc:sldChg chg="addSp delSp modSp mod setBg setClrOvrMap">
        <pc:chgData name="Kate Narh (2419949)" userId="S::2419949@student.uwtsd.ac.uk::a45645f2-f90c-44dd-bdb4-5aaf9b757799" providerId="AD" clId="Web-{BA9D5CE1-47DC-F6FE-FA6D-D0B620B98EED}" dt="2025-10-11T08:01:28.219" v="14"/>
        <pc:sldMkLst>
          <pc:docMk/>
          <pc:sldMk cId="3455833125" sldId="261"/>
        </pc:sldMkLst>
        <pc:spChg chg="mod">
          <ac:chgData name="Kate Narh (2419949)" userId="S::2419949@student.uwtsd.ac.uk::a45645f2-f90c-44dd-bdb4-5aaf9b757799" providerId="AD" clId="Web-{BA9D5CE1-47DC-F6FE-FA6D-D0B620B98EED}" dt="2025-10-11T08:01:28.156" v="13"/>
          <ac:spMkLst>
            <pc:docMk/>
            <pc:sldMk cId="3455833125" sldId="261"/>
            <ac:spMk id="2" creationId="{18D51FCC-E0E7-FEA0-3461-15F0BB645040}"/>
          </ac:spMkLst>
        </pc:spChg>
        <pc:spChg chg="add del">
          <ac:chgData name="Kate Narh (2419949)" userId="S::2419949@student.uwtsd.ac.uk::a45645f2-f90c-44dd-bdb4-5aaf9b757799" providerId="AD" clId="Web-{BA9D5CE1-47DC-F6FE-FA6D-D0B620B98EED}" dt="2025-10-11T08:01:28.219" v="14"/>
          <ac:spMkLst>
            <pc:docMk/>
            <pc:sldMk cId="3455833125" sldId="261"/>
            <ac:spMk id="173" creationId="{B50AB553-2A96-4A92-96F2-93548E096954}"/>
          </ac:spMkLst>
        </pc:spChg>
        <pc:spChg chg="add del">
          <ac:chgData name="Kate Narh (2419949)" userId="S::2419949@student.uwtsd.ac.uk::a45645f2-f90c-44dd-bdb4-5aaf9b757799" providerId="AD" clId="Web-{BA9D5CE1-47DC-F6FE-FA6D-D0B620B98EED}" dt="2025-10-11T08:01:06.593" v="9"/>
          <ac:spMkLst>
            <pc:docMk/>
            <pc:sldMk cId="3455833125" sldId="261"/>
            <ac:spMk id="175" creationId="{B50AB553-2A96-4A92-96F2-93548E096954}"/>
          </ac:spMkLst>
        </pc:spChg>
        <pc:spChg chg="add del">
          <ac:chgData name="Kate Narh (2419949)" userId="S::2419949@student.uwtsd.ac.uk::a45645f2-f90c-44dd-bdb4-5aaf9b757799" providerId="AD" clId="Web-{BA9D5CE1-47DC-F6FE-FA6D-D0B620B98EED}" dt="2025-10-11T08:01:12.719" v="11"/>
          <ac:spMkLst>
            <pc:docMk/>
            <pc:sldMk cId="3455833125" sldId="261"/>
            <ac:spMk id="177" creationId="{7FF47CB7-972F-479F-A36D-9E72D26EC8DA}"/>
          </ac:spMkLst>
        </pc:spChg>
        <pc:spChg chg="add del">
          <ac:chgData name="Kate Narh (2419949)" userId="S::2419949@student.uwtsd.ac.uk::a45645f2-f90c-44dd-bdb4-5aaf9b757799" providerId="AD" clId="Web-{BA9D5CE1-47DC-F6FE-FA6D-D0B620B98EED}" dt="2025-10-11T08:00:40.062" v="5"/>
          <ac:spMkLst>
            <pc:docMk/>
            <pc:sldMk cId="3455833125" sldId="261"/>
            <ac:spMk id="178" creationId="{B50AB553-2A96-4A92-96F2-93548E096954}"/>
          </ac:spMkLst>
        </pc:spChg>
        <pc:spChg chg="add del">
          <ac:chgData name="Kate Narh (2419949)" userId="S::2419949@student.uwtsd.ac.uk::a45645f2-f90c-44dd-bdb4-5aaf9b757799" providerId="AD" clId="Web-{BA9D5CE1-47DC-F6FE-FA6D-D0B620B98EED}" dt="2025-10-11T08:01:12.719" v="11"/>
          <ac:spMkLst>
            <pc:docMk/>
            <pc:sldMk cId="3455833125" sldId="261"/>
            <ac:spMk id="180" creationId="{0D153B68-5844-490D-8E67-F616D6D721CA}"/>
          </ac:spMkLst>
        </pc:spChg>
        <pc:spChg chg="add del">
          <ac:chgData name="Kate Narh (2419949)" userId="S::2419949@student.uwtsd.ac.uk::a45645f2-f90c-44dd-bdb4-5aaf9b757799" providerId="AD" clId="Web-{BA9D5CE1-47DC-F6FE-FA6D-D0B620B98EED}" dt="2025-10-11T08:01:12.719" v="11"/>
          <ac:spMkLst>
            <pc:docMk/>
            <pc:sldMk cId="3455833125" sldId="261"/>
            <ac:spMk id="182" creationId="{9A0D773F-7A7D-4DBB-9DEA-86BB8B8F4BC8}"/>
          </ac:spMkLst>
        </pc:spChg>
        <pc:spChg chg="add del">
          <ac:chgData name="Kate Narh (2419949)" userId="S::2419949@student.uwtsd.ac.uk::a45645f2-f90c-44dd-bdb4-5aaf9b757799" providerId="AD" clId="Web-{BA9D5CE1-47DC-F6FE-FA6D-D0B620B98EED}" dt="2025-10-11T08:01:28.156" v="13"/>
          <ac:spMkLst>
            <pc:docMk/>
            <pc:sldMk cId="3455833125" sldId="261"/>
            <ac:spMk id="184" creationId="{7FF47CB7-972F-479F-A36D-9E72D26EC8DA}"/>
          </ac:spMkLst>
        </pc:spChg>
        <pc:spChg chg="add del">
          <ac:chgData name="Kate Narh (2419949)" userId="S::2419949@student.uwtsd.ac.uk::a45645f2-f90c-44dd-bdb4-5aaf9b757799" providerId="AD" clId="Web-{BA9D5CE1-47DC-F6FE-FA6D-D0B620B98EED}" dt="2025-10-11T08:01:28.156" v="13"/>
          <ac:spMkLst>
            <pc:docMk/>
            <pc:sldMk cId="3455833125" sldId="261"/>
            <ac:spMk id="185" creationId="{0D153B68-5844-490D-8E67-F616D6D721CA}"/>
          </ac:spMkLst>
        </pc:spChg>
        <pc:spChg chg="add del">
          <ac:chgData name="Kate Narh (2419949)" userId="S::2419949@student.uwtsd.ac.uk::a45645f2-f90c-44dd-bdb4-5aaf9b757799" providerId="AD" clId="Web-{BA9D5CE1-47DC-F6FE-FA6D-D0B620B98EED}" dt="2025-10-11T08:01:28.156" v="13"/>
          <ac:spMkLst>
            <pc:docMk/>
            <pc:sldMk cId="3455833125" sldId="261"/>
            <ac:spMk id="186" creationId="{9A0D773F-7A7D-4DBB-9DEA-86BB8B8F4BC8}"/>
          </ac:spMkLst>
        </pc:spChg>
        <pc:spChg chg="add">
          <ac:chgData name="Kate Narh (2419949)" userId="S::2419949@student.uwtsd.ac.uk::a45645f2-f90c-44dd-bdb4-5aaf9b757799" providerId="AD" clId="Web-{BA9D5CE1-47DC-F6FE-FA6D-D0B620B98EED}" dt="2025-10-11T08:01:28.219" v="14"/>
          <ac:spMkLst>
            <pc:docMk/>
            <pc:sldMk cId="3455833125" sldId="261"/>
            <ac:spMk id="188" creationId="{B50AB553-2A96-4A92-96F2-93548E096954}"/>
          </ac:spMkLst>
        </pc:spChg>
        <pc:graphicFrameChg chg="mod modGraphic">
          <ac:chgData name="Kate Narh (2419949)" userId="S::2419949@student.uwtsd.ac.uk::a45645f2-f90c-44dd-bdb4-5aaf9b757799" providerId="AD" clId="Web-{BA9D5CE1-47DC-F6FE-FA6D-D0B620B98EED}" dt="2025-10-11T08:01:28.219" v="14"/>
          <ac:graphicFrameMkLst>
            <pc:docMk/>
            <pc:sldMk cId="3455833125" sldId="261"/>
            <ac:graphicFrameMk id="23" creationId="{ED1BE0EF-97CF-0681-B286-8350A77F1886}"/>
          </ac:graphicFrameMkLst>
        </pc:graphicFrameChg>
        <pc:picChg chg="mod ord">
          <ac:chgData name="Kate Narh (2419949)" userId="S::2419949@student.uwtsd.ac.uk::a45645f2-f90c-44dd-bdb4-5aaf9b757799" providerId="AD" clId="Web-{BA9D5CE1-47DC-F6FE-FA6D-D0B620B98EED}" dt="2025-10-11T08:01:28.219" v="14"/>
          <ac:picMkLst>
            <pc:docMk/>
            <pc:sldMk cId="3455833125" sldId="261"/>
            <ac:picMk id="6" creationId="{4A18F60F-A670-E32E-8470-0AA7229286FC}"/>
          </ac:picMkLst>
        </pc:picChg>
      </pc:sldChg>
    </pc:docChg>
  </pc:docChgLst>
  <pc:docChgLst>
    <pc:chgData name="Kate Narh (2419949)" userId="S::2419949@student.uwtsd.ac.uk::a45645f2-f90c-44dd-bdb4-5aaf9b757799" providerId="AD" clId="Web-{468D0EA6-38E4-1A95-9627-24B849592939}"/>
    <pc:docChg chg="modSld">
      <pc:chgData name="Kate Narh (2419949)" userId="S::2419949@student.uwtsd.ac.uk::a45645f2-f90c-44dd-bdb4-5aaf9b757799" providerId="AD" clId="Web-{468D0EA6-38E4-1A95-9627-24B849592939}" dt="2025-10-05T16:06:29.947" v="497" actId="20577"/>
      <pc:docMkLst>
        <pc:docMk/>
      </pc:docMkLst>
      <pc:sldChg chg="modSp">
        <pc:chgData name="Kate Narh (2419949)" userId="S::2419949@student.uwtsd.ac.uk::a45645f2-f90c-44dd-bdb4-5aaf9b757799" providerId="AD" clId="Web-{468D0EA6-38E4-1A95-9627-24B849592939}" dt="2025-10-05T16:06:29.947" v="497" actId="20577"/>
        <pc:sldMkLst>
          <pc:docMk/>
          <pc:sldMk cId="2329236751" sldId="270"/>
        </pc:sldMkLst>
      </pc:sldChg>
    </pc:docChg>
  </pc:docChgLst>
  <pc:docChgLst>
    <pc:chgData name="Kate Narh (2419949)" userId="S::2419949@student.uwtsd.ac.uk::a45645f2-f90c-44dd-bdb4-5aaf9b757799" providerId="AD" clId="Web-{BEA15A37-5E3D-8B55-9367-2A8F37AEE762}"/>
    <pc:docChg chg="modSld">
      <pc:chgData name="Kate Narh (2419949)" userId="S::2419949@student.uwtsd.ac.uk::a45645f2-f90c-44dd-bdb4-5aaf9b757799" providerId="AD" clId="Web-{BEA15A37-5E3D-8B55-9367-2A8F37AEE762}" dt="2025-10-11T07:55:23.718" v="2" actId="20577"/>
      <pc:docMkLst>
        <pc:docMk/>
      </pc:docMkLst>
      <pc:sldChg chg="modSp">
        <pc:chgData name="Kate Narh (2419949)" userId="S::2419949@student.uwtsd.ac.uk::a45645f2-f90c-44dd-bdb4-5aaf9b757799" providerId="AD" clId="Web-{BEA15A37-5E3D-8B55-9367-2A8F37AEE762}" dt="2025-10-11T07:55:23.718" v="2" actId="20577"/>
        <pc:sldMkLst>
          <pc:docMk/>
          <pc:sldMk cId="512541450" sldId="260"/>
        </pc:sldMkLst>
        <pc:spChg chg="mod">
          <ac:chgData name="Kate Narh (2419949)" userId="S::2419949@student.uwtsd.ac.uk::a45645f2-f90c-44dd-bdb4-5aaf9b757799" providerId="AD" clId="Web-{BEA15A37-5E3D-8B55-9367-2A8F37AEE762}" dt="2025-10-11T07:55:23.718" v="2" actId="20577"/>
          <ac:spMkLst>
            <pc:docMk/>
            <pc:sldMk cId="512541450" sldId="260"/>
            <ac:spMk id="77" creationId="{5FDB825A-72C1-4F37-9EF8-6B27736189AB}"/>
          </ac:spMkLst>
        </pc:spChg>
      </pc:sldChg>
    </pc:docChg>
  </pc:docChgLst>
  <pc:docChgLst>
    <pc:chgData name="Kate Narh (2419949)" userId="S::2419949@student.uwtsd.ac.uk::a45645f2-f90c-44dd-bdb4-5aaf9b757799" providerId="AD" clId="Web-{CDABA02F-04CF-D0EB-21CD-857C541F630A}"/>
    <pc:docChg chg="modSld">
      <pc:chgData name="Kate Narh (2419949)" userId="S::2419949@student.uwtsd.ac.uk::a45645f2-f90c-44dd-bdb4-5aaf9b757799" providerId="AD" clId="Web-{CDABA02F-04CF-D0EB-21CD-857C541F630A}" dt="2025-10-11T08:16:31.851" v="43" actId="20577"/>
      <pc:docMkLst>
        <pc:docMk/>
      </pc:docMkLst>
      <pc:sldChg chg="modSp">
        <pc:chgData name="Kate Narh (2419949)" userId="S::2419949@student.uwtsd.ac.uk::a45645f2-f90c-44dd-bdb4-5aaf9b757799" providerId="AD" clId="Web-{CDABA02F-04CF-D0EB-21CD-857C541F630A}" dt="2025-10-11T08:16:31.851" v="43" actId="20577"/>
        <pc:sldMkLst>
          <pc:docMk/>
          <pc:sldMk cId="3374912010" sldId="262"/>
        </pc:sldMkLst>
        <pc:spChg chg="mod">
          <ac:chgData name="Kate Narh (2419949)" userId="S::2419949@student.uwtsd.ac.uk::a45645f2-f90c-44dd-bdb4-5aaf9b757799" providerId="AD" clId="Web-{CDABA02F-04CF-D0EB-21CD-857C541F630A}" dt="2025-10-11T08:16:31.851" v="43" actId="20577"/>
          <ac:spMkLst>
            <pc:docMk/>
            <pc:sldMk cId="3374912010" sldId="262"/>
            <ac:spMk id="3" creationId="{2240BAA5-61A6-9E55-DE99-972AED6DD1D5}"/>
          </ac:spMkLst>
        </pc:spChg>
      </pc:sldChg>
    </pc:docChg>
  </pc:docChgLst>
  <pc:docChgLst>
    <pc:chgData name="Kate Narh (2419949)" userId="S::2419949@student.uwtsd.ac.uk::a45645f2-f90c-44dd-bdb4-5aaf9b757799" providerId="AD" clId="Web-{65EB2A01-909E-2106-5B16-65C7577BF750}"/>
    <pc:docChg chg="modSld">
      <pc:chgData name="Kate Narh (2419949)" userId="S::2419949@student.uwtsd.ac.uk::a45645f2-f90c-44dd-bdb4-5aaf9b757799" providerId="AD" clId="Web-{65EB2A01-909E-2106-5B16-65C7577BF750}" dt="2025-09-30T08:02:56.711" v="20"/>
      <pc:docMkLst>
        <pc:docMk/>
      </pc:docMkLst>
    </pc:docChg>
  </pc:docChgLst>
  <pc:docChgLst>
    <pc:chgData name="Kate Narh (2419949)" userId="S::2419949@student.uwtsd.ac.uk::a45645f2-f90c-44dd-bdb4-5aaf9b757799" providerId="AD" clId="Web-{14A18B45-B421-A89F-9D72-C76289407AE8}"/>
    <pc:docChg chg="modSld">
      <pc:chgData name="Kate Narh (2419949)" userId="S::2419949@student.uwtsd.ac.uk::a45645f2-f90c-44dd-bdb4-5aaf9b757799" providerId="AD" clId="Web-{14A18B45-B421-A89F-9D72-C76289407AE8}" dt="2025-10-05T19:33:19.035" v="24" actId="20577"/>
      <pc:docMkLst>
        <pc:docMk/>
      </pc:docMkLst>
      <pc:sldChg chg="modSp">
        <pc:chgData name="Kate Narh (2419949)" userId="S::2419949@student.uwtsd.ac.uk::a45645f2-f90c-44dd-bdb4-5aaf9b757799" providerId="AD" clId="Web-{14A18B45-B421-A89F-9D72-C76289407AE8}" dt="2025-10-05T19:33:19.035" v="24" actId="20577"/>
        <pc:sldMkLst>
          <pc:docMk/>
          <pc:sldMk cId="3512905000" sldId="265"/>
        </pc:sldMkLst>
        <pc:graphicFrameChg chg="modGraphic">
          <ac:chgData name="Kate Narh (2419949)" userId="S::2419949@student.uwtsd.ac.uk::a45645f2-f90c-44dd-bdb4-5aaf9b757799" providerId="AD" clId="Web-{14A18B45-B421-A89F-9D72-C76289407AE8}" dt="2025-10-05T19:33:19.035" v="24" actId="20577"/>
          <ac:graphicFrameMkLst>
            <pc:docMk/>
            <pc:sldMk cId="3512905000" sldId="265"/>
            <ac:graphicFrameMk id="16" creationId="{F552EA1E-296A-3628-219C-11AA22247CA4}"/>
          </ac:graphicFrameMkLst>
        </pc:graphicFrameChg>
      </pc:sldChg>
    </pc:docChg>
  </pc:docChgLst>
  <pc:docChgLst>
    <pc:chgData name="Kate Narh (2419949)" userId="S::2419949@student.uwtsd.ac.uk::a45645f2-f90c-44dd-bdb4-5aaf9b757799" providerId="AD" clId="Web-{07812D09-3629-75CB-02C4-34499522F57C}"/>
    <pc:docChg chg="modSld">
      <pc:chgData name="Kate Narh (2419949)" userId="S::2419949@student.uwtsd.ac.uk::a45645f2-f90c-44dd-bdb4-5aaf9b757799" providerId="AD" clId="Web-{07812D09-3629-75CB-02C4-34499522F57C}" dt="2025-10-05T18:55:21.770" v="506" actId="20577"/>
      <pc:docMkLst>
        <pc:docMk/>
      </pc:docMkLst>
      <pc:sldChg chg="modSp">
        <pc:chgData name="Kate Narh (2419949)" userId="S::2419949@student.uwtsd.ac.uk::a45645f2-f90c-44dd-bdb4-5aaf9b757799" providerId="AD" clId="Web-{07812D09-3629-75CB-02C4-34499522F57C}" dt="2025-10-05T17:49:30.627" v="502" actId="20577"/>
        <pc:sldMkLst>
          <pc:docMk/>
          <pc:sldMk cId="512541450" sldId="260"/>
        </pc:sldMkLst>
      </pc:sldChg>
      <pc:sldChg chg="modSp">
        <pc:chgData name="Kate Narh (2419949)" userId="S::2419949@student.uwtsd.ac.uk::a45645f2-f90c-44dd-bdb4-5aaf9b757799" providerId="AD" clId="Web-{07812D09-3629-75CB-02C4-34499522F57C}" dt="2025-10-05T18:55:21.770" v="506" actId="20577"/>
        <pc:sldMkLst>
          <pc:docMk/>
          <pc:sldMk cId="1963672877" sldId="263"/>
        </pc:sldMkLst>
      </pc:sldChg>
    </pc:docChg>
  </pc:docChgLst>
  <pc:docChgLst>
    <pc:chgData name="Kate Narh (2419949)" userId="S::2419949@student.uwtsd.ac.uk::a45645f2-f90c-44dd-bdb4-5aaf9b757799" providerId="AD" clId="Web-{EEF981A8-BA52-33D9-E32A-687B74A5D696}"/>
    <pc:docChg chg="modSld">
      <pc:chgData name="Kate Narh (2419949)" userId="S::2419949@student.uwtsd.ac.uk::a45645f2-f90c-44dd-bdb4-5aaf9b757799" providerId="AD" clId="Web-{EEF981A8-BA52-33D9-E32A-687B74A5D696}" dt="2025-10-11T10:53:09.804" v="2" actId="20577"/>
      <pc:docMkLst>
        <pc:docMk/>
      </pc:docMkLst>
      <pc:sldChg chg="modSp">
        <pc:chgData name="Kate Narh (2419949)" userId="S::2419949@student.uwtsd.ac.uk::a45645f2-f90c-44dd-bdb4-5aaf9b757799" providerId="AD" clId="Web-{EEF981A8-BA52-33D9-E32A-687B74A5D696}" dt="2025-10-11T10:53:09.804" v="2" actId="20577"/>
        <pc:sldMkLst>
          <pc:docMk/>
          <pc:sldMk cId="1949622504" sldId="264"/>
        </pc:sldMkLst>
        <pc:spChg chg="mod">
          <ac:chgData name="Kate Narh (2419949)" userId="S::2419949@student.uwtsd.ac.uk::a45645f2-f90c-44dd-bdb4-5aaf9b757799" providerId="AD" clId="Web-{EEF981A8-BA52-33D9-E32A-687B74A5D696}" dt="2025-10-11T10:53:09.804" v="2" actId="20577"/>
          <ac:spMkLst>
            <pc:docMk/>
            <pc:sldMk cId="1949622504" sldId="264"/>
            <ac:spMk id="3" creationId="{68B6B258-1EC5-4E33-4D36-2B3E7768135F}"/>
          </ac:spMkLst>
        </pc:spChg>
      </pc:sldChg>
    </pc:docChg>
  </pc:docChgLst>
  <pc:docChgLst>
    <pc:chgData name="Kate Narh (2419949)" userId="S::2419949@student.uwtsd.ac.uk::a45645f2-f90c-44dd-bdb4-5aaf9b757799" providerId="AD" clId="Web-{F0AFD991-32B2-6579-FF82-711653BF35F5}"/>
    <pc:docChg chg="modSld">
      <pc:chgData name="Kate Narh (2419949)" userId="S::2419949@student.uwtsd.ac.uk::a45645f2-f90c-44dd-bdb4-5aaf9b757799" providerId="AD" clId="Web-{F0AFD991-32B2-6579-FF82-711653BF35F5}" dt="2025-10-05T06:07:02.865" v="24" actId="20577"/>
      <pc:docMkLst>
        <pc:docMk/>
      </pc:docMkLst>
    </pc:docChg>
  </pc:docChgLst>
  <pc:docChgLst>
    <pc:chgData name="Kate Narh (2419949)" userId="S::2419949@student.uwtsd.ac.uk::a45645f2-f90c-44dd-bdb4-5aaf9b757799" providerId="AD" clId="Web-{653F027C-12DF-64DC-B931-0798EFDDCCE2}"/>
    <pc:docChg chg="modSld">
      <pc:chgData name="Kate Narh (2419949)" userId="S::2419949@student.uwtsd.ac.uk::a45645f2-f90c-44dd-bdb4-5aaf9b757799" providerId="AD" clId="Web-{653F027C-12DF-64DC-B931-0798EFDDCCE2}" dt="2025-10-08T17:28:40.768" v="1027" actId="20577"/>
      <pc:docMkLst>
        <pc:docMk/>
      </pc:docMkLst>
      <pc:sldChg chg="modSp">
        <pc:chgData name="Kate Narh (2419949)" userId="S::2419949@student.uwtsd.ac.uk::a45645f2-f90c-44dd-bdb4-5aaf9b757799" providerId="AD" clId="Web-{653F027C-12DF-64DC-B931-0798EFDDCCE2}" dt="2025-10-08T17:28:40.768" v="1027" actId="20577"/>
        <pc:sldMkLst>
          <pc:docMk/>
          <pc:sldMk cId="2329236751" sldId="270"/>
        </pc:sldMkLst>
        <pc:spChg chg="mod">
          <ac:chgData name="Kate Narh (2419949)" userId="S::2419949@student.uwtsd.ac.uk::a45645f2-f90c-44dd-bdb4-5aaf9b757799" providerId="AD" clId="Web-{653F027C-12DF-64DC-B931-0798EFDDCCE2}" dt="2025-10-08T17:23:11.395" v="890" actId="20577"/>
          <ac:spMkLst>
            <pc:docMk/>
            <pc:sldMk cId="2329236751" sldId="270"/>
            <ac:spMk id="2" creationId="{71A6AD73-3824-45EB-C6C0-EE8F7B9E500F}"/>
          </ac:spMkLst>
        </pc:spChg>
      </pc:sldChg>
    </pc:docChg>
  </pc:docChgLst>
  <pc:docChgLst>
    <pc:chgData name="Kate Narh (2419949)" userId="S::2419949@student.uwtsd.ac.uk::a45645f2-f90c-44dd-bdb4-5aaf9b757799" providerId="AD" clId="Web-{A613DABB-6B7B-FE81-4A3A-16C738F8F44E}"/>
    <pc:docChg chg="addSld delSld modSld">
      <pc:chgData name="Kate Narh (2419949)" userId="S::2419949@student.uwtsd.ac.uk::a45645f2-f90c-44dd-bdb4-5aaf9b757799" providerId="AD" clId="Web-{A613DABB-6B7B-FE81-4A3A-16C738F8F44E}" dt="2025-09-29T19:51:19.511" v="737"/>
      <pc:docMkLst>
        <pc:docMk/>
      </pc:docMkLst>
      <pc:sldChg chg="modSp">
        <pc:chgData name="Kate Narh (2419949)" userId="S::2419949@student.uwtsd.ac.uk::a45645f2-f90c-44dd-bdb4-5aaf9b757799" providerId="AD" clId="Web-{A613DABB-6B7B-FE81-4A3A-16C738F8F44E}" dt="2025-09-29T18:33:01.946" v="22" actId="20577"/>
        <pc:sldMkLst>
          <pc:docMk/>
          <pc:sldMk cId="109857222" sldId="256"/>
        </pc:sldMkLst>
        <pc:spChg chg="mod">
          <ac:chgData name="Kate Narh (2419949)" userId="S::2419949@student.uwtsd.ac.uk::a45645f2-f90c-44dd-bdb4-5aaf9b757799" providerId="AD" clId="Web-{A613DABB-6B7B-FE81-4A3A-16C738F8F44E}" dt="2025-09-29T18:32:33.398" v="9" actId="20577"/>
          <ac:spMkLst>
            <pc:docMk/>
            <pc:sldMk cId="109857222" sldId="256"/>
            <ac:spMk id="2" creationId="{00000000-0000-0000-0000-000000000000}"/>
          </ac:spMkLst>
        </pc:spChg>
        <pc:spChg chg="mod">
          <ac:chgData name="Kate Narh (2419949)" userId="S::2419949@student.uwtsd.ac.uk::a45645f2-f90c-44dd-bdb4-5aaf9b757799" providerId="AD" clId="Web-{A613DABB-6B7B-FE81-4A3A-16C738F8F44E}" dt="2025-09-29T18:33:01.946" v="22" actId="20577"/>
          <ac:spMkLst>
            <pc:docMk/>
            <pc:sldMk cId="109857222" sldId="256"/>
            <ac:spMk id="3" creationId="{00000000-0000-0000-0000-000000000000}"/>
          </ac:spMkLst>
        </pc:spChg>
      </pc:sldChg>
      <pc:sldChg chg="addSp delSp modSp new mod setBg">
        <pc:chgData name="Kate Narh (2419949)" userId="S::2419949@student.uwtsd.ac.uk::a45645f2-f90c-44dd-bdb4-5aaf9b757799" providerId="AD" clId="Web-{A613DABB-6B7B-FE81-4A3A-16C738F8F44E}" dt="2025-09-29T18:45:31.940" v="196" actId="20577"/>
        <pc:sldMkLst>
          <pc:docMk/>
          <pc:sldMk cId="4034211787" sldId="258"/>
        </pc:sldMkLst>
        <pc:spChg chg="mod">
          <ac:chgData name="Kate Narh (2419949)" userId="S::2419949@student.uwtsd.ac.uk::a45645f2-f90c-44dd-bdb4-5aaf9b757799" providerId="AD" clId="Web-{A613DABB-6B7B-FE81-4A3A-16C738F8F44E}" dt="2025-09-29T18:44:53.782" v="192"/>
          <ac:spMkLst>
            <pc:docMk/>
            <pc:sldMk cId="4034211787" sldId="258"/>
            <ac:spMk id="2" creationId="{0F03CF1C-82F1-2305-E2AF-2E8AD1613C4A}"/>
          </ac:spMkLst>
        </pc:spChg>
      </pc:sldChg>
      <pc:sldChg chg="addSp delSp modSp new mod setBg setClrOvrMap">
        <pc:chgData name="Kate Narh (2419949)" userId="S::2419949@student.uwtsd.ac.uk::a45645f2-f90c-44dd-bdb4-5aaf9b757799" providerId="AD" clId="Web-{A613DABB-6B7B-FE81-4A3A-16C738F8F44E}" dt="2025-09-29T19:05:45.468" v="318"/>
        <pc:sldMkLst>
          <pc:docMk/>
          <pc:sldMk cId="512541450" sldId="260"/>
        </pc:sldMkLst>
        <pc:spChg chg="mod">
          <ac:chgData name="Kate Narh (2419949)" userId="S::2419949@student.uwtsd.ac.uk::a45645f2-f90c-44dd-bdb4-5aaf9b757799" providerId="AD" clId="Web-{A613DABB-6B7B-FE81-4A3A-16C738F8F44E}" dt="2025-09-29T19:05:45.468" v="318"/>
          <ac:spMkLst>
            <pc:docMk/>
            <pc:sldMk cId="512541450" sldId="260"/>
            <ac:spMk id="2" creationId="{BA20796E-975C-56C8-5621-8A649A11DA2E}"/>
          </ac:spMkLst>
        </pc:spChg>
        <pc:picChg chg="add mod ord">
          <ac:chgData name="Kate Narh (2419949)" userId="S::2419949@student.uwtsd.ac.uk::a45645f2-f90c-44dd-bdb4-5aaf9b757799" providerId="AD" clId="Web-{A613DABB-6B7B-FE81-4A3A-16C738F8F44E}" dt="2025-09-29T19:05:45.468" v="318"/>
          <ac:picMkLst>
            <pc:docMk/>
            <pc:sldMk cId="512541450" sldId="260"/>
            <ac:picMk id="20" creationId="{0E1421D3-885F-E1CE-5FA6-3888AC024827}"/>
          </ac:picMkLst>
        </pc:picChg>
      </pc:sldChg>
      <pc:sldChg chg="addSp delSp modSp new mod setBg setClrOvrMap">
        <pc:chgData name="Kate Narh (2419949)" userId="S::2419949@student.uwtsd.ac.uk::a45645f2-f90c-44dd-bdb4-5aaf9b757799" providerId="AD" clId="Web-{A613DABB-6B7B-FE81-4A3A-16C738F8F44E}" dt="2025-09-29T19:27:41.807" v="414"/>
        <pc:sldMkLst>
          <pc:docMk/>
          <pc:sldMk cId="3455833125" sldId="261"/>
        </pc:sldMkLst>
        <pc:spChg chg="mod">
          <ac:chgData name="Kate Narh (2419949)" userId="S::2419949@student.uwtsd.ac.uk::a45645f2-f90c-44dd-bdb4-5aaf9b757799" providerId="AD" clId="Web-{A613DABB-6B7B-FE81-4A3A-16C738F8F44E}" dt="2025-09-29T19:27:41.807" v="414"/>
          <ac:spMkLst>
            <pc:docMk/>
            <pc:sldMk cId="3455833125" sldId="261"/>
            <ac:spMk id="2" creationId="{18D51FCC-E0E7-FEA0-3461-15F0BB645040}"/>
          </ac:spMkLst>
        </pc:spChg>
        <pc:graphicFrameChg chg="add del mod modGraphic">
          <ac:chgData name="Kate Narh (2419949)" userId="S::2419949@student.uwtsd.ac.uk::a45645f2-f90c-44dd-bdb4-5aaf9b757799" providerId="AD" clId="Web-{A613DABB-6B7B-FE81-4A3A-16C738F8F44E}" dt="2025-09-29T19:27:41.807" v="414"/>
          <ac:graphicFrameMkLst>
            <pc:docMk/>
            <pc:sldMk cId="3455833125" sldId="261"/>
            <ac:graphicFrameMk id="23" creationId="{ED1BE0EF-97CF-0681-B286-8350A77F1886}"/>
          </ac:graphicFrameMkLst>
        </pc:graphicFrameChg>
      </pc:sldChg>
      <pc:sldChg chg="addSp modSp new mod setBg">
        <pc:chgData name="Kate Narh (2419949)" userId="S::2419949@student.uwtsd.ac.uk::a45645f2-f90c-44dd-bdb4-5aaf9b757799" providerId="AD" clId="Web-{A613DABB-6B7B-FE81-4A3A-16C738F8F44E}" dt="2025-09-29T19:30:47.029" v="454" actId="20577"/>
        <pc:sldMkLst>
          <pc:docMk/>
          <pc:sldMk cId="3374912010" sldId="262"/>
        </pc:sldMkLst>
        <pc:spChg chg="mod">
          <ac:chgData name="Kate Narh (2419949)" userId="S::2419949@student.uwtsd.ac.uk::a45645f2-f90c-44dd-bdb4-5aaf9b757799" providerId="AD" clId="Web-{A613DABB-6B7B-FE81-4A3A-16C738F8F44E}" dt="2025-09-29T19:30:17.419" v="452" actId="20577"/>
          <ac:spMkLst>
            <pc:docMk/>
            <pc:sldMk cId="3374912010" sldId="262"/>
            <ac:spMk id="2" creationId="{01B3811C-164B-C856-4FD2-D86532AF46BF}"/>
          </ac:spMkLst>
        </pc:spChg>
        <pc:spChg chg="mod">
          <ac:chgData name="Kate Narh (2419949)" userId="S::2419949@student.uwtsd.ac.uk::a45645f2-f90c-44dd-bdb4-5aaf9b757799" providerId="AD" clId="Web-{A613DABB-6B7B-FE81-4A3A-16C738F8F44E}" dt="2025-09-29T19:30:47.029" v="454" actId="20577"/>
          <ac:spMkLst>
            <pc:docMk/>
            <pc:sldMk cId="3374912010" sldId="262"/>
            <ac:spMk id="3" creationId="{2240BAA5-61A6-9E55-DE99-972AED6DD1D5}"/>
          </ac:spMkLst>
        </pc:spChg>
        <pc:picChg chg="add">
          <ac:chgData name="Kate Narh (2419949)" userId="S::2419949@student.uwtsd.ac.uk::a45645f2-f90c-44dd-bdb4-5aaf9b757799" providerId="AD" clId="Web-{A613DABB-6B7B-FE81-4A3A-16C738F8F44E}" dt="2025-09-29T19:30:01.075" v="448"/>
          <ac:picMkLst>
            <pc:docMk/>
            <pc:sldMk cId="3374912010" sldId="262"/>
            <ac:picMk id="5" creationId="{1788713C-8694-CCD7-727E-A7A6CBC4AFBB}"/>
          </ac:picMkLst>
        </pc:picChg>
      </pc:sldChg>
      <pc:sldChg chg="addSp modSp new mod setBg">
        <pc:chgData name="Kate Narh (2419949)" userId="S::2419949@student.uwtsd.ac.uk::a45645f2-f90c-44dd-bdb4-5aaf9b757799" providerId="AD" clId="Web-{A613DABB-6B7B-FE81-4A3A-16C738F8F44E}" dt="2025-09-29T19:33:12.735" v="488"/>
        <pc:sldMkLst>
          <pc:docMk/>
          <pc:sldMk cId="1963672877" sldId="263"/>
        </pc:sldMkLst>
        <pc:spChg chg="mod">
          <ac:chgData name="Kate Narh (2419949)" userId="S::2419949@student.uwtsd.ac.uk::a45645f2-f90c-44dd-bdb4-5aaf9b757799" providerId="AD" clId="Web-{A613DABB-6B7B-FE81-4A3A-16C738F8F44E}" dt="2025-09-29T19:33:12.735" v="488"/>
          <ac:spMkLst>
            <pc:docMk/>
            <pc:sldMk cId="1963672877" sldId="263"/>
            <ac:spMk id="2" creationId="{0E731002-9E17-F794-14BA-4741BB974070}"/>
          </ac:spMkLst>
        </pc:spChg>
        <pc:picChg chg="add">
          <ac:chgData name="Kate Narh (2419949)" userId="S::2419949@student.uwtsd.ac.uk::a45645f2-f90c-44dd-bdb4-5aaf9b757799" providerId="AD" clId="Web-{A613DABB-6B7B-FE81-4A3A-16C738F8F44E}" dt="2025-09-29T19:33:12.735" v="488"/>
          <ac:picMkLst>
            <pc:docMk/>
            <pc:sldMk cId="1963672877" sldId="263"/>
            <ac:picMk id="5" creationId="{2E427AF8-88A7-339B-B67D-1D247BAE8633}"/>
          </ac:picMkLst>
        </pc:picChg>
      </pc:sldChg>
      <pc:sldChg chg="addSp delSp modSp new mod setBg">
        <pc:chgData name="Kate Narh (2419949)" userId="S::2419949@student.uwtsd.ac.uk::a45645f2-f90c-44dd-bdb4-5aaf9b757799" providerId="AD" clId="Web-{A613DABB-6B7B-FE81-4A3A-16C738F8F44E}" dt="2025-09-29T19:42:37.637" v="633"/>
        <pc:sldMkLst>
          <pc:docMk/>
          <pc:sldMk cId="1949622504" sldId="264"/>
        </pc:sldMkLst>
        <pc:spChg chg="mod ord">
          <ac:chgData name="Kate Narh (2419949)" userId="S::2419949@student.uwtsd.ac.uk::a45645f2-f90c-44dd-bdb4-5aaf9b757799" providerId="AD" clId="Web-{A613DABB-6B7B-FE81-4A3A-16C738F8F44E}" dt="2025-09-29T19:42:37.637" v="633"/>
          <ac:spMkLst>
            <pc:docMk/>
            <pc:sldMk cId="1949622504" sldId="264"/>
            <ac:spMk id="2" creationId="{4120601F-B9BC-03E9-7CBC-2757109A010F}"/>
          </ac:spMkLst>
        </pc:spChg>
        <pc:spChg chg="mod">
          <ac:chgData name="Kate Narh (2419949)" userId="S::2419949@student.uwtsd.ac.uk::a45645f2-f90c-44dd-bdb4-5aaf9b757799" providerId="AD" clId="Web-{A613DABB-6B7B-FE81-4A3A-16C738F8F44E}" dt="2025-09-29T19:42:37.637" v="633"/>
          <ac:spMkLst>
            <pc:docMk/>
            <pc:sldMk cId="1949622504" sldId="264"/>
            <ac:spMk id="3" creationId="{68B6B258-1EC5-4E33-4D36-2B3E7768135F}"/>
          </ac:spMkLst>
        </pc:spChg>
        <pc:picChg chg="add mod ord">
          <ac:chgData name="Kate Narh (2419949)" userId="S::2419949@student.uwtsd.ac.uk::a45645f2-f90c-44dd-bdb4-5aaf9b757799" providerId="AD" clId="Web-{A613DABB-6B7B-FE81-4A3A-16C738F8F44E}" dt="2025-09-29T19:42:37.637" v="633"/>
          <ac:picMkLst>
            <pc:docMk/>
            <pc:sldMk cId="1949622504" sldId="264"/>
            <ac:picMk id="20" creationId="{72FAE321-48BF-0264-767D-3C33DF75E83B}"/>
          </ac:picMkLst>
        </pc:picChg>
      </pc:sldChg>
      <pc:sldChg chg="addSp delSp modSp new mod setBg">
        <pc:chgData name="Kate Narh (2419949)" userId="S::2419949@student.uwtsd.ac.uk::a45645f2-f90c-44dd-bdb4-5aaf9b757799" providerId="AD" clId="Web-{A613DABB-6B7B-FE81-4A3A-16C738F8F44E}" dt="2025-09-29T19:45:59.891" v="683"/>
        <pc:sldMkLst>
          <pc:docMk/>
          <pc:sldMk cId="3512905000" sldId="265"/>
        </pc:sldMkLst>
        <pc:spChg chg="mod">
          <ac:chgData name="Kate Narh (2419949)" userId="S::2419949@student.uwtsd.ac.uk::a45645f2-f90c-44dd-bdb4-5aaf9b757799" providerId="AD" clId="Web-{A613DABB-6B7B-FE81-4A3A-16C738F8F44E}" dt="2025-09-29T19:45:59.891" v="683"/>
          <ac:spMkLst>
            <pc:docMk/>
            <pc:sldMk cId="3512905000" sldId="265"/>
            <ac:spMk id="2" creationId="{04A666DC-EB0E-5E46-3ABD-EFE1FA055CC7}"/>
          </ac:spMkLst>
        </pc:spChg>
        <pc:graphicFrameChg chg="add">
          <ac:chgData name="Kate Narh (2419949)" userId="S::2419949@student.uwtsd.ac.uk::a45645f2-f90c-44dd-bdb4-5aaf9b757799" providerId="AD" clId="Web-{A613DABB-6B7B-FE81-4A3A-16C738F8F44E}" dt="2025-09-29T19:45:59.891" v="683"/>
          <ac:graphicFrameMkLst>
            <pc:docMk/>
            <pc:sldMk cId="3512905000" sldId="265"/>
            <ac:graphicFrameMk id="16" creationId="{F552EA1E-296A-3628-219C-11AA22247CA4}"/>
          </ac:graphicFrameMkLst>
        </pc:graphicFrameChg>
        <pc:picChg chg="add">
          <ac:chgData name="Kate Narh (2419949)" userId="S::2419949@student.uwtsd.ac.uk::a45645f2-f90c-44dd-bdb4-5aaf9b757799" providerId="AD" clId="Web-{A613DABB-6B7B-FE81-4A3A-16C738F8F44E}" dt="2025-09-29T19:45:59.891" v="683"/>
          <ac:picMkLst>
            <pc:docMk/>
            <pc:sldMk cId="3512905000" sldId="265"/>
            <ac:picMk id="14" creationId="{DB040268-1C4C-7875-A62D-21826BC5FFAF}"/>
          </ac:picMkLst>
        </pc:picChg>
      </pc:sldChg>
      <pc:sldChg chg="addSp delSp modSp new mod setBg">
        <pc:chgData name="Kate Narh (2419949)" userId="S::2419949@student.uwtsd.ac.uk::a45645f2-f90c-44dd-bdb4-5aaf9b757799" providerId="AD" clId="Web-{A613DABB-6B7B-FE81-4A3A-16C738F8F44E}" dt="2025-09-29T19:49:39.722" v="728"/>
        <pc:sldMkLst>
          <pc:docMk/>
          <pc:sldMk cId="2701476605" sldId="266"/>
        </pc:sldMkLst>
        <pc:spChg chg="mod">
          <ac:chgData name="Kate Narh (2419949)" userId="S::2419949@student.uwtsd.ac.uk::a45645f2-f90c-44dd-bdb4-5aaf9b757799" providerId="AD" clId="Web-{A613DABB-6B7B-FE81-4A3A-16C738F8F44E}" dt="2025-09-29T19:49:39.722" v="728"/>
          <ac:spMkLst>
            <pc:docMk/>
            <pc:sldMk cId="2701476605" sldId="266"/>
            <ac:spMk id="2" creationId="{DA45198D-2A24-2D06-0DE1-C3F97849D5C6}"/>
          </ac:spMkLst>
        </pc:spChg>
      </pc:sldChg>
    </pc:docChg>
  </pc:docChgLst>
  <pc:docChgLst>
    <pc:chgData name="Kate Narh (2419949)" userId="S::2419949@student.uwtsd.ac.uk::a45645f2-f90c-44dd-bdb4-5aaf9b757799" providerId="AD" clId="Web-{23B064E3-94FE-817D-0D58-76C1D958E635}"/>
    <pc:docChg chg="modSld">
      <pc:chgData name="Kate Narh (2419949)" userId="S::2419949@student.uwtsd.ac.uk::a45645f2-f90c-44dd-bdb4-5aaf9b757799" providerId="AD" clId="Web-{23B064E3-94FE-817D-0D58-76C1D958E635}" dt="2025-10-11T06:45:54.390" v="306" actId="20577"/>
      <pc:docMkLst>
        <pc:docMk/>
      </pc:docMkLst>
      <pc:sldChg chg="addSp delSp modSp">
        <pc:chgData name="Kate Narh (2419949)" userId="S::2419949@student.uwtsd.ac.uk::a45645f2-f90c-44dd-bdb4-5aaf9b757799" providerId="AD" clId="Web-{23B064E3-94FE-817D-0D58-76C1D958E635}" dt="2025-10-11T06:45:54.390" v="306" actId="20577"/>
        <pc:sldMkLst>
          <pc:docMk/>
          <pc:sldMk cId="512541450" sldId="260"/>
        </pc:sldMkLst>
        <pc:spChg chg="mod">
          <ac:chgData name="Kate Narh (2419949)" userId="S::2419949@student.uwtsd.ac.uk::a45645f2-f90c-44dd-bdb4-5aaf9b757799" providerId="AD" clId="Web-{23B064E3-94FE-817D-0D58-76C1D958E635}" dt="2025-10-11T06:43:46.353" v="300"/>
          <ac:spMkLst>
            <pc:docMk/>
            <pc:sldMk cId="512541450" sldId="260"/>
            <ac:spMk id="2" creationId="{BA20796E-975C-56C8-5621-8A649A11DA2E}"/>
          </ac:spMkLst>
        </pc:spChg>
        <pc:spChg chg="del">
          <ac:chgData name="Kate Narh (2419949)" userId="S::2419949@student.uwtsd.ac.uk::a45645f2-f90c-44dd-bdb4-5aaf9b757799" providerId="AD" clId="Web-{23B064E3-94FE-817D-0D58-76C1D958E635}" dt="2025-10-11T06:43:46.353" v="300"/>
          <ac:spMkLst>
            <pc:docMk/>
            <pc:sldMk cId="512541450" sldId="260"/>
            <ac:spMk id="75" creationId="{04812C46-200A-4DEB-A05E-3ED6C68C2387}"/>
          </ac:spMkLst>
        </pc:spChg>
        <pc:spChg chg="del">
          <ac:chgData name="Kate Narh (2419949)" userId="S::2419949@student.uwtsd.ac.uk::a45645f2-f90c-44dd-bdb4-5aaf9b757799" providerId="AD" clId="Web-{23B064E3-94FE-817D-0D58-76C1D958E635}" dt="2025-10-11T06:43:46.353" v="300"/>
          <ac:spMkLst>
            <pc:docMk/>
            <pc:sldMk cId="512541450" sldId="260"/>
            <ac:spMk id="76" creationId="{D1EA859B-E555-4109-94F3-6700E046E008}"/>
          </ac:spMkLst>
        </pc:spChg>
        <pc:spChg chg="mod">
          <ac:chgData name="Kate Narh (2419949)" userId="S::2419949@student.uwtsd.ac.uk::a45645f2-f90c-44dd-bdb4-5aaf9b757799" providerId="AD" clId="Web-{23B064E3-94FE-817D-0D58-76C1D958E635}" dt="2025-10-11T06:45:54.390" v="306" actId="20577"/>
          <ac:spMkLst>
            <pc:docMk/>
            <pc:sldMk cId="512541450" sldId="260"/>
            <ac:spMk id="77" creationId="{5FDB825A-72C1-4F37-9EF8-6B27736189AB}"/>
          </ac:spMkLst>
        </pc:spChg>
        <pc:spChg chg="add">
          <ac:chgData name="Kate Narh (2419949)" userId="S::2419949@student.uwtsd.ac.uk::a45645f2-f90c-44dd-bdb4-5aaf9b757799" providerId="AD" clId="Web-{23B064E3-94FE-817D-0D58-76C1D958E635}" dt="2025-10-11T06:43:46.353" v="300"/>
          <ac:spMkLst>
            <pc:docMk/>
            <pc:sldMk cId="512541450" sldId="260"/>
            <ac:spMk id="82" creationId="{F13C74B1-5B17-4795-BED0-7140497B445A}"/>
          </ac:spMkLst>
        </pc:spChg>
        <pc:spChg chg="add">
          <ac:chgData name="Kate Narh (2419949)" userId="S::2419949@student.uwtsd.ac.uk::a45645f2-f90c-44dd-bdb4-5aaf9b757799" providerId="AD" clId="Web-{23B064E3-94FE-817D-0D58-76C1D958E635}" dt="2025-10-11T06:43:46.353" v="300"/>
          <ac:spMkLst>
            <pc:docMk/>
            <pc:sldMk cId="512541450" sldId="260"/>
            <ac:spMk id="84" creationId="{D4974D33-8DC5-464E-8C6D-BE58F0669C17}"/>
          </ac:spMkLst>
        </pc:spChg>
        <pc:picChg chg="mod ord">
          <ac:chgData name="Kate Narh (2419949)" userId="S::2419949@student.uwtsd.ac.uk::a45645f2-f90c-44dd-bdb4-5aaf9b757799" providerId="AD" clId="Web-{23B064E3-94FE-817D-0D58-76C1D958E635}" dt="2025-10-11T06:43:46.353" v="300"/>
          <ac:picMkLst>
            <pc:docMk/>
            <pc:sldMk cId="512541450" sldId="260"/>
            <ac:picMk id="20" creationId="{0E1421D3-885F-E1CE-5FA6-3888AC024827}"/>
          </ac:picMkLst>
        </pc:picChg>
      </pc:sldChg>
    </pc:docChg>
  </pc:docChgLst>
  <pc:docChgLst>
    <pc:chgData name="Kate Narh (2419949)" userId="S::2419949@student.uwtsd.ac.uk::a45645f2-f90c-44dd-bdb4-5aaf9b757799" providerId="AD" clId="Web-{54CF4805-7E0D-6F8A-34ED-D62C034A60E0}"/>
    <pc:docChg chg="addSld delSld modSld">
      <pc:chgData name="Kate Narh (2419949)" userId="S::2419949@student.uwtsd.ac.uk::a45645f2-f90c-44dd-bdb4-5aaf9b757799" providerId="AD" clId="Web-{54CF4805-7E0D-6F8A-34ED-D62C034A60E0}" dt="2025-10-05T08:51:36.515" v="120"/>
      <pc:docMkLst>
        <pc:docMk/>
      </pc:docMkLst>
    </pc:docChg>
  </pc:docChgLst>
  <pc:docChgLst>
    <pc:chgData name="Kate Narh (2419949)" userId="S::2419949@student.uwtsd.ac.uk::a45645f2-f90c-44dd-bdb4-5aaf9b757799" providerId="AD" clId="Web-{DF609C4A-61AE-16B4-36D5-80893D041650}"/>
    <pc:docChg chg="modSld">
      <pc:chgData name="Kate Narh (2419949)" userId="S::2419949@student.uwtsd.ac.uk::a45645f2-f90c-44dd-bdb4-5aaf9b757799" providerId="AD" clId="Web-{DF609C4A-61AE-16B4-36D5-80893D041650}" dt="2025-10-05T19:41:34.230" v="2" actId="20577"/>
      <pc:docMkLst>
        <pc:docMk/>
      </pc:docMkLst>
      <pc:sldChg chg="modSp">
        <pc:chgData name="Kate Narh (2419949)" userId="S::2419949@student.uwtsd.ac.uk::a45645f2-f90c-44dd-bdb4-5aaf9b757799" providerId="AD" clId="Web-{DF609C4A-61AE-16B4-36D5-80893D041650}" dt="2025-10-05T19:41:34.230" v="2" actId="20577"/>
        <pc:sldMkLst>
          <pc:docMk/>
          <pc:sldMk cId="2329236751" sldId="270"/>
        </pc:sldMkLst>
      </pc:sldChg>
    </pc:docChg>
  </pc:docChgLst>
  <pc:docChgLst>
    <pc:chgData name="Kate Narh (2419949)" userId="S::2419949@student.uwtsd.ac.uk::a45645f2-f90c-44dd-bdb4-5aaf9b757799" providerId="AD" clId="Web-{B2C3875C-C576-46FB-946D-CFDE78BE7EF4}"/>
    <pc:docChg chg="modSld">
      <pc:chgData name="Kate Narh (2419949)" userId="S::2419949@student.uwtsd.ac.uk::a45645f2-f90c-44dd-bdb4-5aaf9b757799" providerId="AD" clId="Web-{B2C3875C-C576-46FB-946D-CFDE78BE7EF4}" dt="2025-09-30T07:51:04.672" v="0" actId="1076"/>
      <pc:docMkLst>
        <pc:docMk/>
      </pc:docMkLst>
    </pc:docChg>
  </pc:docChgLst>
  <pc:docChgLst>
    <pc:chgData name="Kate Narh (2419949)" userId="S::2419949@student.uwtsd.ac.uk::a45645f2-f90c-44dd-bdb4-5aaf9b757799" providerId="AD" clId="Web-{A76EA653-8174-4EC1-E504-316186DACF67}"/>
    <pc:docChg chg="mod modSld addMainMaster delMainMaster">
      <pc:chgData name="Kate Narh (2419949)" userId="S::2419949@student.uwtsd.ac.uk::a45645f2-f90c-44dd-bdb4-5aaf9b757799" providerId="AD" clId="Web-{A76EA653-8174-4EC1-E504-316186DACF67}" dt="2025-10-11T18:52:12.849" v="216"/>
      <pc:docMkLst>
        <pc:docMk/>
      </pc:docMkLst>
      <pc:sldChg chg="addSp delSp modSp mod setBg modClrScheme delDesignElem chgLayout">
        <pc:chgData name="Kate Narh (2419949)" userId="S::2419949@student.uwtsd.ac.uk::a45645f2-f90c-44dd-bdb4-5aaf9b757799" providerId="AD" clId="Web-{A76EA653-8174-4EC1-E504-316186DACF67}" dt="2025-10-11T18:33:42.434" v="210"/>
        <pc:sldMkLst>
          <pc:docMk/>
          <pc:sldMk cId="109857222" sldId="256"/>
        </pc:sldMkLst>
        <pc:spChg chg="mod ord">
          <ac:chgData name="Kate Narh (2419949)" userId="S::2419949@student.uwtsd.ac.uk::a45645f2-f90c-44dd-bdb4-5aaf9b757799" providerId="AD" clId="Web-{A76EA653-8174-4EC1-E504-316186DACF67}" dt="2025-10-11T18:33:42.434" v="210"/>
          <ac:spMkLst>
            <pc:docMk/>
            <pc:sldMk cId="109857222" sldId="256"/>
            <ac:spMk id="2" creationId="{00000000-0000-0000-0000-000000000000}"/>
          </ac:spMkLst>
        </pc:spChg>
        <pc:spChg chg="mod ord">
          <ac:chgData name="Kate Narh (2419949)" userId="S::2419949@student.uwtsd.ac.uk::a45645f2-f90c-44dd-bdb4-5aaf9b757799" providerId="AD" clId="Web-{A76EA653-8174-4EC1-E504-316186DACF67}" dt="2025-10-11T18:33:42.434" v="210"/>
          <ac:spMkLst>
            <pc:docMk/>
            <pc:sldMk cId="109857222" sldId="256"/>
            <ac:spMk id="3" creationId="{00000000-0000-0000-0000-000000000000}"/>
          </ac:spMkLst>
        </pc:spChg>
        <pc:spChg chg="add del mod">
          <ac:chgData name="Kate Narh (2419949)" userId="S::2419949@student.uwtsd.ac.uk::a45645f2-f90c-44dd-bdb4-5aaf9b757799" providerId="AD" clId="Web-{A76EA653-8174-4EC1-E504-316186DACF67}" dt="2025-10-11T18:02:05.241" v="60"/>
          <ac:spMkLst>
            <pc:docMk/>
            <pc:sldMk cId="109857222" sldId="256"/>
            <ac:spMk id="89" creationId="{38B17179-F3B7-1D17-084D-2B298756B44A}"/>
          </ac:spMkLst>
        </pc:spChg>
        <pc:spChg chg="add del mod">
          <ac:chgData name="Kate Narh (2419949)" userId="S::2419949@student.uwtsd.ac.uk::a45645f2-f90c-44dd-bdb4-5aaf9b757799" providerId="AD" clId="Web-{A76EA653-8174-4EC1-E504-316186DACF67}" dt="2025-10-11T18:02:05.241" v="60"/>
          <ac:spMkLst>
            <pc:docMk/>
            <pc:sldMk cId="109857222" sldId="256"/>
            <ac:spMk id="90" creationId="{053D863A-2E0A-0BED-69BD-90ACE0EBDBFA}"/>
          </ac:spMkLst>
        </pc:spChg>
        <pc:spChg chg="del">
          <ac:chgData name="Kate Narh (2419949)" userId="S::2419949@student.uwtsd.ac.uk::a45645f2-f90c-44dd-bdb4-5aaf9b757799" providerId="AD" clId="Web-{A76EA653-8174-4EC1-E504-316186DACF67}" dt="2025-10-11T17:54:29.500" v="0"/>
          <ac:spMkLst>
            <pc:docMk/>
            <pc:sldMk cId="109857222" sldId="256"/>
            <ac:spMk id="92" creationId="{79CBD3C9-4E66-426D-948E-7CF4778107E8}"/>
          </ac:spMkLst>
        </pc:spChg>
        <pc:spChg chg="del">
          <ac:chgData name="Kate Narh (2419949)" userId="S::2419949@student.uwtsd.ac.uk::a45645f2-f90c-44dd-bdb4-5aaf9b757799" providerId="AD" clId="Web-{A76EA653-8174-4EC1-E504-316186DACF67}" dt="2025-10-11T17:54:29.500" v="0"/>
          <ac:spMkLst>
            <pc:docMk/>
            <pc:sldMk cId="109857222" sldId="256"/>
            <ac:spMk id="94" creationId="{E9271C28-7496-4447-8541-7B39F5E9480A}"/>
          </ac:spMkLst>
        </pc:spChg>
        <pc:spChg chg="add del mod">
          <ac:chgData name="Kate Narh (2419949)" userId="S::2419949@student.uwtsd.ac.uk::a45645f2-f90c-44dd-bdb4-5aaf9b757799" providerId="AD" clId="Web-{A76EA653-8174-4EC1-E504-316186DACF67}" dt="2025-10-11T18:02:05.241" v="60"/>
          <ac:spMkLst>
            <pc:docMk/>
            <pc:sldMk cId="109857222" sldId="256"/>
            <ac:spMk id="96" creationId="{5553C41C-A1B7-F670-63D0-61A6141AD663}"/>
          </ac:spMkLst>
        </pc:spChg>
        <pc:spChg chg="add del mod">
          <ac:chgData name="Kate Narh (2419949)" userId="S::2419949@student.uwtsd.ac.uk::a45645f2-f90c-44dd-bdb4-5aaf9b757799" providerId="AD" clId="Web-{A76EA653-8174-4EC1-E504-316186DACF67}" dt="2025-10-11T18:02:13.100" v="62"/>
          <ac:spMkLst>
            <pc:docMk/>
            <pc:sldMk cId="109857222" sldId="256"/>
            <ac:spMk id="98" creationId="{D9AE45D7-D814-F4BF-C77E-D02010E87FC4}"/>
          </ac:spMkLst>
        </pc:spChg>
        <pc:spChg chg="add del mod">
          <ac:chgData name="Kate Narh (2419949)" userId="S::2419949@student.uwtsd.ac.uk::a45645f2-f90c-44dd-bdb4-5aaf9b757799" providerId="AD" clId="Web-{A76EA653-8174-4EC1-E504-316186DACF67}" dt="2025-10-11T18:02:13.100" v="62"/>
          <ac:spMkLst>
            <pc:docMk/>
            <pc:sldMk cId="109857222" sldId="256"/>
            <ac:spMk id="99" creationId="{1CD9805D-743D-8701-CD1E-ECFE184DB503}"/>
          </ac:spMkLst>
        </pc:spChg>
        <pc:spChg chg="add del mod">
          <ac:chgData name="Kate Narh (2419949)" userId="S::2419949@student.uwtsd.ac.uk::a45645f2-f90c-44dd-bdb4-5aaf9b757799" providerId="AD" clId="Web-{A76EA653-8174-4EC1-E504-316186DACF67}" dt="2025-10-11T18:02:13.100" v="62"/>
          <ac:spMkLst>
            <pc:docMk/>
            <pc:sldMk cId="109857222" sldId="256"/>
            <ac:spMk id="100" creationId="{6FF3F111-BB0D-897A-B812-46DC89E8386F}"/>
          </ac:spMkLst>
        </pc:spChg>
        <pc:spChg chg="add del mod">
          <ac:chgData name="Kate Narh (2419949)" userId="S::2419949@student.uwtsd.ac.uk::a45645f2-f90c-44dd-bdb4-5aaf9b757799" providerId="AD" clId="Web-{A76EA653-8174-4EC1-E504-316186DACF67}" dt="2025-10-11T18:02:18.038" v="64"/>
          <ac:spMkLst>
            <pc:docMk/>
            <pc:sldMk cId="109857222" sldId="256"/>
            <ac:spMk id="102" creationId="{38B17179-F3B7-1D17-084D-2B298756B44A}"/>
          </ac:spMkLst>
        </pc:spChg>
        <pc:spChg chg="add del mod">
          <ac:chgData name="Kate Narh (2419949)" userId="S::2419949@student.uwtsd.ac.uk::a45645f2-f90c-44dd-bdb4-5aaf9b757799" providerId="AD" clId="Web-{A76EA653-8174-4EC1-E504-316186DACF67}" dt="2025-10-11T18:02:18.038" v="64"/>
          <ac:spMkLst>
            <pc:docMk/>
            <pc:sldMk cId="109857222" sldId="256"/>
            <ac:spMk id="103" creationId="{053D863A-2E0A-0BED-69BD-90ACE0EBDBFA}"/>
          </ac:spMkLst>
        </pc:spChg>
        <pc:spChg chg="add del mod">
          <ac:chgData name="Kate Narh (2419949)" userId="S::2419949@student.uwtsd.ac.uk::a45645f2-f90c-44dd-bdb4-5aaf9b757799" providerId="AD" clId="Web-{A76EA653-8174-4EC1-E504-316186DACF67}" dt="2025-10-11T18:02:18.038" v="64"/>
          <ac:spMkLst>
            <pc:docMk/>
            <pc:sldMk cId="109857222" sldId="256"/>
            <ac:spMk id="105" creationId="{5553C41C-A1B7-F670-63D0-61A6141AD663}"/>
          </ac:spMkLst>
        </pc:spChg>
        <pc:spChg chg="add del mod">
          <ac:chgData name="Kate Narh (2419949)" userId="S::2419949@student.uwtsd.ac.uk::a45645f2-f90c-44dd-bdb4-5aaf9b757799" providerId="AD" clId="Web-{A76EA653-8174-4EC1-E504-316186DACF67}" dt="2025-10-11T18:02:22.241" v="66"/>
          <ac:spMkLst>
            <pc:docMk/>
            <pc:sldMk cId="109857222" sldId="256"/>
            <ac:spMk id="107" creationId="{DB083F77-5A20-7702-36DF-59A8EFE0C212}"/>
          </ac:spMkLst>
        </pc:spChg>
        <pc:spChg chg="add del mod">
          <ac:chgData name="Kate Narh (2419949)" userId="S::2419949@student.uwtsd.ac.uk::a45645f2-f90c-44dd-bdb4-5aaf9b757799" providerId="AD" clId="Web-{A76EA653-8174-4EC1-E504-316186DACF67}" dt="2025-10-11T18:02:22.241" v="66"/>
          <ac:spMkLst>
            <pc:docMk/>
            <pc:sldMk cId="109857222" sldId="256"/>
            <ac:spMk id="108" creationId="{3402716C-AAD8-A78D-2D9A-CAA3CF21B105}"/>
          </ac:spMkLst>
        </pc:spChg>
        <pc:spChg chg="add del mod">
          <ac:chgData name="Kate Narh (2419949)" userId="S::2419949@student.uwtsd.ac.uk::a45645f2-f90c-44dd-bdb4-5aaf9b757799" providerId="AD" clId="Web-{A76EA653-8174-4EC1-E504-316186DACF67}" dt="2025-10-11T18:02:22.241" v="66"/>
          <ac:spMkLst>
            <pc:docMk/>
            <pc:sldMk cId="109857222" sldId="256"/>
            <ac:spMk id="109" creationId="{FC66C59D-5D62-BBC0-C3E1-0E2AA6DE7336}"/>
          </ac:spMkLst>
        </pc:spChg>
        <pc:spChg chg="add del mod">
          <ac:chgData name="Kate Narh (2419949)" userId="S::2419949@student.uwtsd.ac.uk::a45645f2-f90c-44dd-bdb4-5aaf9b757799" providerId="AD" clId="Web-{A76EA653-8174-4EC1-E504-316186DACF67}" dt="2025-10-11T18:02:26.898" v="68"/>
          <ac:spMkLst>
            <pc:docMk/>
            <pc:sldMk cId="109857222" sldId="256"/>
            <ac:spMk id="111" creationId="{3426DC92-974E-3B4E-7BE2-88FFF2DA3247}"/>
          </ac:spMkLst>
        </pc:spChg>
        <pc:spChg chg="add del mod">
          <ac:chgData name="Kate Narh (2419949)" userId="S::2419949@student.uwtsd.ac.uk::a45645f2-f90c-44dd-bdb4-5aaf9b757799" providerId="AD" clId="Web-{A76EA653-8174-4EC1-E504-316186DACF67}" dt="2025-10-11T18:02:26.898" v="68"/>
          <ac:spMkLst>
            <pc:docMk/>
            <pc:sldMk cId="109857222" sldId="256"/>
            <ac:spMk id="113" creationId="{66446976-2CBB-98EE-1632-24AB33290384}"/>
          </ac:spMkLst>
        </pc:spChg>
        <pc:spChg chg="add del mod">
          <ac:chgData name="Kate Narh (2419949)" userId="S::2419949@student.uwtsd.ac.uk::a45645f2-f90c-44dd-bdb4-5aaf9b757799" providerId="AD" clId="Web-{A76EA653-8174-4EC1-E504-316186DACF67}" dt="2025-10-11T18:02:26.898" v="68"/>
          <ac:spMkLst>
            <pc:docMk/>
            <pc:sldMk cId="109857222" sldId="256"/>
            <ac:spMk id="115" creationId="{50B3F452-D200-821E-42A9-01B02822AADC}"/>
          </ac:spMkLst>
        </pc:spChg>
        <pc:spChg chg="add mod ord">
          <ac:chgData name="Kate Narh (2419949)" userId="S::2419949@student.uwtsd.ac.uk::a45645f2-f90c-44dd-bdb4-5aaf9b757799" providerId="AD" clId="Web-{A76EA653-8174-4EC1-E504-316186DACF67}" dt="2025-10-11T18:33:42.434" v="210"/>
          <ac:spMkLst>
            <pc:docMk/>
            <pc:sldMk cId="109857222" sldId="256"/>
            <ac:spMk id="117" creationId="{38B17179-F3B7-1D17-084D-2B298756B44A}"/>
          </ac:spMkLst>
        </pc:spChg>
        <pc:spChg chg="add mod ord">
          <ac:chgData name="Kate Narh (2419949)" userId="S::2419949@student.uwtsd.ac.uk::a45645f2-f90c-44dd-bdb4-5aaf9b757799" providerId="AD" clId="Web-{A76EA653-8174-4EC1-E504-316186DACF67}" dt="2025-10-11T18:33:42.434" v="210"/>
          <ac:spMkLst>
            <pc:docMk/>
            <pc:sldMk cId="109857222" sldId="256"/>
            <ac:spMk id="119" creationId="{053D863A-2E0A-0BED-69BD-90ACE0EBDBFA}"/>
          </ac:spMkLst>
        </pc:spChg>
        <pc:spChg chg="add mod ord">
          <ac:chgData name="Kate Narh (2419949)" userId="S::2419949@student.uwtsd.ac.uk::a45645f2-f90c-44dd-bdb4-5aaf9b757799" providerId="AD" clId="Web-{A76EA653-8174-4EC1-E504-316186DACF67}" dt="2025-10-11T18:33:42.434" v="210"/>
          <ac:spMkLst>
            <pc:docMk/>
            <pc:sldMk cId="109857222" sldId="256"/>
            <ac:spMk id="121" creationId="{5553C41C-A1B7-F670-63D0-61A6141AD663}"/>
          </ac:spMkLst>
        </pc:spChg>
        <pc:spChg chg="add del">
          <ac:chgData name="Kate Narh (2419949)" userId="S::2419949@student.uwtsd.ac.uk::a45645f2-f90c-44dd-bdb4-5aaf9b757799" providerId="AD" clId="Web-{A76EA653-8174-4EC1-E504-316186DACF67}" dt="2025-10-11T18:33:32.278" v="205"/>
          <ac:spMkLst>
            <pc:docMk/>
            <pc:sldMk cId="109857222" sldId="256"/>
            <ac:spMk id="132" creationId="{E720DB99-7745-4E75-9D96-AAB6D55C531E}"/>
          </ac:spMkLst>
        </pc:spChg>
        <pc:spChg chg="add del">
          <ac:chgData name="Kate Narh (2419949)" userId="S::2419949@student.uwtsd.ac.uk::a45645f2-f90c-44dd-bdb4-5aaf9b757799" providerId="AD" clId="Web-{A76EA653-8174-4EC1-E504-316186DACF67}" dt="2025-10-11T18:33:32.278" v="205"/>
          <ac:spMkLst>
            <pc:docMk/>
            <pc:sldMk cId="109857222" sldId="256"/>
            <ac:spMk id="134" creationId="{D68803C4-E159-4360-B7BB-74205C8F782D}"/>
          </ac:spMkLst>
        </pc:spChg>
        <pc:spChg chg="add del">
          <ac:chgData name="Kate Narh (2419949)" userId="S::2419949@student.uwtsd.ac.uk::a45645f2-f90c-44dd-bdb4-5aaf9b757799" providerId="AD" clId="Web-{A76EA653-8174-4EC1-E504-316186DACF67}" dt="2025-10-11T18:33:32.278" v="205"/>
          <ac:spMkLst>
            <pc:docMk/>
            <pc:sldMk cId="109857222" sldId="256"/>
            <ac:spMk id="136" creationId="{504B0465-3B07-49BF-BEA7-D81476246293}"/>
          </ac:spMkLst>
        </pc:spChg>
        <pc:spChg chg="add del">
          <ac:chgData name="Kate Narh (2419949)" userId="S::2419949@student.uwtsd.ac.uk::a45645f2-f90c-44dd-bdb4-5aaf9b757799" providerId="AD" clId="Web-{A76EA653-8174-4EC1-E504-316186DACF67}" dt="2025-10-11T18:33:32.278" v="205"/>
          <ac:spMkLst>
            <pc:docMk/>
            <pc:sldMk cId="109857222" sldId="256"/>
            <ac:spMk id="138" creationId="{49B7FFA5-14CB-4A4F-9BCC-CA3AA5D9D276}"/>
          </ac:spMkLst>
        </pc:spChg>
        <pc:spChg chg="add del">
          <ac:chgData name="Kate Narh (2419949)" userId="S::2419949@student.uwtsd.ac.uk::a45645f2-f90c-44dd-bdb4-5aaf9b757799" providerId="AD" clId="Web-{A76EA653-8174-4EC1-E504-316186DACF67}" dt="2025-10-11T18:33:32.278" v="205"/>
          <ac:spMkLst>
            <pc:docMk/>
            <pc:sldMk cId="109857222" sldId="256"/>
            <ac:spMk id="140" creationId="{04E48745-7512-4EC2-9E20-9092D12150CA}"/>
          </ac:spMkLst>
        </pc:spChg>
        <pc:spChg chg="add del">
          <ac:chgData name="Kate Narh (2419949)" userId="S::2419949@student.uwtsd.ac.uk::a45645f2-f90c-44dd-bdb4-5aaf9b757799" providerId="AD" clId="Web-{A76EA653-8174-4EC1-E504-316186DACF67}" dt="2025-10-11T18:33:36.309" v="207"/>
          <ac:spMkLst>
            <pc:docMk/>
            <pc:sldMk cId="109857222" sldId="256"/>
            <ac:spMk id="143" creationId="{D8AFD15B-CF29-4306-884F-47675092F91F}"/>
          </ac:spMkLst>
        </pc:spChg>
        <pc:spChg chg="add del">
          <ac:chgData name="Kate Narh (2419949)" userId="S::2419949@student.uwtsd.ac.uk::a45645f2-f90c-44dd-bdb4-5aaf9b757799" providerId="AD" clId="Web-{A76EA653-8174-4EC1-E504-316186DACF67}" dt="2025-10-11T18:33:36.309" v="207"/>
          <ac:spMkLst>
            <pc:docMk/>
            <pc:sldMk cId="109857222" sldId="256"/>
            <ac:spMk id="144" creationId="{96349AB3-1BD3-41E1-8979-1DBDCB5CDCF9}"/>
          </ac:spMkLst>
        </pc:spChg>
        <pc:spChg chg="add del">
          <ac:chgData name="Kate Narh (2419949)" userId="S::2419949@student.uwtsd.ac.uk::a45645f2-f90c-44dd-bdb4-5aaf9b757799" providerId="AD" clId="Web-{A76EA653-8174-4EC1-E504-316186DACF67}" dt="2025-10-11T18:33:42.403" v="209"/>
          <ac:spMkLst>
            <pc:docMk/>
            <pc:sldMk cId="109857222" sldId="256"/>
            <ac:spMk id="149" creationId="{E009DD9B-5EE2-4C0D-8B2B-351C8C102205}"/>
          </ac:spMkLst>
        </pc:spChg>
        <pc:spChg chg="add del">
          <ac:chgData name="Kate Narh (2419949)" userId="S::2419949@student.uwtsd.ac.uk::a45645f2-f90c-44dd-bdb4-5aaf9b757799" providerId="AD" clId="Web-{A76EA653-8174-4EC1-E504-316186DACF67}" dt="2025-10-11T18:33:42.403" v="209"/>
          <ac:spMkLst>
            <pc:docMk/>
            <pc:sldMk cId="109857222" sldId="256"/>
            <ac:spMk id="150" creationId="{E720DB99-7745-4E75-9D96-AAB6D55C531E}"/>
          </ac:spMkLst>
        </pc:spChg>
        <pc:spChg chg="add del">
          <ac:chgData name="Kate Narh (2419949)" userId="S::2419949@student.uwtsd.ac.uk::a45645f2-f90c-44dd-bdb4-5aaf9b757799" providerId="AD" clId="Web-{A76EA653-8174-4EC1-E504-316186DACF67}" dt="2025-10-11T18:33:42.403" v="209"/>
          <ac:spMkLst>
            <pc:docMk/>
            <pc:sldMk cId="109857222" sldId="256"/>
            <ac:spMk id="151" creationId="{D68803C4-E159-4360-B7BB-74205C8F782D}"/>
          </ac:spMkLst>
        </pc:spChg>
        <pc:spChg chg="add del">
          <ac:chgData name="Kate Narh (2419949)" userId="S::2419949@student.uwtsd.ac.uk::a45645f2-f90c-44dd-bdb4-5aaf9b757799" providerId="AD" clId="Web-{A76EA653-8174-4EC1-E504-316186DACF67}" dt="2025-10-11T18:33:42.403" v="209"/>
          <ac:spMkLst>
            <pc:docMk/>
            <pc:sldMk cId="109857222" sldId="256"/>
            <ac:spMk id="152" creationId="{504B0465-3B07-49BF-BEA7-D81476246293}"/>
          </ac:spMkLst>
        </pc:spChg>
        <pc:spChg chg="add del">
          <ac:chgData name="Kate Narh (2419949)" userId="S::2419949@student.uwtsd.ac.uk::a45645f2-f90c-44dd-bdb4-5aaf9b757799" providerId="AD" clId="Web-{A76EA653-8174-4EC1-E504-316186DACF67}" dt="2025-10-11T18:33:42.403" v="209"/>
          <ac:spMkLst>
            <pc:docMk/>
            <pc:sldMk cId="109857222" sldId="256"/>
            <ac:spMk id="153" creationId="{49B7FFA5-14CB-4A4F-9BCC-CA3AA5D9D276}"/>
          </ac:spMkLst>
        </pc:spChg>
        <pc:spChg chg="add del">
          <ac:chgData name="Kate Narh (2419949)" userId="S::2419949@student.uwtsd.ac.uk::a45645f2-f90c-44dd-bdb4-5aaf9b757799" providerId="AD" clId="Web-{A76EA653-8174-4EC1-E504-316186DACF67}" dt="2025-10-11T18:33:42.403" v="209"/>
          <ac:spMkLst>
            <pc:docMk/>
            <pc:sldMk cId="109857222" sldId="256"/>
            <ac:spMk id="154" creationId="{04E48745-7512-4EC2-9E20-9092D12150CA}"/>
          </ac:spMkLst>
        </pc:spChg>
        <pc:spChg chg="add">
          <ac:chgData name="Kate Narh (2419949)" userId="S::2419949@student.uwtsd.ac.uk::a45645f2-f90c-44dd-bdb4-5aaf9b757799" providerId="AD" clId="Web-{A76EA653-8174-4EC1-E504-316186DACF67}" dt="2025-10-11T18:33:42.434" v="210"/>
          <ac:spMkLst>
            <pc:docMk/>
            <pc:sldMk cId="109857222" sldId="256"/>
            <ac:spMk id="157" creationId="{4863AD45-F025-4500-8898-7DE237E4CBC2}"/>
          </ac:spMkLst>
        </pc:spChg>
        <pc:grpChg chg="add del">
          <ac:chgData name="Kate Narh (2419949)" userId="S::2419949@student.uwtsd.ac.uk::a45645f2-f90c-44dd-bdb4-5aaf9b757799" providerId="AD" clId="Web-{A76EA653-8174-4EC1-E504-316186DACF67}" dt="2025-10-11T18:33:36.309" v="207"/>
          <ac:grpSpMkLst>
            <pc:docMk/>
            <pc:sldMk cId="109857222" sldId="256"/>
            <ac:grpSpMk id="142" creationId="{16DBFAD4-B5FC-442B-A283-381B01B195F7}"/>
          </ac:grpSpMkLst>
        </pc:grpChg>
        <pc:grpChg chg="add del">
          <ac:chgData name="Kate Narh (2419949)" userId="S::2419949@student.uwtsd.ac.uk::a45645f2-f90c-44dd-bdb4-5aaf9b757799" providerId="AD" clId="Web-{A76EA653-8174-4EC1-E504-316186DACF67}" dt="2025-10-11T18:33:36.309" v="207"/>
          <ac:grpSpMkLst>
            <pc:docMk/>
            <pc:sldMk cId="109857222" sldId="256"/>
            <ac:grpSpMk id="145" creationId="{54CA915D-BDF0-41F8-B00E-FB186EFF7BD6}"/>
          </ac:grpSpMkLst>
        </pc:grpChg>
        <pc:grpChg chg="add">
          <ac:chgData name="Kate Narh (2419949)" userId="S::2419949@student.uwtsd.ac.uk::a45645f2-f90c-44dd-bdb4-5aaf9b757799" providerId="AD" clId="Web-{A76EA653-8174-4EC1-E504-316186DACF67}" dt="2025-10-11T18:33:42.434" v="210"/>
          <ac:grpSpMkLst>
            <pc:docMk/>
            <pc:sldMk cId="109857222" sldId="256"/>
            <ac:grpSpMk id="156" creationId="{16DBFAD4-B5FC-442B-A283-381B01B195F7}"/>
          </ac:grpSpMkLst>
        </pc:grpChg>
        <pc:grpChg chg="add">
          <ac:chgData name="Kate Narh (2419949)" userId="S::2419949@student.uwtsd.ac.uk::a45645f2-f90c-44dd-bdb4-5aaf9b757799" providerId="AD" clId="Web-{A76EA653-8174-4EC1-E504-316186DACF67}" dt="2025-10-11T18:33:42.434" v="210"/>
          <ac:grpSpMkLst>
            <pc:docMk/>
            <pc:sldMk cId="109857222" sldId="256"/>
            <ac:grpSpMk id="158" creationId="{639A5BF8-72C2-43E2-A19E-D54875260B52}"/>
          </ac:grpSpMkLst>
        </pc:grpChg>
        <pc:picChg chg="mod ord">
          <ac:chgData name="Kate Narh (2419949)" userId="S::2419949@student.uwtsd.ac.uk::a45645f2-f90c-44dd-bdb4-5aaf9b757799" providerId="AD" clId="Web-{A76EA653-8174-4EC1-E504-316186DACF67}" dt="2025-10-11T18:33:42.434" v="210"/>
          <ac:picMkLst>
            <pc:docMk/>
            <pc:sldMk cId="109857222" sldId="256"/>
            <ac:picMk id="87" creationId="{4814D768-28E2-C637-D254-B1A55C9275EA}"/>
          </ac:picMkLst>
        </pc:picChg>
      </pc:sldChg>
      <pc:sldChg chg="delSp modSp mod modClrScheme delDesignElem chgLayout">
        <pc:chgData name="Kate Narh (2419949)" userId="S::2419949@student.uwtsd.ac.uk::a45645f2-f90c-44dd-bdb4-5aaf9b757799" providerId="AD" clId="Web-{A76EA653-8174-4EC1-E504-316186DACF67}" dt="2025-10-11T18:25:28.137" v="128"/>
        <pc:sldMkLst>
          <pc:docMk/>
          <pc:sldMk cId="4034211787" sldId="258"/>
        </pc:sldMkLst>
        <pc:spChg chg="mod ord">
          <ac:chgData name="Kate Narh (2419949)" userId="S::2419949@student.uwtsd.ac.uk::a45645f2-f90c-44dd-bdb4-5aaf9b757799" providerId="AD" clId="Web-{A76EA653-8174-4EC1-E504-316186DACF67}" dt="2025-10-11T18:25:28.137" v="128"/>
          <ac:spMkLst>
            <pc:docMk/>
            <pc:sldMk cId="4034211787" sldId="258"/>
            <ac:spMk id="2" creationId="{0F03CF1C-82F1-2305-E2AF-2E8AD1613C4A}"/>
          </ac:spMkLst>
        </pc:spChg>
        <pc:spChg chg="del">
          <ac:chgData name="Kate Narh (2419949)" userId="S::2419949@student.uwtsd.ac.uk::a45645f2-f90c-44dd-bdb4-5aaf9b757799" providerId="AD" clId="Web-{A76EA653-8174-4EC1-E504-316186DACF67}" dt="2025-10-11T17:54:29.500" v="0"/>
          <ac:spMkLst>
            <pc:docMk/>
            <pc:sldMk cId="4034211787" sldId="258"/>
            <ac:spMk id="82" creationId="{F28D9B36-75B9-4435-83E6-0A9C81A12E95}"/>
          </ac:spMkLst>
        </pc:spChg>
        <pc:graphicFrameChg chg="mod ord modGraphic">
          <ac:chgData name="Kate Narh (2419949)" userId="S::2419949@student.uwtsd.ac.uk::a45645f2-f90c-44dd-bdb4-5aaf9b757799" providerId="AD" clId="Web-{A76EA653-8174-4EC1-E504-316186DACF67}" dt="2025-10-11T18:25:28.137" v="128"/>
          <ac:graphicFrameMkLst>
            <pc:docMk/>
            <pc:sldMk cId="4034211787" sldId="258"/>
            <ac:graphicFrameMk id="50" creationId="{5A9CDFB7-929F-16A0-7286-90CEB8BFD807}"/>
          </ac:graphicFrameMkLst>
        </pc:graphicFrameChg>
        <pc:picChg chg="mod">
          <ac:chgData name="Kate Narh (2419949)" userId="S::2419949@student.uwtsd.ac.uk::a45645f2-f90c-44dd-bdb4-5aaf9b757799" providerId="AD" clId="Web-{A76EA653-8174-4EC1-E504-316186DACF67}" dt="2025-10-11T18:08:18.077" v="79"/>
          <ac:picMkLst>
            <pc:docMk/>
            <pc:sldMk cId="4034211787" sldId="258"/>
            <ac:picMk id="51" creationId="{C605288F-09D5-68FE-2A8E-8AAFF4670FBD}"/>
          </ac:picMkLst>
        </pc:picChg>
      </pc:sldChg>
      <pc:sldChg chg="addSp delSp modSp mod setBg modClrScheme chgLayout">
        <pc:chgData name="Kate Narh (2419949)" userId="S::2419949@student.uwtsd.ac.uk::a45645f2-f90c-44dd-bdb4-5aaf9b757799" providerId="AD" clId="Web-{A76EA653-8174-4EC1-E504-316186DACF67}" dt="2025-10-11T18:25:28.137" v="128"/>
        <pc:sldMkLst>
          <pc:docMk/>
          <pc:sldMk cId="512541450" sldId="260"/>
        </pc:sldMkLst>
        <pc:spChg chg="mod ord">
          <ac:chgData name="Kate Narh (2419949)" userId="S::2419949@student.uwtsd.ac.uk::a45645f2-f90c-44dd-bdb4-5aaf9b757799" providerId="AD" clId="Web-{A76EA653-8174-4EC1-E504-316186DACF67}" dt="2025-10-11T18:25:28.137" v="128"/>
          <ac:spMkLst>
            <pc:docMk/>
            <pc:sldMk cId="512541450" sldId="260"/>
            <ac:spMk id="2" creationId="{BA20796E-975C-56C8-5621-8A649A11DA2E}"/>
          </ac:spMkLst>
        </pc:spChg>
        <pc:spChg chg="mod ord">
          <ac:chgData name="Kate Narh (2419949)" userId="S::2419949@student.uwtsd.ac.uk::a45645f2-f90c-44dd-bdb4-5aaf9b757799" providerId="AD" clId="Web-{A76EA653-8174-4EC1-E504-316186DACF67}" dt="2025-10-11T18:25:28.137" v="128"/>
          <ac:spMkLst>
            <pc:docMk/>
            <pc:sldMk cId="512541450" sldId="260"/>
            <ac:spMk id="111" creationId="{5FDB825A-72C1-4F37-9EF8-6B27736189AB}"/>
          </ac:spMkLst>
        </pc:spChg>
        <pc:spChg chg="add del mod">
          <ac:chgData name="Kate Narh (2419949)" userId="S::2419949@student.uwtsd.ac.uk::a45645f2-f90c-44dd-bdb4-5aaf9b757799" providerId="AD" clId="Web-{A76EA653-8174-4EC1-E504-316186DACF67}" dt="2025-10-11T18:08:59.406" v="82"/>
          <ac:spMkLst>
            <pc:docMk/>
            <pc:sldMk cId="512541450" sldId="260"/>
            <ac:spMk id="116" creationId="{F4B57D22-0523-80C1-4D64-A5E20AF58C4B}"/>
          </ac:spMkLst>
        </pc:spChg>
        <pc:spChg chg="add del mod">
          <ac:chgData name="Kate Narh (2419949)" userId="S::2419949@student.uwtsd.ac.uk::a45645f2-f90c-44dd-bdb4-5aaf9b757799" providerId="AD" clId="Web-{A76EA653-8174-4EC1-E504-316186DACF67}" dt="2025-10-11T18:08:59.406" v="82"/>
          <ac:spMkLst>
            <pc:docMk/>
            <pc:sldMk cId="512541450" sldId="260"/>
            <ac:spMk id="118" creationId="{23CF5EC3-FDC2-BD9F-2334-4F33BA1F32E1}"/>
          </ac:spMkLst>
        </pc:spChg>
        <pc:spChg chg="add del mod">
          <ac:chgData name="Kate Narh (2419949)" userId="S::2419949@student.uwtsd.ac.uk::a45645f2-f90c-44dd-bdb4-5aaf9b757799" providerId="AD" clId="Web-{A76EA653-8174-4EC1-E504-316186DACF67}" dt="2025-10-11T18:08:59.406" v="82"/>
          <ac:spMkLst>
            <pc:docMk/>
            <pc:sldMk cId="512541450" sldId="260"/>
            <ac:spMk id="120" creationId="{D7946BC9-F8DE-CCD5-F112-7E3BB74B4B0D}"/>
          </ac:spMkLst>
        </pc:spChg>
        <pc:spChg chg="add del mod">
          <ac:chgData name="Kate Narh (2419949)" userId="S::2419949@student.uwtsd.ac.uk::a45645f2-f90c-44dd-bdb4-5aaf9b757799" providerId="AD" clId="Web-{A76EA653-8174-4EC1-E504-316186DACF67}" dt="2025-10-11T18:08:59.406" v="82"/>
          <ac:spMkLst>
            <pc:docMk/>
            <pc:sldMk cId="512541450" sldId="260"/>
            <ac:spMk id="122" creationId="{76DE4C06-E848-65BA-C748-6C96FB010285}"/>
          </ac:spMkLst>
        </pc:spChg>
        <pc:spChg chg="add del mod">
          <ac:chgData name="Kate Narh (2419949)" userId="S::2419949@student.uwtsd.ac.uk::a45645f2-f90c-44dd-bdb4-5aaf9b757799" providerId="AD" clId="Web-{A76EA653-8174-4EC1-E504-316186DACF67}" dt="2025-10-11T18:08:59.406" v="82"/>
          <ac:spMkLst>
            <pc:docMk/>
            <pc:sldMk cId="512541450" sldId="260"/>
            <ac:spMk id="124" creationId="{C9CAAB4A-80F7-C70A-A7F4-EBF8EFC2B999}"/>
          </ac:spMkLst>
        </pc:spChg>
        <pc:spChg chg="add mod ord">
          <ac:chgData name="Kate Narh (2419949)" userId="S::2419949@student.uwtsd.ac.uk::a45645f2-f90c-44dd-bdb4-5aaf9b757799" providerId="AD" clId="Web-{A76EA653-8174-4EC1-E504-316186DACF67}" dt="2025-10-11T18:25:28.137" v="128"/>
          <ac:spMkLst>
            <pc:docMk/>
            <pc:sldMk cId="512541450" sldId="260"/>
            <ac:spMk id="126" creationId="{E11242F7-7511-2F51-5FF3-4E8937CEAE4A}"/>
          </ac:spMkLst>
        </pc:spChg>
        <pc:spChg chg="add mod ord">
          <ac:chgData name="Kate Narh (2419949)" userId="S::2419949@student.uwtsd.ac.uk::a45645f2-f90c-44dd-bdb4-5aaf9b757799" providerId="AD" clId="Web-{A76EA653-8174-4EC1-E504-316186DACF67}" dt="2025-10-11T18:25:28.137" v="128"/>
          <ac:spMkLst>
            <pc:docMk/>
            <pc:sldMk cId="512541450" sldId="260"/>
            <ac:spMk id="127" creationId="{CD6FDB22-5589-1927-494B-F22FA8B67F9C}"/>
          </ac:spMkLst>
        </pc:spChg>
        <pc:spChg chg="add mod ord">
          <ac:chgData name="Kate Narh (2419949)" userId="S::2419949@student.uwtsd.ac.uk::a45645f2-f90c-44dd-bdb4-5aaf9b757799" providerId="AD" clId="Web-{A76EA653-8174-4EC1-E504-316186DACF67}" dt="2025-10-11T18:25:28.137" v="128"/>
          <ac:spMkLst>
            <pc:docMk/>
            <pc:sldMk cId="512541450" sldId="260"/>
            <ac:spMk id="128" creationId="{F455700C-60CC-F884-4A1F-4414CDB55E82}"/>
          </ac:spMkLst>
        </pc:spChg>
        <pc:picChg chg="mod">
          <ac:chgData name="Kate Narh (2419949)" userId="S::2419949@student.uwtsd.ac.uk::a45645f2-f90c-44dd-bdb4-5aaf9b757799" providerId="AD" clId="Web-{A76EA653-8174-4EC1-E504-316186DACF67}" dt="2025-10-11T18:08:59.406" v="83"/>
          <ac:picMkLst>
            <pc:docMk/>
            <pc:sldMk cId="512541450" sldId="260"/>
            <ac:picMk id="20" creationId="{0E1421D3-885F-E1CE-5FA6-3888AC024827}"/>
          </ac:picMkLst>
        </pc:picChg>
      </pc:sldChg>
      <pc:sldChg chg="addSp delSp modSp mod setBg modClrScheme setClrOvrMap chgLayout">
        <pc:chgData name="Kate Narh (2419949)" userId="S::2419949@student.uwtsd.ac.uk::a45645f2-f90c-44dd-bdb4-5aaf9b757799" providerId="AD" clId="Web-{A76EA653-8174-4EC1-E504-316186DACF67}" dt="2025-10-11T18:31:51.805" v="198" actId="1076"/>
        <pc:sldMkLst>
          <pc:docMk/>
          <pc:sldMk cId="3455833125" sldId="261"/>
        </pc:sldMkLst>
        <pc:spChg chg="mod ord">
          <ac:chgData name="Kate Narh (2419949)" userId="S::2419949@student.uwtsd.ac.uk::a45645f2-f90c-44dd-bdb4-5aaf9b757799" providerId="AD" clId="Web-{A76EA653-8174-4EC1-E504-316186DACF67}" dt="2025-10-11T18:30:48.223" v="189" actId="20577"/>
          <ac:spMkLst>
            <pc:docMk/>
            <pc:sldMk cId="3455833125" sldId="261"/>
            <ac:spMk id="2" creationId="{18D51FCC-E0E7-FEA0-3461-15F0BB645040}"/>
          </ac:spMkLst>
        </pc:spChg>
        <pc:spChg chg="add del">
          <ac:chgData name="Kate Narh (2419949)" userId="S::2419949@student.uwtsd.ac.uk::a45645f2-f90c-44dd-bdb4-5aaf9b757799" providerId="AD" clId="Web-{A76EA653-8174-4EC1-E504-316186DACF67}" dt="2025-10-11T18:26:23.044" v="133"/>
          <ac:spMkLst>
            <pc:docMk/>
            <pc:sldMk cId="3455833125" sldId="261"/>
            <ac:spMk id="28" creationId="{3FD711E9-7F79-40A9-8D9E-4AE293C154A5}"/>
          </ac:spMkLst>
        </pc:spChg>
        <pc:spChg chg="add del">
          <ac:chgData name="Kate Narh (2419949)" userId="S::2419949@student.uwtsd.ac.uk::a45645f2-f90c-44dd-bdb4-5aaf9b757799" providerId="AD" clId="Web-{A76EA653-8174-4EC1-E504-316186DACF67}" dt="2025-10-11T18:30:28.144" v="187"/>
          <ac:spMkLst>
            <pc:docMk/>
            <pc:sldMk cId="3455833125" sldId="261"/>
            <ac:spMk id="33" creationId="{BCFFB95F-D901-4937-8084-8A7BAA84FAFB}"/>
          </ac:spMkLst>
        </pc:spChg>
        <pc:spChg chg="add del">
          <ac:chgData name="Kate Narh (2419949)" userId="S::2419949@student.uwtsd.ac.uk::a45645f2-f90c-44dd-bdb4-5aaf9b757799" providerId="AD" clId="Web-{A76EA653-8174-4EC1-E504-316186DACF67}" dt="2025-10-11T18:30:02.080" v="179"/>
          <ac:spMkLst>
            <pc:docMk/>
            <pc:sldMk cId="3455833125" sldId="261"/>
            <ac:spMk id="38" creationId="{4863AD45-F025-4500-8898-7DE237E4CBC2}"/>
          </ac:spMkLst>
        </pc:spChg>
        <pc:spChg chg="add del">
          <ac:chgData name="Kate Narh (2419949)" userId="S::2419949@student.uwtsd.ac.uk::a45645f2-f90c-44dd-bdb4-5aaf9b757799" providerId="AD" clId="Web-{A76EA653-8174-4EC1-E504-316186DACF67}" dt="2025-10-11T18:30:28.144" v="187"/>
          <ac:spMkLst>
            <pc:docMk/>
            <pc:sldMk cId="3455833125" sldId="261"/>
            <ac:spMk id="44" creationId="{504B0465-3B07-49BF-BEA7-D81476246293}"/>
          </ac:spMkLst>
        </pc:spChg>
        <pc:spChg chg="add del">
          <ac:chgData name="Kate Narh (2419949)" userId="S::2419949@student.uwtsd.ac.uk::a45645f2-f90c-44dd-bdb4-5aaf9b757799" providerId="AD" clId="Web-{A76EA653-8174-4EC1-E504-316186DACF67}" dt="2025-10-11T18:30:11.736" v="181"/>
          <ac:spMkLst>
            <pc:docMk/>
            <pc:sldMk cId="3455833125" sldId="261"/>
            <ac:spMk id="45" creationId="{F79FF99C-BAA9-404F-9C96-6DD456B4F795}"/>
          </ac:spMkLst>
        </pc:spChg>
        <pc:spChg chg="add del">
          <ac:chgData name="Kate Narh (2419949)" userId="S::2419949@student.uwtsd.ac.uk::a45645f2-f90c-44dd-bdb4-5aaf9b757799" providerId="AD" clId="Web-{A76EA653-8174-4EC1-E504-316186DACF67}" dt="2025-10-11T18:30:11.736" v="181"/>
          <ac:spMkLst>
            <pc:docMk/>
            <pc:sldMk cId="3455833125" sldId="261"/>
            <ac:spMk id="46" creationId="{49C44AFD-C72D-4D9C-84C6-73E615CED884}"/>
          </ac:spMkLst>
        </pc:spChg>
        <pc:spChg chg="add del">
          <ac:chgData name="Kate Narh (2419949)" userId="S::2419949@student.uwtsd.ac.uk::a45645f2-f90c-44dd-bdb4-5aaf9b757799" providerId="AD" clId="Web-{A76EA653-8174-4EC1-E504-316186DACF67}" dt="2025-10-11T18:30:18.284" v="183"/>
          <ac:spMkLst>
            <pc:docMk/>
            <pc:sldMk cId="3455833125" sldId="261"/>
            <ac:spMk id="48" creationId="{A943D298-0548-4C7A-870B-7594104F8214}"/>
          </ac:spMkLst>
        </pc:spChg>
        <pc:spChg chg="add del">
          <ac:chgData name="Kate Narh (2419949)" userId="S::2419949@student.uwtsd.ac.uk::a45645f2-f90c-44dd-bdb4-5aaf9b757799" providerId="AD" clId="Web-{A76EA653-8174-4EC1-E504-316186DACF67}" dt="2025-10-11T18:30:18.284" v="183"/>
          <ac:spMkLst>
            <pc:docMk/>
            <pc:sldMk cId="3455833125" sldId="261"/>
            <ac:spMk id="49" creationId="{FF7B26C5-D249-4988-B86B-5A3D9E7BD900}"/>
          </ac:spMkLst>
        </pc:spChg>
        <pc:spChg chg="add del">
          <ac:chgData name="Kate Narh (2419949)" userId="S::2419949@student.uwtsd.ac.uk::a45645f2-f90c-44dd-bdb4-5aaf9b757799" providerId="AD" clId="Web-{A76EA653-8174-4EC1-E504-316186DACF67}" dt="2025-10-11T18:30:28.144" v="187"/>
          <ac:spMkLst>
            <pc:docMk/>
            <pc:sldMk cId="3455833125" sldId="261"/>
            <ac:spMk id="52" creationId="{E009DD9B-5EE2-4C0D-8B2B-351C8C102205}"/>
          </ac:spMkLst>
        </pc:spChg>
        <pc:spChg chg="add del">
          <ac:chgData name="Kate Narh (2419949)" userId="S::2419949@student.uwtsd.ac.uk::a45645f2-f90c-44dd-bdb4-5aaf9b757799" providerId="AD" clId="Web-{A76EA653-8174-4EC1-E504-316186DACF67}" dt="2025-10-11T18:30:28.144" v="187"/>
          <ac:spMkLst>
            <pc:docMk/>
            <pc:sldMk cId="3455833125" sldId="261"/>
            <ac:spMk id="53" creationId="{E720DB99-7745-4E75-9D96-AAB6D55C531E}"/>
          </ac:spMkLst>
        </pc:spChg>
        <pc:spChg chg="add del">
          <ac:chgData name="Kate Narh (2419949)" userId="S::2419949@student.uwtsd.ac.uk::a45645f2-f90c-44dd-bdb4-5aaf9b757799" providerId="AD" clId="Web-{A76EA653-8174-4EC1-E504-316186DACF67}" dt="2025-10-11T18:30:28.144" v="187"/>
          <ac:spMkLst>
            <pc:docMk/>
            <pc:sldMk cId="3455833125" sldId="261"/>
            <ac:spMk id="54" creationId="{D68803C4-E159-4360-B7BB-74205C8F782D}"/>
          </ac:spMkLst>
        </pc:spChg>
        <pc:spChg chg="add del">
          <ac:chgData name="Kate Narh (2419949)" userId="S::2419949@student.uwtsd.ac.uk::a45645f2-f90c-44dd-bdb4-5aaf9b757799" providerId="AD" clId="Web-{A76EA653-8174-4EC1-E504-316186DACF67}" dt="2025-10-11T18:30:28.144" v="187"/>
          <ac:spMkLst>
            <pc:docMk/>
            <pc:sldMk cId="3455833125" sldId="261"/>
            <ac:spMk id="55" creationId="{49B7FFA5-14CB-4A4F-9BCC-CA3AA5D9D276}"/>
          </ac:spMkLst>
        </pc:spChg>
        <pc:spChg chg="add del">
          <ac:chgData name="Kate Narh (2419949)" userId="S::2419949@student.uwtsd.ac.uk::a45645f2-f90c-44dd-bdb4-5aaf9b757799" providerId="AD" clId="Web-{A76EA653-8174-4EC1-E504-316186DACF67}" dt="2025-10-11T18:30:28.144" v="187"/>
          <ac:spMkLst>
            <pc:docMk/>
            <pc:sldMk cId="3455833125" sldId="261"/>
            <ac:spMk id="56" creationId="{04E48745-7512-4EC2-9E20-9092D12150CA}"/>
          </ac:spMkLst>
        </pc:spChg>
        <pc:spChg chg="add del mod">
          <ac:chgData name="Kate Narh (2419949)" userId="S::2419949@student.uwtsd.ac.uk::a45645f2-f90c-44dd-bdb4-5aaf9b757799" providerId="AD" clId="Web-{A76EA653-8174-4EC1-E504-316186DACF67}" dt="2025-10-11T18:26:39.108" v="136"/>
          <ac:spMkLst>
            <pc:docMk/>
            <pc:sldMk cId="3455833125" sldId="261"/>
            <ac:spMk id="1033" creationId="{B00CBF8F-3C66-4A27-3D17-04978C43CE3D}"/>
          </ac:spMkLst>
        </pc:spChg>
        <pc:grpChg chg="add del">
          <ac:chgData name="Kate Narh (2419949)" userId="S::2419949@student.uwtsd.ac.uk::a45645f2-f90c-44dd-bdb4-5aaf9b757799" providerId="AD" clId="Web-{A76EA653-8174-4EC1-E504-316186DACF67}" dt="2025-10-11T18:30:28.144" v="187"/>
          <ac:grpSpMkLst>
            <pc:docMk/>
            <pc:sldMk cId="3455833125" sldId="261"/>
            <ac:grpSpMk id="30" creationId="{60F473BD-3FD3-4548-A8F5-11D3C9CB88BC}"/>
          </ac:grpSpMkLst>
        </pc:grpChg>
        <pc:grpChg chg="add del">
          <ac:chgData name="Kate Narh (2419949)" userId="S::2419949@student.uwtsd.ac.uk::a45645f2-f90c-44dd-bdb4-5aaf9b757799" providerId="AD" clId="Web-{A76EA653-8174-4EC1-E504-316186DACF67}" dt="2025-10-11T18:30:02.080" v="179"/>
          <ac:grpSpMkLst>
            <pc:docMk/>
            <pc:sldMk cId="3455833125" sldId="261"/>
            <ac:grpSpMk id="40" creationId="{639A5BF8-72C2-43E2-A19E-D54875260B52}"/>
          </ac:grpSpMkLst>
        </pc:grpChg>
        <pc:grpChg chg="add del">
          <ac:chgData name="Kate Narh (2419949)" userId="S::2419949@student.uwtsd.ac.uk::a45645f2-f90c-44dd-bdb4-5aaf9b757799" providerId="AD" clId="Web-{A76EA653-8174-4EC1-E504-316186DACF67}" dt="2025-10-11T18:30:11.736" v="181"/>
          <ac:grpSpMkLst>
            <pc:docMk/>
            <pc:sldMk cId="3455833125" sldId="261"/>
            <ac:grpSpMk id="42" creationId="{1D25B14F-36E0-41E8-956F-CABEF1ADD65F}"/>
          </ac:grpSpMkLst>
        </pc:grpChg>
        <pc:grpChg chg="add del">
          <ac:chgData name="Kate Narh (2419949)" userId="S::2419949@student.uwtsd.ac.uk::a45645f2-f90c-44dd-bdb4-5aaf9b757799" providerId="AD" clId="Web-{A76EA653-8174-4EC1-E504-316186DACF67}" dt="2025-10-11T18:30:18.284" v="183"/>
          <ac:grpSpMkLst>
            <pc:docMk/>
            <pc:sldMk cId="3455833125" sldId="261"/>
            <ac:grpSpMk id="50" creationId="{46FDAED0-8B04-4181-B3D3-EA0A93C6659B}"/>
          </ac:grpSpMkLst>
        </pc:grpChg>
        <pc:graphicFrameChg chg="add del mod ord modGraphic">
          <ac:chgData name="Kate Narh (2419949)" userId="S::2419949@student.uwtsd.ac.uk::a45645f2-f90c-44dd-bdb4-5aaf9b757799" providerId="AD" clId="Web-{A76EA653-8174-4EC1-E504-316186DACF67}" dt="2025-10-11T18:31:51.805" v="198" actId="1076"/>
          <ac:graphicFrameMkLst>
            <pc:docMk/>
            <pc:sldMk cId="3455833125" sldId="261"/>
            <ac:graphicFrameMk id="23" creationId="{ED1BE0EF-97CF-0681-B286-8350A77F1886}"/>
          </ac:graphicFrameMkLst>
        </pc:graphicFrameChg>
        <pc:picChg chg="del mod">
          <ac:chgData name="Kate Narh (2419949)" userId="S::2419949@student.uwtsd.ac.uk::a45645f2-f90c-44dd-bdb4-5aaf9b757799" providerId="AD" clId="Web-{A76EA653-8174-4EC1-E504-316186DACF67}" dt="2025-10-11T18:21:21.992" v="94"/>
          <ac:picMkLst>
            <pc:docMk/>
            <pc:sldMk cId="3455833125" sldId="261"/>
            <ac:picMk id="6" creationId="{4A18F60F-A670-E32E-8470-0AA7229286FC}"/>
          </ac:picMkLst>
        </pc:picChg>
      </pc:sldChg>
      <pc:sldChg chg="addSp delSp modSp mod setBg modClrScheme delDesignElem chgLayout">
        <pc:chgData name="Kate Narh (2419949)" userId="S::2419949@student.uwtsd.ac.uk::a45645f2-f90c-44dd-bdb4-5aaf9b757799" providerId="AD" clId="Web-{A76EA653-8174-4EC1-E504-316186DACF67}" dt="2025-10-11T18:25:53.387" v="129"/>
        <pc:sldMkLst>
          <pc:docMk/>
          <pc:sldMk cId="3374912010" sldId="262"/>
        </pc:sldMkLst>
        <pc:spChg chg="mod ord">
          <ac:chgData name="Kate Narh (2419949)" userId="S::2419949@student.uwtsd.ac.uk::a45645f2-f90c-44dd-bdb4-5aaf9b757799" providerId="AD" clId="Web-{A76EA653-8174-4EC1-E504-316186DACF67}" dt="2025-10-11T18:25:53.387" v="129"/>
          <ac:spMkLst>
            <pc:docMk/>
            <pc:sldMk cId="3374912010" sldId="262"/>
            <ac:spMk id="2" creationId="{01B3811C-164B-C856-4FD2-D86532AF46BF}"/>
          </ac:spMkLst>
        </pc:spChg>
        <pc:spChg chg="mod ord">
          <ac:chgData name="Kate Narh (2419949)" userId="S::2419949@student.uwtsd.ac.uk::a45645f2-f90c-44dd-bdb4-5aaf9b757799" providerId="AD" clId="Web-{A76EA653-8174-4EC1-E504-316186DACF67}" dt="2025-10-11T18:25:53.387" v="129"/>
          <ac:spMkLst>
            <pc:docMk/>
            <pc:sldMk cId="3374912010" sldId="262"/>
            <ac:spMk id="3" creationId="{2240BAA5-61A6-9E55-DE99-972AED6DD1D5}"/>
          </ac:spMkLst>
        </pc:spChg>
        <pc:spChg chg="add mod ord">
          <ac:chgData name="Kate Narh (2419949)" userId="S::2419949@student.uwtsd.ac.uk::a45645f2-f90c-44dd-bdb4-5aaf9b757799" providerId="AD" clId="Web-{A76EA653-8174-4EC1-E504-316186DACF67}" dt="2025-10-11T18:25:53.387" v="129"/>
          <ac:spMkLst>
            <pc:docMk/>
            <pc:sldMk cId="3374912010" sldId="262"/>
            <ac:spMk id="7" creationId="{BD5E50A3-B486-2A56-2B69-24D803A61348}"/>
          </ac:spMkLst>
        </pc:spChg>
        <pc:spChg chg="del">
          <ac:chgData name="Kate Narh (2419949)" userId="S::2419949@student.uwtsd.ac.uk::a45645f2-f90c-44dd-bdb4-5aaf9b757799" providerId="AD" clId="Web-{A76EA653-8174-4EC1-E504-316186DACF67}" dt="2025-10-11T17:54:29.500" v="0"/>
          <ac:spMkLst>
            <pc:docMk/>
            <pc:sldMk cId="3374912010" sldId="262"/>
            <ac:spMk id="10" creationId="{E9271C28-7496-4447-8541-7B39F5E9480A}"/>
          </ac:spMkLst>
        </pc:spChg>
        <pc:spChg chg="add mod ord">
          <ac:chgData name="Kate Narh (2419949)" userId="S::2419949@student.uwtsd.ac.uk::a45645f2-f90c-44dd-bdb4-5aaf9b757799" providerId="AD" clId="Web-{A76EA653-8174-4EC1-E504-316186DACF67}" dt="2025-10-11T18:25:53.387" v="129"/>
          <ac:spMkLst>
            <pc:docMk/>
            <pc:sldMk cId="3374912010" sldId="262"/>
            <ac:spMk id="12" creationId="{9A896814-DE81-6B5F-8D69-EDFA36C7D92B}"/>
          </ac:spMkLst>
        </pc:spChg>
        <pc:spChg chg="add mod ord">
          <ac:chgData name="Kate Narh (2419949)" userId="S::2419949@student.uwtsd.ac.uk::a45645f2-f90c-44dd-bdb4-5aaf9b757799" providerId="AD" clId="Web-{A76EA653-8174-4EC1-E504-316186DACF67}" dt="2025-10-11T18:25:53.387" v="129"/>
          <ac:spMkLst>
            <pc:docMk/>
            <pc:sldMk cId="3374912010" sldId="262"/>
            <ac:spMk id="14" creationId="{67D31C69-8E3D-1169-C18F-1CF4744AAEB5}"/>
          </ac:spMkLst>
        </pc:spChg>
        <pc:spChg chg="add">
          <ac:chgData name="Kate Narh (2419949)" userId="S::2419949@student.uwtsd.ac.uk::a45645f2-f90c-44dd-bdb4-5aaf9b757799" providerId="AD" clId="Web-{A76EA653-8174-4EC1-E504-316186DACF67}" dt="2025-10-11T18:25:53.387" v="129"/>
          <ac:spMkLst>
            <pc:docMk/>
            <pc:sldMk cId="3374912010" sldId="262"/>
            <ac:spMk id="23" creationId="{E009DD9B-5EE2-4C0D-8B2B-351C8C102205}"/>
          </ac:spMkLst>
        </pc:spChg>
        <pc:spChg chg="add">
          <ac:chgData name="Kate Narh (2419949)" userId="S::2419949@student.uwtsd.ac.uk::a45645f2-f90c-44dd-bdb4-5aaf9b757799" providerId="AD" clId="Web-{A76EA653-8174-4EC1-E504-316186DACF67}" dt="2025-10-11T18:25:53.387" v="129"/>
          <ac:spMkLst>
            <pc:docMk/>
            <pc:sldMk cId="3374912010" sldId="262"/>
            <ac:spMk id="25" creationId="{E720DB99-7745-4E75-9D96-AAB6D55C531E}"/>
          </ac:spMkLst>
        </pc:spChg>
        <pc:spChg chg="add">
          <ac:chgData name="Kate Narh (2419949)" userId="S::2419949@student.uwtsd.ac.uk::a45645f2-f90c-44dd-bdb4-5aaf9b757799" providerId="AD" clId="Web-{A76EA653-8174-4EC1-E504-316186DACF67}" dt="2025-10-11T18:25:53.387" v="129"/>
          <ac:spMkLst>
            <pc:docMk/>
            <pc:sldMk cId="3374912010" sldId="262"/>
            <ac:spMk id="27" creationId="{D68803C4-E159-4360-B7BB-74205C8F782D}"/>
          </ac:spMkLst>
        </pc:spChg>
        <pc:spChg chg="add">
          <ac:chgData name="Kate Narh (2419949)" userId="S::2419949@student.uwtsd.ac.uk::a45645f2-f90c-44dd-bdb4-5aaf9b757799" providerId="AD" clId="Web-{A76EA653-8174-4EC1-E504-316186DACF67}" dt="2025-10-11T18:25:53.387" v="129"/>
          <ac:spMkLst>
            <pc:docMk/>
            <pc:sldMk cId="3374912010" sldId="262"/>
            <ac:spMk id="31" creationId="{49B7FFA5-14CB-4A4F-9BCC-CA3AA5D9D276}"/>
          </ac:spMkLst>
        </pc:spChg>
        <pc:spChg chg="add">
          <ac:chgData name="Kate Narh (2419949)" userId="S::2419949@student.uwtsd.ac.uk::a45645f2-f90c-44dd-bdb4-5aaf9b757799" providerId="AD" clId="Web-{A76EA653-8174-4EC1-E504-316186DACF67}" dt="2025-10-11T18:25:53.387" v="129"/>
          <ac:spMkLst>
            <pc:docMk/>
            <pc:sldMk cId="3374912010" sldId="262"/>
            <ac:spMk id="33" creationId="{04E48745-7512-4EC2-9E20-9092D12150CA}"/>
          </ac:spMkLst>
        </pc:spChg>
        <pc:picChg chg="mod">
          <ac:chgData name="Kate Narh (2419949)" userId="S::2419949@student.uwtsd.ac.uk::a45645f2-f90c-44dd-bdb4-5aaf9b757799" providerId="AD" clId="Web-{A76EA653-8174-4EC1-E504-316186DACF67}" dt="2025-10-11T18:15:53.013" v="84"/>
          <ac:picMkLst>
            <pc:docMk/>
            <pc:sldMk cId="3374912010" sldId="262"/>
            <ac:picMk id="5" creationId="{1788713C-8694-CCD7-727E-A7A6CBC4AFBB}"/>
          </ac:picMkLst>
        </pc:picChg>
      </pc:sldChg>
      <pc:sldChg chg="addSp delSp modSp mod setBg modClrScheme delDesignElem chgLayout">
        <pc:chgData name="Kate Narh (2419949)" userId="S::2419949@student.uwtsd.ac.uk::a45645f2-f90c-44dd-bdb4-5aaf9b757799" providerId="AD" clId="Web-{A76EA653-8174-4EC1-E504-316186DACF67}" dt="2025-10-11T18:25:59.950" v="130"/>
        <pc:sldMkLst>
          <pc:docMk/>
          <pc:sldMk cId="1963672877" sldId="263"/>
        </pc:sldMkLst>
        <pc:spChg chg="mod ord">
          <ac:chgData name="Kate Narh (2419949)" userId="S::2419949@student.uwtsd.ac.uk::a45645f2-f90c-44dd-bdb4-5aaf9b757799" providerId="AD" clId="Web-{A76EA653-8174-4EC1-E504-316186DACF67}" dt="2025-10-11T18:25:59.950" v="130"/>
          <ac:spMkLst>
            <pc:docMk/>
            <pc:sldMk cId="1963672877" sldId="263"/>
            <ac:spMk id="2" creationId="{0E731002-9E17-F794-14BA-4741BB974070}"/>
          </ac:spMkLst>
        </pc:spChg>
        <pc:spChg chg="mod ord">
          <ac:chgData name="Kate Narh (2419949)" userId="S::2419949@student.uwtsd.ac.uk::a45645f2-f90c-44dd-bdb4-5aaf9b757799" providerId="AD" clId="Web-{A76EA653-8174-4EC1-E504-316186DACF67}" dt="2025-10-11T18:25:59.950" v="130"/>
          <ac:spMkLst>
            <pc:docMk/>
            <pc:sldMk cId="1963672877" sldId="263"/>
            <ac:spMk id="36" creationId="{6E914D03-B40F-21E0-8DF6-9889A4C22F39}"/>
          </ac:spMkLst>
        </pc:spChg>
        <pc:spChg chg="add mod ord">
          <ac:chgData name="Kate Narh (2419949)" userId="S::2419949@student.uwtsd.ac.uk::a45645f2-f90c-44dd-bdb4-5aaf9b757799" providerId="AD" clId="Web-{A76EA653-8174-4EC1-E504-316186DACF67}" dt="2025-10-11T18:25:59.950" v="130"/>
          <ac:spMkLst>
            <pc:docMk/>
            <pc:sldMk cId="1963672877" sldId="263"/>
            <ac:spMk id="38" creationId="{B93F2885-FEDF-6573-E4AF-0BD0DA1CCA79}"/>
          </ac:spMkLst>
        </pc:spChg>
        <pc:spChg chg="add mod ord">
          <ac:chgData name="Kate Narh (2419949)" userId="S::2419949@student.uwtsd.ac.uk::a45645f2-f90c-44dd-bdb4-5aaf9b757799" providerId="AD" clId="Web-{A76EA653-8174-4EC1-E504-316186DACF67}" dt="2025-10-11T18:25:59.950" v="130"/>
          <ac:spMkLst>
            <pc:docMk/>
            <pc:sldMk cId="1963672877" sldId="263"/>
            <ac:spMk id="39" creationId="{2D255B82-83E6-3470-F969-92F7C903596B}"/>
          </ac:spMkLst>
        </pc:spChg>
        <pc:spChg chg="del">
          <ac:chgData name="Kate Narh (2419949)" userId="S::2419949@student.uwtsd.ac.uk::a45645f2-f90c-44dd-bdb4-5aaf9b757799" providerId="AD" clId="Web-{A76EA653-8174-4EC1-E504-316186DACF67}" dt="2025-10-11T17:54:29.500" v="0"/>
          <ac:spMkLst>
            <pc:docMk/>
            <pc:sldMk cId="1963672877" sldId="263"/>
            <ac:spMk id="41" creationId="{E3DC42C2-6B58-404C-B339-2C72808A5BE1}"/>
          </ac:spMkLst>
        </pc:spChg>
        <pc:spChg chg="del">
          <ac:chgData name="Kate Narh (2419949)" userId="S::2419949@student.uwtsd.ac.uk::a45645f2-f90c-44dd-bdb4-5aaf9b757799" providerId="AD" clId="Web-{A76EA653-8174-4EC1-E504-316186DACF67}" dt="2025-10-11T17:54:29.500" v="0"/>
          <ac:spMkLst>
            <pc:docMk/>
            <pc:sldMk cId="1963672877" sldId="263"/>
            <ac:spMk id="43" creationId="{FCF82941-5589-49BF-B6B1-76122B2D0EA6}"/>
          </ac:spMkLst>
        </pc:spChg>
        <pc:spChg chg="add mod ord">
          <ac:chgData name="Kate Narh (2419949)" userId="S::2419949@student.uwtsd.ac.uk::a45645f2-f90c-44dd-bdb4-5aaf9b757799" providerId="AD" clId="Web-{A76EA653-8174-4EC1-E504-316186DACF67}" dt="2025-10-11T18:25:59.950" v="130"/>
          <ac:spMkLst>
            <pc:docMk/>
            <pc:sldMk cId="1963672877" sldId="263"/>
            <ac:spMk id="45" creationId="{BC42FBD9-149F-0C5A-C316-F43B4B0547EB}"/>
          </ac:spMkLst>
        </pc:spChg>
        <pc:spChg chg="add">
          <ac:chgData name="Kate Narh (2419949)" userId="S::2419949@student.uwtsd.ac.uk::a45645f2-f90c-44dd-bdb4-5aaf9b757799" providerId="AD" clId="Web-{A76EA653-8174-4EC1-E504-316186DACF67}" dt="2025-10-11T18:25:59.950" v="130"/>
          <ac:spMkLst>
            <pc:docMk/>
            <pc:sldMk cId="1963672877" sldId="263"/>
            <ac:spMk id="54" creationId="{D8AFD15B-CF29-4306-884F-47675092F91F}"/>
          </ac:spMkLst>
        </pc:spChg>
        <pc:spChg chg="add">
          <ac:chgData name="Kate Narh (2419949)" userId="S::2419949@student.uwtsd.ac.uk::a45645f2-f90c-44dd-bdb4-5aaf9b757799" providerId="AD" clId="Web-{A76EA653-8174-4EC1-E504-316186DACF67}" dt="2025-10-11T18:25:59.950" v="130"/>
          <ac:spMkLst>
            <pc:docMk/>
            <pc:sldMk cId="1963672877" sldId="263"/>
            <ac:spMk id="56" creationId="{96349AB3-1BD3-41E1-8979-1DBDCB5CDCF9}"/>
          </ac:spMkLst>
        </pc:spChg>
        <pc:grpChg chg="add">
          <ac:chgData name="Kate Narh (2419949)" userId="S::2419949@student.uwtsd.ac.uk::a45645f2-f90c-44dd-bdb4-5aaf9b757799" providerId="AD" clId="Web-{A76EA653-8174-4EC1-E504-316186DACF67}" dt="2025-10-11T18:25:59.950" v="130"/>
          <ac:grpSpMkLst>
            <pc:docMk/>
            <pc:sldMk cId="1963672877" sldId="263"/>
            <ac:grpSpMk id="50" creationId="{16DBFAD4-B5FC-442B-A283-381B01B195F7}"/>
          </ac:grpSpMkLst>
        </pc:grpChg>
        <pc:grpChg chg="add">
          <ac:chgData name="Kate Narh (2419949)" userId="S::2419949@student.uwtsd.ac.uk::a45645f2-f90c-44dd-bdb4-5aaf9b757799" providerId="AD" clId="Web-{A76EA653-8174-4EC1-E504-316186DACF67}" dt="2025-10-11T18:25:59.950" v="130"/>
          <ac:grpSpMkLst>
            <pc:docMk/>
            <pc:sldMk cId="1963672877" sldId="263"/>
            <ac:grpSpMk id="58" creationId="{54CA915D-BDF0-41F8-B00E-FB186EFF7BD6}"/>
          </ac:grpSpMkLst>
        </pc:grpChg>
        <pc:picChg chg="mod ord">
          <ac:chgData name="Kate Narh (2419949)" userId="S::2419949@student.uwtsd.ac.uk::a45645f2-f90c-44dd-bdb4-5aaf9b757799" providerId="AD" clId="Web-{A76EA653-8174-4EC1-E504-316186DACF67}" dt="2025-10-11T18:25:59.950" v="130"/>
          <ac:picMkLst>
            <pc:docMk/>
            <pc:sldMk cId="1963672877" sldId="263"/>
            <ac:picMk id="5" creationId="{2E427AF8-88A7-339B-B67D-1D247BAE8633}"/>
          </ac:picMkLst>
        </pc:picChg>
      </pc:sldChg>
      <pc:sldChg chg="addSp modSp mod setBg modClrScheme chgLayout">
        <pc:chgData name="Kate Narh (2419949)" userId="S::2419949@student.uwtsd.ac.uk::a45645f2-f90c-44dd-bdb4-5aaf9b757799" providerId="AD" clId="Web-{A76EA653-8174-4EC1-E504-316186DACF67}" dt="2025-10-11T18:49:43.801" v="215" actId="20577"/>
        <pc:sldMkLst>
          <pc:docMk/>
          <pc:sldMk cId="1949622504" sldId="264"/>
        </pc:sldMkLst>
        <pc:spChg chg="mod ord">
          <ac:chgData name="Kate Narh (2419949)" userId="S::2419949@student.uwtsd.ac.uk::a45645f2-f90c-44dd-bdb4-5aaf9b757799" providerId="AD" clId="Web-{A76EA653-8174-4EC1-E504-316186DACF67}" dt="2025-10-11T18:26:13.513" v="131"/>
          <ac:spMkLst>
            <pc:docMk/>
            <pc:sldMk cId="1949622504" sldId="264"/>
            <ac:spMk id="2" creationId="{4120601F-B9BC-03E9-7CBC-2757109A010F}"/>
          </ac:spMkLst>
        </pc:spChg>
        <pc:spChg chg="mod ord">
          <ac:chgData name="Kate Narh (2419949)" userId="S::2419949@student.uwtsd.ac.uk::a45645f2-f90c-44dd-bdb4-5aaf9b757799" providerId="AD" clId="Web-{A76EA653-8174-4EC1-E504-316186DACF67}" dt="2025-10-11T18:49:43.801" v="215" actId="20577"/>
          <ac:spMkLst>
            <pc:docMk/>
            <pc:sldMk cId="1949622504" sldId="264"/>
            <ac:spMk id="3" creationId="{68B6B258-1EC5-4E33-4D36-2B3E7768135F}"/>
          </ac:spMkLst>
        </pc:spChg>
        <pc:spChg chg="add">
          <ac:chgData name="Kate Narh (2419949)" userId="S::2419949@student.uwtsd.ac.uk::a45645f2-f90c-44dd-bdb4-5aaf9b757799" providerId="AD" clId="Web-{A76EA653-8174-4EC1-E504-316186DACF67}" dt="2025-10-11T18:26:13.513" v="131"/>
          <ac:spMkLst>
            <pc:docMk/>
            <pc:sldMk cId="1949622504" sldId="264"/>
            <ac:spMk id="25" creationId="{E009DD9B-5EE2-4C0D-8B2B-351C8C102205}"/>
          </ac:spMkLst>
        </pc:spChg>
        <pc:spChg chg="add">
          <ac:chgData name="Kate Narh (2419949)" userId="S::2419949@student.uwtsd.ac.uk::a45645f2-f90c-44dd-bdb4-5aaf9b757799" providerId="AD" clId="Web-{A76EA653-8174-4EC1-E504-316186DACF67}" dt="2025-10-11T18:26:13.513" v="131"/>
          <ac:spMkLst>
            <pc:docMk/>
            <pc:sldMk cId="1949622504" sldId="264"/>
            <ac:spMk id="27" creationId="{E720DB99-7745-4E75-9D96-AAB6D55C531E}"/>
          </ac:spMkLst>
        </pc:spChg>
        <pc:spChg chg="add">
          <ac:chgData name="Kate Narh (2419949)" userId="S::2419949@student.uwtsd.ac.uk::a45645f2-f90c-44dd-bdb4-5aaf9b757799" providerId="AD" clId="Web-{A76EA653-8174-4EC1-E504-316186DACF67}" dt="2025-10-11T18:26:13.513" v="131"/>
          <ac:spMkLst>
            <pc:docMk/>
            <pc:sldMk cId="1949622504" sldId="264"/>
            <ac:spMk id="29" creationId="{D68803C4-E159-4360-B7BB-74205C8F782D}"/>
          </ac:spMkLst>
        </pc:spChg>
        <pc:spChg chg="add">
          <ac:chgData name="Kate Narh (2419949)" userId="S::2419949@student.uwtsd.ac.uk::a45645f2-f90c-44dd-bdb4-5aaf9b757799" providerId="AD" clId="Web-{A76EA653-8174-4EC1-E504-316186DACF67}" dt="2025-10-11T18:26:13.513" v="131"/>
          <ac:spMkLst>
            <pc:docMk/>
            <pc:sldMk cId="1949622504" sldId="264"/>
            <ac:spMk id="31" creationId="{504B0465-3B07-49BF-BEA7-D81476246293}"/>
          </ac:spMkLst>
        </pc:spChg>
        <pc:spChg chg="add">
          <ac:chgData name="Kate Narh (2419949)" userId="S::2419949@student.uwtsd.ac.uk::a45645f2-f90c-44dd-bdb4-5aaf9b757799" providerId="AD" clId="Web-{A76EA653-8174-4EC1-E504-316186DACF67}" dt="2025-10-11T18:26:13.513" v="131"/>
          <ac:spMkLst>
            <pc:docMk/>
            <pc:sldMk cId="1949622504" sldId="264"/>
            <ac:spMk id="33" creationId="{49B7FFA5-14CB-4A4F-9BCC-CA3AA5D9D276}"/>
          </ac:spMkLst>
        </pc:spChg>
        <pc:spChg chg="add">
          <ac:chgData name="Kate Narh (2419949)" userId="S::2419949@student.uwtsd.ac.uk::a45645f2-f90c-44dd-bdb4-5aaf9b757799" providerId="AD" clId="Web-{A76EA653-8174-4EC1-E504-316186DACF67}" dt="2025-10-11T18:26:13.513" v="131"/>
          <ac:spMkLst>
            <pc:docMk/>
            <pc:sldMk cId="1949622504" sldId="264"/>
            <ac:spMk id="35" creationId="{04E48745-7512-4EC2-9E20-9092D12150CA}"/>
          </ac:spMkLst>
        </pc:spChg>
        <pc:picChg chg="mod">
          <ac:chgData name="Kate Narh (2419949)" userId="S::2419949@student.uwtsd.ac.uk::a45645f2-f90c-44dd-bdb4-5aaf9b757799" providerId="AD" clId="Web-{A76EA653-8174-4EC1-E504-316186DACF67}" dt="2025-10-11T18:26:13.513" v="131"/>
          <ac:picMkLst>
            <pc:docMk/>
            <pc:sldMk cId="1949622504" sldId="264"/>
            <ac:picMk id="20" creationId="{72FAE321-48BF-0264-767D-3C33DF75E83B}"/>
          </ac:picMkLst>
        </pc:picChg>
      </pc:sldChg>
      <pc:sldChg chg="addSp delSp modSp mod setBg modClrScheme delDesignElem chgLayout">
        <pc:chgData name="Kate Narh (2419949)" userId="S::2419949@student.uwtsd.ac.uk::a45645f2-f90c-44dd-bdb4-5aaf9b757799" providerId="AD" clId="Web-{A76EA653-8174-4EC1-E504-316186DACF67}" dt="2025-10-11T18:27:14.659" v="143"/>
        <pc:sldMkLst>
          <pc:docMk/>
          <pc:sldMk cId="3512905000" sldId="265"/>
        </pc:sldMkLst>
        <pc:spChg chg="mod ord">
          <ac:chgData name="Kate Narh (2419949)" userId="S::2419949@student.uwtsd.ac.uk::a45645f2-f90c-44dd-bdb4-5aaf9b757799" providerId="AD" clId="Web-{A76EA653-8174-4EC1-E504-316186DACF67}" dt="2025-10-11T18:27:14.659" v="143"/>
          <ac:spMkLst>
            <pc:docMk/>
            <pc:sldMk cId="3512905000" sldId="265"/>
            <ac:spMk id="2" creationId="{04A666DC-EB0E-5E46-3ABD-EFE1FA055CC7}"/>
          </ac:spMkLst>
        </pc:spChg>
        <pc:spChg chg="add del">
          <ac:chgData name="Kate Narh (2419949)" userId="S::2419949@student.uwtsd.ac.uk::a45645f2-f90c-44dd-bdb4-5aaf9b757799" providerId="AD" clId="Web-{A76EA653-8174-4EC1-E504-316186DACF67}" dt="2025-10-11T18:27:01.689" v="138"/>
          <ac:spMkLst>
            <pc:docMk/>
            <pc:sldMk cId="3512905000" sldId="265"/>
            <ac:spMk id="19" creationId="{E009DD9B-5EE2-4C0D-8B2B-351C8C102205}"/>
          </ac:spMkLst>
        </pc:spChg>
        <pc:spChg chg="add del">
          <ac:chgData name="Kate Narh (2419949)" userId="S::2419949@student.uwtsd.ac.uk::a45645f2-f90c-44dd-bdb4-5aaf9b757799" providerId="AD" clId="Web-{A76EA653-8174-4EC1-E504-316186DACF67}" dt="2025-10-11T18:27:01.689" v="138"/>
          <ac:spMkLst>
            <pc:docMk/>
            <pc:sldMk cId="3512905000" sldId="265"/>
            <ac:spMk id="22" creationId="{D68803C4-E159-4360-B7BB-74205C8F782D}"/>
          </ac:spMkLst>
        </pc:spChg>
        <pc:spChg chg="add del">
          <ac:chgData name="Kate Narh (2419949)" userId="S::2419949@student.uwtsd.ac.uk::a45645f2-f90c-44dd-bdb4-5aaf9b757799" providerId="AD" clId="Web-{A76EA653-8174-4EC1-E504-316186DACF67}" dt="2025-10-11T18:27:01.689" v="138"/>
          <ac:spMkLst>
            <pc:docMk/>
            <pc:sldMk cId="3512905000" sldId="265"/>
            <ac:spMk id="23" creationId="{E720DB99-7745-4E75-9D96-AAB6D55C531E}"/>
          </ac:spMkLst>
        </pc:spChg>
        <pc:spChg chg="add del">
          <ac:chgData name="Kate Narh (2419949)" userId="S::2419949@student.uwtsd.ac.uk::a45645f2-f90c-44dd-bdb4-5aaf9b757799" providerId="AD" clId="Web-{A76EA653-8174-4EC1-E504-316186DACF67}" dt="2025-10-11T18:27:01.689" v="138"/>
          <ac:spMkLst>
            <pc:docMk/>
            <pc:sldMk cId="3512905000" sldId="265"/>
            <ac:spMk id="24" creationId="{504B0465-3B07-49BF-BEA7-D81476246293}"/>
          </ac:spMkLst>
        </pc:spChg>
        <pc:spChg chg="add del">
          <ac:chgData name="Kate Narh (2419949)" userId="S::2419949@student.uwtsd.ac.uk::a45645f2-f90c-44dd-bdb4-5aaf9b757799" providerId="AD" clId="Web-{A76EA653-8174-4EC1-E504-316186DACF67}" dt="2025-10-11T18:27:01.689" v="138"/>
          <ac:spMkLst>
            <pc:docMk/>
            <pc:sldMk cId="3512905000" sldId="265"/>
            <ac:spMk id="26" creationId="{49B7FFA5-14CB-4A4F-9BCC-CA3AA5D9D276}"/>
          </ac:spMkLst>
        </pc:spChg>
        <pc:spChg chg="add del">
          <ac:chgData name="Kate Narh (2419949)" userId="S::2419949@student.uwtsd.ac.uk::a45645f2-f90c-44dd-bdb4-5aaf9b757799" providerId="AD" clId="Web-{A76EA653-8174-4EC1-E504-316186DACF67}" dt="2025-10-11T18:27:01.689" v="138"/>
          <ac:spMkLst>
            <pc:docMk/>
            <pc:sldMk cId="3512905000" sldId="265"/>
            <ac:spMk id="28" creationId="{04E48745-7512-4EC2-9E20-9092D12150CA}"/>
          </ac:spMkLst>
        </pc:spChg>
        <pc:spChg chg="add del">
          <ac:chgData name="Kate Narh (2419949)" userId="S::2419949@student.uwtsd.ac.uk::a45645f2-f90c-44dd-bdb4-5aaf9b757799" providerId="AD" clId="Web-{A76EA653-8174-4EC1-E504-316186DACF67}" dt="2025-10-11T18:27:10.487" v="140"/>
          <ac:spMkLst>
            <pc:docMk/>
            <pc:sldMk cId="3512905000" sldId="265"/>
            <ac:spMk id="30" creationId="{E009DD9B-5EE2-4C0D-8B2B-351C8C102205}"/>
          </ac:spMkLst>
        </pc:spChg>
        <pc:spChg chg="add del">
          <ac:chgData name="Kate Narh (2419949)" userId="S::2419949@student.uwtsd.ac.uk::a45645f2-f90c-44dd-bdb4-5aaf9b757799" providerId="AD" clId="Web-{A76EA653-8174-4EC1-E504-316186DACF67}" dt="2025-10-11T18:27:10.487" v="140"/>
          <ac:spMkLst>
            <pc:docMk/>
            <pc:sldMk cId="3512905000" sldId="265"/>
            <ac:spMk id="32" creationId="{E720DB99-7745-4E75-9D96-AAB6D55C531E}"/>
          </ac:spMkLst>
        </pc:spChg>
        <pc:spChg chg="del">
          <ac:chgData name="Kate Narh (2419949)" userId="S::2419949@student.uwtsd.ac.uk::a45645f2-f90c-44dd-bdb4-5aaf9b757799" providerId="AD" clId="Web-{A76EA653-8174-4EC1-E504-316186DACF67}" dt="2025-10-11T17:54:29.500" v="0"/>
          <ac:spMkLst>
            <pc:docMk/>
            <pc:sldMk cId="3512905000" sldId="265"/>
            <ac:spMk id="33" creationId="{B086532B-5A3E-44A5-A0C2-22A0DB316C40}"/>
          </ac:spMkLst>
        </pc:spChg>
        <pc:spChg chg="add del">
          <ac:chgData name="Kate Narh (2419949)" userId="S::2419949@student.uwtsd.ac.uk::a45645f2-f90c-44dd-bdb4-5aaf9b757799" providerId="AD" clId="Web-{A76EA653-8174-4EC1-E504-316186DACF67}" dt="2025-10-11T18:27:10.487" v="140"/>
          <ac:spMkLst>
            <pc:docMk/>
            <pc:sldMk cId="3512905000" sldId="265"/>
            <ac:spMk id="34" creationId="{D68803C4-E159-4360-B7BB-74205C8F782D}"/>
          </ac:spMkLst>
        </pc:spChg>
        <pc:spChg chg="add del">
          <ac:chgData name="Kate Narh (2419949)" userId="S::2419949@student.uwtsd.ac.uk::a45645f2-f90c-44dd-bdb4-5aaf9b757799" providerId="AD" clId="Web-{A76EA653-8174-4EC1-E504-316186DACF67}" dt="2025-10-11T18:27:10.487" v="140"/>
          <ac:spMkLst>
            <pc:docMk/>
            <pc:sldMk cId="3512905000" sldId="265"/>
            <ac:spMk id="35" creationId="{504B0465-3B07-49BF-BEA7-D81476246293}"/>
          </ac:spMkLst>
        </pc:spChg>
        <pc:spChg chg="add del">
          <ac:chgData name="Kate Narh (2419949)" userId="S::2419949@student.uwtsd.ac.uk::a45645f2-f90c-44dd-bdb4-5aaf9b757799" providerId="AD" clId="Web-{A76EA653-8174-4EC1-E504-316186DACF67}" dt="2025-10-11T18:27:10.487" v="140"/>
          <ac:spMkLst>
            <pc:docMk/>
            <pc:sldMk cId="3512905000" sldId="265"/>
            <ac:spMk id="36" creationId="{49B7FFA5-14CB-4A4F-9BCC-CA3AA5D9D276}"/>
          </ac:spMkLst>
        </pc:spChg>
        <pc:spChg chg="add del">
          <ac:chgData name="Kate Narh (2419949)" userId="S::2419949@student.uwtsd.ac.uk::a45645f2-f90c-44dd-bdb4-5aaf9b757799" providerId="AD" clId="Web-{A76EA653-8174-4EC1-E504-316186DACF67}" dt="2025-10-11T18:27:10.487" v="140"/>
          <ac:spMkLst>
            <pc:docMk/>
            <pc:sldMk cId="3512905000" sldId="265"/>
            <ac:spMk id="37" creationId="{04E48745-7512-4EC2-9E20-9092D12150CA}"/>
          </ac:spMkLst>
        </pc:spChg>
        <pc:spChg chg="add del">
          <ac:chgData name="Kate Narh (2419949)" userId="S::2419949@student.uwtsd.ac.uk::a45645f2-f90c-44dd-bdb4-5aaf9b757799" providerId="AD" clId="Web-{A76EA653-8174-4EC1-E504-316186DACF67}" dt="2025-10-11T18:27:14.503" v="142"/>
          <ac:spMkLst>
            <pc:docMk/>
            <pc:sldMk cId="3512905000" sldId="265"/>
            <ac:spMk id="39" creationId="{E009DD9B-5EE2-4C0D-8B2B-351C8C102205}"/>
          </ac:spMkLst>
        </pc:spChg>
        <pc:spChg chg="add del">
          <ac:chgData name="Kate Narh (2419949)" userId="S::2419949@student.uwtsd.ac.uk::a45645f2-f90c-44dd-bdb4-5aaf9b757799" providerId="AD" clId="Web-{A76EA653-8174-4EC1-E504-316186DACF67}" dt="2025-10-11T18:27:14.503" v="142"/>
          <ac:spMkLst>
            <pc:docMk/>
            <pc:sldMk cId="3512905000" sldId="265"/>
            <ac:spMk id="40" creationId="{E720DB99-7745-4E75-9D96-AAB6D55C531E}"/>
          </ac:spMkLst>
        </pc:spChg>
        <pc:spChg chg="add del">
          <ac:chgData name="Kate Narh (2419949)" userId="S::2419949@student.uwtsd.ac.uk::a45645f2-f90c-44dd-bdb4-5aaf9b757799" providerId="AD" clId="Web-{A76EA653-8174-4EC1-E504-316186DACF67}" dt="2025-10-11T18:27:14.503" v="142"/>
          <ac:spMkLst>
            <pc:docMk/>
            <pc:sldMk cId="3512905000" sldId="265"/>
            <ac:spMk id="41" creationId="{D68803C4-E159-4360-B7BB-74205C8F782D}"/>
          </ac:spMkLst>
        </pc:spChg>
        <pc:spChg chg="add del">
          <ac:chgData name="Kate Narh (2419949)" userId="S::2419949@student.uwtsd.ac.uk::a45645f2-f90c-44dd-bdb4-5aaf9b757799" providerId="AD" clId="Web-{A76EA653-8174-4EC1-E504-316186DACF67}" dt="2025-10-11T18:27:14.503" v="142"/>
          <ac:spMkLst>
            <pc:docMk/>
            <pc:sldMk cId="3512905000" sldId="265"/>
            <ac:spMk id="42" creationId="{504B0465-3B07-49BF-BEA7-D81476246293}"/>
          </ac:spMkLst>
        </pc:spChg>
        <pc:spChg chg="add del">
          <ac:chgData name="Kate Narh (2419949)" userId="S::2419949@student.uwtsd.ac.uk::a45645f2-f90c-44dd-bdb4-5aaf9b757799" providerId="AD" clId="Web-{A76EA653-8174-4EC1-E504-316186DACF67}" dt="2025-10-11T18:27:14.503" v="142"/>
          <ac:spMkLst>
            <pc:docMk/>
            <pc:sldMk cId="3512905000" sldId="265"/>
            <ac:spMk id="43" creationId="{49B7FFA5-14CB-4A4F-9BCC-CA3AA5D9D276}"/>
          </ac:spMkLst>
        </pc:spChg>
        <pc:spChg chg="add del">
          <ac:chgData name="Kate Narh (2419949)" userId="S::2419949@student.uwtsd.ac.uk::a45645f2-f90c-44dd-bdb4-5aaf9b757799" providerId="AD" clId="Web-{A76EA653-8174-4EC1-E504-316186DACF67}" dt="2025-10-11T18:27:14.503" v="142"/>
          <ac:spMkLst>
            <pc:docMk/>
            <pc:sldMk cId="3512905000" sldId="265"/>
            <ac:spMk id="44" creationId="{04E48745-7512-4EC2-9E20-9092D12150CA}"/>
          </ac:spMkLst>
        </pc:spChg>
        <pc:spChg chg="add">
          <ac:chgData name="Kate Narh (2419949)" userId="S::2419949@student.uwtsd.ac.uk::a45645f2-f90c-44dd-bdb4-5aaf9b757799" providerId="AD" clId="Web-{A76EA653-8174-4EC1-E504-316186DACF67}" dt="2025-10-11T18:27:14.659" v="143"/>
          <ac:spMkLst>
            <pc:docMk/>
            <pc:sldMk cId="3512905000" sldId="265"/>
            <ac:spMk id="46" creationId="{E009DD9B-5EE2-4C0D-8B2B-351C8C102205}"/>
          </ac:spMkLst>
        </pc:spChg>
        <pc:spChg chg="add">
          <ac:chgData name="Kate Narh (2419949)" userId="S::2419949@student.uwtsd.ac.uk::a45645f2-f90c-44dd-bdb4-5aaf9b757799" providerId="AD" clId="Web-{A76EA653-8174-4EC1-E504-316186DACF67}" dt="2025-10-11T18:27:14.659" v="143"/>
          <ac:spMkLst>
            <pc:docMk/>
            <pc:sldMk cId="3512905000" sldId="265"/>
            <ac:spMk id="47" creationId="{E720DB99-7745-4E75-9D96-AAB6D55C531E}"/>
          </ac:spMkLst>
        </pc:spChg>
        <pc:spChg chg="add">
          <ac:chgData name="Kate Narh (2419949)" userId="S::2419949@student.uwtsd.ac.uk::a45645f2-f90c-44dd-bdb4-5aaf9b757799" providerId="AD" clId="Web-{A76EA653-8174-4EC1-E504-316186DACF67}" dt="2025-10-11T18:27:14.659" v="143"/>
          <ac:spMkLst>
            <pc:docMk/>
            <pc:sldMk cId="3512905000" sldId="265"/>
            <ac:spMk id="48" creationId="{D68803C4-E159-4360-B7BB-74205C8F782D}"/>
          </ac:spMkLst>
        </pc:spChg>
        <pc:spChg chg="add">
          <ac:chgData name="Kate Narh (2419949)" userId="S::2419949@student.uwtsd.ac.uk::a45645f2-f90c-44dd-bdb4-5aaf9b757799" providerId="AD" clId="Web-{A76EA653-8174-4EC1-E504-316186DACF67}" dt="2025-10-11T18:27:14.659" v="143"/>
          <ac:spMkLst>
            <pc:docMk/>
            <pc:sldMk cId="3512905000" sldId="265"/>
            <ac:spMk id="49" creationId="{504B0465-3B07-49BF-BEA7-D81476246293}"/>
          </ac:spMkLst>
        </pc:spChg>
        <pc:spChg chg="add">
          <ac:chgData name="Kate Narh (2419949)" userId="S::2419949@student.uwtsd.ac.uk::a45645f2-f90c-44dd-bdb4-5aaf9b757799" providerId="AD" clId="Web-{A76EA653-8174-4EC1-E504-316186DACF67}" dt="2025-10-11T18:27:14.659" v="143"/>
          <ac:spMkLst>
            <pc:docMk/>
            <pc:sldMk cId="3512905000" sldId="265"/>
            <ac:spMk id="50" creationId="{49B7FFA5-14CB-4A4F-9BCC-CA3AA5D9D276}"/>
          </ac:spMkLst>
        </pc:spChg>
        <pc:spChg chg="add">
          <ac:chgData name="Kate Narh (2419949)" userId="S::2419949@student.uwtsd.ac.uk::a45645f2-f90c-44dd-bdb4-5aaf9b757799" providerId="AD" clId="Web-{A76EA653-8174-4EC1-E504-316186DACF67}" dt="2025-10-11T18:27:14.659" v="143"/>
          <ac:spMkLst>
            <pc:docMk/>
            <pc:sldMk cId="3512905000" sldId="265"/>
            <ac:spMk id="51" creationId="{04E48745-7512-4EC2-9E20-9092D12150CA}"/>
          </ac:spMkLst>
        </pc:spChg>
        <pc:graphicFrameChg chg="mod ord modGraphic">
          <ac:chgData name="Kate Narh (2419949)" userId="S::2419949@student.uwtsd.ac.uk::a45645f2-f90c-44dd-bdb4-5aaf9b757799" providerId="AD" clId="Web-{A76EA653-8174-4EC1-E504-316186DACF67}" dt="2025-10-11T18:27:14.659" v="143"/>
          <ac:graphicFrameMkLst>
            <pc:docMk/>
            <pc:sldMk cId="3512905000" sldId="265"/>
            <ac:graphicFrameMk id="16" creationId="{F552EA1E-296A-3628-219C-11AA22247CA4}"/>
          </ac:graphicFrameMkLst>
        </pc:graphicFrameChg>
        <pc:picChg chg="mod">
          <ac:chgData name="Kate Narh (2419949)" userId="S::2419949@student.uwtsd.ac.uk::a45645f2-f90c-44dd-bdb4-5aaf9b757799" providerId="AD" clId="Web-{A76EA653-8174-4EC1-E504-316186DACF67}" dt="2025-10-11T18:27:14.659" v="143"/>
          <ac:picMkLst>
            <pc:docMk/>
            <pc:sldMk cId="3512905000" sldId="265"/>
            <ac:picMk id="14" creationId="{DB040268-1C4C-7875-A62D-21826BC5FFAF}"/>
          </ac:picMkLst>
        </pc:picChg>
      </pc:sldChg>
      <pc:sldChg chg="addSp delSp modSp mod modClrScheme delDesignElem chgLayout">
        <pc:chgData name="Kate Narh (2419949)" userId="S::2419949@student.uwtsd.ac.uk::a45645f2-f90c-44dd-bdb4-5aaf9b757799" providerId="AD" clId="Web-{A76EA653-8174-4EC1-E504-316186DACF67}" dt="2025-10-11T18:27:26.645" v="144"/>
        <pc:sldMkLst>
          <pc:docMk/>
          <pc:sldMk cId="2701476605" sldId="266"/>
        </pc:sldMkLst>
        <pc:spChg chg="mod ord">
          <ac:chgData name="Kate Narh (2419949)" userId="S::2419949@student.uwtsd.ac.uk::a45645f2-f90c-44dd-bdb4-5aaf9b757799" providerId="AD" clId="Web-{A76EA653-8174-4EC1-E504-316186DACF67}" dt="2025-10-11T18:27:26.645" v="144"/>
          <ac:spMkLst>
            <pc:docMk/>
            <pc:sldMk cId="2701476605" sldId="266"/>
            <ac:spMk id="2" creationId="{DA45198D-2A24-2D06-0DE1-C3F97849D5C6}"/>
          </ac:spMkLst>
        </pc:spChg>
        <pc:spChg chg="mod ord">
          <ac:chgData name="Kate Narh (2419949)" userId="S::2419949@student.uwtsd.ac.uk::a45645f2-f90c-44dd-bdb4-5aaf9b757799" providerId="AD" clId="Web-{A76EA653-8174-4EC1-E504-316186DACF67}" dt="2025-10-11T18:27:26.645" v="144"/>
          <ac:spMkLst>
            <pc:docMk/>
            <pc:sldMk cId="2701476605" sldId="266"/>
            <ac:spMk id="52" creationId="{EC40D497-8CB3-6C50-1B8E-8E8CF141932A}"/>
          </ac:spMkLst>
        </pc:spChg>
        <pc:spChg chg="add">
          <ac:chgData name="Kate Narh (2419949)" userId="S::2419949@student.uwtsd.ac.uk::a45645f2-f90c-44dd-bdb4-5aaf9b757799" providerId="AD" clId="Web-{A76EA653-8174-4EC1-E504-316186DACF67}" dt="2025-10-11T18:27:26.645" v="144"/>
          <ac:spMkLst>
            <pc:docMk/>
            <pc:sldMk cId="2701476605" sldId="266"/>
            <ac:spMk id="63" creationId="{504B0465-3B07-49BF-BEA7-D81476246293}"/>
          </ac:spMkLst>
        </pc:spChg>
        <pc:spChg chg="add">
          <ac:chgData name="Kate Narh (2419949)" userId="S::2419949@student.uwtsd.ac.uk::a45645f2-f90c-44dd-bdb4-5aaf9b757799" providerId="AD" clId="Web-{A76EA653-8174-4EC1-E504-316186DACF67}" dt="2025-10-11T18:27:26.645" v="144"/>
          <ac:spMkLst>
            <pc:docMk/>
            <pc:sldMk cId="2701476605" sldId="266"/>
            <ac:spMk id="66" creationId="{E009DD9B-5EE2-4C0D-8B2B-351C8C102205}"/>
          </ac:spMkLst>
        </pc:spChg>
        <pc:spChg chg="add">
          <ac:chgData name="Kate Narh (2419949)" userId="S::2419949@student.uwtsd.ac.uk::a45645f2-f90c-44dd-bdb4-5aaf9b757799" providerId="AD" clId="Web-{A76EA653-8174-4EC1-E504-316186DACF67}" dt="2025-10-11T18:27:26.645" v="144"/>
          <ac:spMkLst>
            <pc:docMk/>
            <pc:sldMk cId="2701476605" sldId="266"/>
            <ac:spMk id="69" creationId="{E720DB99-7745-4E75-9D96-AAB6D55C531E}"/>
          </ac:spMkLst>
        </pc:spChg>
        <pc:spChg chg="add">
          <ac:chgData name="Kate Narh (2419949)" userId="S::2419949@student.uwtsd.ac.uk::a45645f2-f90c-44dd-bdb4-5aaf9b757799" providerId="AD" clId="Web-{A76EA653-8174-4EC1-E504-316186DACF67}" dt="2025-10-11T18:27:26.645" v="144"/>
          <ac:spMkLst>
            <pc:docMk/>
            <pc:sldMk cId="2701476605" sldId="266"/>
            <ac:spMk id="73" creationId="{D68803C4-E159-4360-B7BB-74205C8F782D}"/>
          </ac:spMkLst>
        </pc:spChg>
        <pc:spChg chg="add">
          <ac:chgData name="Kate Narh (2419949)" userId="S::2419949@student.uwtsd.ac.uk::a45645f2-f90c-44dd-bdb4-5aaf9b757799" providerId="AD" clId="Web-{A76EA653-8174-4EC1-E504-316186DACF67}" dt="2025-10-11T18:27:26.645" v="144"/>
          <ac:spMkLst>
            <pc:docMk/>
            <pc:sldMk cId="2701476605" sldId="266"/>
            <ac:spMk id="75" creationId="{49B7FFA5-14CB-4A4F-9BCC-CA3AA5D9D276}"/>
          </ac:spMkLst>
        </pc:spChg>
        <pc:spChg chg="add">
          <ac:chgData name="Kate Narh (2419949)" userId="S::2419949@student.uwtsd.ac.uk::a45645f2-f90c-44dd-bdb4-5aaf9b757799" providerId="AD" clId="Web-{A76EA653-8174-4EC1-E504-316186DACF67}" dt="2025-10-11T18:27:26.645" v="144"/>
          <ac:spMkLst>
            <pc:docMk/>
            <pc:sldMk cId="2701476605" sldId="266"/>
            <ac:spMk id="77" creationId="{04E48745-7512-4EC2-9E20-9092D12150CA}"/>
          </ac:spMkLst>
        </pc:spChg>
        <pc:spChg chg="del">
          <ac:chgData name="Kate Narh (2419949)" userId="S::2419949@student.uwtsd.ac.uk::a45645f2-f90c-44dd-bdb4-5aaf9b757799" providerId="AD" clId="Web-{A76EA653-8174-4EC1-E504-316186DACF67}" dt="2025-10-11T17:54:29.500" v="0"/>
          <ac:spMkLst>
            <pc:docMk/>
            <pc:sldMk cId="2701476605" sldId="266"/>
            <ac:spMk id="78" creationId="{8E8DBDA3-652C-4F87-B53B-7F73AC8F4FF9}"/>
          </ac:spMkLst>
        </pc:spChg>
        <pc:spChg chg="del">
          <ac:chgData name="Kate Narh (2419949)" userId="S::2419949@student.uwtsd.ac.uk::a45645f2-f90c-44dd-bdb4-5aaf9b757799" providerId="AD" clId="Web-{A76EA653-8174-4EC1-E504-316186DACF67}" dt="2025-10-11T17:54:29.500" v="0"/>
          <ac:spMkLst>
            <pc:docMk/>
            <pc:sldMk cId="2701476605" sldId="266"/>
            <ac:spMk id="79" creationId="{42187232-3845-418F-A17C-C138F01D98AB}"/>
          </ac:spMkLst>
        </pc:spChg>
      </pc:sldChg>
      <pc:sldChg chg="addSp modSp mod setBg modClrScheme chgLayout">
        <pc:chgData name="Kate Narh (2419949)" userId="S::2419949@student.uwtsd.ac.uk::a45645f2-f90c-44dd-bdb4-5aaf9b757799" providerId="AD" clId="Web-{A76EA653-8174-4EC1-E504-316186DACF67}" dt="2025-10-11T18:31:57.117" v="200" actId="20577"/>
        <pc:sldMkLst>
          <pc:docMk/>
          <pc:sldMk cId="2329236751" sldId="270"/>
        </pc:sldMkLst>
        <pc:spChg chg="mod ord">
          <ac:chgData name="Kate Narh (2419949)" userId="S::2419949@student.uwtsd.ac.uk::a45645f2-f90c-44dd-bdb4-5aaf9b757799" providerId="AD" clId="Web-{A76EA653-8174-4EC1-E504-316186DACF67}" dt="2025-10-11T18:31:57.117" v="200" actId="20577"/>
          <ac:spMkLst>
            <pc:docMk/>
            <pc:sldMk cId="2329236751" sldId="270"/>
            <ac:spMk id="2" creationId="{71A6AD73-3824-45EB-C6C0-EE8F7B9E500F}"/>
          </ac:spMkLst>
        </pc:spChg>
        <pc:spChg chg="add mod ord">
          <ac:chgData name="Kate Narh (2419949)" userId="S::2419949@student.uwtsd.ac.uk::a45645f2-f90c-44dd-bdb4-5aaf9b757799" providerId="AD" clId="Web-{A76EA653-8174-4EC1-E504-316186DACF67}" dt="2025-10-11T18:25:28.137" v="128"/>
          <ac:spMkLst>
            <pc:docMk/>
            <pc:sldMk cId="2329236751" sldId="270"/>
            <ac:spMk id="53" creationId="{3B9F2BAC-52FE-405C-B079-D6CEC1D688F0}"/>
          </ac:spMkLst>
        </pc:spChg>
        <pc:spChg chg="add mod ord">
          <ac:chgData name="Kate Narh (2419949)" userId="S::2419949@student.uwtsd.ac.uk::a45645f2-f90c-44dd-bdb4-5aaf9b757799" providerId="AD" clId="Web-{A76EA653-8174-4EC1-E504-316186DACF67}" dt="2025-10-11T18:25:28.137" v="128"/>
          <ac:spMkLst>
            <pc:docMk/>
            <pc:sldMk cId="2329236751" sldId="270"/>
            <ac:spMk id="54" creationId="{0906BA16-174A-36D8-B4D3-D824362C3031}"/>
          </ac:spMkLst>
        </pc:spChg>
        <pc:spChg chg="add mod ord">
          <ac:chgData name="Kate Narh (2419949)" userId="S::2419949@student.uwtsd.ac.uk::a45645f2-f90c-44dd-bdb4-5aaf9b757799" providerId="AD" clId="Web-{A76EA653-8174-4EC1-E504-316186DACF67}" dt="2025-10-11T18:25:28.137" v="128"/>
          <ac:spMkLst>
            <pc:docMk/>
            <pc:sldMk cId="2329236751" sldId="270"/>
            <ac:spMk id="55" creationId="{ED8DA134-846A-AA24-B7DF-A2E1CA00B2BD}"/>
          </ac:spMkLst>
        </pc:spChg>
        <pc:graphicFrameChg chg="mod ord modGraphic">
          <ac:chgData name="Kate Narh (2419949)" userId="S::2419949@student.uwtsd.ac.uk::a45645f2-f90c-44dd-bdb4-5aaf9b757799" providerId="AD" clId="Web-{A76EA653-8174-4EC1-E504-316186DACF67}" dt="2025-10-11T18:25:28.137" v="128"/>
          <ac:graphicFrameMkLst>
            <pc:docMk/>
            <pc:sldMk cId="2329236751" sldId="270"/>
            <ac:graphicFrameMk id="51" creationId="{B116DBE6-184C-7587-3A2A-060FC4E222DB}"/>
          </ac:graphicFrameMkLst>
        </pc:graphicFrameChg>
      </pc:sldChg>
      <pc:sldChg chg="addSp delSp modSp mod setBg modClrScheme chgLayout">
        <pc:chgData name="Kate Narh (2419949)" userId="S::2419949@student.uwtsd.ac.uk::a45645f2-f90c-44dd-bdb4-5aaf9b757799" providerId="AD" clId="Web-{A76EA653-8174-4EC1-E504-316186DACF67}" dt="2025-10-11T18:27:45.600" v="159" actId="20577"/>
        <pc:sldMkLst>
          <pc:docMk/>
          <pc:sldMk cId="3136983181" sldId="271"/>
        </pc:sldMkLst>
        <pc:spChg chg="add del mod">
          <ac:chgData name="Kate Narh (2419949)" userId="S::2419949@student.uwtsd.ac.uk::a45645f2-f90c-44dd-bdb4-5aaf9b757799" providerId="AD" clId="Web-{A76EA653-8174-4EC1-E504-316186DACF67}" dt="2025-10-11T18:18:04.143" v="87"/>
          <ac:spMkLst>
            <pc:docMk/>
            <pc:sldMk cId="3136983181" sldId="271"/>
            <ac:spMk id="10" creationId="{1E415280-E841-371A-0D10-D0F481336B96}"/>
          </ac:spMkLst>
        </pc:spChg>
        <pc:spChg chg="add del mod">
          <ac:chgData name="Kate Narh (2419949)" userId="S::2419949@student.uwtsd.ac.uk::a45645f2-f90c-44dd-bdb4-5aaf9b757799" providerId="AD" clId="Web-{A76EA653-8174-4EC1-E504-316186DACF67}" dt="2025-10-11T18:18:04.143" v="87"/>
          <ac:spMkLst>
            <pc:docMk/>
            <pc:sldMk cId="3136983181" sldId="271"/>
            <ac:spMk id="14" creationId="{6E2E9A1D-E1D0-8290-298C-048210C7DFE8}"/>
          </ac:spMkLst>
        </pc:spChg>
        <pc:spChg chg="add del mod">
          <ac:chgData name="Kate Narh (2419949)" userId="S::2419949@student.uwtsd.ac.uk::a45645f2-f90c-44dd-bdb4-5aaf9b757799" providerId="AD" clId="Web-{A76EA653-8174-4EC1-E504-316186DACF67}" dt="2025-10-11T18:18:04.143" v="87"/>
          <ac:spMkLst>
            <pc:docMk/>
            <pc:sldMk cId="3136983181" sldId="271"/>
            <ac:spMk id="16" creationId="{2556607F-E53B-D733-12D6-2CC75C4F78B4}"/>
          </ac:spMkLst>
        </pc:spChg>
        <pc:spChg chg="add del mod">
          <ac:chgData name="Kate Narh (2419949)" userId="S::2419949@student.uwtsd.ac.uk::a45645f2-f90c-44dd-bdb4-5aaf9b757799" providerId="AD" clId="Web-{A76EA653-8174-4EC1-E504-316186DACF67}" dt="2025-10-11T18:18:04.143" v="87"/>
          <ac:spMkLst>
            <pc:docMk/>
            <pc:sldMk cId="3136983181" sldId="271"/>
            <ac:spMk id="18" creationId="{EA26394A-4C41-6012-A774-7CC64FFDEB5E}"/>
          </ac:spMkLst>
        </pc:spChg>
        <pc:spChg chg="add del mod">
          <ac:chgData name="Kate Narh (2419949)" userId="S::2419949@student.uwtsd.ac.uk::a45645f2-f90c-44dd-bdb4-5aaf9b757799" providerId="AD" clId="Web-{A76EA653-8174-4EC1-E504-316186DACF67}" dt="2025-10-11T18:18:17.034" v="89"/>
          <ac:spMkLst>
            <pc:docMk/>
            <pc:sldMk cId="3136983181" sldId="271"/>
            <ac:spMk id="20" creationId="{769E6515-0CC3-0E30-3431-80E9824EA51A}"/>
          </ac:spMkLst>
        </pc:spChg>
        <pc:spChg chg="add del mod">
          <ac:chgData name="Kate Narh (2419949)" userId="S::2419949@student.uwtsd.ac.uk::a45645f2-f90c-44dd-bdb4-5aaf9b757799" providerId="AD" clId="Web-{A76EA653-8174-4EC1-E504-316186DACF67}" dt="2025-10-11T18:18:17.034" v="89"/>
          <ac:spMkLst>
            <pc:docMk/>
            <pc:sldMk cId="3136983181" sldId="271"/>
            <ac:spMk id="21" creationId="{4DC4D03D-2E80-A157-0DDF-FFACA36A7BFC}"/>
          </ac:spMkLst>
        </pc:spChg>
        <pc:spChg chg="add del mod">
          <ac:chgData name="Kate Narh (2419949)" userId="S::2419949@student.uwtsd.ac.uk::a45645f2-f90c-44dd-bdb4-5aaf9b757799" providerId="AD" clId="Web-{A76EA653-8174-4EC1-E504-316186DACF67}" dt="2025-10-11T18:18:17.034" v="89"/>
          <ac:spMkLst>
            <pc:docMk/>
            <pc:sldMk cId="3136983181" sldId="271"/>
            <ac:spMk id="22" creationId="{C308CB69-A280-DD57-18A7-C43B6AF64EF3}"/>
          </ac:spMkLst>
        </pc:spChg>
        <pc:spChg chg="add del mod">
          <ac:chgData name="Kate Narh (2419949)" userId="S::2419949@student.uwtsd.ac.uk::a45645f2-f90c-44dd-bdb4-5aaf9b757799" providerId="AD" clId="Web-{A76EA653-8174-4EC1-E504-316186DACF67}" dt="2025-10-11T18:18:17.034" v="89"/>
          <ac:spMkLst>
            <pc:docMk/>
            <pc:sldMk cId="3136983181" sldId="271"/>
            <ac:spMk id="23" creationId="{2024E9F0-92DE-57BB-5E0E-189ACD54E7B0}"/>
          </ac:spMkLst>
        </pc:spChg>
        <pc:spChg chg="add del mod">
          <ac:chgData name="Kate Narh (2419949)" userId="S::2419949@student.uwtsd.ac.uk::a45645f2-f90c-44dd-bdb4-5aaf9b757799" providerId="AD" clId="Web-{A76EA653-8174-4EC1-E504-316186DACF67}" dt="2025-10-11T18:18:17.034" v="89"/>
          <ac:spMkLst>
            <pc:docMk/>
            <pc:sldMk cId="3136983181" sldId="271"/>
            <ac:spMk id="24" creationId="{7D451797-9942-E868-234F-E323C683BAE5}"/>
          </ac:spMkLst>
        </pc:spChg>
        <pc:spChg chg="add mod ord">
          <ac:chgData name="Kate Narh (2419949)" userId="S::2419949@student.uwtsd.ac.uk::a45645f2-f90c-44dd-bdb4-5aaf9b757799" providerId="AD" clId="Web-{A76EA653-8174-4EC1-E504-316186DACF67}" dt="2025-10-11T18:27:38.755" v="153" actId="20577"/>
          <ac:spMkLst>
            <pc:docMk/>
            <pc:sldMk cId="3136983181" sldId="271"/>
            <ac:spMk id="26" creationId="{1E415280-E841-371A-0D10-D0F481336B96}"/>
          </ac:spMkLst>
        </pc:spChg>
        <pc:spChg chg="add mod ord">
          <ac:chgData name="Kate Narh (2419949)" userId="S::2419949@student.uwtsd.ac.uk::a45645f2-f90c-44dd-bdb4-5aaf9b757799" providerId="AD" clId="Web-{A76EA653-8174-4EC1-E504-316186DACF67}" dt="2025-10-11T18:25:28.137" v="128"/>
          <ac:spMkLst>
            <pc:docMk/>
            <pc:sldMk cId="3136983181" sldId="271"/>
            <ac:spMk id="27" creationId="{6E2E9A1D-E1D0-8290-298C-048210C7DFE8}"/>
          </ac:spMkLst>
        </pc:spChg>
        <pc:spChg chg="add mod ord">
          <ac:chgData name="Kate Narh (2419949)" userId="S::2419949@student.uwtsd.ac.uk::a45645f2-f90c-44dd-bdb4-5aaf9b757799" providerId="AD" clId="Web-{A76EA653-8174-4EC1-E504-316186DACF67}" dt="2025-10-11T18:25:28.137" v="128"/>
          <ac:spMkLst>
            <pc:docMk/>
            <pc:sldMk cId="3136983181" sldId="271"/>
            <ac:spMk id="28" creationId="{2556607F-E53B-D733-12D6-2CC75C4F78B4}"/>
          </ac:spMkLst>
        </pc:spChg>
        <pc:spChg chg="add mod ord">
          <ac:chgData name="Kate Narh (2419949)" userId="S::2419949@student.uwtsd.ac.uk::a45645f2-f90c-44dd-bdb4-5aaf9b757799" providerId="AD" clId="Web-{A76EA653-8174-4EC1-E504-316186DACF67}" dt="2025-10-11T18:25:28.137" v="128"/>
          <ac:spMkLst>
            <pc:docMk/>
            <pc:sldMk cId="3136983181" sldId="271"/>
            <ac:spMk id="29" creationId="{EA26394A-4C41-6012-A774-7CC64FFDEB5E}"/>
          </ac:spMkLst>
        </pc:spChg>
        <pc:graphicFrameChg chg="mod modGraphic">
          <ac:chgData name="Kate Narh (2419949)" userId="S::2419949@student.uwtsd.ac.uk::a45645f2-f90c-44dd-bdb4-5aaf9b757799" providerId="AD" clId="Web-{A76EA653-8174-4EC1-E504-316186DACF67}" dt="2025-10-11T18:27:45.600" v="159" actId="20577"/>
          <ac:graphicFrameMkLst>
            <pc:docMk/>
            <pc:sldMk cId="3136983181" sldId="271"/>
            <ac:graphicFrameMk id="7" creationId="{829DFDE8-1238-C2DE-916E-CBE396F9FFA2}"/>
          </ac:graphicFrameMkLst>
        </pc:graphicFrameChg>
      </pc:sldChg>
      <pc:sldChg chg="addSp delSp modSp mod setBg modClrScheme delDesignElem chgLayout">
        <pc:chgData name="Kate Narh (2419949)" userId="S::2419949@student.uwtsd.ac.uk::a45645f2-f90c-44dd-bdb4-5aaf9b757799" providerId="AD" clId="Web-{A76EA653-8174-4EC1-E504-316186DACF67}" dt="2025-10-11T18:52:12.849" v="216"/>
        <pc:sldMkLst>
          <pc:docMk/>
          <pc:sldMk cId="2100857924" sldId="274"/>
        </pc:sldMkLst>
        <pc:spChg chg="add mod ord">
          <ac:chgData name="Kate Narh (2419949)" userId="S::2419949@student.uwtsd.ac.uk::a45645f2-f90c-44dd-bdb4-5aaf9b757799" providerId="AD" clId="Web-{A76EA653-8174-4EC1-E504-316186DACF67}" dt="2025-10-11T18:52:12.849" v="216"/>
          <ac:spMkLst>
            <pc:docMk/>
            <pc:sldMk cId="2100857924" sldId="274"/>
            <ac:spMk id="8" creationId="{9F43B140-2937-24BF-D044-95F1DFD6F363}"/>
          </ac:spMkLst>
        </pc:spChg>
        <pc:spChg chg="add del mod ord">
          <ac:chgData name="Kate Narh (2419949)" userId="S::2419949@student.uwtsd.ac.uk::a45645f2-f90c-44dd-bdb4-5aaf9b757799" providerId="AD" clId="Web-{A76EA653-8174-4EC1-E504-316186DACF67}" dt="2025-10-11T18:28:31.791" v="165"/>
          <ac:spMkLst>
            <pc:docMk/>
            <pc:sldMk cId="2100857924" sldId="274"/>
            <ac:spMk id="11" creationId="{ED2468C1-C369-5135-8F3B-C312E769B21A}"/>
          </ac:spMkLst>
        </pc:spChg>
        <pc:spChg chg="del">
          <ac:chgData name="Kate Narh (2419949)" userId="S::2419949@student.uwtsd.ac.uk::a45645f2-f90c-44dd-bdb4-5aaf9b757799" providerId="AD" clId="Web-{A76EA653-8174-4EC1-E504-316186DACF67}" dt="2025-10-11T17:54:29.500" v="0"/>
          <ac:spMkLst>
            <pc:docMk/>
            <pc:sldMk cId="2100857924" sldId="274"/>
            <ac:spMk id="12" creationId="{809C0BCD-BEE9-423F-A51C-BCCD8E5EAADA}"/>
          </ac:spMkLst>
        </pc:spChg>
        <pc:spChg chg="add mod ord">
          <ac:chgData name="Kate Narh (2419949)" userId="S::2419949@student.uwtsd.ac.uk::a45645f2-f90c-44dd-bdb4-5aaf9b757799" providerId="AD" clId="Web-{A76EA653-8174-4EC1-E504-316186DACF67}" dt="2025-10-11T18:52:12.849" v="216"/>
          <ac:spMkLst>
            <pc:docMk/>
            <pc:sldMk cId="2100857924" sldId="274"/>
            <ac:spMk id="13" creationId="{8C2CBD20-9AA9-165C-7733-34A587EB89EB}"/>
          </ac:spMkLst>
        </pc:spChg>
        <pc:spChg chg="del">
          <ac:chgData name="Kate Narh (2419949)" userId="S::2419949@student.uwtsd.ac.uk::a45645f2-f90c-44dd-bdb4-5aaf9b757799" providerId="AD" clId="Web-{A76EA653-8174-4EC1-E504-316186DACF67}" dt="2025-10-11T17:54:29.500" v="0"/>
          <ac:spMkLst>
            <pc:docMk/>
            <pc:sldMk cId="2100857924" sldId="274"/>
            <ac:spMk id="14" creationId="{F28D9B36-75B9-4435-83E6-0A9C81A12E95}"/>
          </ac:spMkLst>
        </pc:spChg>
        <pc:spChg chg="add mod ord">
          <ac:chgData name="Kate Narh (2419949)" userId="S::2419949@student.uwtsd.ac.uk::a45645f2-f90c-44dd-bdb4-5aaf9b757799" providerId="AD" clId="Web-{A76EA653-8174-4EC1-E504-316186DACF67}" dt="2025-10-11T18:52:12.849" v="216"/>
          <ac:spMkLst>
            <pc:docMk/>
            <pc:sldMk cId="2100857924" sldId="274"/>
            <ac:spMk id="15" creationId="{56A7D2F9-D3C0-C3A9-ECB0-75A16930B40E}"/>
          </ac:spMkLst>
        </pc:spChg>
        <pc:spChg chg="add mod ord">
          <ac:chgData name="Kate Narh (2419949)" userId="S::2419949@student.uwtsd.ac.uk::a45645f2-f90c-44dd-bdb4-5aaf9b757799" providerId="AD" clId="Web-{A76EA653-8174-4EC1-E504-316186DACF67}" dt="2025-10-11T18:52:12.849" v="216"/>
          <ac:spMkLst>
            <pc:docMk/>
            <pc:sldMk cId="2100857924" sldId="274"/>
            <ac:spMk id="17" creationId="{97B86D2B-28AF-9A2E-752D-239A496DF29B}"/>
          </ac:spMkLst>
        </pc:spChg>
        <pc:spChg chg="add">
          <ac:chgData name="Kate Narh (2419949)" userId="S::2419949@student.uwtsd.ac.uk::a45645f2-f90c-44dd-bdb4-5aaf9b757799" providerId="AD" clId="Web-{A76EA653-8174-4EC1-E504-316186DACF67}" dt="2025-10-11T18:52:12.849" v="216"/>
          <ac:spMkLst>
            <pc:docMk/>
            <pc:sldMk cId="2100857924" sldId="274"/>
            <ac:spMk id="26" creationId="{BCFFB95F-D901-4937-8084-8A7BAA84FAFB}"/>
          </ac:spMkLst>
        </pc:spChg>
        <pc:grpChg chg="add">
          <ac:chgData name="Kate Narh (2419949)" userId="S::2419949@student.uwtsd.ac.uk::a45645f2-f90c-44dd-bdb4-5aaf9b757799" providerId="AD" clId="Web-{A76EA653-8174-4EC1-E504-316186DACF67}" dt="2025-10-11T18:52:12.849" v="216"/>
          <ac:grpSpMkLst>
            <pc:docMk/>
            <pc:sldMk cId="2100857924" sldId="274"/>
            <ac:grpSpMk id="22" creationId="{F85E0883-9001-4D4E-9C91-E8D165DAF9C1}"/>
          </ac:grpSpMkLst>
        </pc:grpChg>
        <pc:grpChg chg="add">
          <ac:chgData name="Kate Narh (2419949)" userId="S::2419949@student.uwtsd.ac.uk::a45645f2-f90c-44dd-bdb4-5aaf9b757799" providerId="AD" clId="Web-{A76EA653-8174-4EC1-E504-316186DACF67}" dt="2025-10-11T18:52:12.849" v="216"/>
          <ac:grpSpMkLst>
            <pc:docMk/>
            <pc:sldMk cId="2100857924" sldId="274"/>
            <ac:grpSpMk id="28" creationId="{60F473BD-3FD3-4548-A8F5-11D3C9CB88BC}"/>
          </ac:grpSpMkLst>
        </pc:grpChg>
        <pc:graphicFrameChg chg="mod modGraphic">
          <ac:chgData name="Kate Narh (2419949)" userId="S::2419949@student.uwtsd.ac.uk::a45645f2-f90c-44dd-bdb4-5aaf9b757799" providerId="AD" clId="Web-{A76EA653-8174-4EC1-E504-316186DACF67}" dt="2025-10-11T18:52:12.849" v="216"/>
          <ac:graphicFrameMkLst>
            <pc:docMk/>
            <pc:sldMk cId="2100857924" sldId="274"/>
            <ac:graphicFrameMk id="4" creationId="{AD31CA86-76EC-F036-E1CA-B190A7CE84D0}"/>
          </ac:graphicFrameMkLst>
        </pc:graphicFrameChg>
      </pc:sldChg>
      <pc:sldChg chg="addSp delSp modSp mod setBg modClrScheme delDesignElem chgLayout">
        <pc:chgData name="Kate Narh (2419949)" userId="S::2419949@student.uwtsd.ac.uk::a45645f2-f90c-44dd-bdb4-5aaf9b757799" providerId="AD" clId="Web-{A76EA653-8174-4EC1-E504-316186DACF67}" dt="2025-10-11T18:28:56.653" v="172"/>
        <pc:sldMkLst>
          <pc:docMk/>
          <pc:sldMk cId="2390526040" sldId="275"/>
        </pc:sldMkLst>
        <pc:spChg chg="del">
          <ac:chgData name="Kate Narh (2419949)" userId="S::2419949@student.uwtsd.ac.uk::a45645f2-f90c-44dd-bdb4-5aaf9b757799" providerId="AD" clId="Web-{A76EA653-8174-4EC1-E504-316186DACF67}" dt="2025-10-11T17:54:29.500" v="0"/>
          <ac:spMkLst>
            <pc:docMk/>
            <pc:sldMk cId="2390526040" sldId="275"/>
            <ac:spMk id="12" creationId="{7EB3C453-B485-4F07-841B-918D40331D72}"/>
          </ac:spMkLst>
        </pc:spChg>
        <pc:spChg chg="add">
          <ac:chgData name="Kate Narh (2419949)" userId="S::2419949@student.uwtsd.ac.uk::a45645f2-f90c-44dd-bdb4-5aaf9b757799" providerId="AD" clId="Web-{A76EA653-8174-4EC1-E504-316186DACF67}" dt="2025-10-11T18:28:56.653" v="172"/>
          <ac:spMkLst>
            <pc:docMk/>
            <pc:sldMk cId="2390526040" sldId="275"/>
            <ac:spMk id="16" creationId="{3FD711E9-7F79-40A9-8D9E-4AE293C154A5}"/>
          </ac:spMkLst>
        </pc:spChg>
        <pc:grpChg chg="add">
          <ac:chgData name="Kate Narh (2419949)" userId="S::2419949@student.uwtsd.ac.uk::a45645f2-f90c-44dd-bdb4-5aaf9b757799" providerId="AD" clId="Web-{A76EA653-8174-4EC1-E504-316186DACF67}" dt="2025-10-11T18:28:56.653" v="172"/>
          <ac:grpSpMkLst>
            <pc:docMk/>
            <pc:sldMk cId="2390526040" sldId="275"/>
            <ac:grpSpMk id="9" creationId="{F85E0883-9001-4D4E-9C91-E8D165DAF9C1}"/>
          </ac:grpSpMkLst>
        </pc:grpChg>
        <pc:graphicFrameChg chg="mod modGraphic">
          <ac:chgData name="Kate Narh (2419949)" userId="S::2419949@student.uwtsd.ac.uk::a45645f2-f90c-44dd-bdb4-5aaf9b757799" providerId="AD" clId="Web-{A76EA653-8174-4EC1-E504-316186DACF67}" dt="2025-10-11T18:28:56.653" v="172"/>
          <ac:graphicFrameMkLst>
            <pc:docMk/>
            <pc:sldMk cId="2390526040" sldId="275"/>
            <ac:graphicFrameMk id="7" creationId="{2AADD6EE-2459-EDA5-2CA7-760CDFD4CF6C}"/>
          </ac:graphicFrameMkLst>
        </pc:graphicFrameChg>
      </pc:sldChg>
      <pc:sldMasterChg chg="del delSldLayout">
        <pc:chgData name="Kate Narh (2419949)" userId="S::2419949@student.uwtsd.ac.uk::a45645f2-f90c-44dd-bdb4-5aaf9b757799" providerId="AD" clId="Web-{A76EA653-8174-4EC1-E504-316186DACF67}" dt="2025-10-11T17:54:29.500" v="0"/>
        <pc:sldMasterMkLst>
          <pc:docMk/>
          <pc:sldMasterMk cId="3695226400" sldId="2147483957"/>
        </pc:sldMasterMkLst>
        <pc:sldLayoutChg chg="del">
          <pc:chgData name="Kate Narh (2419949)" userId="S::2419949@student.uwtsd.ac.uk::a45645f2-f90c-44dd-bdb4-5aaf9b757799" providerId="AD" clId="Web-{A76EA653-8174-4EC1-E504-316186DACF67}" dt="2025-10-11T17:54:29.500" v="0"/>
          <pc:sldLayoutMkLst>
            <pc:docMk/>
            <pc:sldMasterMk cId="3695226400" sldId="2147483957"/>
            <pc:sldLayoutMk cId="3613252008" sldId="2147483958"/>
          </pc:sldLayoutMkLst>
        </pc:sldLayoutChg>
        <pc:sldLayoutChg chg="del">
          <pc:chgData name="Kate Narh (2419949)" userId="S::2419949@student.uwtsd.ac.uk::a45645f2-f90c-44dd-bdb4-5aaf9b757799" providerId="AD" clId="Web-{A76EA653-8174-4EC1-E504-316186DACF67}" dt="2025-10-11T17:54:29.500" v="0"/>
          <pc:sldLayoutMkLst>
            <pc:docMk/>
            <pc:sldMasterMk cId="3695226400" sldId="2147483957"/>
            <pc:sldLayoutMk cId="3665452775" sldId="2147483959"/>
          </pc:sldLayoutMkLst>
        </pc:sldLayoutChg>
        <pc:sldLayoutChg chg="del">
          <pc:chgData name="Kate Narh (2419949)" userId="S::2419949@student.uwtsd.ac.uk::a45645f2-f90c-44dd-bdb4-5aaf9b757799" providerId="AD" clId="Web-{A76EA653-8174-4EC1-E504-316186DACF67}" dt="2025-10-11T17:54:29.500" v="0"/>
          <pc:sldLayoutMkLst>
            <pc:docMk/>
            <pc:sldMasterMk cId="3695226400" sldId="2147483957"/>
            <pc:sldLayoutMk cId="1359495361" sldId="2147483960"/>
          </pc:sldLayoutMkLst>
        </pc:sldLayoutChg>
        <pc:sldLayoutChg chg="del">
          <pc:chgData name="Kate Narh (2419949)" userId="S::2419949@student.uwtsd.ac.uk::a45645f2-f90c-44dd-bdb4-5aaf9b757799" providerId="AD" clId="Web-{A76EA653-8174-4EC1-E504-316186DACF67}" dt="2025-10-11T17:54:29.500" v="0"/>
          <pc:sldLayoutMkLst>
            <pc:docMk/>
            <pc:sldMasterMk cId="3695226400" sldId="2147483957"/>
            <pc:sldLayoutMk cId="158460118" sldId="2147483961"/>
          </pc:sldLayoutMkLst>
        </pc:sldLayoutChg>
        <pc:sldLayoutChg chg="del">
          <pc:chgData name="Kate Narh (2419949)" userId="S::2419949@student.uwtsd.ac.uk::a45645f2-f90c-44dd-bdb4-5aaf9b757799" providerId="AD" clId="Web-{A76EA653-8174-4EC1-E504-316186DACF67}" dt="2025-10-11T17:54:29.500" v="0"/>
          <pc:sldLayoutMkLst>
            <pc:docMk/>
            <pc:sldMasterMk cId="3695226400" sldId="2147483957"/>
            <pc:sldLayoutMk cId="390981329" sldId="2147483962"/>
          </pc:sldLayoutMkLst>
        </pc:sldLayoutChg>
        <pc:sldLayoutChg chg="del">
          <pc:chgData name="Kate Narh (2419949)" userId="S::2419949@student.uwtsd.ac.uk::a45645f2-f90c-44dd-bdb4-5aaf9b757799" providerId="AD" clId="Web-{A76EA653-8174-4EC1-E504-316186DACF67}" dt="2025-10-11T17:54:29.500" v="0"/>
          <pc:sldLayoutMkLst>
            <pc:docMk/>
            <pc:sldMasterMk cId="3695226400" sldId="2147483957"/>
            <pc:sldLayoutMk cId="2784705199" sldId="2147483963"/>
          </pc:sldLayoutMkLst>
        </pc:sldLayoutChg>
        <pc:sldLayoutChg chg="del">
          <pc:chgData name="Kate Narh (2419949)" userId="S::2419949@student.uwtsd.ac.uk::a45645f2-f90c-44dd-bdb4-5aaf9b757799" providerId="AD" clId="Web-{A76EA653-8174-4EC1-E504-316186DACF67}" dt="2025-10-11T17:54:29.500" v="0"/>
          <pc:sldLayoutMkLst>
            <pc:docMk/>
            <pc:sldMasterMk cId="3695226400" sldId="2147483957"/>
            <pc:sldLayoutMk cId="2499532064" sldId="2147483964"/>
          </pc:sldLayoutMkLst>
        </pc:sldLayoutChg>
        <pc:sldLayoutChg chg="del">
          <pc:chgData name="Kate Narh (2419949)" userId="S::2419949@student.uwtsd.ac.uk::a45645f2-f90c-44dd-bdb4-5aaf9b757799" providerId="AD" clId="Web-{A76EA653-8174-4EC1-E504-316186DACF67}" dt="2025-10-11T17:54:29.500" v="0"/>
          <pc:sldLayoutMkLst>
            <pc:docMk/>
            <pc:sldMasterMk cId="3695226400" sldId="2147483957"/>
            <pc:sldLayoutMk cId="3599988090" sldId="2147483965"/>
          </pc:sldLayoutMkLst>
        </pc:sldLayoutChg>
        <pc:sldLayoutChg chg="del">
          <pc:chgData name="Kate Narh (2419949)" userId="S::2419949@student.uwtsd.ac.uk::a45645f2-f90c-44dd-bdb4-5aaf9b757799" providerId="AD" clId="Web-{A76EA653-8174-4EC1-E504-316186DACF67}" dt="2025-10-11T17:54:29.500" v="0"/>
          <pc:sldLayoutMkLst>
            <pc:docMk/>
            <pc:sldMasterMk cId="3695226400" sldId="2147483957"/>
            <pc:sldLayoutMk cId="904008286" sldId="2147483966"/>
          </pc:sldLayoutMkLst>
        </pc:sldLayoutChg>
        <pc:sldLayoutChg chg="del">
          <pc:chgData name="Kate Narh (2419949)" userId="S::2419949@student.uwtsd.ac.uk::a45645f2-f90c-44dd-bdb4-5aaf9b757799" providerId="AD" clId="Web-{A76EA653-8174-4EC1-E504-316186DACF67}" dt="2025-10-11T17:54:29.500" v="0"/>
          <pc:sldLayoutMkLst>
            <pc:docMk/>
            <pc:sldMasterMk cId="3695226400" sldId="2147483957"/>
            <pc:sldLayoutMk cId="914743021" sldId="2147483967"/>
          </pc:sldLayoutMkLst>
        </pc:sldLayoutChg>
        <pc:sldLayoutChg chg="del">
          <pc:chgData name="Kate Narh (2419949)" userId="S::2419949@student.uwtsd.ac.uk::a45645f2-f90c-44dd-bdb4-5aaf9b757799" providerId="AD" clId="Web-{A76EA653-8174-4EC1-E504-316186DACF67}" dt="2025-10-11T17:54:29.500" v="0"/>
          <pc:sldLayoutMkLst>
            <pc:docMk/>
            <pc:sldMasterMk cId="3695226400" sldId="2147483957"/>
            <pc:sldLayoutMk cId="1167565347" sldId="2147483968"/>
          </pc:sldLayoutMkLst>
        </pc:sldLayoutChg>
      </pc:sldMasterChg>
      <pc:sldMasterChg chg="add del addSldLayout delSldLayout modSldLayout">
        <pc:chgData name="Kate Narh (2419949)" userId="S::2419949@student.uwtsd.ac.uk::a45645f2-f90c-44dd-bdb4-5aaf9b757799" providerId="AD" clId="Web-{A76EA653-8174-4EC1-E504-316186DACF67}" dt="2025-10-11T17:54:33.453" v="1"/>
        <pc:sldMasterMkLst>
          <pc:docMk/>
          <pc:sldMasterMk cId="1174953612" sldId="2147483969"/>
        </pc:sldMasterMkLst>
        <pc:sldLayoutChg chg="add del mod replId">
          <pc:chgData name="Kate Narh (2419949)" userId="S::2419949@student.uwtsd.ac.uk::a45645f2-f90c-44dd-bdb4-5aaf9b757799" providerId="AD" clId="Web-{A76EA653-8174-4EC1-E504-316186DACF67}" dt="2025-10-11T17:54:33.453" v="1"/>
          <pc:sldLayoutMkLst>
            <pc:docMk/>
            <pc:sldMasterMk cId="1174953612" sldId="2147483969"/>
            <pc:sldLayoutMk cId="3369356434" sldId="2147483970"/>
          </pc:sldLayoutMkLst>
        </pc:sldLayoutChg>
        <pc:sldLayoutChg chg="add del mod replId">
          <pc:chgData name="Kate Narh (2419949)" userId="S::2419949@student.uwtsd.ac.uk::a45645f2-f90c-44dd-bdb4-5aaf9b757799" providerId="AD" clId="Web-{A76EA653-8174-4EC1-E504-316186DACF67}" dt="2025-10-11T17:54:33.453" v="1"/>
          <pc:sldLayoutMkLst>
            <pc:docMk/>
            <pc:sldMasterMk cId="1174953612" sldId="2147483969"/>
            <pc:sldLayoutMk cId="3275064414" sldId="2147483971"/>
          </pc:sldLayoutMkLst>
        </pc:sldLayoutChg>
        <pc:sldLayoutChg chg="add del mod replId">
          <pc:chgData name="Kate Narh (2419949)" userId="S::2419949@student.uwtsd.ac.uk::a45645f2-f90c-44dd-bdb4-5aaf9b757799" providerId="AD" clId="Web-{A76EA653-8174-4EC1-E504-316186DACF67}" dt="2025-10-11T17:54:33.453" v="1"/>
          <pc:sldLayoutMkLst>
            <pc:docMk/>
            <pc:sldMasterMk cId="1174953612" sldId="2147483969"/>
            <pc:sldLayoutMk cId="2922612486" sldId="2147483972"/>
          </pc:sldLayoutMkLst>
        </pc:sldLayoutChg>
        <pc:sldLayoutChg chg="add del mod replId">
          <pc:chgData name="Kate Narh (2419949)" userId="S::2419949@student.uwtsd.ac.uk::a45645f2-f90c-44dd-bdb4-5aaf9b757799" providerId="AD" clId="Web-{A76EA653-8174-4EC1-E504-316186DACF67}" dt="2025-10-11T17:54:33.453" v="1"/>
          <pc:sldLayoutMkLst>
            <pc:docMk/>
            <pc:sldMasterMk cId="1174953612" sldId="2147483969"/>
            <pc:sldLayoutMk cId="1859672611" sldId="2147483973"/>
          </pc:sldLayoutMkLst>
        </pc:sldLayoutChg>
        <pc:sldLayoutChg chg="add del mod replId">
          <pc:chgData name="Kate Narh (2419949)" userId="S::2419949@student.uwtsd.ac.uk::a45645f2-f90c-44dd-bdb4-5aaf9b757799" providerId="AD" clId="Web-{A76EA653-8174-4EC1-E504-316186DACF67}" dt="2025-10-11T17:54:33.453" v="1"/>
          <pc:sldLayoutMkLst>
            <pc:docMk/>
            <pc:sldMasterMk cId="1174953612" sldId="2147483969"/>
            <pc:sldLayoutMk cId="3770438895" sldId="2147483974"/>
          </pc:sldLayoutMkLst>
        </pc:sldLayoutChg>
        <pc:sldLayoutChg chg="add del mod replId">
          <pc:chgData name="Kate Narh (2419949)" userId="S::2419949@student.uwtsd.ac.uk::a45645f2-f90c-44dd-bdb4-5aaf9b757799" providerId="AD" clId="Web-{A76EA653-8174-4EC1-E504-316186DACF67}" dt="2025-10-11T17:54:33.453" v="1"/>
          <pc:sldLayoutMkLst>
            <pc:docMk/>
            <pc:sldMasterMk cId="1174953612" sldId="2147483969"/>
            <pc:sldLayoutMk cId="840996688" sldId="2147483975"/>
          </pc:sldLayoutMkLst>
        </pc:sldLayoutChg>
        <pc:sldLayoutChg chg="add del mod replId">
          <pc:chgData name="Kate Narh (2419949)" userId="S::2419949@student.uwtsd.ac.uk::a45645f2-f90c-44dd-bdb4-5aaf9b757799" providerId="AD" clId="Web-{A76EA653-8174-4EC1-E504-316186DACF67}" dt="2025-10-11T17:54:33.453" v="1"/>
          <pc:sldLayoutMkLst>
            <pc:docMk/>
            <pc:sldMasterMk cId="1174953612" sldId="2147483969"/>
            <pc:sldLayoutMk cId="3090239362" sldId="2147483976"/>
          </pc:sldLayoutMkLst>
        </pc:sldLayoutChg>
        <pc:sldLayoutChg chg="add del mod replId">
          <pc:chgData name="Kate Narh (2419949)" userId="S::2419949@student.uwtsd.ac.uk::a45645f2-f90c-44dd-bdb4-5aaf9b757799" providerId="AD" clId="Web-{A76EA653-8174-4EC1-E504-316186DACF67}" dt="2025-10-11T17:54:33.453" v="1"/>
          <pc:sldLayoutMkLst>
            <pc:docMk/>
            <pc:sldMasterMk cId="1174953612" sldId="2147483969"/>
            <pc:sldLayoutMk cId="2640873767" sldId="2147483977"/>
          </pc:sldLayoutMkLst>
        </pc:sldLayoutChg>
        <pc:sldLayoutChg chg="add del mod replId">
          <pc:chgData name="Kate Narh (2419949)" userId="S::2419949@student.uwtsd.ac.uk::a45645f2-f90c-44dd-bdb4-5aaf9b757799" providerId="AD" clId="Web-{A76EA653-8174-4EC1-E504-316186DACF67}" dt="2025-10-11T17:54:33.453" v="1"/>
          <pc:sldLayoutMkLst>
            <pc:docMk/>
            <pc:sldMasterMk cId="1174953612" sldId="2147483969"/>
            <pc:sldLayoutMk cId="2022214818" sldId="2147483978"/>
          </pc:sldLayoutMkLst>
        </pc:sldLayoutChg>
        <pc:sldLayoutChg chg="add del mod replId">
          <pc:chgData name="Kate Narh (2419949)" userId="S::2419949@student.uwtsd.ac.uk::a45645f2-f90c-44dd-bdb4-5aaf9b757799" providerId="AD" clId="Web-{A76EA653-8174-4EC1-E504-316186DACF67}" dt="2025-10-11T17:54:33.453" v="1"/>
          <pc:sldLayoutMkLst>
            <pc:docMk/>
            <pc:sldMasterMk cId="1174953612" sldId="2147483969"/>
            <pc:sldLayoutMk cId="3282928785" sldId="2147483979"/>
          </pc:sldLayoutMkLst>
        </pc:sldLayoutChg>
        <pc:sldLayoutChg chg="add del mod replId">
          <pc:chgData name="Kate Narh (2419949)" userId="S::2419949@student.uwtsd.ac.uk::a45645f2-f90c-44dd-bdb4-5aaf9b757799" providerId="AD" clId="Web-{A76EA653-8174-4EC1-E504-316186DACF67}" dt="2025-10-11T17:54:33.453" v="1"/>
          <pc:sldLayoutMkLst>
            <pc:docMk/>
            <pc:sldMasterMk cId="1174953612" sldId="2147483969"/>
            <pc:sldLayoutMk cId="2812134359" sldId="2147483980"/>
          </pc:sldLayoutMkLst>
        </pc:sldLayoutChg>
      </pc:sldMasterChg>
      <pc:sldMasterChg chg="add del addSldLayout delSldLayout modSldLayout">
        <pc:chgData name="Kate Narh (2419949)" userId="S::2419949@student.uwtsd.ac.uk::a45645f2-f90c-44dd-bdb4-5aaf9b757799" providerId="AD" clId="Web-{A76EA653-8174-4EC1-E504-316186DACF67}" dt="2025-10-11T17:54:37.485" v="2"/>
        <pc:sldMasterMkLst>
          <pc:docMk/>
          <pc:sldMasterMk cId="2297791707" sldId="2147483981"/>
        </pc:sldMasterMkLst>
        <pc:sldLayoutChg chg="add del mod replId">
          <pc:chgData name="Kate Narh (2419949)" userId="S::2419949@student.uwtsd.ac.uk::a45645f2-f90c-44dd-bdb4-5aaf9b757799" providerId="AD" clId="Web-{A76EA653-8174-4EC1-E504-316186DACF67}" dt="2025-10-11T17:54:37.485" v="2"/>
          <pc:sldLayoutMkLst>
            <pc:docMk/>
            <pc:sldMasterMk cId="2297791707" sldId="2147483981"/>
            <pc:sldLayoutMk cId="881741134" sldId="2147483982"/>
          </pc:sldLayoutMkLst>
        </pc:sldLayoutChg>
        <pc:sldLayoutChg chg="add del mod replId">
          <pc:chgData name="Kate Narh (2419949)" userId="S::2419949@student.uwtsd.ac.uk::a45645f2-f90c-44dd-bdb4-5aaf9b757799" providerId="AD" clId="Web-{A76EA653-8174-4EC1-E504-316186DACF67}" dt="2025-10-11T17:54:37.485" v="2"/>
          <pc:sldLayoutMkLst>
            <pc:docMk/>
            <pc:sldMasterMk cId="2297791707" sldId="2147483981"/>
            <pc:sldLayoutMk cId="2933508810" sldId="2147483983"/>
          </pc:sldLayoutMkLst>
        </pc:sldLayoutChg>
        <pc:sldLayoutChg chg="add del mod replId">
          <pc:chgData name="Kate Narh (2419949)" userId="S::2419949@student.uwtsd.ac.uk::a45645f2-f90c-44dd-bdb4-5aaf9b757799" providerId="AD" clId="Web-{A76EA653-8174-4EC1-E504-316186DACF67}" dt="2025-10-11T17:54:37.485" v="2"/>
          <pc:sldLayoutMkLst>
            <pc:docMk/>
            <pc:sldMasterMk cId="2297791707" sldId="2147483981"/>
            <pc:sldLayoutMk cId="3661942062" sldId="2147483984"/>
          </pc:sldLayoutMkLst>
        </pc:sldLayoutChg>
        <pc:sldLayoutChg chg="add del mod replId">
          <pc:chgData name="Kate Narh (2419949)" userId="S::2419949@student.uwtsd.ac.uk::a45645f2-f90c-44dd-bdb4-5aaf9b757799" providerId="AD" clId="Web-{A76EA653-8174-4EC1-E504-316186DACF67}" dt="2025-10-11T17:54:37.485" v="2"/>
          <pc:sldLayoutMkLst>
            <pc:docMk/>
            <pc:sldMasterMk cId="2297791707" sldId="2147483981"/>
            <pc:sldLayoutMk cId="3516110368" sldId="2147483985"/>
          </pc:sldLayoutMkLst>
        </pc:sldLayoutChg>
        <pc:sldLayoutChg chg="add del mod replId">
          <pc:chgData name="Kate Narh (2419949)" userId="S::2419949@student.uwtsd.ac.uk::a45645f2-f90c-44dd-bdb4-5aaf9b757799" providerId="AD" clId="Web-{A76EA653-8174-4EC1-E504-316186DACF67}" dt="2025-10-11T17:54:37.485" v="2"/>
          <pc:sldLayoutMkLst>
            <pc:docMk/>
            <pc:sldMasterMk cId="2297791707" sldId="2147483981"/>
            <pc:sldLayoutMk cId="2444360432" sldId="2147483986"/>
          </pc:sldLayoutMkLst>
        </pc:sldLayoutChg>
        <pc:sldLayoutChg chg="add del mod replId">
          <pc:chgData name="Kate Narh (2419949)" userId="S::2419949@student.uwtsd.ac.uk::a45645f2-f90c-44dd-bdb4-5aaf9b757799" providerId="AD" clId="Web-{A76EA653-8174-4EC1-E504-316186DACF67}" dt="2025-10-11T17:54:37.485" v="2"/>
          <pc:sldLayoutMkLst>
            <pc:docMk/>
            <pc:sldMasterMk cId="2297791707" sldId="2147483981"/>
            <pc:sldLayoutMk cId="1993320937" sldId="2147483987"/>
          </pc:sldLayoutMkLst>
        </pc:sldLayoutChg>
        <pc:sldLayoutChg chg="add del mod replId">
          <pc:chgData name="Kate Narh (2419949)" userId="S::2419949@student.uwtsd.ac.uk::a45645f2-f90c-44dd-bdb4-5aaf9b757799" providerId="AD" clId="Web-{A76EA653-8174-4EC1-E504-316186DACF67}" dt="2025-10-11T17:54:37.485" v="2"/>
          <pc:sldLayoutMkLst>
            <pc:docMk/>
            <pc:sldMasterMk cId="2297791707" sldId="2147483981"/>
            <pc:sldLayoutMk cId="2555888660" sldId="2147483988"/>
          </pc:sldLayoutMkLst>
        </pc:sldLayoutChg>
        <pc:sldLayoutChg chg="add del mod replId">
          <pc:chgData name="Kate Narh (2419949)" userId="S::2419949@student.uwtsd.ac.uk::a45645f2-f90c-44dd-bdb4-5aaf9b757799" providerId="AD" clId="Web-{A76EA653-8174-4EC1-E504-316186DACF67}" dt="2025-10-11T17:54:37.485" v="2"/>
          <pc:sldLayoutMkLst>
            <pc:docMk/>
            <pc:sldMasterMk cId="2297791707" sldId="2147483981"/>
            <pc:sldLayoutMk cId="2402069976" sldId="2147483989"/>
          </pc:sldLayoutMkLst>
        </pc:sldLayoutChg>
        <pc:sldLayoutChg chg="add del mod replId">
          <pc:chgData name="Kate Narh (2419949)" userId="S::2419949@student.uwtsd.ac.uk::a45645f2-f90c-44dd-bdb4-5aaf9b757799" providerId="AD" clId="Web-{A76EA653-8174-4EC1-E504-316186DACF67}" dt="2025-10-11T17:54:37.485" v="2"/>
          <pc:sldLayoutMkLst>
            <pc:docMk/>
            <pc:sldMasterMk cId="2297791707" sldId="2147483981"/>
            <pc:sldLayoutMk cId="2995299510" sldId="2147483990"/>
          </pc:sldLayoutMkLst>
        </pc:sldLayoutChg>
        <pc:sldLayoutChg chg="add del mod replId">
          <pc:chgData name="Kate Narh (2419949)" userId="S::2419949@student.uwtsd.ac.uk::a45645f2-f90c-44dd-bdb4-5aaf9b757799" providerId="AD" clId="Web-{A76EA653-8174-4EC1-E504-316186DACF67}" dt="2025-10-11T17:54:37.485" v="2"/>
          <pc:sldLayoutMkLst>
            <pc:docMk/>
            <pc:sldMasterMk cId="2297791707" sldId="2147483981"/>
            <pc:sldLayoutMk cId="3996554024" sldId="2147483991"/>
          </pc:sldLayoutMkLst>
        </pc:sldLayoutChg>
        <pc:sldLayoutChg chg="add del mod replId">
          <pc:chgData name="Kate Narh (2419949)" userId="S::2419949@student.uwtsd.ac.uk::a45645f2-f90c-44dd-bdb4-5aaf9b757799" providerId="AD" clId="Web-{A76EA653-8174-4EC1-E504-316186DACF67}" dt="2025-10-11T17:54:37.485" v="2"/>
          <pc:sldLayoutMkLst>
            <pc:docMk/>
            <pc:sldMasterMk cId="2297791707" sldId="2147483981"/>
            <pc:sldLayoutMk cId="2628286297" sldId="2147483992"/>
          </pc:sldLayoutMkLst>
        </pc:sldLayoutChg>
      </pc:sldMasterChg>
      <pc:sldMasterChg chg="add del addSldLayout delSldLayout modSldLayout">
        <pc:chgData name="Kate Narh (2419949)" userId="S::2419949@student.uwtsd.ac.uk::a45645f2-f90c-44dd-bdb4-5aaf9b757799" providerId="AD" clId="Web-{A76EA653-8174-4EC1-E504-316186DACF67}" dt="2025-10-11T17:54:40.860" v="3"/>
        <pc:sldMasterMkLst>
          <pc:docMk/>
          <pc:sldMasterMk cId="2301309420" sldId="2147483993"/>
        </pc:sldMasterMkLst>
        <pc:sldLayoutChg chg="add del mod replId">
          <pc:chgData name="Kate Narh (2419949)" userId="S::2419949@student.uwtsd.ac.uk::a45645f2-f90c-44dd-bdb4-5aaf9b757799" providerId="AD" clId="Web-{A76EA653-8174-4EC1-E504-316186DACF67}" dt="2025-10-11T17:54:40.860" v="3"/>
          <pc:sldLayoutMkLst>
            <pc:docMk/>
            <pc:sldMasterMk cId="2301309420" sldId="2147483993"/>
            <pc:sldLayoutMk cId="3151005797" sldId="2147483994"/>
          </pc:sldLayoutMkLst>
        </pc:sldLayoutChg>
        <pc:sldLayoutChg chg="add del mod replId">
          <pc:chgData name="Kate Narh (2419949)" userId="S::2419949@student.uwtsd.ac.uk::a45645f2-f90c-44dd-bdb4-5aaf9b757799" providerId="AD" clId="Web-{A76EA653-8174-4EC1-E504-316186DACF67}" dt="2025-10-11T17:54:40.860" v="3"/>
          <pc:sldLayoutMkLst>
            <pc:docMk/>
            <pc:sldMasterMk cId="2301309420" sldId="2147483993"/>
            <pc:sldLayoutMk cId="3097990062" sldId="2147483995"/>
          </pc:sldLayoutMkLst>
        </pc:sldLayoutChg>
        <pc:sldLayoutChg chg="add del mod replId">
          <pc:chgData name="Kate Narh (2419949)" userId="S::2419949@student.uwtsd.ac.uk::a45645f2-f90c-44dd-bdb4-5aaf9b757799" providerId="AD" clId="Web-{A76EA653-8174-4EC1-E504-316186DACF67}" dt="2025-10-11T17:54:40.860" v="3"/>
          <pc:sldLayoutMkLst>
            <pc:docMk/>
            <pc:sldMasterMk cId="2301309420" sldId="2147483993"/>
            <pc:sldLayoutMk cId="3875711360" sldId="2147483996"/>
          </pc:sldLayoutMkLst>
        </pc:sldLayoutChg>
        <pc:sldLayoutChg chg="add del mod replId">
          <pc:chgData name="Kate Narh (2419949)" userId="S::2419949@student.uwtsd.ac.uk::a45645f2-f90c-44dd-bdb4-5aaf9b757799" providerId="AD" clId="Web-{A76EA653-8174-4EC1-E504-316186DACF67}" dt="2025-10-11T17:54:40.860" v="3"/>
          <pc:sldLayoutMkLst>
            <pc:docMk/>
            <pc:sldMasterMk cId="2301309420" sldId="2147483993"/>
            <pc:sldLayoutMk cId="2822912299" sldId="2147483997"/>
          </pc:sldLayoutMkLst>
        </pc:sldLayoutChg>
        <pc:sldLayoutChg chg="add del mod replId">
          <pc:chgData name="Kate Narh (2419949)" userId="S::2419949@student.uwtsd.ac.uk::a45645f2-f90c-44dd-bdb4-5aaf9b757799" providerId="AD" clId="Web-{A76EA653-8174-4EC1-E504-316186DACF67}" dt="2025-10-11T17:54:40.860" v="3"/>
          <pc:sldLayoutMkLst>
            <pc:docMk/>
            <pc:sldMasterMk cId="2301309420" sldId="2147483993"/>
            <pc:sldLayoutMk cId="4088105553" sldId="2147483998"/>
          </pc:sldLayoutMkLst>
        </pc:sldLayoutChg>
        <pc:sldLayoutChg chg="add del mod replId">
          <pc:chgData name="Kate Narh (2419949)" userId="S::2419949@student.uwtsd.ac.uk::a45645f2-f90c-44dd-bdb4-5aaf9b757799" providerId="AD" clId="Web-{A76EA653-8174-4EC1-E504-316186DACF67}" dt="2025-10-11T17:54:40.860" v="3"/>
          <pc:sldLayoutMkLst>
            <pc:docMk/>
            <pc:sldMasterMk cId="2301309420" sldId="2147483993"/>
            <pc:sldLayoutMk cId="3746828740" sldId="2147483999"/>
          </pc:sldLayoutMkLst>
        </pc:sldLayoutChg>
        <pc:sldLayoutChg chg="add del mod replId">
          <pc:chgData name="Kate Narh (2419949)" userId="S::2419949@student.uwtsd.ac.uk::a45645f2-f90c-44dd-bdb4-5aaf9b757799" providerId="AD" clId="Web-{A76EA653-8174-4EC1-E504-316186DACF67}" dt="2025-10-11T17:54:40.860" v="3"/>
          <pc:sldLayoutMkLst>
            <pc:docMk/>
            <pc:sldMasterMk cId="2301309420" sldId="2147483993"/>
            <pc:sldLayoutMk cId="3019119407" sldId="2147484000"/>
          </pc:sldLayoutMkLst>
        </pc:sldLayoutChg>
        <pc:sldLayoutChg chg="add del mod replId">
          <pc:chgData name="Kate Narh (2419949)" userId="S::2419949@student.uwtsd.ac.uk::a45645f2-f90c-44dd-bdb4-5aaf9b757799" providerId="AD" clId="Web-{A76EA653-8174-4EC1-E504-316186DACF67}" dt="2025-10-11T17:54:40.860" v="3"/>
          <pc:sldLayoutMkLst>
            <pc:docMk/>
            <pc:sldMasterMk cId="2301309420" sldId="2147483993"/>
            <pc:sldLayoutMk cId="425967544" sldId="2147484001"/>
          </pc:sldLayoutMkLst>
        </pc:sldLayoutChg>
        <pc:sldLayoutChg chg="add del mod replId">
          <pc:chgData name="Kate Narh (2419949)" userId="S::2419949@student.uwtsd.ac.uk::a45645f2-f90c-44dd-bdb4-5aaf9b757799" providerId="AD" clId="Web-{A76EA653-8174-4EC1-E504-316186DACF67}" dt="2025-10-11T17:54:40.860" v="3"/>
          <pc:sldLayoutMkLst>
            <pc:docMk/>
            <pc:sldMasterMk cId="2301309420" sldId="2147483993"/>
            <pc:sldLayoutMk cId="905583209" sldId="2147484002"/>
          </pc:sldLayoutMkLst>
        </pc:sldLayoutChg>
        <pc:sldLayoutChg chg="add del mod replId">
          <pc:chgData name="Kate Narh (2419949)" userId="S::2419949@student.uwtsd.ac.uk::a45645f2-f90c-44dd-bdb4-5aaf9b757799" providerId="AD" clId="Web-{A76EA653-8174-4EC1-E504-316186DACF67}" dt="2025-10-11T17:54:40.860" v="3"/>
          <pc:sldLayoutMkLst>
            <pc:docMk/>
            <pc:sldMasterMk cId="2301309420" sldId="2147483993"/>
            <pc:sldLayoutMk cId="3242505644" sldId="2147484003"/>
          </pc:sldLayoutMkLst>
        </pc:sldLayoutChg>
        <pc:sldLayoutChg chg="add del mod replId">
          <pc:chgData name="Kate Narh (2419949)" userId="S::2419949@student.uwtsd.ac.uk::a45645f2-f90c-44dd-bdb4-5aaf9b757799" providerId="AD" clId="Web-{A76EA653-8174-4EC1-E504-316186DACF67}" dt="2025-10-11T17:54:40.860" v="3"/>
          <pc:sldLayoutMkLst>
            <pc:docMk/>
            <pc:sldMasterMk cId="2301309420" sldId="2147483993"/>
            <pc:sldLayoutMk cId="408269263" sldId="2147484004"/>
          </pc:sldLayoutMkLst>
        </pc:sldLayoutChg>
      </pc:sldMasterChg>
      <pc:sldMasterChg chg="add del addSldLayout delSldLayout modSldLayout">
        <pc:chgData name="Kate Narh (2419949)" userId="S::2419949@student.uwtsd.ac.uk::a45645f2-f90c-44dd-bdb4-5aaf9b757799" providerId="AD" clId="Web-{A76EA653-8174-4EC1-E504-316186DACF67}" dt="2025-10-11T17:54:44.267" v="4"/>
        <pc:sldMasterMkLst>
          <pc:docMk/>
          <pc:sldMasterMk cId="3217684083" sldId="2147484005"/>
        </pc:sldMasterMkLst>
        <pc:sldLayoutChg chg="add del mod replId">
          <pc:chgData name="Kate Narh (2419949)" userId="S::2419949@student.uwtsd.ac.uk::a45645f2-f90c-44dd-bdb4-5aaf9b757799" providerId="AD" clId="Web-{A76EA653-8174-4EC1-E504-316186DACF67}" dt="2025-10-11T17:54:44.267" v="4"/>
          <pc:sldLayoutMkLst>
            <pc:docMk/>
            <pc:sldMasterMk cId="3217684083" sldId="2147484005"/>
            <pc:sldLayoutMk cId="3574594072" sldId="2147484006"/>
          </pc:sldLayoutMkLst>
        </pc:sldLayoutChg>
        <pc:sldLayoutChg chg="add del mod replId">
          <pc:chgData name="Kate Narh (2419949)" userId="S::2419949@student.uwtsd.ac.uk::a45645f2-f90c-44dd-bdb4-5aaf9b757799" providerId="AD" clId="Web-{A76EA653-8174-4EC1-E504-316186DACF67}" dt="2025-10-11T17:54:44.267" v="4"/>
          <pc:sldLayoutMkLst>
            <pc:docMk/>
            <pc:sldMasterMk cId="3217684083" sldId="2147484005"/>
            <pc:sldLayoutMk cId="509399701" sldId="2147484007"/>
          </pc:sldLayoutMkLst>
        </pc:sldLayoutChg>
        <pc:sldLayoutChg chg="add del mod replId">
          <pc:chgData name="Kate Narh (2419949)" userId="S::2419949@student.uwtsd.ac.uk::a45645f2-f90c-44dd-bdb4-5aaf9b757799" providerId="AD" clId="Web-{A76EA653-8174-4EC1-E504-316186DACF67}" dt="2025-10-11T17:54:44.267" v="4"/>
          <pc:sldLayoutMkLst>
            <pc:docMk/>
            <pc:sldMasterMk cId="3217684083" sldId="2147484005"/>
            <pc:sldLayoutMk cId="1808279983" sldId="2147484008"/>
          </pc:sldLayoutMkLst>
        </pc:sldLayoutChg>
        <pc:sldLayoutChg chg="add del mod replId">
          <pc:chgData name="Kate Narh (2419949)" userId="S::2419949@student.uwtsd.ac.uk::a45645f2-f90c-44dd-bdb4-5aaf9b757799" providerId="AD" clId="Web-{A76EA653-8174-4EC1-E504-316186DACF67}" dt="2025-10-11T17:54:44.267" v="4"/>
          <pc:sldLayoutMkLst>
            <pc:docMk/>
            <pc:sldMasterMk cId="3217684083" sldId="2147484005"/>
            <pc:sldLayoutMk cId="3034235359" sldId="2147484009"/>
          </pc:sldLayoutMkLst>
        </pc:sldLayoutChg>
        <pc:sldLayoutChg chg="add del mod replId">
          <pc:chgData name="Kate Narh (2419949)" userId="S::2419949@student.uwtsd.ac.uk::a45645f2-f90c-44dd-bdb4-5aaf9b757799" providerId="AD" clId="Web-{A76EA653-8174-4EC1-E504-316186DACF67}" dt="2025-10-11T17:54:44.267" v="4"/>
          <pc:sldLayoutMkLst>
            <pc:docMk/>
            <pc:sldMasterMk cId="3217684083" sldId="2147484005"/>
            <pc:sldLayoutMk cId="3184350578" sldId="2147484010"/>
          </pc:sldLayoutMkLst>
        </pc:sldLayoutChg>
        <pc:sldLayoutChg chg="add del mod replId">
          <pc:chgData name="Kate Narh (2419949)" userId="S::2419949@student.uwtsd.ac.uk::a45645f2-f90c-44dd-bdb4-5aaf9b757799" providerId="AD" clId="Web-{A76EA653-8174-4EC1-E504-316186DACF67}" dt="2025-10-11T17:54:44.267" v="4"/>
          <pc:sldLayoutMkLst>
            <pc:docMk/>
            <pc:sldMasterMk cId="3217684083" sldId="2147484005"/>
            <pc:sldLayoutMk cId="4029206014" sldId="2147484011"/>
          </pc:sldLayoutMkLst>
        </pc:sldLayoutChg>
        <pc:sldLayoutChg chg="add del mod replId">
          <pc:chgData name="Kate Narh (2419949)" userId="S::2419949@student.uwtsd.ac.uk::a45645f2-f90c-44dd-bdb4-5aaf9b757799" providerId="AD" clId="Web-{A76EA653-8174-4EC1-E504-316186DACF67}" dt="2025-10-11T17:54:44.267" v="4"/>
          <pc:sldLayoutMkLst>
            <pc:docMk/>
            <pc:sldMasterMk cId="3217684083" sldId="2147484005"/>
            <pc:sldLayoutMk cId="2394706984" sldId="2147484012"/>
          </pc:sldLayoutMkLst>
        </pc:sldLayoutChg>
        <pc:sldLayoutChg chg="add del mod replId">
          <pc:chgData name="Kate Narh (2419949)" userId="S::2419949@student.uwtsd.ac.uk::a45645f2-f90c-44dd-bdb4-5aaf9b757799" providerId="AD" clId="Web-{A76EA653-8174-4EC1-E504-316186DACF67}" dt="2025-10-11T17:54:44.267" v="4"/>
          <pc:sldLayoutMkLst>
            <pc:docMk/>
            <pc:sldMasterMk cId="3217684083" sldId="2147484005"/>
            <pc:sldLayoutMk cId="1791455063" sldId="2147484013"/>
          </pc:sldLayoutMkLst>
        </pc:sldLayoutChg>
        <pc:sldLayoutChg chg="add del mod replId">
          <pc:chgData name="Kate Narh (2419949)" userId="S::2419949@student.uwtsd.ac.uk::a45645f2-f90c-44dd-bdb4-5aaf9b757799" providerId="AD" clId="Web-{A76EA653-8174-4EC1-E504-316186DACF67}" dt="2025-10-11T17:54:44.267" v="4"/>
          <pc:sldLayoutMkLst>
            <pc:docMk/>
            <pc:sldMasterMk cId="3217684083" sldId="2147484005"/>
            <pc:sldLayoutMk cId="1518280741" sldId="2147484014"/>
          </pc:sldLayoutMkLst>
        </pc:sldLayoutChg>
        <pc:sldLayoutChg chg="add del mod replId">
          <pc:chgData name="Kate Narh (2419949)" userId="S::2419949@student.uwtsd.ac.uk::a45645f2-f90c-44dd-bdb4-5aaf9b757799" providerId="AD" clId="Web-{A76EA653-8174-4EC1-E504-316186DACF67}" dt="2025-10-11T17:54:44.267" v="4"/>
          <pc:sldLayoutMkLst>
            <pc:docMk/>
            <pc:sldMasterMk cId="3217684083" sldId="2147484005"/>
            <pc:sldLayoutMk cId="2337198060" sldId="2147484015"/>
          </pc:sldLayoutMkLst>
        </pc:sldLayoutChg>
        <pc:sldLayoutChg chg="add del mod replId">
          <pc:chgData name="Kate Narh (2419949)" userId="S::2419949@student.uwtsd.ac.uk::a45645f2-f90c-44dd-bdb4-5aaf9b757799" providerId="AD" clId="Web-{A76EA653-8174-4EC1-E504-316186DACF67}" dt="2025-10-11T17:54:44.267" v="4"/>
          <pc:sldLayoutMkLst>
            <pc:docMk/>
            <pc:sldMasterMk cId="3217684083" sldId="2147484005"/>
            <pc:sldLayoutMk cId="1693294144" sldId="2147484016"/>
          </pc:sldLayoutMkLst>
        </pc:sldLayoutChg>
      </pc:sldMasterChg>
      <pc:sldMasterChg chg="add del addSldLayout delSldLayout modSldLayout">
        <pc:chgData name="Kate Narh (2419949)" userId="S::2419949@student.uwtsd.ac.uk::a45645f2-f90c-44dd-bdb4-5aaf9b757799" providerId="AD" clId="Web-{A76EA653-8174-4EC1-E504-316186DACF67}" dt="2025-10-11T17:54:47.736" v="5"/>
        <pc:sldMasterMkLst>
          <pc:docMk/>
          <pc:sldMasterMk cId="167681810" sldId="2147484017"/>
        </pc:sldMasterMkLst>
        <pc:sldLayoutChg chg="add del mod replId">
          <pc:chgData name="Kate Narh (2419949)" userId="S::2419949@student.uwtsd.ac.uk::a45645f2-f90c-44dd-bdb4-5aaf9b757799" providerId="AD" clId="Web-{A76EA653-8174-4EC1-E504-316186DACF67}" dt="2025-10-11T17:54:47.736" v="5"/>
          <pc:sldLayoutMkLst>
            <pc:docMk/>
            <pc:sldMasterMk cId="167681810" sldId="2147484017"/>
            <pc:sldLayoutMk cId="3626571264" sldId="2147484018"/>
          </pc:sldLayoutMkLst>
        </pc:sldLayoutChg>
        <pc:sldLayoutChg chg="add del mod replId">
          <pc:chgData name="Kate Narh (2419949)" userId="S::2419949@student.uwtsd.ac.uk::a45645f2-f90c-44dd-bdb4-5aaf9b757799" providerId="AD" clId="Web-{A76EA653-8174-4EC1-E504-316186DACF67}" dt="2025-10-11T17:54:47.736" v="5"/>
          <pc:sldLayoutMkLst>
            <pc:docMk/>
            <pc:sldMasterMk cId="167681810" sldId="2147484017"/>
            <pc:sldLayoutMk cId="2043443852" sldId="2147484019"/>
          </pc:sldLayoutMkLst>
        </pc:sldLayoutChg>
        <pc:sldLayoutChg chg="add del mod replId">
          <pc:chgData name="Kate Narh (2419949)" userId="S::2419949@student.uwtsd.ac.uk::a45645f2-f90c-44dd-bdb4-5aaf9b757799" providerId="AD" clId="Web-{A76EA653-8174-4EC1-E504-316186DACF67}" dt="2025-10-11T17:54:47.736" v="5"/>
          <pc:sldLayoutMkLst>
            <pc:docMk/>
            <pc:sldMasterMk cId="167681810" sldId="2147484017"/>
            <pc:sldLayoutMk cId="2942740676" sldId="2147484020"/>
          </pc:sldLayoutMkLst>
        </pc:sldLayoutChg>
        <pc:sldLayoutChg chg="add del mod replId">
          <pc:chgData name="Kate Narh (2419949)" userId="S::2419949@student.uwtsd.ac.uk::a45645f2-f90c-44dd-bdb4-5aaf9b757799" providerId="AD" clId="Web-{A76EA653-8174-4EC1-E504-316186DACF67}" dt="2025-10-11T17:54:47.736" v="5"/>
          <pc:sldLayoutMkLst>
            <pc:docMk/>
            <pc:sldMasterMk cId="167681810" sldId="2147484017"/>
            <pc:sldLayoutMk cId="1469998816" sldId="2147484021"/>
          </pc:sldLayoutMkLst>
        </pc:sldLayoutChg>
        <pc:sldLayoutChg chg="add del mod replId">
          <pc:chgData name="Kate Narh (2419949)" userId="S::2419949@student.uwtsd.ac.uk::a45645f2-f90c-44dd-bdb4-5aaf9b757799" providerId="AD" clId="Web-{A76EA653-8174-4EC1-E504-316186DACF67}" dt="2025-10-11T17:54:47.736" v="5"/>
          <pc:sldLayoutMkLst>
            <pc:docMk/>
            <pc:sldMasterMk cId="167681810" sldId="2147484017"/>
            <pc:sldLayoutMk cId="3853819520" sldId="2147484022"/>
          </pc:sldLayoutMkLst>
        </pc:sldLayoutChg>
        <pc:sldLayoutChg chg="add del mod replId">
          <pc:chgData name="Kate Narh (2419949)" userId="S::2419949@student.uwtsd.ac.uk::a45645f2-f90c-44dd-bdb4-5aaf9b757799" providerId="AD" clId="Web-{A76EA653-8174-4EC1-E504-316186DACF67}" dt="2025-10-11T17:54:47.736" v="5"/>
          <pc:sldLayoutMkLst>
            <pc:docMk/>
            <pc:sldMasterMk cId="167681810" sldId="2147484017"/>
            <pc:sldLayoutMk cId="2475465285" sldId="2147484023"/>
          </pc:sldLayoutMkLst>
        </pc:sldLayoutChg>
        <pc:sldLayoutChg chg="add del mod replId">
          <pc:chgData name="Kate Narh (2419949)" userId="S::2419949@student.uwtsd.ac.uk::a45645f2-f90c-44dd-bdb4-5aaf9b757799" providerId="AD" clId="Web-{A76EA653-8174-4EC1-E504-316186DACF67}" dt="2025-10-11T17:54:47.736" v="5"/>
          <pc:sldLayoutMkLst>
            <pc:docMk/>
            <pc:sldMasterMk cId="167681810" sldId="2147484017"/>
            <pc:sldLayoutMk cId="1344715254" sldId="2147484024"/>
          </pc:sldLayoutMkLst>
        </pc:sldLayoutChg>
        <pc:sldLayoutChg chg="add del mod replId">
          <pc:chgData name="Kate Narh (2419949)" userId="S::2419949@student.uwtsd.ac.uk::a45645f2-f90c-44dd-bdb4-5aaf9b757799" providerId="AD" clId="Web-{A76EA653-8174-4EC1-E504-316186DACF67}" dt="2025-10-11T17:54:47.736" v="5"/>
          <pc:sldLayoutMkLst>
            <pc:docMk/>
            <pc:sldMasterMk cId="167681810" sldId="2147484017"/>
            <pc:sldLayoutMk cId="2658590765" sldId="2147484025"/>
          </pc:sldLayoutMkLst>
        </pc:sldLayoutChg>
        <pc:sldLayoutChg chg="add del mod replId">
          <pc:chgData name="Kate Narh (2419949)" userId="S::2419949@student.uwtsd.ac.uk::a45645f2-f90c-44dd-bdb4-5aaf9b757799" providerId="AD" clId="Web-{A76EA653-8174-4EC1-E504-316186DACF67}" dt="2025-10-11T17:54:47.736" v="5"/>
          <pc:sldLayoutMkLst>
            <pc:docMk/>
            <pc:sldMasterMk cId="167681810" sldId="2147484017"/>
            <pc:sldLayoutMk cId="2586365340" sldId="2147484026"/>
          </pc:sldLayoutMkLst>
        </pc:sldLayoutChg>
        <pc:sldLayoutChg chg="add del mod replId">
          <pc:chgData name="Kate Narh (2419949)" userId="S::2419949@student.uwtsd.ac.uk::a45645f2-f90c-44dd-bdb4-5aaf9b757799" providerId="AD" clId="Web-{A76EA653-8174-4EC1-E504-316186DACF67}" dt="2025-10-11T17:54:47.736" v="5"/>
          <pc:sldLayoutMkLst>
            <pc:docMk/>
            <pc:sldMasterMk cId="167681810" sldId="2147484017"/>
            <pc:sldLayoutMk cId="4014885441" sldId="2147484027"/>
          </pc:sldLayoutMkLst>
        </pc:sldLayoutChg>
        <pc:sldLayoutChg chg="add del mod replId">
          <pc:chgData name="Kate Narh (2419949)" userId="S::2419949@student.uwtsd.ac.uk::a45645f2-f90c-44dd-bdb4-5aaf9b757799" providerId="AD" clId="Web-{A76EA653-8174-4EC1-E504-316186DACF67}" dt="2025-10-11T17:54:47.736" v="5"/>
          <pc:sldLayoutMkLst>
            <pc:docMk/>
            <pc:sldMasterMk cId="167681810" sldId="2147484017"/>
            <pc:sldLayoutMk cId="3288485978" sldId="2147484028"/>
          </pc:sldLayoutMkLst>
        </pc:sldLayoutChg>
      </pc:sldMasterChg>
      <pc:sldMasterChg chg="add del addSldLayout delSldLayout modSldLayout">
        <pc:chgData name="Kate Narh (2419949)" userId="S::2419949@student.uwtsd.ac.uk::a45645f2-f90c-44dd-bdb4-5aaf9b757799" providerId="AD" clId="Web-{A76EA653-8174-4EC1-E504-316186DACF67}" dt="2025-10-11T17:54:51.611" v="6"/>
        <pc:sldMasterMkLst>
          <pc:docMk/>
          <pc:sldMasterMk cId="2910675218" sldId="2147484029"/>
        </pc:sldMasterMkLst>
        <pc:sldLayoutChg chg="add del mod replId">
          <pc:chgData name="Kate Narh (2419949)" userId="S::2419949@student.uwtsd.ac.uk::a45645f2-f90c-44dd-bdb4-5aaf9b757799" providerId="AD" clId="Web-{A76EA653-8174-4EC1-E504-316186DACF67}" dt="2025-10-11T17:54:51.611" v="6"/>
          <pc:sldLayoutMkLst>
            <pc:docMk/>
            <pc:sldMasterMk cId="2910675218" sldId="2147484029"/>
            <pc:sldLayoutMk cId="610183814" sldId="2147484030"/>
          </pc:sldLayoutMkLst>
        </pc:sldLayoutChg>
        <pc:sldLayoutChg chg="add del mod replId">
          <pc:chgData name="Kate Narh (2419949)" userId="S::2419949@student.uwtsd.ac.uk::a45645f2-f90c-44dd-bdb4-5aaf9b757799" providerId="AD" clId="Web-{A76EA653-8174-4EC1-E504-316186DACF67}" dt="2025-10-11T17:54:51.611" v="6"/>
          <pc:sldLayoutMkLst>
            <pc:docMk/>
            <pc:sldMasterMk cId="2910675218" sldId="2147484029"/>
            <pc:sldLayoutMk cId="41052845" sldId="2147484031"/>
          </pc:sldLayoutMkLst>
        </pc:sldLayoutChg>
        <pc:sldLayoutChg chg="add del mod replId">
          <pc:chgData name="Kate Narh (2419949)" userId="S::2419949@student.uwtsd.ac.uk::a45645f2-f90c-44dd-bdb4-5aaf9b757799" providerId="AD" clId="Web-{A76EA653-8174-4EC1-E504-316186DACF67}" dt="2025-10-11T17:54:51.611" v="6"/>
          <pc:sldLayoutMkLst>
            <pc:docMk/>
            <pc:sldMasterMk cId="2910675218" sldId="2147484029"/>
            <pc:sldLayoutMk cId="2131157802" sldId="2147484032"/>
          </pc:sldLayoutMkLst>
        </pc:sldLayoutChg>
        <pc:sldLayoutChg chg="add del mod replId">
          <pc:chgData name="Kate Narh (2419949)" userId="S::2419949@student.uwtsd.ac.uk::a45645f2-f90c-44dd-bdb4-5aaf9b757799" providerId="AD" clId="Web-{A76EA653-8174-4EC1-E504-316186DACF67}" dt="2025-10-11T17:54:51.611" v="6"/>
          <pc:sldLayoutMkLst>
            <pc:docMk/>
            <pc:sldMasterMk cId="2910675218" sldId="2147484029"/>
            <pc:sldLayoutMk cId="4260181500" sldId="2147484033"/>
          </pc:sldLayoutMkLst>
        </pc:sldLayoutChg>
        <pc:sldLayoutChg chg="add del mod replId">
          <pc:chgData name="Kate Narh (2419949)" userId="S::2419949@student.uwtsd.ac.uk::a45645f2-f90c-44dd-bdb4-5aaf9b757799" providerId="AD" clId="Web-{A76EA653-8174-4EC1-E504-316186DACF67}" dt="2025-10-11T17:54:51.611" v="6"/>
          <pc:sldLayoutMkLst>
            <pc:docMk/>
            <pc:sldMasterMk cId="2910675218" sldId="2147484029"/>
            <pc:sldLayoutMk cId="4106517849" sldId="2147484034"/>
          </pc:sldLayoutMkLst>
        </pc:sldLayoutChg>
        <pc:sldLayoutChg chg="add del mod replId">
          <pc:chgData name="Kate Narh (2419949)" userId="S::2419949@student.uwtsd.ac.uk::a45645f2-f90c-44dd-bdb4-5aaf9b757799" providerId="AD" clId="Web-{A76EA653-8174-4EC1-E504-316186DACF67}" dt="2025-10-11T17:54:51.611" v="6"/>
          <pc:sldLayoutMkLst>
            <pc:docMk/>
            <pc:sldMasterMk cId="2910675218" sldId="2147484029"/>
            <pc:sldLayoutMk cId="3125563425" sldId="2147484035"/>
          </pc:sldLayoutMkLst>
        </pc:sldLayoutChg>
        <pc:sldLayoutChg chg="add del mod replId">
          <pc:chgData name="Kate Narh (2419949)" userId="S::2419949@student.uwtsd.ac.uk::a45645f2-f90c-44dd-bdb4-5aaf9b757799" providerId="AD" clId="Web-{A76EA653-8174-4EC1-E504-316186DACF67}" dt="2025-10-11T17:54:51.611" v="6"/>
          <pc:sldLayoutMkLst>
            <pc:docMk/>
            <pc:sldMasterMk cId="2910675218" sldId="2147484029"/>
            <pc:sldLayoutMk cId="2486955202" sldId="2147484036"/>
          </pc:sldLayoutMkLst>
        </pc:sldLayoutChg>
        <pc:sldLayoutChg chg="add del mod replId">
          <pc:chgData name="Kate Narh (2419949)" userId="S::2419949@student.uwtsd.ac.uk::a45645f2-f90c-44dd-bdb4-5aaf9b757799" providerId="AD" clId="Web-{A76EA653-8174-4EC1-E504-316186DACF67}" dt="2025-10-11T17:54:51.611" v="6"/>
          <pc:sldLayoutMkLst>
            <pc:docMk/>
            <pc:sldMasterMk cId="2910675218" sldId="2147484029"/>
            <pc:sldLayoutMk cId="2519333377" sldId="2147484037"/>
          </pc:sldLayoutMkLst>
        </pc:sldLayoutChg>
        <pc:sldLayoutChg chg="add del mod replId">
          <pc:chgData name="Kate Narh (2419949)" userId="S::2419949@student.uwtsd.ac.uk::a45645f2-f90c-44dd-bdb4-5aaf9b757799" providerId="AD" clId="Web-{A76EA653-8174-4EC1-E504-316186DACF67}" dt="2025-10-11T17:54:51.611" v="6"/>
          <pc:sldLayoutMkLst>
            <pc:docMk/>
            <pc:sldMasterMk cId="2910675218" sldId="2147484029"/>
            <pc:sldLayoutMk cId="1114976547" sldId="2147484038"/>
          </pc:sldLayoutMkLst>
        </pc:sldLayoutChg>
        <pc:sldLayoutChg chg="add del mod replId">
          <pc:chgData name="Kate Narh (2419949)" userId="S::2419949@student.uwtsd.ac.uk::a45645f2-f90c-44dd-bdb4-5aaf9b757799" providerId="AD" clId="Web-{A76EA653-8174-4EC1-E504-316186DACF67}" dt="2025-10-11T17:54:51.611" v="6"/>
          <pc:sldLayoutMkLst>
            <pc:docMk/>
            <pc:sldMasterMk cId="2910675218" sldId="2147484029"/>
            <pc:sldLayoutMk cId="3961954128" sldId="2147484039"/>
          </pc:sldLayoutMkLst>
        </pc:sldLayoutChg>
        <pc:sldLayoutChg chg="add del mod replId">
          <pc:chgData name="Kate Narh (2419949)" userId="S::2419949@student.uwtsd.ac.uk::a45645f2-f90c-44dd-bdb4-5aaf9b757799" providerId="AD" clId="Web-{A76EA653-8174-4EC1-E504-316186DACF67}" dt="2025-10-11T17:54:51.611" v="6"/>
          <pc:sldLayoutMkLst>
            <pc:docMk/>
            <pc:sldMasterMk cId="2910675218" sldId="2147484029"/>
            <pc:sldLayoutMk cId="815588055" sldId="2147484040"/>
          </pc:sldLayoutMkLst>
        </pc:sldLayoutChg>
      </pc:sldMasterChg>
      <pc:sldMasterChg chg="add del addSldLayout delSldLayout modSldLayout">
        <pc:chgData name="Kate Narh (2419949)" userId="S::2419949@student.uwtsd.ac.uk::a45645f2-f90c-44dd-bdb4-5aaf9b757799" providerId="AD" clId="Web-{A76EA653-8174-4EC1-E504-316186DACF67}" dt="2025-10-11T17:55:13.410" v="7"/>
        <pc:sldMasterMkLst>
          <pc:docMk/>
          <pc:sldMasterMk cId="1412334177" sldId="2147484041"/>
        </pc:sldMasterMkLst>
        <pc:sldLayoutChg chg="add del mod replId">
          <pc:chgData name="Kate Narh (2419949)" userId="S::2419949@student.uwtsd.ac.uk::a45645f2-f90c-44dd-bdb4-5aaf9b757799" providerId="AD" clId="Web-{A76EA653-8174-4EC1-E504-316186DACF67}" dt="2025-10-11T17:55:13.410" v="7"/>
          <pc:sldLayoutMkLst>
            <pc:docMk/>
            <pc:sldMasterMk cId="1412334177" sldId="2147484041"/>
            <pc:sldLayoutMk cId="1779163375" sldId="2147484042"/>
          </pc:sldLayoutMkLst>
        </pc:sldLayoutChg>
        <pc:sldLayoutChg chg="add del mod replId">
          <pc:chgData name="Kate Narh (2419949)" userId="S::2419949@student.uwtsd.ac.uk::a45645f2-f90c-44dd-bdb4-5aaf9b757799" providerId="AD" clId="Web-{A76EA653-8174-4EC1-E504-316186DACF67}" dt="2025-10-11T17:55:13.410" v="7"/>
          <pc:sldLayoutMkLst>
            <pc:docMk/>
            <pc:sldMasterMk cId="1412334177" sldId="2147484041"/>
            <pc:sldLayoutMk cId="2502670909" sldId="2147484043"/>
          </pc:sldLayoutMkLst>
        </pc:sldLayoutChg>
        <pc:sldLayoutChg chg="add del mod replId">
          <pc:chgData name="Kate Narh (2419949)" userId="S::2419949@student.uwtsd.ac.uk::a45645f2-f90c-44dd-bdb4-5aaf9b757799" providerId="AD" clId="Web-{A76EA653-8174-4EC1-E504-316186DACF67}" dt="2025-10-11T17:55:13.410" v="7"/>
          <pc:sldLayoutMkLst>
            <pc:docMk/>
            <pc:sldMasterMk cId="1412334177" sldId="2147484041"/>
            <pc:sldLayoutMk cId="3012679644" sldId="2147484044"/>
          </pc:sldLayoutMkLst>
        </pc:sldLayoutChg>
        <pc:sldLayoutChg chg="add del mod replId">
          <pc:chgData name="Kate Narh (2419949)" userId="S::2419949@student.uwtsd.ac.uk::a45645f2-f90c-44dd-bdb4-5aaf9b757799" providerId="AD" clId="Web-{A76EA653-8174-4EC1-E504-316186DACF67}" dt="2025-10-11T17:55:13.410" v="7"/>
          <pc:sldLayoutMkLst>
            <pc:docMk/>
            <pc:sldMasterMk cId="1412334177" sldId="2147484041"/>
            <pc:sldLayoutMk cId="3374937911" sldId="2147484045"/>
          </pc:sldLayoutMkLst>
        </pc:sldLayoutChg>
        <pc:sldLayoutChg chg="add del mod replId">
          <pc:chgData name="Kate Narh (2419949)" userId="S::2419949@student.uwtsd.ac.uk::a45645f2-f90c-44dd-bdb4-5aaf9b757799" providerId="AD" clId="Web-{A76EA653-8174-4EC1-E504-316186DACF67}" dt="2025-10-11T17:55:13.410" v="7"/>
          <pc:sldLayoutMkLst>
            <pc:docMk/>
            <pc:sldMasterMk cId="1412334177" sldId="2147484041"/>
            <pc:sldLayoutMk cId="3811053286" sldId="2147484046"/>
          </pc:sldLayoutMkLst>
        </pc:sldLayoutChg>
        <pc:sldLayoutChg chg="add del mod replId">
          <pc:chgData name="Kate Narh (2419949)" userId="S::2419949@student.uwtsd.ac.uk::a45645f2-f90c-44dd-bdb4-5aaf9b757799" providerId="AD" clId="Web-{A76EA653-8174-4EC1-E504-316186DACF67}" dt="2025-10-11T17:55:13.410" v="7"/>
          <pc:sldLayoutMkLst>
            <pc:docMk/>
            <pc:sldMasterMk cId="1412334177" sldId="2147484041"/>
            <pc:sldLayoutMk cId="4145371805" sldId="2147484047"/>
          </pc:sldLayoutMkLst>
        </pc:sldLayoutChg>
        <pc:sldLayoutChg chg="add del mod replId">
          <pc:chgData name="Kate Narh (2419949)" userId="S::2419949@student.uwtsd.ac.uk::a45645f2-f90c-44dd-bdb4-5aaf9b757799" providerId="AD" clId="Web-{A76EA653-8174-4EC1-E504-316186DACF67}" dt="2025-10-11T17:55:13.410" v="7"/>
          <pc:sldLayoutMkLst>
            <pc:docMk/>
            <pc:sldMasterMk cId="1412334177" sldId="2147484041"/>
            <pc:sldLayoutMk cId="1726633684" sldId="2147484048"/>
          </pc:sldLayoutMkLst>
        </pc:sldLayoutChg>
        <pc:sldLayoutChg chg="add del mod replId">
          <pc:chgData name="Kate Narh (2419949)" userId="S::2419949@student.uwtsd.ac.uk::a45645f2-f90c-44dd-bdb4-5aaf9b757799" providerId="AD" clId="Web-{A76EA653-8174-4EC1-E504-316186DACF67}" dt="2025-10-11T17:55:13.410" v="7"/>
          <pc:sldLayoutMkLst>
            <pc:docMk/>
            <pc:sldMasterMk cId="1412334177" sldId="2147484041"/>
            <pc:sldLayoutMk cId="100392823" sldId="2147484049"/>
          </pc:sldLayoutMkLst>
        </pc:sldLayoutChg>
        <pc:sldLayoutChg chg="add del mod replId">
          <pc:chgData name="Kate Narh (2419949)" userId="S::2419949@student.uwtsd.ac.uk::a45645f2-f90c-44dd-bdb4-5aaf9b757799" providerId="AD" clId="Web-{A76EA653-8174-4EC1-E504-316186DACF67}" dt="2025-10-11T17:55:13.410" v="7"/>
          <pc:sldLayoutMkLst>
            <pc:docMk/>
            <pc:sldMasterMk cId="1412334177" sldId="2147484041"/>
            <pc:sldLayoutMk cId="3997844704" sldId="2147484050"/>
          </pc:sldLayoutMkLst>
        </pc:sldLayoutChg>
        <pc:sldLayoutChg chg="add del mod replId">
          <pc:chgData name="Kate Narh (2419949)" userId="S::2419949@student.uwtsd.ac.uk::a45645f2-f90c-44dd-bdb4-5aaf9b757799" providerId="AD" clId="Web-{A76EA653-8174-4EC1-E504-316186DACF67}" dt="2025-10-11T17:55:13.410" v="7"/>
          <pc:sldLayoutMkLst>
            <pc:docMk/>
            <pc:sldMasterMk cId="1412334177" sldId="2147484041"/>
            <pc:sldLayoutMk cId="3117249386" sldId="2147484051"/>
          </pc:sldLayoutMkLst>
        </pc:sldLayoutChg>
        <pc:sldLayoutChg chg="add del mod replId">
          <pc:chgData name="Kate Narh (2419949)" userId="S::2419949@student.uwtsd.ac.uk::a45645f2-f90c-44dd-bdb4-5aaf9b757799" providerId="AD" clId="Web-{A76EA653-8174-4EC1-E504-316186DACF67}" dt="2025-10-11T17:55:13.410" v="7"/>
          <pc:sldLayoutMkLst>
            <pc:docMk/>
            <pc:sldMasterMk cId="1412334177" sldId="2147484041"/>
            <pc:sldLayoutMk cId="3424090014" sldId="2147484052"/>
          </pc:sldLayoutMkLst>
        </pc:sldLayoutChg>
      </pc:sldMasterChg>
      <pc:sldMasterChg chg="add del addSldLayout delSldLayout modSldLayout">
        <pc:chgData name="Kate Narh (2419949)" userId="S::2419949@student.uwtsd.ac.uk::a45645f2-f90c-44dd-bdb4-5aaf9b757799" providerId="AD" clId="Web-{A76EA653-8174-4EC1-E504-316186DACF67}" dt="2025-10-11T17:55:18.426" v="8"/>
        <pc:sldMasterMkLst>
          <pc:docMk/>
          <pc:sldMasterMk cId="966475720" sldId="2147484053"/>
        </pc:sldMasterMkLst>
        <pc:sldLayoutChg chg="add del mod replId">
          <pc:chgData name="Kate Narh (2419949)" userId="S::2419949@student.uwtsd.ac.uk::a45645f2-f90c-44dd-bdb4-5aaf9b757799" providerId="AD" clId="Web-{A76EA653-8174-4EC1-E504-316186DACF67}" dt="2025-10-11T17:55:18.426" v="8"/>
          <pc:sldLayoutMkLst>
            <pc:docMk/>
            <pc:sldMasterMk cId="966475720" sldId="2147484053"/>
            <pc:sldLayoutMk cId="2520360474" sldId="2147484054"/>
          </pc:sldLayoutMkLst>
        </pc:sldLayoutChg>
        <pc:sldLayoutChg chg="add del mod replId">
          <pc:chgData name="Kate Narh (2419949)" userId="S::2419949@student.uwtsd.ac.uk::a45645f2-f90c-44dd-bdb4-5aaf9b757799" providerId="AD" clId="Web-{A76EA653-8174-4EC1-E504-316186DACF67}" dt="2025-10-11T17:55:18.426" v="8"/>
          <pc:sldLayoutMkLst>
            <pc:docMk/>
            <pc:sldMasterMk cId="966475720" sldId="2147484053"/>
            <pc:sldLayoutMk cId="1405853760" sldId="2147484055"/>
          </pc:sldLayoutMkLst>
        </pc:sldLayoutChg>
        <pc:sldLayoutChg chg="add del mod replId">
          <pc:chgData name="Kate Narh (2419949)" userId="S::2419949@student.uwtsd.ac.uk::a45645f2-f90c-44dd-bdb4-5aaf9b757799" providerId="AD" clId="Web-{A76EA653-8174-4EC1-E504-316186DACF67}" dt="2025-10-11T17:55:18.426" v="8"/>
          <pc:sldLayoutMkLst>
            <pc:docMk/>
            <pc:sldMasterMk cId="966475720" sldId="2147484053"/>
            <pc:sldLayoutMk cId="3085622484" sldId="2147484056"/>
          </pc:sldLayoutMkLst>
        </pc:sldLayoutChg>
        <pc:sldLayoutChg chg="add del mod replId">
          <pc:chgData name="Kate Narh (2419949)" userId="S::2419949@student.uwtsd.ac.uk::a45645f2-f90c-44dd-bdb4-5aaf9b757799" providerId="AD" clId="Web-{A76EA653-8174-4EC1-E504-316186DACF67}" dt="2025-10-11T17:55:18.426" v="8"/>
          <pc:sldLayoutMkLst>
            <pc:docMk/>
            <pc:sldMasterMk cId="966475720" sldId="2147484053"/>
            <pc:sldLayoutMk cId="3645004426" sldId="2147484057"/>
          </pc:sldLayoutMkLst>
        </pc:sldLayoutChg>
        <pc:sldLayoutChg chg="add del mod replId">
          <pc:chgData name="Kate Narh (2419949)" userId="S::2419949@student.uwtsd.ac.uk::a45645f2-f90c-44dd-bdb4-5aaf9b757799" providerId="AD" clId="Web-{A76EA653-8174-4EC1-E504-316186DACF67}" dt="2025-10-11T17:55:18.426" v="8"/>
          <pc:sldLayoutMkLst>
            <pc:docMk/>
            <pc:sldMasterMk cId="966475720" sldId="2147484053"/>
            <pc:sldLayoutMk cId="3464442158" sldId="2147484058"/>
          </pc:sldLayoutMkLst>
        </pc:sldLayoutChg>
        <pc:sldLayoutChg chg="add del mod replId">
          <pc:chgData name="Kate Narh (2419949)" userId="S::2419949@student.uwtsd.ac.uk::a45645f2-f90c-44dd-bdb4-5aaf9b757799" providerId="AD" clId="Web-{A76EA653-8174-4EC1-E504-316186DACF67}" dt="2025-10-11T17:55:18.426" v="8"/>
          <pc:sldLayoutMkLst>
            <pc:docMk/>
            <pc:sldMasterMk cId="966475720" sldId="2147484053"/>
            <pc:sldLayoutMk cId="1498934777" sldId="2147484059"/>
          </pc:sldLayoutMkLst>
        </pc:sldLayoutChg>
        <pc:sldLayoutChg chg="add del mod replId">
          <pc:chgData name="Kate Narh (2419949)" userId="S::2419949@student.uwtsd.ac.uk::a45645f2-f90c-44dd-bdb4-5aaf9b757799" providerId="AD" clId="Web-{A76EA653-8174-4EC1-E504-316186DACF67}" dt="2025-10-11T17:55:18.426" v="8"/>
          <pc:sldLayoutMkLst>
            <pc:docMk/>
            <pc:sldMasterMk cId="966475720" sldId="2147484053"/>
            <pc:sldLayoutMk cId="402463145" sldId="2147484060"/>
          </pc:sldLayoutMkLst>
        </pc:sldLayoutChg>
        <pc:sldLayoutChg chg="add del mod replId">
          <pc:chgData name="Kate Narh (2419949)" userId="S::2419949@student.uwtsd.ac.uk::a45645f2-f90c-44dd-bdb4-5aaf9b757799" providerId="AD" clId="Web-{A76EA653-8174-4EC1-E504-316186DACF67}" dt="2025-10-11T17:55:18.426" v="8"/>
          <pc:sldLayoutMkLst>
            <pc:docMk/>
            <pc:sldMasterMk cId="966475720" sldId="2147484053"/>
            <pc:sldLayoutMk cId="729562704" sldId="2147484061"/>
          </pc:sldLayoutMkLst>
        </pc:sldLayoutChg>
        <pc:sldLayoutChg chg="add del mod replId">
          <pc:chgData name="Kate Narh (2419949)" userId="S::2419949@student.uwtsd.ac.uk::a45645f2-f90c-44dd-bdb4-5aaf9b757799" providerId="AD" clId="Web-{A76EA653-8174-4EC1-E504-316186DACF67}" dt="2025-10-11T17:55:18.426" v="8"/>
          <pc:sldLayoutMkLst>
            <pc:docMk/>
            <pc:sldMasterMk cId="966475720" sldId="2147484053"/>
            <pc:sldLayoutMk cId="3564028878" sldId="2147484062"/>
          </pc:sldLayoutMkLst>
        </pc:sldLayoutChg>
        <pc:sldLayoutChg chg="add del mod replId">
          <pc:chgData name="Kate Narh (2419949)" userId="S::2419949@student.uwtsd.ac.uk::a45645f2-f90c-44dd-bdb4-5aaf9b757799" providerId="AD" clId="Web-{A76EA653-8174-4EC1-E504-316186DACF67}" dt="2025-10-11T17:55:18.426" v="8"/>
          <pc:sldLayoutMkLst>
            <pc:docMk/>
            <pc:sldMasterMk cId="966475720" sldId="2147484053"/>
            <pc:sldLayoutMk cId="3200081257" sldId="2147484063"/>
          </pc:sldLayoutMkLst>
        </pc:sldLayoutChg>
        <pc:sldLayoutChg chg="add del mod replId">
          <pc:chgData name="Kate Narh (2419949)" userId="S::2419949@student.uwtsd.ac.uk::a45645f2-f90c-44dd-bdb4-5aaf9b757799" providerId="AD" clId="Web-{A76EA653-8174-4EC1-E504-316186DACF67}" dt="2025-10-11T17:55:18.426" v="8"/>
          <pc:sldLayoutMkLst>
            <pc:docMk/>
            <pc:sldMasterMk cId="966475720" sldId="2147484053"/>
            <pc:sldLayoutMk cId="1684926844" sldId="2147484064"/>
          </pc:sldLayoutMkLst>
        </pc:sldLayoutChg>
      </pc:sldMasterChg>
      <pc:sldMasterChg chg="add del addSldLayout delSldLayout modSldLayout">
        <pc:chgData name="Kate Narh (2419949)" userId="S::2419949@student.uwtsd.ac.uk::a45645f2-f90c-44dd-bdb4-5aaf9b757799" providerId="AD" clId="Web-{A76EA653-8174-4EC1-E504-316186DACF67}" dt="2025-10-11T17:55:31.833" v="9"/>
        <pc:sldMasterMkLst>
          <pc:docMk/>
          <pc:sldMasterMk cId="82649133" sldId="2147484065"/>
        </pc:sldMasterMkLst>
        <pc:sldLayoutChg chg="add del mod replId">
          <pc:chgData name="Kate Narh (2419949)" userId="S::2419949@student.uwtsd.ac.uk::a45645f2-f90c-44dd-bdb4-5aaf9b757799" providerId="AD" clId="Web-{A76EA653-8174-4EC1-E504-316186DACF67}" dt="2025-10-11T17:55:31.833" v="9"/>
          <pc:sldLayoutMkLst>
            <pc:docMk/>
            <pc:sldMasterMk cId="82649133" sldId="2147484065"/>
            <pc:sldLayoutMk cId="4241478534" sldId="2147484066"/>
          </pc:sldLayoutMkLst>
        </pc:sldLayoutChg>
        <pc:sldLayoutChg chg="add del mod replId">
          <pc:chgData name="Kate Narh (2419949)" userId="S::2419949@student.uwtsd.ac.uk::a45645f2-f90c-44dd-bdb4-5aaf9b757799" providerId="AD" clId="Web-{A76EA653-8174-4EC1-E504-316186DACF67}" dt="2025-10-11T17:55:31.833" v="9"/>
          <pc:sldLayoutMkLst>
            <pc:docMk/>
            <pc:sldMasterMk cId="82649133" sldId="2147484065"/>
            <pc:sldLayoutMk cId="2256588806" sldId="2147484067"/>
          </pc:sldLayoutMkLst>
        </pc:sldLayoutChg>
        <pc:sldLayoutChg chg="add del mod replId">
          <pc:chgData name="Kate Narh (2419949)" userId="S::2419949@student.uwtsd.ac.uk::a45645f2-f90c-44dd-bdb4-5aaf9b757799" providerId="AD" clId="Web-{A76EA653-8174-4EC1-E504-316186DACF67}" dt="2025-10-11T17:55:31.833" v="9"/>
          <pc:sldLayoutMkLst>
            <pc:docMk/>
            <pc:sldMasterMk cId="82649133" sldId="2147484065"/>
            <pc:sldLayoutMk cId="4014648443" sldId="2147484068"/>
          </pc:sldLayoutMkLst>
        </pc:sldLayoutChg>
        <pc:sldLayoutChg chg="add del mod replId">
          <pc:chgData name="Kate Narh (2419949)" userId="S::2419949@student.uwtsd.ac.uk::a45645f2-f90c-44dd-bdb4-5aaf9b757799" providerId="AD" clId="Web-{A76EA653-8174-4EC1-E504-316186DACF67}" dt="2025-10-11T17:55:31.833" v="9"/>
          <pc:sldLayoutMkLst>
            <pc:docMk/>
            <pc:sldMasterMk cId="82649133" sldId="2147484065"/>
            <pc:sldLayoutMk cId="4054302786" sldId="2147484069"/>
          </pc:sldLayoutMkLst>
        </pc:sldLayoutChg>
        <pc:sldLayoutChg chg="add del mod replId">
          <pc:chgData name="Kate Narh (2419949)" userId="S::2419949@student.uwtsd.ac.uk::a45645f2-f90c-44dd-bdb4-5aaf9b757799" providerId="AD" clId="Web-{A76EA653-8174-4EC1-E504-316186DACF67}" dt="2025-10-11T17:55:31.833" v="9"/>
          <pc:sldLayoutMkLst>
            <pc:docMk/>
            <pc:sldMasterMk cId="82649133" sldId="2147484065"/>
            <pc:sldLayoutMk cId="1508535676" sldId="2147484070"/>
          </pc:sldLayoutMkLst>
        </pc:sldLayoutChg>
        <pc:sldLayoutChg chg="add del mod replId">
          <pc:chgData name="Kate Narh (2419949)" userId="S::2419949@student.uwtsd.ac.uk::a45645f2-f90c-44dd-bdb4-5aaf9b757799" providerId="AD" clId="Web-{A76EA653-8174-4EC1-E504-316186DACF67}" dt="2025-10-11T17:55:31.833" v="9"/>
          <pc:sldLayoutMkLst>
            <pc:docMk/>
            <pc:sldMasterMk cId="82649133" sldId="2147484065"/>
            <pc:sldLayoutMk cId="2346848407" sldId="2147484071"/>
          </pc:sldLayoutMkLst>
        </pc:sldLayoutChg>
        <pc:sldLayoutChg chg="add del mod replId">
          <pc:chgData name="Kate Narh (2419949)" userId="S::2419949@student.uwtsd.ac.uk::a45645f2-f90c-44dd-bdb4-5aaf9b757799" providerId="AD" clId="Web-{A76EA653-8174-4EC1-E504-316186DACF67}" dt="2025-10-11T17:55:31.833" v="9"/>
          <pc:sldLayoutMkLst>
            <pc:docMk/>
            <pc:sldMasterMk cId="82649133" sldId="2147484065"/>
            <pc:sldLayoutMk cId="1351878452" sldId="2147484072"/>
          </pc:sldLayoutMkLst>
        </pc:sldLayoutChg>
        <pc:sldLayoutChg chg="add del mod replId">
          <pc:chgData name="Kate Narh (2419949)" userId="S::2419949@student.uwtsd.ac.uk::a45645f2-f90c-44dd-bdb4-5aaf9b757799" providerId="AD" clId="Web-{A76EA653-8174-4EC1-E504-316186DACF67}" dt="2025-10-11T17:55:31.833" v="9"/>
          <pc:sldLayoutMkLst>
            <pc:docMk/>
            <pc:sldMasterMk cId="82649133" sldId="2147484065"/>
            <pc:sldLayoutMk cId="1603583405" sldId="2147484073"/>
          </pc:sldLayoutMkLst>
        </pc:sldLayoutChg>
        <pc:sldLayoutChg chg="add del mod replId">
          <pc:chgData name="Kate Narh (2419949)" userId="S::2419949@student.uwtsd.ac.uk::a45645f2-f90c-44dd-bdb4-5aaf9b757799" providerId="AD" clId="Web-{A76EA653-8174-4EC1-E504-316186DACF67}" dt="2025-10-11T17:55:31.833" v="9"/>
          <pc:sldLayoutMkLst>
            <pc:docMk/>
            <pc:sldMasterMk cId="82649133" sldId="2147484065"/>
            <pc:sldLayoutMk cId="4279901896" sldId="2147484074"/>
          </pc:sldLayoutMkLst>
        </pc:sldLayoutChg>
        <pc:sldLayoutChg chg="add del mod replId">
          <pc:chgData name="Kate Narh (2419949)" userId="S::2419949@student.uwtsd.ac.uk::a45645f2-f90c-44dd-bdb4-5aaf9b757799" providerId="AD" clId="Web-{A76EA653-8174-4EC1-E504-316186DACF67}" dt="2025-10-11T17:55:31.833" v="9"/>
          <pc:sldLayoutMkLst>
            <pc:docMk/>
            <pc:sldMasterMk cId="82649133" sldId="2147484065"/>
            <pc:sldLayoutMk cId="494199523" sldId="2147484075"/>
          </pc:sldLayoutMkLst>
        </pc:sldLayoutChg>
        <pc:sldLayoutChg chg="add del mod replId">
          <pc:chgData name="Kate Narh (2419949)" userId="S::2419949@student.uwtsd.ac.uk::a45645f2-f90c-44dd-bdb4-5aaf9b757799" providerId="AD" clId="Web-{A76EA653-8174-4EC1-E504-316186DACF67}" dt="2025-10-11T17:55:31.833" v="9"/>
          <pc:sldLayoutMkLst>
            <pc:docMk/>
            <pc:sldMasterMk cId="82649133" sldId="2147484065"/>
            <pc:sldLayoutMk cId="3724395875" sldId="2147484076"/>
          </pc:sldLayoutMkLst>
        </pc:sldLayoutChg>
      </pc:sldMasterChg>
      <pc:sldMasterChg chg="add del addSldLayout delSldLayout modSldLayout">
        <pc:chgData name="Kate Narh (2419949)" userId="S::2419949@student.uwtsd.ac.uk::a45645f2-f90c-44dd-bdb4-5aaf9b757799" providerId="AD" clId="Web-{A76EA653-8174-4EC1-E504-316186DACF67}" dt="2025-10-11T17:55:40.552" v="11"/>
        <pc:sldMasterMkLst>
          <pc:docMk/>
          <pc:sldMasterMk cId="1431701881" sldId="2147484077"/>
        </pc:sldMasterMkLst>
        <pc:sldLayoutChg chg="add del mod replId">
          <pc:chgData name="Kate Narh (2419949)" userId="S::2419949@student.uwtsd.ac.uk::a45645f2-f90c-44dd-bdb4-5aaf9b757799" providerId="AD" clId="Web-{A76EA653-8174-4EC1-E504-316186DACF67}" dt="2025-10-11T17:55:40.552" v="11"/>
          <pc:sldLayoutMkLst>
            <pc:docMk/>
            <pc:sldMasterMk cId="1431701881" sldId="2147484077"/>
            <pc:sldLayoutMk cId="1856290570" sldId="2147484078"/>
          </pc:sldLayoutMkLst>
        </pc:sldLayoutChg>
        <pc:sldLayoutChg chg="add del mod replId">
          <pc:chgData name="Kate Narh (2419949)" userId="S::2419949@student.uwtsd.ac.uk::a45645f2-f90c-44dd-bdb4-5aaf9b757799" providerId="AD" clId="Web-{A76EA653-8174-4EC1-E504-316186DACF67}" dt="2025-10-11T17:55:40.552" v="11"/>
          <pc:sldLayoutMkLst>
            <pc:docMk/>
            <pc:sldMasterMk cId="1431701881" sldId="2147484077"/>
            <pc:sldLayoutMk cId="2126868276" sldId="2147484079"/>
          </pc:sldLayoutMkLst>
        </pc:sldLayoutChg>
        <pc:sldLayoutChg chg="add del mod replId">
          <pc:chgData name="Kate Narh (2419949)" userId="S::2419949@student.uwtsd.ac.uk::a45645f2-f90c-44dd-bdb4-5aaf9b757799" providerId="AD" clId="Web-{A76EA653-8174-4EC1-E504-316186DACF67}" dt="2025-10-11T17:55:40.552" v="11"/>
          <pc:sldLayoutMkLst>
            <pc:docMk/>
            <pc:sldMasterMk cId="1431701881" sldId="2147484077"/>
            <pc:sldLayoutMk cId="4204962617" sldId="2147484080"/>
          </pc:sldLayoutMkLst>
        </pc:sldLayoutChg>
        <pc:sldLayoutChg chg="add del mod replId">
          <pc:chgData name="Kate Narh (2419949)" userId="S::2419949@student.uwtsd.ac.uk::a45645f2-f90c-44dd-bdb4-5aaf9b757799" providerId="AD" clId="Web-{A76EA653-8174-4EC1-E504-316186DACF67}" dt="2025-10-11T17:55:40.552" v="11"/>
          <pc:sldLayoutMkLst>
            <pc:docMk/>
            <pc:sldMasterMk cId="1431701881" sldId="2147484077"/>
            <pc:sldLayoutMk cId="1629628125" sldId="2147484081"/>
          </pc:sldLayoutMkLst>
        </pc:sldLayoutChg>
        <pc:sldLayoutChg chg="add del mod replId">
          <pc:chgData name="Kate Narh (2419949)" userId="S::2419949@student.uwtsd.ac.uk::a45645f2-f90c-44dd-bdb4-5aaf9b757799" providerId="AD" clId="Web-{A76EA653-8174-4EC1-E504-316186DACF67}" dt="2025-10-11T17:55:40.552" v="11"/>
          <pc:sldLayoutMkLst>
            <pc:docMk/>
            <pc:sldMasterMk cId="1431701881" sldId="2147484077"/>
            <pc:sldLayoutMk cId="905145050" sldId="2147484082"/>
          </pc:sldLayoutMkLst>
        </pc:sldLayoutChg>
        <pc:sldLayoutChg chg="add del mod replId">
          <pc:chgData name="Kate Narh (2419949)" userId="S::2419949@student.uwtsd.ac.uk::a45645f2-f90c-44dd-bdb4-5aaf9b757799" providerId="AD" clId="Web-{A76EA653-8174-4EC1-E504-316186DACF67}" dt="2025-10-11T17:55:40.552" v="11"/>
          <pc:sldLayoutMkLst>
            <pc:docMk/>
            <pc:sldMasterMk cId="1431701881" sldId="2147484077"/>
            <pc:sldLayoutMk cId="3548259790" sldId="2147484083"/>
          </pc:sldLayoutMkLst>
        </pc:sldLayoutChg>
        <pc:sldLayoutChg chg="add del mod replId">
          <pc:chgData name="Kate Narh (2419949)" userId="S::2419949@student.uwtsd.ac.uk::a45645f2-f90c-44dd-bdb4-5aaf9b757799" providerId="AD" clId="Web-{A76EA653-8174-4EC1-E504-316186DACF67}" dt="2025-10-11T17:55:40.552" v="11"/>
          <pc:sldLayoutMkLst>
            <pc:docMk/>
            <pc:sldMasterMk cId="1431701881" sldId="2147484077"/>
            <pc:sldLayoutMk cId="1076316202" sldId="2147484084"/>
          </pc:sldLayoutMkLst>
        </pc:sldLayoutChg>
        <pc:sldLayoutChg chg="add del mod replId">
          <pc:chgData name="Kate Narh (2419949)" userId="S::2419949@student.uwtsd.ac.uk::a45645f2-f90c-44dd-bdb4-5aaf9b757799" providerId="AD" clId="Web-{A76EA653-8174-4EC1-E504-316186DACF67}" dt="2025-10-11T17:55:40.552" v="11"/>
          <pc:sldLayoutMkLst>
            <pc:docMk/>
            <pc:sldMasterMk cId="1431701881" sldId="2147484077"/>
            <pc:sldLayoutMk cId="1895997293" sldId="2147484085"/>
          </pc:sldLayoutMkLst>
        </pc:sldLayoutChg>
        <pc:sldLayoutChg chg="add del mod replId">
          <pc:chgData name="Kate Narh (2419949)" userId="S::2419949@student.uwtsd.ac.uk::a45645f2-f90c-44dd-bdb4-5aaf9b757799" providerId="AD" clId="Web-{A76EA653-8174-4EC1-E504-316186DACF67}" dt="2025-10-11T17:55:40.552" v="11"/>
          <pc:sldLayoutMkLst>
            <pc:docMk/>
            <pc:sldMasterMk cId="1431701881" sldId="2147484077"/>
            <pc:sldLayoutMk cId="382093317" sldId="2147484086"/>
          </pc:sldLayoutMkLst>
        </pc:sldLayoutChg>
        <pc:sldLayoutChg chg="add del mod replId">
          <pc:chgData name="Kate Narh (2419949)" userId="S::2419949@student.uwtsd.ac.uk::a45645f2-f90c-44dd-bdb4-5aaf9b757799" providerId="AD" clId="Web-{A76EA653-8174-4EC1-E504-316186DACF67}" dt="2025-10-11T17:55:40.552" v="11"/>
          <pc:sldLayoutMkLst>
            <pc:docMk/>
            <pc:sldMasterMk cId="1431701881" sldId="2147484077"/>
            <pc:sldLayoutMk cId="1405884663" sldId="2147484087"/>
          </pc:sldLayoutMkLst>
        </pc:sldLayoutChg>
        <pc:sldLayoutChg chg="add del mod replId">
          <pc:chgData name="Kate Narh (2419949)" userId="S::2419949@student.uwtsd.ac.uk::a45645f2-f90c-44dd-bdb4-5aaf9b757799" providerId="AD" clId="Web-{A76EA653-8174-4EC1-E504-316186DACF67}" dt="2025-10-11T17:55:40.552" v="11"/>
          <pc:sldLayoutMkLst>
            <pc:docMk/>
            <pc:sldMasterMk cId="1431701881" sldId="2147484077"/>
            <pc:sldLayoutMk cId="2755966617" sldId="2147484088"/>
          </pc:sldLayoutMkLst>
        </pc:sldLayoutChg>
      </pc:sldMasterChg>
      <pc:sldMasterChg chg="add del addSldLayout delSldLayout modSldLayout">
        <pc:chgData name="Kate Narh (2419949)" userId="S::2419949@student.uwtsd.ac.uk::a45645f2-f90c-44dd-bdb4-5aaf9b757799" providerId="AD" clId="Web-{A76EA653-8174-4EC1-E504-316186DACF67}" dt="2025-10-11T17:55:42.771" v="12"/>
        <pc:sldMasterMkLst>
          <pc:docMk/>
          <pc:sldMasterMk cId="2448133918" sldId="2147484089"/>
        </pc:sldMasterMkLst>
        <pc:sldLayoutChg chg="add del mod replId">
          <pc:chgData name="Kate Narh (2419949)" userId="S::2419949@student.uwtsd.ac.uk::a45645f2-f90c-44dd-bdb4-5aaf9b757799" providerId="AD" clId="Web-{A76EA653-8174-4EC1-E504-316186DACF67}" dt="2025-10-11T17:55:42.771" v="12"/>
          <pc:sldLayoutMkLst>
            <pc:docMk/>
            <pc:sldMasterMk cId="2448133918" sldId="2147484089"/>
            <pc:sldLayoutMk cId="3505892165" sldId="2147484090"/>
          </pc:sldLayoutMkLst>
        </pc:sldLayoutChg>
        <pc:sldLayoutChg chg="add del mod replId">
          <pc:chgData name="Kate Narh (2419949)" userId="S::2419949@student.uwtsd.ac.uk::a45645f2-f90c-44dd-bdb4-5aaf9b757799" providerId="AD" clId="Web-{A76EA653-8174-4EC1-E504-316186DACF67}" dt="2025-10-11T17:55:42.771" v="12"/>
          <pc:sldLayoutMkLst>
            <pc:docMk/>
            <pc:sldMasterMk cId="2448133918" sldId="2147484089"/>
            <pc:sldLayoutMk cId="2905489146" sldId="2147484091"/>
          </pc:sldLayoutMkLst>
        </pc:sldLayoutChg>
        <pc:sldLayoutChg chg="add del mod replId">
          <pc:chgData name="Kate Narh (2419949)" userId="S::2419949@student.uwtsd.ac.uk::a45645f2-f90c-44dd-bdb4-5aaf9b757799" providerId="AD" clId="Web-{A76EA653-8174-4EC1-E504-316186DACF67}" dt="2025-10-11T17:55:42.771" v="12"/>
          <pc:sldLayoutMkLst>
            <pc:docMk/>
            <pc:sldMasterMk cId="2448133918" sldId="2147484089"/>
            <pc:sldLayoutMk cId="3882529175" sldId="2147484092"/>
          </pc:sldLayoutMkLst>
        </pc:sldLayoutChg>
        <pc:sldLayoutChg chg="add del mod replId">
          <pc:chgData name="Kate Narh (2419949)" userId="S::2419949@student.uwtsd.ac.uk::a45645f2-f90c-44dd-bdb4-5aaf9b757799" providerId="AD" clId="Web-{A76EA653-8174-4EC1-E504-316186DACF67}" dt="2025-10-11T17:55:42.771" v="12"/>
          <pc:sldLayoutMkLst>
            <pc:docMk/>
            <pc:sldMasterMk cId="2448133918" sldId="2147484089"/>
            <pc:sldLayoutMk cId="181009771" sldId="2147484093"/>
          </pc:sldLayoutMkLst>
        </pc:sldLayoutChg>
        <pc:sldLayoutChg chg="add del mod replId">
          <pc:chgData name="Kate Narh (2419949)" userId="S::2419949@student.uwtsd.ac.uk::a45645f2-f90c-44dd-bdb4-5aaf9b757799" providerId="AD" clId="Web-{A76EA653-8174-4EC1-E504-316186DACF67}" dt="2025-10-11T17:55:42.771" v="12"/>
          <pc:sldLayoutMkLst>
            <pc:docMk/>
            <pc:sldMasterMk cId="2448133918" sldId="2147484089"/>
            <pc:sldLayoutMk cId="1442360141" sldId="2147484094"/>
          </pc:sldLayoutMkLst>
        </pc:sldLayoutChg>
        <pc:sldLayoutChg chg="add del mod replId">
          <pc:chgData name="Kate Narh (2419949)" userId="S::2419949@student.uwtsd.ac.uk::a45645f2-f90c-44dd-bdb4-5aaf9b757799" providerId="AD" clId="Web-{A76EA653-8174-4EC1-E504-316186DACF67}" dt="2025-10-11T17:55:42.771" v="12"/>
          <pc:sldLayoutMkLst>
            <pc:docMk/>
            <pc:sldMasterMk cId="2448133918" sldId="2147484089"/>
            <pc:sldLayoutMk cId="175315551" sldId="2147484095"/>
          </pc:sldLayoutMkLst>
        </pc:sldLayoutChg>
        <pc:sldLayoutChg chg="add del mod replId">
          <pc:chgData name="Kate Narh (2419949)" userId="S::2419949@student.uwtsd.ac.uk::a45645f2-f90c-44dd-bdb4-5aaf9b757799" providerId="AD" clId="Web-{A76EA653-8174-4EC1-E504-316186DACF67}" dt="2025-10-11T17:55:42.771" v="12"/>
          <pc:sldLayoutMkLst>
            <pc:docMk/>
            <pc:sldMasterMk cId="2448133918" sldId="2147484089"/>
            <pc:sldLayoutMk cId="4211477201" sldId="2147484096"/>
          </pc:sldLayoutMkLst>
        </pc:sldLayoutChg>
        <pc:sldLayoutChg chg="add del mod replId">
          <pc:chgData name="Kate Narh (2419949)" userId="S::2419949@student.uwtsd.ac.uk::a45645f2-f90c-44dd-bdb4-5aaf9b757799" providerId="AD" clId="Web-{A76EA653-8174-4EC1-E504-316186DACF67}" dt="2025-10-11T17:55:42.771" v="12"/>
          <pc:sldLayoutMkLst>
            <pc:docMk/>
            <pc:sldMasterMk cId="2448133918" sldId="2147484089"/>
            <pc:sldLayoutMk cId="3145277783" sldId="2147484097"/>
          </pc:sldLayoutMkLst>
        </pc:sldLayoutChg>
        <pc:sldLayoutChg chg="add del mod replId">
          <pc:chgData name="Kate Narh (2419949)" userId="S::2419949@student.uwtsd.ac.uk::a45645f2-f90c-44dd-bdb4-5aaf9b757799" providerId="AD" clId="Web-{A76EA653-8174-4EC1-E504-316186DACF67}" dt="2025-10-11T17:55:42.771" v="12"/>
          <pc:sldLayoutMkLst>
            <pc:docMk/>
            <pc:sldMasterMk cId="2448133918" sldId="2147484089"/>
            <pc:sldLayoutMk cId="627291541" sldId="2147484098"/>
          </pc:sldLayoutMkLst>
        </pc:sldLayoutChg>
        <pc:sldLayoutChg chg="add del mod replId">
          <pc:chgData name="Kate Narh (2419949)" userId="S::2419949@student.uwtsd.ac.uk::a45645f2-f90c-44dd-bdb4-5aaf9b757799" providerId="AD" clId="Web-{A76EA653-8174-4EC1-E504-316186DACF67}" dt="2025-10-11T17:55:42.771" v="12"/>
          <pc:sldLayoutMkLst>
            <pc:docMk/>
            <pc:sldMasterMk cId="2448133918" sldId="2147484089"/>
            <pc:sldLayoutMk cId="1271511780" sldId="2147484099"/>
          </pc:sldLayoutMkLst>
        </pc:sldLayoutChg>
        <pc:sldLayoutChg chg="add del mod replId">
          <pc:chgData name="Kate Narh (2419949)" userId="S::2419949@student.uwtsd.ac.uk::a45645f2-f90c-44dd-bdb4-5aaf9b757799" providerId="AD" clId="Web-{A76EA653-8174-4EC1-E504-316186DACF67}" dt="2025-10-11T17:55:42.771" v="12"/>
          <pc:sldLayoutMkLst>
            <pc:docMk/>
            <pc:sldMasterMk cId="2448133918" sldId="2147484089"/>
            <pc:sldLayoutMk cId="2800786981" sldId="2147484100"/>
          </pc:sldLayoutMkLst>
        </pc:sldLayoutChg>
      </pc:sldMasterChg>
      <pc:sldMasterChg chg="add del addSldLayout delSldLayout modSldLayout">
        <pc:chgData name="Kate Narh (2419949)" userId="S::2419949@student.uwtsd.ac.uk::a45645f2-f90c-44dd-bdb4-5aaf9b757799" providerId="AD" clId="Web-{A76EA653-8174-4EC1-E504-316186DACF67}" dt="2025-10-11T17:55:46.240" v="13"/>
        <pc:sldMasterMkLst>
          <pc:docMk/>
          <pc:sldMasterMk cId="1420305803" sldId="2147484101"/>
        </pc:sldMasterMkLst>
        <pc:sldLayoutChg chg="add del mod replId">
          <pc:chgData name="Kate Narh (2419949)" userId="S::2419949@student.uwtsd.ac.uk::a45645f2-f90c-44dd-bdb4-5aaf9b757799" providerId="AD" clId="Web-{A76EA653-8174-4EC1-E504-316186DACF67}" dt="2025-10-11T17:55:46.240" v="13"/>
          <pc:sldLayoutMkLst>
            <pc:docMk/>
            <pc:sldMasterMk cId="1420305803" sldId="2147484101"/>
            <pc:sldLayoutMk cId="3494657802" sldId="2147484102"/>
          </pc:sldLayoutMkLst>
        </pc:sldLayoutChg>
        <pc:sldLayoutChg chg="add del mod replId">
          <pc:chgData name="Kate Narh (2419949)" userId="S::2419949@student.uwtsd.ac.uk::a45645f2-f90c-44dd-bdb4-5aaf9b757799" providerId="AD" clId="Web-{A76EA653-8174-4EC1-E504-316186DACF67}" dt="2025-10-11T17:55:46.240" v="13"/>
          <pc:sldLayoutMkLst>
            <pc:docMk/>
            <pc:sldMasterMk cId="1420305803" sldId="2147484101"/>
            <pc:sldLayoutMk cId="834751171" sldId="2147484103"/>
          </pc:sldLayoutMkLst>
        </pc:sldLayoutChg>
        <pc:sldLayoutChg chg="add del mod replId">
          <pc:chgData name="Kate Narh (2419949)" userId="S::2419949@student.uwtsd.ac.uk::a45645f2-f90c-44dd-bdb4-5aaf9b757799" providerId="AD" clId="Web-{A76EA653-8174-4EC1-E504-316186DACF67}" dt="2025-10-11T17:55:46.240" v="13"/>
          <pc:sldLayoutMkLst>
            <pc:docMk/>
            <pc:sldMasterMk cId="1420305803" sldId="2147484101"/>
            <pc:sldLayoutMk cId="997358117" sldId="2147484104"/>
          </pc:sldLayoutMkLst>
        </pc:sldLayoutChg>
        <pc:sldLayoutChg chg="add del mod replId">
          <pc:chgData name="Kate Narh (2419949)" userId="S::2419949@student.uwtsd.ac.uk::a45645f2-f90c-44dd-bdb4-5aaf9b757799" providerId="AD" clId="Web-{A76EA653-8174-4EC1-E504-316186DACF67}" dt="2025-10-11T17:55:46.240" v="13"/>
          <pc:sldLayoutMkLst>
            <pc:docMk/>
            <pc:sldMasterMk cId="1420305803" sldId="2147484101"/>
            <pc:sldLayoutMk cId="728735161" sldId="2147484105"/>
          </pc:sldLayoutMkLst>
        </pc:sldLayoutChg>
        <pc:sldLayoutChg chg="add del mod replId">
          <pc:chgData name="Kate Narh (2419949)" userId="S::2419949@student.uwtsd.ac.uk::a45645f2-f90c-44dd-bdb4-5aaf9b757799" providerId="AD" clId="Web-{A76EA653-8174-4EC1-E504-316186DACF67}" dt="2025-10-11T17:55:46.240" v="13"/>
          <pc:sldLayoutMkLst>
            <pc:docMk/>
            <pc:sldMasterMk cId="1420305803" sldId="2147484101"/>
            <pc:sldLayoutMk cId="3363839761" sldId="2147484106"/>
          </pc:sldLayoutMkLst>
        </pc:sldLayoutChg>
        <pc:sldLayoutChg chg="add del mod replId">
          <pc:chgData name="Kate Narh (2419949)" userId="S::2419949@student.uwtsd.ac.uk::a45645f2-f90c-44dd-bdb4-5aaf9b757799" providerId="AD" clId="Web-{A76EA653-8174-4EC1-E504-316186DACF67}" dt="2025-10-11T17:55:46.240" v="13"/>
          <pc:sldLayoutMkLst>
            <pc:docMk/>
            <pc:sldMasterMk cId="1420305803" sldId="2147484101"/>
            <pc:sldLayoutMk cId="1066638782" sldId="2147484107"/>
          </pc:sldLayoutMkLst>
        </pc:sldLayoutChg>
        <pc:sldLayoutChg chg="add del mod replId">
          <pc:chgData name="Kate Narh (2419949)" userId="S::2419949@student.uwtsd.ac.uk::a45645f2-f90c-44dd-bdb4-5aaf9b757799" providerId="AD" clId="Web-{A76EA653-8174-4EC1-E504-316186DACF67}" dt="2025-10-11T17:55:46.240" v="13"/>
          <pc:sldLayoutMkLst>
            <pc:docMk/>
            <pc:sldMasterMk cId="1420305803" sldId="2147484101"/>
            <pc:sldLayoutMk cId="1131116816" sldId="2147484108"/>
          </pc:sldLayoutMkLst>
        </pc:sldLayoutChg>
        <pc:sldLayoutChg chg="add del mod replId">
          <pc:chgData name="Kate Narh (2419949)" userId="S::2419949@student.uwtsd.ac.uk::a45645f2-f90c-44dd-bdb4-5aaf9b757799" providerId="AD" clId="Web-{A76EA653-8174-4EC1-E504-316186DACF67}" dt="2025-10-11T17:55:46.240" v="13"/>
          <pc:sldLayoutMkLst>
            <pc:docMk/>
            <pc:sldMasterMk cId="1420305803" sldId="2147484101"/>
            <pc:sldLayoutMk cId="285269788" sldId="2147484109"/>
          </pc:sldLayoutMkLst>
        </pc:sldLayoutChg>
        <pc:sldLayoutChg chg="add del mod replId">
          <pc:chgData name="Kate Narh (2419949)" userId="S::2419949@student.uwtsd.ac.uk::a45645f2-f90c-44dd-bdb4-5aaf9b757799" providerId="AD" clId="Web-{A76EA653-8174-4EC1-E504-316186DACF67}" dt="2025-10-11T17:55:46.240" v="13"/>
          <pc:sldLayoutMkLst>
            <pc:docMk/>
            <pc:sldMasterMk cId="1420305803" sldId="2147484101"/>
            <pc:sldLayoutMk cId="3715176745" sldId="2147484110"/>
          </pc:sldLayoutMkLst>
        </pc:sldLayoutChg>
        <pc:sldLayoutChg chg="add del mod replId">
          <pc:chgData name="Kate Narh (2419949)" userId="S::2419949@student.uwtsd.ac.uk::a45645f2-f90c-44dd-bdb4-5aaf9b757799" providerId="AD" clId="Web-{A76EA653-8174-4EC1-E504-316186DACF67}" dt="2025-10-11T17:55:46.240" v="13"/>
          <pc:sldLayoutMkLst>
            <pc:docMk/>
            <pc:sldMasterMk cId="1420305803" sldId="2147484101"/>
            <pc:sldLayoutMk cId="2544251094" sldId="2147484111"/>
          </pc:sldLayoutMkLst>
        </pc:sldLayoutChg>
        <pc:sldLayoutChg chg="add del mod replId">
          <pc:chgData name="Kate Narh (2419949)" userId="S::2419949@student.uwtsd.ac.uk::a45645f2-f90c-44dd-bdb4-5aaf9b757799" providerId="AD" clId="Web-{A76EA653-8174-4EC1-E504-316186DACF67}" dt="2025-10-11T17:55:46.240" v="13"/>
          <pc:sldLayoutMkLst>
            <pc:docMk/>
            <pc:sldMasterMk cId="1420305803" sldId="2147484101"/>
            <pc:sldLayoutMk cId="2716539967" sldId="2147484112"/>
          </pc:sldLayoutMkLst>
        </pc:sldLayoutChg>
      </pc:sldMasterChg>
      <pc:sldMasterChg chg="add del addSldLayout delSldLayout modSldLayout">
        <pc:chgData name="Kate Narh (2419949)" userId="S::2419949@student.uwtsd.ac.uk::a45645f2-f90c-44dd-bdb4-5aaf9b757799" providerId="AD" clId="Web-{A76EA653-8174-4EC1-E504-316186DACF67}" dt="2025-10-11T17:56:06.101" v="15"/>
        <pc:sldMasterMkLst>
          <pc:docMk/>
          <pc:sldMasterMk cId="2868844344" sldId="2147484113"/>
        </pc:sldMasterMkLst>
        <pc:sldLayoutChg chg="add del mod replId">
          <pc:chgData name="Kate Narh (2419949)" userId="S::2419949@student.uwtsd.ac.uk::a45645f2-f90c-44dd-bdb4-5aaf9b757799" providerId="AD" clId="Web-{A76EA653-8174-4EC1-E504-316186DACF67}" dt="2025-10-11T17:56:06.101" v="15"/>
          <pc:sldLayoutMkLst>
            <pc:docMk/>
            <pc:sldMasterMk cId="2868844344" sldId="2147484113"/>
            <pc:sldLayoutMk cId="3417791289" sldId="2147484114"/>
          </pc:sldLayoutMkLst>
        </pc:sldLayoutChg>
        <pc:sldLayoutChg chg="add del mod replId">
          <pc:chgData name="Kate Narh (2419949)" userId="S::2419949@student.uwtsd.ac.uk::a45645f2-f90c-44dd-bdb4-5aaf9b757799" providerId="AD" clId="Web-{A76EA653-8174-4EC1-E504-316186DACF67}" dt="2025-10-11T17:56:06.101" v="15"/>
          <pc:sldLayoutMkLst>
            <pc:docMk/>
            <pc:sldMasterMk cId="2868844344" sldId="2147484113"/>
            <pc:sldLayoutMk cId="2469431669" sldId="2147484115"/>
          </pc:sldLayoutMkLst>
        </pc:sldLayoutChg>
        <pc:sldLayoutChg chg="add del mod replId">
          <pc:chgData name="Kate Narh (2419949)" userId="S::2419949@student.uwtsd.ac.uk::a45645f2-f90c-44dd-bdb4-5aaf9b757799" providerId="AD" clId="Web-{A76EA653-8174-4EC1-E504-316186DACF67}" dt="2025-10-11T17:56:06.101" v="15"/>
          <pc:sldLayoutMkLst>
            <pc:docMk/>
            <pc:sldMasterMk cId="2868844344" sldId="2147484113"/>
            <pc:sldLayoutMk cId="4136248859" sldId="2147484116"/>
          </pc:sldLayoutMkLst>
        </pc:sldLayoutChg>
        <pc:sldLayoutChg chg="add del mod replId">
          <pc:chgData name="Kate Narh (2419949)" userId="S::2419949@student.uwtsd.ac.uk::a45645f2-f90c-44dd-bdb4-5aaf9b757799" providerId="AD" clId="Web-{A76EA653-8174-4EC1-E504-316186DACF67}" dt="2025-10-11T17:56:06.101" v="15"/>
          <pc:sldLayoutMkLst>
            <pc:docMk/>
            <pc:sldMasterMk cId="2868844344" sldId="2147484113"/>
            <pc:sldLayoutMk cId="2299857230" sldId="2147484117"/>
          </pc:sldLayoutMkLst>
        </pc:sldLayoutChg>
        <pc:sldLayoutChg chg="add del mod replId">
          <pc:chgData name="Kate Narh (2419949)" userId="S::2419949@student.uwtsd.ac.uk::a45645f2-f90c-44dd-bdb4-5aaf9b757799" providerId="AD" clId="Web-{A76EA653-8174-4EC1-E504-316186DACF67}" dt="2025-10-11T17:56:06.101" v="15"/>
          <pc:sldLayoutMkLst>
            <pc:docMk/>
            <pc:sldMasterMk cId="2868844344" sldId="2147484113"/>
            <pc:sldLayoutMk cId="3262237783" sldId="2147484118"/>
          </pc:sldLayoutMkLst>
        </pc:sldLayoutChg>
        <pc:sldLayoutChg chg="add del mod replId">
          <pc:chgData name="Kate Narh (2419949)" userId="S::2419949@student.uwtsd.ac.uk::a45645f2-f90c-44dd-bdb4-5aaf9b757799" providerId="AD" clId="Web-{A76EA653-8174-4EC1-E504-316186DACF67}" dt="2025-10-11T17:56:06.101" v="15"/>
          <pc:sldLayoutMkLst>
            <pc:docMk/>
            <pc:sldMasterMk cId="2868844344" sldId="2147484113"/>
            <pc:sldLayoutMk cId="3716144556" sldId="2147484119"/>
          </pc:sldLayoutMkLst>
        </pc:sldLayoutChg>
        <pc:sldLayoutChg chg="add del mod replId">
          <pc:chgData name="Kate Narh (2419949)" userId="S::2419949@student.uwtsd.ac.uk::a45645f2-f90c-44dd-bdb4-5aaf9b757799" providerId="AD" clId="Web-{A76EA653-8174-4EC1-E504-316186DACF67}" dt="2025-10-11T17:56:06.101" v="15"/>
          <pc:sldLayoutMkLst>
            <pc:docMk/>
            <pc:sldMasterMk cId="2868844344" sldId="2147484113"/>
            <pc:sldLayoutMk cId="573643690" sldId="2147484120"/>
          </pc:sldLayoutMkLst>
        </pc:sldLayoutChg>
        <pc:sldLayoutChg chg="add del mod replId">
          <pc:chgData name="Kate Narh (2419949)" userId="S::2419949@student.uwtsd.ac.uk::a45645f2-f90c-44dd-bdb4-5aaf9b757799" providerId="AD" clId="Web-{A76EA653-8174-4EC1-E504-316186DACF67}" dt="2025-10-11T17:56:06.101" v="15"/>
          <pc:sldLayoutMkLst>
            <pc:docMk/>
            <pc:sldMasterMk cId="2868844344" sldId="2147484113"/>
            <pc:sldLayoutMk cId="1253639170" sldId="2147484121"/>
          </pc:sldLayoutMkLst>
        </pc:sldLayoutChg>
        <pc:sldLayoutChg chg="add del mod replId">
          <pc:chgData name="Kate Narh (2419949)" userId="S::2419949@student.uwtsd.ac.uk::a45645f2-f90c-44dd-bdb4-5aaf9b757799" providerId="AD" clId="Web-{A76EA653-8174-4EC1-E504-316186DACF67}" dt="2025-10-11T17:56:06.101" v="15"/>
          <pc:sldLayoutMkLst>
            <pc:docMk/>
            <pc:sldMasterMk cId="2868844344" sldId="2147484113"/>
            <pc:sldLayoutMk cId="3978010962" sldId="2147484122"/>
          </pc:sldLayoutMkLst>
        </pc:sldLayoutChg>
        <pc:sldLayoutChg chg="add del mod replId">
          <pc:chgData name="Kate Narh (2419949)" userId="S::2419949@student.uwtsd.ac.uk::a45645f2-f90c-44dd-bdb4-5aaf9b757799" providerId="AD" clId="Web-{A76EA653-8174-4EC1-E504-316186DACF67}" dt="2025-10-11T17:56:06.101" v="15"/>
          <pc:sldLayoutMkLst>
            <pc:docMk/>
            <pc:sldMasterMk cId="2868844344" sldId="2147484113"/>
            <pc:sldLayoutMk cId="4078328560" sldId="2147484123"/>
          </pc:sldLayoutMkLst>
        </pc:sldLayoutChg>
        <pc:sldLayoutChg chg="add del mod replId">
          <pc:chgData name="Kate Narh (2419949)" userId="S::2419949@student.uwtsd.ac.uk::a45645f2-f90c-44dd-bdb4-5aaf9b757799" providerId="AD" clId="Web-{A76EA653-8174-4EC1-E504-316186DACF67}" dt="2025-10-11T17:56:06.101" v="15"/>
          <pc:sldLayoutMkLst>
            <pc:docMk/>
            <pc:sldMasterMk cId="2868844344" sldId="2147484113"/>
            <pc:sldLayoutMk cId="12420983" sldId="2147484124"/>
          </pc:sldLayoutMkLst>
        </pc:sldLayoutChg>
      </pc:sldMasterChg>
      <pc:sldMasterChg chg="add del addSldLayout delSldLayout modSldLayout">
        <pc:chgData name="Kate Narh (2419949)" userId="S::2419949@student.uwtsd.ac.uk::a45645f2-f90c-44dd-bdb4-5aaf9b757799" providerId="AD" clId="Web-{A76EA653-8174-4EC1-E504-316186DACF67}" dt="2025-10-11T17:56:22.227" v="16"/>
        <pc:sldMasterMkLst>
          <pc:docMk/>
          <pc:sldMasterMk cId="4204601571" sldId="2147484125"/>
        </pc:sldMasterMkLst>
        <pc:sldLayoutChg chg="add del mod replId">
          <pc:chgData name="Kate Narh (2419949)" userId="S::2419949@student.uwtsd.ac.uk::a45645f2-f90c-44dd-bdb4-5aaf9b757799" providerId="AD" clId="Web-{A76EA653-8174-4EC1-E504-316186DACF67}" dt="2025-10-11T17:56:22.227" v="16"/>
          <pc:sldLayoutMkLst>
            <pc:docMk/>
            <pc:sldMasterMk cId="4204601571" sldId="2147484125"/>
            <pc:sldLayoutMk cId="2197822596" sldId="2147484126"/>
          </pc:sldLayoutMkLst>
        </pc:sldLayoutChg>
        <pc:sldLayoutChg chg="add del mod replId">
          <pc:chgData name="Kate Narh (2419949)" userId="S::2419949@student.uwtsd.ac.uk::a45645f2-f90c-44dd-bdb4-5aaf9b757799" providerId="AD" clId="Web-{A76EA653-8174-4EC1-E504-316186DACF67}" dt="2025-10-11T17:56:22.227" v="16"/>
          <pc:sldLayoutMkLst>
            <pc:docMk/>
            <pc:sldMasterMk cId="4204601571" sldId="2147484125"/>
            <pc:sldLayoutMk cId="2098854426" sldId="2147484127"/>
          </pc:sldLayoutMkLst>
        </pc:sldLayoutChg>
        <pc:sldLayoutChg chg="add del mod replId">
          <pc:chgData name="Kate Narh (2419949)" userId="S::2419949@student.uwtsd.ac.uk::a45645f2-f90c-44dd-bdb4-5aaf9b757799" providerId="AD" clId="Web-{A76EA653-8174-4EC1-E504-316186DACF67}" dt="2025-10-11T17:56:22.227" v="16"/>
          <pc:sldLayoutMkLst>
            <pc:docMk/>
            <pc:sldMasterMk cId="4204601571" sldId="2147484125"/>
            <pc:sldLayoutMk cId="3633540581" sldId="2147484128"/>
          </pc:sldLayoutMkLst>
        </pc:sldLayoutChg>
        <pc:sldLayoutChg chg="add del mod replId">
          <pc:chgData name="Kate Narh (2419949)" userId="S::2419949@student.uwtsd.ac.uk::a45645f2-f90c-44dd-bdb4-5aaf9b757799" providerId="AD" clId="Web-{A76EA653-8174-4EC1-E504-316186DACF67}" dt="2025-10-11T17:56:22.227" v="16"/>
          <pc:sldLayoutMkLst>
            <pc:docMk/>
            <pc:sldMasterMk cId="4204601571" sldId="2147484125"/>
            <pc:sldLayoutMk cId="885755010" sldId="2147484129"/>
          </pc:sldLayoutMkLst>
        </pc:sldLayoutChg>
        <pc:sldLayoutChg chg="add del mod replId">
          <pc:chgData name="Kate Narh (2419949)" userId="S::2419949@student.uwtsd.ac.uk::a45645f2-f90c-44dd-bdb4-5aaf9b757799" providerId="AD" clId="Web-{A76EA653-8174-4EC1-E504-316186DACF67}" dt="2025-10-11T17:56:22.227" v="16"/>
          <pc:sldLayoutMkLst>
            <pc:docMk/>
            <pc:sldMasterMk cId="4204601571" sldId="2147484125"/>
            <pc:sldLayoutMk cId="2859373246" sldId="2147484130"/>
          </pc:sldLayoutMkLst>
        </pc:sldLayoutChg>
        <pc:sldLayoutChg chg="add del mod replId">
          <pc:chgData name="Kate Narh (2419949)" userId="S::2419949@student.uwtsd.ac.uk::a45645f2-f90c-44dd-bdb4-5aaf9b757799" providerId="AD" clId="Web-{A76EA653-8174-4EC1-E504-316186DACF67}" dt="2025-10-11T17:56:22.227" v="16"/>
          <pc:sldLayoutMkLst>
            <pc:docMk/>
            <pc:sldMasterMk cId="4204601571" sldId="2147484125"/>
            <pc:sldLayoutMk cId="2454792502" sldId="2147484131"/>
          </pc:sldLayoutMkLst>
        </pc:sldLayoutChg>
        <pc:sldLayoutChg chg="add del mod replId">
          <pc:chgData name="Kate Narh (2419949)" userId="S::2419949@student.uwtsd.ac.uk::a45645f2-f90c-44dd-bdb4-5aaf9b757799" providerId="AD" clId="Web-{A76EA653-8174-4EC1-E504-316186DACF67}" dt="2025-10-11T17:56:22.227" v="16"/>
          <pc:sldLayoutMkLst>
            <pc:docMk/>
            <pc:sldMasterMk cId="4204601571" sldId="2147484125"/>
            <pc:sldLayoutMk cId="1771993274" sldId="2147484132"/>
          </pc:sldLayoutMkLst>
        </pc:sldLayoutChg>
        <pc:sldLayoutChg chg="add del mod replId">
          <pc:chgData name="Kate Narh (2419949)" userId="S::2419949@student.uwtsd.ac.uk::a45645f2-f90c-44dd-bdb4-5aaf9b757799" providerId="AD" clId="Web-{A76EA653-8174-4EC1-E504-316186DACF67}" dt="2025-10-11T17:56:22.227" v="16"/>
          <pc:sldLayoutMkLst>
            <pc:docMk/>
            <pc:sldMasterMk cId="4204601571" sldId="2147484125"/>
            <pc:sldLayoutMk cId="3242884452" sldId="2147484133"/>
          </pc:sldLayoutMkLst>
        </pc:sldLayoutChg>
        <pc:sldLayoutChg chg="add del mod replId">
          <pc:chgData name="Kate Narh (2419949)" userId="S::2419949@student.uwtsd.ac.uk::a45645f2-f90c-44dd-bdb4-5aaf9b757799" providerId="AD" clId="Web-{A76EA653-8174-4EC1-E504-316186DACF67}" dt="2025-10-11T17:56:22.227" v="16"/>
          <pc:sldLayoutMkLst>
            <pc:docMk/>
            <pc:sldMasterMk cId="4204601571" sldId="2147484125"/>
            <pc:sldLayoutMk cId="3913432969" sldId="2147484134"/>
          </pc:sldLayoutMkLst>
        </pc:sldLayoutChg>
        <pc:sldLayoutChg chg="add del mod replId">
          <pc:chgData name="Kate Narh (2419949)" userId="S::2419949@student.uwtsd.ac.uk::a45645f2-f90c-44dd-bdb4-5aaf9b757799" providerId="AD" clId="Web-{A76EA653-8174-4EC1-E504-316186DACF67}" dt="2025-10-11T17:56:22.227" v="16"/>
          <pc:sldLayoutMkLst>
            <pc:docMk/>
            <pc:sldMasterMk cId="4204601571" sldId="2147484125"/>
            <pc:sldLayoutMk cId="1301965733" sldId="2147484135"/>
          </pc:sldLayoutMkLst>
        </pc:sldLayoutChg>
        <pc:sldLayoutChg chg="add del mod replId">
          <pc:chgData name="Kate Narh (2419949)" userId="S::2419949@student.uwtsd.ac.uk::a45645f2-f90c-44dd-bdb4-5aaf9b757799" providerId="AD" clId="Web-{A76EA653-8174-4EC1-E504-316186DACF67}" dt="2025-10-11T17:56:22.227" v="16"/>
          <pc:sldLayoutMkLst>
            <pc:docMk/>
            <pc:sldMasterMk cId="4204601571" sldId="2147484125"/>
            <pc:sldLayoutMk cId="2962716103" sldId="2147484136"/>
          </pc:sldLayoutMkLst>
        </pc:sldLayoutChg>
      </pc:sldMasterChg>
      <pc:sldMasterChg chg="add del addSldLayout delSldLayout modSldLayout">
        <pc:chgData name="Kate Narh (2419949)" userId="S::2419949@student.uwtsd.ac.uk::a45645f2-f90c-44dd-bdb4-5aaf9b757799" providerId="AD" clId="Web-{A76EA653-8174-4EC1-E504-316186DACF67}" dt="2025-10-11T17:56:35.915" v="17"/>
        <pc:sldMasterMkLst>
          <pc:docMk/>
          <pc:sldMasterMk cId="2458441027" sldId="2147484137"/>
        </pc:sldMasterMkLst>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2088958765" sldId="2147484138"/>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1034391057" sldId="2147484139"/>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906142678" sldId="2147484140"/>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1969048288" sldId="2147484141"/>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1860129103" sldId="2147484142"/>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2467190040" sldId="2147484143"/>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423469215" sldId="2147484144"/>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1527385765" sldId="2147484145"/>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2719224968" sldId="2147484146"/>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1177730392" sldId="2147484147"/>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751612430" sldId="2147484148"/>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4216346762" sldId="2147484149"/>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2756895486" sldId="2147484150"/>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148260909" sldId="2147484151"/>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1710086897" sldId="2147484152"/>
          </pc:sldLayoutMkLst>
        </pc:sldLayoutChg>
        <pc:sldLayoutChg chg="add del mod replId">
          <pc:chgData name="Kate Narh (2419949)" userId="S::2419949@student.uwtsd.ac.uk::a45645f2-f90c-44dd-bdb4-5aaf9b757799" providerId="AD" clId="Web-{A76EA653-8174-4EC1-E504-316186DACF67}" dt="2025-10-11T17:56:35.915" v="17"/>
          <pc:sldLayoutMkLst>
            <pc:docMk/>
            <pc:sldMasterMk cId="2458441027" sldId="2147484137"/>
            <pc:sldLayoutMk cId="2948667593" sldId="2147484153"/>
          </pc:sldLayoutMkLst>
        </pc:sldLayoutChg>
      </pc:sldMasterChg>
      <pc:sldMasterChg chg="add del addSldLayout delSldLayout modSldLayout">
        <pc:chgData name="Kate Narh (2419949)" userId="S::2419949@student.uwtsd.ac.uk::a45645f2-f90c-44dd-bdb4-5aaf9b757799" providerId="AD" clId="Web-{A76EA653-8174-4EC1-E504-316186DACF67}" dt="2025-10-11T17:56:44.619" v="18"/>
        <pc:sldMasterMkLst>
          <pc:docMk/>
          <pc:sldMasterMk cId="3620722873" sldId="2147484154"/>
        </pc:sldMasterMkLst>
        <pc:sldLayoutChg chg="add del mod replId">
          <pc:chgData name="Kate Narh (2419949)" userId="S::2419949@student.uwtsd.ac.uk::a45645f2-f90c-44dd-bdb4-5aaf9b757799" providerId="AD" clId="Web-{A76EA653-8174-4EC1-E504-316186DACF67}" dt="2025-10-11T17:56:44.619" v="18"/>
          <pc:sldLayoutMkLst>
            <pc:docMk/>
            <pc:sldMasterMk cId="3620722873" sldId="2147484154"/>
            <pc:sldLayoutMk cId="679837843" sldId="2147484155"/>
          </pc:sldLayoutMkLst>
        </pc:sldLayoutChg>
        <pc:sldLayoutChg chg="add del mod replId">
          <pc:chgData name="Kate Narh (2419949)" userId="S::2419949@student.uwtsd.ac.uk::a45645f2-f90c-44dd-bdb4-5aaf9b757799" providerId="AD" clId="Web-{A76EA653-8174-4EC1-E504-316186DACF67}" dt="2025-10-11T17:56:44.619" v="18"/>
          <pc:sldLayoutMkLst>
            <pc:docMk/>
            <pc:sldMasterMk cId="3620722873" sldId="2147484154"/>
            <pc:sldLayoutMk cId="3869295921" sldId="2147484156"/>
          </pc:sldLayoutMkLst>
        </pc:sldLayoutChg>
        <pc:sldLayoutChg chg="add del mod replId">
          <pc:chgData name="Kate Narh (2419949)" userId="S::2419949@student.uwtsd.ac.uk::a45645f2-f90c-44dd-bdb4-5aaf9b757799" providerId="AD" clId="Web-{A76EA653-8174-4EC1-E504-316186DACF67}" dt="2025-10-11T17:56:44.619" v="18"/>
          <pc:sldLayoutMkLst>
            <pc:docMk/>
            <pc:sldMasterMk cId="3620722873" sldId="2147484154"/>
            <pc:sldLayoutMk cId="1876393981" sldId="2147484157"/>
          </pc:sldLayoutMkLst>
        </pc:sldLayoutChg>
        <pc:sldLayoutChg chg="add del mod replId">
          <pc:chgData name="Kate Narh (2419949)" userId="S::2419949@student.uwtsd.ac.uk::a45645f2-f90c-44dd-bdb4-5aaf9b757799" providerId="AD" clId="Web-{A76EA653-8174-4EC1-E504-316186DACF67}" dt="2025-10-11T17:56:44.619" v="18"/>
          <pc:sldLayoutMkLst>
            <pc:docMk/>
            <pc:sldMasterMk cId="3620722873" sldId="2147484154"/>
            <pc:sldLayoutMk cId="1253867156" sldId="2147484158"/>
          </pc:sldLayoutMkLst>
        </pc:sldLayoutChg>
        <pc:sldLayoutChg chg="add del mod replId">
          <pc:chgData name="Kate Narh (2419949)" userId="S::2419949@student.uwtsd.ac.uk::a45645f2-f90c-44dd-bdb4-5aaf9b757799" providerId="AD" clId="Web-{A76EA653-8174-4EC1-E504-316186DACF67}" dt="2025-10-11T17:56:44.619" v="18"/>
          <pc:sldLayoutMkLst>
            <pc:docMk/>
            <pc:sldMasterMk cId="3620722873" sldId="2147484154"/>
            <pc:sldLayoutMk cId="544956268" sldId="2147484159"/>
          </pc:sldLayoutMkLst>
        </pc:sldLayoutChg>
        <pc:sldLayoutChg chg="add del mod replId">
          <pc:chgData name="Kate Narh (2419949)" userId="S::2419949@student.uwtsd.ac.uk::a45645f2-f90c-44dd-bdb4-5aaf9b757799" providerId="AD" clId="Web-{A76EA653-8174-4EC1-E504-316186DACF67}" dt="2025-10-11T17:56:44.619" v="18"/>
          <pc:sldLayoutMkLst>
            <pc:docMk/>
            <pc:sldMasterMk cId="3620722873" sldId="2147484154"/>
            <pc:sldLayoutMk cId="574386348" sldId="2147484160"/>
          </pc:sldLayoutMkLst>
        </pc:sldLayoutChg>
        <pc:sldLayoutChg chg="add del mod replId">
          <pc:chgData name="Kate Narh (2419949)" userId="S::2419949@student.uwtsd.ac.uk::a45645f2-f90c-44dd-bdb4-5aaf9b757799" providerId="AD" clId="Web-{A76EA653-8174-4EC1-E504-316186DACF67}" dt="2025-10-11T17:56:44.619" v="18"/>
          <pc:sldLayoutMkLst>
            <pc:docMk/>
            <pc:sldMasterMk cId="3620722873" sldId="2147484154"/>
            <pc:sldLayoutMk cId="4222345017" sldId="2147484161"/>
          </pc:sldLayoutMkLst>
        </pc:sldLayoutChg>
        <pc:sldLayoutChg chg="add del mod replId">
          <pc:chgData name="Kate Narh (2419949)" userId="S::2419949@student.uwtsd.ac.uk::a45645f2-f90c-44dd-bdb4-5aaf9b757799" providerId="AD" clId="Web-{A76EA653-8174-4EC1-E504-316186DACF67}" dt="2025-10-11T17:56:44.619" v="18"/>
          <pc:sldLayoutMkLst>
            <pc:docMk/>
            <pc:sldMasterMk cId="3620722873" sldId="2147484154"/>
            <pc:sldLayoutMk cId="239715929" sldId="2147484162"/>
          </pc:sldLayoutMkLst>
        </pc:sldLayoutChg>
        <pc:sldLayoutChg chg="add del mod replId">
          <pc:chgData name="Kate Narh (2419949)" userId="S::2419949@student.uwtsd.ac.uk::a45645f2-f90c-44dd-bdb4-5aaf9b757799" providerId="AD" clId="Web-{A76EA653-8174-4EC1-E504-316186DACF67}" dt="2025-10-11T17:56:44.619" v="18"/>
          <pc:sldLayoutMkLst>
            <pc:docMk/>
            <pc:sldMasterMk cId="3620722873" sldId="2147484154"/>
            <pc:sldLayoutMk cId="4054349050" sldId="2147484163"/>
          </pc:sldLayoutMkLst>
        </pc:sldLayoutChg>
        <pc:sldLayoutChg chg="add del mod replId">
          <pc:chgData name="Kate Narh (2419949)" userId="S::2419949@student.uwtsd.ac.uk::a45645f2-f90c-44dd-bdb4-5aaf9b757799" providerId="AD" clId="Web-{A76EA653-8174-4EC1-E504-316186DACF67}" dt="2025-10-11T17:56:44.619" v="18"/>
          <pc:sldLayoutMkLst>
            <pc:docMk/>
            <pc:sldMasterMk cId="3620722873" sldId="2147484154"/>
            <pc:sldLayoutMk cId="731939271" sldId="2147484164"/>
          </pc:sldLayoutMkLst>
        </pc:sldLayoutChg>
        <pc:sldLayoutChg chg="add del mod replId">
          <pc:chgData name="Kate Narh (2419949)" userId="S::2419949@student.uwtsd.ac.uk::a45645f2-f90c-44dd-bdb4-5aaf9b757799" providerId="AD" clId="Web-{A76EA653-8174-4EC1-E504-316186DACF67}" dt="2025-10-11T17:56:44.619" v="18"/>
          <pc:sldLayoutMkLst>
            <pc:docMk/>
            <pc:sldMasterMk cId="3620722873" sldId="2147484154"/>
            <pc:sldLayoutMk cId="1084478307" sldId="2147484165"/>
          </pc:sldLayoutMkLst>
        </pc:sldLayoutChg>
      </pc:sldMasterChg>
      <pc:sldMasterChg chg="add del addSldLayout delSldLayout modSldLayout">
        <pc:chgData name="Kate Narh (2419949)" userId="S::2419949@student.uwtsd.ac.uk::a45645f2-f90c-44dd-bdb4-5aaf9b757799" providerId="AD" clId="Web-{A76EA653-8174-4EC1-E504-316186DACF67}" dt="2025-10-11T17:56:47.744" v="19"/>
        <pc:sldMasterMkLst>
          <pc:docMk/>
          <pc:sldMasterMk cId="2638925315" sldId="2147484166"/>
        </pc:sldMasterMkLst>
        <pc:sldLayoutChg chg="add del mod replId">
          <pc:chgData name="Kate Narh (2419949)" userId="S::2419949@student.uwtsd.ac.uk::a45645f2-f90c-44dd-bdb4-5aaf9b757799" providerId="AD" clId="Web-{A76EA653-8174-4EC1-E504-316186DACF67}" dt="2025-10-11T17:56:47.744" v="19"/>
          <pc:sldLayoutMkLst>
            <pc:docMk/>
            <pc:sldMasterMk cId="2638925315" sldId="2147484166"/>
            <pc:sldLayoutMk cId="560966528" sldId="2147484167"/>
          </pc:sldLayoutMkLst>
        </pc:sldLayoutChg>
        <pc:sldLayoutChg chg="add del mod replId">
          <pc:chgData name="Kate Narh (2419949)" userId="S::2419949@student.uwtsd.ac.uk::a45645f2-f90c-44dd-bdb4-5aaf9b757799" providerId="AD" clId="Web-{A76EA653-8174-4EC1-E504-316186DACF67}" dt="2025-10-11T17:56:47.744" v="19"/>
          <pc:sldLayoutMkLst>
            <pc:docMk/>
            <pc:sldMasterMk cId="2638925315" sldId="2147484166"/>
            <pc:sldLayoutMk cId="1822250251" sldId="2147484168"/>
          </pc:sldLayoutMkLst>
        </pc:sldLayoutChg>
        <pc:sldLayoutChg chg="add del mod replId">
          <pc:chgData name="Kate Narh (2419949)" userId="S::2419949@student.uwtsd.ac.uk::a45645f2-f90c-44dd-bdb4-5aaf9b757799" providerId="AD" clId="Web-{A76EA653-8174-4EC1-E504-316186DACF67}" dt="2025-10-11T17:56:47.744" v="19"/>
          <pc:sldLayoutMkLst>
            <pc:docMk/>
            <pc:sldMasterMk cId="2638925315" sldId="2147484166"/>
            <pc:sldLayoutMk cId="1746285677" sldId="2147484169"/>
          </pc:sldLayoutMkLst>
        </pc:sldLayoutChg>
        <pc:sldLayoutChg chg="add del mod replId">
          <pc:chgData name="Kate Narh (2419949)" userId="S::2419949@student.uwtsd.ac.uk::a45645f2-f90c-44dd-bdb4-5aaf9b757799" providerId="AD" clId="Web-{A76EA653-8174-4EC1-E504-316186DACF67}" dt="2025-10-11T17:56:47.744" v="19"/>
          <pc:sldLayoutMkLst>
            <pc:docMk/>
            <pc:sldMasterMk cId="2638925315" sldId="2147484166"/>
            <pc:sldLayoutMk cId="2271607202" sldId="2147484170"/>
          </pc:sldLayoutMkLst>
        </pc:sldLayoutChg>
        <pc:sldLayoutChg chg="add del mod replId">
          <pc:chgData name="Kate Narh (2419949)" userId="S::2419949@student.uwtsd.ac.uk::a45645f2-f90c-44dd-bdb4-5aaf9b757799" providerId="AD" clId="Web-{A76EA653-8174-4EC1-E504-316186DACF67}" dt="2025-10-11T17:56:47.744" v="19"/>
          <pc:sldLayoutMkLst>
            <pc:docMk/>
            <pc:sldMasterMk cId="2638925315" sldId="2147484166"/>
            <pc:sldLayoutMk cId="1253650846" sldId="2147484171"/>
          </pc:sldLayoutMkLst>
        </pc:sldLayoutChg>
        <pc:sldLayoutChg chg="add del mod replId">
          <pc:chgData name="Kate Narh (2419949)" userId="S::2419949@student.uwtsd.ac.uk::a45645f2-f90c-44dd-bdb4-5aaf9b757799" providerId="AD" clId="Web-{A76EA653-8174-4EC1-E504-316186DACF67}" dt="2025-10-11T17:56:47.744" v="19"/>
          <pc:sldLayoutMkLst>
            <pc:docMk/>
            <pc:sldMasterMk cId="2638925315" sldId="2147484166"/>
            <pc:sldLayoutMk cId="2516075367" sldId="2147484172"/>
          </pc:sldLayoutMkLst>
        </pc:sldLayoutChg>
        <pc:sldLayoutChg chg="add del mod replId">
          <pc:chgData name="Kate Narh (2419949)" userId="S::2419949@student.uwtsd.ac.uk::a45645f2-f90c-44dd-bdb4-5aaf9b757799" providerId="AD" clId="Web-{A76EA653-8174-4EC1-E504-316186DACF67}" dt="2025-10-11T17:56:47.744" v="19"/>
          <pc:sldLayoutMkLst>
            <pc:docMk/>
            <pc:sldMasterMk cId="2638925315" sldId="2147484166"/>
            <pc:sldLayoutMk cId="3112543379" sldId="2147484173"/>
          </pc:sldLayoutMkLst>
        </pc:sldLayoutChg>
        <pc:sldLayoutChg chg="add del mod replId">
          <pc:chgData name="Kate Narh (2419949)" userId="S::2419949@student.uwtsd.ac.uk::a45645f2-f90c-44dd-bdb4-5aaf9b757799" providerId="AD" clId="Web-{A76EA653-8174-4EC1-E504-316186DACF67}" dt="2025-10-11T17:56:47.744" v="19"/>
          <pc:sldLayoutMkLst>
            <pc:docMk/>
            <pc:sldMasterMk cId="2638925315" sldId="2147484166"/>
            <pc:sldLayoutMk cId="2403740572" sldId="2147484174"/>
          </pc:sldLayoutMkLst>
        </pc:sldLayoutChg>
        <pc:sldLayoutChg chg="add del mod replId">
          <pc:chgData name="Kate Narh (2419949)" userId="S::2419949@student.uwtsd.ac.uk::a45645f2-f90c-44dd-bdb4-5aaf9b757799" providerId="AD" clId="Web-{A76EA653-8174-4EC1-E504-316186DACF67}" dt="2025-10-11T17:56:47.744" v="19"/>
          <pc:sldLayoutMkLst>
            <pc:docMk/>
            <pc:sldMasterMk cId="2638925315" sldId="2147484166"/>
            <pc:sldLayoutMk cId="664988098" sldId="2147484175"/>
          </pc:sldLayoutMkLst>
        </pc:sldLayoutChg>
        <pc:sldLayoutChg chg="add del mod replId">
          <pc:chgData name="Kate Narh (2419949)" userId="S::2419949@student.uwtsd.ac.uk::a45645f2-f90c-44dd-bdb4-5aaf9b757799" providerId="AD" clId="Web-{A76EA653-8174-4EC1-E504-316186DACF67}" dt="2025-10-11T17:56:47.744" v="19"/>
          <pc:sldLayoutMkLst>
            <pc:docMk/>
            <pc:sldMasterMk cId="2638925315" sldId="2147484166"/>
            <pc:sldLayoutMk cId="1188938612" sldId="2147484176"/>
          </pc:sldLayoutMkLst>
        </pc:sldLayoutChg>
        <pc:sldLayoutChg chg="add del mod replId">
          <pc:chgData name="Kate Narh (2419949)" userId="S::2419949@student.uwtsd.ac.uk::a45645f2-f90c-44dd-bdb4-5aaf9b757799" providerId="AD" clId="Web-{A76EA653-8174-4EC1-E504-316186DACF67}" dt="2025-10-11T17:56:47.744" v="19"/>
          <pc:sldLayoutMkLst>
            <pc:docMk/>
            <pc:sldMasterMk cId="2638925315" sldId="2147484166"/>
            <pc:sldLayoutMk cId="2674318447" sldId="2147484177"/>
          </pc:sldLayoutMkLst>
        </pc:sldLayoutChg>
      </pc:sldMasterChg>
      <pc:sldMasterChg chg="add del addSldLayout delSldLayout modSldLayout">
        <pc:chgData name="Kate Narh (2419949)" userId="S::2419949@student.uwtsd.ac.uk::a45645f2-f90c-44dd-bdb4-5aaf9b757799" providerId="AD" clId="Web-{A76EA653-8174-4EC1-E504-316186DACF67}" dt="2025-10-11T17:56:50.197" v="20"/>
        <pc:sldMasterMkLst>
          <pc:docMk/>
          <pc:sldMasterMk cId="561488138" sldId="2147484178"/>
        </pc:sldMasterMkLst>
        <pc:sldLayoutChg chg="add del mod replId">
          <pc:chgData name="Kate Narh (2419949)" userId="S::2419949@student.uwtsd.ac.uk::a45645f2-f90c-44dd-bdb4-5aaf9b757799" providerId="AD" clId="Web-{A76EA653-8174-4EC1-E504-316186DACF67}" dt="2025-10-11T17:56:50.197" v="20"/>
          <pc:sldLayoutMkLst>
            <pc:docMk/>
            <pc:sldMasterMk cId="561488138" sldId="2147484178"/>
            <pc:sldLayoutMk cId="1707452593" sldId="2147484179"/>
          </pc:sldLayoutMkLst>
        </pc:sldLayoutChg>
        <pc:sldLayoutChg chg="add del mod replId">
          <pc:chgData name="Kate Narh (2419949)" userId="S::2419949@student.uwtsd.ac.uk::a45645f2-f90c-44dd-bdb4-5aaf9b757799" providerId="AD" clId="Web-{A76EA653-8174-4EC1-E504-316186DACF67}" dt="2025-10-11T17:56:50.197" v="20"/>
          <pc:sldLayoutMkLst>
            <pc:docMk/>
            <pc:sldMasterMk cId="561488138" sldId="2147484178"/>
            <pc:sldLayoutMk cId="3213346549" sldId="2147484180"/>
          </pc:sldLayoutMkLst>
        </pc:sldLayoutChg>
        <pc:sldLayoutChg chg="add del mod replId">
          <pc:chgData name="Kate Narh (2419949)" userId="S::2419949@student.uwtsd.ac.uk::a45645f2-f90c-44dd-bdb4-5aaf9b757799" providerId="AD" clId="Web-{A76EA653-8174-4EC1-E504-316186DACF67}" dt="2025-10-11T17:56:50.197" v="20"/>
          <pc:sldLayoutMkLst>
            <pc:docMk/>
            <pc:sldMasterMk cId="561488138" sldId="2147484178"/>
            <pc:sldLayoutMk cId="3878664462" sldId="2147484181"/>
          </pc:sldLayoutMkLst>
        </pc:sldLayoutChg>
        <pc:sldLayoutChg chg="add del mod replId">
          <pc:chgData name="Kate Narh (2419949)" userId="S::2419949@student.uwtsd.ac.uk::a45645f2-f90c-44dd-bdb4-5aaf9b757799" providerId="AD" clId="Web-{A76EA653-8174-4EC1-E504-316186DACF67}" dt="2025-10-11T17:56:50.197" v="20"/>
          <pc:sldLayoutMkLst>
            <pc:docMk/>
            <pc:sldMasterMk cId="561488138" sldId="2147484178"/>
            <pc:sldLayoutMk cId="2251381254" sldId="2147484182"/>
          </pc:sldLayoutMkLst>
        </pc:sldLayoutChg>
        <pc:sldLayoutChg chg="add del mod replId">
          <pc:chgData name="Kate Narh (2419949)" userId="S::2419949@student.uwtsd.ac.uk::a45645f2-f90c-44dd-bdb4-5aaf9b757799" providerId="AD" clId="Web-{A76EA653-8174-4EC1-E504-316186DACF67}" dt="2025-10-11T17:56:50.197" v="20"/>
          <pc:sldLayoutMkLst>
            <pc:docMk/>
            <pc:sldMasterMk cId="561488138" sldId="2147484178"/>
            <pc:sldLayoutMk cId="3276898843" sldId="2147484183"/>
          </pc:sldLayoutMkLst>
        </pc:sldLayoutChg>
        <pc:sldLayoutChg chg="add del mod replId">
          <pc:chgData name="Kate Narh (2419949)" userId="S::2419949@student.uwtsd.ac.uk::a45645f2-f90c-44dd-bdb4-5aaf9b757799" providerId="AD" clId="Web-{A76EA653-8174-4EC1-E504-316186DACF67}" dt="2025-10-11T17:56:50.197" v="20"/>
          <pc:sldLayoutMkLst>
            <pc:docMk/>
            <pc:sldMasterMk cId="561488138" sldId="2147484178"/>
            <pc:sldLayoutMk cId="3903555639" sldId="2147484184"/>
          </pc:sldLayoutMkLst>
        </pc:sldLayoutChg>
        <pc:sldLayoutChg chg="add del mod replId">
          <pc:chgData name="Kate Narh (2419949)" userId="S::2419949@student.uwtsd.ac.uk::a45645f2-f90c-44dd-bdb4-5aaf9b757799" providerId="AD" clId="Web-{A76EA653-8174-4EC1-E504-316186DACF67}" dt="2025-10-11T17:56:50.197" v="20"/>
          <pc:sldLayoutMkLst>
            <pc:docMk/>
            <pc:sldMasterMk cId="561488138" sldId="2147484178"/>
            <pc:sldLayoutMk cId="1317282495" sldId="2147484185"/>
          </pc:sldLayoutMkLst>
        </pc:sldLayoutChg>
        <pc:sldLayoutChg chg="add del mod replId">
          <pc:chgData name="Kate Narh (2419949)" userId="S::2419949@student.uwtsd.ac.uk::a45645f2-f90c-44dd-bdb4-5aaf9b757799" providerId="AD" clId="Web-{A76EA653-8174-4EC1-E504-316186DACF67}" dt="2025-10-11T17:56:50.197" v="20"/>
          <pc:sldLayoutMkLst>
            <pc:docMk/>
            <pc:sldMasterMk cId="561488138" sldId="2147484178"/>
            <pc:sldLayoutMk cId="3019830081" sldId="2147484186"/>
          </pc:sldLayoutMkLst>
        </pc:sldLayoutChg>
        <pc:sldLayoutChg chg="add del mod replId">
          <pc:chgData name="Kate Narh (2419949)" userId="S::2419949@student.uwtsd.ac.uk::a45645f2-f90c-44dd-bdb4-5aaf9b757799" providerId="AD" clId="Web-{A76EA653-8174-4EC1-E504-316186DACF67}" dt="2025-10-11T17:56:50.197" v="20"/>
          <pc:sldLayoutMkLst>
            <pc:docMk/>
            <pc:sldMasterMk cId="561488138" sldId="2147484178"/>
            <pc:sldLayoutMk cId="1006800498" sldId="2147484187"/>
          </pc:sldLayoutMkLst>
        </pc:sldLayoutChg>
        <pc:sldLayoutChg chg="add del mod replId">
          <pc:chgData name="Kate Narh (2419949)" userId="S::2419949@student.uwtsd.ac.uk::a45645f2-f90c-44dd-bdb4-5aaf9b757799" providerId="AD" clId="Web-{A76EA653-8174-4EC1-E504-316186DACF67}" dt="2025-10-11T17:56:50.197" v="20"/>
          <pc:sldLayoutMkLst>
            <pc:docMk/>
            <pc:sldMasterMk cId="561488138" sldId="2147484178"/>
            <pc:sldLayoutMk cId="4259588468" sldId="2147484188"/>
          </pc:sldLayoutMkLst>
        </pc:sldLayoutChg>
        <pc:sldLayoutChg chg="add del mod replId">
          <pc:chgData name="Kate Narh (2419949)" userId="S::2419949@student.uwtsd.ac.uk::a45645f2-f90c-44dd-bdb4-5aaf9b757799" providerId="AD" clId="Web-{A76EA653-8174-4EC1-E504-316186DACF67}" dt="2025-10-11T17:56:50.197" v="20"/>
          <pc:sldLayoutMkLst>
            <pc:docMk/>
            <pc:sldMasterMk cId="561488138" sldId="2147484178"/>
            <pc:sldLayoutMk cId="1568375304" sldId="2147484189"/>
          </pc:sldLayoutMkLst>
        </pc:sldLayoutChg>
      </pc:sldMasterChg>
      <pc:sldMasterChg chg="add del addSldLayout delSldLayout modSldLayout">
        <pc:chgData name="Kate Narh (2419949)" userId="S::2419949@student.uwtsd.ac.uk::a45645f2-f90c-44dd-bdb4-5aaf9b757799" providerId="AD" clId="Web-{A76EA653-8174-4EC1-E504-316186DACF67}" dt="2025-10-11T17:57:12.089" v="21"/>
        <pc:sldMasterMkLst>
          <pc:docMk/>
          <pc:sldMasterMk cId="3338212073" sldId="2147484190"/>
        </pc:sldMasterMkLst>
        <pc:sldLayoutChg chg="add del mod replId">
          <pc:chgData name="Kate Narh (2419949)" userId="S::2419949@student.uwtsd.ac.uk::a45645f2-f90c-44dd-bdb4-5aaf9b757799" providerId="AD" clId="Web-{A76EA653-8174-4EC1-E504-316186DACF67}" dt="2025-10-11T17:57:12.089" v="21"/>
          <pc:sldLayoutMkLst>
            <pc:docMk/>
            <pc:sldMasterMk cId="3338212073" sldId="2147484190"/>
            <pc:sldLayoutMk cId="745411291" sldId="2147484191"/>
          </pc:sldLayoutMkLst>
        </pc:sldLayoutChg>
        <pc:sldLayoutChg chg="add del mod replId">
          <pc:chgData name="Kate Narh (2419949)" userId="S::2419949@student.uwtsd.ac.uk::a45645f2-f90c-44dd-bdb4-5aaf9b757799" providerId="AD" clId="Web-{A76EA653-8174-4EC1-E504-316186DACF67}" dt="2025-10-11T17:57:12.089" v="21"/>
          <pc:sldLayoutMkLst>
            <pc:docMk/>
            <pc:sldMasterMk cId="3338212073" sldId="2147484190"/>
            <pc:sldLayoutMk cId="1938584727" sldId="2147484192"/>
          </pc:sldLayoutMkLst>
        </pc:sldLayoutChg>
        <pc:sldLayoutChg chg="add del mod replId">
          <pc:chgData name="Kate Narh (2419949)" userId="S::2419949@student.uwtsd.ac.uk::a45645f2-f90c-44dd-bdb4-5aaf9b757799" providerId="AD" clId="Web-{A76EA653-8174-4EC1-E504-316186DACF67}" dt="2025-10-11T17:57:12.089" v="21"/>
          <pc:sldLayoutMkLst>
            <pc:docMk/>
            <pc:sldMasterMk cId="3338212073" sldId="2147484190"/>
            <pc:sldLayoutMk cId="915308106" sldId="2147484193"/>
          </pc:sldLayoutMkLst>
        </pc:sldLayoutChg>
        <pc:sldLayoutChg chg="add del mod replId">
          <pc:chgData name="Kate Narh (2419949)" userId="S::2419949@student.uwtsd.ac.uk::a45645f2-f90c-44dd-bdb4-5aaf9b757799" providerId="AD" clId="Web-{A76EA653-8174-4EC1-E504-316186DACF67}" dt="2025-10-11T17:57:12.089" v="21"/>
          <pc:sldLayoutMkLst>
            <pc:docMk/>
            <pc:sldMasterMk cId="3338212073" sldId="2147484190"/>
            <pc:sldLayoutMk cId="3021350027" sldId="2147484194"/>
          </pc:sldLayoutMkLst>
        </pc:sldLayoutChg>
        <pc:sldLayoutChg chg="add del mod replId">
          <pc:chgData name="Kate Narh (2419949)" userId="S::2419949@student.uwtsd.ac.uk::a45645f2-f90c-44dd-bdb4-5aaf9b757799" providerId="AD" clId="Web-{A76EA653-8174-4EC1-E504-316186DACF67}" dt="2025-10-11T17:57:12.089" v="21"/>
          <pc:sldLayoutMkLst>
            <pc:docMk/>
            <pc:sldMasterMk cId="3338212073" sldId="2147484190"/>
            <pc:sldLayoutMk cId="2665865080" sldId="2147484195"/>
          </pc:sldLayoutMkLst>
        </pc:sldLayoutChg>
        <pc:sldLayoutChg chg="add del mod replId">
          <pc:chgData name="Kate Narh (2419949)" userId="S::2419949@student.uwtsd.ac.uk::a45645f2-f90c-44dd-bdb4-5aaf9b757799" providerId="AD" clId="Web-{A76EA653-8174-4EC1-E504-316186DACF67}" dt="2025-10-11T17:57:12.089" v="21"/>
          <pc:sldLayoutMkLst>
            <pc:docMk/>
            <pc:sldMasterMk cId="3338212073" sldId="2147484190"/>
            <pc:sldLayoutMk cId="4034494986" sldId="2147484196"/>
          </pc:sldLayoutMkLst>
        </pc:sldLayoutChg>
        <pc:sldLayoutChg chg="add del mod replId">
          <pc:chgData name="Kate Narh (2419949)" userId="S::2419949@student.uwtsd.ac.uk::a45645f2-f90c-44dd-bdb4-5aaf9b757799" providerId="AD" clId="Web-{A76EA653-8174-4EC1-E504-316186DACF67}" dt="2025-10-11T17:57:12.089" v="21"/>
          <pc:sldLayoutMkLst>
            <pc:docMk/>
            <pc:sldMasterMk cId="3338212073" sldId="2147484190"/>
            <pc:sldLayoutMk cId="1626221319" sldId="2147484197"/>
          </pc:sldLayoutMkLst>
        </pc:sldLayoutChg>
        <pc:sldLayoutChg chg="add del mod replId">
          <pc:chgData name="Kate Narh (2419949)" userId="S::2419949@student.uwtsd.ac.uk::a45645f2-f90c-44dd-bdb4-5aaf9b757799" providerId="AD" clId="Web-{A76EA653-8174-4EC1-E504-316186DACF67}" dt="2025-10-11T17:57:12.089" v="21"/>
          <pc:sldLayoutMkLst>
            <pc:docMk/>
            <pc:sldMasterMk cId="3338212073" sldId="2147484190"/>
            <pc:sldLayoutMk cId="3258655067" sldId="2147484198"/>
          </pc:sldLayoutMkLst>
        </pc:sldLayoutChg>
        <pc:sldLayoutChg chg="add del mod replId">
          <pc:chgData name="Kate Narh (2419949)" userId="S::2419949@student.uwtsd.ac.uk::a45645f2-f90c-44dd-bdb4-5aaf9b757799" providerId="AD" clId="Web-{A76EA653-8174-4EC1-E504-316186DACF67}" dt="2025-10-11T17:57:12.089" v="21"/>
          <pc:sldLayoutMkLst>
            <pc:docMk/>
            <pc:sldMasterMk cId="3338212073" sldId="2147484190"/>
            <pc:sldLayoutMk cId="4262158886" sldId="2147484199"/>
          </pc:sldLayoutMkLst>
        </pc:sldLayoutChg>
        <pc:sldLayoutChg chg="add del mod replId">
          <pc:chgData name="Kate Narh (2419949)" userId="S::2419949@student.uwtsd.ac.uk::a45645f2-f90c-44dd-bdb4-5aaf9b757799" providerId="AD" clId="Web-{A76EA653-8174-4EC1-E504-316186DACF67}" dt="2025-10-11T17:57:12.089" v="21"/>
          <pc:sldLayoutMkLst>
            <pc:docMk/>
            <pc:sldMasterMk cId="3338212073" sldId="2147484190"/>
            <pc:sldLayoutMk cId="1704064438" sldId="2147484200"/>
          </pc:sldLayoutMkLst>
        </pc:sldLayoutChg>
        <pc:sldLayoutChg chg="add del mod replId">
          <pc:chgData name="Kate Narh (2419949)" userId="S::2419949@student.uwtsd.ac.uk::a45645f2-f90c-44dd-bdb4-5aaf9b757799" providerId="AD" clId="Web-{A76EA653-8174-4EC1-E504-316186DACF67}" dt="2025-10-11T17:57:12.089" v="21"/>
          <pc:sldLayoutMkLst>
            <pc:docMk/>
            <pc:sldMasterMk cId="3338212073" sldId="2147484190"/>
            <pc:sldLayoutMk cId="1792671455" sldId="2147484201"/>
          </pc:sldLayoutMkLst>
        </pc:sldLayoutChg>
      </pc:sldMasterChg>
      <pc:sldMasterChg chg="add del addSldLayout delSldLayout modSldLayout">
        <pc:chgData name="Kate Narh (2419949)" userId="S::2419949@student.uwtsd.ac.uk::a45645f2-f90c-44dd-bdb4-5aaf9b757799" providerId="AD" clId="Web-{A76EA653-8174-4EC1-E504-316186DACF67}" dt="2025-10-11T17:57:17.761" v="22"/>
        <pc:sldMasterMkLst>
          <pc:docMk/>
          <pc:sldMasterMk cId="2704301090" sldId="2147484202"/>
        </pc:sldMasterMkLst>
        <pc:sldLayoutChg chg="add del mod replId">
          <pc:chgData name="Kate Narh (2419949)" userId="S::2419949@student.uwtsd.ac.uk::a45645f2-f90c-44dd-bdb4-5aaf9b757799" providerId="AD" clId="Web-{A76EA653-8174-4EC1-E504-316186DACF67}" dt="2025-10-11T17:57:17.761" v="22"/>
          <pc:sldLayoutMkLst>
            <pc:docMk/>
            <pc:sldMasterMk cId="2704301090" sldId="2147484202"/>
            <pc:sldLayoutMk cId="3660937496" sldId="2147484203"/>
          </pc:sldLayoutMkLst>
        </pc:sldLayoutChg>
        <pc:sldLayoutChg chg="add del mod replId">
          <pc:chgData name="Kate Narh (2419949)" userId="S::2419949@student.uwtsd.ac.uk::a45645f2-f90c-44dd-bdb4-5aaf9b757799" providerId="AD" clId="Web-{A76EA653-8174-4EC1-E504-316186DACF67}" dt="2025-10-11T17:57:17.761" v="22"/>
          <pc:sldLayoutMkLst>
            <pc:docMk/>
            <pc:sldMasterMk cId="2704301090" sldId="2147484202"/>
            <pc:sldLayoutMk cId="657647714" sldId="2147484204"/>
          </pc:sldLayoutMkLst>
        </pc:sldLayoutChg>
        <pc:sldLayoutChg chg="add del mod replId">
          <pc:chgData name="Kate Narh (2419949)" userId="S::2419949@student.uwtsd.ac.uk::a45645f2-f90c-44dd-bdb4-5aaf9b757799" providerId="AD" clId="Web-{A76EA653-8174-4EC1-E504-316186DACF67}" dt="2025-10-11T17:57:17.761" v="22"/>
          <pc:sldLayoutMkLst>
            <pc:docMk/>
            <pc:sldMasterMk cId="2704301090" sldId="2147484202"/>
            <pc:sldLayoutMk cId="2140165754" sldId="2147484205"/>
          </pc:sldLayoutMkLst>
        </pc:sldLayoutChg>
        <pc:sldLayoutChg chg="add del mod replId">
          <pc:chgData name="Kate Narh (2419949)" userId="S::2419949@student.uwtsd.ac.uk::a45645f2-f90c-44dd-bdb4-5aaf9b757799" providerId="AD" clId="Web-{A76EA653-8174-4EC1-E504-316186DACF67}" dt="2025-10-11T17:57:17.761" v="22"/>
          <pc:sldLayoutMkLst>
            <pc:docMk/>
            <pc:sldMasterMk cId="2704301090" sldId="2147484202"/>
            <pc:sldLayoutMk cId="2121406876" sldId="2147484206"/>
          </pc:sldLayoutMkLst>
        </pc:sldLayoutChg>
        <pc:sldLayoutChg chg="add del mod replId">
          <pc:chgData name="Kate Narh (2419949)" userId="S::2419949@student.uwtsd.ac.uk::a45645f2-f90c-44dd-bdb4-5aaf9b757799" providerId="AD" clId="Web-{A76EA653-8174-4EC1-E504-316186DACF67}" dt="2025-10-11T17:57:17.761" v="22"/>
          <pc:sldLayoutMkLst>
            <pc:docMk/>
            <pc:sldMasterMk cId="2704301090" sldId="2147484202"/>
            <pc:sldLayoutMk cId="3733115672" sldId="2147484207"/>
          </pc:sldLayoutMkLst>
        </pc:sldLayoutChg>
        <pc:sldLayoutChg chg="add del mod replId">
          <pc:chgData name="Kate Narh (2419949)" userId="S::2419949@student.uwtsd.ac.uk::a45645f2-f90c-44dd-bdb4-5aaf9b757799" providerId="AD" clId="Web-{A76EA653-8174-4EC1-E504-316186DACF67}" dt="2025-10-11T17:57:17.761" v="22"/>
          <pc:sldLayoutMkLst>
            <pc:docMk/>
            <pc:sldMasterMk cId="2704301090" sldId="2147484202"/>
            <pc:sldLayoutMk cId="475852041" sldId="2147484208"/>
          </pc:sldLayoutMkLst>
        </pc:sldLayoutChg>
        <pc:sldLayoutChg chg="add del mod replId">
          <pc:chgData name="Kate Narh (2419949)" userId="S::2419949@student.uwtsd.ac.uk::a45645f2-f90c-44dd-bdb4-5aaf9b757799" providerId="AD" clId="Web-{A76EA653-8174-4EC1-E504-316186DACF67}" dt="2025-10-11T17:57:17.761" v="22"/>
          <pc:sldLayoutMkLst>
            <pc:docMk/>
            <pc:sldMasterMk cId="2704301090" sldId="2147484202"/>
            <pc:sldLayoutMk cId="3297645791" sldId="2147484209"/>
          </pc:sldLayoutMkLst>
        </pc:sldLayoutChg>
        <pc:sldLayoutChg chg="add del mod replId">
          <pc:chgData name="Kate Narh (2419949)" userId="S::2419949@student.uwtsd.ac.uk::a45645f2-f90c-44dd-bdb4-5aaf9b757799" providerId="AD" clId="Web-{A76EA653-8174-4EC1-E504-316186DACF67}" dt="2025-10-11T17:57:17.761" v="22"/>
          <pc:sldLayoutMkLst>
            <pc:docMk/>
            <pc:sldMasterMk cId="2704301090" sldId="2147484202"/>
            <pc:sldLayoutMk cId="1746815153" sldId="2147484210"/>
          </pc:sldLayoutMkLst>
        </pc:sldLayoutChg>
        <pc:sldLayoutChg chg="add del mod replId">
          <pc:chgData name="Kate Narh (2419949)" userId="S::2419949@student.uwtsd.ac.uk::a45645f2-f90c-44dd-bdb4-5aaf9b757799" providerId="AD" clId="Web-{A76EA653-8174-4EC1-E504-316186DACF67}" dt="2025-10-11T17:57:17.761" v="22"/>
          <pc:sldLayoutMkLst>
            <pc:docMk/>
            <pc:sldMasterMk cId="2704301090" sldId="2147484202"/>
            <pc:sldLayoutMk cId="849000920" sldId="2147484211"/>
          </pc:sldLayoutMkLst>
        </pc:sldLayoutChg>
        <pc:sldLayoutChg chg="add del mod replId">
          <pc:chgData name="Kate Narh (2419949)" userId="S::2419949@student.uwtsd.ac.uk::a45645f2-f90c-44dd-bdb4-5aaf9b757799" providerId="AD" clId="Web-{A76EA653-8174-4EC1-E504-316186DACF67}" dt="2025-10-11T17:57:17.761" v="22"/>
          <pc:sldLayoutMkLst>
            <pc:docMk/>
            <pc:sldMasterMk cId="2704301090" sldId="2147484202"/>
            <pc:sldLayoutMk cId="2138600104" sldId="2147484212"/>
          </pc:sldLayoutMkLst>
        </pc:sldLayoutChg>
        <pc:sldLayoutChg chg="add del mod replId">
          <pc:chgData name="Kate Narh (2419949)" userId="S::2419949@student.uwtsd.ac.uk::a45645f2-f90c-44dd-bdb4-5aaf9b757799" providerId="AD" clId="Web-{A76EA653-8174-4EC1-E504-316186DACF67}" dt="2025-10-11T17:57:17.761" v="22"/>
          <pc:sldLayoutMkLst>
            <pc:docMk/>
            <pc:sldMasterMk cId="2704301090" sldId="2147484202"/>
            <pc:sldLayoutMk cId="1003694486" sldId="2147484213"/>
          </pc:sldLayoutMkLst>
        </pc:sldLayoutChg>
      </pc:sldMasterChg>
      <pc:sldMasterChg chg="add del addSldLayout delSldLayout modSldLayout">
        <pc:chgData name="Kate Narh (2419949)" userId="S::2419949@student.uwtsd.ac.uk::a45645f2-f90c-44dd-bdb4-5aaf9b757799" providerId="AD" clId="Web-{A76EA653-8174-4EC1-E504-316186DACF67}" dt="2025-10-11T17:57:28.418" v="26"/>
        <pc:sldMasterMkLst>
          <pc:docMk/>
          <pc:sldMasterMk cId="1841276542" sldId="2147484214"/>
        </pc:sldMasterMkLst>
        <pc:sldLayoutChg chg="add del mod replId">
          <pc:chgData name="Kate Narh (2419949)" userId="S::2419949@student.uwtsd.ac.uk::a45645f2-f90c-44dd-bdb4-5aaf9b757799" providerId="AD" clId="Web-{A76EA653-8174-4EC1-E504-316186DACF67}" dt="2025-10-11T17:57:28.418" v="26"/>
          <pc:sldLayoutMkLst>
            <pc:docMk/>
            <pc:sldMasterMk cId="1841276542" sldId="2147484214"/>
            <pc:sldLayoutMk cId="2286796941" sldId="2147484215"/>
          </pc:sldLayoutMkLst>
        </pc:sldLayoutChg>
        <pc:sldLayoutChg chg="add del mod replId">
          <pc:chgData name="Kate Narh (2419949)" userId="S::2419949@student.uwtsd.ac.uk::a45645f2-f90c-44dd-bdb4-5aaf9b757799" providerId="AD" clId="Web-{A76EA653-8174-4EC1-E504-316186DACF67}" dt="2025-10-11T17:57:28.418" v="26"/>
          <pc:sldLayoutMkLst>
            <pc:docMk/>
            <pc:sldMasterMk cId="1841276542" sldId="2147484214"/>
            <pc:sldLayoutMk cId="2833599812" sldId="2147484216"/>
          </pc:sldLayoutMkLst>
        </pc:sldLayoutChg>
        <pc:sldLayoutChg chg="add del mod replId">
          <pc:chgData name="Kate Narh (2419949)" userId="S::2419949@student.uwtsd.ac.uk::a45645f2-f90c-44dd-bdb4-5aaf9b757799" providerId="AD" clId="Web-{A76EA653-8174-4EC1-E504-316186DACF67}" dt="2025-10-11T17:57:28.418" v="26"/>
          <pc:sldLayoutMkLst>
            <pc:docMk/>
            <pc:sldMasterMk cId="1841276542" sldId="2147484214"/>
            <pc:sldLayoutMk cId="3497694703" sldId="2147484217"/>
          </pc:sldLayoutMkLst>
        </pc:sldLayoutChg>
        <pc:sldLayoutChg chg="add del mod replId">
          <pc:chgData name="Kate Narh (2419949)" userId="S::2419949@student.uwtsd.ac.uk::a45645f2-f90c-44dd-bdb4-5aaf9b757799" providerId="AD" clId="Web-{A76EA653-8174-4EC1-E504-316186DACF67}" dt="2025-10-11T17:57:28.418" v="26"/>
          <pc:sldLayoutMkLst>
            <pc:docMk/>
            <pc:sldMasterMk cId="1841276542" sldId="2147484214"/>
            <pc:sldLayoutMk cId="2972392535" sldId="2147484218"/>
          </pc:sldLayoutMkLst>
        </pc:sldLayoutChg>
        <pc:sldLayoutChg chg="add del mod replId">
          <pc:chgData name="Kate Narh (2419949)" userId="S::2419949@student.uwtsd.ac.uk::a45645f2-f90c-44dd-bdb4-5aaf9b757799" providerId="AD" clId="Web-{A76EA653-8174-4EC1-E504-316186DACF67}" dt="2025-10-11T17:57:28.418" v="26"/>
          <pc:sldLayoutMkLst>
            <pc:docMk/>
            <pc:sldMasterMk cId="1841276542" sldId="2147484214"/>
            <pc:sldLayoutMk cId="3685815509" sldId="2147484219"/>
          </pc:sldLayoutMkLst>
        </pc:sldLayoutChg>
        <pc:sldLayoutChg chg="add del mod replId">
          <pc:chgData name="Kate Narh (2419949)" userId="S::2419949@student.uwtsd.ac.uk::a45645f2-f90c-44dd-bdb4-5aaf9b757799" providerId="AD" clId="Web-{A76EA653-8174-4EC1-E504-316186DACF67}" dt="2025-10-11T17:57:28.418" v="26"/>
          <pc:sldLayoutMkLst>
            <pc:docMk/>
            <pc:sldMasterMk cId="1841276542" sldId="2147484214"/>
            <pc:sldLayoutMk cId="2597765651" sldId="2147484220"/>
          </pc:sldLayoutMkLst>
        </pc:sldLayoutChg>
        <pc:sldLayoutChg chg="add del mod replId">
          <pc:chgData name="Kate Narh (2419949)" userId="S::2419949@student.uwtsd.ac.uk::a45645f2-f90c-44dd-bdb4-5aaf9b757799" providerId="AD" clId="Web-{A76EA653-8174-4EC1-E504-316186DACF67}" dt="2025-10-11T17:57:28.418" v="26"/>
          <pc:sldLayoutMkLst>
            <pc:docMk/>
            <pc:sldMasterMk cId="1841276542" sldId="2147484214"/>
            <pc:sldLayoutMk cId="2547365894" sldId="2147484221"/>
          </pc:sldLayoutMkLst>
        </pc:sldLayoutChg>
        <pc:sldLayoutChg chg="add del mod replId">
          <pc:chgData name="Kate Narh (2419949)" userId="S::2419949@student.uwtsd.ac.uk::a45645f2-f90c-44dd-bdb4-5aaf9b757799" providerId="AD" clId="Web-{A76EA653-8174-4EC1-E504-316186DACF67}" dt="2025-10-11T17:57:28.418" v="26"/>
          <pc:sldLayoutMkLst>
            <pc:docMk/>
            <pc:sldMasterMk cId="1841276542" sldId="2147484214"/>
            <pc:sldLayoutMk cId="1933730761" sldId="2147484222"/>
          </pc:sldLayoutMkLst>
        </pc:sldLayoutChg>
        <pc:sldLayoutChg chg="add del mod replId">
          <pc:chgData name="Kate Narh (2419949)" userId="S::2419949@student.uwtsd.ac.uk::a45645f2-f90c-44dd-bdb4-5aaf9b757799" providerId="AD" clId="Web-{A76EA653-8174-4EC1-E504-316186DACF67}" dt="2025-10-11T17:57:28.418" v="26"/>
          <pc:sldLayoutMkLst>
            <pc:docMk/>
            <pc:sldMasterMk cId="1841276542" sldId="2147484214"/>
            <pc:sldLayoutMk cId="271196716" sldId="2147484223"/>
          </pc:sldLayoutMkLst>
        </pc:sldLayoutChg>
        <pc:sldLayoutChg chg="add del mod replId">
          <pc:chgData name="Kate Narh (2419949)" userId="S::2419949@student.uwtsd.ac.uk::a45645f2-f90c-44dd-bdb4-5aaf9b757799" providerId="AD" clId="Web-{A76EA653-8174-4EC1-E504-316186DACF67}" dt="2025-10-11T17:57:28.418" v="26"/>
          <pc:sldLayoutMkLst>
            <pc:docMk/>
            <pc:sldMasterMk cId="1841276542" sldId="2147484214"/>
            <pc:sldLayoutMk cId="2116155631" sldId="2147484224"/>
          </pc:sldLayoutMkLst>
        </pc:sldLayoutChg>
        <pc:sldLayoutChg chg="add del mod replId">
          <pc:chgData name="Kate Narh (2419949)" userId="S::2419949@student.uwtsd.ac.uk::a45645f2-f90c-44dd-bdb4-5aaf9b757799" providerId="AD" clId="Web-{A76EA653-8174-4EC1-E504-316186DACF67}" dt="2025-10-11T17:57:28.418" v="26"/>
          <pc:sldLayoutMkLst>
            <pc:docMk/>
            <pc:sldMasterMk cId="1841276542" sldId="2147484214"/>
            <pc:sldLayoutMk cId="1122257144" sldId="2147484225"/>
          </pc:sldLayoutMkLst>
        </pc:sldLayoutChg>
      </pc:sldMasterChg>
      <pc:sldMasterChg chg="add del addSldLayout delSldLayout modSldLayout">
        <pc:chgData name="Kate Narh (2419949)" userId="S::2419949@student.uwtsd.ac.uk::a45645f2-f90c-44dd-bdb4-5aaf9b757799" providerId="AD" clId="Web-{A76EA653-8174-4EC1-E504-316186DACF67}" dt="2025-10-11T17:57:35.293" v="28"/>
        <pc:sldMasterMkLst>
          <pc:docMk/>
          <pc:sldMasterMk cId="3591006837" sldId="2147484226"/>
        </pc:sldMasterMkLst>
        <pc:sldLayoutChg chg="add del mod replId">
          <pc:chgData name="Kate Narh (2419949)" userId="S::2419949@student.uwtsd.ac.uk::a45645f2-f90c-44dd-bdb4-5aaf9b757799" providerId="AD" clId="Web-{A76EA653-8174-4EC1-E504-316186DACF67}" dt="2025-10-11T17:57:35.293" v="28"/>
          <pc:sldLayoutMkLst>
            <pc:docMk/>
            <pc:sldMasterMk cId="3591006837" sldId="2147484226"/>
            <pc:sldLayoutMk cId="3388035473" sldId="2147484227"/>
          </pc:sldLayoutMkLst>
        </pc:sldLayoutChg>
        <pc:sldLayoutChg chg="add del mod replId">
          <pc:chgData name="Kate Narh (2419949)" userId="S::2419949@student.uwtsd.ac.uk::a45645f2-f90c-44dd-bdb4-5aaf9b757799" providerId="AD" clId="Web-{A76EA653-8174-4EC1-E504-316186DACF67}" dt="2025-10-11T17:57:35.293" v="28"/>
          <pc:sldLayoutMkLst>
            <pc:docMk/>
            <pc:sldMasterMk cId="3591006837" sldId="2147484226"/>
            <pc:sldLayoutMk cId="2325516354" sldId="2147484228"/>
          </pc:sldLayoutMkLst>
        </pc:sldLayoutChg>
        <pc:sldLayoutChg chg="add del mod replId">
          <pc:chgData name="Kate Narh (2419949)" userId="S::2419949@student.uwtsd.ac.uk::a45645f2-f90c-44dd-bdb4-5aaf9b757799" providerId="AD" clId="Web-{A76EA653-8174-4EC1-E504-316186DACF67}" dt="2025-10-11T17:57:35.293" v="28"/>
          <pc:sldLayoutMkLst>
            <pc:docMk/>
            <pc:sldMasterMk cId="3591006837" sldId="2147484226"/>
            <pc:sldLayoutMk cId="1068902993" sldId="2147484229"/>
          </pc:sldLayoutMkLst>
        </pc:sldLayoutChg>
        <pc:sldLayoutChg chg="add del mod replId">
          <pc:chgData name="Kate Narh (2419949)" userId="S::2419949@student.uwtsd.ac.uk::a45645f2-f90c-44dd-bdb4-5aaf9b757799" providerId="AD" clId="Web-{A76EA653-8174-4EC1-E504-316186DACF67}" dt="2025-10-11T17:57:35.293" v="28"/>
          <pc:sldLayoutMkLst>
            <pc:docMk/>
            <pc:sldMasterMk cId="3591006837" sldId="2147484226"/>
            <pc:sldLayoutMk cId="1992175017" sldId="2147484230"/>
          </pc:sldLayoutMkLst>
        </pc:sldLayoutChg>
        <pc:sldLayoutChg chg="add del mod replId">
          <pc:chgData name="Kate Narh (2419949)" userId="S::2419949@student.uwtsd.ac.uk::a45645f2-f90c-44dd-bdb4-5aaf9b757799" providerId="AD" clId="Web-{A76EA653-8174-4EC1-E504-316186DACF67}" dt="2025-10-11T17:57:35.293" v="28"/>
          <pc:sldLayoutMkLst>
            <pc:docMk/>
            <pc:sldMasterMk cId="3591006837" sldId="2147484226"/>
            <pc:sldLayoutMk cId="358567879" sldId="2147484231"/>
          </pc:sldLayoutMkLst>
        </pc:sldLayoutChg>
        <pc:sldLayoutChg chg="add del mod replId">
          <pc:chgData name="Kate Narh (2419949)" userId="S::2419949@student.uwtsd.ac.uk::a45645f2-f90c-44dd-bdb4-5aaf9b757799" providerId="AD" clId="Web-{A76EA653-8174-4EC1-E504-316186DACF67}" dt="2025-10-11T17:57:35.293" v="28"/>
          <pc:sldLayoutMkLst>
            <pc:docMk/>
            <pc:sldMasterMk cId="3591006837" sldId="2147484226"/>
            <pc:sldLayoutMk cId="3732928186" sldId="2147484232"/>
          </pc:sldLayoutMkLst>
        </pc:sldLayoutChg>
        <pc:sldLayoutChg chg="add del mod replId">
          <pc:chgData name="Kate Narh (2419949)" userId="S::2419949@student.uwtsd.ac.uk::a45645f2-f90c-44dd-bdb4-5aaf9b757799" providerId="AD" clId="Web-{A76EA653-8174-4EC1-E504-316186DACF67}" dt="2025-10-11T17:57:35.293" v="28"/>
          <pc:sldLayoutMkLst>
            <pc:docMk/>
            <pc:sldMasterMk cId="3591006837" sldId="2147484226"/>
            <pc:sldLayoutMk cId="3194225541" sldId="2147484233"/>
          </pc:sldLayoutMkLst>
        </pc:sldLayoutChg>
        <pc:sldLayoutChg chg="add del mod replId">
          <pc:chgData name="Kate Narh (2419949)" userId="S::2419949@student.uwtsd.ac.uk::a45645f2-f90c-44dd-bdb4-5aaf9b757799" providerId="AD" clId="Web-{A76EA653-8174-4EC1-E504-316186DACF67}" dt="2025-10-11T17:57:35.293" v="28"/>
          <pc:sldLayoutMkLst>
            <pc:docMk/>
            <pc:sldMasterMk cId="3591006837" sldId="2147484226"/>
            <pc:sldLayoutMk cId="475766410" sldId="2147484234"/>
          </pc:sldLayoutMkLst>
        </pc:sldLayoutChg>
        <pc:sldLayoutChg chg="add del mod replId">
          <pc:chgData name="Kate Narh (2419949)" userId="S::2419949@student.uwtsd.ac.uk::a45645f2-f90c-44dd-bdb4-5aaf9b757799" providerId="AD" clId="Web-{A76EA653-8174-4EC1-E504-316186DACF67}" dt="2025-10-11T17:57:35.293" v="28"/>
          <pc:sldLayoutMkLst>
            <pc:docMk/>
            <pc:sldMasterMk cId="3591006837" sldId="2147484226"/>
            <pc:sldLayoutMk cId="3526245728" sldId="2147484235"/>
          </pc:sldLayoutMkLst>
        </pc:sldLayoutChg>
        <pc:sldLayoutChg chg="add del mod replId">
          <pc:chgData name="Kate Narh (2419949)" userId="S::2419949@student.uwtsd.ac.uk::a45645f2-f90c-44dd-bdb4-5aaf9b757799" providerId="AD" clId="Web-{A76EA653-8174-4EC1-E504-316186DACF67}" dt="2025-10-11T17:57:35.293" v="28"/>
          <pc:sldLayoutMkLst>
            <pc:docMk/>
            <pc:sldMasterMk cId="3591006837" sldId="2147484226"/>
            <pc:sldLayoutMk cId="75051292" sldId="2147484236"/>
          </pc:sldLayoutMkLst>
        </pc:sldLayoutChg>
        <pc:sldLayoutChg chg="add del mod replId">
          <pc:chgData name="Kate Narh (2419949)" userId="S::2419949@student.uwtsd.ac.uk::a45645f2-f90c-44dd-bdb4-5aaf9b757799" providerId="AD" clId="Web-{A76EA653-8174-4EC1-E504-316186DACF67}" dt="2025-10-11T17:57:35.293" v="28"/>
          <pc:sldLayoutMkLst>
            <pc:docMk/>
            <pc:sldMasterMk cId="3591006837" sldId="2147484226"/>
            <pc:sldLayoutMk cId="423768125" sldId="2147484237"/>
          </pc:sldLayoutMkLst>
        </pc:sldLayoutChg>
      </pc:sldMasterChg>
      <pc:sldMasterChg chg="add del addSldLayout delSldLayout modSldLayout">
        <pc:chgData name="Kate Narh (2419949)" userId="S::2419949@student.uwtsd.ac.uk::a45645f2-f90c-44dd-bdb4-5aaf9b757799" providerId="AD" clId="Web-{A76EA653-8174-4EC1-E504-316186DACF67}" dt="2025-10-11T17:57:49.247" v="32"/>
        <pc:sldMasterMkLst>
          <pc:docMk/>
          <pc:sldMasterMk cId="1202140054" sldId="2147484238"/>
        </pc:sldMasterMkLst>
        <pc:sldLayoutChg chg="add del mod replId">
          <pc:chgData name="Kate Narh (2419949)" userId="S::2419949@student.uwtsd.ac.uk::a45645f2-f90c-44dd-bdb4-5aaf9b757799" providerId="AD" clId="Web-{A76EA653-8174-4EC1-E504-316186DACF67}" dt="2025-10-11T17:57:49.247" v="32"/>
          <pc:sldLayoutMkLst>
            <pc:docMk/>
            <pc:sldMasterMk cId="1202140054" sldId="2147484238"/>
            <pc:sldLayoutMk cId="1113317306" sldId="2147484239"/>
          </pc:sldLayoutMkLst>
        </pc:sldLayoutChg>
        <pc:sldLayoutChg chg="add del mod replId">
          <pc:chgData name="Kate Narh (2419949)" userId="S::2419949@student.uwtsd.ac.uk::a45645f2-f90c-44dd-bdb4-5aaf9b757799" providerId="AD" clId="Web-{A76EA653-8174-4EC1-E504-316186DACF67}" dt="2025-10-11T17:57:49.247" v="32"/>
          <pc:sldLayoutMkLst>
            <pc:docMk/>
            <pc:sldMasterMk cId="1202140054" sldId="2147484238"/>
            <pc:sldLayoutMk cId="2949933348" sldId="2147484240"/>
          </pc:sldLayoutMkLst>
        </pc:sldLayoutChg>
        <pc:sldLayoutChg chg="add del mod replId">
          <pc:chgData name="Kate Narh (2419949)" userId="S::2419949@student.uwtsd.ac.uk::a45645f2-f90c-44dd-bdb4-5aaf9b757799" providerId="AD" clId="Web-{A76EA653-8174-4EC1-E504-316186DACF67}" dt="2025-10-11T17:57:49.247" v="32"/>
          <pc:sldLayoutMkLst>
            <pc:docMk/>
            <pc:sldMasterMk cId="1202140054" sldId="2147484238"/>
            <pc:sldLayoutMk cId="4129796601" sldId="2147484241"/>
          </pc:sldLayoutMkLst>
        </pc:sldLayoutChg>
        <pc:sldLayoutChg chg="add del mod replId">
          <pc:chgData name="Kate Narh (2419949)" userId="S::2419949@student.uwtsd.ac.uk::a45645f2-f90c-44dd-bdb4-5aaf9b757799" providerId="AD" clId="Web-{A76EA653-8174-4EC1-E504-316186DACF67}" dt="2025-10-11T17:57:49.247" v="32"/>
          <pc:sldLayoutMkLst>
            <pc:docMk/>
            <pc:sldMasterMk cId="1202140054" sldId="2147484238"/>
            <pc:sldLayoutMk cId="2702890943" sldId="2147484242"/>
          </pc:sldLayoutMkLst>
        </pc:sldLayoutChg>
        <pc:sldLayoutChg chg="add del mod replId">
          <pc:chgData name="Kate Narh (2419949)" userId="S::2419949@student.uwtsd.ac.uk::a45645f2-f90c-44dd-bdb4-5aaf9b757799" providerId="AD" clId="Web-{A76EA653-8174-4EC1-E504-316186DACF67}" dt="2025-10-11T17:57:49.247" v="32"/>
          <pc:sldLayoutMkLst>
            <pc:docMk/>
            <pc:sldMasterMk cId="1202140054" sldId="2147484238"/>
            <pc:sldLayoutMk cId="1805022909" sldId="2147484243"/>
          </pc:sldLayoutMkLst>
        </pc:sldLayoutChg>
        <pc:sldLayoutChg chg="add del mod replId">
          <pc:chgData name="Kate Narh (2419949)" userId="S::2419949@student.uwtsd.ac.uk::a45645f2-f90c-44dd-bdb4-5aaf9b757799" providerId="AD" clId="Web-{A76EA653-8174-4EC1-E504-316186DACF67}" dt="2025-10-11T17:57:49.247" v="32"/>
          <pc:sldLayoutMkLst>
            <pc:docMk/>
            <pc:sldMasterMk cId="1202140054" sldId="2147484238"/>
            <pc:sldLayoutMk cId="4046068395" sldId="2147484244"/>
          </pc:sldLayoutMkLst>
        </pc:sldLayoutChg>
        <pc:sldLayoutChg chg="add del mod replId">
          <pc:chgData name="Kate Narh (2419949)" userId="S::2419949@student.uwtsd.ac.uk::a45645f2-f90c-44dd-bdb4-5aaf9b757799" providerId="AD" clId="Web-{A76EA653-8174-4EC1-E504-316186DACF67}" dt="2025-10-11T17:57:49.247" v="32"/>
          <pc:sldLayoutMkLst>
            <pc:docMk/>
            <pc:sldMasterMk cId="1202140054" sldId="2147484238"/>
            <pc:sldLayoutMk cId="2996303234" sldId="2147484245"/>
          </pc:sldLayoutMkLst>
        </pc:sldLayoutChg>
        <pc:sldLayoutChg chg="add del mod replId">
          <pc:chgData name="Kate Narh (2419949)" userId="S::2419949@student.uwtsd.ac.uk::a45645f2-f90c-44dd-bdb4-5aaf9b757799" providerId="AD" clId="Web-{A76EA653-8174-4EC1-E504-316186DACF67}" dt="2025-10-11T17:57:49.247" v="32"/>
          <pc:sldLayoutMkLst>
            <pc:docMk/>
            <pc:sldMasterMk cId="1202140054" sldId="2147484238"/>
            <pc:sldLayoutMk cId="1052557770" sldId="2147484246"/>
          </pc:sldLayoutMkLst>
        </pc:sldLayoutChg>
        <pc:sldLayoutChg chg="add del mod replId">
          <pc:chgData name="Kate Narh (2419949)" userId="S::2419949@student.uwtsd.ac.uk::a45645f2-f90c-44dd-bdb4-5aaf9b757799" providerId="AD" clId="Web-{A76EA653-8174-4EC1-E504-316186DACF67}" dt="2025-10-11T17:57:49.247" v="32"/>
          <pc:sldLayoutMkLst>
            <pc:docMk/>
            <pc:sldMasterMk cId="1202140054" sldId="2147484238"/>
            <pc:sldLayoutMk cId="1867515541" sldId="2147484247"/>
          </pc:sldLayoutMkLst>
        </pc:sldLayoutChg>
        <pc:sldLayoutChg chg="add del mod replId">
          <pc:chgData name="Kate Narh (2419949)" userId="S::2419949@student.uwtsd.ac.uk::a45645f2-f90c-44dd-bdb4-5aaf9b757799" providerId="AD" clId="Web-{A76EA653-8174-4EC1-E504-316186DACF67}" dt="2025-10-11T17:57:49.247" v="32"/>
          <pc:sldLayoutMkLst>
            <pc:docMk/>
            <pc:sldMasterMk cId="1202140054" sldId="2147484238"/>
            <pc:sldLayoutMk cId="2841623275" sldId="2147484248"/>
          </pc:sldLayoutMkLst>
        </pc:sldLayoutChg>
        <pc:sldLayoutChg chg="add del mod replId">
          <pc:chgData name="Kate Narh (2419949)" userId="S::2419949@student.uwtsd.ac.uk::a45645f2-f90c-44dd-bdb4-5aaf9b757799" providerId="AD" clId="Web-{A76EA653-8174-4EC1-E504-316186DACF67}" dt="2025-10-11T17:57:49.247" v="32"/>
          <pc:sldLayoutMkLst>
            <pc:docMk/>
            <pc:sldMasterMk cId="1202140054" sldId="2147484238"/>
            <pc:sldLayoutMk cId="2087133343" sldId="2147484249"/>
          </pc:sldLayoutMkLst>
        </pc:sldLayoutChg>
      </pc:sldMasterChg>
      <pc:sldMasterChg chg="add del addSldLayout delSldLayout modSldLayout">
        <pc:chgData name="Kate Narh (2419949)" userId="S::2419949@student.uwtsd.ac.uk::a45645f2-f90c-44dd-bdb4-5aaf9b757799" providerId="AD" clId="Web-{A76EA653-8174-4EC1-E504-316186DACF67}" dt="2025-10-11T17:58:01.123" v="36"/>
        <pc:sldMasterMkLst>
          <pc:docMk/>
          <pc:sldMasterMk cId="2411813983" sldId="2147484250"/>
        </pc:sldMasterMkLst>
        <pc:sldLayoutChg chg="add del mod replId">
          <pc:chgData name="Kate Narh (2419949)" userId="S::2419949@student.uwtsd.ac.uk::a45645f2-f90c-44dd-bdb4-5aaf9b757799" providerId="AD" clId="Web-{A76EA653-8174-4EC1-E504-316186DACF67}" dt="2025-10-11T17:58:01.123" v="36"/>
          <pc:sldLayoutMkLst>
            <pc:docMk/>
            <pc:sldMasterMk cId="2411813983" sldId="2147484250"/>
            <pc:sldLayoutMk cId="2963594099" sldId="2147484251"/>
          </pc:sldLayoutMkLst>
        </pc:sldLayoutChg>
        <pc:sldLayoutChg chg="add del mod replId">
          <pc:chgData name="Kate Narh (2419949)" userId="S::2419949@student.uwtsd.ac.uk::a45645f2-f90c-44dd-bdb4-5aaf9b757799" providerId="AD" clId="Web-{A76EA653-8174-4EC1-E504-316186DACF67}" dt="2025-10-11T17:58:01.123" v="36"/>
          <pc:sldLayoutMkLst>
            <pc:docMk/>
            <pc:sldMasterMk cId="2411813983" sldId="2147484250"/>
            <pc:sldLayoutMk cId="1570061146" sldId="2147484252"/>
          </pc:sldLayoutMkLst>
        </pc:sldLayoutChg>
        <pc:sldLayoutChg chg="add del mod replId">
          <pc:chgData name="Kate Narh (2419949)" userId="S::2419949@student.uwtsd.ac.uk::a45645f2-f90c-44dd-bdb4-5aaf9b757799" providerId="AD" clId="Web-{A76EA653-8174-4EC1-E504-316186DACF67}" dt="2025-10-11T17:58:01.123" v="36"/>
          <pc:sldLayoutMkLst>
            <pc:docMk/>
            <pc:sldMasterMk cId="2411813983" sldId="2147484250"/>
            <pc:sldLayoutMk cId="3919502501" sldId="2147484253"/>
          </pc:sldLayoutMkLst>
        </pc:sldLayoutChg>
        <pc:sldLayoutChg chg="add del mod replId">
          <pc:chgData name="Kate Narh (2419949)" userId="S::2419949@student.uwtsd.ac.uk::a45645f2-f90c-44dd-bdb4-5aaf9b757799" providerId="AD" clId="Web-{A76EA653-8174-4EC1-E504-316186DACF67}" dt="2025-10-11T17:58:01.123" v="36"/>
          <pc:sldLayoutMkLst>
            <pc:docMk/>
            <pc:sldMasterMk cId="2411813983" sldId="2147484250"/>
            <pc:sldLayoutMk cId="655610658" sldId="2147484254"/>
          </pc:sldLayoutMkLst>
        </pc:sldLayoutChg>
        <pc:sldLayoutChg chg="add del mod replId">
          <pc:chgData name="Kate Narh (2419949)" userId="S::2419949@student.uwtsd.ac.uk::a45645f2-f90c-44dd-bdb4-5aaf9b757799" providerId="AD" clId="Web-{A76EA653-8174-4EC1-E504-316186DACF67}" dt="2025-10-11T17:58:01.123" v="36"/>
          <pc:sldLayoutMkLst>
            <pc:docMk/>
            <pc:sldMasterMk cId="2411813983" sldId="2147484250"/>
            <pc:sldLayoutMk cId="2811903221" sldId="2147484255"/>
          </pc:sldLayoutMkLst>
        </pc:sldLayoutChg>
        <pc:sldLayoutChg chg="add del mod replId">
          <pc:chgData name="Kate Narh (2419949)" userId="S::2419949@student.uwtsd.ac.uk::a45645f2-f90c-44dd-bdb4-5aaf9b757799" providerId="AD" clId="Web-{A76EA653-8174-4EC1-E504-316186DACF67}" dt="2025-10-11T17:58:01.123" v="36"/>
          <pc:sldLayoutMkLst>
            <pc:docMk/>
            <pc:sldMasterMk cId="2411813983" sldId="2147484250"/>
            <pc:sldLayoutMk cId="504312267" sldId="2147484256"/>
          </pc:sldLayoutMkLst>
        </pc:sldLayoutChg>
        <pc:sldLayoutChg chg="add del mod replId">
          <pc:chgData name="Kate Narh (2419949)" userId="S::2419949@student.uwtsd.ac.uk::a45645f2-f90c-44dd-bdb4-5aaf9b757799" providerId="AD" clId="Web-{A76EA653-8174-4EC1-E504-316186DACF67}" dt="2025-10-11T17:58:01.123" v="36"/>
          <pc:sldLayoutMkLst>
            <pc:docMk/>
            <pc:sldMasterMk cId="2411813983" sldId="2147484250"/>
            <pc:sldLayoutMk cId="4258173260" sldId="2147484257"/>
          </pc:sldLayoutMkLst>
        </pc:sldLayoutChg>
        <pc:sldLayoutChg chg="add del mod replId">
          <pc:chgData name="Kate Narh (2419949)" userId="S::2419949@student.uwtsd.ac.uk::a45645f2-f90c-44dd-bdb4-5aaf9b757799" providerId="AD" clId="Web-{A76EA653-8174-4EC1-E504-316186DACF67}" dt="2025-10-11T17:58:01.123" v="36"/>
          <pc:sldLayoutMkLst>
            <pc:docMk/>
            <pc:sldMasterMk cId="2411813983" sldId="2147484250"/>
            <pc:sldLayoutMk cId="3704503954" sldId="2147484258"/>
          </pc:sldLayoutMkLst>
        </pc:sldLayoutChg>
        <pc:sldLayoutChg chg="add del mod replId">
          <pc:chgData name="Kate Narh (2419949)" userId="S::2419949@student.uwtsd.ac.uk::a45645f2-f90c-44dd-bdb4-5aaf9b757799" providerId="AD" clId="Web-{A76EA653-8174-4EC1-E504-316186DACF67}" dt="2025-10-11T17:58:01.123" v="36"/>
          <pc:sldLayoutMkLst>
            <pc:docMk/>
            <pc:sldMasterMk cId="2411813983" sldId="2147484250"/>
            <pc:sldLayoutMk cId="669610659" sldId="2147484259"/>
          </pc:sldLayoutMkLst>
        </pc:sldLayoutChg>
        <pc:sldLayoutChg chg="add del mod replId">
          <pc:chgData name="Kate Narh (2419949)" userId="S::2419949@student.uwtsd.ac.uk::a45645f2-f90c-44dd-bdb4-5aaf9b757799" providerId="AD" clId="Web-{A76EA653-8174-4EC1-E504-316186DACF67}" dt="2025-10-11T17:58:01.123" v="36"/>
          <pc:sldLayoutMkLst>
            <pc:docMk/>
            <pc:sldMasterMk cId="2411813983" sldId="2147484250"/>
            <pc:sldLayoutMk cId="2685210939" sldId="2147484260"/>
          </pc:sldLayoutMkLst>
        </pc:sldLayoutChg>
        <pc:sldLayoutChg chg="add del mod replId">
          <pc:chgData name="Kate Narh (2419949)" userId="S::2419949@student.uwtsd.ac.uk::a45645f2-f90c-44dd-bdb4-5aaf9b757799" providerId="AD" clId="Web-{A76EA653-8174-4EC1-E504-316186DACF67}" dt="2025-10-11T17:58:01.123" v="36"/>
          <pc:sldLayoutMkLst>
            <pc:docMk/>
            <pc:sldMasterMk cId="2411813983" sldId="2147484250"/>
            <pc:sldLayoutMk cId="2685038528" sldId="2147484261"/>
          </pc:sldLayoutMkLst>
        </pc:sldLayoutChg>
      </pc:sldMasterChg>
      <pc:sldMasterChg chg="add del addSldLayout delSldLayout modSldLayout">
        <pc:chgData name="Kate Narh (2419949)" userId="S::2419949@student.uwtsd.ac.uk::a45645f2-f90c-44dd-bdb4-5aaf9b757799" providerId="AD" clId="Web-{A76EA653-8174-4EC1-E504-316186DACF67}" dt="2025-10-11T17:58:06.748" v="37"/>
        <pc:sldMasterMkLst>
          <pc:docMk/>
          <pc:sldMasterMk cId="2840222118" sldId="2147484262"/>
        </pc:sldMasterMkLst>
        <pc:sldLayoutChg chg="add del mod replId">
          <pc:chgData name="Kate Narh (2419949)" userId="S::2419949@student.uwtsd.ac.uk::a45645f2-f90c-44dd-bdb4-5aaf9b757799" providerId="AD" clId="Web-{A76EA653-8174-4EC1-E504-316186DACF67}" dt="2025-10-11T17:58:06.748" v="37"/>
          <pc:sldLayoutMkLst>
            <pc:docMk/>
            <pc:sldMasterMk cId="2840222118" sldId="2147484262"/>
            <pc:sldLayoutMk cId="3183364807" sldId="2147484263"/>
          </pc:sldLayoutMkLst>
        </pc:sldLayoutChg>
        <pc:sldLayoutChg chg="add del mod replId">
          <pc:chgData name="Kate Narh (2419949)" userId="S::2419949@student.uwtsd.ac.uk::a45645f2-f90c-44dd-bdb4-5aaf9b757799" providerId="AD" clId="Web-{A76EA653-8174-4EC1-E504-316186DACF67}" dt="2025-10-11T17:58:06.748" v="37"/>
          <pc:sldLayoutMkLst>
            <pc:docMk/>
            <pc:sldMasterMk cId="2840222118" sldId="2147484262"/>
            <pc:sldLayoutMk cId="2646901532" sldId="2147484264"/>
          </pc:sldLayoutMkLst>
        </pc:sldLayoutChg>
        <pc:sldLayoutChg chg="add del mod replId">
          <pc:chgData name="Kate Narh (2419949)" userId="S::2419949@student.uwtsd.ac.uk::a45645f2-f90c-44dd-bdb4-5aaf9b757799" providerId="AD" clId="Web-{A76EA653-8174-4EC1-E504-316186DACF67}" dt="2025-10-11T17:58:06.748" v="37"/>
          <pc:sldLayoutMkLst>
            <pc:docMk/>
            <pc:sldMasterMk cId="2840222118" sldId="2147484262"/>
            <pc:sldLayoutMk cId="2798147800" sldId="2147484265"/>
          </pc:sldLayoutMkLst>
        </pc:sldLayoutChg>
        <pc:sldLayoutChg chg="add del mod replId">
          <pc:chgData name="Kate Narh (2419949)" userId="S::2419949@student.uwtsd.ac.uk::a45645f2-f90c-44dd-bdb4-5aaf9b757799" providerId="AD" clId="Web-{A76EA653-8174-4EC1-E504-316186DACF67}" dt="2025-10-11T17:58:06.748" v="37"/>
          <pc:sldLayoutMkLst>
            <pc:docMk/>
            <pc:sldMasterMk cId="2840222118" sldId="2147484262"/>
            <pc:sldLayoutMk cId="248947053" sldId="2147484266"/>
          </pc:sldLayoutMkLst>
        </pc:sldLayoutChg>
        <pc:sldLayoutChg chg="add del mod replId">
          <pc:chgData name="Kate Narh (2419949)" userId="S::2419949@student.uwtsd.ac.uk::a45645f2-f90c-44dd-bdb4-5aaf9b757799" providerId="AD" clId="Web-{A76EA653-8174-4EC1-E504-316186DACF67}" dt="2025-10-11T17:58:06.748" v="37"/>
          <pc:sldLayoutMkLst>
            <pc:docMk/>
            <pc:sldMasterMk cId="2840222118" sldId="2147484262"/>
            <pc:sldLayoutMk cId="4174237630" sldId="2147484267"/>
          </pc:sldLayoutMkLst>
        </pc:sldLayoutChg>
        <pc:sldLayoutChg chg="add del mod replId">
          <pc:chgData name="Kate Narh (2419949)" userId="S::2419949@student.uwtsd.ac.uk::a45645f2-f90c-44dd-bdb4-5aaf9b757799" providerId="AD" clId="Web-{A76EA653-8174-4EC1-E504-316186DACF67}" dt="2025-10-11T17:58:06.748" v="37"/>
          <pc:sldLayoutMkLst>
            <pc:docMk/>
            <pc:sldMasterMk cId="2840222118" sldId="2147484262"/>
            <pc:sldLayoutMk cId="1516597846" sldId="2147484268"/>
          </pc:sldLayoutMkLst>
        </pc:sldLayoutChg>
        <pc:sldLayoutChg chg="add del mod replId">
          <pc:chgData name="Kate Narh (2419949)" userId="S::2419949@student.uwtsd.ac.uk::a45645f2-f90c-44dd-bdb4-5aaf9b757799" providerId="AD" clId="Web-{A76EA653-8174-4EC1-E504-316186DACF67}" dt="2025-10-11T17:58:06.748" v="37"/>
          <pc:sldLayoutMkLst>
            <pc:docMk/>
            <pc:sldMasterMk cId="2840222118" sldId="2147484262"/>
            <pc:sldLayoutMk cId="1858228286" sldId="2147484269"/>
          </pc:sldLayoutMkLst>
        </pc:sldLayoutChg>
        <pc:sldLayoutChg chg="add del mod replId">
          <pc:chgData name="Kate Narh (2419949)" userId="S::2419949@student.uwtsd.ac.uk::a45645f2-f90c-44dd-bdb4-5aaf9b757799" providerId="AD" clId="Web-{A76EA653-8174-4EC1-E504-316186DACF67}" dt="2025-10-11T17:58:06.748" v="37"/>
          <pc:sldLayoutMkLst>
            <pc:docMk/>
            <pc:sldMasterMk cId="2840222118" sldId="2147484262"/>
            <pc:sldLayoutMk cId="3627451637" sldId="2147484270"/>
          </pc:sldLayoutMkLst>
        </pc:sldLayoutChg>
        <pc:sldLayoutChg chg="add del mod replId">
          <pc:chgData name="Kate Narh (2419949)" userId="S::2419949@student.uwtsd.ac.uk::a45645f2-f90c-44dd-bdb4-5aaf9b757799" providerId="AD" clId="Web-{A76EA653-8174-4EC1-E504-316186DACF67}" dt="2025-10-11T17:58:06.748" v="37"/>
          <pc:sldLayoutMkLst>
            <pc:docMk/>
            <pc:sldMasterMk cId="2840222118" sldId="2147484262"/>
            <pc:sldLayoutMk cId="1651406742" sldId="2147484271"/>
          </pc:sldLayoutMkLst>
        </pc:sldLayoutChg>
        <pc:sldLayoutChg chg="add del mod replId">
          <pc:chgData name="Kate Narh (2419949)" userId="S::2419949@student.uwtsd.ac.uk::a45645f2-f90c-44dd-bdb4-5aaf9b757799" providerId="AD" clId="Web-{A76EA653-8174-4EC1-E504-316186DACF67}" dt="2025-10-11T17:58:06.748" v="37"/>
          <pc:sldLayoutMkLst>
            <pc:docMk/>
            <pc:sldMasterMk cId="2840222118" sldId="2147484262"/>
            <pc:sldLayoutMk cId="2428314754" sldId="2147484272"/>
          </pc:sldLayoutMkLst>
        </pc:sldLayoutChg>
        <pc:sldLayoutChg chg="add del mod replId">
          <pc:chgData name="Kate Narh (2419949)" userId="S::2419949@student.uwtsd.ac.uk::a45645f2-f90c-44dd-bdb4-5aaf9b757799" providerId="AD" clId="Web-{A76EA653-8174-4EC1-E504-316186DACF67}" dt="2025-10-11T17:58:06.748" v="37"/>
          <pc:sldLayoutMkLst>
            <pc:docMk/>
            <pc:sldMasterMk cId="2840222118" sldId="2147484262"/>
            <pc:sldLayoutMk cId="43045015" sldId="2147484273"/>
          </pc:sldLayoutMkLst>
        </pc:sldLayoutChg>
      </pc:sldMasterChg>
      <pc:sldMasterChg chg="add del addSldLayout delSldLayout modSldLayout">
        <pc:chgData name="Kate Narh (2419949)" userId="S::2419949@student.uwtsd.ac.uk::a45645f2-f90c-44dd-bdb4-5aaf9b757799" providerId="AD" clId="Web-{A76EA653-8174-4EC1-E504-316186DACF67}" dt="2025-10-11T17:58:20.358" v="39"/>
        <pc:sldMasterMkLst>
          <pc:docMk/>
          <pc:sldMasterMk cId="2670024901" sldId="2147484274"/>
        </pc:sldMasterMkLst>
        <pc:sldLayoutChg chg="add del mod replId">
          <pc:chgData name="Kate Narh (2419949)" userId="S::2419949@student.uwtsd.ac.uk::a45645f2-f90c-44dd-bdb4-5aaf9b757799" providerId="AD" clId="Web-{A76EA653-8174-4EC1-E504-316186DACF67}" dt="2025-10-11T17:58:20.358" v="39"/>
          <pc:sldLayoutMkLst>
            <pc:docMk/>
            <pc:sldMasterMk cId="2670024901" sldId="2147484274"/>
            <pc:sldLayoutMk cId="2462007321" sldId="2147484275"/>
          </pc:sldLayoutMkLst>
        </pc:sldLayoutChg>
        <pc:sldLayoutChg chg="add del mod replId">
          <pc:chgData name="Kate Narh (2419949)" userId="S::2419949@student.uwtsd.ac.uk::a45645f2-f90c-44dd-bdb4-5aaf9b757799" providerId="AD" clId="Web-{A76EA653-8174-4EC1-E504-316186DACF67}" dt="2025-10-11T17:58:20.358" v="39"/>
          <pc:sldLayoutMkLst>
            <pc:docMk/>
            <pc:sldMasterMk cId="2670024901" sldId="2147484274"/>
            <pc:sldLayoutMk cId="1091436989" sldId="2147484276"/>
          </pc:sldLayoutMkLst>
        </pc:sldLayoutChg>
        <pc:sldLayoutChg chg="add del mod replId">
          <pc:chgData name="Kate Narh (2419949)" userId="S::2419949@student.uwtsd.ac.uk::a45645f2-f90c-44dd-bdb4-5aaf9b757799" providerId="AD" clId="Web-{A76EA653-8174-4EC1-E504-316186DACF67}" dt="2025-10-11T17:58:20.358" v="39"/>
          <pc:sldLayoutMkLst>
            <pc:docMk/>
            <pc:sldMasterMk cId="2670024901" sldId="2147484274"/>
            <pc:sldLayoutMk cId="3688999932" sldId="2147484277"/>
          </pc:sldLayoutMkLst>
        </pc:sldLayoutChg>
        <pc:sldLayoutChg chg="add del mod replId">
          <pc:chgData name="Kate Narh (2419949)" userId="S::2419949@student.uwtsd.ac.uk::a45645f2-f90c-44dd-bdb4-5aaf9b757799" providerId="AD" clId="Web-{A76EA653-8174-4EC1-E504-316186DACF67}" dt="2025-10-11T17:58:20.358" v="39"/>
          <pc:sldLayoutMkLst>
            <pc:docMk/>
            <pc:sldMasterMk cId="2670024901" sldId="2147484274"/>
            <pc:sldLayoutMk cId="3015916722" sldId="2147484278"/>
          </pc:sldLayoutMkLst>
        </pc:sldLayoutChg>
        <pc:sldLayoutChg chg="add del mod replId">
          <pc:chgData name="Kate Narh (2419949)" userId="S::2419949@student.uwtsd.ac.uk::a45645f2-f90c-44dd-bdb4-5aaf9b757799" providerId="AD" clId="Web-{A76EA653-8174-4EC1-E504-316186DACF67}" dt="2025-10-11T17:58:20.358" v="39"/>
          <pc:sldLayoutMkLst>
            <pc:docMk/>
            <pc:sldMasterMk cId="2670024901" sldId="2147484274"/>
            <pc:sldLayoutMk cId="2722995564" sldId="2147484279"/>
          </pc:sldLayoutMkLst>
        </pc:sldLayoutChg>
        <pc:sldLayoutChg chg="add del mod replId">
          <pc:chgData name="Kate Narh (2419949)" userId="S::2419949@student.uwtsd.ac.uk::a45645f2-f90c-44dd-bdb4-5aaf9b757799" providerId="AD" clId="Web-{A76EA653-8174-4EC1-E504-316186DACF67}" dt="2025-10-11T17:58:20.358" v="39"/>
          <pc:sldLayoutMkLst>
            <pc:docMk/>
            <pc:sldMasterMk cId="2670024901" sldId="2147484274"/>
            <pc:sldLayoutMk cId="4139818147" sldId="2147484280"/>
          </pc:sldLayoutMkLst>
        </pc:sldLayoutChg>
        <pc:sldLayoutChg chg="add del mod replId">
          <pc:chgData name="Kate Narh (2419949)" userId="S::2419949@student.uwtsd.ac.uk::a45645f2-f90c-44dd-bdb4-5aaf9b757799" providerId="AD" clId="Web-{A76EA653-8174-4EC1-E504-316186DACF67}" dt="2025-10-11T17:58:20.358" v="39"/>
          <pc:sldLayoutMkLst>
            <pc:docMk/>
            <pc:sldMasterMk cId="2670024901" sldId="2147484274"/>
            <pc:sldLayoutMk cId="1007700344" sldId="2147484281"/>
          </pc:sldLayoutMkLst>
        </pc:sldLayoutChg>
        <pc:sldLayoutChg chg="add del mod replId">
          <pc:chgData name="Kate Narh (2419949)" userId="S::2419949@student.uwtsd.ac.uk::a45645f2-f90c-44dd-bdb4-5aaf9b757799" providerId="AD" clId="Web-{A76EA653-8174-4EC1-E504-316186DACF67}" dt="2025-10-11T17:58:20.358" v="39"/>
          <pc:sldLayoutMkLst>
            <pc:docMk/>
            <pc:sldMasterMk cId="2670024901" sldId="2147484274"/>
            <pc:sldLayoutMk cId="4257885833" sldId="2147484282"/>
          </pc:sldLayoutMkLst>
        </pc:sldLayoutChg>
        <pc:sldLayoutChg chg="add del mod replId">
          <pc:chgData name="Kate Narh (2419949)" userId="S::2419949@student.uwtsd.ac.uk::a45645f2-f90c-44dd-bdb4-5aaf9b757799" providerId="AD" clId="Web-{A76EA653-8174-4EC1-E504-316186DACF67}" dt="2025-10-11T17:58:20.358" v="39"/>
          <pc:sldLayoutMkLst>
            <pc:docMk/>
            <pc:sldMasterMk cId="2670024901" sldId="2147484274"/>
            <pc:sldLayoutMk cId="225292681" sldId="2147484283"/>
          </pc:sldLayoutMkLst>
        </pc:sldLayoutChg>
        <pc:sldLayoutChg chg="add del mod replId">
          <pc:chgData name="Kate Narh (2419949)" userId="S::2419949@student.uwtsd.ac.uk::a45645f2-f90c-44dd-bdb4-5aaf9b757799" providerId="AD" clId="Web-{A76EA653-8174-4EC1-E504-316186DACF67}" dt="2025-10-11T17:58:20.358" v="39"/>
          <pc:sldLayoutMkLst>
            <pc:docMk/>
            <pc:sldMasterMk cId="2670024901" sldId="2147484274"/>
            <pc:sldLayoutMk cId="879150779" sldId="2147484284"/>
          </pc:sldLayoutMkLst>
        </pc:sldLayoutChg>
        <pc:sldLayoutChg chg="add del mod replId">
          <pc:chgData name="Kate Narh (2419949)" userId="S::2419949@student.uwtsd.ac.uk::a45645f2-f90c-44dd-bdb4-5aaf9b757799" providerId="AD" clId="Web-{A76EA653-8174-4EC1-E504-316186DACF67}" dt="2025-10-11T17:58:20.358" v="39"/>
          <pc:sldLayoutMkLst>
            <pc:docMk/>
            <pc:sldMasterMk cId="2670024901" sldId="2147484274"/>
            <pc:sldLayoutMk cId="1043487844" sldId="2147484285"/>
          </pc:sldLayoutMkLst>
        </pc:sldLayoutChg>
      </pc:sldMasterChg>
      <pc:sldMasterChg chg="add del addSldLayout delSldLayout modSldLayout">
        <pc:chgData name="Kate Narh (2419949)" userId="S::2419949@student.uwtsd.ac.uk::a45645f2-f90c-44dd-bdb4-5aaf9b757799" providerId="AD" clId="Web-{A76EA653-8174-4EC1-E504-316186DACF67}" dt="2025-10-11T17:58:42.859" v="40"/>
        <pc:sldMasterMkLst>
          <pc:docMk/>
          <pc:sldMasterMk cId="3855691564" sldId="2147484286"/>
        </pc:sldMasterMkLst>
        <pc:sldLayoutChg chg="add del mod replId">
          <pc:chgData name="Kate Narh (2419949)" userId="S::2419949@student.uwtsd.ac.uk::a45645f2-f90c-44dd-bdb4-5aaf9b757799" providerId="AD" clId="Web-{A76EA653-8174-4EC1-E504-316186DACF67}" dt="2025-10-11T17:58:42.859" v="40"/>
          <pc:sldLayoutMkLst>
            <pc:docMk/>
            <pc:sldMasterMk cId="3855691564" sldId="2147484286"/>
            <pc:sldLayoutMk cId="3828068193" sldId="2147484287"/>
          </pc:sldLayoutMkLst>
        </pc:sldLayoutChg>
        <pc:sldLayoutChg chg="add del mod replId">
          <pc:chgData name="Kate Narh (2419949)" userId="S::2419949@student.uwtsd.ac.uk::a45645f2-f90c-44dd-bdb4-5aaf9b757799" providerId="AD" clId="Web-{A76EA653-8174-4EC1-E504-316186DACF67}" dt="2025-10-11T17:58:42.859" v="40"/>
          <pc:sldLayoutMkLst>
            <pc:docMk/>
            <pc:sldMasterMk cId="3855691564" sldId="2147484286"/>
            <pc:sldLayoutMk cId="2985961807" sldId="2147484288"/>
          </pc:sldLayoutMkLst>
        </pc:sldLayoutChg>
        <pc:sldLayoutChg chg="add del mod replId">
          <pc:chgData name="Kate Narh (2419949)" userId="S::2419949@student.uwtsd.ac.uk::a45645f2-f90c-44dd-bdb4-5aaf9b757799" providerId="AD" clId="Web-{A76EA653-8174-4EC1-E504-316186DACF67}" dt="2025-10-11T17:58:42.859" v="40"/>
          <pc:sldLayoutMkLst>
            <pc:docMk/>
            <pc:sldMasterMk cId="3855691564" sldId="2147484286"/>
            <pc:sldLayoutMk cId="2083357427" sldId="2147484289"/>
          </pc:sldLayoutMkLst>
        </pc:sldLayoutChg>
        <pc:sldLayoutChg chg="add del mod replId">
          <pc:chgData name="Kate Narh (2419949)" userId="S::2419949@student.uwtsd.ac.uk::a45645f2-f90c-44dd-bdb4-5aaf9b757799" providerId="AD" clId="Web-{A76EA653-8174-4EC1-E504-316186DACF67}" dt="2025-10-11T17:58:42.859" v="40"/>
          <pc:sldLayoutMkLst>
            <pc:docMk/>
            <pc:sldMasterMk cId="3855691564" sldId="2147484286"/>
            <pc:sldLayoutMk cId="2433263017" sldId="2147484290"/>
          </pc:sldLayoutMkLst>
        </pc:sldLayoutChg>
        <pc:sldLayoutChg chg="add del mod replId">
          <pc:chgData name="Kate Narh (2419949)" userId="S::2419949@student.uwtsd.ac.uk::a45645f2-f90c-44dd-bdb4-5aaf9b757799" providerId="AD" clId="Web-{A76EA653-8174-4EC1-E504-316186DACF67}" dt="2025-10-11T17:58:42.859" v="40"/>
          <pc:sldLayoutMkLst>
            <pc:docMk/>
            <pc:sldMasterMk cId="3855691564" sldId="2147484286"/>
            <pc:sldLayoutMk cId="4181709609" sldId="2147484291"/>
          </pc:sldLayoutMkLst>
        </pc:sldLayoutChg>
        <pc:sldLayoutChg chg="add del mod replId">
          <pc:chgData name="Kate Narh (2419949)" userId="S::2419949@student.uwtsd.ac.uk::a45645f2-f90c-44dd-bdb4-5aaf9b757799" providerId="AD" clId="Web-{A76EA653-8174-4EC1-E504-316186DACF67}" dt="2025-10-11T17:58:42.859" v="40"/>
          <pc:sldLayoutMkLst>
            <pc:docMk/>
            <pc:sldMasterMk cId="3855691564" sldId="2147484286"/>
            <pc:sldLayoutMk cId="914595256" sldId="2147484292"/>
          </pc:sldLayoutMkLst>
        </pc:sldLayoutChg>
        <pc:sldLayoutChg chg="add del mod replId">
          <pc:chgData name="Kate Narh (2419949)" userId="S::2419949@student.uwtsd.ac.uk::a45645f2-f90c-44dd-bdb4-5aaf9b757799" providerId="AD" clId="Web-{A76EA653-8174-4EC1-E504-316186DACF67}" dt="2025-10-11T17:58:42.859" v="40"/>
          <pc:sldLayoutMkLst>
            <pc:docMk/>
            <pc:sldMasterMk cId="3855691564" sldId="2147484286"/>
            <pc:sldLayoutMk cId="3518308602" sldId="2147484293"/>
          </pc:sldLayoutMkLst>
        </pc:sldLayoutChg>
        <pc:sldLayoutChg chg="add del mod replId">
          <pc:chgData name="Kate Narh (2419949)" userId="S::2419949@student.uwtsd.ac.uk::a45645f2-f90c-44dd-bdb4-5aaf9b757799" providerId="AD" clId="Web-{A76EA653-8174-4EC1-E504-316186DACF67}" dt="2025-10-11T17:58:42.859" v="40"/>
          <pc:sldLayoutMkLst>
            <pc:docMk/>
            <pc:sldMasterMk cId="3855691564" sldId="2147484286"/>
            <pc:sldLayoutMk cId="1702758256" sldId="2147484294"/>
          </pc:sldLayoutMkLst>
        </pc:sldLayoutChg>
        <pc:sldLayoutChg chg="add del mod replId">
          <pc:chgData name="Kate Narh (2419949)" userId="S::2419949@student.uwtsd.ac.uk::a45645f2-f90c-44dd-bdb4-5aaf9b757799" providerId="AD" clId="Web-{A76EA653-8174-4EC1-E504-316186DACF67}" dt="2025-10-11T17:58:42.859" v="40"/>
          <pc:sldLayoutMkLst>
            <pc:docMk/>
            <pc:sldMasterMk cId="3855691564" sldId="2147484286"/>
            <pc:sldLayoutMk cId="1962922043" sldId="2147484295"/>
          </pc:sldLayoutMkLst>
        </pc:sldLayoutChg>
        <pc:sldLayoutChg chg="add del mod replId">
          <pc:chgData name="Kate Narh (2419949)" userId="S::2419949@student.uwtsd.ac.uk::a45645f2-f90c-44dd-bdb4-5aaf9b757799" providerId="AD" clId="Web-{A76EA653-8174-4EC1-E504-316186DACF67}" dt="2025-10-11T17:58:42.859" v="40"/>
          <pc:sldLayoutMkLst>
            <pc:docMk/>
            <pc:sldMasterMk cId="3855691564" sldId="2147484286"/>
            <pc:sldLayoutMk cId="4277986399" sldId="2147484296"/>
          </pc:sldLayoutMkLst>
        </pc:sldLayoutChg>
        <pc:sldLayoutChg chg="add del mod replId">
          <pc:chgData name="Kate Narh (2419949)" userId="S::2419949@student.uwtsd.ac.uk::a45645f2-f90c-44dd-bdb4-5aaf9b757799" providerId="AD" clId="Web-{A76EA653-8174-4EC1-E504-316186DACF67}" dt="2025-10-11T17:58:42.859" v="40"/>
          <pc:sldLayoutMkLst>
            <pc:docMk/>
            <pc:sldMasterMk cId="3855691564" sldId="2147484286"/>
            <pc:sldLayoutMk cId="1909914104" sldId="2147484297"/>
          </pc:sldLayoutMkLst>
        </pc:sldLayoutChg>
      </pc:sldMasterChg>
      <pc:sldMasterChg chg="add del addSldLayout delSldLayout modSldLayout">
        <pc:chgData name="Kate Narh (2419949)" userId="S::2419949@student.uwtsd.ac.uk::a45645f2-f90c-44dd-bdb4-5aaf9b757799" providerId="AD" clId="Web-{A76EA653-8174-4EC1-E504-316186DACF67}" dt="2025-10-11T17:58:53.281" v="41"/>
        <pc:sldMasterMkLst>
          <pc:docMk/>
          <pc:sldMasterMk cId="4036905748" sldId="2147484298"/>
        </pc:sldMasterMkLst>
        <pc:sldLayoutChg chg="add del mod replId">
          <pc:chgData name="Kate Narh (2419949)" userId="S::2419949@student.uwtsd.ac.uk::a45645f2-f90c-44dd-bdb4-5aaf9b757799" providerId="AD" clId="Web-{A76EA653-8174-4EC1-E504-316186DACF67}" dt="2025-10-11T17:58:53.281" v="41"/>
          <pc:sldLayoutMkLst>
            <pc:docMk/>
            <pc:sldMasterMk cId="4036905748" sldId="2147484298"/>
            <pc:sldLayoutMk cId="429336946" sldId="2147484299"/>
          </pc:sldLayoutMkLst>
        </pc:sldLayoutChg>
        <pc:sldLayoutChg chg="add del mod replId">
          <pc:chgData name="Kate Narh (2419949)" userId="S::2419949@student.uwtsd.ac.uk::a45645f2-f90c-44dd-bdb4-5aaf9b757799" providerId="AD" clId="Web-{A76EA653-8174-4EC1-E504-316186DACF67}" dt="2025-10-11T17:58:53.281" v="41"/>
          <pc:sldLayoutMkLst>
            <pc:docMk/>
            <pc:sldMasterMk cId="4036905748" sldId="2147484298"/>
            <pc:sldLayoutMk cId="781224639" sldId="2147484300"/>
          </pc:sldLayoutMkLst>
        </pc:sldLayoutChg>
        <pc:sldLayoutChg chg="add del mod replId">
          <pc:chgData name="Kate Narh (2419949)" userId="S::2419949@student.uwtsd.ac.uk::a45645f2-f90c-44dd-bdb4-5aaf9b757799" providerId="AD" clId="Web-{A76EA653-8174-4EC1-E504-316186DACF67}" dt="2025-10-11T17:58:53.281" v="41"/>
          <pc:sldLayoutMkLst>
            <pc:docMk/>
            <pc:sldMasterMk cId="4036905748" sldId="2147484298"/>
            <pc:sldLayoutMk cId="3865765961" sldId="2147484301"/>
          </pc:sldLayoutMkLst>
        </pc:sldLayoutChg>
        <pc:sldLayoutChg chg="add del mod replId">
          <pc:chgData name="Kate Narh (2419949)" userId="S::2419949@student.uwtsd.ac.uk::a45645f2-f90c-44dd-bdb4-5aaf9b757799" providerId="AD" clId="Web-{A76EA653-8174-4EC1-E504-316186DACF67}" dt="2025-10-11T17:58:53.281" v="41"/>
          <pc:sldLayoutMkLst>
            <pc:docMk/>
            <pc:sldMasterMk cId="4036905748" sldId="2147484298"/>
            <pc:sldLayoutMk cId="3342340787" sldId="2147484302"/>
          </pc:sldLayoutMkLst>
        </pc:sldLayoutChg>
        <pc:sldLayoutChg chg="add del mod replId">
          <pc:chgData name="Kate Narh (2419949)" userId="S::2419949@student.uwtsd.ac.uk::a45645f2-f90c-44dd-bdb4-5aaf9b757799" providerId="AD" clId="Web-{A76EA653-8174-4EC1-E504-316186DACF67}" dt="2025-10-11T17:58:53.281" v="41"/>
          <pc:sldLayoutMkLst>
            <pc:docMk/>
            <pc:sldMasterMk cId="4036905748" sldId="2147484298"/>
            <pc:sldLayoutMk cId="2849161609" sldId="2147484303"/>
          </pc:sldLayoutMkLst>
        </pc:sldLayoutChg>
        <pc:sldLayoutChg chg="add del mod replId">
          <pc:chgData name="Kate Narh (2419949)" userId="S::2419949@student.uwtsd.ac.uk::a45645f2-f90c-44dd-bdb4-5aaf9b757799" providerId="AD" clId="Web-{A76EA653-8174-4EC1-E504-316186DACF67}" dt="2025-10-11T17:58:53.281" v="41"/>
          <pc:sldLayoutMkLst>
            <pc:docMk/>
            <pc:sldMasterMk cId="4036905748" sldId="2147484298"/>
            <pc:sldLayoutMk cId="1461731018" sldId="2147484304"/>
          </pc:sldLayoutMkLst>
        </pc:sldLayoutChg>
        <pc:sldLayoutChg chg="add del mod replId">
          <pc:chgData name="Kate Narh (2419949)" userId="S::2419949@student.uwtsd.ac.uk::a45645f2-f90c-44dd-bdb4-5aaf9b757799" providerId="AD" clId="Web-{A76EA653-8174-4EC1-E504-316186DACF67}" dt="2025-10-11T17:58:53.281" v="41"/>
          <pc:sldLayoutMkLst>
            <pc:docMk/>
            <pc:sldMasterMk cId="4036905748" sldId="2147484298"/>
            <pc:sldLayoutMk cId="3121574205" sldId="2147484305"/>
          </pc:sldLayoutMkLst>
        </pc:sldLayoutChg>
        <pc:sldLayoutChg chg="add del mod replId">
          <pc:chgData name="Kate Narh (2419949)" userId="S::2419949@student.uwtsd.ac.uk::a45645f2-f90c-44dd-bdb4-5aaf9b757799" providerId="AD" clId="Web-{A76EA653-8174-4EC1-E504-316186DACF67}" dt="2025-10-11T17:58:53.281" v="41"/>
          <pc:sldLayoutMkLst>
            <pc:docMk/>
            <pc:sldMasterMk cId="4036905748" sldId="2147484298"/>
            <pc:sldLayoutMk cId="4243938246" sldId="2147484306"/>
          </pc:sldLayoutMkLst>
        </pc:sldLayoutChg>
        <pc:sldLayoutChg chg="add del mod replId">
          <pc:chgData name="Kate Narh (2419949)" userId="S::2419949@student.uwtsd.ac.uk::a45645f2-f90c-44dd-bdb4-5aaf9b757799" providerId="AD" clId="Web-{A76EA653-8174-4EC1-E504-316186DACF67}" dt="2025-10-11T17:58:53.281" v="41"/>
          <pc:sldLayoutMkLst>
            <pc:docMk/>
            <pc:sldMasterMk cId="4036905748" sldId="2147484298"/>
            <pc:sldLayoutMk cId="225360281" sldId="2147484307"/>
          </pc:sldLayoutMkLst>
        </pc:sldLayoutChg>
        <pc:sldLayoutChg chg="add del mod replId">
          <pc:chgData name="Kate Narh (2419949)" userId="S::2419949@student.uwtsd.ac.uk::a45645f2-f90c-44dd-bdb4-5aaf9b757799" providerId="AD" clId="Web-{A76EA653-8174-4EC1-E504-316186DACF67}" dt="2025-10-11T17:58:53.281" v="41"/>
          <pc:sldLayoutMkLst>
            <pc:docMk/>
            <pc:sldMasterMk cId="4036905748" sldId="2147484298"/>
            <pc:sldLayoutMk cId="377840401" sldId="2147484308"/>
          </pc:sldLayoutMkLst>
        </pc:sldLayoutChg>
        <pc:sldLayoutChg chg="add del mod replId">
          <pc:chgData name="Kate Narh (2419949)" userId="S::2419949@student.uwtsd.ac.uk::a45645f2-f90c-44dd-bdb4-5aaf9b757799" providerId="AD" clId="Web-{A76EA653-8174-4EC1-E504-316186DACF67}" dt="2025-10-11T17:58:53.281" v="41"/>
          <pc:sldLayoutMkLst>
            <pc:docMk/>
            <pc:sldMasterMk cId="4036905748" sldId="2147484298"/>
            <pc:sldLayoutMk cId="3599441561" sldId="2147484309"/>
          </pc:sldLayoutMkLst>
        </pc:sldLayoutChg>
      </pc:sldMasterChg>
      <pc:sldMasterChg chg="add del addSldLayout delSldLayout modSldLayout">
        <pc:chgData name="Kate Narh (2419949)" userId="S::2419949@student.uwtsd.ac.uk::a45645f2-f90c-44dd-bdb4-5aaf9b757799" providerId="AD" clId="Web-{A76EA653-8174-4EC1-E504-316186DACF67}" dt="2025-10-11T17:59:13.735" v="42"/>
        <pc:sldMasterMkLst>
          <pc:docMk/>
          <pc:sldMasterMk cId="3538704652" sldId="2147484310"/>
        </pc:sldMasterMkLst>
        <pc:sldLayoutChg chg="add del mod replId">
          <pc:chgData name="Kate Narh (2419949)" userId="S::2419949@student.uwtsd.ac.uk::a45645f2-f90c-44dd-bdb4-5aaf9b757799" providerId="AD" clId="Web-{A76EA653-8174-4EC1-E504-316186DACF67}" dt="2025-10-11T17:59:13.735" v="42"/>
          <pc:sldLayoutMkLst>
            <pc:docMk/>
            <pc:sldMasterMk cId="3538704652" sldId="2147484310"/>
            <pc:sldLayoutMk cId="3265255386" sldId="2147484311"/>
          </pc:sldLayoutMkLst>
        </pc:sldLayoutChg>
        <pc:sldLayoutChg chg="add del mod replId">
          <pc:chgData name="Kate Narh (2419949)" userId="S::2419949@student.uwtsd.ac.uk::a45645f2-f90c-44dd-bdb4-5aaf9b757799" providerId="AD" clId="Web-{A76EA653-8174-4EC1-E504-316186DACF67}" dt="2025-10-11T17:59:13.735" v="42"/>
          <pc:sldLayoutMkLst>
            <pc:docMk/>
            <pc:sldMasterMk cId="3538704652" sldId="2147484310"/>
            <pc:sldLayoutMk cId="148527968" sldId="2147484312"/>
          </pc:sldLayoutMkLst>
        </pc:sldLayoutChg>
        <pc:sldLayoutChg chg="add del mod replId">
          <pc:chgData name="Kate Narh (2419949)" userId="S::2419949@student.uwtsd.ac.uk::a45645f2-f90c-44dd-bdb4-5aaf9b757799" providerId="AD" clId="Web-{A76EA653-8174-4EC1-E504-316186DACF67}" dt="2025-10-11T17:59:13.735" v="42"/>
          <pc:sldLayoutMkLst>
            <pc:docMk/>
            <pc:sldMasterMk cId="3538704652" sldId="2147484310"/>
            <pc:sldLayoutMk cId="1188594450" sldId="2147484313"/>
          </pc:sldLayoutMkLst>
        </pc:sldLayoutChg>
        <pc:sldLayoutChg chg="add del mod replId">
          <pc:chgData name="Kate Narh (2419949)" userId="S::2419949@student.uwtsd.ac.uk::a45645f2-f90c-44dd-bdb4-5aaf9b757799" providerId="AD" clId="Web-{A76EA653-8174-4EC1-E504-316186DACF67}" dt="2025-10-11T17:59:13.735" v="42"/>
          <pc:sldLayoutMkLst>
            <pc:docMk/>
            <pc:sldMasterMk cId="3538704652" sldId="2147484310"/>
            <pc:sldLayoutMk cId="4176855096" sldId="2147484314"/>
          </pc:sldLayoutMkLst>
        </pc:sldLayoutChg>
        <pc:sldLayoutChg chg="add del mod replId">
          <pc:chgData name="Kate Narh (2419949)" userId="S::2419949@student.uwtsd.ac.uk::a45645f2-f90c-44dd-bdb4-5aaf9b757799" providerId="AD" clId="Web-{A76EA653-8174-4EC1-E504-316186DACF67}" dt="2025-10-11T17:59:13.735" v="42"/>
          <pc:sldLayoutMkLst>
            <pc:docMk/>
            <pc:sldMasterMk cId="3538704652" sldId="2147484310"/>
            <pc:sldLayoutMk cId="3720124248" sldId="2147484315"/>
          </pc:sldLayoutMkLst>
        </pc:sldLayoutChg>
        <pc:sldLayoutChg chg="add del mod replId">
          <pc:chgData name="Kate Narh (2419949)" userId="S::2419949@student.uwtsd.ac.uk::a45645f2-f90c-44dd-bdb4-5aaf9b757799" providerId="AD" clId="Web-{A76EA653-8174-4EC1-E504-316186DACF67}" dt="2025-10-11T17:59:13.735" v="42"/>
          <pc:sldLayoutMkLst>
            <pc:docMk/>
            <pc:sldMasterMk cId="3538704652" sldId="2147484310"/>
            <pc:sldLayoutMk cId="4006204800" sldId="2147484316"/>
          </pc:sldLayoutMkLst>
        </pc:sldLayoutChg>
        <pc:sldLayoutChg chg="add del mod replId">
          <pc:chgData name="Kate Narh (2419949)" userId="S::2419949@student.uwtsd.ac.uk::a45645f2-f90c-44dd-bdb4-5aaf9b757799" providerId="AD" clId="Web-{A76EA653-8174-4EC1-E504-316186DACF67}" dt="2025-10-11T17:59:13.735" v="42"/>
          <pc:sldLayoutMkLst>
            <pc:docMk/>
            <pc:sldMasterMk cId="3538704652" sldId="2147484310"/>
            <pc:sldLayoutMk cId="1086449692" sldId="2147484317"/>
          </pc:sldLayoutMkLst>
        </pc:sldLayoutChg>
        <pc:sldLayoutChg chg="add del mod replId">
          <pc:chgData name="Kate Narh (2419949)" userId="S::2419949@student.uwtsd.ac.uk::a45645f2-f90c-44dd-bdb4-5aaf9b757799" providerId="AD" clId="Web-{A76EA653-8174-4EC1-E504-316186DACF67}" dt="2025-10-11T17:59:13.735" v="42"/>
          <pc:sldLayoutMkLst>
            <pc:docMk/>
            <pc:sldMasterMk cId="3538704652" sldId="2147484310"/>
            <pc:sldLayoutMk cId="4129763332" sldId="2147484318"/>
          </pc:sldLayoutMkLst>
        </pc:sldLayoutChg>
        <pc:sldLayoutChg chg="add del mod replId">
          <pc:chgData name="Kate Narh (2419949)" userId="S::2419949@student.uwtsd.ac.uk::a45645f2-f90c-44dd-bdb4-5aaf9b757799" providerId="AD" clId="Web-{A76EA653-8174-4EC1-E504-316186DACF67}" dt="2025-10-11T17:59:13.735" v="42"/>
          <pc:sldLayoutMkLst>
            <pc:docMk/>
            <pc:sldMasterMk cId="3538704652" sldId="2147484310"/>
            <pc:sldLayoutMk cId="1500308314" sldId="2147484319"/>
          </pc:sldLayoutMkLst>
        </pc:sldLayoutChg>
        <pc:sldLayoutChg chg="add del mod replId">
          <pc:chgData name="Kate Narh (2419949)" userId="S::2419949@student.uwtsd.ac.uk::a45645f2-f90c-44dd-bdb4-5aaf9b757799" providerId="AD" clId="Web-{A76EA653-8174-4EC1-E504-316186DACF67}" dt="2025-10-11T17:59:13.735" v="42"/>
          <pc:sldLayoutMkLst>
            <pc:docMk/>
            <pc:sldMasterMk cId="3538704652" sldId="2147484310"/>
            <pc:sldLayoutMk cId="2291457562" sldId="2147484320"/>
          </pc:sldLayoutMkLst>
        </pc:sldLayoutChg>
        <pc:sldLayoutChg chg="add del mod replId">
          <pc:chgData name="Kate Narh (2419949)" userId="S::2419949@student.uwtsd.ac.uk::a45645f2-f90c-44dd-bdb4-5aaf9b757799" providerId="AD" clId="Web-{A76EA653-8174-4EC1-E504-316186DACF67}" dt="2025-10-11T17:59:13.735" v="42"/>
          <pc:sldLayoutMkLst>
            <pc:docMk/>
            <pc:sldMasterMk cId="3538704652" sldId="2147484310"/>
            <pc:sldLayoutMk cId="264468064" sldId="2147484321"/>
          </pc:sldLayoutMkLst>
        </pc:sldLayoutChg>
      </pc:sldMasterChg>
      <pc:sldMasterChg chg="add del addSldLayout delSldLayout modSldLayout">
        <pc:chgData name="Kate Narh (2419949)" userId="S::2419949@student.uwtsd.ac.uk::a45645f2-f90c-44dd-bdb4-5aaf9b757799" providerId="AD" clId="Web-{A76EA653-8174-4EC1-E504-316186DACF67}" dt="2025-10-11T17:59:29.830" v="43"/>
        <pc:sldMasterMkLst>
          <pc:docMk/>
          <pc:sldMasterMk cId="214226487" sldId="2147484322"/>
        </pc:sldMasterMkLst>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740759686" sldId="2147484323"/>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3192699544" sldId="2147484324"/>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1299482169" sldId="2147484325"/>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576979677" sldId="2147484326"/>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1484335628" sldId="2147484327"/>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2737883301" sldId="2147484328"/>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3064743292" sldId="2147484329"/>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1050426784" sldId="2147484330"/>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1521814415" sldId="2147484331"/>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575361759" sldId="2147484332"/>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467473245" sldId="2147484333"/>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2225633597" sldId="2147484334"/>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1575775688" sldId="2147484335"/>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1033317961" sldId="2147484336"/>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1095262580" sldId="2147484337"/>
          </pc:sldLayoutMkLst>
        </pc:sldLayoutChg>
        <pc:sldLayoutChg chg="add del mod replId">
          <pc:chgData name="Kate Narh (2419949)" userId="S::2419949@student.uwtsd.ac.uk::a45645f2-f90c-44dd-bdb4-5aaf9b757799" providerId="AD" clId="Web-{A76EA653-8174-4EC1-E504-316186DACF67}" dt="2025-10-11T17:59:29.830" v="43"/>
          <pc:sldLayoutMkLst>
            <pc:docMk/>
            <pc:sldMasterMk cId="214226487" sldId="2147484322"/>
            <pc:sldLayoutMk cId="521651798" sldId="2147484338"/>
          </pc:sldLayoutMkLst>
        </pc:sldLayoutChg>
      </pc:sldMasterChg>
      <pc:sldMasterChg chg="add del addSldLayout delSldLayout modSldLayout">
        <pc:chgData name="Kate Narh (2419949)" userId="S::2419949@student.uwtsd.ac.uk::a45645f2-f90c-44dd-bdb4-5aaf9b757799" providerId="AD" clId="Web-{A76EA653-8174-4EC1-E504-316186DACF67}" dt="2025-10-11T17:59:32.767" v="44"/>
        <pc:sldMasterMkLst>
          <pc:docMk/>
          <pc:sldMasterMk cId="1327261991" sldId="2147484339"/>
        </pc:sldMasterMkLst>
        <pc:sldLayoutChg chg="add del mod replId">
          <pc:chgData name="Kate Narh (2419949)" userId="S::2419949@student.uwtsd.ac.uk::a45645f2-f90c-44dd-bdb4-5aaf9b757799" providerId="AD" clId="Web-{A76EA653-8174-4EC1-E504-316186DACF67}" dt="2025-10-11T17:59:32.767" v="44"/>
          <pc:sldLayoutMkLst>
            <pc:docMk/>
            <pc:sldMasterMk cId="1327261991" sldId="2147484339"/>
            <pc:sldLayoutMk cId="2224529989" sldId="2147484340"/>
          </pc:sldLayoutMkLst>
        </pc:sldLayoutChg>
        <pc:sldLayoutChg chg="add del mod replId">
          <pc:chgData name="Kate Narh (2419949)" userId="S::2419949@student.uwtsd.ac.uk::a45645f2-f90c-44dd-bdb4-5aaf9b757799" providerId="AD" clId="Web-{A76EA653-8174-4EC1-E504-316186DACF67}" dt="2025-10-11T17:59:32.767" v="44"/>
          <pc:sldLayoutMkLst>
            <pc:docMk/>
            <pc:sldMasterMk cId="1327261991" sldId="2147484339"/>
            <pc:sldLayoutMk cId="1499902295" sldId="2147484341"/>
          </pc:sldLayoutMkLst>
        </pc:sldLayoutChg>
        <pc:sldLayoutChg chg="add del mod replId">
          <pc:chgData name="Kate Narh (2419949)" userId="S::2419949@student.uwtsd.ac.uk::a45645f2-f90c-44dd-bdb4-5aaf9b757799" providerId="AD" clId="Web-{A76EA653-8174-4EC1-E504-316186DACF67}" dt="2025-10-11T17:59:32.767" v="44"/>
          <pc:sldLayoutMkLst>
            <pc:docMk/>
            <pc:sldMasterMk cId="1327261991" sldId="2147484339"/>
            <pc:sldLayoutMk cId="451761488" sldId="2147484342"/>
          </pc:sldLayoutMkLst>
        </pc:sldLayoutChg>
        <pc:sldLayoutChg chg="add del mod replId">
          <pc:chgData name="Kate Narh (2419949)" userId="S::2419949@student.uwtsd.ac.uk::a45645f2-f90c-44dd-bdb4-5aaf9b757799" providerId="AD" clId="Web-{A76EA653-8174-4EC1-E504-316186DACF67}" dt="2025-10-11T17:59:32.767" v="44"/>
          <pc:sldLayoutMkLst>
            <pc:docMk/>
            <pc:sldMasterMk cId="1327261991" sldId="2147484339"/>
            <pc:sldLayoutMk cId="3597917162" sldId="2147484343"/>
          </pc:sldLayoutMkLst>
        </pc:sldLayoutChg>
        <pc:sldLayoutChg chg="add del mod replId">
          <pc:chgData name="Kate Narh (2419949)" userId="S::2419949@student.uwtsd.ac.uk::a45645f2-f90c-44dd-bdb4-5aaf9b757799" providerId="AD" clId="Web-{A76EA653-8174-4EC1-E504-316186DACF67}" dt="2025-10-11T17:59:32.767" v="44"/>
          <pc:sldLayoutMkLst>
            <pc:docMk/>
            <pc:sldMasterMk cId="1327261991" sldId="2147484339"/>
            <pc:sldLayoutMk cId="1363668911" sldId="2147484344"/>
          </pc:sldLayoutMkLst>
        </pc:sldLayoutChg>
        <pc:sldLayoutChg chg="add del mod replId">
          <pc:chgData name="Kate Narh (2419949)" userId="S::2419949@student.uwtsd.ac.uk::a45645f2-f90c-44dd-bdb4-5aaf9b757799" providerId="AD" clId="Web-{A76EA653-8174-4EC1-E504-316186DACF67}" dt="2025-10-11T17:59:32.767" v="44"/>
          <pc:sldLayoutMkLst>
            <pc:docMk/>
            <pc:sldMasterMk cId="1327261991" sldId="2147484339"/>
            <pc:sldLayoutMk cId="4287053791" sldId="2147484345"/>
          </pc:sldLayoutMkLst>
        </pc:sldLayoutChg>
        <pc:sldLayoutChg chg="add del mod replId">
          <pc:chgData name="Kate Narh (2419949)" userId="S::2419949@student.uwtsd.ac.uk::a45645f2-f90c-44dd-bdb4-5aaf9b757799" providerId="AD" clId="Web-{A76EA653-8174-4EC1-E504-316186DACF67}" dt="2025-10-11T17:59:32.767" v="44"/>
          <pc:sldLayoutMkLst>
            <pc:docMk/>
            <pc:sldMasterMk cId="1327261991" sldId="2147484339"/>
            <pc:sldLayoutMk cId="1823183504" sldId="2147484346"/>
          </pc:sldLayoutMkLst>
        </pc:sldLayoutChg>
        <pc:sldLayoutChg chg="add del mod replId">
          <pc:chgData name="Kate Narh (2419949)" userId="S::2419949@student.uwtsd.ac.uk::a45645f2-f90c-44dd-bdb4-5aaf9b757799" providerId="AD" clId="Web-{A76EA653-8174-4EC1-E504-316186DACF67}" dt="2025-10-11T17:59:32.767" v="44"/>
          <pc:sldLayoutMkLst>
            <pc:docMk/>
            <pc:sldMasterMk cId="1327261991" sldId="2147484339"/>
            <pc:sldLayoutMk cId="1362072156" sldId="2147484347"/>
          </pc:sldLayoutMkLst>
        </pc:sldLayoutChg>
        <pc:sldLayoutChg chg="add del mod replId">
          <pc:chgData name="Kate Narh (2419949)" userId="S::2419949@student.uwtsd.ac.uk::a45645f2-f90c-44dd-bdb4-5aaf9b757799" providerId="AD" clId="Web-{A76EA653-8174-4EC1-E504-316186DACF67}" dt="2025-10-11T17:59:32.767" v="44"/>
          <pc:sldLayoutMkLst>
            <pc:docMk/>
            <pc:sldMasterMk cId="1327261991" sldId="2147484339"/>
            <pc:sldLayoutMk cId="2636587028" sldId="2147484348"/>
          </pc:sldLayoutMkLst>
        </pc:sldLayoutChg>
        <pc:sldLayoutChg chg="add del mod replId">
          <pc:chgData name="Kate Narh (2419949)" userId="S::2419949@student.uwtsd.ac.uk::a45645f2-f90c-44dd-bdb4-5aaf9b757799" providerId="AD" clId="Web-{A76EA653-8174-4EC1-E504-316186DACF67}" dt="2025-10-11T17:59:32.767" v="44"/>
          <pc:sldLayoutMkLst>
            <pc:docMk/>
            <pc:sldMasterMk cId="1327261991" sldId="2147484339"/>
            <pc:sldLayoutMk cId="855101552" sldId="2147484349"/>
          </pc:sldLayoutMkLst>
        </pc:sldLayoutChg>
        <pc:sldLayoutChg chg="add del mod replId">
          <pc:chgData name="Kate Narh (2419949)" userId="S::2419949@student.uwtsd.ac.uk::a45645f2-f90c-44dd-bdb4-5aaf9b757799" providerId="AD" clId="Web-{A76EA653-8174-4EC1-E504-316186DACF67}" dt="2025-10-11T17:59:32.767" v="44"/>
          <pc:sldLayoutMkLst>
            <pc:docMk/>
            <pc:sldMasterMk cId="1327261991" sldId="2147484339"/>
            <pc:sldLayoutMk cId="3404734825" sldId="2147484350"/>
          </pc:sldLayoutMkLst>
        </pc:sldLayoutChg>
      </pc:sldMasterChg>
      <pc:sldMasterChg chg="add del addSldLayout delSldLayout modSldLayout">
        <pc:chgData name="Kate Narh (2419949)" userId="S::2419949@student.uwtsd.ac.uk::a45645f2-f90c-44dd-bdb4-5aaf9b757799" providerId="AD" clId="Web-{A76EA653-8174-4EC1-E504-316186DACF67}" dt="2025-10-11T17:59:35.392" v="45"/>
        <pc:sldMasterMkLst>
          <pc:docMk/>
          <pc:sldMasterMk cId="186121573" sldId="2147484351"/>
        </pc:sldMasterMkLst>
        <pc:sldLayoutChg chg="add del mod replId">
          <pc:chgData name="Kate Narh (2419949)" userId="S::2419949@student.uwtsd.ac.uk::a45645f2-f90c-44dd-bdb4-5aaf9b757799" providerId="AD" clId="Web-{A76EA653-8174-4EC1-E504-316186DACF67}" dt="2025-10-11T17:59:35.392" v="45"/>
          <pc:sldLayoutMkLst>
            <pc:docMk/>
            <pc:sldMasterMk cId="186121573" sldId="2147484351"/>
            <pc:sldLayoutMk cId="3785785991" sldId="2147484352"/>
          </pc:sldLayoutMkLst>
        </pc:sldLayoutChg>
        <pc:sldLayoutChg chg="add del mod replId">
          <pc:chgData name="Kate Narh (2419949)" userId="S::2419949@student.uwtsd.ac.uk::a45645f2-f90c-44dd-bdb4-5aaf9b757799" providerId="AD" clId="Web-{A76EA653-8174-4EC1-E504-316186DACF67}" dt="2025-10-11T17:59:35.392" v="45"/>
          <pc:sldLayoutMkLst>
            <pc:docMk/>
            <pc:sldMasterMk cId="186121573" sldId="2147484351"/>
            <pc:sldLayoutMk cId="3212498251" sldId="2147484353"/>
          </pc:sldLayoutMkLst>
        </pc:sldLayoutChg>
        <pc:sldLayoutChg chg="add del mod replId">
          <pc:chgData name="Kate Narh (2419949)" userId="S::2419949@student.uwtsd.ac.uk::a45645f2-f90c-44dd-bdb4-5aaf9b757799" providerId="AD" clId="Web-{A76EA653-8174-4EC1-E504-316186DACF67}" dt="2025-10-11T17:59:35.392" v="45"/>
          <pc:sldLayoutMkLst>
            <pc:docMk/>
            <pc:sldMasterMk cId="186121573" sldId="2147484351"/>
            <pc:sldLayoutMk cId="4126545808" sldId="2147484354"/>
          </pc:sldLayoutMkLst>
        </pc:sldLayoutChg>
        <pc:sldLayoutChg chg="add del mod replId">
          <pc:chgData name="Kate Narh (2419949)" userId="S::2419949@student.uwtsd.ac.uk::a45645f2-f90c-44dd-bdb4-5aaf9b757799" providerId="AD" clId="Web-{A76EA653-8174-4EC1-E504-316186DACF67}" dt="2025-10-11T17:59:35.392" v="45"/>
          <pc:sldLayoutMkLst>
            <pc:docMk/>
            <pc:sldMasterMk cId="186121573" sldId="2147484351"/>
            <pc:sldLayoutMk cId="4259154431" sldId="2147484355"/>
          </pc:sldLayoutMkLst>
        </pc:sldLayoutChg>
        <pc:sldLayoutChg chg="add del mod replId">
          <pc:chgData name="Kate Narh (2419949)" userId="S::2419949@student.uwtsd.ac.uk::a45645f2-f90c-44dd-bdb4-5aaf9b757799" providerId="AD" clId="Web-{A76EA653-8174-4EC1-E504-316186DACF67}" dt="2025-10-11T17:59:35.392" v="45"/>
          <pc:sldLayoutMkLst>
            <pc:docMk/>
            <pc:sldMasterMk cId="186121573" sldId="2147484351"/>
            <pc:sldLayoutMk cId="71540342" sldId="2147484356"/>
          </pc:sldLayoutMkLst>
        </pc:sldLayoutChg>
        <pc:sldLayoutChg chg="add del mod replId">
          <pc:chgData name="Kate Narh (2419949)" userId="S::2419949@student.uwtsd.ac.uk::a45645f2-f90c-44dd-bdb4-5aaf9b757799" providerId="AD" clId="Web-{A76EA653-8174-4EC1-E504-316186DACF67}" dt="2025-10-11T17:59:35.392" v="45"/>
          <pc:sldLayoutMkLst>
            <pc:docMk/>
            <pc:sldMasterMk cId="186121573" sldId="2147484351"/>
            <pc:sldLayoutMk cId="1561081615" sldId="2147484357"/>
          </pc:sldLayoutMkLst>
        </pc:sldLayoutChg>
        <pc:sldLayoutChg chg="add del mod replId">
          <pc:chgData name="Kate Narh (2419949)" userId="S::2419949@student.uwtsd.ac.uk::a45645f2-f90c-44dd-bdb4-5aaf9b757799" providerId="AD" clId="Web-{A76EA653-8174-4EC1-E504-316186DACF67}" dt="2025-10-11T17:59:35.392" v="45"/>
          <pc:sldLayoutMkLst>
            <pc:docMk/>
            <pc:sldMasterMk cId="186121573" sldId="2147484351"/>
            <pc:sldLayoutMk cId="2812025369" sldId="2147484358"/>
          </pc:sldLayoutMkLst>
        </pc:sldLayoutChg>
        <pc:sldLayoutChg chg="add del mod replId">
          <pc:chgData name="Kate Narh (2419949)" userId="S::2419949@student.uwtsd.ac.uk::a45645f2-f90c-44dd-bdb4-5aaf9b757799" providerId="AD" clId="Web-{A76EA653-8174-4EC1-E504-316186DACF67}" dt="2025-10-11T17:59:35.392" v="45"/>
          <pc:sldLayoutMkLst>
            <pc:docMk/>
            <pc:sldMasterMk cId="186121573" sldId="2147484351"/>
            <pc:sldLayoutMk cId="2080878222" sldId="2147484359"/>
          </pc:sldLayoutMkLst>
        </pc:sldLayoutChg>
        <pc:sldLayoutChg chg="add del mod replId">
          <pc:chgData name="Kate Narh (2419949)" userId="S::2419949@student.uwtsd.ac.uk::a45645f2-f90c-44dd-bdb4-5aaf9b757799" providerId="AD" clId="Web-{A76EA653-8174-4EC1-E504-316186DACF67}" dt="2025-10-11T17:59:35.392" v="45"/>
          <pc:sldLayoutMkLst>
            <pc:docMk/>
            <pc:sldMasterMk cId="186121573" sldId="2147484351"/>
            <pc:sldLayoutMk cId="3794524711" sldId="2147484360"/>
          </pc:sldLayoutMkLst>
        </pc:sldLayoutChg>
        <pc:sldLayoutChg chg="add del mod replId">
          <pc:chgData name="Kate Narh (2419949)" userId="S::2419949@student.uwtsd.ac.uk::a45645f2-f90c-44dd-bdb4-5aaf9b757799" providerId="AD" clId="Web-{A76EA653-8174-4EC1-E504-316186DACF67}" dt="2025-10-11T17:59:35.392" v="45"/>
          <pc:sldLayoutMkLst>
            <pc:docMk/>
            <pc:sldMasterMk cId="186121573" sldId="2147484351"/>
            <pc:sldLayoutMk cId="2500845273" sldId="2147484361"/>
          </pc:sldLayoutMkLst>
        </pc:sldLayoutChg>
        <pc:sldLayoutChg chg="add del mod replId">
          <pc:chgData name="Kate Narh (2419949)" userId="S::2419949@student.uwtsd.ac.uk::a45645f2-f90c-44dd-bdb4-5aaf9b757799" providerId="AD" clId="Web-{A76EA653-8174-4EC1-E504-316186DACF67}" dt="2025-10-11T17:59:35.392" v="45"/>
          <pc:sldLayoutMkLst>
            <pc:docMk/>
            <pc:sldMasterMk cId="186121573" sldId="2147484351"/>
            <pc:sldLayoutMk cId="3084458842" sldId="2147484362"/>
          </pc:sldLayoutMkLst>
        </pc:sldLayoutChg>
      </pc:sldMasterChg>
      <pc:sldMasterChg chg="add del addSldLayout delSldLayout modSldLayout">
        <pc:chgData name="Kate Narh (2419949)" userId="S::2419949@student.uwtsd.ac.uk::a45645f2-f90c-44dd-bdb4-5aaf9b757799" providerId="AD" clId="Web-{A76EA653-8174-4EC1-E504-316186DACF67}" dt="2025-10-11T17:59:50.612" v="46"/>
        <pc:sldMasterMkLst>
          <pc:docMk/>
          <pc:sldMasterMk cId="2177158217" sldId="2147484363"/>
        </pc:sldMasterMkLst>
        <pc:sldLayoutChg chg="add del mod replId">
          <pc:chgData name="Kate Narh (2419949)" userId="S::2419949@student.uwtsd.ac.uk::a45645f2-f90c-44dd-bdb4-5aaf9b757799" providerId="AD" clId="Web-{A76EA653-8174-4EC1-E504-316186DACF67}" dt="2025-10-11T17:59:50.612" v="46"/>
          <pc:sldLayoutMkLst>
            <pc:docMk/>
            <pc:sldMasterMk cId="2177158217" sldId="2147484363"/>
            <pc:sldLayoutMk cId="3186744115" sldId="2147484364"/>
          </pc:sldLayoutMkLst>
        </pc:sldLayoutChg>
        <pc:sldLayoutChg chg="add del mod replId">
          <pc:chgData name="Kate Narh (2419949)" userId="S::2419949@student.uwtsd.ac.uk::a45645f2-f90c-44dd-bdb4-5aaf9b757799" providerId="AD" clId="Web-{A76EA653-8174-4EC1-E504-316186DACF67}" dt="2025-10-11T17:59:50.612" v="46"/>
          <pc:sldLayoutMkLst>
            <pc:docMk/>
            <pc:sldMasterMk cId="2177158217" sldId="2147484363"/>
            <pc:sldLayoutMk cId="1686717767" sldId="2147484365"/>
          </pc:sldLayoutMkLst>
        </pc:sldLayoutChg>
        <pc:sldLayoutChg chg="add del mod replId">
          <pc:chgData name="Kate Narh (2419949)" userId="S::2419949@student.uwtsd.ac.uk::a45645f2-f90c-44dd-bdb4-5aaf9b757799" providerId="AD" clId="Web-{A76EA653-8174-4EC1-E504-316186DACF67}" dt="2025-10-11T17:59:50.612" v="46"/>
          <pc:sldLayoutMkLst>
            <pc:docMk/>
            <pc:sldMasterMk cId="2177158217" sldId="2147484363"/>
            <pc:sldLayoutMk cId="2504996554" sldId="2147484366"/>
          </pc:sldLayoutMkLst>
        </pc:sldLayoutChg>
        <pc:sldLayoutChg chg="add del mod replId">
          <pc:chgData name="Kate Narh (2419949)" userId="S::2419949@student.uwtsd.ac.uk::a45645f2-f90c-44dd-bdb4-5aaf9b757799" providerId="AD" clId="Web-{A76EA653-8174-4EC1-E504-316186DACF67}" dt="2025-10-11T17:59:50.612" v="46"/>
          <pc:sldLayoutMkLst>
            <pc:docMk/>
            <pc:sldMasterMk cId="2177158217" sldId="2147484363"/>
            <pc:sldLayoutMk cId="318254358" sldId="2147484367"/>
          </pc:sldLayoutMkLst>
        </pc:sldLayoutChg>
        <pc:sldLayoutChg chg="add del mod replId">
          <pc:chgData name="Kate Narh (2419949)" userId="S::2419949@student.uwtsd.ac.uk::a45645f2-f90c-44dd-bdb4-5aaf9b757799" providerId="AD" clId="Web-{A76EA653-8174-4EC1-E504-316186DACF67}" dt="2025-10-11T17:59:50.612" v="46"/>
          <pc:sldLayoutMkLst>
            <pc:docMk/>
            <pc:sldMasterMk cId="2177158217" sldId="2147484363"/>
            <pc:sldLayoutMk cId="287860165" sldId="2147484368"/>
          </pc:sldLayoutMkLst>
        </pc:sldLayoutChg>
        <pc:sldLayoutChg chg="add del mod replId">
          <pc:chgData name="Kate Narh (2419949)" userId="S::2419949@student.uwtsd.ac.uk::a45645f2-f90c-44dd-bdb4-5aaf9b757799" providerId="AD" clId="Web-{A76EA653-8174-4EC1-E504-316186DACF67}" dt="2025-10-11T17:59:50.612" v="46"/>
          <pc:sldLayoutMkLst>
            <pc:docMk/>
            <pc:sldMasterMk cId="2177158217" sldId="2147484363"/>
            <pc:sldLayoutMk cId="3866108863" sldId="2147484369"/>
          </pc:sldLayoutMkLst>
        </pc:sldLayoutChg>
        <pc:sldLayoutChg chg="add del mod replId">
          <pc:chgData name="Kate Narh (2419949)" userId="S::2419949@student.uwtsd.ac.uk::a45645f2-f90c-44dd-bdb4-5aaf9b757799" providerId="AD" clId="Web-{A76EA653-8174-4EC1-E504-316186DACF67}" dt="2025-10-11T17:59:50.612" v="46"/>
          <pc:sldLayoutMkLst>
            <pc:docMk/>
            <pc:sldMasterMk cId="2177158217" sldId="2147484363"/>
            <pc:sldLayoutMk cId="234078839" sldId="2147484370"/>
          </pc:sldLayoutMkLst>
        </pc:sldLayoutChg>
        <pc:sldLayoutChg chg="add del mod replId">
          <pc:chgData name="Kate Narh (2419949)" userId="S::2419949@student.uwtsd.ac.uk::a45645f2-f90c-44dd-bdb4-5aaf9b757799" providerId="AD" clId="Web-{A76EA653-8174-4EC1-E504-316186DACF67}" dt="2025-10-11T17:59:50.612" v="46"/>
          <pc:sldLayoutMkLst>
            <pc:docMk/>
            <pc:sldMasterMk cId="2177158217" sldId="2147484363"/>
            <pc:sldLayoutMk cId="3269640523" sldId="2147484371"/>
          </pc:sldLayoutMkLst>
        </pc:sldLayoutChg>
        <pc:sldLayoutChg chg="add del mod replId">
          <pc:chgData name="Kate Narh (2419949)" userId="S::2419949@student.uwtsd.ac.uk::a45645f2-f90c-44dd-bdb4-5aaf9b757799" providerId="AD" clId="Web-{A76EA653-8174-4EC1-E504-316186DACF67}" dt="2025-10-11T17:59:50.612" v="46"/>
          <pc:sldLayoutMkLst>
            <pc:docMk/>
            <pc:sldMasterMk cId="2177158217" sldId="2147484363"/>
            <pc:sldLayoutMk cId="765212260" sldId="2147484372"/>
          </pc:sldLayoutMkLst>
        </pc:sldLayoutChg>
        <pc:sldLayoutChg chg="add del mod replId">
          <pc:chgData name="Kate Narh (2419949)" userId="S::2419949@student.uwtsd.ac.uk::a45645f2-f90c-44dd-bdb4-5aaf9b757799" providerId="AD" clId="Web-{A76EA653-8174-4EC1-E504-316186DACF67}" dt="2025-10-11T17:59:50.612" v="46"/>
          <pc:sldLayoutMkLst>
            <pc:docMk/>
            <pc:sldMasterMk cId="2177158217" sldId="2147484363"/>
            <pc:sldLayoutMk cId="3123485735" sldId="2147484373"/>
          </pc:sldLayoutMkLst>
        </pc:sldLayoutChg>
        <pc:sldLayoutChg chg="add del mod replId">
          <pc:chgData name="Kate Narh (2419949)" userId="S::2419949@student.uwtsd.ac.uk::a45645f2-f90c-44dd-bdb4-5aaf9b757799" providerId="AD" clId="Web-{A76EA653-8174-4EC1-E504-316186DACF67}" dt="2025-10-11T17:59:50.612" v="46"/>
          <pc:sldLayoutMkLst>
            <pc:docMk/>
            <pc:sldMasterMk cId="2177158217" sldId="2147484363"/>
            <pc:sldLayoutMk cId="1328723157" sldId="2147484374"/>
          </pc:sldLayoutMkLst>
        </pc:sldLayoutChg>
      </pc:sldMasterChg>
      <pc:sldMasterChg chg="add del addSldLayout delSldLayout modSldLayout">
        <pc:chgData name="Kate Narh (2419949)" userId="S::2419949@student.uwtsd.ac.uk::a45645f2-f90c-44dd-bdb4-5aaf9b757799" providerId="AD" clId="Web-{A76EA653-8174-4EC1-E504-316186DACF67}" dt="2025-10-11T17:59:54.831" v="47"/>
        <pc:sldMasterMkLst>
          <pc:docMk/>
          <pc:sldMasterMk cId="3203414859" sldId="2147484375"/>
        </pc:sldMasterMkLst>
        <pc:sldLayoutChg chg="add del mod replId">
          <pc:chgData name="Kate Narh (2419949)" userId="S::2419949@student.uwtsd.ac.uk::a45645f2-f90c-44dd-bdb4-5aaf9b757799" providerId="AD" clId="Web-{A76EA653-8174-4EC1-E504-316186DACF67}" dt="2025-10-11T17:59:54.831" v="47"/>
          <pc:sldLayoutMkLst>
            <pc:docMk/>
            <pc:sldMasterMk cId="3203414859" sldId="2147484375"/>
            <pc:sldLayoutMk cId="1598255636" sldId="2147484376"/>
          </pc:sldLayoutMkLst>
        </pc:sldLayoutChg>
        <pc:sldLayoutChg chg="add del mod replId">
          <pc:chgData name="Kate Narh (2419949)" userId="S::2419949@student.uwtsd.ac.uk::a45645f2-f90c-44dd-bdb4-5aaf9b757799" providerId="AD" clId="Web-{A76EA653-8174-4EC1-E504-316186DACF67}" dt="2025-10-11T17:59:54.831" v="47"/>
          <pc:sldLayoutMkLst>
            <pc:docMk/>
            <pc:sldMasterMk cId="3203414859" sldId="2147484375"/>
            <pc:sldLayoutMk cId="3068915568" sldId="2147484377"/>
          </pc:sldLayoutMkLst>
        </pc:sldLayoutChg>
        <pc:sldLayoutChg chg="add del mod replId">
          <pc:chgData name="Kate Narh (2419949)" userId="S::2419949@student.uwtsd.ac.uk::a45645f2-f90c-44dd-bdb4-5aaf9b757799" providerId="AD" clId="Web-{A76EA653-8174-4EC1-E504-316186DACF67}" dt="2025-10-11T17:59:54.831" v="47"/>
          <pc:sldLayoutMkLst>
            <pc:docMk/>
            <pc:sldMasterMk cId="3203414859" sldId="2147484375"/>
            <pc:sldLayoutMk cId="1272234574" sldId="2147484378"/>
          </pc:sldLayoutMkLst>
        </pc:sldLayoutChg>
        <pc:sldLayoutChg chg="add del mod replId">
          <pc:chgData name="Kate Narh (2419949)" userId="S::2419949@student.uwtsd.ac.uk::a45645f2-f90c-44dd-bdb4-5aaf9b757799" providerId="AD" clId="Web-{A76EA653-8174-4EC1-E504-316186DACF67}" dt="2025-10-11T17:59:54.831" v="47"/>
          <pc:sldLayoutMkLst>
            <pc:docMk/>
            <pc:sldMasterMk cId="3203414859" sldId="2147484375"/>
            <pc:sldLayoutMk cId="1501877270" sldId="2147484379"/>
          </pc:sldLayoutMkLst>
        </pc:sldLayoutChg>
        <pc:sldLayoutChg chg="add del mod replId">
          <pc:chgData name="Kate Narh (2419949)" userId="S::2419949@student.uwtsd.ac.uk::a45645f2-f90c-44dd-bdb4-5aaf9b757799" providerId="AD" clId="Web-{A76EA653-8174-4EC1-E504-316186DACF67}" dt="2025-10-11T17:59:54.831" v="47"/>
          <pc:sldLayoutMkLst>
            <pc:docMk/>
            <pc:sldMasterMk cId="3203414859" sldId="2147484375"/>
            <pc:sldLayoutMk cId="1011776931" sldId="2147484380"/>
          </pc:sldLayoutMkLst>
        </pc:sldLayoutChg>
        <pc:sldLayoutChg chg="add del mod replId">
          <pc:chgData name="Kate Narh (2419949)" userId="S::2419949@student.uwtsd.ac.uk::a45645f2-f90c-44dd-bdb4-5aaf9b757799" providerId="AD" clId="Web-{A76EA653-8174-4EC1-E504-316186DACF67}" dt="2025-10-11T17:59:54.831" v="47"/>
          <pc:sldLayoutMkLst>
            <pc:docMk/>
            <pc:sldMasterMk cId="3203414859" sldId="2147484375"/>
            <pc:sldLayoutMk cId="1679585912" sldId="2147484381"/>
          </pc:sldLayoutMkLst>
        </pc:sldLayoutChg>
        <pc:sldLayoutChg chg="add del mod replId">
          <pc:chgData name="Kate Narh (2419949)" userId="S::2419949@student.uwtsd.ac.uk::a45645f2-f90c-44dd-bdb4-5aaf9b757799" providerId="AD" clId="Web-{A76EA653-8174-4EC1-E504-316186DACF67}" dt="2025-10-11T17:59:54.831" v="47"/>
          <pc:sldLayoutMkLst>
            <pc:docMk/>
            <pc:sldMasterMk cId="3203414859" sldId="2147484375"/>
            <pc:sldLayoutMk cId="1481942032" sldId="2147484382"/>
          </pc:sldLayoutMkLst>
        </pc:sldLayoutChg>
        <pc:sldLayoutChg chg="add del mod replId">
          <pc:chgData name="Kate Narh (2419949)" userId="S::2419949@student.uwtsd.ac.uk::a45645f2-f90c-44dd-bdb4-5aaf9b757799" providerId="AD" clId="Web-{A76EA653-8174-4EC1-E504-316186DACF67}" dt="2025-10-11T17:59:54.831" v="47"/>
          <pc:sldLayoutMkLst>
            <pc:docMk/>
            <pc:sldMasterMk cId="3203414859" sldId="2147484375"/>
            <pc:sldLayoutMk cId="1537291284" sldId="2147484383"/>
          </pc:sldLayoutMkLst>
        </pc:sldLayoutChg>
        <pc:sldLayoutChg chg="add del mod replId">
          <pc:chgData name="Kate Narh (2419949)" userId="S::2419949@student.uwtsd.ac.uk::a45645f2-f90c-44dd-bdb4-5aaf9b757799" providerId="AD" clId="Web-{A76EA653-8174-4EC1-E504-316186DACF67}" dt="2025-10-11T17:59:54.831" v="47"/>
          <pc:sldLayoutMkLst>
            <pc:docMk/>
            <pc:sldMasterMk cId="3203414859" sldId="2147484375"/>
            <pc:sldLayoutMk cId="2206890943" sldId="2147484384"/>
          </pc:sldLayoutMkLst>
        </pc:sldLayoutChg>
        <pc:sldLayoutChg chg="add del mod replId">
          <pc:chgData name="Kate Narh (2419949)" userId="S::2419949@student.uwtsd.ac.uk::a45645f2-f90c-44dd-bdb4-5aaf9b757799" providerId="AD" clId="Web-{A76EA653-8174-4EC1-E504-316186DACF67}" dt="2025-10-11T17:59:54.831" v="47"/>
          <pc:sldLayoutMkLst>
            <pc:docMk/>
            <pc:sldMasterMk cId="3203414859" sldId="2147484375"/>
            <pc:sldLayoutMk cId="2279438416" sldId="2147484385"/>
          </pc:sldLayoutMkLst>
        </pc:sldLayoutChg>
        <pc:sldLayoutChg chg="add del mod replId">
          <pc:chgData name="Kate Narh (2419949)" userId="S::2419949@student.uwtsd.ac.uk::a45645f2-f90c-44dd-bdb4-5aaf9b757799" providerId="AD" clId="Web-{A76EA653-8174-4EC1-E504-316186DACF67}" dt="2025-10-11T17:59:54.831" v="47"/>
          <pc:sldLayoutMkLst>
            <pc:docMk/>
            <pc:sldMasterMk cId="3203414859" sldId="2147484375"/>
            <pc:sldLayoutMk cId="2486090281" sldId="2147484386"/>
          </pc:sldLayoutMkLst>
        </pc:sldLayoutChg>
      </pc:sldMasterChg>
      <pc:sldMasterChg chg="add del addSldLayout delSldLayout modSldLayout">
        <pc:chgData name="Kate Narh (2419949)" userId="S::2419949@student.uwtsd.ac.uk::a45645f2-f90c-44dd-bdb4-5aaf9b757799" providerId="AD" clId="Web-{A76EA653-8174-4EC1-E504-316186DACF67}" dt="2025-10-11T18:00:02.518" v="50"/>
        <pc:sldMasterMkLst>
          <pc:docMk/>
          <pc:sldMasterMk cId="1499107407" sldId="2147484387"/>
        </pc:sldMasterMkLst>
        <pc:sldLayoutChg chg="add del mod replId">
          <pc:chgData name="Kate Narh (2419949)" userId="S::2419949@student.uwtsd.ac.uk::a45645f2-f90c-44dd-bdb4-5aaf9b757799" providerId="AD" clId="Web-{A76EA653-8174-4EC1-E504-316186DACF67}" dt="2025-10-11T18:00:02.518" v="50"/>
          <pc:sldLayoutMkLst>
            <pc:docMk/>
            <pc:sldMasterMk cId="1499107407" sldId="2147484387"/>
            <pc:sldLayoutMk cId="624676976" sldId="2147484388"/>
          </pc:sldLayoutMkLst>
        </pc:sldLayoutChg>
        <pc:sldLayoutChg chg="add del mod replId">
          <pc:chgData name="Kate Narh (2419949)" userId="S::2419949@student.uwtsd.ac.uk::a45645f2-f90c-44dd-bdb4-5aaf9b757799" providerId="AD" clId="Web-{A76EA653-8174-4EC1-E504-316186DACF67}" dt="2025-10-11T18:00:02.518" v="50"/>
          <pc:sldLayoutMkLst>
            <pc:docMk/>
            <pc:sldMasterMk cId="1499107407" sldId="2147484387"/>
            <pc:sldLayoutMk cId="1598772968" sldId="2147484389"/>
          </pc:sldLayoutMkLst>
        </pc:sldLayoutChg>
        <pc:sldLayoutChg chg="add del mod replId">
          <pc:chgData name="Kate Narh (2419949)" userId="S::2419949@student.uwtsd.ac.uk::a45645f2-f90c-44dd-bdb4-5aaf9b757799" providerId="AD" clId="Web-{A76EA653-8174-4EC1-E504-316186DACF67}" dt="2025-10-11T18:00:02.518" v="50"/>
          <pc:sldLayoutMkLst>
            <pc:docMk/>
            <pc:sldMasterMk cId="1499107407" sldId="2147484387"/>
            <pc:sldLayoutMk cId="352739883" sldId="2147484390"/>
          </pc:sldLayoutMkLst>
        </pc:sldLayoutChg>
        <pc:sldLayoutChg chg="add del mod replId">
          <pc:chgData name="Kate Narh (2419949)" userId="S::2419949@student.uwtsd.ac.uk::a45645f2-f90c-44dd-bdb4-5aaf9b757799" providerId="AD" clId="Web-{A76EA653-8174-4EC1-E504-316186DACF67}" dt="2025-10-11T18:00:02.518" v="50"/>
          <pc:sldLayoutMkLst>
            <pc:docMk/>
            <pc:sldMasterMk cId="1499107407" sldId="2147484387"/>
            <pc:sldLayoutMk cId="3011288007" sldId="2147484391"/>
          </pc:sldLayoutMkLst>
        </pc:sldLayoutChg>
        <pc:sldLayoutChg chg="add del mod replId">
          <pc:chgData name="Kate Narh (2419949)" userId="S::2419949@student.uwtsd.ac.uk::a45645f2-f90c-44dd-bdb4-5aaf9b757799" providerId="AD" clId="Web-{A76EA653-8174-4EC1-E504-316186DACF67}" dt="2025-10-11T18:00:02.518" v="50"/>
          <pc:sldLayoutMkLst>
            <pc:docMk/>
            <pc:sldMasterMk cId="1499107407" sldId="2147484387"/>
            <pc:sldLayoutMk cId="1806488129" sldId="2147484392"/>
          </pc:sldLayoutMkLst>
        </pc:sldLayoutChg>
        <pc:sldLayoutChg chg="add del mod replId">
          <pc:chgData name="Kate Narh (2419949)" userId="S::2419949@student.uwtsd.ac.uk::a45645f2-f90c-44dd-bdb4-5aaf9b757799" providerId="AD" clId="Web-{A76EA653-8174-4EC1-E504-316186DACF67}" dt="2025-10-11T18:00:02.518" v="50"/>
          <pc:sldLayoutMkLst>
            <pc:docMk/>
            <pc:sldMasterMk cId="1499107407" sldId="2147484387"/>
            <pc:sldLayoutMk cId="661172666" sldId="2147484393"/>
          </pc:sldLayoutMkLst>
        </pc:sldLayoutChg>
        <pc:sldLayoutChg chg="add del mod replId">
          <pc:chgData name="Kate Narh (2419949)" userId="S::2419949@student.uwtsd.ac.uk::a45645f2-f90c-44dd-bdb4-5aaf9b757799" providerId="AD" clId="Web-{A76EA653-8174-4EC1-E504-316186DACF67}" dt="2025-10-11T18:00:02.518" v="50"/>
          <pc:sldLayoutMkLst>
            <pc:docMk/>
            <pc:sldMasterMk cId="1499107407" sldId="2147484387"/>
            <pc:sldLayoutMk cId="2778610402" sldId="2147484394"/>
          </pc:sldLayoutMkLst>
        </pc:sldLayoutChg>
        <pc:sldLayoutChg chg="add del mod replId">
          <pc:chgData name="Kate Narh (2419949)" userId="S::2419949@student.uwtsd.ac.uk::a45645f2-f90c-44dd-bdb4-5aaf9b757799" providerId="AD" clId="Web-{A76EA653-8174-4EC1-E504-316186DACF67}" dt="2025-10-11T18:00:02.518" v="50"/>
          <pc:sldLayoutMkLst>
            <pc:docMk/>
            <pc:sldMasterMk cId="1499107407" sldId="2147484387"/>
            <pc:sldLayoutMk cId="2052242183" sldId="2147484395"/>
          </pc:sldLayoutMkLst>
        </pc:sldLayoutChg>
        <pc:sldLayoutChg chg="add del mod replId">
          <pc:chgData name="Kate Narh (2419949)" userId="S::2419949@student.uwtsd.ac.uk::a45645f2-f90c-44dd-bdb4-5aaf9b757799" providerId="AD" clId="Web-{A76EA653-8174-4EC1-E504-316186DACF67}" dt="2025-10-11T18:00:02.518" v="50"/>
          <pc:sldLayoutMkLst>
            <pc:docMk/>
            <pc:sldMasterMk cId="1499107407" sldId="2147484387"/>
            <pc:sldLayoutMk cId="3528315921" sldId="2147484396"/>
          </pc:sldLayoutMkLst>
        </pc:sldLayoutChg>
        <pc:sldLayoutChg chg="add del mod replId">
          <pc:chgData name="Kate Narh (2419949)" userId="S::2419949@student.uwtsd.ac.uk::a45645f2-f90c-44dd-bdb4-5aaf9b757799" providerId="AD" clId="Web-{A76EA653-8174-4EC1-E504-316186DACF67}" dt="2025-10-11T18:00:02.518" v="50"/>
          <pc:sldLayoutMkLst>
            <pc:docMk/>
            <pc:sldMasterMk cId="1499107407" sldId="2147484387"/>
            <pc:sldLayoutMk cId="797889757" sldId="2147484397"/>
          </pc:sldLayoutMkLst>
        </pc:sldLayoutChg>
        <pc:sldLayoutChg chg="add del mod replId">
          <pc:chgData name="Kate Narh (2419949)" userId="S::2419949@student.uwtsd.ac.uk::a45645f2-f90c-44dd-bdb4-5aaf9b757799" providerId="AD" clId="Web-{A76EA653-8174-4EC1-E504-316186DACF67}" dt="2025-10-11T18:00:02.518" v="50"/>
          <pc:sldLayoutMkLst>
            <pc:docMk/>
            <pc:sldMasterMk cId="1499107407" sldId="2147484387"/>
            <pc:sldLayoutMk cId="1525166783" sldId="2147484398"/>
          </pc:sldLayoutMkLst>
        </pc:sldLayoutChg>
      </pc:sldMasterChg>
      <pc:sldMasterChg chg="add del addSldLayout delSldLayout modSldLayout">
        <pc:chgData name="Kate Narh (2419949)" userId="S::2419949@student.uwtsd.ac.uk::a45645f2-f90c-44dd-bdb4-5aaf9b757799" providerId="AD" clId="Web-{A76EA653-8174-4EC1-E504-316186DACF67}" dt="2025-10-11T18:00:04.628" v="51"/>
        <pc:sldMasterMkLst>
          <pc:docMk/>
          <pc:sldMasterMk cId="3583867795" sldId="2147484399"/>
        </pc:sldMasterMkLst>
        <pc:sldLayoutChg chg="add del mod replId">
          <pc:chgData name="Kate Narh (2419949)" userId="S::2419949@student.uwtsd.ac.uk::a45645f2-f90c-44dd-bdb4-5aaf9b757799" providerId="AD" clId="Web-{A76EA653-8174-4EC1-E504-316186DACF67}" dt="2025-10-11T18:00:04.628" v="51"/>
          <pc:sldLayoutMkLst>
            <pc:docMk/>
            <pc:sldMasterMk cId="3583867795" sldId="2147484399"/>
            <pc:sldLayoutMk cId="3517373744" sldId="2147484400"/>
          </pc:sldLayoutMkLst>
        </pc:sldLayoutChg>
        <pc:sldLayoutChg chg="add del mod replId">
          <pc:chgData name="Kate Narh (2419949)" userId="S::2419949@student.uwtsd.ac.uk::a45645f2-f90c-44dd-bdb4-5aaf9b757799" providerId="AD" clId="Web-{A76EA653-8174-4EC1-E504-316186DACF67}" dt="2025-10-11T18:00:04.628" v="51"/>
          <pc:sldLayoutMkLst>
            <pc:docMk/>
            <pc:sldMasterMk cId="3583867795" sldId="2147484399"/>
            <pc:sldLayoutMk cId="4241462816" sldId="2147484401"/>
          </pc:sldLayoutMkLst>
        </pc:sldLayoutChg>
        <pc:sldLayoutChg chg="add del mod replId">
          <pc:chgData name="Kate Narh (2419949)" userId="S::2419949@student.uwtsd.ac.uk::a45645f2-f90c-44dd-bdb4-5aaf9b757799" providerId="AD" clId="Web-{A76EA653-8174-4EC1-E504-316186DACF67}" dt="2025-10-11T18:00:04.628" v="51"/>
          <pc:sldLayoutMkLst>
            <pc:docMk/>
            <pc:sldMasterMk cId="3583867795" sldId="2147484399"/>
            <pc:sldLayoutMk cId="1289390329" sldId="2147484402"/>
          </pc:sldLayoutMkLst>
        </pc:sldLayoutChg>
        <pc:sldLayoutChg chg="add del mod replId">
          <pc:chgData name="Kate Narh (2419949)" userId="S::2419949@student.uwtsd.ac.uk::a45645f2-f90c-44dd-bdb4-5aaf9b757799" providerId="AD" clId="Web-{A76EA653-8174-4EC1-E504-316186DACF67}" dt="2025-10-11T18:00:04.628" v="51"/>
          <pc:sldLayoutMkLst>
            <pc:docMk/>
            <pc:sldMasterMk cId="3583867795" sldId="2147484399"/>
            <pc:sldLayoutMk cId="2030544723" sldId="2147484403"/>
          </pc:sldLayoutMkLst>
        </pc:sldLayoutChg>
        <pc:sldLayoutChg chg="add del mod replId">
          <pc:chgData name="Kate Narh (2419949)" userId="S::2419949@student.uwtsd.ac.uk::a45645f2-f90c-44dd-bdb4-5aaf9b757799" providerId="AD" clId="Web-{A76EA653-8174-4EC1-E504-316186DACF67}" dt="2025-10-11T18:00:04.628" v="51"/>
          <pc:sldLayoutMkLst>
            <pc:docMk/>
            <pc:sldMasterMk cId="3583867795" sldId="2147484399"/>
            <pc:sldLayoutMk cId="1356581234" sldId="2147484404"/>
          </pc:sldLayoutMkLst>
        </pc:sldLayoutChg>
        <pc:sldLayoutChg chg="add del mod replId">
          <pc:chgData name="Kate Narh (2419949)" userId="S::2419949@student.uwtsd.ac.uk::a45645f2-f90c-44dd-bdb4-5aaf9b757799" providerId="AD" clId="Web-{A76EA653-8174-4EC1-E504-316186DACF67}" dt="2025-10-11T18:00:04.628" v="51"/>
          <pc:sldLayoutMkLst>
            <pc:docMk/>
            <pc:sldMasterMk cId="3583867795" sldId="2147484399"/>
            <pc:sldLayoutMk cId="2262981982" sldId="2147484405"/>
          </pc:sldLayoutMkLst>
        </pc:sldLayoutChg>
        <pc:sldLayoutChg chg="add del mod replId">
          <pc:chgData name="Kate Narh (2419949)" userId="S::2419949@student.uwtsd.ac.uk::a45645f2-f90c-44dd-bdb4-5aaf9b757799" providerId="AD" clId="Web-{A76EA653-8174-4EC1-E504-316186DACF67}" dt="2025-10-11T18:00:04.628" v="51"/>
          <pc:sldLayoutMkLst>
            <pc:docMk/>
            <pc:sldMasterMk cId="3583867795" sldId="2147484399"/>
            <pc:sldLayoutMk cId="282657740" sldId="2147484406"/>
          </pc:sldLayoutMkLst>
        </pc:sldLayoutChg>
        <pc:sldLayoutChg chg="add del mod replId">
          <pc:chgData name="Kate Narh (2419949)" userId="S::2419949@student.uwtsd.ac.uk::a45645f2-f90c-44dd-bdb4-5aaf9b757799" providerId="AD" clId="Web-{A76EA653-8174-4EC1-E504-316186DACF67}" dt="2025-10-11T18:00:04.628" v="51"/>
          <pc:sldLayoutMkLst>
            <pc:docMk/>
            <pc:sldMasterMk cId="3583867795" sldId="2147484399"/>
            <pc:sldLayoutMk cId="2165347015" sldId="2147484407"/>
          </pc:sldLayoutMkLst>
        </pc:sldLayoutChg>
        <pc:sldLayoutChg chg="add del mod replId">
          <pc:chgData name="Kate Narh (2419949)" userId="S::2419949@student.uwtsd.ac.uk::a45645f2-f90c-44dd-bdb4-5aaf9b757799" providerId="AD" clId="Web-{A76EA653-8174-4EC1-E504-316186DACF67}" dt="2025-10-11T18:00:04.628" v="51"/>
          <pc:sldLayoutMkLst>
            <pc:docMk/>
            <pc:sldMasterMk cId="3583867795" sldId="2147484399"/>
            <pc:sldLayoutMk cId="2187322487" sldId="2147484408"/>
          </pc:sldLayoutMkLst>
        </pc:sldLayoutChg>
        <pc:sldLayoutChg chg="add del mod replId">
          <pc:chgData name="Kate Narh (2419949)" userId="S::2419949@student.uwtsd.ac.uk::a45645f2-f90c-44dd-bdb4-5aaf9b757799" providerId="AD" clId="Web-{A76EA653-8174-4EC1-E504-316186DACF67}" dt="2025-10-11T18:00:04.628" v="51"/>
          <pc:sldLayoutMkLst>
            <pc:docMk/>
            <pc:sldMasterMk cId="3583867795" sldId="2147484399"/>
            <pc:sldLayoutMk cId="2883985240" sldId="2147484409"/>
          </pc:sldLayoutMkLst>
        </pc:sldLayoutChg>
        <pc:sldLayoutChg chg="add del mod replId">
          <pc:chgData name="Kate Narh (2419949)" userId="S::2419949@student.uwtsd.ac.uk::a45645f2-f90c-44dd-bdb4-5aaf9b757799" providerId="AD" clId="Web-{A76EA653-8174-4EC1-E504-316186DACF67}" dt="2025-10-11T18:00:04.628" v="51"/>
          <pc:sldLayoutMkLst>
            <pc:docMk/>
            <pc:sldMasterMk cId="3583867795" sldId="2147484399"/>
            <pc:sldLayoutMk cId="2106157298" sldId="2147484410"/>
          </pc:sldLayoutMkLst>
        </pc:sldLayoutChg>
      </pc:sldMasterChg>
      <pc:sldMasterChg chg="add del addSldLayout delSldLayout modSldLayout">
        <pc:chgData name="Kate Narh (2419949)" userId="S::2419949@student.uwtsd.ac.uk::a45645f2-f90c-44dd-bdb4-5aaf9b757799" providerId="AD" clId="Web-{A76EA653-8174-4EC1-E504-316186DACF67}" dt="2025-10-11T18:00:07.206" v="52"/>
        <pc:sldMasterMkLst>
          <pc:docMk/>
          <pc:sldMasterMk cId="972994431" sldId="2147484411"/>
        </pc:sldMasterMkLst>
        <pc:sldLayoutChg chg="add del mod replId">
          <pc:chgData name="Kate Narh (2419949)" userId="S::2419949@student.uwtsd.ac.uk::a45645f2-f90c-44dd-bdb4-5aaf9b757799" providerId="AD" clId="Web-{A76EA653-8174-4EC1-E504-316186DACF67}" dt="2025-10-11T18:00:07.206" v="52"/>
          <pc:sldLayoutMkLst>
            <pc:docMk/>
            <pc:sldMasterMk cId="972994431" sldId="2147484411"/>
            <pc:sldLayoutMk cId="720279268" sldId="2147484412"/>
          </pc:sldLayoutMkLst>
        </pc:sldLayoutChg>
        <pc:sldLayoutChg chg="add del mod replId">
          <pc:chgData name="Kate Narh (2419949)" userId="S::2419949@student.uwtsd.ac.uk::a45645f2-f90c-44dd-bdb4-5aaf9b757799" providerId="AD" clId="Web-{A76EA653-8174-4EC1-E504-316186DACF67}" dt="2025-10-11T18:00:07.206" v="52"/>
          <pc:sldLayoutMkLst>
            <pc:docMk/>
            <pc:sldMasterMk cId="972994431" sldId="2147484411"/>
            <pc:sldLayoutMk cId="3892289461" sldId="2147484413"/>
          </pc:sldLayoutMkLst>
        </pc:sldLayoutChg>
        <pc:sldLayoutChg chg="add del mod replId">
          <pc:chgData name="Kate Narh (2419949)" userId="S::2419949@student.uwtsd.ac.uk::a45645f2-f90c-44dd-bdb4-5aaf9b757799" providerId="AD" clId="Web-{A76EA653-8174-4EC1-E504-316186DACF67}" dt="2025-10-11T18:00:07.206" v="52"/>
          <pc:sldLayoutMkLst>
            <pc:docMk/>
            <pc:sldMasterMk cId="972994431" sldId="2147484411"/>
            <pc:sldLayoutMk cId="1188468632" sldId="2147484414"/>
          </pc:sldLayoutMkLst>
        </pc:sldLayoutChg>
        <pc:sldLayoutChg chg="add del mod replId">
          <pc:chgData name="Kate Narh (2419949)" userId="S::2419949@student.uwtsd.ac.uk::a45645f2-f90c-44dd-bdb4-5aaf9b757799" providerId="AD" clId="Web-{A76EA653-8174-4EC1-E504-316186DACF67}" dt="2025-10-11T18:00:07.206" v="52"/>
          <pc:sldLayoutMkLst>
            <pc:docMk/>
            <pc:sldMasterMk cId="972994431" sldId="2147484411"/>
            <pc:sldLayoutMk cId="1476813920" sldId="2147484415"/>
          </pc:sldLayoutMkLst>
        </pc:sldLayoutChg>
        <pc:sldLayoutChg chg="add del mod replId">
          <pc:chgData name="Kate Narh (2419949)" userId="S::2419949@student.uwtsd.ac.uk::a45645f2-f90c-44dd-bdb4-5aaf9b757799" providerId="AD" clId="Web-{A76EA653-8174-4EC1-E504-316186DACF67}" dt="2025-10-11T18:00:07.206" v="52"/>
          <pc:sldLayoutMkLst>
            <pc:docMk/>
            <pc:sldMasterMk cId="972994431" sldId="2147484411"/>
            <pc:sldLayoutMk cId="2595818239" sldId="2147484416"/>
          </pc:sldLayoutMkLst>
        </pc:sldLayoutChg>
        <pc:sldLayoutChg chg="add del mod replId">
          <pc:chgData name="Kate Narh (2419949)" userId="S::2419949@student.uwtsd.ac.uk::a45645f2-f90c-44dd-bdb4-5aaf9b757799" providerId="AD" clId="Web-{A76EA653-8174-4EC1-E504-316186DACF67}" dt="2025-10-11T18:00:07.206" v="52"/>
          <pc:sldLayoutMkLst>
            <pc:docMk/>
            <pc:sldMasterMk cId="972994431" sldId="2147484411"/>
            <pc:sldLayoutMk cId="2280895895" sldId="2147484417"/>
          </pc:sldLayoutMkLst>
        </pc:sldLayoutChg>
        <pc:sldLayoutChg chg="add del mod replId">
          <pc:chgData name="Kate Narh (2419949)" userId="S::2419949@student.uwtsd.ac.uk::a45645f2-f90c-44dd-bdb4-5aaf9b757799" providerId="AD" clId="Web-{A76EA653-8174-4EC1-E504-316186DACF67}" dt="2025-10-11T18:00:07.206" v="52"/>
          <pc:sldLayoutMkLst>
            <pc:docMk/>
            <pc:sldMasterMk cId="972994431" sldId="2147484411"/>
            <pc:sldLayoutMk cId="2773179717" sldId="2147484418"/>
          </pc:sldLayoutMkLst>
        </pc:sldLayoutChg>
        <pc:sldLayoutChg chg="add del mod replId">
          <pc:chgData name="Kate Narh (2419949)" userId="S::2419949@student.uwtsd.ac.uk::a45645f2-f90c-44dd-bdb4-5aaf9b757799" providerId="AD" clId="Web-{A76EA653-8174-4EC1-E504-316186DACF67}" dt="2025-10-11T18:00:07.206" v="52"/>
          <pc:sldLayoutMkLst>
            <pc:docMk/>
            <pc:sldMasterMk cId="972994431" sldId="2147484411"/>
            <pc:sldLayoutMk cId="2029328241" sldId="2147484419"/>
          </pc:sldLayoutMkLst>
        </pc:sldLayoutChg>
        <pc:sldLayoutChg chg="add del mod replId">
          <pc:chgData name="Kate Narh (2419949)" userId="S::2419949@student.uwtsd.ac.uk::a45645f2-f90c-44dd-bdb4-5aaf9b757799" providerId="AD" clId="Web-{A76EA653-8174-4EC1-E504-316186DACF67}" dt="2025-10-11T18:00:07.206" v="52"/>
          <pc:sldLayoutMkLst>
            <pc:docMk/>
            <pc:sldMasterMk cId="972994431" sldId="2147484411"/>
            <pc:sldLayoutMk cId="586791134" sldId="2147484420"/>
          </pc:sldLayoutMkLst>
        </pc:sldLayoutChg>
        <pc:sldLayoutChg chg="add del mod replId">
          <pc:chgData name="Kate Narh (2419949)" userId="S::2419949@student.uwtsd.ac.uk::a45645f2-f90c-44dd-bdb4-5aaf9b757799" providerId="AD" clId="Web-{A76EA653-8174-4EC1-E504-316186DACF67}" dt="2025-10-11T18:00:07.206" v="52"/>
          <pc:sldLayoutMkLst>
            <pc:docMk/>
            <pc:sldMasterMk cId="972994431" sldId="2147484411"/>
            <pc:sldLayoutMk cId="3324254377" sldId="2147484421"/>
          </pc:sldLayoutMkLst>
        </pc:sldLayoutChg>
        <pc:sldLayoutChg chg="add del mod replId">
          <pc:chgData name="Kate Narh (2419949)" userId="S::2419949@student.uwtsd.ac.uk::a45645f2-f90c-44dd-bdb4-5aaf9b757799" providerId="AD" clId="Web-{A76EA653-8174-4EC1-E504-316186DACF67}" dt="2025-10-11T18:00:07.206" v="52"/>
          <pc:sldLayoutMkLst>
            <pc:docMk/>
            <pc:sldMasterMk cId="972994431" sldId="2147484411"/>
            <pc:sldLayoutMk cId="3483744141" sldId="2147484422"/>
          </pc:sldLayoutMkLst>
        </pc:sldLayoutChg>
      </pc:sldMasterChg>
      <pc:sldMasterChg chg="add del addSldLayout delSldLayout modSldLayout">
        <pc:chgData name="Kate Narh (2419949)" userId="S::2419949@student.uwtsd.ac.uk::a45645f2-f90c-44dd-bdb4-5aaf9b757799" providerId="AD" clId="Web-{A76EA653-8174-4EC1-E504-316186DACF67}" dt="2025-10-11T18:00:10.003" v="53"/>
        <pc:sldMasterMkLst>
          <pc:docMk/>
          <pc:sldMasterMk cId="2424723365" sldId="2147484423"/>
        </pc:sldMasterMkLst>
        <pc:sldLayoutChg chg="add del mod replId">
          <pc:chgData name="Kate Narh (2419949)" userId="S::2419949@student.uwtsd.ac.uk::a45645f2-f90c-44dd-bdb4-5aaf9b757799" providerId="AD" clId="Web-{A76EA653-8174-4EC1-E504-316186DACF67}" dt="2025-10-11T18:00:10.003" v="53"/>
          <pc:sldLayoutMkLst>
            <pc:docMk/>
            <pc:sldMasterMk cId="2424723365" sldId="2147484423"/>
            <pc:sldLayoutMk cId="4061526715" sldId="2147484424"/>
          </pc:sldLayoutMkLst>
        </pc:sldLayoutChg>
        <pc:sldLayoutChg chg="add del mod replId">
          <pc:chgData name="Kate Narh (2419949)" userId="S::2419949@student.uwtsd.ac.uk::a45645f2-f90c-44dd-bdb4-5aaf9b757799" providerId="AD" clId="Web-{A76EA653-8174-4EC1-E504-316186DACF67}" dt="2025-10-11T18:00:10.003" v="53"/>
          <pc:sldLayoutMkLst>
            <pc:docMk/>
            <pc:sldMasterMk cId="2424723365" sldId="2147484423"/>
            <pc:sldLayoutMk cId="3301150302" sldId="2147484425"/>
          </pc:sldLayoutMkLst>
        </pc:sldLayoutChg>
        <pc:sldLayoutChg chg="add del mod replId">
          <pc:chgData name="Kate Narh (2419949)" userId="S::2419949@student.uwtsd.ac.uk::a45645f2-f90c-44dd-bdb4-5aaf9b757799" providerId="AD" clId="Web-{A76EA653-8174-4EC1-E504-316186DACF67}" dt="2025-10-11T18:00:10.003" v="53"/>
          <pc:sldLayoutMkLst>
            <pc:docMk/>
            <pc:sldMasterMk cId="2424723365" sldId="2147484423"/>
            <pc:sldLayoutMk cId="4225265118" sldId="2147484426"/>
          </pc:sldLayoutMkLst>
        </pc:sldLayoutChg>
        <pc:sldLayoutChg chg="add del mod replId">
          <pc:chgData name="Kate Narh (2419949)" userId="S::2419949@student.uwtsd.ac.uk::a45645f2-f90c-44dd-bdb4-5aaf9b757799" providerId="AD" clId="Web-{A76EA653-8174-4EC1-E504-316186DACF67}" dt="2025-10-11T18:00:10.003" v="53"/>
          <pc:sldLayoutMkLst>
            <pc:docMk/>
            <pc:sldMasterMk cId="2424723365" sldId="2147484423"/>
            <pc:sldLayoutMk cId="430231521" sldId="2147484427"/>
          </pc:sldLayoutMkLst>
        </pc:sldLayoutChg>
        <pc:sldLayoutChg chg="add del mod replId">
          <pc:chgData name="Kate Narh (2419949)" userId="S::2419949@student.uwtsd.ac.uk::a45645f2-f90c-44dd-bdb4-5aaf9b757799" providerId="AD" clId="Web-{A76EA653-8174-4EC1-E504-316186DACF67}" dt="2025-10-11T18:00:10.003" v="53"/>
          <pc:sldLayoutMkLst>
            <pc:docMk/>
            <pc:sldMasterMk cId="2424723365" sldId="2147484423"/>
            <pc:sldLayoutMk cId="1363470979" sldId="2147484428"/>
          </pc:sldLayoutMkLst>
        </pc:sldLayoutChg>
        <pc:sldLayoutChg chg="add del mod replId">
          <pc:chgData name="Kate Narh (2419949)" userId="S::2419949@student.uwtsd.ac.uk::a45645f2-f90c-44dd-bdb4-5aaf9b757799" providerId="AD" clId="Web-{A76EA653-8174-4EC1-E504-316186DACF67}" dt="2025-10-11T18:00:10.003" v="53"/>
          <pc:sldLayoutMkLst>
            <pc:docMk/>
            <pc:sldMasterMk cId="2424723365" sldId="2147484423"/>
            <pc:sldLayoutMk cId="638310903" sldId="2147484429"/>
          </pc:sldLayoutMkLst>
        </pc:sldLayoutChg>
        <pc:sldLayoutChg chg="add del mod replId">
          <pc:chgData name="Kate Narh (2419949)" userId="S::2419949@student.uwtsd.ac.uk::a45645f2-f90c-44dd-bdb4-5aaf9b757799" providerId="AD" clId="Web-{A76EA653-8174-4EC1-E504-316186DACF67}" dt="2025-10-11T18:00:10.003" v="53"/>
          <pc:sldLayoutMkLst>
            <pc:docMk/>
            <pc:sldMasterMk cId="2424723365" sldId="2147484423"/>
            <pc:sldLayoutMk cId="3903957867" sldId="2147484430"/>
          </pc:sldLayoutMkLst>
        </pc:sldLayoutChg>
        <pc:sldLayoutChg chg="add del mod replId">
          <pc:chgData name="Kate Narh (2419949)" userId="S::2419949@student.uwtsd.ac.uk::a45645f2-f90c-44dd-bdb4-5aaf9b757799" providerId="AD" clId="Web-{A76EA653-8174-4EC1-E504-316186DACF67}" dt="2025-10-11T18:00:10.003" v="53"/>
          <pc:sldLayoutMkLst>
            <pc:docMk/>
            <pc:sldMasterMk cId="2424723365" sldId="2147484423"/>
            <pc:sldLayoutMk cId="3201870529" sldId="2147484431"/>
          </pc:sldLayoutMkLst>
        </pc:sldLayoutChg>
        <pc:sldLayoutChg chg="add del mod replId">
          <pc:chgData name="Kate Narh (2419949)" userId="S::2419949@student.uwtsd.ac.uk::a45645f2-f90c-44dd-bdb4-5aaf9b757799" providerId="AD" clId="Web-{A76EA653-8174-4EC1-E504-316186DACF67}" dt="2025-10-11T18:00:10.003" v="53"/>
          <pc:sldLayoutMkLst>
            <pc:docMk/>
            <pc:sldMasterMk cId="2424723365" sldId="2147484423"/>
            <pc:sldLayoutMk cId="406873258" sldId="2147484432"/>
          </pc:sldLayoutMkLst>
        </pc:sldLayoutChg>
        <pc:sldLayoutChg chg="add del mod replId">
          <pc:chgData name="Kate Narh (2419949)" userId="S::2419949@student.uwtsd.ac.uk::a45645f2-f90c-44dd-bdb4-5aaf9b757799" providerId="AD" clId="Web-{A76EA653-8174-4EC1-E504-316186DACF67}" dt="2025-10-11T18:00:10.003" v="53"/>
          <pc:sldLayoutMkLst>
            <pc:docMk/>
            <pc:sldMasterMk cId="2424723365" sldId="2147484423"/>
            <pc:sldLayoutMk cId="4159938613" sldId="2147484433"/>
          </pc:sldLayoutMkLst>
        </pc:sldLayoutChg>
        <pc:sldLayoutChg chg="add del mod replId">
          <pc:chgData name="Kate Narh (2419949)" userId="S::2419949@student.uwtsd.ac.uk::a45645f2-f90c-44dd-bdb4-5aaf9b757799" providerId="AD" clId="Web-{A76EA653-8174-4EC1-E504-316186DACF67}" dt="2025-10-11T18:00:10.003" v="53"/>
          <pc:sldLayoutMkLst>
            <pc:docMk/>
            <pc:sldMasterMk cId="2424723365" sldId="2147484423"/>
            <pc:sldLayoutMk cId="892857768" sldId="2147484434"/>
          </pc:sldLayoutMkLst>
        </pc:sldLayoutChg>
      </pc:sldMasterChg>
      <pc:sldMasterChg chg="add del addSldLayout delSldLayout modSldLayout">
        <pc:chgData name="Kate Narh (2419949)" userId="S::2419949@student.uwtsd.ac.uk::a45645f2-f90c-44dd-bdb4-5aaf9b757799" providerId="AD" clId="Web-{A76EA653-8174-4EC1-E504-316186DACF67}" dt="2025-10-11T18:00:12.175" v="54"/>
        <pc:sldMasterMkLst>
          <pc:docMk/>
          <pc:sldMasterMk cId="167300109" sldId="2147484435"/>
        </pc:sldMasterMkLst>
        <pc:sldLayoutChg chg="add del mod replId">
          <pc:chgData name="Kate Narh (2419949)" userId="S::2419949@student.uwtsd.ac.uk::a45645f2-f90c-44dd-bdb4-5aaf9b757799" providerId="AD" clId="Web-{A76EA653-8174-4EC1-E504-316186DACF67}" dt="2025-10-11T18:00:12.175" v="54"/>
          <pc:sldLayoutMkLst>
            <pc:docMk/>
            <pc:sldMasterMk cId="167300109" sldId="2147484435"/>
            <pc:sldLayoutMk cId="4294197148" sldId="2147484436"/>
          </pc:sldLayoutMkLst>
        </pc:sldLayoutChg>
        <pc:sldLayoutChg chg="add del mod replId">
          <pc:chgData name="Kate Narh (2419949)" userId="S::2419949@student.uwtsd.ac.uk::a45645f2-f90c-44dd-bdb4-5aaf9b757799" providerId="AD" clId="Web-{A76EA653-8174-4EC1-E504-316186DACF67}" dt="2025-10-11T18:00:12.175" v="54"/>
          <pc:sldLayoutMkLst>
            <pc:docMk/>
            <pc:sldMasterMk cId="167300109" sldId="2147484435"/>
            <pc:sldLayoutMk cId="2276032027" sldId="2147484437"/>
          </pc:sldLayoutMkLst>
        </pc:sldLayoutChg>
        <pc:sldLayoutChg chg="add del mod replId">
          <pc:chgData name="Kate Narh (2419949)" userId="S::2419949@student.uwtsd.ac.uk::a45645f2-f90c-44dd-bdb4-5aaf9b757799" providerId="AD" clId="Web-{A76EA653-8174-4EC1-E504-316186DACF67}" dt="2025-10-11T18:00:12.175" v="54"/>
          <pc:sldLayoutMkLst>
            <pc:docMk/>
            <pc:sldMasterMk cId="167300109" sldId="2147484435"/>
            <pc:sldLayoutMk cId="2488746035" sldId="2147484438"/>
          </pc:sldLayoutMkLst>
        </pc:sldLayoutChg>
        <pc:sldLayoutChg chg="add del mod replId">
          <pc:chgData name="Kate Narh (2419949)" userId="S::2419949@student.uwtsd.ac.uk::a45645f2-f90c-44dd-bdb4-5aaf9b757799" providerId="AD" clId="Web-{A76EA653-8174-4EC1-E504-316186DACF67}" dt="2025-10-11T18:00:12.175" v="54"/>
          <pc:sldLayoutMkLst>
            <pc:docMk/>
            <pc:sldMasterMk cId="167300109" sldId="2147484435"/>
            <pc:sldLayoutMk cId="12751464" sldId="2147484439"/>
          </pc:sldLayoutMkLst>
        </pc:sldLayoutChg>
        <pc:sldLayoutChg chg="add del mod replId">
          <pc:chgData name="Kate Narh (2419949)" userId="S::2419949@student.uwtsd.ac.uk::a45645f2-f90c-44dd-bdb4-5aaf9b757799" providerId="AD" clId="Web-{A76EA653-8174-4EC1-E504-316186DACF67}" dt="2025-10-11T18:00:12.175" v="54"/>
          <pc:sldLayoutMkLst>
            <pc:docMk/>
            <pc:sldMasterMk cId="167300109" sldId="2147484435"/>
            <pc:sldLayoutMk cId="2547694750" sldId="2147484440"/>
          </pc:sldLayoutMkLst>
        </pc:sldLayoutChg>
        <pc:sldLayoutChg chg="add del mod replId">
          <pc:chgData name="Kate Narh (2419949)" userId="S::2419949@student.uwtsd.ac.uk::a45645f2-f90c-44dd-bdb4-5aaf9b757799" providerId="AD" clId="Web-{A76EA653-8174-4EC1-E504-316186DACF67}" dt="2025-10-11T18:00:12.175" v="54"/>
          <pc:sldLayoutMkLst>
            <pc:docMk/>
            <pc:sldMasterMk cId="167300109" sldId="2147484435"/>
            <pc:sldLayoutMk cId="4181508383" sldId="2147484441"/>
          </pc:sldLayoutMkLst>
        </pc:sldLayoutChg>
        <pc:sldLayoutChg chg="add del mod replId">
          <pc:chgData name="Kate Narh (2419949)" userId="S::2419949@student.uwtsd.ac.uk::a45645f2-f90c-44dd-bdb4-5aaf9b757799" providerId="AD" clId="Web-{A76EA653-8174-4EC1-E504-316186DACF67}" dt="2025-10-11T18:00:12.175" v="54"/>
          <pc:sldLayoutMkLst>
            <pc:docMk/>
            <pc:sldMasterMk cId="167300109" sldId="2147484435"/>
            <pc:sldLayoutMk cId="1886866636" sldId="2147484442"/>
          </pc:sldLayoutMkLst>
        </pc:sldLayoutChg>
        <pc:sldLayoutChg chg="add del mod replId">
          <pc:chgData name="Kate Narh (2419949)" userId="S::2419949@student.uwtsd.ac.uk::a45645f2-f90c-44dd-bdb4-5aaf9b757799" providerId="AD" clId="Web-{A76EA653-8174-4EC1-E504-316186DACF67}" dt="2025-10-11T18:00:12.175" v="54"/>
          <pc:sldLayoutMkLst>
            <pc:docMk/>
            <pc:sldMasterMk cId="167300109" sldId="2147484435"/>
            <pc:sldLayoutMk cId="4208091832" sldId="2147484443"/>
          </pc:sldLayoutMkLst>
        </pc:sldLayoutChg>
        <pc:sldLayoutChg chg="add del mod replId">
          <pc:chgData name="Kate Narh (2419949)" userId="S::2419949@student.uwtsd.ac.uk::a45645f2-f90c-44dd-bdb4-5aaf9b757799" providerId="AD" clId="Web-{A76EA653-8174-4EC1-E504-316186DACF67}" dt="2025-10-11T18:00:12.175" v="54"/>
          <pc:sldLayoutMkLst>
            <pc:docMk/>
            <pc:sldMasterMk cId="167300109" sldId="2147484435"/>
            <pc:sldLayoutMk cId="74330539" sldId="2147484444"/>
          </pc:sldLayoutMkLst>
        </pc:sldLayoutChg>
        <pc:sldLayoutChg chg="add del mod replId">
          <pc:chgData name="Kate Narh (2419949)" userId="S::2419949@student.uwtsd.ac.uk::a45645f2-f90c-44dd-bdb4-5aaf9b757799" providerId="AD" clId="Web-{A76EA653-8174-4EC1-E504-316186DACF67}" dt="2025-10-11T18:00:12.175" v="54"/>
          <pc:sldLayoutMkLst>
            <pc:docMk/>
            <pc:sldMasterMk cId="167300109" sldId="2147484435"/>
            <pc:sldLayoutMk cId="1510445620" sldId="2147484445"/>
          </pc:sldLayoutMkLst>
        </pc:sldLayoutChg>
        <pc:sldLayoutChg chg="add del mod replId">
          <pc:chgData name="Kate Narh (2419949)" userId="S::2419949@student.uwtsd.ac.uk::a45645f2-f90c-44dd-bdb4-5aaf9b757799" providerId="AD" clId="Web-{A76EA653-8174-4EC1-E504-316186DACF67}" dt="2025-10-11T18:00:12.175" v="54"/>
          <pc:sldLayoutMkLst>
            <pc:docMk/>
            <pc:sldMasterMk cId="167300109" sldId="2147484435"/>
            <pc:sldLayoutMk cId="615431976" sldId="2147484446"/>
          </pc:sldLayoutMkLst>
        </pc:sldLayoutChg>
      </pc:sldMasterChg>
      <pc:sldMasterChg chg="add del addSldLayout delSldLayout modSldLayout">
        <pc:chgData name="Kate Narh (2419949)" userId="S::2419949@student.uwtsd.ac.uk::a45645f2-f90c-44dd-bdb4-5aaf9b757799" providerId="AD" clId="Web-{A76EA653-8174-4EC1-E504-316186DACF67}" dt="2025-10-11T18:00:14.691" v="55"/>
        <pc:sldMasterMkLst>
          <pc:docMk/>
          <pc:sldMasterMk cId="98510786" sldId="2147484447"/>
        </pc:sldMasterMkLst>
        <pc:sldLayoutChg chg="add del mod replId">
          <pc:chgData name="Kate Narh (2419949)" userId="S::2419949@student.uwtsd.ac.uk::a45645f2-f90c-44dd-bdb4-5aaf9b757799" providerId="AD" clId="Web-{A76EA653-8174-4EC1-E504-316186DACF67}" dt="2025-10-11T18:00:14.691" v="55"/>
          <pc:sldLayoutMkLst>
            <pc:docMk/>
            <pc:sldMasterMk cId="98510786" sldId="2147484447"/>
            <pc:sldLayoutMk cId="1671097211" sldId="2147484448"/>
          </pc:sldLayoutMkLst>
        </pc:sldLayoutChg>
        <pc:sldLayoutChg chg="add del mod replId">
          <pc:chgData name="Kate Narh (2419949)" userId="S::2419949@student.uwtsd.ac.uk::a45645f2-f90c-44dd-bdb4-5aaf9b757799" providerId="AD" clId="Web-{A76EA653-8174-4EC1-E504-316186DACF67}" dt="2025-10-11T18:00:14.691" v="55"/>
          <pc:sldLayoutMkLst>
            <pc:docMk/>
            <pc:sldMasterMk cId="98510786" sldId="2147484447"/>
            <pc:sldLayoutMk cId="491240112" sldId="2147484449"/>
          </pc:sldLayoutMkLst>
        </pc:sldLayoutChg>
        <pc:sldLayoutChg chg="add del mod replId">
          <pc:chgData name="Kate Narh (2419949)" userId="S::2419949@student.uwtsd.ac.uk::a45645f2-f90c-44dd-bdb4-5aaf9b757799" providerId="AD" clId="Web-{A76EA653-8174-4EC1-E504-316186DACF67}" dt="2025-10-11T18:00:14.691" v="55"/>
          <pc:sldLayoutMkLst>
            <pc:docMk/>
            <pc:sldMasterMk cId="98510786" sldId="2147484447"/>
            <pc:sldLayoutMk cId="3071622284" sldId="2147484450"/>
          </pc:sldLayoutMkLst>
        </pc:sldLayoutChg>
        <pc:sldLayoutChg chg="add del mod replId">
          <pc:chgData name="Kate Narh (2419949)" userId="S::2419949@student.uwtsd.ac.uk::a45645f2-f90c-44dd-bdb4-5aaf9b757799" providerId="AD" clId="Web-{A76EA653-8174-4EC1-E504-316186DACF67}" dt="2025-10-11T18:00:14.691" v="55"/>
          <pc:sldLayoutMkLst>
            <pc:docMk/>
            <pc:sldMasterMk cId="98510786" sldId="2147484447"/>
            <pc:sldLayoutMk cId="1522014371" sldId="2147484451"/>
          </pc:sldLayoutMkLst>
        </pc:sldLayoutChg>
        <pc:sldLayoutChg chg="add del mod replId">
          <pc:chgData name="Kate Narh (2419949)" userId="S::2419949@student.uwtsd.ac.uk::a45645f2-f90c-44dd-bdb4-5aaf9b757799" providerId="AD" clId="Web-{A76EA653-8174-4EC1-E504-316186DACF67}" dt="2025-10-11T18:00:14.691" v="55"/>
          <pc:sldLayoutMkLst>
            <pc:docMk/>
            <pc:sldMasterMk cId="98510786" sldId="2147484447"/>
            <pc:sldLayoutMk cId="4199445921" sldId="2147484452"/>
          </pc:sldLayoutMkLst>
        </pc:sldLayoutChg>
        <pc:sldLayoutChg chg="add del mod replId">
          <pc:chgData name="Kate Narh (2419949)" userId="S::2419949@student.uwtsd.ac.uk::a45645f2-f90c-44dd-bdb4-5aaf9b757799" providerId="AD" clId="Web-{A76EA653-8174-4EC1-E504-316186DACF67}" dt="2025-10-11T18:00:14.691" v="55"/>
          <pc:sldLayoutMkLst>
            <pc:docMk/>
            <pc:sldMasterMk cId="98510786" sldId="2147484447"/>
            <pc:sldLayoutMk cId="348337119" sldId="2147484453"/>
          </pc:sldLayoutMkLst>
        </pc:sldLayoutChg>
        <pc:sldLayoutChg chg="add del mod replId">
          <pc:chgData name="Kate Narh (2419949)" userId="S::2419949@student.uwtsd.ac.uk::a45645f2-f90c-44dd-bdb4-5aaf9b757799" providerId="AD" clId="Web-{A76EA653-8174-4EC1-E504-316186DACF67}" dt="2025-10-11T18:00:14.691" v="55"/>
          <pc:sldLayoutMkLst>
            <pc:docMk/>
            <pc:sldMasterMk cId="98510786" sldId="2147484447"/>
            <pc:sldLayoutMk cId="3497232418" sldId="2147484454"/>
          </pc:sldLayoutMkLst>
        </pc:sldLayoutChg>
        <pc:sldLayoutChg chg="add del mod replId">
          <pc:chgData name="Kate Narh (2419949)" userId="S::2419949@student.uwtsd.ac.uk::a45645f2-f90c-44dd-bdb4-5aaf9b757799" providerId="AD" clId="Web-{A76EA653-8174-4EC1-E504-316186DACF67}" dt="2025-10-11T18:00:14.691" v="55"/>
          <pc:sldLayoutMkLst>
            <pc:docMk/>
            <pc:sldMasterMk cId="98510786" sldId="2147484447"/>
            <pc:sldLayoutMk cId="2537275288" sldId="2147484455"/>
          </pc:sldLayoutMkLst>
        </pc:sldLayoutChg>
        <pc:sldLayoutChg chg="add del mod replId">
          <pc:chgData name="Kate Narh (2419949)" userId="S::2419949@student.uwtsd.ac.uk::a45645f2-f90c-44dd-bdb4-5aaf9b757799" providerId="AD" clId="Web-{A76EA653-8174-4EC1-E504-316186DACF67}" dt="2025-10-11T18:00:14.691" v="55"/>
          <pc:sldLayoutMkLst>
            <pc:docMk/>
            <pc:sldMasterMk cId="98510786" sldId="2147484447"/>
            <pc:sldLayoutMk cId="3756180765" sldId="2147484456"/>
          </pc:sldLayoutMkLst>
        </pc:sldLayoutChg>
        <pc:sldLayoutChg chg="add del mod replId">
          <pc:chgData name="Kate Narh (2419949)" userId="S::2419949@student.uwtsd.ac.uk::a45645f2-f90c-44dd-bdb4-5aaf9b757799" providerId="AD" clId="Web-{A76EA653-8174-4EC1-E504-316186DACF67}" dt="2025-10-11T18:00:14.691" v="55"/>
          <pc:sldLayoutMkLst>
            <pc:docMk/>
            <pc:sldMasterMk cId="98510786" sldId="2147484447"/>
            <pc:sldLayoutMk cId="408932289" sldId="2147484457"/>
          </pc:sldLayoutMkLst>
        </pc:sldLayoutChg>
        <pc:sldLayoutChg chg="add del mod replId">
          <pc:chgData name="Kate Narh (2419949)" userId="S::2419949@student.uwtsd.ac.uk::a45645f2-f90c-44dd-bdb4-5aaf9b757799" providerId="AD" clId="Web-{A76EA653-8174-4EC1-E504-316186DACF67}" dt="2025-10-11T18:00:14.691" v="55"/>
          <pc:sldLayoutMkLst>
            <pc:docMk/>
            <pc:sldMasterMk cId="98510786" sldId="2147484447"/>
            <pc:sldLayoutMk cId="1734691220" sldId="2147484458"/>
          </pc:sldLayoutMkLst>
        </pc:sldLayoutChg>
      </pc:sldMasterChg>
      <pc:sldMasterChg chg="add del addSldLayout delSldLayout modSldLayout">
        <pc:chgData name="Kate Narh (2419949)" userId="S::2419949@student.uwtsd.ac.uk::a45645f2-f90c-44dd-bdb4-5aaf9b757799" providerId="AD" clId="Web-{A76EA653-8174-4EC1-E504-316186DACF67}" dt="2025-10-11T18:01:19.505" v="56"/>
        <pc:sldMasterMkLst>
          <pc:docMk/>
          <pc:sldMasterMk cId="2854821552" sldId="2147484459"/>
        </pc:sldMasterMkLst>
        <pc:sldLayoutChg chg="add del mod replId">
          <pc:chgData name="Kate Narh (2419949)" userId="S::2419949@student.uwtsd.ac.uk::a45645f2-f90c-44dd-bdb4-5aaf9b757799" providerId="AD" clId="Web-{A76EA653-8174-4EC1-E504-316186DACF67}" dt="2025-10-11T18:01:19.505" v="56"/>
          <pc:sldLayoutMkLst>
            <pc:docMk/>
            <pc:sldMasterMk cId="2854821552" sldId="2147484459"/>
            <pc:sldLayoutMk cId="3651788051" sldId="2147484460"/>
          </pc:sldLayoutMkLst>
        </pc:sldLayoutChg>
        <pc:sldLayoutChg chg="add del mod replId">
          <pc:chgData name="Kate Narh (2419949)" userId="S::2419949@student.uwtsd.ac.uk::a45645f2-f90c-44dd-bdb4-5aaf9b757799" providerId="AD" clId="Web-{A76EA653-8174-4EC1-E504-316186DACF67}" dt="2025-10-11T18:01:19.505" v="56"/>
          <pc:sldLayoutMkLst>
            <pc:docMk/>
            <pc:sldMasterMk cId="2854821552" sldId="2147484459"/>
            <pc:sldLayoutMk cId="3354253850" sldId="2147484461"/>
          </pc:sldLayoutMkLst>
        </pc:sldLayoutChg>
        <pc:sldLayoutChg chg="add del mod replId">
          <pc:chgData name="Kate Narh (2419949)" userId="S::2419949@student.uwtsd.ac.uk::a45645f2-f90c-44dd-bdb4-5aaf9b757799" providerId="AD" clId="Web-{A76EA653-8174-4EC1-E504-316186DACF67}" dt="2025-10-11T18:01:19.505" v="56"/>
          <pc:sldLayoutMkLst>
            <pc:docMk/>
            <pc:sldMasterMk cId="2854821552" sldId="2147484459"/>
            <pc:sldLayoutMk cId="1055874764" sldId="2147484462"/>
          </pc:sldLayoutMkLst>
        </pc:sldLayoutChg>
        <pc:sldLayoutChg chg="add del mod replId">
          <pc:chgData name="Kate Narh (2419949)" userId="S::2419949@student.uwtsd.ac.uk::a45645f2-f90c-44dd-bdb4-5aaf9b757799" providerId="AD" clId="Web-{A76EA653-8174-4EC1-E504-316186DACF67}" dt="2025-10-11T18:01:19.505" v="56"/>
          <pc:sldLayoutMkLst>
            <pc:docMk/>
            <pc:sldMasterMk cId="2854821552" sldId="2147484459"/>
            <pc:sldLayoutMk cId="1698836928" sldId="2147484463"/>
          </pc:sldLayoutMkLst>
        </pc:sldLayoutChg>
        <pc:sldLayoutChg chg="add del mod replId">
          <pc:chgData name="Kate Narh (2419949)" userId="S::2419949@student.uwtsd.ac.uk::a45645f2-f90c-44dd-bdb4-5aaf9b757799" providerId="AD" clId="Web-{A76EA653-8174-4EC1-E504-316186DACF67}" dt="2025-10-11T18:01:19.505" v="56"/>
          <pc:sldLayoutMkLst>
            <pc:docMk/>
            <pc:sldMasterMk cId="2854821552" sldId="2147484459"/>
            <pc:sldLayoutMk cId="3400022785" sldId="2147484464"/>
          </pc:sldLayoutMkLst>
        </pc:sldLayoutChg>
        <pc:sldLayoutChg chg="add del mod replId">
          <pc:chgData name="Kate Narh (2419949)" userId="S::2419949@student.uwtsd.ac.uk::a45645f2-f90c-44dd-bdb4-5aaf9b757799" providerId="AD" clId="Web-{A76EA653-8174-4EC1-E504-316186DACF67}" dt="2025-10-11T18:01:19.505" v="56"/>
          <pc:sldLayoutMkLst>
            <pc:docMk/>
            <pc:sldMasterMk cId="2854821552" sldId="2147484459"/>
            <pc:sldLayoutMk cId="3199740695" sldId="2147484465"/>
          </pc:sldLayoutMkLst>
        </pc:sldLayoutChg>
        <pc:sldLayoutChg chg="add del mod replId">
          <pc:chgData name="Kate Narh (2419949)" userId="S::2419949@student.uwtsd.ac.uk::a45645f2-f90c-44dd-bdb4-5aaf9b757799" providerId="AD" clId="Web-{A76EA653-8174-4EC1-E504-316186DACF67}" dt="2025-10-11T18:01:19.505" v="56"/>
          <pc:sldLayoutMkLst>
            <pc:docMk/>
            <pc:sldMasterMk cId="2854821552" sldId="2147484459"/>
            <pc:sldLayoutMk cId="948175623" sldId="2147484466"/>
          </pc:sldLayoutMkLst>
        </pc:sldLayoutChg>
        <pc:sldLayoutChg chg="add del mod replId">
          <pc:chgData name="Kate Narh (2419949)" userId="S::2419949@student.uwtsd.ac.uk::a45645f2-f90c-44dd-bdb4-5aaf9b757799" providerId="AD" clId="Web-{A76EA653-8174-4EC1-E504-316186DACF67}" dt="2025-10-11T18:01:19.505" v="56"/>
          <pc:sldLayoutMkLst>
            <pc:docMk/>
            <pc:sldMasterMk cId="2854821552" sldId="2147484459"/>
            <pc:sldLayoutMk cId="150869183" sldId="2147484467"/>
          </pc:sldLayoutMkLst>
        </pc:sldLayoutChg>
        <pc:sldLayoutChg chg="add del mod replId">
          <pc:chgData name="Kate Narh (2419949)" userId="S::2419949@student.uwtsd.ac.uk::a45645f2-f90c-44dd-bdb4-5aaf9b757799" providerId="AD" clId="Web-{A76EA653-8174-4EC1-E504-316186DACF67}" dt="2025-10-11T18:01:19.505" v="56"/>
          <pc:sldLayoutMkLst>
            <pc:docMk/>
            <pc:sldMasterMk cId="2854821552" sldId="2147484459"/>
            <pc:sldLayoutMk cId="1658053638" sldId="2147484468"/>
          </pc:sldLayoutMkLst>
        </pc:sldLayoutChg>
        <pc:sldLayoutChg chg="add del mod replId">
          <pc:chgData name="Kate Narh (2419949)" userId="S::2419949@student.uwtsd.ac.uk::a45645f2-f90c-44dd-bdb4-5aaf9b757799" providerId="AD" clId="Web-{A76EA653-8174-4EC1-E504-316186DACF67}" dt="2025-10-11T18:01:19.505" v="56"/>
          <pc:sldLayoutMkLst>
            <pc:docMk/>
            <pc:sldMasterMk cId="2854821552" sldId="2147484459"/>
            <pc:sldLayoutMk cId="686130103" sldId="2147484469"/>
          </pc:sldLayoutMkLst>
        </pc:sldLayoutChg>
        <pc:sldLayoutChg chg="add del mod replId">
          <pc:chgData name="Kate Narh (2419949)" userId="S::2419949@student.uwtsd.ac.uk::a45645f2-f90c-44dd-bdb4-5aaf9b757799" providerId="AD" clId="Web-{A76EA653-8174-4EC1-E504-316186DACF67}" dt="2025-10-11T18:01:19.505" v="56"/>
          <pc:sldLayoutMkLst>
            <pc:docMk/>
            <pc:sldMasterMk cId="2854821552" sldId="2147484459"/>
            <pc:sldLayoutMk cId="1935518458" sldId="2147484470"/>
          </pc:sldLayoutMkLst>
        </pc:sldLayoutChg>
      </pc:sldMasterChg>
      <pc:sldMasterChg chg="add del addSldLayout delSldLayout modSldLayout">
        <pc:chgData name="Kate Narh (2419949)" userId="S::2419949@student.uwtsd.ac.uk::a45645f2-f90c-44dd-bdb4-5aaf9b757799" providerId="AD" clId="Web-{A76EA653-8174-4EC1-E504-316186DACF67}" dt="2025-10-11T18:01:22.802" v="57"/>
        <pc:sldMasterMkLst>
          <pc:docMk/>
          <pc:sldMasterMk cId="2201605930" sldId="2147484471"/>
        </pc:sldMasterMkLst>
        <pc:sldLayoutChg chg="add del mod replId">
          <pc:chgData name="Kate Narh (2419949)" userId="S::2419949@student.uwtsd.ac.uk::a45645f2-f90c-44dd-bdb4-5aaf9b757799" providerId="AD" clId="Web-{A76EA653-8174-4EC1-E504-316186DACF67}" dt="2025-10-11T18:01:22.802" v="57"/>
          <pc:sldLayoutMkLst>
            <pc:docMk/>
            <pc:sldMasterMk cId="2201605930" sldId="2147484471"/>
            <pc:sldLayoutMk cId="2672471074" sldId="2147484472"/>
          </pc:sldLayoutMkLst>
        </pc:sldLayoutChg>
        <pc:sldLayoutChg chg="add del mod replId">
          <pc:chgData name="Kate Narh (2419949)" userId="S::2419949@student.uwtsd.ac.uk::a45645f2-f90c-44dd-bdb4-5aaf9b757799" providerId="AD" clId="Web-{A76EA653-8174-4EC1-E504-316186DACF67}" dt="2025-10-11T18:01:22.802" v="57"/>
          <pc:sldLayoutMkLst>
            <pc:docMk/>
            <pc:sldMasterMk cId="2201605930" sldId="2147484471"/>
            <pc:sldLayoutMk cId="1138394733" sldId="2147484473"/>
          </pc:sldLayoutMkLst>
        </pc:sldLayoutChg>
        <pc:sldLayoutChg chg="add del mod replId">
          <pc:chgData name="Kate Narh (2419949)" userId="S::2419949@student.uwtsd.ac.uk::a45645f2-f90c-44dd-bdb4-5aaf9b757799" providerId="AD" clId="Web-{A76EA653-8174-4EC1-E504-316186DACF67}" dt="2025-10-11T18:01:22.802" v="57"/>
          <pc:sldLayoutMkLst>
            <pc:docMk/>
            <pc:sldMasterMk cId="2201605930" sldId="2147484471"/>
            <pc:sldLayoutMk cId="502159903" sldId="2147484474"/>
          </pc:sldLayoutMkLst>
        </pc:sldLayoutChg>
        <pc:sldLayoutChg chg="add del mod replId">
          <pc:chgData name="Kate Narh (2419949)" userId="S::2419949@student.uwtsd.ac.uk::a45645f2-f90c-44dd-bdb4-5aaf9b757799" providerId="AD" clId="Web-{A76EA653-8174-4EC1-E504-316186DACF67}" dt="2025-10-11T18:01:22.802" v="57"/>
          <pc:sldLayoutMkLst>
            <pc:docMk/>
            <pc:sldMasterMk cId="2201605930" sldId="2147484471"/>
            <pc:sldLayoutMk cId="1229461186" sldId="2147484475"/>
          </pc:sldLayoutMkLst>
        </pc:sldLayoutChg>
        <pc:sldLayoutChg chg="add del mod replId">
          <pc:chgData name="Kate Narh (2419949)" userId="S::2419949@student.uwtsd.ac.uk::a45645f2-f90c-44dd-bdb4-5aaf9b757799" providerId="AD" clId="Web-{A76EA653-8174-4EC1-E504-316186DACF67}" dt="2025-10-11T18:01:22.802" v="57"/>
          <pc:sldLayoutMkLst>
            <pc:docMk/>
            <pc:sldMasterMk cId="2201605930" sldId="2147484471"/>
            <pc:sldLayoutMk cId="91461510" sldId="2147484476"/>
          </pc:sldLayoutMkLst>
        </pc:sldLayoutChg>
        <pc:sldLayoutChg chg="add del mod replId">
          <pc:chgData name="Kate Narh (2419949)" userId="S::2419949@student.uwtsd.ac.uk::a45645f2-f90c-44dd-bdb4-5aaf9b757799" providerId="AD" clId="Web-{A76EA653-8174-4EC1-E504-316186DACF67}" dt="2025-10-11T18:01:22.802" v="57"/>
          <pc:sldLayoutMkLst>
            <pc:docMk/>
            <pc:sldMasterMk cId="2201605930" sldId="2147484471"/>
            <pc:sldLayoutMk cId="3940815530" sldId="2147484477"/>
          </pc:sldLayoutMkLst>
        </pc:sldLayoutChg>
        <pc:sldLayoutChg chg="add del mod replId">
          <pc:chgData name="Kate Narh (2419949)" userId="S::2419949@student.uwtsd.ac.uk::a45645f2-f90c-44dd-bdb4-5aaf9b757799" providerId="AD" clId="Web-{A76EA653-8174-4EC1-E504-316186DACF67}" dt="2025-10-11T18:01:22.802" v="57"/>
          <pc:sldLayoutMkLst>
            <pc:docMk/>
            <pc:sldMasterMk cId="2201605930" sldId="2147484471"/>
            <pc:sldLayoutMk cId="3932112166" sldId="2147484478"/>
          </pc:sldLayoutMkLst>
        </pc:sldLayoutChg>
        <pc:sldLayoutChg chg="add del mod replId">
          <pc:chgData name="Kate Narh (2419949)" userId="S::2419949@student.uwtsd.ac.uk::a45645f2-f90c-44dd-bdb4-5aaf9b757799" providerId="AD" clId="Web-{A76EA653-8174-4EC1-E504-316186DACF67}" dt="2025-10-11T18:01:22.802" v="57"/>
          <pc:sldLayoutMkLst>
            <pc:docMk/>
            <pc:sldMasterMk cId="2201605930" sldId="2147484471"/>
            <pc:sldLayoutMk cId="2146886343" sldId="2147484479"/>
          </pc:sldLayoutMkLst>
        </pc:sldLayoutChg>
        <pc:sldLayoutChg chg="add del mod replId">
          <pc:chgData name="Kate Narh (2419949)" userId="S::2419949@student.uwtsd.ac.uk::a45645f2-f90c-44dd-bdb4-5aaf9b757799" providerId="AD" clId="Web-{A76EA653-8174-4EC1-E504-316186DACF67}" dt="2025-10-11T18:01:22.802" v="57"/>
          <pc:sldLayoutMkLst>
            <pc:docMk/>
            <pc:sldMasterMk cId="2201605930" sldId="2147484471"/>
            <pc:sldLayoutMk cId="382827475" sldId="2147484480"/>
          </pc:sldLayoutMkLst>
        </pc:sldLayoutChg>
        <pc:sldLayoutChg chg="add del mod replId">
          <pc:chgData name="Kate Narh (2419949)" userId="S::2419949@student.uwtsd.ac.uk::a45645f2-f90c-44dd-bdb4-5aaf9b757799" providerId="AD" clId="Web-{A76EA653-8174-4EC1-E504-316186DACF67}" dt="2025-10-11T18:01:22.802" v="57"/>
          <pc:sldLayoutMkLst>
            <pc:docMk/>
            <pc:sldMasterMk cId="2201605930" sldId="2147484471"/>
            <pc:sldLayoutMk cId="3118988616" sldId="2147484481"/>
          </pc:sldLayoutMkLst>
        </pc:sldLayoutChg>
        <pc:sldLayoutChg chg="add del mod replId">
          <pc:chgData name="Kate Narh (2419949)" userId="S::2419949@student.uwtsd.ac.uk::a45645f2-f90c-44dd-bdb4-5aaf9b757799" providerId="AD" clId="Web-{A76EA653-8174-4EC1-E504-316186DACF67}" dt="2025-10-11T18:01:22.802" v="57"/>
          <pc:sldLayoutMkLst>
            <pc:docMk/>
            <pc:sldMasterMk cId="2201605930" sldId="2147484471"/>
            <pc:sldLayoutMk cId="2372905114" sldId="2147484482"/>
          </pc:sldLayoutMkLst>
        </pc:sldLayoutChg>
      </pc:sldMasterChg>
      <pc:sldMasterChg chg="add del addSldLayout delSldLayout modSldLayout">
        <pc:chgData name="Kate Narh (2419949)" userId="S::2419949@student.uwtsd.ac.uk::a45645f2-f90c-44dd-bdb4-5aaf9b757799" providerId="AD" clId="Web-{A76EA653-8174-4EC1-E504-316186DACF67}" dt="2025-10-11T18:01:32.459" v="58"/>
        <pc:sldMasterMkLst>
          <pc:docMk/>
          <pc:sldMasterMk cId="2513440091" sldId="2147484483"/>
        </pc:sldMasterMkLst>
        <pc:sldLayoutChg chg="add del mod replId">
          <pc:chgData name="Kate Narh (2419949)" userId="S::2419949@student.uwtsd.ac.uk::a45645f2-f90c-44dd-bdb4-5aaf9b757799" providerId="AD" clId="Web-{A76EA653-8174-4EC1-E504-316186DACF67}" dt="2025-10-11T18:01:32.459" v="58"/>
          <pc:sldLayoutMkLst>
            <pc:docMk/>
            <pc:sldMasterMk cId="2513440091" sldId="2147484483"/>
            <pc:sldLayoutMk cId="1985134708" sldId="2147484484"/>
          </pc:sldLayoutMkLst>
        </pc:sldLayoutChg>
        <pc:sldLayoutChg chg="add del mod replId">
          <pc:chgData name="Kate Narh (2419949)" userId="S::2419949@student.uwtsd.ac.uk::a45645f2-f90c-44dd-bdb4-5aaf9b757799" providerId="AD" clId="Web-{A76EA653-8174-4EC1-E504-316186DACF67}" dt="2025-10-11T18:01:32.459" v="58"/>
          <pc:sldLayoutMkLst>
            <pc:docMk/>
            <pc:sldMasterMk cId="2513440091" sldId="2147484483"/>
            <pc:sldLayoutMk cId="2978818993" sldId="2147484485"/>
          </pc:sldLayoutMkLst>
        </pc:sldLayoutChg>
        <pc:sldLayoutChg chg="add del mod replId">
          <pc:chgData name="Kate Narh (2419949)" userId="S::2419949@student.uwtsd.ac.uk::a45645f2-f90c-44dd-bdb4-5aaf9b757799" providerId="AD" clId="Web-{A76EA653-8174-4EC1-E504-316186DACF67}" dt="2025-10-11T18:01:32.459" v="58"/>
          <pc:sldLayoutMkLst>
            <pc:docMk/>
            <pc:sldMasterMk cId="2513440091" sldId="2147484483"/>
            <pc:sldLayoutMk cId="2470004449" sldId="2147484486"/>
          </pc:sldLayoutMkLst>
        </pc:sldLayoutChg>
        <pc:sldLayoutChg chg="add del mod replId">
          <pc:chgData name="Kate Narh (2419949)" userId="S::2419949@student.uwtsd.ac.uk::a45645f2-f90c-44dd-bdb4-5aaf9b757799" providerId="AD" clId="Web-{A76EA653-8174-4EC1-E504-316186DACF67}" dt="2025-10-11T18:01:32.459" v="58"/>
          <pc:sldLayoutMkLst>
            <pc:docMk/>
            <pc:sldMasterMk cId="2513440091" sldId="2147484483"/>
            <pc:sldLayoutMk cId="1113504881" sldId="2147484487"/>
          </pc:sldLayoutMkLst>
        </pc:sldLayoutChg>
        <pc:sldLayoutChg chg="add del mod replId">
          <pc:chgData name="Kate Narh (2419949)" userId="S::2419949@student.uwtsd.ac.uk::a45645f2-f90c-44dd-bdb4-5aaf9b757799" providerId="AD" clId="Web-{A76EA653-8174-4EC1-E504-316186DACF67}" dt="2025-10-11T18:01:32.459" v="58"/>
          <pc:sldLayoutMkLst>
            <pc:docMk/>
            <pc:sldMasterMk cId="2513440091" sldId="2147484483"/>
            <pc:sldLayoutMk cId="243314344" sldId="2147484488"/>
          </pc:sldLayoutMkLst>
        </pc:sldLayoutChg>
        <pc:sldLayoutChg chg="add del mod replId">
          <pc:chgData name="Kate Narh (2419949)" userId="S::2419949@student.uwtsd.ac.uk::a45645f2-f90c-44dd-bdb4-5aaf9b757799" providerId="AD" clId="Web-{A76EA653-8174-4EC1-E504-316186DACF67}" dt="2025-10-11T18:01:32.459" v="58"/>
          <pc:sldLayoutMkLst>
            <pc:docMk/>
            <pc:sldMasterMk cId="2513440091" sldId="2147484483"/>
            <pc:sldLayoutMk cId="3766556198" sldId="2147484489"/>
          </pc:sldLayoutMkLst>
        </pc:sldLayoutChg>
        <pc:sldLayoutChg chg="add del mod replId">
          <pc:chgData name="Kate Narh (2419949)" userId="S::2419949@student.uwtsd.ac.uk::a45645f2-f90c-44dd-bdb4-5aaf9b757799" providerId="AD" clId="Web-{A76EA653-8174-4EC1-E504-316186DACF67}" dt="2025-10-11T18:01:32.459" v="58"/>
          <pc:sldLayoutMkLst>
            <pc:docMk/>
            <pc:sldMasterMk cId="2513440091" sldId="2147484483"/>
            <pc:sldLayoutMk cId="2784325079" sldId="2147484490"/>
          </pc:sldLayoutMkLst>
        </pc:sldLayoutChg>
        <pc:sldLayoutChg chg="add del mod replId">
          <pc:chgData name="Kate Narh (2419949)" userId="S::2419949@student.uwtsd.ac.uk::a45645f2-f90c-44dd-bdb4-5aaf9b757799" providerId="AD" clId="Web-{A76EA653-8174-4EC1-E504-316186DACF67}" dt="2025-10-11T18:01:32.459" v="58"/>
          <pc:sldLayoutMkLst>
            <pc:docMk/>
            <pc:sldMasterMk cId="2513440091" sldId="2147484483"/>
            <pc:sldLayoutMk cId="4061168750" sldId="2147484491"/>
          </pc:sldLayoutMkLst>
        </pc:sldLayoutChg>
        <pc:sldLayoutChg chg="add del mod replId">
          <pc:chgData name="Kate Narh (2419949)" userId="S::2419949@student.uwtsd.ac.uk::a45645f2-f90c-44dd-bdb4-5aaf9b757799" providerId="AD" clId="Web-{A76EA653-8174-4EC1-E504-316186DACF67}" dt="2025-10-11T18:01:32.459" v="58"/>
          <pc:sldLayoutMkLst>
            <pc:docMk/>
            <pc:sldMasterMk cId="2513440091" sldId="2147484483"/>
            <pc:sldLayoutMk cId="2932799684" sldId="2147484492"/>
          </pc:sldLayoutMkLst>
        </pc:sldLayoutChg>
        <pc:sldLayoutChg chg="add del mod replId">
          <pc:chgData name="Kate Narh (2419949)" userId="S::2419949@student.uwtsd.ac.uk::a45645f2-f90c-44dd-bdb4-5aaf9b757799" providerId="AD" clId="Web-{A76EA653-8174-4EC1-E504-316186DACF67}" dt="2025-10-11T18:01:32.459" v="58"/>
          <pc:sldLayoutMkLst>
            <pc:docMk/>
            <pc:sldMasterMk cId="2513440091" sldId="2147484483"/>
            <pc:sldLayoutMk cId="1802087759" sldId="2147484493"/>
          </pc:sldLayoutMkLst>
        </pc:sldLayoutChg>
        <pc:sldLayoutChg chg="add del mod replId">
          <pc:chgData name="Kate Narh (2419949)" userId="S::2419949@student.uwtsd.ac.uk::a45645f2-f90c-44dd-bdb4-5aaf9b757799" providerId="AD" clId="Web-{A76EA653-8174-4EC1-E504-316186DACF67}" dt="2025-10-11T18:01:32.459" v="58"/>
          <pc:sldLayoutMkLst>
            <pc:docMk/>
            <pc:sldMasterMk cId="2513440091" sldId="2147484483"/>
            <pc:sldLayoutMk cId="2873050308" sldId="2147484494"/>
          </pc:sldLayoutMkLst>
        </pc:sldLayoutChg>
      </pc:sldMasterChg>
      <pc:sldMasterChg chg="add del addSldLayout delSldLayout modSldLayout">
        <pc:chgData name="Kate Narh (2419949)" userId="S::2419949@student.uwtsd.ac.uk::a45645f2-f90c-44dd-bdb4-5aaf9b757799" providerId="AD" clId="Web-{A76EA653-8174-4EC1-E504-316186DACF67}" dt="2025-10-11T18:24:32.823" v="121"/>
        <pc:sldMasterMkLst>
          <pc:docMk/>
          <pc:sldMasterMk cId="2502487519" sldId="2147484495"/>
        </pc:sldMasterMkLst>
        <pc:sldLayoutChg chg="add del mod replId">
          <pc:chgData name="Kate Narh (2419949)" userId="S::2419949@student.uwtsd.ac.uk::a45645f2-f90c-44dd-bdb4-5aaf9b757799" providerId="AD" clId="Web-{A76EA653-8174-4EC1-E504-316186DACF67}" dt="2025-10-11T18:24:32.823" v="121"/>
          <pc:sldLayoutMkLst>
            <pc:docMk/>
            <pc:sldMasterMk cId="2502487519" sldId="2147484495"/>
            <pc:sldLayoutMk cId="501980279" sldId="2147484496"/>
          </pc:sldLayoutMkLst>
        </pc:sldLayoutChg>
        <pc:sldLayoutChg chg="add del mod replId">
          <pc:chgData name="Kate Narh (2419949)" userId="S::2419949@student.uwtsd.ac.uk::a45645f2-f90c-44dd-bdb4-5aaf9b757799" providerId="AD" clId="Web-{A76EA653-8174-4EC1-E504-316186DACF67}" dt="2025-10-11T18:24:32.823" v="121"/>
          <pc:sldLayoutMkLst>
            <pc:docMk/>
            <pc:sldMasterMk cId="2502487519" sldId="2147484495"/>
            <pc:sldLayoutMk cId="802262825" sldId="2147484497"/>
          </pc:sldLayoutMkLst>
        </pc:sldLayoutChg>
        <pc:sldLayoutChg chg="add del mod replId">
          <pc:chgData name="Kate Narh (2419949)" userId="S::2419949@student.uwtsd.ac.uk::a45645f2-f90c-44dd-bdb4-5aaf9b757799" providerId="AD" clId="Web-{A76EA653-8174-4EC1-E504-316186DACF67}" dt="2025-10-11T18:24:32.823" v="121"/>
          <pc:sldLayoutMkLst>
            <pc:docMk/>
            <pc:sldMasterMk cId="2502487519" sldId="2147484495"/>
            <pc:sldLayoutMk cId="3730805706" sldId="2147484498"/>
          </pc:sldLayoutMkLst>
        </pc:sldLayoutChg>
        <pc:sldLayoutChg chg="add del mod replId">
          <pc:chgData name="Kate Narh (2419949)" userId="S::2419949@student.uwtsd.ac.uk::a45645f2-f90c-44dd-bdb4-5aaf9b757799" providerId="AD" clId="Web-{A76EA653-8174-4EC1-E504-316186DACF67}" dt="2025-10-11T18:24:32.823" v="121"/>
          <pc:sldLayoutMkLst>
            <pc:docMk/>
            <pc:sldMasterMk cId="2502487519" sldId="2147484495"/>
            <pc:sldLayoutMk cId="2778654571" sldId="2147484499"/>
          </pc:sldLayoutMkLst>
        </pc:sldLayoutChg>
        <pc:sldLayoutChg chg="add del mod replId">
          <pc:chgData name="Kate Narh (2419949)" userId="S::2419949@student.uwtsd.ac.uk::a45645f2-f90c-44dd-bdb4-5aaf9b757799" providerId="AD" clId="Web-{A76EA653-8174-4EC1-E504-316186DACF67}" dt="2025-10-11T18:24:32.823" v="121"/>
          <pc:sldLayoutMkLst>
            <pc:docMk/>
            <pc:sldMasterMk cId="2502487519" sldId="2147484495"/>
            <pc:sldLayoutMk cId="2056343538" sldId="2147484500"/>
          </pc:sldLayoutMkLst>
        </pc:sldLayoutChg>
        <pc:sldLayoutChg chg="add del mod replId">
          <pc:chgData name="Kate Narh (2419949)" userId="S::2419949@student.uwtsd.ac.uk::a45645f2-f90c-44dd-bdb4-5aaf9b757799" providerId="AD" clId="Web-{A76EA653-8174-4EC1-E504-316186DACF67}" dt="2025-10-11T18:24:32.823" v="121"/>
          <pc:sldLayoutMkLst>
            <pc:docMk/>
            <pc:sldMasterMk cId="2502487519" sldId="2147484495"/>
            <pc:sldLayoutMk cId="1444896232" sldId="2147484501"/>
          </pc:sldLayoutMkLst>
        </pc:sldLayoutChg>
        <pc:sldLayoutChg chg="add del mod replId">
          <pc:chgData name="Kate Narh (2419949)" userId="S::2419949@student.uwtsd.ac.uk::a45645f2-f90c-44dd-bdb4-5aaf9b757799" providerId="AD" clId="Web-{A76EA653-8174-4EC1-E504-316186DACF67}" dt="2025-10-11T18:24:32.823" v="121"/>
          <pc:sldLayoutMkLst>
            <pc:docMk/>
            <pc:sldMasterMk cId="2502487519" sldId="2147484495"/>
            <pc:sldLayoutMk cId="1158391508" sldId="2147484502"/>
          </pc:sldLayoutMkLst>
        </pc:sldLayoutChg>
        <pc:sldLayoutChg chg="add del mod replId">
          <pc:chgData name="Kate Narh (2419949)" userId="S::2419949@student.uwtsd.ac.uk::a45645f2-f90c-44dd-bdb4-5aaf9b757799" providerId="AD" clId="Web-{A76EA653-8174-4EC1-E504-316186DACF67}" dt="2025-10-11T18:24:32.823" v="121"/>
          <pc:sldLayoutMkLst>
            <pc:docMk/>
            <pc:sldMasterMk cId="2502487519" sldId="2147484495"/>
            <pc:sldLayoutMk cId="683812798" sldId="2147484503"/>
          </pc:sldLayoutMkLst>
        </pc:sldLayoutChg>
        <pc:sldLayoutChg chg="add del mod replId">
          <pc:chgData name="Kate Narh (2419949)" userId="S::2419949@student.uwtsd.ac.uk::a45645f2-f90c-44dd-bdb4-5aaf9b757799" providerId="AD" clId="Web-{A76EA653-8174-4EC1-E504-316186DACF67}" dt="2025-10-11T18:24:32.823" v="121"/>
          <pc:sldLayoutMkLst>
            <pc:docMk/>
            <pc:sldMasterMk cId="2502487519" sldId="2147484495"/>
            <pc:sldLayoutMk cId="2196359078" sldId="2147484504"/>
          </pc:sldLayoutMkLst>
        </pc:sldLayoutChg>
        <pc:sldLayoutChg chg="add del mod replId">
          <pc:chgData name="Kate Narh (2419949)" userId="S::2419949@student.uwtsd.ac.uk::a45645f2-f90c-44dd-bdb4-5aaf9b757799" providerId="AD" clId="Web-{A76EA653-8174-4EC1-E504-316186DACF67}" dt="2025-10-11T18:24:32.823" v="121"/>
          <pc:sldLayoutMkLst>
            <pc:docMk/>
            <pc:sldMasterMk cId="2502487519" sldId="2147484495"/>
            <pc:sldLayoutMk cId="766314106" sldId="2147484505"/>
          </pc:sldLayoutMkLst>
        </pc:sldLayoutChg>
        <pc:sldLayoutChg chg="add del mod replId">
          <pc:chgData name="Kate Narh (2419949)" userId="S::2419949@student.uwtsd.ac.uk::a45645f2-f90c-44dd-bdb4-5aaf9b757799" providerId="AD" clId="Web-{A76EA653-8174-4EC1-E504-316186DACF67}" dt="2025-10-11T18:24:32.823" v="121"/>
          <pc:sldLayoutMkLst>
            <pc:docMk/>
            <pc:sldMasterMk cId="2502487519" sldId="2147484495"/>
            <pc:sldLayoutMk cId="1057465716" sldId="2147484506"/>
          </pc:sldLayoutMkLst>
        </pc:sldLayoutChg>
      </pc:sldMasterChg>
      <pc:sldMasterChg chg="add del addSldLayout delSldLayout modSldLayout">
        <pc:chgData name="Kate Narh (2419949)" userId="S::2419949@student.uwtsd.ac.uk::a45645f2-f90c-44dd-bdb4-5aaf9b757799" providerId="AD" clId="Web-{A76EA653-8174-4EC1-E504-316186DACF67}" dt="2025-10-11T18:24:36.948" v="122"/>
        <pc:sldMasterMkLst>
          <pc:docMk/>
          <pc:sldMasterMk cId="303478701" sldId="2147484507"/>
        </pc:sldMasterMkLst>
        <pc:sldLayoutChg chg="add del mod replId">
          <pc:chgData name="Kate Narh (2419949)" userId="S::2419949@student.uwtsd.ac.uk::a45645f2-f90c-44dd-bdb4-5aaf9b757799" providerId="AD" clId="Web-{A76EA653-8174-4EC1-E504-316186DACF67}" dt="2025-10-11T18:24:36.948" v="122"/>
          <pc:sldLayoutMkLst>
            <pc:docMk/>
            <pc:sldMasterMk cId="303478701" sldId="2147484507"/>
            <pc:sldLayoutMk cId="116525398" sldId="2147484508"/>
          </pc:sldLayoutMkLst>
        </pc:sldLayoutChg>
        <pc:sldLayoutChg chg="add del mod replId">
          <pc:chgData name="Kate Narh (2419949)" userId="S::2419949@student.uwtsd.ac.uk::a45645f2-f90c-44dd-bdb4-5aaf9b757799" providerId="AD" clId="Web-{A76EA653-8174-4EC1-E504-316186DACF67}" dt="2025-10-11T18:24:36.948" v="122"/>
          <pc:sldLayoutMkLst>
            <pc:docMk/>
            <pc:sldMasterMk cId="303478701" sldId="2147484507"/>
            <pc:sldLayoutMk cId="598382599" sldId="2147484509"/>
          </pc:sldLayoutMkLst>
        </pc:sldLayoutChg>
        <pc:sldLayoutChg chg="add del mod replId">
          <pc:chgData name="Kate Narh (2419949)" userId="S::2419949@student.uwtsd.ac.uk::a45645f2-f90c-44dd-bdb4-5aaf9b757799" providerId="AD" clId="Web-{A76EA653-8174-4EC1-E504-316186DACF67}" dt="2025-10-11T18:24:36.948" v="122"/>
          <pc:sldLayoutMkLst>
            <pc:docMk/>
            <pc:sldMasterMk cId="303478701" sldId="2147484507"/>
            <pc:sldLayoutMk cId="244581059" sldId="2147484510"/>
          </pc:sldLayoutMkLst>
        </pc:sldLayoutChg>
        <pc:sldLayoutChg chg="add del mod replId">
          <pc:chgData name="Kate Narh (2419949)" userId="S::2419949@student.uwtsd.ac.uk::a45645f2-f90c-44dd-bdb4-5aaf9b757799" providerId="AD" clId="Web-{A76EA653-8174-4EC1-E504-316186DACF67}" dt="2025-10-11T18:24:36.948" v="122"/>
          <pc:sldLayoutMkLst>
            <pc:docMk/>
            <pc:sldMasterMk cId="303478701" sldId="2147484507"/>
            <pc:sldLayoutMk cId="2639221984" sldId="2147484511"/>
          </pc:sldLayoutMkLst>
        </pc:sldLayoutChg>
        <pc:sldLayoutChg chg="add del mod replId">
          <pc:chgData name="Kate Narh (2419949)" userId="S::2419949@student.uwtsd.ac.uk::a45645f2-f90c-44dd-bdb4-5aaf9b757799" providerId="AD" clId="Web-{A76EA653-8174-4EC1-E504-316186DACF67}" dt="2025-10-11T18:24:36.948" v="122"/>
          <pc:sldLayoutMkLst>
            <pc:docMk/>
            <pc:sldMasterMk cId="303478701" sldId="2147484507"/>
            <pc:sldLayoutMk cId="3190521650" sldId="2147484512"/>
          </pc:sldLayoutMkLst>
        </pc:sldLayoutChg>
        <pc:sldLayoutChg chg="add del mod replId">
          <pc:chgData name="Kate Narh (2419949)" userId="S::2419949@student.uwtsd.ac.uk::a45645f2-f90c-44dd-bdb4-5aaf9b757799" providerId="AD" clId="Web-{A76EA653-8174-4EC1-E504-316186DACF67}" dt="2025-10-11T18:24:36.948" v="122"/>
          <pc:sldLayoutMkLst>
            <pc:docMk/>
            <pc:sldMasterMk cId="303478701" sldId="2147484507"/>
            <pc:sldLayoutMk cId="3599299501" sldId="2147484513"/>
          </pc:sldLayoutMkLst>
        </pc:sldLayoutChg>
        <pc:sldLayoutChg chg="add del mod replId">
          <pc:chgData name="Kate Narh (2419949)" userId="S::2419949@student.uwtsd.ac.uk::a45645f2-f90c-44dd-bdb4-5aaf9b757799" providerId="AD" clId="Web-{A76EA653-8174-4EC1-E504-316186DACF67}" dt="2025-10-11T18:24:36.948" v="122"/>
          <pc:sldLayoutMkLst>
            <pc:docMk/>
            <pc:sldMasterMk cId="303478701" sldId="2147484507"/>
            <pc:sldLayoutMk cId="2451042279" sldId="2147484514"/>
          </pc:sldLayoutMkLst>
        </pc:sldLayoutChg>
        <pc:sldLayoutChg chg="add del mod replId">
          <pc:chgData name="Kate Narh (2419949)" userId="S::2419949@student.uwtsd.ac.uk::a45645f2-f90c-44dd-bdb4-5aaf9b757799" providerId="AD" clId="Web-{A76EA653-8174-4EC1-E504-316186DACF67}" dt="2025-10-11T18:24:36.948" v="122"/>
          <pc:sldLayoutMkLst>
            <pc:docMk/>
            <pc:sldMasterMk cId="303478701" sldId="2147484507"/>
            <pc:sldLayoutMk cId="1549005126" sldId="2147484515"/>
          </pc:sldLayoutMkLst>
        </pc:sldLayoutChg>
        <pc:sldLayoutChg chg="add del mod replId">
          <pc:chgData name="Kate Narh (2419949)" userId="S::2419949@student.uwtsd.ac.uk::a45645f2-f90c-44dd-bdb4-5aaf9b757799" providerId="AD" clId="Web-{A76EA653-8174-4EC1-E504-316186DACF67}" dt="2025-10-11T18:24:36.948" v="122"/>
          <pc:sldLayoutMkLst>
            <pc:docMk/>
            <pc:sldMasterMk cId="303478701" sldId="2147484507"/>
            <pc:sldLayoutMk cId="3378021173" sldId="2147484516"/>
          </pc:sldLayoutMkLst>
        </pc:sldLayoutChg>
        <pc:sldLayoutChg chg="add del mod replId">
          <pc:chgData name="Kate Narh (2419949)" userId="S::2419949@student.uwtsd.ac.uk::a45645f2-f90c-44dd-bdb4-5aaf9b757799" providerId="AD" clId="Web-{A76EA653-8174-4EC1-E504-316186DACF67}" dt="2025-10-11T18:24:36.948" v="122"/>
          <pc:sldLayoutMkLst>
            <pc:docMk/>
            <pc:sldMasterMk cId="303478701" sldId="2147484507"/>
            <pc:sldLayoutMk cId="1883078880" sldId="2147484517"/>
          </pc:sldLayoutMkLst>
        </pc:sldLayoutChg>
        <pc:sldLayoutChg chg="add del mod replId">
          <pc:chgData name="Kate Narh (2419949)" userId="S::2419949@student.uwtsd.ac.uk::a45645f2-f90c-44dd-bdb4-5aaf9b757799" providerId="AD" clId="Web-{A76EA653-8174-4EC1-E504-316186DACF67}" dt="2025-10-11T18:24:36.948" v="122"/>
          <pc:sldLayoutMkLst>
            <pc:docMk/>
            <pc:sldMasterMk cId="303478701" sldId="2147484507"/>
            <pc:sldLayoutMk cId="671193190" sldId="2147484518"/>
          </pc:sldLayoutMkLst>
        </pc:sldLayoutChg>
      </pc:sldMasterChg>
      <pc:sldMasterChg chg="add del addSldLayout delSldLayout modSldLayout">
        <pc:chgData name="Kate Narh (2419949)" userId="S::2419949@student.uwtsd.ac.uk::a45645f2-f90c-44dd-bdb4-5aaf9b757799" providerId="AD" clId="Web-{A76EA653-8174-4EC1-E504-316186DACF67}" dt="2025-10-11T18:24:39.667" v="123"/>
        <pc:sldMasterMkLst>
          <pc:docMk/>
          <pc:sldMasterMk cId="3580812121" sldId="2147484519"/>
        </pc:sldMasterMkLst>
        <pc:sldLayoutChg chg="add del mod replId">
          <pc:chgData name="Kate Narh (2419949)" userId="S::2419949@student.uwtsd.ac.uk::a45645f2-f90c-44dd-bdb4-5aaf9b757799" providerId="AD" clId="Web-{A76EA653-8174-4EC1-E504-316186DACF67}" dt="2025-10-11T18:24:39.667" v="123"/>
          <pc:sldLayoutMkLst>
            <pc:docMk/>
            <pc:sldMasterMk cId="3580812121" sldId="2147484519"/>
            <pc:sldLayoutMk cId="3254125244" sldId="2147484520"/>
          </pc:sldLayoutMkLst>
        </pc:sldLayoutChg>
        <pc:sldLayoutChg chg="add del mod replId">
          <pc:chgData name="Kate Narh (2419949)" userId="S::2419949@student.uwtsd.ac.uk::a45645f2-f90c-44dd-bdb4-5aaf9b757799" providerId="AD" clId="Web-{A76EA653-8174-4EC1-E504-316186DACF67}" dt="2025-10-11T18:24:39.667" v="123"/>
          <pc:sldLayoutMkLst>
            <pc:docMk/>
            <pc:sldMasterMk cId="3580812121" sldId="2147484519"/>
            <pc:sldLayoutMk cId="621787801" sldId="2147484521"/>
          </pc:sldLayoutMkLst>
        </pc:sldLayoutChg>
        <pc:sldLayoutChg chg="add del mod replId">
          <pc:chgData name="Kate Narh (2419949)" userId="S::2419949@student.uwtsd.ac.uk::a45645f2-f90c-44dd-bdb4-5aaf9b757799" providerId="AD" clId="Web-{A76EA653-8174-4EC1-E504-316186DACF67}" dt="2025-10-11T18:24:39.667" v="123"/>
          <pc:sldLayoutMkLst>
            <pc:docMk/>
            <pc:sldMasterMk cId="3580812121" sldId="2147484519"/>
            <pc:sldLayoutMk cId="1822129642" sldId="2147484522"/>
          </pc:sldLayoutMkLst>
        </pc:sldLayoutChg>
        <pc:sldLayoutChg chg="add del mod replId">
          <pc:chgData name="Kate Narh (2419949)" userId="S::2419949@student.uwtsd.ac.uk::a45645f2-f90c-44dd-bdb4-5aaf9b757799" providerId="AD" clId="Web-{A76EA653-8174-4EC1-E504-316186DACF67}" dt="2025-10-11T18:24:39.667" v="123"/>
          <pc:sldLayoutMkLst>
            <pc:docMk/>
            <pc:sldMasterMk cId="3580812121" sldId="2147484519"/>
            <pc:sldLayoutMk cId="1998482336" sldId="2147484523"/>
          </pc:sldLayoutMkLst>
        </pc:sldLayoutChg>
        <pc:sldLayoutChg chg="add del mod replId">
          <pc:chgData name="Kate Narh (2419949)" userId="S::2419949@student.uwtsd.ac.uk::a45645f2-f90c-44dd-bdb4-5aaf9b757799" providerId="AD" clId="Web-{A76EA653-8174-4EC1-E504-316186DACF67}" dt="2025-10-11T18:24:39.667" v="123"/>
          <pc:sldLayoutMkLst>
            <pc:docMk/>
            <pc:sldMasterMk cId="3580812121" sldId="2147484519"/>
            <pc:sldLayoutMk cId="1880521003" sldId="2147484524"/>
          </pc:sldLayoutMkLst>
        </pc:sldLayoutChg>
        <pc:sldLayoutChg chg="add del mod replId">
          <pc:chgData name="Kate Narh (2419949)" userId="S::2419949@student.uwtsd.ac.uk::a45645f2-f90c-44dd-bdb4-5aaf9b757799" providerId="AD" clId="Web-{A76EA653-8174-4EC1-E504-316186DACF67}" dt="2025-10-11T18:24:39.667" v="123"/>
          <pc:sldLayoutMkLst>
            <pc:docMk/>
            <pc:sldMasterMk cId="3580812121" sldId="2147484519"/>
            <pc:sldLayoutMk cId="1656307184" sldId="2147484525"/>
          </pc:sldLayoutMkLst>
        </pc:sldLayoutChg>
        <pc:sldLayoutChg chg="add del mod replId">
          <pc:chgData name="Kate Narh (2419949)" userId="S::2419949@student.uwtsd.ac.uk::a45645f2-f90c-44dd-bdb4-5aaf9b757799" providerId="AD" clId="Web-{A76EA653-8174-4EC1-E504-316186DACF67}" dt="2025-10-11T18:24:39.667" v="123"/>
          <pc:sldLayoutMkLst>
            <pc:docMk/>
            <pc:sldMasterMk cId="3580812121" sldId="2147484519"/>
            <pc:sldLayoutMk cId="999728068" sldId="2147484526"/>
          </pc:sldLayoutMkLst>
        </pc:sldLayoutChg>
        <pc:sldLayoutChg chg="add del mod replId">
          <pc:chgData name="Kate Narh (2419949)" userId="S::2419949@student.uwtsd.ac.uk::a45645f2-f90c-44dd-bdb4-5aaf9b757799" providerId="AD" clId="Web-{A76EA653-8174-4EC1-E504-316186DACF67}" dt="2025-10-11T18:24:39.667" v="123"/>
          <pc:sldLayoutMkLst>
            <pc:docMk/>
            <pc:sldMasterMk cId="3580812121" sldId="2147484519"/>
            <pc:sldLayoutMk cId="2631587287" sldId="2147484527"/>
          </pc:sldLayoutMkLst>
        </pc:sldLayoutChg>
        <pc:sldLayoutChg chg="add del mod replId">
          <pc:chgData name="Kate Narh (2419949)" userId="S::2419949@student.uwtsd.ac.uk::a45645f2-f90c-44dd-bdb4-5aaf9b757799" providerId="AD" clId="Web-{A76EA653-8174-4EC1-E504-316186DACF67}" dt="2025-10-11T18:24:39.667" v="123"/>
          <pc:sldLayoutMkLst>
            <pc:docMk/>
            <pc:sldMasterMk cId="3580812121" sldId="2147484519"/>
            <pc:sldLayoutMk cId="4293153220" sldId="2147484528"/>
          </pc:sldLayoutMkLst>
        </pc:sldLayoutChg>
        <pc:sldLayoutChg chg="add del mod replId">
          <pc:chgData name="Kate Narh (2419949)" userId="S::2419949@student.uwtsd.ac.uk::a45645f2-f90c-44dd-bdb4-5aaf9b757799" providerId="AD" clId="Web-{A76EA653-8174-4EC1-E504-316186DACF67}" dt="2025-10-11T18:24:39.667" v="123"/>
          <pc:sldLayoutMkLst>
            <pc:docMk/>
            <pc:sldMasterMk cId="3580812121" sldId="2147484519"/>
            <pc:sldLayoutMk cId="2899490778" sldId="2147484529"/>
          </pc:sldLayoutMkLst>
        </pc:sldLayoutChg>
        <pc:sldLayoutChg chg="add del mod replId">
          <pc:chgData name="Kate Narh (2419949)" userId="S::2419949@student.uwtsd.ac.uk::a45645f2-f90c-44dd-bdb4-5aaf9b757799" providerId="AD" clId="Web-{A76EA653-8174-4EC1-E504-316186DACF67}" dt="2025-10-11T18:24:39.667" v="123"/>
          <pc:sldLayoutMkLst>
            <pc:docMk/>
            <pc:sldMasterMk cId="3580812121" sldId="2147484519"/>
            <pc:sldLayoutMk cId="3157496034" sldId="2147484530"/>
          </pc:sldLayoutMkLst>
        </pc:sldLayoutChg>
      </pc:sldMasterChg>
      <pc:sldMasterChg chg="add del addSldLayout delSldLayout modSldLayout">
        <pc:chgData name="Kate Narh (2419949)" userId="S::2419949@student.uwtsd.ac.uk::a45645f2-f90c-44dd-bdb4-5aaf9b757799" providerId="AD" clId="Web-{A76EA653-8174-4EC1-E504-316186DACF67}" dt="2025-10-11T18:24:47.214" v="124"/>
        <pc:sldMasterMkLst>
          <pc:docMk/>
          <pc:sldMasterMk cId="1969277454" sldId="2147484531"/>
        </pc:sldMasterMkLst>
        <pc:sldLayoutChg chg="add del mod replId">
          <pc:chgData name="Kate Narh (2419949)" userId="S::2419949@student.uwtsd.ac.uk::a45645f2-f90c-44dd-bdb4-5aaf9b757799" providerId="AD" clId="Web-{A76EA653-8174-4EC1-E504-316186DACF67}" dt="2025-10-11T18:24:47.214" v="124"/>
          <pc:sldLayoutMkLst>
            <pc:docMk/>
            <pc:sldMasterMk cId="1969277454" sldId="2147484531"/>
            <pc:sldLayoutMk cId="860410940" sldId="2147484532"/>
          </pc:sldLayoutMkLst>
        </pc:sldLayoutChg>
        <pc:sldLayoutChg chg="add del mod replId">
          <pc:chgData name="Kate Narh (2419949)" userId="S::2419949@student.uwtsd.ac.uk::a45645f2-f90c-44dd-bdb4-5aaf9b757799" providerId="AD" clId="Web-{A76EA653-8174-4EC1-E504-316186DACF67}" dt="2025-10-11T18:24:47.214" v="124"/>
          <pc:sldLayoutMkLst>
            <pc:docMk/>
            <pc:sldMasterMk cId="1969277454" sldId="2147484531"/>
            <pc:sldLayoutMk cId="1414504413" sldId="2147484533"/>
          </pc:sldLayoutMkLst>
        </pc:sldLayoutChg>
        <pc:sldLayoutChg chg="add del mod replId">
          <pc:chgData name="Kate Narh (2419949)" userId="S::2419949@student.uwtsd.ac.uk::a45645f2-f90c-44dd-bdb4-5aaf9b757799" providerId="AD" clId="Web-{A76EA653-8174-4EC1-E504-316186DACF67}" dt="2025-10-11T18:24:47.214" v="124"/>
          <pc:sldLayoutMkLst>
            <pc:docMk/>
            <pc:sldMasterMk cId="1969277454" sldId="2147484531"/>
            <pc:sldLayoutMk cId="785441831" sldId="2147484534"/>
          </pc:sldLayoutMkLst>
        </pc:sldLayoutChg>
        <pc:sldLayoutChg chg="add del mod replId">
          <pc:chgData name="Kate Narh (2419949)" userId="S::2419949@student.uwtsd.ac.uk::a45645f2-f90c-44dd-bdb4-5aaf9b757799" providerId="AD" clId="Web-{A76EA653-8174-4EC1-E504-316186DACF67}" dt="2025-10-11T18:24:47.214" v="124"/>
          <pc:sldLayoutMkLst>
            <pc:docMk/>
            <pc:sldMasterMk cId="1969277454" sldId="2147484531"/>
            <pc:sldLayoutMk cId="3373474299" sldId="2147484535"/>
          </pc:sldLayoutMkLst>
        </pc:sldLayoutChg>
        <pc:sldLayoutChg chg="add del mod replId">
          <pc:chgData name="Kate Narh (2419949)" userId="S::2419949@student.uwtsd.ac.uk::a45645f2-f90c-44dd-bdb4-5aaf9b757799" providerId="AD" clId="Web-{A76EA653-8174-4EC1-E504-316186DACF67}" dt="2025-10-11T18:24:47.214" v="124"/>
          <pc:sldLayoutMkLst>
            <pc:docMk/>
            <pc:sldMasterMk cId="1969277454" sldId="2147484531"/>
            <pc:sldLayoutMk cId="1613372321" sldId="2147484536"/>
          </pc:sldLayoutMkLst>
        </pc:sldLayoutChg>
        <pc:sldLayoutChg chg="add del mod replId">
          <pc:chgData name="Kate Narh (2419949)" userId="S::2419949@student.uwtsd.ac.uk::a45645f2-f90c-44dd-bdb4-5aaf9b757799" providerId="AD" clId="Web-{A76EA653-8174-4EC1-E504-316186DACF67}" dt="2025-10-11T18:24:47.214" v="124"/>
          <pc:sldLayoutMkLst>
            <pc:docMk/>
            <pc:sldMasterMk cId="1969277454" sldId="2147484531"/>
            <pc:sldLayoutMk cId="2352284142" sldId="2147484537"/>
          </pc:sldLayoutMkLst>
        </pc:sldLayoutChg>
        <pc:sldLayoutChg chg="add del mod replId">
          <pc:chgData name="Kate Narh (2419949)" userId="S::2419949@student.uwtsd.ac.uk::a45645f2-f90c-44dd-bdb4-5aaf9b757799" providerId="AD" clId="Web-{A76EA653-8174-4EC1-E504-316186DACF67}" dt="2025-10-11T18:24:47.214" v="124"/>
          <pc:sldLayoutMkLst>
            <pc:docMk/>
            <pc:sldMasterMk cId="1969277454" sldId="2147484531"/>
            <pc:sldLayoutMk cId="3812148081" sldId="2147484538"/>
          </pc:sldLayoutMkLst>
        </pc:sldLayoutChg>
        <pc:sldLayoutChg chg="add del mod replId">
          <pc:chgData name="Kate Narh (2419949)" userId="S::2419949@student.uwtsd.ac.uk::a45645f2-f90c-44dd-bdb4-5aaf9b757799" providerId="AD" clId="Web-{A76EA653-8174-4EC1-E504-316186DACF67}" dt="2025-10-11T18:24:47.214" v="124"/>
          <pc:sldLayoutMkLst>
            <pc:docMk/>
            <pc:sldMasterMk cId="1969277454" sldId="2147484531"/>
            <pc:sldLayoutMk cId="2637174955" sldId="2147484539"/>
          </pc:sldLayoutMkLst>
        </pc:sldLayoutChg>
        <pc:sldLayoutChg chg="add del mod replId">
          <pc:chgData name="Kate Narh (2419949)" userId="S::2419949@student.uwtsd.ac.uk::a45645f2-f90c-44dd-bdb4-5aaf9b757799" providerId="AD" clId="Web-{A76EA653-8174-4EC1-E504-316186DACF67}" dt="2025-10-11T18:24:47.214" v="124"/>
          <pc:sldLayoutMkLst>
            <pc:docMk/>
            <pc:sldMasterMk cId="1969277454" sldId="2147484531"/>
            <pc:sldLayoutMk cId="4267989800" sldId="2147484540"/>
          </pc:sldLayoutMkLst>
        </pc:sldLayoutChg>
        <pc:sldLayoutChg chg="add del mod replId">
          <pc:chgData name="Kate Narh (2419949)" userId="S::2419949@student.uwtsd.ac.uk::a45645f2-f90c-44dd-bdb4-5aaf9b757799" providerId="AD" clId="Web-{A76EA653-8174-4EC1-E504-316186DACF67}" dt="2025-10-11T18:24:47.214" v="124"/>
          <pc:sldLayoutMkLst>
            <pc:docMk/>
            <pc:sldMasterMk cId="1969277454" sldId="2147484531"/>
            <pc:sldLayoutMk cId="3588218158" sldId="2147484541"/>
          </pc:sldLayoutMkLst>
        </pc:sldLayoutChg>
        <pc:sldLayoutChg chg="add del mod replId">
          <pc:chgData name="Kate Narh (2419949)" userId="S::2419949@student.uwtsd.ac.uk::a45645f2-f90c-44dd-bdb4-5aaf9b757799" providerId="AD" clId="Web-{A76EA653-8174-4EC1-E504-316186DACF67}" dt="2025-10-11T18:24:47.214" v="124"/>
          <pc:sldLayoutMkLst>
            <pc:docMk/>
            <pc:sldMasterMk cId="1969277454" sldId="2147484531"/>
            <pc:sldLayoutMk cId="3620141714" sldId="2147484542"/>
          </pc:sldLayoutMkLst>
        </pc:sldLayoutChg>
      </pc:sldMasterChg>
      <pc:sldMasterChg chg="add del addSldLayout delSldLayout modSldLayout">
        <pc:chgData name="Kate Narh (2419949)" userId="S::2419949@student.uwtsd.ac.uk::a45645f2-f90c-44dd-bdb4-5aaf9b757799" providerId="AD" clId="Web-{A76EA653-8174-4EC1-E504-316186DACF67}" dt="2025-10-11T18:24:51.527" v="125"/>
        <pc:sldMasterMkLst>
          <pc:docMk/>
          <pc:sldMasterMk cId="3123406339" sldId="2147484543"/>
        </pc:sldMasterMkLst>
        <pc:sldLayoutChg chg="add del mod replId">
          <pc:chgData name="Kate Narh (2419949)" userId="S::2419949@student.uwtsd.ac.uk::a45645f2-f90c-44dd-bdb4-5aaf9b757799" providerId="AD" clId="Web-{A76EA653-8174-4EC1-E504-316186DACF67}" dt="2025-10-11T18:24:51.527" v="125"/>
          <pc:sldLayoutMkLst>
            <pc:docMk/>
            <pc:sldMasterMk cId="3123406339" sldId="2147484543"/>
            <pc:sldLayoutMk cId="3446682618" sldId="2147484544"/>
          </pc:sldLayoutMkLst>
        </pc:sldLayoutChg>
        <pc:sldLayoutChg chg="add del mod replId">
          <pc:chgData name="Kate Narh (2419949)" userId="S::2419949@student.uwtsd.ac.uk::a45645f2-f90c-44dd-bdb4-5aaf9b757799" providerId="AD" clId="Web-{A76EA653-8174-4EC1-E504-316186DACF67}" dt="2025-10-11T18:24:51.527" v="125"/>
          <pc:sldLayoutMkLst>
            <pc:docMk/>
            <pc:sldMasterMk cId="3123406339" sldId="2147484543"/>
            <pc:sldLayoutMk cId="1608292173" sldId="2147484545"/>
          </pc:sldLayoutMkLst>
        </pc:sldLayoutChg>
        <pc:sldLayoutChg chg="add del mod replId">
          <pc:chgData name="Kate Narh (2419949)" userId="S::2419949@student.uwtsd.ac.uk::a45645f2-f90c-44dd-bdb4-5aaf9b757799" providerId="AD" clId="Web-{A76EA653-8174-4EC1-E504-316186DACF67}" dt="2025-10-11T18:24:51.527" v="125"/>
          <pc:sldLayoutMkLst>
            <pc:docMk/>
            <pc:sldMasterMk cId="3123406339" sldId="2147484543"/>
            <pc:sldLayoutMk cId="2648769688" sldId="2147484546"/>
          </pc:sldLayoutMkLst>
        </pc:sldLayoutChg>
        <pc:sldLayoutChg chg="add del mod replId">
          <pc:chgData name="Kate Narh (2419949)" userId="S::2419949@student.uwtsd.ac.uk::a45645f2-f90c-44dd-bdb4-5aaf9b757799" providerId="AD" clId="Web-{A76EA653-8174-4EC1-E504-316186DACF67}" dt="2025-10-11T18:24:51.527" v="125"/>
          <pc:sldLayoutMkLst>
            <pc:docMk/>
            <pc:sldMasterMk cId="3123406339" sldId="2147484543"/>
            <pc:sldLayoutMk cId="1023980073" sldId="2147484547"/>
          </pc:sldLayoutMkLst>
        </pc:sldLayoutChg>
        <pc:sldLayoutChg chg="add del mod replId">
          <pc:chgData name="Kate Narh (2419949)" userId="S::2419949@student.uwtsd.ac.uk::a45645f2-f90c-44dd-bdb4-5aaf9b757799" providerId="AD" clId="Web-{A76EA653-8174-4EC1-E504-316186DACF67}" dt="2025-10-11T18:24:51.527" v="125"/>
          <pc:sldLayoutMkLst>
            <pc:docMk/>
            <pc:sldMasterMk cId="3123406339" sldId="2147484543"/>
            <pc:sldLayoutMk cId="3569331585" sldId="2147484548"/>
          </pc:sldLayoutMkLst>
        </pc:sldLayoutChg>
        <pc:sldLayoutChg chg="add del mod replId">
          <pc:chgData name="Kate Narh (2419949)" userId="S::2419949@student.uwtsd.ac.uk::a45645f2-f90c-44dd-bdb4-5aaf9b757799" providerId="AD" clId="Web-{A76EA653-8174-4EC1-E504-316186DACF67}" dt="2025-10-11T18:24:51.527" v="125"/>
          <pc:sldLayoutMkLst>
            <pc:docMk/>
            <pc:sldMasterMk cId="3123406339" sldId="2147484543"/>
            <pc:sldLayoutMk cId="2518972949" sldId="2147484549"/>
          </pc:sldLayoutMkLst>
        </pc:sldLayoutChg>
        <pc:sldLayoutChg chg="add del mod replId">
          <pc:chgData name="Kate Narh (2419949)" userId="S::2419949@student.uwtsd.ac.uk::a45645f2-f90c-44dd-bdb4-5aaf9b757799" providerId="AD" clId="Web-{A76EA653-8174-4EC1-E504-316186DACF67}" dt="2025-10-11T18:24:51.527" v="125"/>
          <pc:sldLayoutMkLst>
            <pc:docMk/>
            <pc:sldMasterMk cId="3123406339" sldId="2147484543"/>
            <pc:sldLayoutMk cId="3738962570" sldId="2147484550"/>
          </pc:sldLayoutMkLst>
        </pc:sldLayoutChg>
        <pc:sldLayoutChg chg="add del mod replId">
          <pc:chgData name="Kate Narh (2419949)" userId="S::2419949@student.uwtsd.ac.uk::a45645f2-f90c-44dd-bdb4-5aaf9b757799" providerId="AD" clId="Web-{A76EA653-8174-4EC1-E504-316186DACF67}" dt="2025-10-11T18:24:51.527" v="125"/>
          <pc:sldLayoutMkLst>
            <pc:docMk/>
            <pc:sldMasterMk cId="3123406339" sldId="2147484543"/>
            <pc:sldLayoutMk cId="2862107222" sldId="2147484551"/>
          </pc:sldLayoutMkLst>
        </pc:sldLayoutChg>
        <pc:sldLayoutChg chg="add del mod replId">
          <pc:chgData name="Kate Narh (2419949)" userId="S::2419949@student.uwtsd.ac.uk::a45645f2-f90c-44dd-bdb4-5aaf9b757799" providerId="AD" clId="Web-{A76EA653-8174-4EC1-E504-316186DACF67}" dt="2025-10-11T18:24:51.527" v="125"/>
          <pc:sldLayoutMkLst>
            <pc:docMk/>
            <pc:sldMasterMk cId="3123406339" sldId="2147484543"/>
            <pc:sldLayoutMk cId="2088276567" sldId="2147484552"/>
          </pc:sldLayoutMkLst>
        </pc:sldLayoutChg>
        <pc:sldLayoutChg chg="add del mod replId">
          <pc:chgData name="Kate Narh (2419949)" userId="S::2419949@student.uwtsd.ac.uk::a45645f2-f90c-44dd-bdb4-5aaf9b757799" providerId="AD" clId="Web-{A76EA653-8174-4EC1-E504-316186DACF67}" dt="2025-10-11T18:24:51.527" v="125"/>
          <pc:sldLayoutMkLst>
            <pc:docMk/>
            <pc:sldMasterMk cId="3123406339" sldId="2147484543"/>
            <pc:sldLayoutMk cId="900210169" sldId="2147484553"/>
          </pc:sldLayoutMkLst>
        </pc:sldLayoutChg>
        <pc:sldLayoutChg chg="add del mod replId">
          <pc:chgData name="Kate Narh (2419949)" userId="S::2419949@student.uwtsd.ac.uk::a45645f2-f90c-44dd-bdb4-5aaf9b757799" providerId="AD" clId="Web-{A76EA653-8174-4EC1-E504-316186DACF67}" dt="2025-10-11T18:24:51.527" v="125"/>
          <pc:sldLayoutMkLst>
            <pc:docMk/>
            <pc:sldMasterMk cId="3123406339" sldId="2147484543"/>
            <pc:sldLayoutMk cId="4052667545" sldId="2147484554"/>
          </pc:sldLayoutMkLst>
        </pc:sldLayoutChg>
      </pc:sldMasterChg>
      <pc:sldMasterChg chg="add del addSldLayout delSldLayout modSldLayout">
        <pc:chgData name="Kate Narh (2419949)" userId="S::2419949@student.uwtsd.ac.uk::a45645f2-f90c-44dd-bdb4-5aaf9b757799" providerId="AD" clId="Web-{A76EA653-8174-4EC1-E504-316186DACF67}" dt="2025-10-11T18:24:55.449" v="126"/>
        <pc:sldMasterMkLst>
          <pc:docMk/>
          <pc:sldMasterMk cId="349298179" sldId="2147484555"/>
        </pc:sldMasterMkLst>
        <pc:sldLayoutChg chg="add del mod replId">
          <pc:chgData name="Kate Narh (2419949)" userId="S::2419949@student.uwtsd.ac.uk::a45645f2-f90c-44dd-bdb4-5aaf9b757799" providerId="AD" clId="Web-{A76EA653-8174-4EC1-E504-316186DACF67}" dt="2025-10-11T18:24:55.449" v="126"/>
          <pc:sldLayoutMkLst>
            <pc:docMk/>
            <pc:sldMasterMk cId="349298179" sldId="2147484555"/>
            <pc:sldLayoutMk cId="1381637370" sldId="2147484556"/>
          </pc:sldLayoutMkLst>
        </pc:sldLayoutChg>
        <pc:sldLayoutChg chg="add del mod replId">
          <pc:chgData name="Kate Narh (2419949)" userId="S::2419949@student.uwtsd.ac.uk::a45645f2-f90c-44dd-bdb4-5aaf9b757799" providerId="AD" clId="Web-{A76EA653-8174-4EC1-E504-316186DACF67}" dt="2025-10-11T18:24:55.449" v="126"/>
          <pc:sldLayoutMkLst>
            <pc:docMk/>
            <pc:sldMasterMk cId="349298179" sldId="2147484555"/>
            <pc:sldLayoutMk cId="1762596241" sldId="2147484557"/>
          </pc:sldLayoutMkLst>
        </pc:sldLayoutChg>
        <pc:sldLayoutChg chg="add del mod replId">
          <pc:chgData name="Kate Narh (2419949)" userId="S::2419949@student.uwtsd.ac.uk::a45645f2-f90c-44dd-bdb4-5aaf9b757799" providerId="AD" clId="Web-{A76EA653-8174-4EC1-E504-316186DACF67}" dt="2025-10-11T18:24:55.449" v="126"/>
          <pc:sldLayoutMkLst>
            <pc:docMk/>
            <pc:sldMasterMk cId="349298179" sldId="2147484555"/>
            <pc:sldLayoutMk cId="2290051570" sldId="2147484558"/>
          </pc:sldLayoutMkLst>
        </pc:sldLayoutChg>
        <pc:sldLayoutChg chg="add del mod replId">
          <pc:chgData name="Kate Narh (2419949)" userId="S::2419949@student.uwtsd.ac.uk::a45645f2-f90c-44dd-bdb4-5aaf9b757799" providerId="AD" clId="Web-{A76EA653-8174-4EC1-E504-316186DACF67}" dt="2025-10-11T18:24:55.449" v="126"/>
          <pc:sldLayoutMkLst>
            <pc:docMk/>
            <pc:sldMasterMk cId="349298179" sldId="2147484555"/>
            <pc:sldLayoutMk cId="76196644" sldId="2147484559"/>
          </pc:sldLayoutMkLst>
        </pc:sldLayoutChg>
        <pc:sldLayoutChg chg="add del mod replId">
          <pc:chgData name="Kate Narh (2419949)" userId="S::2419949@student.uwtsd.ac.uk::a45645f2-f90c-44dd-bdb4-5aaf9b757799" providerId="AD" clId="Web-{A76EA653-8174-4EC1-E504-316186DACF67}" dt="2025-10-11T18:24:55.449" v="126"/>
          <pc:sldLayoutMkLst>
            <pc:docMk/>
            <pc:sldMasterMk cId="349298179" sldId="2147484555"/>
            <pc:sldLayoutMk cId="2450619549" sldId="2147484560"/>
          </pc:sldLayoutMkLst>
        </pc:sldLayoutChg>
        <pc:sldLayoutChg chg="add del mod replId">
          <pc:chgData name="Kate Narh (2419949)" userId="S::2419949@student.uwtsd.ac.uk::a45645f2-f90c-44dd-bdb4-5aaf9b757799" providerId="AD" clId="Web-{A76EA653-8174-4EC1-E504-316186DACF67}" dt="2025-10-11T18:24:55.449" v="126"/>
          <pc:sldLayoutMkLst>
            <pc:docMk/>
            <pc:sldMasterMk cId="349298179" sldId="2147484555"/>
            <pc:sldLayoutMk cId="3465628862" sldId="2147484561"/>
          </pc:sldLayoutMkLst>
        </pc:sldLayoutChg>
        <pc:sldLayoutChg chg="add del mod replId">
          <pc:chgData name="Kate Narh (2419949)" userId="S::2419949@student.uwtsd.ac.uk::a45645f2-f90c-44dd-bdb4-5aaf9b757799" providerId="AD" clId="Web-{A76EA653-8174-4EC1-E504-316186DACF67}" dt="2025-10-11T18:24:55.449" v="126"/>
          <pc:sldLayoutMkLst>
            <pc:docMk/>
            <pc:sldMasterMk cId="349298179" sldId="2147484555"/>
            <pc:sldLayoutMk cId="1255641526" sldId="2147484562"/>
          </pc:sldLayoutMkLst>
        </pc:sldLayoutChg>
        <pc:sldLayoutChg chg="add del mod replId">
          <pc:chgData name="Kate Narh (2419949)" userId="S::2419949@student.uwtsd.ac.uk::a45645f2-f90c-44dd-bdb4-5aaf9b757799" providerId="AD" clId="Web-{A76EA653-8174-4EC1-E504-316186DACF67}" dt="2025-10-11T18:24:55.449" v="126"/>
          <pc:sldLayoutMkLst>
            <pc:docMk/>
            <pc:sldMasterMk cId="349298179" sldId="2147484555"/>
            <pc:sldLayoutMk cId="2061112672" sldId="2147484563"/>
          </pc:sldLayoutMkLst>
        </pc:sldLayoutChg>
        <pc:sldLayoutChg chg="add del mod replId">
          <pc:chgData name="Kate Narh (2419949)" userId="S::2419949@student.uwtsd.ac.uk::a45645f2-f90c-44dd-bdb4-5aaf9b757799" providerId="AD" clId="Web-{A76EA653-8174-4EC1-E504-316186DACF67}" dt="2025-10-11T18:24:55.449" v="126"/>
          <pc:sldLayoutMkLst>
            <pc:docMk/>
            <pc:sldMasterMk cId="349298179" sldId="2147484555"/>
            <pc:sldLayoutMk cId="1262827538" sldId="2147484564"/>
          </pc:sldLayoutMkLst>
        </pc:sldLayoutChg>
        <pc:sldLayoutChg chg="add del mod replId">
          <pc:chgData name="Kate Narh (2419949)" userId="S::2419949@student.uwtsd.ac.uk::a45645f2-f90c-44dd-bdb4-5aaf9b757799" providerId="AD" clId="Web-{A76EA653-8174-4EC1-E504-316186DACF67}" dt="2025-10-11T18:24:55.449" v="126"/>
          <pc:sldLayoutMkLst>
            <pc:docMk/>
            <pc:sldMasterMk cId="349298179" sldId="2147484555"/>
            <pc:sldLayoutMk cId="3447523073" sldId="2147484565"/>
          </pc:sldLayoutMkLst>
        </pc:sldLayoutChg>
        <pc:sldLayoutChg chg="add del mod replId">
          <pc:chgData name="Kate Narh (2419949)" userId="S::2419949@student.uwtsd.ac.uk::a45645f2-f90c-44dd-bdb4-5aaf9b757799" providerId="AD" clId="Web-{A76EA653-8174-4EC1-E504-316186DACF67}" dt="2025-10-11T18:24:55.449" v="126"/>
          <pc:sldLayoutMkLst>
            <pc:docMk/>
            <pc:sldMasterMk cId="349298179" sldId="2147484555"/>
            <pc:sldLayoutMk cId="3412160973" sldId="2147484566"/>
          </pc:sldLayoutMkLst>
        </pc:sldLayoutChg>
      </pc:sldMasterChg>
      <pc:sldMasterChg chg="add del addSldLayout delSldLayout modSldLayout">
        <pc:chgData name="Kate Narh (2419949)" userId="S::2419949@student.uwtsd.ac.uk::a45645f2-f90c-44dd-bdb4-5aaf9b757799" providerId="AD" clId="Web-{A76EA653-8174-4EC1-E504-316186DACF67}" dt="2025-10-11T18:25:00.464" v="127"/>
        <pc:sldMasterMkLst>
          <pc:docMk/>
          <pc:sldMasterMk cId="2489361955" sldId="2147484567"/>
        </pc:sldMasterMkLst>
        <pc:sldLayoutChg chg="add del mod replId">
          <pc:chgData name="Kate Narh (2419949)" userId="S::2419949@student.uwtsd.ac.uk::a45645f2-f90c-44dd-bdb4-5aaf9b757799" providerId="AD" clId="Web-{A76EA653-8174-4EC1-E504-316186DACF67}" dt="2025-10-11T18:25:00.464" v="127"/>
          <pc:sldLayoutMkLst>
            <pc:docMk/>
            <pc:sldMasterMk cId="2489361955" sldId="2147484567"/>
            <pc:sldLayoutMk cId="2217766030" sldId="2147484568"/>
          </pc:sldLayoutMkLst>
        </pc:sldLayoutChg>
        <pc:sldLayoutChg chg="add del mod replId">
          <pc:chgData name="Kate Narh (2419949)" userId="S::2419949@student.uwtsd.ac.uk::a45645f2-f90c-44dd-bdb4-5aaf9b757799" providerId="AD" clId="Web-{A76EA653-8174-4EC1-E504-316186DACF67}" dt="2025-10-11T18:25:00.464" v="127"/>
          <pc:sldLayoutMkLst>
            <pc:docMk/>
            <pc:sldMasterMk cId="2489361955" sldId="2147484567"/>
            <pc:sldLayoutMk cId="1265928845" sldId="2147484569"/>
          </pc:sldLayoutMkLst>
        </pc:sldLayoutChg>
        <pc:sldLayoutChg chg="add del mod replId">
          <pc:chgData name="Kate Narh (2419949)" userId="S::2419949@student.uwtsd.ac.uk::a45645f2-f90c-44dd-bdb4-5aaf9b757799" providerId="AD" clId="Web-{A76EA653-8174-4EC1-E504-316186DACF67}" dt="2025-10-11T18:25:00.464" v="127"/>
          <pc:sldLayoutMkLst>
            <pc:docMk/>
            <pc:sldMasterMk cId="2489361955" sldId="2147484567"/>
            <pc:sldLayoutMk cId="1994724616" sldId="2147484570"/>
          </pc:sldLayoutMkLst>
        </pc:sldLayoutChg>
        <pc:sldLayoutChg chg="add del mod replId">
          <pc:chgData name="Kate Narh (2419949)" userId="S::2419949@student.uwtsd.ac.uk::a45645f2-f90c-44dd-bdb4-5aaf9b757799" providerId="AD" clId="Web-{A76EA653-8174-4EC1-E504-316186DACF67}" dt="2025-10-11T18:25:00.464" v="127"/>
          <pc:sldLayoutMkLst>
            <pc:docMk/>
            <pc:sldMasterMk cId="2489361955" sldId="2147484567"/>
            <pc:sldLayoutMk cId="2783972062" sldId="2147484571"/>
          </pc:sldLayoutMkLst>
        </pc:sldLayoutChg>
        <pc:sldLayoutChg chg="add del mod replId">
          <pc:chgData name="Kate Narh (2419949)" userId="S::2419949@student.uwtsd.ac.uk::a45645f2-f90c-44dd-bdb4-5aaf9b757799" providerId="AD" clId="Web-{A76EA653-8174-4EC1-E504-316186DACF67}" dt="2025-10-11T18:25:00.464" v="127"/>
          <pc:sldLayoutMkLst>
            <pc:docMk/>
            <pc:sldMasterMk cId="2489361955" sldId="2147484567"/>
            <pc:sldLayoutMk cId="3604731584" sldId="2147484572"/>
          </pc:sldLayoutMkLst>
        </pc:sldLayoutChg>
        <pc:sldLayoutChg chg="add del mod replId">
          <pc:chgData name="Kate Narh (2419949)" userId="S::2419949@student.uwtsd.ac.uk::a45645f2-f90c-44dd-bdb4-5aaf9b757799" providerId="AD" clId="Web-{A76EA653-8174-4EC1-E504-316186DACF67}" dt="2025-10-11T18:25:00.464" v="127"/>
          <pc:sldLayoutMkLst>
            <pc:docMk/>
            <pc:sldMasterMk cId="2489361955" sldId="2147484567"/>
            <pc:sldLayoutMk cId="3784784927" sldId="2147484573"/>
          </pc:sldLayoutMkLst>
        </pc:sldLayoutChg>
        <pc:sldLayoutChg chg="add del mod replId">
          <pc:chgData name="Kate Narh (2419949)" userId="S::2419949@student.uwtsd.ac.uk::a45645f2-f90c-44dd-bdb4-5aaf9b757799" providerId="AD" clId="Web-{A76EA653-8174-4EC1-E504-316186DACF67}" dt="2025-10-11T18:25:00.464" v="127"/>
          <pc:sldLayoutMkLst>
            <pc:docMk/>
            <pc:sldMasterMk cId="2489361955" sldId="2147484567"/>
            <pc:sldLayoutMk cId="2422623694" sldId="2147484574"/>
          </pc:sldLayoutMkLst>
        </pc:sldLayoutChg>
        <pc:sldLayoutChg chg="add del mod replId">
          <pc:chgData name="Kate Narh (2419949)" userId="S::2419949@student.uwtsd.ac.uk::a45645f2-f90c-44dd-bdb4-5aaf9b757799" providerId="AD" clId="Web-{A76EA653-8174-4EC1-E504-316186DACF67}" dt="2025-10-11T18:25:00.464" v="127"/>
          <pc:sldLayoutMkLst>
            <pc:docMk/>
            <pc:sldMasterMk cId="2489361955" sldId="2147484567"/>
            <pc:sldLayoutMk cId="2961995193" sldId="2147484575"/>
          </pc:sldLayoutMkLst>
        </pc:sldLayoutChg>
        <pc:sldLayoutChg chg="add del mod replId">
          <pc:chgData name="Kate Narh (2419949)" userId="S::2419949@student.uwtsd.ac.uk::a45645f2-f90c-44dd-bdb4-5aaf9b757799" providerId="AD" clId="Web-{A76EA653-8174-4EC1-E504-316186DACF67}" dt="2025-10-11T18:25:00.464" v="127"/>
          <pc:sldLayoutMkLst>
            <pc:docMk/>
            <pc:sldMasterMk cId="2489361955" sldId="2147484567"/>
            <pc:sldLayoutMk cId="504953170" sldId="2147484576"/>
          </pc:sldLayoutMkLst>
        </pc:sldLayoutChg>
        <pc:sldLayoutChg chg="add del mod replId">
          <pc:chgData name="Kate Narh (2419949)" userId="S::2419949@student.uwtsd.ac.uk::a45645f2-f90c-44dd-bdb4-5aaf9b757799" providerId="AD" clId="Web-{A76EA653-8174-4EC1-E504-316186DACF67}" dt="2025-10-11T18:25:00.464" v="127"/>
          <pc:sldLayoutMkLst>
            <pc:docMk/>
            <pc:sldMasterMk cId="2489361955" sldId="2147484567"/>
            <pc:sldLayoutMk cId="721259674" sldId="2147484577"/>
          </pc:sldLayoutMkLst>
        </pc:sldLayoutChg>
        <pc:sldLayoutChg chg="add del mod replId">
          <pc:chgData name="Kate Narh (2419949)" userId="S::2419949@student.uwtsd.ac.uk::a45645f2-f90c-44dd-bdb4-5aaf9b757799" providerId="AD" clId="Web-{A76EA653-8174-4EC1-E504-316186DACF67}" dt="2025-10-11T18:25:00.464" v="127"/>
          <pc:sldLayoutMkLst>
            <pc:docMk/>
            <pc:sldMasterMk cId="2489361955" sldId="2147484567"/>
            <pc:sldLayoutMk cId="119026280" sldId="2147484578"/>
          </pc:sldLayoutMkLst>
        </pc:sldLayoutChg>
      </pc:sldMasterChg>
      <pc:sldMasterChg chg="add del addSldLayout delSldLayout modSldLayout">
        <pc:chgData name="Kate Narh (2419949)" userId="S::2419949@student.uwtsd.ac.uk::a45645f2-f90c-44dd-bdb4-5aaf9b757799" providerId="AD" clId="Web-{A76EA653-8174-4EC1-E504-316186DACF67}" dt="2025-10-11T18:25:28.137" v="128"/>
        <pc:sldMasterMkLst>
          <pc:docMk/>
          <pc:sldMasterMk cId="2409439231" sldId="2147484579"/>
        </pc:sldMasterMkLst>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3632019944" sldId="2147484580"/>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1431174665" sldId="2147484581"/>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3062838120" sldId="2147484582"/>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1980461457" sldId="2147484583"/>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1245585898" sldId="2147484584"/>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3262901193" sldId="2147484585"/>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3763046902" sldId="2147484586"/>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1494717933" sldId="2147484587"/>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3396022511" sldId="2147484588"/>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2233669878" sldId="2147484589"/>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3102195504" sldId="2147484590"/>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2400314669" sldId="2147484591"/>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757980986" sldId="2147484592"/>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2201196162" sldId="2147484593"/>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3205008185" sldId="2147484594"/>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3745103333" sldId="2147484595"/>
          </pc:sldLayoutMkLst>
        </pc:sldLayoutChg>
        <pc:sldLayoutChg chg="add del mod replId">
          <pc:chgData name="Kate Narh (2419949)" userId="S::2419949@student.uwtsd.ac.uk::a45645f2-f90c-44dd-bdb4-5aaf9b757799" providerId="AD" clId="Web-{A76EA653-8174-4EC1-E504-316186DACF67}" dt="2025-10-11T18:25:28.137" v="128"/>
          <pc:sldLayoutMkLst>
            <pc:docMk/>
            <pc:sldMasterMk cId="2409439231" sldId="2147484579"/>
            <pc:sldLayoutMk cId="2383468524" sldId="2147484596"/>
          </pc:sldLayoutMkLst>
        </pc:sldLayoutChg>
      </pc:sldMasterChg>
      <pc:sldMasterChg chg="add addSldLayout modSldLayout">
        <pc:chgData name="Kate Narh (2419949)" userId="S::2419949@student.uwtsd.ac.uk::a45645f2-f90c-44dd-bdb4-5aaf9b757799" providerId="AD" clId="Web-{A76EA653-8174-4EC1-E504-316186DACF67}" dt="2025-10-11T18:25:28.137" v="128"/>
        <pc:sldMasterMkLst>
          <pc:docMk/>
          <pc:sldMasterMk cId="1413657410" sldId="2147484597"/>
        </pc:sldMasterMkLst>
        <pc:sldLayoutChg chg="add mod replId">
          <pc:chgData name="Kate Narh (2419949)" userId="S::2419949@student.uwtsd.ac.uk::a45645f2-f90c-44dd-bdb4-5aaf9b757799" providerId="AD" clId="Web-{A76EA653-8174-4EC1-E504-316186DACF67}" dt="2025-10-11T18:25:28.137" v="128"/>
          <pc:sldLayoutMkLst>
            <pc:docMk/>
            <pc:sldMasterMk cId="1413657410" sldId="2147484597"/>
            <pc:sldLayoutMk cId="849798043" sldId="2147484598"/>
          </pc:sldLayoutMkLst>
        </pc:sldLayoutChg>
        <pc:sldLayoutChg chg="add mod replId">
          <pc:chgData name="Kate Narh (2419949)" userId="S::2419949@student.uwtsd.ac.uk::a45645f2-f90c-44dd-bdb4-5aaf9b757799" providerId="AD" clId="Web-{A76EA653-8174-4EC1-E504-316186DACF67}" dt="2025-10-11T18:25:28.137" v="128"/>
          <pc:sldLayoutMkLst>
            <pc:docMk/>
            <pc:sldMasterMk cId="1413657410" sldId="2147484597"/>
            <pc:sldLayoutMk cId="1933236644" sldId="2147484599"/>
          </pc:sldLayoutMkLst>
        </pc:sldLayoutChg>
        <pc:sldLayoutChg chg="add mod replId">
          <pc:chgData name="Kate Narh (2419949)" userId="S::2419949@student.uwtsd.ac.uk::a45645f2-f90c-44dd-bdb4-5aaf9b757799" providerId="AD" clId="Web-{A76EA653-8174-4EC1-E504-316186DACF67}" dt="2025-10-11T18:25:28.137" v="128"/>
          <pc:sldLayoutMkLst>
            <pc:docMk/>
            <pc:sldMasterMk cId="1413657410" sldId="2147484597"/>
            <pc:sldLayoutMk cId="2965439110" sldId="2147484600"/>
          </pc:sldLayoutMkLst>
        </pc:sldLayoutChg>
        <pc:sldLayoutChg chg="add mod replId">
          <pc:chgData name="Kate Narh (2419949)" userId="S::2419949@student.uwtsd.ac.uk::a45645f2-f90c-44dd-bdb4-5aaf9b757799" providerId="AD" clId="Web-{A76EA653-8174-4EC1-E504-316186DACF67}" dt="2025-10-11T18:25:28.137" v="128"/>
          <pc:sldLayoutMkLst>
            <pc:docMk/>
            <pc:sldMasterMk cId="1413657410" sldId="2147484597"/>
            <pc:sldLayoutMk cId="2532836826" sldId="2147484601"/>
          </pc:sldLayoutMkLst>
        </pc:sldLayoutChg>
        <pc:sldLayoutChg chg="add mod replId">
          <pc:chgData name="Kate Narh (2419949)" userId="S::2419949@student.uwtsd.ac.uk::a45645f2-f90c-44dd-bdb4-5aaf9b757799" providerId="AD" clId="Web-{A76EA653-8174-4EC1-E504-316186DACF67}" dt="2025-10-11T18:25:28.137" v="128"/>
          <pc:sldLayoutMkLst>
            <pc:docMk/>
            <pc:sldMasterMk cId="1413657410" sldId="2147484597"/>
            <pc:sldLayoutMk cId="2427099667" sldId="2147484602"/>
          </pc:sldLayoutMkLst>
        </pc:sldLayoutChg>
        <pc:sldLayoutChg chg="add mod replId">
          <pc:chgData name="Kate Narh (2419949)" userId="S::2419949@student.uwtsd.ac.uk::a45645f2-f90c-44dd-bdb4-5aaf9b757799" providerId="AD" clId="Web-{A76EA653-8174-4EC1-E504-316186DACF67}" dt="2025-10-11T18:25:28.137" v="128"/>
          <pc:sldLayoutMkLst>
            <pc:docMk/>
            <pc:sldMasterMk cId="1413657410" sldId="2147484597"/>
            <pc:sldLayoutMk cId="414045709" sldId="2147484603"/>
          </pc:sldLayoutMkLst>
        </pc:sldLayoutChg>
        <pc:sldLayoutChg chg="add mod replId">
          <pc:chgData name="Kate Narh (2419949)" userId="S::2419949@student.uwtsd.ac.uk::a45645f2-f90c-44dd-bdb4-5aaf9b757799" providerId="AD" clId="Web-{A76EA653-8174-4EC1-E504-316186DACF67}" dt="2025-10-11T18:25:28.137" v="128"/>
          <pc:sldLayoutMkLst>
            <pc:docMk/>
            <pc:sldMasterMk cId="1413657410" sldId="2147484597"/>
            <pc:sldLayoutMk cId="3063064577" sldId="2147484604"/>
          </pc:sldLayoutMkLst>
        </pc:sldLayoutChg>
        <pc:sldLayoutChg chg="add mod replId">
          <pc:chgData name="Kate Narh (2419949)" userId="S::2419949@student.uwtsd.ac.uk::a45645f2-f90c-44dd-bdb4-5aaf9b757799" providerId="AD" clId="Web-{A76EA653-8174-4EC1-E504-316186DACF67}" dt="2025-10-11T18:25:28.137" v="128"/>
          <pc:sldLayoutMkLst>
            <pc:docMk/>
            <pc:sldMasterMk cId="1413657410" sldId="2147484597"/>
            <pc:sldLayoutMk cId="3275565968" sldId="2147484605"/>
          </pc:sldLayoutMkLst>
        </pc:sldLayoutChg>
        <pc:sldLayoutChg chg="add mod replId">
          <pc:chgData name="Kate Narh (2419949)" userId="S::2419949@student.uwtsd.ac.uk::a45645f2-f90c-44dd-bdb4-5aaf9b757799" providerId="AD" clId="Web-{A76EA653-8174-4EC1-E504-316186DACF67}" dt="2025-10-11T18:25:28.137" v="128"/>
          <pc:sldLayoutMkLst>
            <pc:docMk/>
            <pc:sldMasterMk cId="1413657410" sldId="2147484597"/>
            <pc:sldLayoutMk cId="1054089509" sldId="2147484606"/>
          </pc:sldLayoutMkLst>
        </pc:sldLayoutChg>
        <pc:sldLayoutChg chg="add mod replId">
          <pc:chgData name="Kate Narh (2419949)" userId="S::2419949@student.uwtsd.ac.uk::a45645f2-f90c-44dd-bdb4-5aaf9b757799" providerId="AD" clId="Web-{A76EA653-8174-4EC1-E504-316186DACF67}" dt="2025-10-11T18:25:28.137" v="128"/>
          <pc:sldLayoutMkLst>
            <pc:docMk/>
            <pc:sldMasterMk cId="1413657410" sldId="2147484597"/>
            <pc:sldLayoutMk cId="3601285040" sldId="2147484607"/>
          </pc:sldLayoutMkLst>
        </pc:sldLayoutChg>
        <pc:sldLayoutChg chg="add mod replId">
          <pc:chgData name="Kate Narh (2419949)" userId="S::2419949@student.uwtsd.ac.uk::a45645f2-f90c-44dd-bdb4-5aaf9b757799" providerId="AD" clId="Web-{A76EA653-8174-4EC1-E504-316186DACF67}" dt="2025-10-11T18:25:28.137" v="128"/>
          <pc:sldLayoutMkLst>
            <pc:docMk/>
            <pc:sldMasterMk cId="1413657410" sldId="2147484597"/>
            <pc:sldLayoutMk cId="3386895304" sldId="2147484608"/>
          </pc:sldLayoutMkLst>
        </pc:sldLayoutChg>
      </pc:sldMasterChg>
    </pc:docChg>
  </pc:docChgLst>
  <pc:docChgLst>
    <pc:chgData name="Kate Narh (2419949)" userId="S::2419949@student.uwtsd.ac.uk::a45645f2-f90c-44dd-bdb4-5aaf9b757799" providerId="AD" clId="Web-{8475CDFE-EE2A-8816-8ED9-E21809F823FF}"/>
    <pc:docChg chg="modSld">
      <pc:chgData name="Kate Narh (2419949)" userId="S::2419949@student.uwtsd.ac.uk::a45645f2-f90c-44dd-bdb4-5aaf9b757799" providerId="AD" clId="Web-{8475CDFE-EE2A-8816-8ED9-E21809F823FF}" dt="2025-10-08T16:17:48.702" v="295" actId="20577"/>
      <pc:docMkLst>
        <pc:docMk/>
      </pc:docMkLst>
      <pc:sldChg chg="addSp delSp modSp">
        <pc:chgData name="Kate Narh (2419949)" userId="S::2419949@student.uwtsd.ac.uk::a45645f2-f90c-44dd-bdb4-5aaf9b757799" providerId="AD" clId="Web-{8475CDFE-EE2A-8816-8ED9-E21809F823FF}" dt="2025-10-08T15:14:36.907" v="239"/>
        <pc:sldMkLst>
          <pc:docMk/>
          <pc:sldMk cId="109857222" sldId="256"/>
        </pc:sldMkLst>
        <pc:spChg chg="mod">
          <ac:chgData name="Kate Narh (2419949)" userId="S::2419949@student.uwtsd.ac.uk::a45645f2-f90c-44dd-bdb4-5aaf9b757799" providerId="AD" clId="Web-{8475CDFE-EE2A-8816-8ED9-E21809F823FF}" dt="2025-10-08T15:14:36.907" v="239"/>
          <ac:spMkLst>
            <pc:docMk/>
            <pc:sldMk cId="109857222" sldId="256"/>
            <ac:spMk id="2" creationId="{00000000-0000-0000-0000-000000000000}"/>
          </ac:spMkLst>
        </pc:spChg>
        <pc:spChg chg="mod">
          <ac:chgData name="Kate Narh (2419949)" userId="S::2419949@student.uwtsd.ac.uk::a45645f2-f90c-44dd-bdb4-5aaf9b757799" providerId="AD" clId="Web-{8475CDFE-EE2A-8816-8ED9-E21809F823FF}" dt="2025-10-08T15:14:36.907" v="239"/>
          <ac:spMkLst>
            <pc:docMk/>
            <pc:sldMk cId="109857222" sldId="256"/>
            <ac:spMk id="3" creationId="{00000000-0000-0000-0000-000000000000}"/>
          </ac:spMkLst>
        </pc:spChg>
        <pc:picChg chg="mod">
          <ac:chgData name="Kate Narh (2419949)" userId="S::2419949@student.uwtsd.ac.uk::a45645f2-f90c-44dd-bdb4-5aaf9b757799" providerId="AD" clId="Web-{8475CDFE-EE2A-8816-8ED9-E21809F823FF}" dt="2025-10-08T15:14:36.907" v="239"/>
          <ac:picMkLst>
            <pc:docMk/>
            <pc:sldMk cId="109857222" sldId="256"/>
            <ac:picMk id="87" creationId="{4814D768-28E2-C637-D254-B1A55C9275EA}"/>
          </ac:picMkLst>
        </pc:picChg>
      </pc:sldChg>
      <pc:sldChg chg="modSp">
        <pc:chgData name="Kate Narh (2419949)" userId="S::2419949@student.uwtsd.ac.uk::a45645f2-f90c-44dd-bdb4-5aaf9b757799" providerId="AD" clId="Web-{8475CDFE-EE2A-8816-8ED9-E21809F823FF}" dt="2025-10-08T15:17:02.772" v="255" actId="20577"/>
        <pc:sldMkLst>
          <pc:docMk/>
          <pc:sldMk cId="4034211787" sldId="258"/>
        </pc:sldMkLst>
        <pc:graphicFrameChg chg="modGraphic">
          <ac:chgData name="Kate Narh (2419949)" userId="S::2419949@student.uwtsd.ac.uk::a45645f2-f90c-44dd-bdb4-5aaf9b757799" providerId="AD" clId="Web-{8475CDFE-EE2A-8816-8ED9-E21809F823FF}" dt="2025-10-08T15:17:02.772" v="255" actId="20577"/>
          <ac:graphicFrameMkLst>
            <pc:docMk/>
            <pc:sldMk cId="4034211787" sldId="258"/>
            <ac:graphicFrameMk id="50" creationId="{5A9CDFB7-929F-16A0-7286-90CEB8BFD807}"/>
          </ac:graphicFrameMkLst>
        </pc:graphicFrameChg>
      </pc:sldChg>
      <pc:sldChg chg="modSp">
        <pc:chgData name="Kate Narh (2419949)" userId="S::2419949@student.uwtsd.ac.uk::a45645f2-f90c-44dd-bdb4-5aaf9b757799" providerId="AD" clId="Web-{8475CDFE-EE2A-8816-8ED9-E21809F823FF}" dt="2025-10-08T16:17:48.702" v="295" actId="20577"/>
        <pc:sldMkLst>
          <pc:docMk/>
          <pc:sldMk cId="2329236751" sldId="270"/>
        </pc:sldMkLst>
        <pc:spChg chg="mod">
          <ac:chgData name="Kate Narh (2419949)" userId="S::2419949@student.uwtsd.ac.uk::a45645f2-f90c-44dd-bdb4-5aaf9b757799" providerId="AD" clId="Web-{8475CDFE-EE2A-8816-8ED9-E21809F823FF}" dt="2025-10-08T16:17:48.702" v="295" actId="20577"/>
          <ac:spMkLst>
            <pc:docMk/>
            <pc:sldMk cId="2329236751" sldId="270"/>
            <ac:spMk id="2" creationId="{71A6AD73-3824-45EB-C6C0-EE8F7B9E500F}"/>
          </ac:spMkLst>
        </pc:spChg>
      </pc:sldChg>
    </pc:docChg>
  </pc:docChgLst>
  <pc:docChgLst>
    <pc:chgData name="Kate Narh (2419949)" userId="S::2419949@student.uwtsd.ac.uk::a45645f2-f90c-44dd-bdb4-5aaf9b757799" providerId="AD" clId="Web-{7CBF6E1E-CEA4-A38E-B917-A9DFA3EE73AC}"/>
    <pc:docChg chg="modSld">
      <pc:chgData name="Kate Narh (2419949)" userId="S::2419949@student.uwtsd.ac.uk::a45645f2-f90c-44dd-bdb4-5aaf9b757799" providerId="AD" clId="Web-{7CBF6E1E-CEA4-A38E-B917-A9DFA3EE73AC}" dt="2025-10-05T15:26:20.560" v="70" actId="20577"/>
      <pc:docMkLst>
        <pc:docMk/>
      </pc:docMkLst>
      <pc:sldChg chg="modSp">
        <pc:chgData name="Kate Narh (2419949)" userId="S::2419949@student.uwtsd.ac.uk::a45645f2-f90c-44dd-bdb4-5aaf9b757799" providerId="AD" clId="Web-{7CBF6E1E-CEA4-A38E-B917-A9DFA3EE73AC}" dt="2025-10-05T15:26:20.560" v="70" actId="20577"/>
        <pc:sldMkLst>
          <pc:docMk/>
          <pc:sldMk cId="109857222" sldId="256"/>
        </pc:sldMkLst>
        <pc:spChg chg="mod">
          <ac:chgData name="Kate Narh (2419949)" userId="S::2419949@student.uwtsd.ac.uk::a45645f2-f90c-44dd-bdb4-5aaf9b757799" providerId="AD" clId="Web-{7CBF6E1E-CEA4-A38E-B917-A9DFA3EE73AC}" dt="2025-10-05T15:26:20.560" v="70" actId="20577"/>
          <ac:spMkLst>
            <pc:docMk/>
            <pc:sldMk cId="109857222" sldId="256"/>
            <ac:spMk id="3" creationId="{00000000-0000-0000-0000-000000000000}"/>
          </ac:spMkLst>
        </pc:spChg>
      </pc:sldChg>
    </pc:docChg>
  </pc:docChgLst>
  <pc:docChgLst>
    <pc:chgData name="Kate Narh (2419949)" userId="S::2419949@student.uwtsd.ac.uk::a45645f2-f90c-44dd-bdb4-5aaf9b757799" providerId="AD" clId="Web-{2D9AE3FB-59E5-1426-7D8E-1AA9A0017771}"/>
    <pc:docChg chg="modSld">
      <pc:chgData name="Kate Narh (2419949)" userId="S::2419949@student.uwtsd.ac.uk::a45645f2-f90c-44dd-bdb4-5aaf9b757799" providerId="AD" clId="Web-{2D9AE3FB-59E5-1426-7D8E-1AA9A0017771}" dt="2025-10-05T05:33:29.232" v="144" actId="20577"/>
      <pc:docMkLst>
        <pc:docMk/>
      </pc:docMkLst>
      <pc:sldChg chg="modSp">
        <pc:chgData name="Kate Narh (2419949)" userId="S::2419949@student.uwtsd.ac.uk::a45645f2-f90c-44dd-bdb4-5aaf9b757799" providerId="AD" clId="Web-{2D9AE3FB-59E5-1426-7D8E-1AA9A0017771}" dt="2025-10-05T05:33:29.232" v="144" actId="20577"/>
        <pc:sldMkLst>
          <pc:docMk/>
          <pc:sldMk cId="4034211787" sldId="258"/>
        </pc:sldMkLst>
        <pc:graphicFrameChg chg="modGraphic">
          <ac:chgData name="Kate Narh (2419949)" userId="S::2419949@student.uwtsd.ac.uk::a45645f2-f90c-44dd-bdb4-5aaf9b757799" providerId="AD" clId="Web-{2D9AE3FB-59E5-1426-7D8E-1AA9A0017771}" dt="2025-10-05T05:33:29.232" v="144" actId="20577"/>
          <ac:graphicFrameMkLst>
            <pc:docMk/>
            <pc:sldMk cId="4034211787" sldId="258"/>
            <ac:graphicFrameMk id="50" creationId="{5A9CDFB7-929F-16A0-7286-90CEB8BFD807}"/>
          </ac:graphicFrameMkLst>
        </pc:graphicFrameChg>
      </pc:sldChg>
    </pc:docChg>
  </pc:docChgLst>
  <pc:docChgLst>
    <pc:chgData name="Kate Narh (2419949)" userId="S::2419949@student.uwtsd.ac.uk::a45645f2-f90c-44dd-bdb4-5aaf9b757799" providerId="AD" clId="Web-{16312EAE-55A3-B292-A6B3-2FECAB571B02}"/>
    <pc:docChg chg="modSld sldOrd">
      <pc:chgData name="Kate Narh (2419949)" userId="S::2419949@student.uwtsd.ac.uk::a45645f2-f90c-44dd-bdb4-5aaf9b757799" providerId="AD" clId="Web-{16312EAE-55A3-B292-A6B3-2FECAB571B02}" dt="2025-10-05T15:53:25.577" v="431" actId="20577"/>
      <pc:docMkLst>
        <pc:docMk/>
      </pc:docMkLst>
    </pc:docChg>
  </pc:docChgLst>
  <pc:docChgLst>
    <pc:chgData name="Kate Narh (2419949)" userId="S::2419949@student.uwtsd.ac.uk::a45645f2-f90c-44dd-bdb4-5aaf9b757799" providerId="AD" clId="Web-{DA706537-0DAB-2A5F-9549-8C5AE4874651}"/>
    <pc:docChg chg="modSld">
      <pc:chgData name="Kate Narh (2419949)" userId="S::2419949@student.uwtsd.ac.uk::a45645f2-f90c-44dd-bdb4-5aaf9b757799" providerId="AD" clId="Web-{DA706537-0DAB-2A5F-9549-8C5AE4874651}" dt="2025-10-12T08:20:15.588" v="236" actId="20577"/>
      <pc:docMkLst>
        <pc:docMk/>
      </pc:docMkLst>
      <pc:sldChg chg="modSp">
        <pc:chgData name="Kate Narh (2419949)" userId="S::2419949@student.uwtsd.ac.uk::a45645f2-f90c-44dd-bdb4-5aaf9b757799" providerId="AD" clId="Web-{DA706537-0DAB-2A5F-9549-8C5AE4874651}" dt="2025-10-12T07:58:03.766" v="1" actId="20577"/>
        <pc:sldMkLst>
          <pc:docMk/>
          <pc:sldMk cId="109857222" sldId="256"/>
        </pc:sldMkLst>
        <pc:spChg chg="mod">
          <ac:chgData name="Kate Narh (2419949)" userId="S::2419949@student.uwtsd.ac.uk::a45645f2-f90c-44dd-bdb4-5aaf9b757799" providerId="AD" clId="Web-{DA706537-0DAB-2A5F-9549-8C5AE4874651}" dt="2025-10-12T07:58:03.766" v="1" actId="20577"/>
          <ac:spMkLst>
            <pc:docMk/>
            <pc:sldMk cId="109857222" sldId="256"/>
            <ac:spMk id="3" creationId="{00000000-0000-0000-0000-000000000000}"/>
          </ac:spMkLst>
        </pc:spChg>
      </pc:sldChg>
      <pc:sldChg chg="modSp">
        <pc:chgData name="Kate Narh (2419949)" userId="S::2419949@student.uwtsd.ac.uk::a45645f2-f90c-44dd-bdb4-5aaf9b757799" providerId="AD" clId="Web-{DA706537-0DAB-2A5F-9549-8C5AE4874651}" dt="2025-10-12T08:08:51.174" v="95" actId="20577"/>
        <pc:sldMkLst>
          <pc:docMk/>
          <pc:sldMk cId="512541450" sldId="260"/>
        </pc:sldMkLst>
        <pc:spChg chg="mod">
          <ac:chgData name="Kate Narh (2419949)" userId="S::2419949@student.uwtsd.ac.uk::a45645f2-f90c-44dd-bdb4-5aaf9b757799" providerId="AD" clId="Web-{DA706537-0DAB-2A5F-9549-8C5AE4874651}" dt="2025-10-12T08:08:51.174" v="95" actId="20577"/>
          <ac:spMkLst>
            <pc:docMk/>
            <pc:sldMk cId="512541450" sldId="260"/>
            <ac:spMk id="111" creationId="{5FDB825A-72C1-4F37-9EF8-6B27736189AB}"/>
          </ac:spMkLst>
        </pc:spChg>
      </pc:sldChg>
      <pc:sldChg chg="modSp">
        <pc:chgData name="Kate Narh (2419949)" userId="S::2419949@student.uwtsd.ac.uk::a45645f2-f90c-44dd-bdb4-5aaf9b757799" providerId="AD" clId="Web-{DA706537-0DAB-2A5F-9549-8C5AE4874651}" dt="2025-10-12T08:20:15.588" v="236" actId="20577"/>
        <pc:sldMkLst>
          <pc:docMk/>
          <pc:sldMk cId="1963672877" sldId="263"/>
        </pc:sldMkLst>
        <pc:spChg chg="mod">
          <ac:chgData name="Kate Narh (2419949)" userId="S::2419949@student.uwtsd.ac.uk::a45645f2-f90c-44dd-bdb4-5aaf9b757799" providerId="AD" clId="Web-{DA706537-0DAB-2A5F-9549-8C5AE4874651}" dt="2025-10-12T08:20:15.588" v="236" actId="20577"/>
          <ac:spMkLst>
            <pc:docMk/>
            <pc:sldMk cId="1963672877" sldId="263"/>
            <ac:spMk id="36" creationId="{6E914D03-B40F-21E0-8DF6-9889A4C22F39}"/>
          </ac:spMkLst>
        </pc:spChg>
      </pc:sldChg>
    </pc:docChg>
  </pc:docChgLst>
  <pc:docChgLst>
    <pc:chgData name="Kate Narh (2419949)" userId="S::2419949@student.uwtsd.ac.uk::a45645f2-f90c-44dd-bdb4-5aaf9b757799" providerId="AD" clId="Web-{AA6F3A26-EB3E-95EB-93C6-B9A6044451C9}"/>
    <pc:docChg chg="modSld">
      <pc:chgData name="Kate Narh (2419949)" userId="S::2419949@student.uwtsd.ac.uk::a45645f2-f90c-44dd-bdb4-5aaf9b757799" providerId="AD" clId="Web-{AA6F3A26-EB3E-95EB-93C6-B9A6044451C9}" dt="2025-10-11T10:35:04.932" v="2" actId="20577"/>
      <pc:docMkLst>
        <pc:docMk/>
      </pc:docMkLst>
      <pc:sldChg chg="modSp">
        <pc:chgData name="Kate Narh (2419949)" userId="S::2419949@student.uwtsd.ac.uk::a45645f2-f90c-44dd-bdb4-5aaf9b757799" providerId="AD" clId="Web-{AA6F3A26-EB3E-95EB-93C6-B9A6044451C9}" dt="2025-10-11T10:35:04.932" v="2" actId="20577"/>
        <pc:sldMkLst>
          <pc:docMk/>
          <pc:sldMk cId="1963672877" sldId="263"/>
        </pc:sldMkLst>
        <pc:spChg chg="mod">
          <ac:chgData name="Kate Narh (2419949)" userId="S::2419949@student.uwtsd.ac.uk::a45645f2-f90c-44dd-bdb4-5aaf9b757799" providerId="AD" clId="Web-{AA6F3A26-EB3E-95EB-93C6-B9A6044451C9}" dt="2025-10-11T10:35:04.932" v="2" actId="20577"/>
          <ac:spMkLst>
            <pc:docMk/>
            <pc:sldMk cId="1963672877" sldId="263"/>
            <ac:spMk id="36" creationId="{6E914D03-B40F-21E0-8DF6-9889A4C22F39}"/>
          </ac:spMkLst>
        </pc:spChg>
      </pc:sldChg>
    </pc:docChg>
  </pc:docChgLst>
  <pc:docChgLst>
    <pc:chgData name="Kate Narh (2419949)" userId="S::2419949@student.uwtsd.ac.uk::a45645f2-f90c-44dd-bdb4-5aaf9b757799" providerId="AD" clId="Web-{9EE79551-795C-A127-AE70-B0419A73323D}"/>
    <pc:docChg chg="mod addSld modSld addMainMaster delMainMaster">
      <pc:chgData name="Kate Narh (2419949)" userId="S::2419949@student.uwtsd.ac.uk::a45645f2-f90c-44dd-bdb4-5aaf9b757799" providerId="AD" clId="Web-{9EE79551-795C-A127-AE70-B0419A73323D}" dt="2025-10-11T12:58:39.683" v="57"/>
      <pc:docMkLst>
        <pc:docMk/>
      </pc:docMkLst>
      <pc:sldChg chg="addSp delSp modSp mod modClrScheme delDesignElem chgLayout">
        <pc:chgData name="Kate Narh (2419949)" userId="S::2419949@student.uwtsd.ac.uk::a45645f2-f90c-44dd-bdb4-5aaf9b757799" providerId="AD" clId="Web-{9EE79551-795C-A127-AE70-B0419A73323D}" dt="2025-10-11T12:58:30.900" v="56"/>
        <pc:sldMkLst>
          <pc:docMk/>
          <pc:sldMk cId="109857222" sldId="256"/>
        </pc:sldMkLst>
        <pc:spChg chg="mod ord">
          <ac:chgData name="Kate Narh (2419949)" userId="S::2419949@student.uwtsd.ac.uk::a45645f2-f90c-44dd-bdb4-5aaf9b757799" providerId="AD" clId="Web-{9EE79551-795C-A127-AE70-B0419A73323D}" dt="2025-10-11T12:58:30.900" v="56"/>
          <ac:spMkLst>
            <pc:docMk/>
            <pc:sldMk cId="109857222" sldId="256"/>
            <ac:spMk id="2" creationId="{00000000-0000-0000-0000-000000000000}"/>
          </ac:spMkLst>
        </pc:spChg>
        <pc:spChg chg="mod ord">
          <ac:chgData name="Kate Narh (2419949)" userId="S::2419949@student.uwtsd.ac.uk::a45645f2-f90c-44dd-bdb4-5aaf9b757799" providerId="AD" clId="Web-{9EE79551-795C-A127-AE70-B0419A73323D}" dt="2025-10-11T12:58:30.900" v="56"/>
          <ac:spMkLst>
            <pc:docMk/>
            <pc:sldMk cId="109857222" sldId="256"/>
            <ac:spMk id="3" creationId="{00000000-0000-0000-0000-000000000000}"/>
          </ac:spMkLst>
        </pc:spChg>
        <pc:spChg chg="add del">
          <ac:chgData name="Kate Narh (2419949)" userId="S::2419949@student.uwtsd.ac.uk::a45645f2-f90c-44dd-bdb4-5aaf9b757799" providerId="AD" clId="Web-{9EE79551-795C-A127-AE70-B0419A73323D}" dt="2025-10-11T12:53:20.656" v="38"/>
          <ac:spMkLst>
            <pc:docMk/>
            <pc:sldMk cId="109857222" sldId="256"/>
            <ac:spMk id="104" creationId="{A65AC7D1-EAA9-48F5-B509-60A7F50BF703}"/>
          </ac:spMkLst>
        </pc:spChg>
        <pc:spChg chg="add del">
          <ac:chgData name="Kate Narh (2419949)" userId="S::2419949@student.uwtsd.ac.uk::a45645f2-f90c-44dd-bdb4-5aaf9b757799" providerId="AD" clId="Web-{9EE79551-795C-A127-AE70-B0419A73323D}" dt="2025-10-11T12:53:20.656" v="38"/>
          <ac:spMkLst>
            <pc:docMk/>
            <pc:sldMk cId="109857222" sldId="256"/>
            <ac:spMk id="106" creationId="{D6320AF9-619A-4175-865B-5663E1AEF4C5}"/>
          </ac:spMkLst>
        </pc:spChg>
        <pc:spChg chg="add del">
          <ac:chgData name="Kate Narh (2419949)" userId="S::2419949@student.uwtsd.ac.uk::a45645f2-f90c-44dd-bdb4-5aaf9b757799" providerId="AD" clId="Web-{9EE79551-795C-A127-AE70-B0419A73323D}" dt="2025-10-11T12:53:20.656" v="38"/>
          <ac:spMkLst>
            <pc:docMk/>
            <pc:sldMk cId="109857222" sldId="256"/>
            <ac:spMk id="112" creationId="{7E018740-5C2B-4A41-AC1A-7E68D1EC1954}"/>
          </ac:spMkLst>
        </pc:spChg>
        <pc:spChg chg="add del">
          <ac:chgData name="Kate Narh (2419949)" userId="S::2419949@student.uwtsd.ac.uk::a45645f2-f90c-44dd-bdb4-5aaf9b757799" providerId="AD" clId="Web-{9EE79551-795C-A127-AE70-B0419A73323D}" dt="2025-10-11T12:53:20.656" v="38"/>
          <ac:spMkLst>
            <pc:docMk/>
            <pc:sldMk cId="109857222" sldId="256"/>
            <ac:spMk id="114" creationId="{166F75A4-C475-4941-8EE2-B80A06A2C1BB}"/>
          </ac:spMkLst>
        </pc:spChg>
        <pc:spChg chg="add del">
          <ac:chgData name="Kate Narh (2419949)" userId="S::2419949@student.uwtsd.ac.uk::a45645f2-f90c-44dd-bdb4-5aaf9b757799" providerId="AD" clId="Web-{9EE79551-795C-A127-AE70-B0419A73323D}" dt="2025-10-11T12:53:20.656" v="38"/>
          <ac:spMkLst>
            <pc:docMk/>
            <pc:sldMk cId="109857222" sldId="256"/>
            <ac:spMk id="116" creationId="{A032553A-72E8-4B0D-8405-FF9771C9AF05}"/>
          </ac:spMkLst>
        </pc:spChg>
        <pc:spChg chg="add del">
          <ac:chgData name="Kate Narh (2419949)" userId="S::2419949@student.uwtsd.ac.uk::a45645f2-f90c-44dd-bdb4-5aaf9b757799" providerId="AD" clId="Web-{9EE79551-795C-A127-AE70-B0419A73323D}" dt="2025-10-11T12:53:20.656" v="38"/>
          <ac:spMkLst>
            <pc:docMk/>
            <pc:sldMk cId="109857222" sldId="256"/>
            <ac:spMk id="118" creationId="{765800AC-C3B9-498E-87BC-29FAE4C76B21}"/>
          </ac:spMkLst>
        </pc:spChg>
        <pc:spChg chg="add del">
          <ac:chgData name="Kate Narh (2419949)" userId="S::2419949@student.uwtsd.ac.uk::a45645f2-f90c-44dd-bdb4-5aaf9b757799" providerId="AD" clId="Web-{9EE79551-795C-A127-AE70-B0419A73323D}" dt="2025-10-11T12:53:20.656" v="38"/>
          <ac:spMkLst>
            <pc:docMk/>
            <pc:sldMk cId="109857222" sldId="256"/>
            <ac:spMk id="120" creationId="{1F9D6ACB-2FF4-49F9-978A-E0D5327FC635}"/>
          </ac:spMkLst>
        </pc:spChg>
        <pc:spChg chg="add del">
          <ac:chgData name="Kate Narh (2419949)" userId="S::2419949@student.uwtsd.ac.uk::a45645f2-f90c-44dd-bdb4-5aaf9b757799" providerId="AD" clId="Web-{9EE79551-795C-A127-AE70-B0419A73323D}" dt="2025-10-11T12:53:20.656" v="38"/>
          <ac:spMkLst>
            <pc:docMk/>
            <pc:sldMk cId="109857222" sldId="256"/>
            <ac:spMk id="122" creationId="{A5EC319D-0FEA-4B95-A3EA-01E35672C95B}"/>
          </ac:spMkLst>
        </pc:spChg>
        <pc:spChg chg="del">
          <ac:chgData name="Kate Narh (2419949)" userId="S::2419949@student.uwtsd.ac.uk::a45645f2-f90c-44dd-bdb4-5aaf9b757799" providerId="AD" clId="Web-{9EE79551-795C-A127-AE70-B0419A73323D}" dt="2025-10-11T12:51:41.841" v="31"/>
          <ac:spMkLst>
            <pc:docMk/>
            <pc:sldMk cId="109857222" sldId="256"/>
            <ac:spMk id="169" creationId="{362810D9-2C5A-477D-949C-C191895477F3}"/>
          </ac:spMkLst>
        </pc:spChg>
        <pc:spChg chg="del">
          <ac:chgData name="Kate Narh (2419949)" userId="S::2419949@student.uwtsd.ac.uk::a45645f2-f90c-44dd-bdb4-5aaf9b757799" providerId="AD" clId="Web-{9EE79551-795C-A127-AE70-B0419A73323D}" dt="2025-10-11T12:51:41.841" v="31"/>
          <ac:spMkLst>
            <pc:docMk/>
            <pc:sldMk cId="109857222" sldId="256"/>
            <ac:spMk id="171" creationId="{081E4A58-353D-44AE-B2FC-2A74E2E400F7}"/>
          </ac:spMkLst>
        </pc:spChg>
      </pc:sldChg>
      <pc:sldChg chg="addSp delSp modSp mod setBg modClrScheme delDesignElem chgLayout">
        <pc:chgData name="Kate Narh (2419949)" userId="S::2419949@student.uwtsd.ac.uk::a45645f2-f90c-44dd-bdb4-5aaf9b757799" providerId="AD" clId="Web-{9EE79551-795C-A127-AE70-B0419A73323D}" dt="2025-10-11T12:58:39.683" v="57"/>
        <pc:sldMkLst>
          <pc:docMk/>
          <pc:sldMk cId="4034211787" sldId="258"/>
        </pc:sldMkLst>
        <pc:spChg chg="mod ord">
          <ac:chgData name="Kate Narh (2419949)" userId="S::2419949@student.uwtsd.ac.uk::a45645f2-f90c-44dd-bdb4-5aaf9b757799" providerId="AD" clId="Web-{9EE79551-795C-A127-AE70-B0419A73323D}" dt="2025-10-11T12:58:39.683" v="57"/>
          <ac:spMkLst>
            <pc:docMk/>
            <pc:sldMk cId="4034211787" sldId="258"/>
            <ac:spMk id="2" creationId="{0F03CF1C-82F1-2305-E2AF-2E8AD1613C4A}"/>
          </ac:spMkLst>
        </pc:spChg>
        <pc:spChg chg="add">
          <ac:chgData name="Kate Narh (2419949)" userId="S::2419949@student.uwtsd.ac.uk::a45645f2-f90c-44dd-bdb4-5aaf9b757799" providerId="AD" clId="Web-{9EE79551-795C-A127-AE70-B0419A73323D}" dt="2025-10-11T12:58:39.683" v="57"/>
          <ac:spMkLst>
            <pc:docMk/>
            <pc:sldMk cId="4034211787" sldId="258"/>
            <ac:spMk id="56" creationId="{F28D9B36-75B9-4435-83E6-0A9C81A12E95}"/>
          </ac:spMkLst>
        </pc:spChg>
        <pc:spChg chg="del">
          <ac:chgData name="Kate Narh (2419949)" userId="S::2419949@student.uwtsd.ac.uk::a45645f2-f90c-44dd-bdb4-5aaf9b757799" providerId="AD" clId="Web-{9EE79551-795C-A127-AE70-B0419A73323D}" dt="2025-10-11T12:51:41.841" v="31"/>
          <ac:spMkLst>
            <pc:docMk/>
            <pc:sldMk cId="4034211787" sldId="258"/>
            <ac:spMk id="328" creationId="{1A9F7B4E-B03D-4F64-BE33-00D074458D45}"/>
          </ac:spMkLst>
        </pc:spChg>
        <pc:spChg chg="del">
          <ac:chgData name="Kate Narh (2419949)" userId="S::2419949@student.uwtsd.ac.uk::a45645f2-f90c-44dd-bdb4-5aaf9b757799" providerId="AD" clId="Web-{9EE79551-795C-A127-AE70-B0419A73323D}" dt="2025-10-11T12:51:41.841" v="31"/>
          <ac:spMkLst>
            <pc:docMk/>
            <pc:sldMk cId="4034211787" sldId="258"/>
            <ac:spMk id="329" creationId="{7E2BE7F7-CA89-4002-ACCE-A478AEA24F5E}"/>
          </ac:spMkLst>
        </pc:spChg>
        <pc:graphicFrameChg chg="mod ord modGraphic">
          <ac:chgData name="Kate Narh (2419949)" userId="S::2419949@student.uwtsd.ac.uk::a45645f2-f90c-44dd-bdb4-5aaf9b757799" providerId="AD" clId="Web-{9EE79551-795C-A127-AE70-B0419A73323D}" dt="2025-10-11T12:58:39.683" v="57"/>
          <ac:graphicFrameMkLst>
            <pc:docMk/>
            <pc:sldMk cId="4034211787" sldId="258"/>
            <ac:graphicFrameMk id="50" creationId="{5A9CDFB7-929F-16A0-7286-90CEB8BFD807}"/>
          </ac:graphicFrameMkLst>
        </pc:graphicFrameChg>
        <pc:picChg chg="mod">
          <ac:chgData name="Kate Narh (2419949)" userId="S::2419949@student.uwtsd.ac.uk::a45645f2-f90c-44dd-bdb4-5aaf9b757799" providerId="AD" clId="Web-{9EE79551-795C-A127-AE70-B0419A73323D}" dt="2025-10-11T12:58:39.683" v="57"/>
          <ac:picMkLst>
            <pc:docMk/>
            <pc:sldMk cId="4034211787" sldId="258"/>
            <ac:picMk id="51" creationId="{C605288F-09D5-68FE-2A8E-8AAFF4670FBD}"/>
          </ac:picMkLst>
        </pc:picChg>
      </pc:sldChg>
      <pc:sldChg chg="delSp modSp mod modClrScheme delDesignElem chgLayout">
        <pc:chgData name="Kate Narh (2419949)" userId="S::2419949@student.uwtsd.ac.uk::a45645f2-f90c-44dd-bdb4-5aaf9b757799" providerId="AD" clId="Web-{9EE79551-795C-A127-AE70-B0419A73323D}" dt="2025-10-11T12:58:30.900" v="56"/>
        <pc:sldMkLst>
          <pc:docMk/>
          <pc:sldMk cId="512541450" sldId="260"/>
        </pc:sldMkLst>
        <pc:spChg chg="mod ord">
          <ac:chgData name="Kate Narh (2419949)" userId="S::2419949@student.uwtsd.ac.uk::a45645f2-f90c-44dd-bdb4-5aaf9b757799" providerId="AD" clId="Web-{9EE79551-795C-A127-AE70-B0419A73323D}" dt="2025-10-11T12:58:30.900" v="56"/>
          <ac:spMkLst>
            <pc:docMk/>
            <pc:sldMk cId="512541450" sldId="260"/>
            <ac:spMk id="2" creationId="{BA20796E-975C-56C8-5621-8A649A11DA2E}"/>
          </ac:spMkLst>
        </pc:spChg>
        <pc:spChg chg="mod ord">
          <ac:chgData name="Kate Narh (2419949)" userId="S::2419949@student.uwtsd.ac.uk::a45645f2-f90c-44dd-bdb4-5aaf9b757799" providerId="AD" clId="Web-{9EE79551-795C-A127-AE70-B0419A73323D}" dt="2025-10-11T12:58:30.900" v="56"/>
          <ac:spMkLst>
            <pc:docMk/>
            <pc:sldMk cId="512541450" sldId="260"/>
            <ac:spMk id="77" creationId="{5FDB825A-72C1-4F37-9EF8-6B27736189AB}"/>
          </ac:spMkLst>
        </pc:spChg>
        <pc:spChg chg="del">
          <ac:chgData name="Kate Narh (2419949)" userId="S::2419949@student.uwtsd.ac.uk::a45645f2-f90c-44dd-bdb4-5aaf9b757799" providerId="AD" clId="Web-{9EE79551-795C-A127-AE70-B0419A73323D}" dt="2025-10-11T12:51:41.841" v="31"/>
          <ac:spMkLst>
            <pc:docMk/>
            <pc:sldMk cId="512541450" sldId="260"/>
            <ac:spMk id="82" creationId="{F13C74B1-5B17-4795-BED0-7140497B445A}"/>
          </ac:spMkLst>
        </pc:spChg>
        <pc:spChg chg="del">
          <ac:chgData name="Kate Narh (2419949)" userId="S::2419949@student.uwtsd.ac.uk::a45645f2-f90c-44dd-bdb4-5aaf9b757799" providerId="AD" clId="Web-{9EE79551-795C-A127-AE70-B0419A73323D}" dt="2025-10-11T12:51:41.841" v="31"/>
          <ac:spMkLst>
            <pc:docMk/>
            <pc:sldMk cId="512541450" sldId="260"/>
            <ac:spMk id="84" creationId="{D4974D33-8DC5-464E-8C6D-BE58F0669C17}"/>
          </ac:spMkLst>
        </pc:spChg>
      </pc:sldChg>
      <pc:sldChg chg="delSp modSp mod modClrScheme delDesignElem chgLayout">
        <pc:chgData name="Kate Narh (2419949)" userId="S::2419949@student.uwtsd.ac.uk::a45645f2-f90c-44dd-bdb4-5aaf9b757799" providerId="AD" clId="Web-{9EE79551-795C-A127-AE70-B0419A73323D}" dt="2025-10-11T12:58:30.900" v="56"/>
        <pc:sldMkLst>
          <pc:docMk/>
          <pc:sldMk cId="3455833125" sldId="261"/>
        </pc:sldMkLst>
        <pc:spChg chg="mod ord">
          <ac:chgData name="Kate Narh (2419949)" userId="S::2419949@student.uwtsd.ac.uk::a45645f2-f90c-44dd-bdb4-5aaf9b757799" providerId="AD" clId="Web-{9EE79551-795C-A127-AE70-B0419A73323D}" dt="2025-10-11T12:58:30.900" v="56"/>
          <ac:spMkLst>
            <pc:docMk/>
            <pc:sldMk cId="3455833125" sldId="261"/>
            <ac:spMk id="2" creationId="{18D51FCC-E0E7-FEA0-3461-15F0BB645040}"/>
          </ac:spMkLst>
        </pc:spChg>
        <pc:spChg chg="del">
          <ac:chgData name="Kate Narh (2419949)" userId="S::2419949@student.uwtsd.ac.uk::a45645f2-f90c-44dd-bdb4-5aaf9b757799" providerId="AD" clId="Web-{9EE79551-795C-A127-AE70-B0419A73323D}" dt="2025-10-11T12:51:41.841" v="31"/>
          <ac:spMkLst>
            <pc:docMk/>
            <pc:sldMk cId="3455833125" sldId="261"/>
            <ac:spMk id="188" creationId="{B50AB553-2A96-4A92-96F2-93548E096954}"/>
          </ac:spMkLst>
        </pc:spChg>
        <pc:graphicFrameChg chg="mod ord">
          <ac:chgData name="Kate Narh (2419949)" userId="S::2419949@student.uwtsd.ac.uk::a45645f2-f90c-44dd-bdb4-5aaf9b757799" providerId="AD" clId="Web-{9EE79551-795C-A127-AE70-B0419A73323D}" dt="2025-10-11T12:58:30.900" v="56"/>
          <ac:graphicFrameMkLst>
            <pc:docMk/>
            <pc:sldMk cId="3455833125" sldId="261"/>
            <ac:graphicFrameMk id="23" creationId="{ED1BE0EF-97CF-0681-B286-8350A77F1886}"/>
          </ac:graphicFrameMkLst>
        </pc:graphicFrameChg>
      </pc:sldChg>
      <pc:sldChg chg="delSp modSp mod modClrScheme delDesignElem chgLayout">
        <pc:chgData name="Kate Narh (2419949)" userId="S::2419949@student.uwtsd.ac.uk::a45645f2-f90c-44dd-bdb4-5aaf9b757799" providerId="AD" clId="Web-{9EE79551-795C-A127-AE70-B0419A73323D}" dt="2025-10-11T12:58:30.900" v="56"/>
        <pc:sldMkLst>
          <pc:docMk/>
          <pc:sldMk cId="3374912010" sldId="262"/>
        </pc:sldMkLst>
        <pc:spChg chg="mod ord">
          <ac:chgData name="Kate Narh (2419949)" userId="S::2419949@student.uwtsd.ac.uk::a45645f2-f90c-44dd-bdb4-5aaf9b757799" providerId="AD" clId="Web-{9EE79551-795C-A127-AE70-B0419A73323D}" dt="2025-10-11T12:58:30.900" v="56"/>
          <ac:spMkLst>
            <pc:docMk/>
            <pc:sldMk cId="3374912010" sldId="262"/>
            <ac:spMk id="2" creationId="{01B3811C-164B-C856-4FD2-D86532AF46BF}"/>
          </ac:spMkLst>
        </pc:spChg>
        <pc:spChg chg="mod ord">
          <ac:chgData name="Kate Narh (2419949)" userId="S::2419949@student.uwtsd.ac.uk::a45645f2-f90c-44dd-bdb4-5aaf9b757799" providerId="AD" clId="Web-{9EE79551-795C-A127-AE70-B0419A73323D}" dt="2025-10-11T12:58:30.900" v="56"/>
          <ac:spMkLst>
            <pc:docMk/>
            <pc:sldMk cId="3374912010" sldId="262"/>
            <ac:spMk id="3" creationId="{2240BAA5-61A6-9E55-DE99-972AED6DD1D5}"/>
          </ac:spMkLst>
        </pc:spChg>
        <pc:spChg chg="del">
          <ac:chgData name="Kate Narh (2419949)" userId="S::2419949@student.uwtsd.ac.uk::a45645f2-f90c-44dd-bdb4-5aaf9b757799" providerId="AD" clId="Web-{9EE79551-795C-A127-AE70-B0419A73323D}" dt="2025-10-11T12:51:41.841" v="31"/>
          <ac:spMkLst>
            <pc:docMk/>
            <pc:sldMk cId="3374912010" sldId="262"/>
            <ac:spMk id="40" creationId="{F13C74B1-5B17-4795-BED0-7140497B445A}"/>
          </ac:spMkLst>
        </pc:spChg>
        <pc:spChg chg="del">
          <ac:chgData name="Kate Narh (2419949)" userId="S::2419949@student.uwtsd.ac.uk::a45645f2-f90c-44dd-bdb4-5aaf9b757799" providerId="AD" clId="Web-{9EE79551-795C-A127-AE70-B0419A73323D}" dt="2025-10-11T12:51:41.841" v="31"/>
          <ac:spMkLst>
            <pc:docMk/>
            <pc:sldMk cId="3374912010" sldId="262"/>
            <ac:spMk id="41" creationId="{D4974D33-8DC5-464E-8C6D-BE58F0669C17}"/>
          </ac:spMkLst>
        </pc:spChg>
      </pc:sldChg>
      <pc:sldChg chg="delSp modSp mod modClrScheme delDesignElem chgLayout">
        <pc:chgData name="Kate Narh (2419949)" userId="S::2419949@student.uwtsd.ac.uk::a45645f2-f90c-44dd-bdb4-5aaf9b757799" providerId="AD" clId="Web-{9EE79551-795C-A127-AE70-B0419A73323D}" dt="2025-10-11T12:58:30.900" v="56"/>
        <pc:sldMkLst>
          <pc:docMk/>
          <pc:sldMk cId="1963672877" sldId="263"/>
        </pc:sldMkLst>
        <pc:spChg chg="mod ord">
          <ac:chgData name="Kate Narh (2419949)" userId="S::2419949@student.uwtsd.ac.uk::a45645f2-f90c-44dd-bdb4-5aaf9b757799" providerId="AD" clId="Web-{9EE79551-795C-A127-AE70-B0419A73323D}" dt="2025-10-11T12:58:30.900" v="56"/>
          <ac:spMkLst>
            <pc:docMk/>
            <pc:sldMk cId="1963672877" sldId="263"/>
            <ac:spMk id="2" creationId="{0E731002-9E17-F794-14BA-4741BB974070}"/>
          </ac:spMkLst>
        </pc:spChg>
        <pc:spChg chg="del">
          <ac:chgData name="Kate Narh (2419949)" userId="S::2419949@student.uwtsd.ac.uk::a45645f2-f90c-44dd-bdb4-5aaf9b757799" providerId="AD" clId="Web-{9EE79551-795C-A127-AE70-B0419A73323D}" dt="2025-10-11T12:51:41.841" v="31"/>
          <ac:spMkLst>
            <pc:docMk/>
            <pc:sldMk cId="1963672877" sldId="263"/>
            <ac:spMk id="35" creationId="{D009D6D5-DAC2-4A8B-A17A-E206B9012D09}"/>
          </ac:spMkLst>
        </pc:spChg>
        <pc:spChg chg="mod ord">
          <ac:chgData name="Kate Narh (2419949)" userId="S::2419949@student.uwtsd.ac.uk::a45645f2-f90c-44dd-bdb4-5aaf9b757799" providerId="AD" clId="Web-{9EE79551-795C-A127-AE70-B0419A73323D}" dt="2025-10-11T12:58:30.900" v="56"/>
          <ac:spMkLst>
            <pc:docMk/>
            <pc:sldMk cId="1963672877" sldId="263"/>
            <ac:spMk id="36" creationId="{6E914D03-B40F-21E0-8DF6-9889A4C22F39}"/>
          </ac:spMkLst>
        </pc:spChg>
      </pc:sldChg>
      <pc:sldChg chg="delSp modSp mod modClrScheme delDesignElem chgLayout">
        <pc:chgData name="Kate Narh (2419949)" userId="S::2419949@student.uwtsd.ac.uk::a45645f2-f90c-44dd-bdb4-5aaf9b757799" providerId="AD" clId="Web-{9EE79551-795C-A127-AE70-B0419A73323D}" dt="2025-10-11T12:58:30.900" v="56"/>
        <pc:sldMkLst>
          <pc:docMk/>
          <pc:sldMk cId="1949622504" sldId="264"/>
        </pc:sldMkLst>
        <pc:spChg chg="mod ord">
          <ac:chgData name="Kate Narh (2419949)" userId="S::2419949@student.uwtsd.ac.uk::a45645f2-f90c-44dd-bdb4-5aaf9b757799" providerId="AD" clId="Web-{9EE79551-795C-A127-AE70-B0419A73323D}" dt="2025-10-11T12:58:30.900" v="56"/>
          <ac:spMkLst>
            <pc:docMk/>
            <pc:sldMk cId="1949622504" sldId="264"/>
            <ac:spMk id="2" creationId="{4120601F-B9BC-03E9-7CBC-2757109A010F}"/>
          </ac:spMkLst>
        </pc:spChg>
        <pc:spChg chg="mod ord">
          <ac:chgData name="Kate Narh (2419949)" userId="S::2419949@student.uwtsd.ac.uk::a45645f2-f90c-44dd-bdb4-5aaf9b757799" providerId="AD" clId="Web-{9EE79551-795C-A127-AE70-B0419A73323D}" dt="2025-10-11T12:58:30.900" v="56"/>
          <ac:spMkLst>
            <pc:docMk/>
            <pc:sldMk cId="1949622504" sldId="264"/>
            <ac:spMk id="3" creationId="{68B6B258-1EC5-4E33-4D36-2B3E7768135F}"/>
          </ac:spMkLst>
        </pc:spChg>
        <pc:spChg chg="del">
          <ac:chgData name="Kate Narh (2419949)" userId="S::2419949@student.uwtsd.ac.uk::a45645f2-f90c-44dd-bdb4-5aaf9b757799" providerId="AD" clId="Web-{9EE79551-795C-A127-AE70-B0419A73323D}" dt="2025-10-11T12:51:41.841" v="31"/>
          <ac:spMkLst>
            <pc:docMk/>
            <pc:sldMk cId="1949622504" sldId="264"/>
            <ac:spMk id="56" creationId="{04C21BAE-6866-4C7A-A7EC-C1B2E572D5BE}"/>
          </ac:spMkLst>
        </pc:spChg>
        <pc:spChg chg="del">
          <ac:chgData name="Kate Narh (2419949)" userId="S::2419949@student.uwtsd.ac.uk::a45645f2-f90c-44dd-bdb4-5aaf9b757799" providerId="AD" clId="Web-{9EE79551-795C-A127-AE70-B0419A73323D}" dt="2025-10-11T12:51:41.841" v="31"/>
          <ac:spMkLst>
            <pc:docMk/>
            <pc:sldMk cId="1949622504" sldId="264"/>
            <ac:spMk id="57" creationId="{7E7D0C94-08B4-48AE-8813-CC4D60294F42}"/>
          </ac:spMkLst>
        </pc:spChg>
        <pc:spChg chg="del">
          <ac:chgData name="Kate Narh (2419949)" userId="S::2419949@student.uwtsd.ac.uk::a45645f2-f90c-44dd-bdb4-5aaf9b757799" providerId="AD" clId="Web-{9EE79551-795C-A127-AE70-B0419A73323D}" dt="2025-10-11T12:51:41.841" v="31"/>
          <ac:spMkLst>
            <pc:docMk/>
            <pc:sldMk cId="1949622504" sldId="264"/>
            <ac:spMk id="58" creationId="{DD0D366F-455D-4298-97E9-89785ADAEC06}"/>
          </ac:spMkLst>
        </pc:spChg>
        <pc:spChg chg="del">
          <ac:chgData name="Kate Narh (2419949)" userId="S::2419949@student.uwtsd.ac.uk::a45645f2-f90c-44dd-bdb4-5aaf9b757799" providerId="AD" clId="Web-{9EE79551-795C-A127-AE70-B0419A73323D}" dt="2025-10-11T12:51:41.841" v="31"/>
          <ac:spMkLst>
            <pc:docMk/>
            <pc:sldMk cId="1949622504" sldId="264"/>
            <ac:spMk id="59" creationId="{F0C518C2-0AA4-470C-87B9-9CBF428FBA25}"/>
          </ac:spMkLst>
        </pc:spChg>
      </pc:sldChg>
      <pc:sldChg chg="delSp modSp mod modClrScheme delDesignElem chgLayout">
        <pc:chgData name="Kate Narh (2419949)" userId="S::2419949@student.uwtsd.ac.uk::a45645f2-f90c-44dd-bdb4-5aaf9b757799" providerId="AD" clId="Web-{9EE79551-795C-A127-AE70-B0419A73323D}" dt="2025-10-11T12:58:30.900" v="56"/>
        <pc:sldMkLst>
          <pc:docMk/>
          <pc:sldMk cId="3512905000" sldId="265"/>
        </pc:sldMkLst>
        <pc:spChg chg="mod ord">
          <ac:chgData name="Kate Narh (2419949)" userId="S::2419949@student.uwtsd.ac.uk::a45645f2-f90c-44dd-bdb4-5aaf9b757799" providerId="AD" clId="Web-{9EE79551-795C-A127-AE70-B0419A73323D}" dt="2025-10-11T12:58:30.900" v="56"/>
          <ac:spMkLst>
            <pc:docMk/>
            <pc:sldMk cId="3512905000" sldId="265"/>
            <ac:spMk id="2" creationId="{04A666DC-EB0E-5E46-3ABD-EFE1FA055CC7}"/>
          </ac:spMkLst>
        </pc:spChg>
        <pc:spChg chg="del">
          <ac:chgData name="Kate Narh (2419949)" userId="S::2419949@student.uwtsd.ac.uk::a45645f2-f90c-44dd-bdb4-5aaf9b757799" providerId="AD" clId="Web-{9EE79551-795C-A127-AE70-B0419A73323D}" dt="2025-10-11T12:51:41.841" v="31"/>
          <ac:spMkLst>
            <pc:docMk/>
            <pc:sldMk cId="3512905000" sldId="265"/>
            <ac:spMk id="15" creationId="{B50AB553-2A96-4A92-96F2-93548E096954}"/>
          </ac:spMkLst>
        </pc:spChg>
        <pc:graphicFrameChg chg="mod ord">
          <ac:chgData name="Kate Narh (2419949)" userId="S::2419949@student.uwtsd.ac.uk::a45645f2-f90c-44dd-bdb4-5aaf9b757799" providerId="AD" clId="Web-{9EE79551-795C-A127-AE70-B0419A73323D}" dt="2025-10-11T12:58:30.900" v="56"/>
          <ac:graphicFrameMkLst>
            <pc:docMk/>
            <pc:sldMk cId="3512905000" sldId="265"/>
            <ac:graphicFrameMk id="16" creationId="{F552EA1E-296A-3628-219C-11AA22247CA4}"/>
          </ac:graphicFrameMkLst>
        </pc:graphicFrameChg>
      </pc:sldChg>
      <pc:sldChg chg="addSp delSp modSp mod modClrScheme delDesignElem chgLayout">
        <pc:chgData name="Kate Narh (2419949)" userId="S::2419949@student.uwtsd.ac.uk::a45645f2-f90c-44dd-bdb4-5aaf9b757799" providerId="AD" clId="Web-{9EE79551-795C-A127-AE70-B0419A73323D}" dt="2025-10-11T12:58:30.900" v="56"/>
        <pc:sldMkLst>
          <pc:docMk/>
          <pc:sldMk cId="2701476605" sldId="266"/>
        </pc:sldMkLst>
        <pc:spChg chg="mod ord">
          <ac:chgData name="Kate Narh (2419949)" userId="S::2419949@student.uwtsd.ac.uk::a45645f2-f90c-44dd-bdb4-5aaf9b757799" providerId="AD" clId="Web-{9EE79551-795C-A127-AE70-B0419A73323D}" dt="2025-10-11T12:58:30.900" v="56"/>
          <ac:spMkLst>
            <pc:docMk/>
            <pc:sldMk cId="2701476605" sldId="266"/>
            <ac:spMk id="2" creationId="{DA45198D-2A24-2D06-0DE1-C3F97849D5C6}"/>
          </ac:spMkLst>
        </pc:spChg>
        <pc:spChg chg="add del">
          <ac:chgData name="Kate Narh (2419949)" userId="S::2419949@student.uwtsd.ac.uk::a45645f2-f90c-44dd-bdb4-5aaf9b757799" providerId="AD" clId="Web-{9EE79551-795C-A127-AE70-B0419A73323D}" dt="2025-10-11T12:45:11.897" v="8"/>
          <ac:spMkLst>
            <pc:docMk/>
            <pc:sldMk cId="2701476605" sldId="266"/>
            <ac:spMk id="21" creationId="{9D25F302-27C5-414F-97F8-6EA0A6C028BA}"/>
          </ac:spMkLst>
        </pc:spChg>
        <pc:spChg chg="add del">
          <ac:chgData name="Kate Narh (2419949)" userId="S::2419949@student.uwtsd.ac.uk::a45645f2-f90c-44dd-bdb4-5aaf9b757799" providerId="AD" clId="Web-{9EE79551-795C-A127-AE70-B0419A73323D}" dt="2025-10-11T12:45:11.897" v="8"/>
          <ac:spMkLst>
            <pc:docMk/>
            <pc:sldMk cId="2701476605" sldId="266"/>
            <ac:spMk id="23" creationId="{830A36F8-48C2-4842-A87B-8CE8DF4E7FD2}"/>
          </ac:spMkLst>
        </pc:spChg>
        <pc:spChg chg="add del">
          <ac:chgData name="Kate Narh (2419949)" userId="S::2419949@student.uwtsd.ac.uk::a45645f2-f90c-44dd-bdb4-5aaf9b757799" providerId="AD" clId="Web-{9EE79551-795C-A127-AE70-B0419A73323D}" dt="2025-10-11T12:45:11.897" v="8"/>
          <ac:spMkLst>
            <pc:docMk/>
            <pc:sldMk cId="2701476605" sldId="266"/>
            <ac:spMk id="25" creationId="{8F451A30-466B-4996-9BA5-CD6ABCC6D558}"/>
          </ac:spMkLst>
        </pc:spChg>
        <pc:spChg chg="add del">
          <ac:chgData name="Kate Narh (2419949)" userId="S::2419949@student.uwtsd.ac.uk::a45645f2-f90c-44dd-bdb4-5aaf9b757799" providerId="AD" clId="Web-{9EE79551-795C-A127-AE70-B0419A73323D}" dt="2025-10-11T12:45:49.369" v="10"/>
          <ac:spMkLst>
            <pc:docMk/>
            <pc:sldMk cId="2701476605" sldId="266"/>
            <ac:spMk id="27" creationId="{EBB17A8D-9B05-F73E-604D-3FF58B8A170E}"/>
          </ac:spMkLst>
        </pc:spChg>
        <pc:spChg chg="add del">
          <ac:chgData name="Kate Narh (2419949)" userId="S::2419949@student.uwtsd.ac.uk::a45645f2-f90c-44dd-bdb4-5aaf9b757799" providerId="AD" clId="Web-{9EE79551-795C-A127-AE70-B0419A73323D}" dt="2025-10-11T12:46:18.450" v="12"/>
          <ac:spMkLst>
            <pc:docMk/>
            <pc:sldMk cId="2701476605" sldId="266"/>
            <ac:spMk id="30" creationId="{AF6CB648-9554-488A-B457-99CAAD1DA528}"/>
          </ac:spMkLst>
        </pc:spChg>
        <pc:spChg chg="add del">
          <ac:chgData name="Kate Narh (2419949)" userId="S::2419949@student.uwtsd.ac.uk::a45645f2-f90c-44dd-bdb4-5aaf9b757799" providerId="AD" clId="Web-{9EE79551-795C-A127-AE70-B0419A73323D}" dt="2025-10-11T12:46:18.450" v="12"/>
          <ac:spMkLst>
            <pc:docMk/>
            <pc:sldMk cId="2701476605" sldId="266"/>
            <ac:spMk id="31" creationId="{E3ADCBE7-9330-1CDA-00EB-CDD12DB722FF}"/>
          </ac:spMkLst>
        </pc:spChg>
        <pc:spChg chg="add del">
          <ac:chgData name="Kate Narh (2419949)" userId="S::2419949@student.uwtsd.ac.uk::a45645f2-f90c-44dd-bdb4-5aaf9b757799" providerId="AD" clId="Web-{9EE79551-795C-A127-AE70-B0419A73323D}" dt="2025-10-11T12:51:20.777" v="30"/>
          <ac:spMkLst>
            <pc:docMk/>
            <pc:sldMk cId="2701476605" sldId="266"/>
            <ac:spMk id="33" creationId="{5F879AC3-D4CE-493C-ADC7-06205677F4F8}"/>
          </ac:spMkLst>
        </pc:spChg>
        <pc:spChg chg="add del">
          <ac:chgData name="Kate Narh (2419949)" userId="S::2419949@student.uwtsd.ac.uk::a45645f2-f90c-44dd-bdb4-5aaf9b757799" providerId="AD" clId="Web-{9EE79551-795C-A127-AE70-B0419A73323D}" dt="2025-10-11T12:51:20.777" v="30"/>
          <ac:spMkLst>
            <pc:docMk/>
            <pc:sldMk cId="2701476605" sldId="266"/>
            <ac:spMk id="34" creationId="{736F0DFD-0954-464F-BF12-DD2E6F6E0380}"/>
          </ac:spMkLst>
        </pc:spChg>
        <pc:spChg chg="add mod ord">
          <ac:chgData name="Kate Narh (2419949)" userId="S::2419949@student.uwtsd.ac.uk::a45645f2-f90c-44dd-bdb4-5aaf9b757799" providerId="AD" clId="Web-{9EE79551-795C-A127-AE70-B0419A73323D}" dt="2025-10-11T12:58:30.900" v="56"/>
          <ac:spMkLst>
            <pc:docMk/>
            <pc:sldMk cId="2701476605" sldId="266"/>
            <ac:spMk id="52" creationId="{EC40D497-8CB3-6C50-1B8E-8E8CF141932A}"/>
          </ac:spMkLst>
        </pc:spChg>
        <pc:spChg chg="add del">
          <ac:chgData name="Kate Narh (2419949)" userId="S::2419949@student.uwtsd.ac.uk::a45645f2-f90c-44dd-bdb4-5aaf9b757799" providerId="AD" clId="Web-{9EE79551-795C-A127-AE70-B0419A73323D}" dt="2025-10-11T12:51:20.762" v="29"/>
          <ac:spMkLst>
            <pc:docMk/>
            <pc:sldMk cId="2701476605" sldId="266"/>
            <ac:spMk id="57" creationId="{100EDD19-6802-4EC3-95CE-CFFAB042CFD6}"/>
          </ac:spMkLst>
        </pc:spChg>
        <pc:spChg chg="add del">
          <ac:chgData name="Kate Narh (2419949)" userId="S::2419949@student.uwtsd.ac.uk::a45645f2-f90c-44dd-bdb4-5aaf9b757799" providerId="AD" clId="Web-{9EE79551-795C-A127-AE70-B0419A73323D}" dt="2025-10-11T12:51:06.277" v="27"/>
          <ac:spMkLst>
            <pc:docMk/>
            <pc:sldMk cId="2701476605" sldId="266"/>
            <ac:spMk id="58" creationId="{C0763A76-9F1C-4FC5-82B7-DD475DA461B2}"/>
          </ac:spMkLst>
        </pc:spChg>
        <pc:spChg chg="add del">
          <ac:chgData name="Kate Narh (2419949)" userId="S::2419949@student.uwtsd.ac.uk::a45645f2-f90c-44dd-bdb4-5aaf9b757799" providerId="AD" clId="Web-{9EE79551-795C-A127-AE70-B0419A73323D}" dt="2025-10-11T12:51:20.762" v="29"/>
          <ac:spMkLst>
            <pc:docMk/>
            <pc:sldMk cId="2701476605" sldId="266"/>
            <ac:spMk id="59" creationId="{DB17E863-922E-4C26-BD64-E8FD41D28661}"/>
          </ac:spMkLst>
        </pc:spChg>
        <pc:spChg chg="add del">
          <ac:chgData name="Kate Narh (2419949)" userId="S::2419949@student.uwtsd.ac.uk::a45645f2-f90c-44dd-bdb4-5aaf9b757799" providerId="AD" clId="Web-{9EE79551-795C-A127-AE70-B0419A73323D}" dt="2025-10-11T12:51:06.277" v="27"/>
          <ac:spMkLst>
            <pc:docMk/>
            <pc:sldMk cId="2701476605" sldId="266"/>
            <ac:spMk id="60" creationId="{E81BF4F6-F2CF-4984-9D14-D6966D92F99F}"/>
          </ac:spMkLst>
        </pc:spChg>
        <pc:spChg chg="add del">
          <ac:chgData name="Kate Narh (2419949)" userId="S::2419949@student.uwtsd.ac.uk::a45645f2-f90c-44dd-bdb4-5aaf9b757799" providerId="AD" clId="Web-{9EE79551-795C-A127-AE70-B0419A73323D}" dt="2025-10-11T12:51:41.841" v="31"/>
          <ac:spMkLst>
            <pc:docMk/>
            <pc:sldMk cId="2701476605" sldId="266"/>
            <ac:spMk id="67" creationId="{87BF42CA-AD55-48B4-8949-C4DCA60A6AEE}"/>
          </ac:spMkLst>
        </pc:spChg>
        <pc:spChg chg="add del">
          <ac:chgData name="Kate Narh (2419949)" userId="S::2419949@student.uwtsd.ac.uk::a45645f2-f90c-44dd-bdb4-5aaf9b757799" providerId="AD" clId="Web-{9EE79551-795C-A127-AE70-B0419A73323D}" dt="2025-10-11T12:51:41.841" v="31"/>
          <ac:spMkLst>
            <pc:docMk/>
            <pc:sldMk cId="2701476605" sldId="266"/>
            <ac:spMk id="68" creationId="{66AE1D3D-3106-4CB2-AA7C-0C1642AC0F2E}"/>
          </ac:spMkLst>
        </pc:spChg>
        <pc:grpChg chg="add del">
          <ac:chgData name="Kate Narh (2419949)" userId="S::2419949@student.uwtsd.ac.uk::a45645f2-f90c-44dd-bdb4-5aaf9b757799" providerId="AD" clId="Web-{9EE79551-795C-A127-AE70-B0419A73323D}" dt="2025-10-11T12:51:41.841" v="31"/>
          <ac:grpSpMkLst>
            <pc:docMk/>
            <pc:sldMk cId="2701476605" sldId="266"/>
            <ac:grpSpMk id="61" creationId="{0A31B6AF-B711-4CDB-8C2B-16E963DDC4C5}"/>
          </ac:grpSpMkLst>
        </pc:grpChg>
        <pc:graphicFrameChg chg="del mod modGraphic">
          <ac:chgData name="Kate Narh (2419949)" userId="S::2419949@student.uwtsd.ac.uk::a45645f2-f90c-44dd-bdb4-5aaf9b757799" providerId="AD" clId="Web-{9EE79551-795C-A127-AE70-B0419A73323D}" dt="2025-10-11T12:48:38.224" v="17"/>
          <ac:graphicFrameMkLst>
            <pc:docMk/>
            <pc:sldMk cId="2701476605" sldId="266"/>
            <ac:graphicFrameMk id="16" creationId="{CB7080CC-4996-763A-C7F7-2A4AD7288C87}"/>
          </ac:graphicFrameMkLst>
        </pc:graphicFrameChg>
        <pc:picChg chg="add del">
          <ac:chgData name="Kate Narh (2419949)" userId="S::2419949@student.uwtsd.ac.uk::a45645f2-f90c-44dd-bdb4-5aaf9b757799" providerId="AD" clId="Web-{9EE79551-795C-A127-AE70-B0419A73323D}" dt="2025-10-11T12:51:06.277" v="27"/>
          <ac:picMkLst>
            <pc:docMk/>
            <pc:sldMk cId="2701476605" sldId="266"/>
            <ac:picMk id="54" creationId="{F1E202EE-2C26-E348-0E5E-4F311D522DD1}"/>
          </ac:picMkLst>
        </pc:picChg>
        <pc:cxnChg chg="add del">
          <ac:chgData name="Kate Narh (2419949)" userId="S::2419949@student.uwtsd.ac.uk::a45645f2-f90c-44dd-bdb4-5aaf9b757799" providerId="AD" clId="Web-{9EE79551-795C-A127-AE70-B0419A73323D}" dt="2025-10-11T12:45:49.369" v="10"/>
          <ac:cxnSpMkLst>
            <pc:docMk/>
            <pc:sldMk cId="2701476605" sldId="266"/>
            <ac:cxnSpMk id="28" creationId="{08671CFF-13CE-4046-6B91-44F30DCCF2E7}"/>
          </ac:cxnSpMkLst>
        </pc:cxnChg>
      </pc:sldChg>
      <pc:sldChg chg="delSp modSp mod modClrScheme delDesignElem chgLayout">
        <pc:chgData name="Kate Narh (2419949)" userId="S::2419949@student.uwtsd.ac.uk::a45645f2-f90c-44dd-bdb4-5aaf9b757799" providerId="AD" clId="Web-{9EE79551-795C-A127-AE70-B0419A73323D}" dt="2025-10-11T12:58:30.900" v="56"/>
        <pc:sldMkLst>
          <pc:docMk/>
          <pc:sldMk cId="2329236751" sldId="270"/>
        </pc:sldMkLst>
        <pc:spChg chg="mod ord">
          <ac:chgData name="Kate Narh (2419949)" userId="S::2419949@student.uwtsd.ac.uk::a45645f2-f90c-44dd-bdb4-5aaf9b757799" providerId="AD" clId="Web-{9EE79551-795C-A127-AE70-B0419A73323D}" dt="2025-10-11T12:58:30.900" v="56"/>
          <ac:spMkLst>
            <pc:docMk/>
            <pc:sldMk cId="2329236751" sldId="270"/>
            <ac:spMk id="2" creationId="{71A6AD73-3824-45EB-C6C0-EE8F7B9E500F}"/>
          </ac:spMkLst>
        </pc:spChg>
        <pc:spChg chg="del">
          <ac:chgData name="Kate Narh (2419949)" userId="S::2419949@student.uwtsd.ac.uk::a45645f2-f90c-44dd-bdb4-5aaf9b757799" providerId="AD" clId="Web-{9EE79551-795C-A127-AE70-B0419A73323D}" dt="2025-10-11T12:51:41.841" v="31"/>
          <ac:spMkLst>
            <pc:docMk/>
            <pc:sldMk cId="2329236751" sldId="270"/>
            <ac:spMk id="56" creationId="{BACC6370-2D7E-4714-9D71-7542949D7D5D}"/>
          </ac:spMkLst>
        </pc:spChg>
        <pc:spChg chg="del">
          <ac:chgData name="Kate Narh (2419949)" userId="S::2419949@student.uwtsd.ac.uk::a45645f2-f90c-44dd-bdb4-5aaf9b757799" providerId="AD" clId="Web-{9EE79551-795C-A127-AE70-B0419A73323D}" dt="2025-10-11T12:51:41.841" v="31"/>
          <ac:spMkLst>
            <pc:docMk/>
            <pc:sldMk cId="2329236751" sldId="270"/>
            <ac:spMk id="58" creationId="{F68B3F68-107C-434F-AA38-110D5EA91B85}"/>
          </ac:spMkLst>
        </pc:spChg>
        <pc:spChg chg="del">
          <ac:chgData name="Kate Narh (2419949)" userId="S::2419949@student.uwtsd.ac.uk::a45645f2-f90c-44dd-bdb4-5aaf9b757799" providerId="AD" clId="Web-{9EE79551-795C-A127-AE70-B0419A73323D}" dt="2025-10-11T12:51:41.841" v="31"/>
          <ac:spMkLst>
            <pc:docMk/>
            <pc:sldMk cId="2329236751" sldId="270"/>
            <ac:spMk id="60" creationId="{AAD0DBB9-1A4B-4391-81D4-CB19F9AB918A}"/>
          </ac:spMkLst>
        </pc:spChg>
        <pc:spChg chg="del">
          <ac:chgData name="Kate Narh (2419949)" userId="S::2419949@student.uwtsd.ac.uk::a45645f2-f90c-44dd-bdb4-5aaf9b757799" providerId="AD" clId="Web-{9EE79551-795C-A127-AE70-B0419A73323D}" dt="2025-10-11T12:51:41.841" v="31"/>
          <ac:spMkLst>
            <pc:docMk/>
            <pc:sldMk cId="2329236751" sldId="270"/>
            <ac:spMk id="62" creationId="{063BBA22-50EA-4C4D-BE05-F1CE4E63AA56}"/>
          </ac:spMkLst>
        </pc:spChg>
        <pc:graphicFrameChg chg="mod ord">
          <ac:chgData name="Kate Narh (2419949)" userId="S::2419949@student.uwtsd.ac.uk::a45645f2-f90c-44dd-bdb4-5aaf9b757799" providerId="AD" clId="Web-{9EE79551-795C-A127-AE70-B0419A73323D}" dt="2025-10-11T12:58:30.900" v="56"/>
          <ac:graphicFrameMkLst>
            <pc:docMk/>
            <pc:sldMk cId="2329236751" sldId="270"/>
            <ac:graphicFrameMk id="51" creationId="{B116DBE6-184C-7587-3A2A-060FC4E222DB}"/>
          </ac:graphicFrameMkLst>
        </pc:graphicFrameChg>
      </pc:sldChg>
      <pc:sldChg chg="delSp mod modClrScheme delDesignElem chgLayout">
        <pc:chgData name="Kate Narh (2419949)" userId="S::2419949@student.uwtsd.ac.uk::a45645f2-f90c-44dd-bdb4-5aaf9b757799" providerId="AD" clId="Web-{9EE79551-795C-A127-AE70-B0419A73323D}" dt="2025-10-11T12:58:30.900" v="56"/>
        <pc:sldMkLst>
          <pc:docMk/>
          <pc:sldMk cId="3136983181" sldId="271"/>
        </pc:sldMkLst>
        <pc:spChg chg="del">
          <ac:chgData name="Kate Narh (2419949)" userId="S::2419949@student.uwtsd.ac.uk::a45645f2-f90c-44dd-bdb4-5aaf9b757799" providerId="AD" clId="Web-{9EE79551-795C-A127-AE70-B0419A73323D}" dt="2025-10-11T12:51:41.841" v="31"/>
          <ac:spMkLst>
            <pc:docMk/>
            <pc:sldMk cId="3136983181" sldId="271"/>
            <ac:spMk id="12" creationId="{7742A528-B5BC-48B8-92DE-9C2B44451A96}"/>
          </ac:spMkLst>
        </pc:spChg>
      </pc:sldChg>
      <pc:sldChg chg="mod modClrScheme chgLayout">
        <pc:chgData name="Kate Narh (2419949)" userId="S::2419949@student.uwtsd.ac.uk::a45645f2-f90c-44dd-bdb4-5aaf9b757799" providerId="AD" clId="Web-{9EE79551-795C-A127-AE70-B0419A73323D}" dt="2025-10-11T12:58:30.900" v="56"/>
        <pc:sldMkLst>
          <pc:docMk/>
          <pc:sldMk cId="2100857924" sldId="274"/>
        </pc:sldMkLst>
      </pc:sldChg>
      <pc:sldChg chg="mod modClrScheme chgLayout">
        <pc:chgData name="Kate Narh (2419949)" userId="S::2419949@student.uwtsd.ac.uk::a45645f2-f90c-44dd-bdb4-5aaf9b757799" providerId="AD" clId="Web-{9EE79551-795C-A127-AE70-B0419A73323D}" dt="2025-10-11T12:58:30.900" v="56"/>
        <pc:sldMkLst>
          <pc:docMk/>
          <pc:sldMk cId="2390526040" sldId="275"/>
        </pc:sldMkLst>
      </pc:sldChg>
      <pc:sldChg chg="new mod modClrScheme chgLayout">
        <pc:chgData name="Kate Narh (2419949)" userId="S::2419949@student.uwtsd.ac.uk::a45645f2-f90c-44dd-bdb4-5aaf9b757799" providerId="AD" clId="Web-{9EE79551-795C-A127-AE70-B0419A73323D}" dt="2025-10-11T12:58:30.900" v="56"/>
        <pc:sldMkLst>
          <pc:docMk/>
          <pc:sldMk cId="2444449760" sldId="276"/>
        </pc:sldMkLst>
      </pc:sldChg>
      <pc:sldChg chg="new mod modClrScheme chgLayout">
        <pc:chgData name="Kate Narh (2419949)" userId="S::2419949@student.uwtsd.ac.uk::a45645f2-f90c-44dd-bdb4-5aaf9b757799" providerId="AD" clId="Web-{9EE79551-795C-A127-AE70-B0419A73323D}" dt="2025-10-11T12:58:30.900" v="56"/>
        <pc:sldMkLst>
          <pc:docMk/>
          <pc:sldMk cId="1518770661" sldId="277"/>
        </pc:sldMkLst>
      </pc:sldChg>
      <pc:sldMasterChg chg="del delSldLayout">
        <pc:chgData name="Kate Narh (2419949)" userId="S::2419949@student.uwtsd.ac.uk::a45645f2-f90c-44dd-bdb4-5aaf9b757799" providerId="AD" clId="Web-{9EE79551-795C-A127-AE70-B0419A73323D}" dt="2025-10-11T12:51:41.841" v="31"/>
        <pc:sldMasterMkLst>
          <pc:docMk/>
          <pc:sldMasterMk cId="2460954070" sldId="2147483660"/>
        </pc:sldMasterMkLst>
        <pc:sldLayoutChg chg="del">
          <pc:chgData name="Kate Narh (2419949)" userId="S::2419949@student.uwtsd.ac.uk::a45645f2-f90c-44dd-bdb4-5aaf9b757799" providerId="AD" clId="Web-{9EE79551-795C-A127-AE70-B0419A73323D}" dt="2025-10-11T12:51:41.841" v="31"/>
          <pc:sldLayoutMkLst>
            <pc:docMk/>
            <pc:sldMasterMk cId="2460954070" sldId="2147483660"/>
            <pc:sldLayoutMk cId="2385387890" sldId="2147483661"/>
          </pc:sldLayoutMkLst>
        </pc:sldLayoutChg>
        <pc:sldLayoutChg chg="del">
          <pc:chgData name="Kate Narh (2419949)" userId="S::2419949@student.uwtsd.ac.uk::a45645f2-f90c-44dd-bdb4-5aaf9b757799" providerId="AD" clId="Web-{9EE79551-795C-A127-AE70-B0419A73323D}" dt="2025-10-11T12:51:41.841" v="31"/>
          <pc:sldLayoutMkLst>
            <pc:docMk/>
            <pc:sldMasterMk cId="2460954070" sldId="2147483660"/>
            <pc:sldLayoutMk cId="949138452" sldId="2147483662"/>
          </pc:sldLayoutMkLst>
        </pc:sldLayoutChg>
        <pc:sldLayoutChg chg="del">
          <pc:chgData name="Kate Narh (2419949)" userId="S::2419949@student.uwtsd.ac.uk::a45645f2-f90c-44dd-bdb4-5aaf9b757799" providerId="AD" clId="Web-{9EE79551-795C-A127-AE70-B0419A73323D}" dt="2025-10-11T12:51:41.841" v="31"/>
          <pc:sldLayoutMkLst>
            <pc:docMk/>
            <pc:sldMasterMk cId="2460954070" sldId="2147483660"/>
            <pc:sldLayoutMk cId="2591524520" sldId="2147483663"/>
          </pc:sldLayoutMkLst>
        </pc:sldLayoutChg>
        <pc:sldLayoutChg chg="del">
          <pc:chgData name="Kate Narh (2419949)" userId="S::2419949@student.uwtsd.ac.uk::a45645f2-f90c-44dd-bdb4-5aaf9b757799" providerId="AD" clId="Web-{9EE79551-795C-A127-AE70-B0419A73323D}" dt="2025-10-11T12:51:41.841" v="31"/>
          <pc:sldLayoutMkLst>
            <pc:docMk/>
            <pc:sldMasterMk cId="2460954070" sldId="2147483660"/>
            <pc:sldLayoutMk cId="1203092039" sldId="2147483664"/>
          </pc:sldLayoutMkLst>
        </pc:sldLayoutChg>
        <pc:sldLayoutChg chg="del">
          <pc:chgData name="Kate Narh (2419949)" userId="S::2419949@student.uwtsd.ac.uk::a45645f2-f90c-44dd-bdb4-5aaf9b757799" providerId="AD" clId="Web-{9EE79551-795C-A127-AE70-B0419A73323D}" dt="2025-10-11T12:51:41.841" v="31"/>
          <pc:sldLayoutMkLst>
            <pc:docMk/>
            <pc:sldMasterMk cId="2460954070" sldId="2147483660"/>
            <pc:sldLayoutMk cId="3733172339" sldId="2147483665"/>
          </pc:sldLayoutMkLst>
        </pc:sldLayoutChg>
        <pc:sldLayoutChg chg="del">
          <pc:chgData name="Kate Narh (2419949)" userId="S::2419949@student.uwtsd.ac.uk::a45645f2-f90c-44dd-bdb4-5aaf9b757799" providerId="AD" clId="Web-{9EE79551-795C-A127-AE70-B0419A73323D}" dt="2025-10-11T12:51:41.841" v="31"/>
          <pc:sldLayoutMkLst>
            <pc:docMk/>
            <pc:sldMasterMk cId="2460954070" sldId="2147483660"/>
            <pc:sldLayoutMk cId="3210312558" sldId="2147483666"/>
          </pc:sldLayoutMkLst>
        </pc:sldLayoutChg>
        <pc:sldLayoutChg chg="del">
          <pc:chgData name="Kate Narh (2419949)" userId="S::2419949@student.uwtsd.ac.uk::a45645f2-f90c-44dd-bdb4-5aaf9b757799" providerId="AD" clId="Web-{9EE79551-795C-A127-AE70-B0419A73323D}" dt="2025-10-11T12:51:41.841" v="31"/>
          <pc:sldLayoutMkLst>
            <pc:docMk/>
            <pc:sldMasterMk cId="2460954070" sldId="2147483660"/>
            <pc:sldLayoutMk cId="3146388984" sldId="2147483667"/>
          </pc:sldLayoutMkLst>
        </pc:sldLayoutChg>
        <pc:sldLayoutChg chg="del">
          <pc:chgData name="Kate Narh (2419949)" userId="S::2419949@student.uwtsd.ac.uk::a45645f2-f90c-44dd-bdb4-5aaf9b757799" providerId="AD" clId="Web-{9EE79551-795C-A127-AE70-B0419A73323D}" dt="2025-10-11T12:51:41.841" v="31"/>
          <pc:sldLayoutMkLst>
            <pc:docMk/>
            <pc:sldMasterMk cId="2460954070" sldId="2147483660"/>
            <pc:sldLayoutMk cId="3171841454" sldId="2147483668"/>
          </pc:sldLayoutMkLst>
        </pc:sldLayoutChg>
        <pc:sldLayoutChg chg="del">
          <pc:chgData name="Kate Narh (2419949)" userId="S::2419949@student.uwtsd.ac.uk::a45645f2-f90c-44dd-bdb4-5aaf9b757799" providerId="AD" clId="Web-{9EE79551-795C-A127-AE70-B0419A73323D}" dt="2025-10-11T12:51:41.841" v="31"/>
          <pc:sldLayoutMkLst>
            <pc:docMk/>
            <pc:sldMasterMk cId="2460954070" sldId="2147483660"/>
            <pc:sldLayoutMk cId="1718958274" sldId="2147483669"/>
          </pc:sldLayoutMkLst>
        </pc:sldLayoutChg>
        <pc:sldLayoutChg chg="del">
          <pc:chgData name="Kate Narh (2419949)" userId="S::2419949@student.uwtsd.ac.uk::a45645f2-f90c-44dd-bdb4-5aaf9b757799" providerId="AD" clId="Web-{9EE79551-795C-A127-AE70-B0419A73323D}" dt="2025-10-11T12:51:41.841" v="31"/>
          <pc:sldLayoutMkLst>
            <pc:docMk/>
            <pc:sldMasterMk cId="2460954070" sldId="2147483660"/>
            <pc:sldLayoutMk cId="2202905451" sldId="2147483670"/>
          </pc:sldLayoutMkLst>
        </pc:sldLayoutChg>
        <pc:sldLayoutChg chg="del">
          <pc:chgData name="Kate Narh (2419949)" userId="S::2419949@student.uwtsd.ac.uk::a45645f2-f90c-44dd-bdb4-5aaf9b757799" providerId="AD" clId="Web-{9EE79551-795C-A127-AE70-B0419A73323D}" dt="2025-10-11T12:51:41.841" v="31"/>
          <pc:sldLayoutMkLst>
            <pc:docMk/>
            <pc:sldMasterMk cId="2460954070" sldId="2147483660"/>
            <pc:sldLayoutMk cId="3479445657" sldId="2147483671"/>
          </pc:sldLayoutMkLst>
        </pc:sldLayoutChg>
      </pc:sldMasterChg>
      <pc:sldMasterChg chg="add del addSldLayout delSldLayout modSldLayout">
        <pc:chgData name="Kate Narh (2419949)" userId="S::2419949@student.uwtsd.ac.uk::a45645f2-f90c-44dd-bdb4-5aaf9b757799" providerId="AD" clId="Web-{9EE79551-795C-A127-AE70-B0419A73323D}" dt="2025-10-11T12:51:46.497" v="32"/>
        <pc:sldMasterMkLst>
          <pc:docMk/>
          <pc:sldMasterMk cId="3082163394" sldId="2147483672"/>
        </pc:sldMasterMkLst>
        <pc:sldLayoutChg chg="add del mod replId">
          <pc:chgData name="Kate Narh (2419949)" userId="S::2419949@student.uwtsd.ac.uk::a45645f2-f90c-44dd-bdb4-5aaf9b757799" providerId="AD" clId="Web-{9EE79551-795C-A127-AE70-B0419A73323D}" dt="2025-10-11T12:51:46.497" v="32"/>
          <pc:sldLayoutMkLst>
            <pc:docMk/>
            <pc:sldMasterMk cId="3082163394" sldId="2147483672"/>
            <pc:sldLayoutMk cId="758681171" sldId="2147483673"/>
          </pc:sldLayoutMkLst>
        </pc:sldLayoutChg>
        <pc:sldLayoutChg chg="add del mod replId">
          <pc:chgData name="Kate Narh (2419949)" userId="S::2419949@student.uwtsd.ac.uk::a45645f2-f90c-44dd-bdb4-5aaf9b757799" providerId="AD" clId="Web-{9EE79551-795C-A127-AE70-B0419A73323D}" dt="2025-10-11T12:51:46.497" v="32"/>
          <pc:sldLayoutMkLst>
            <pc:docMk/>
            <pc:sldMasterMk cId="3082163394" sldId="2147483672"/>
            <pc:sldLayoutMk cId="1806427496" sldId="2147483674"/>
          </pc:sldLayoutMkLst>
        </pc:sldLayoutChg>
        <pc:sldLayoutChg chg="add del mod replId">
          <pc:chgData name="Kate Narh (2419949)" userId="S::2419949@student.uwtsd.ac.uk::a45645f2-f90c-44dd-bdb4-5aaf9b757799" providerId="AD" clId="Web-{9EE79551-795C-A127-AE70-B0419A73323D}" dt="2025-10-11T12:51:46.497" v="32"/>
          <pc:sldLayoutMkLst>
            <pc:docMk/>
            <pc:sldMasterMk cId="3082163394" sldId="2147483672"/>
            <pc:sldLayoutMk cId="164416209" sldId="2147483675"/>
          </pc:sldLayoutMkLst>
        </pc:sldLayoutChg>
        <pc:sldLayoutChg chg="add del mod replId">
          <pc:chgData name="Kate Narh (2419949)" userId="S::2419949@student.uwtsd.ac.uk::a45645f2-f90c-44dd-bdb4-5aaf9b757799" providerId="AD" clId="Web-{9EE79551-795C-A127-AE70-B0419A73323D}" dt="2025-10-11T12:51:46.497" v="32"/>
          <pc:sldLayoutMkLst>
            <pc:docMk/>
            <pc:sldMasterMk cId="3082163394" sldId="2147483672"/>
            <pc:sldLayoutMk cId="1274860251" sldId="2147483676"/>
          </pc:sldLayoutMkLst>
        </pc:sldLayoutChg>
        <pc:sldLayoutChg chg="add del mod replId">
          <pc:chgData name="Kate Narh (2419949)" userId="S::2419949@student.uwtsd.ac.uk::a45645f2-f90c-44dd-bdb4-5aaf9b757799" providerId="AD" clId="Web-{9EE79551-795C-A127-AE70-B0419A73323D}" dt="2025-10-11T12:51:46.497" v="32"/>
          <pc:sldLayoutMkLst>
            <pc:docMk/>
            <pc:sldMasterMk cId="3082163394" sldId="2147483672"/>
            <pc:sldLayoutMk cId="733776678" sldId="2147483677"/>
          </pc:sldLayoutMkLst>
        </pc:sldLayoutChg>
        <pc:sldLayoutChg chg="add del mod replId">
          <pc:chgData name="Kate Narh (2419949)" userId="S::2419949@student.uwtsd.ac.uk::a45645f2-f90c-44dd-bdb4-5aaf9b757799" providerId="AD" clId="Web-{9EE79551-795C-A127-AE70-B0419A73323D}" dt="2025-10-11T12:51:46.497" v="32"/>
          <pc:sldLayoutMkLst>
            <pc:docMk/>
            <pc:sldMasterMk cId="3082163394" sldId="2147483672"/>
            <pc:sldLayoutMk cId="711244161" sldId="2147483678"/>
          </pc:sldLayoutMkLst>
        </pc:sldLayoutChg>
        <pc:sldLayoutChg chg="add del mod replId">
          <pc:chgData name="Kate Narh (2419949)" userId="S::2419949@student.uwtsd.ac.uk::a45645f2-f90c-44dd-bdb4-5aaf9b757799" providerId="AD" clId="Web-{9EE79551-795C-A127-AE70-B0419A73323D}" dt="2025-10-11T12:51:46.497" v="32"/>
          <pc:sldLayoutMkLst>
            <pc:docMk/>
            <pc:sldMasterMk cId="3082163394" sldId="2147483672"/>
            <pc:sldLayoutMk cId="3935906441" sldId="2147483679"/>
          </pc:sldLayoutMkLst>
        </pc:sldLayoutChg>
        <pc:sldLayoutChg chg="add del mod replId">
          <pc:chgData name="Kate Narh (2419949)" userId="S::2419949@student.uwtsd.ac.uk::a45645f2-f90c-44dd-bdb4-5aaf9b757799" providerId="AD" clId="Web-{9EE79551-795C-A127-AE70-B0419A73323D}" dt="2025-10-11T12:51:46.497" v="32"/>
          <pc:sldLayoutMkLst>
            <pc:docMk/>
            <pc:sldMasterMk cId="3082163394" sldId="2147483672"/>
            <pc:sldLayoutMk cId="1840858096" sldId="2147483680"/>
          </pc:sldLayoutMkLst>
        </pc:sldLayoutChg>
        <pc:sldLayoutChg chg="add del mod replId">
          <pc:chgData name="Kate Narh (2419949)" userId="S::2419949@student.uwtsd.ac.uk::a45645f2-f90c-44dd-bdb4-5aaf9b757799" providerId="AD" clId="Web-{9EE79551-795C-A127-AE70-B0419A73323D}" dt="2025-10-11T12:51:46.497" v="32"/>
          <pc:sldLayoutMkLst>
            <pc:docMk/>
            <pc:sldMasterMk cId="3082163394" sldId="2147483672"/>
            <pc:sldLayoutMk cId="1940785297" sldId="2147483681"/>
          </pc:sldLayoutMkLst>
        </pc:sldLayoutChg>
        <pc:sldLayoutChg chg="add del mod replId">
          <pc:chgData name="Kate Narh (2419949)" userId="S::2419949@student.uwtsd.ac.uk::a45645f2-f90c-44dd-bdb4-5aaf9b757799" providerId="AD" clId="Web-{9EE79551-795C-A127-AE70-B0419A73323D}" dt="2025-10-11T12:51:46.497" v="32"/>
          <pc:sldLayoutMkLst>
            <pc:docMk/>
            <pc:sldMasterMk cId="3082163394" sldId="2147483672"/>
            <pc:sldLayoutMk cId="3198523716" sldId="2147483682"/>
          </pc:sldLayoutMkLst>
        </pc:sldLayoutChg>
        <pc:sldLayoutChg chg="add del mod replId">
          <pc:chgData name="Kate Narh (2419949)" userId="S::2419949@student.uwtsd.ac.uk::a45645f2-f90c-44dd-bdb4-5aaf9b757799" providerId="AD" clId="Web-{9EE79551-795C-A127-AE70-B0419A73323D}" dt="2025-10-11T12:51:46.497" v="32"/>
          <pc:sldLayoutMkLst>
            <pc:docMk/>
            <pc:sldMasterMk cId="3082163394" sldId="2147483672"/>
            <pc:sldLayoutMk cId="1699782112" sldId="2147483683"/>
          </pc:sldLayoutMkLst>
        </pc:sldLayoutChg>
      </pc:sldMasterChg>
      <pc:sldMasterChg chg="add del addSldLayout delSldLayout modSldLayout">
        <pc:chgData name="Kate Narh (2419949)" userId="S::2419949@student.uwtsd.ac.uk::a45645f2-f90c-44dd-bdb4-5aaf9b757799" providerId="AD" clId="Web-{9EE79551-795C-A127-AE70-B0419A73323D}" dt="2025-10-11T12:51:52.685" v="33"/>
        <pc:sldMasterMkLst>
          <pc:docMk/>
          <pc:sldMasterMk cId="3148913063" sldId="2147483684"/>
        </pc:sldMasterMkLst>
        <pc:sldLayoutChg chg="add del mod replId">
          <pc:chgData name="Kate Narh (2419949)" userId="S::2419949@student.uwtsd.ac.uk::a45645f2-f90c-44dd-bdb4-5aaf9b757799" providerId="AD" clId="Web-{9EE79551-795C-A127-AE70-B0419A73323D}" dt="2025-10-11T12:51:52.685" v="33"/>
          <pc:sldLayoutMkLst>
            <pc:docMk/>
            <pc:sldMasterMk cId="3148913063" sldId="2147483684"/>
            <pc:sldLayoutMk cId="1899889386" sldId="2147483685"/>
          </pc:sldLayoutMkLst>
        </pc:sldLayoutChg>
        <pc:sldLayoutChg chg="add del mod replId">
          <pc:chgData name="Kate Narh (2419949)" userId="S::2419949@student.uwtsd.ac.uk::a45645f2-f90c-44dd-bdb4-5aaf9b757799" providerId="AD" clId="Web-{9EE79551-795C-A127-AE70-B0419A73323D}" dt="2025-10-11T12:51:52.685" v="33"/>
          <pc:sldLayoutMkLst>
            <pc:docMk/>
            <pc:sldMasterMk cId="3148913063" sldId="2147483684"/>
            <pc:sldLayoutMk cId="3441380590" sldId="2147483686"/>
          </pc:sldLayoutMkLst>
        </pc:sldLayoutChg>
        <pc:sldLayoutChg chg="add del mod replId">
          <pc:chgData name="Kate Narh (2419949)" userId="S::2419949@student.uwtsd.ac.uk::a45645f2-f90c-44dd-bdb4-5aaf9b757799" providerId="AD" clId="Web-{9EE79551-795C-A127-AE70-B0419A73323D}" dt="2025-10-11T12:51:52.685" v="33"/>
          <pc:sldLayoutMkLst>
            <pc:docMk/>
            <pc:sldMasterMk cId="3148913063" sldId="2147483684"/>
            <pc:sldLayoutMk cId="634443770" sldId="2147483687"/>
          </pc:sldLayoutMkLst>
        </pc:sldLayoutChg>
        <pc:sldLayoutChg chg="add del mod replId">
          <pc:chgData name="Kate Narh (2419949)" userId="S::2419949@student.uwtsd.ac.uk::a45645f2-f90c-44dd-bdb4-5aaf9b757799" providerId="AD" clId="Web-{9EE79551-795C-A127-AE70-B0419A73323D}" dt="2025-10-11T12:51:52.685" v="33"/>
          <pc:sldLayoutMkLst>
            <pc:docMk/>
            <pc:sldMasterMk cId="3148913063" sldId="2147483684"/>
            <pc:sldLayoutMk cId="805417263" sldId="2147483688"/>
          </pc:sldLayoutMkLst>
        </pc:sldLayoutChg>
        <pc:sldLayoutChg chg="add del mod replId">
          <pc:chgData name="Kate Narh (2419949)" userId="S::2419949@student.uwtsd.ac.uk::a45645f2-f90c-44dd-bdb4-5aaf9b757799" providerId="AD" clId="Web-{9EE79551-795C-A127-AE70-B0419A73323D}" dt="2025-10-11T12:51:52.685" v="33"/>
          <pc:sldLayoutMkLst>
            <pc:docMk/>
            <pc:sldMasterMk cId="3148913063" sldId="2147483684"/>
            <pc:sldLayoutMk cId="2774333869" sldId="2147483689"/>
          </pc:sldLayoutMkLst>
        </pc:sldLayoutChg>
        <pc:sldLayoutChg chg="add del mod replId">
          <pc:chgData name="Kate Narh (2419949)" userId="S::2419949@student.uwtsd.ac.uk::a45645f2-f90c-44dd-bdb4-5aaf9b757799" providerId="AD" clId="Web-{9EE79551-795C-A127-AE70-B0419A73323D}" dt="2025-10-11T12:51:52.685" v="33"/>
          <pc:sldLayoutMkLst>
            <pc:docMk/>
            <pc:sldMasterMk cId="3148913063" sldId="2147483684"/>
            <pc:sldLayoutMk cId="2805857524" sldId="2147483690"/>
          </pc:sldLayoutMkLst>
        </pc:sldLayoutChg>
        <pc:sldLayoutChg chg="add del mod replId">
          <pc:chgData name="Kate Narh (2419949)" userId="S::2419949@student.uwtsd.ac.uk::a45645f2-f90c-44dd-bdb4-5aaf9b757799" providerId="AD" clId="Web-{9EE79551-795C-A127-AE70-B0419A73323D}" dt="2025-10-11T12:51:52.685" v="33"/>
          <pc:sldLayoutMkLst>
            <pc:docMk/>
            <pc:sldMasterMk cId="3148913063" sldId="2147483684"/>
            <pc:sldLayoutMk cId="188563417" sldId="2147483691"/>
          </pc:sldLayoutMkLst>
        </pc:sldLayoutChg>
        <pc:sldLayoutChg chg="add del mod replId">
          <pc:chgData name="Kate Narh (2419949)" userId="S::2419949@student.uwtsd.ac.uk::a45645f2-f90c-44dd-bdb4-5aaf9b757799" providerId="AD" clId="Web-{9EE79551-795C-A127-AE70-B0419A73323D}" dt="2025-10-11T12:51:52.685" v="33"/>
          <pc:sldLayoutMkLst>
            <pc:docMk/>
            <pc:sldMasterMk cId="3148913063" sldId="2147483684"/>
            <pc:sldLayoutMk cId="1995181524" sldId="2147483692"/>
          </pc:sldLayoutMkLst>
        </pc:sldLayoutChg>
        <pc:sldLayoutChg chg="add del mod replId">
          <pc:chgData name="Kate Narh (2419949)" userId="S::2419949@student.uwtsd.ac.uk::a45645f2-f90c-44dd-bdb4-5aaf9b757799" providerId="AD" clId="Web-{9EE79551-795C-A127-AE70-B0419A73323D}" dt="2025-10-11T12:51:52.685" v="33"/>
          <pc:sldLayoutMkLst>
            <pc:docMk/>
            <pc:sldMasterMk cId="3148913063" sldId="2147483684"/>
            <pc:sldLayoutMk cId="3991788584" sldId="2147483693"/>
          </pc:sldLayoutMkLst>
        </pc:sldLayoutChg>
        <pc:sldLayoutChg chg="add del mod replId">
          <pc:chgData name="Kate Narh (2419949)" userId="S::2419949@student.uwtsd.ac.uk::a45645f2-f90c-44dd-bdb4-5aaf9b757799" providerId="AD" clId="Web-{9EE79551-795C-A127-AE70-B0419A73323D}" dt="2025-10-11T12:51:52.685" v="33"/>
          <pc:sldLayoutMkLst>
            <pc:docMk/>
            <pc:sldMasterMk cId="3148913063" sldId="2147483684"/>
            <pc:sldLayoutMk cId="1942921614" sldId="2147483694"/>
          </pc:sldLayoutMkLst>
        </pc:sldLayoutChg>
        <pc:sldLayoutChg chg="add del mod replId">
          <pc:chgData name="Kate Narh (2419949)" userId="S::2419949@student.uwtsd.ac.uk::a45645f2-f90c-44dd-bdb4-5aaf9b757799" providerId="AD" clId="Web-{9EE79551-795C-A127-AE70-B0419A73323D}" dt="2025-10-11T12:51:52.685" v="33"/>
          <pc:sldLayoutMkLst>
            <pc:docMk/>
            <pc:sldMasterMk cId="3148913063" sldId="2147483684"/>
            <pc:sldLayoutMk cId="2469015641" sldId="2147483695"/>
          </pc:sldLayoutMkLst>
        </pc:sldLayoutChg>
      </pc:sldMasterChg>
      <pc:sldMasterChg chg="add del addSldLayout delSldLayout modSldLayout">
        <pc:chgData name="Kate Narh (2419949)" userId="S::2419949@student.uwtsd.ac.uk::a45645f2-f90c-44dd-bdb4-5aaf9b757799" providerId="AD" clId="Web-{9EE79551-795C-A127-AE70-B0419A73323D}" dt="2025-10-11T12:52:06.810" v="34"/>
        <pc:sldMasterMkLst>
          <pc:docMk/>
          <pc:sldMasterMk cId="1463108777" sldId="2147483696"/>
        </pc:sldMasterMkLst>
        <pc:sldLayoutChg chg="add del mod replId">
          <pc:chgData name="Kate Narh (2419949)" userId="S::2419949@student.uwtsd.ac.uk::a45645f2-f90c-44dd-bdb4-5aaf9b757799" providerId="AD" clId="Web-{9EE79551-795C-A127-AE70-B0419A73323D}" dt="2025-10-11T12:52:06.810" v="34"/>
          <pc:sldLayoutMkLst>
            <pc:docMk/>
            <pc:sldMasterMk cId="1463108777" sldId="2147483696"/>
            <pc:sldLayoutMk cId="4105384031" sldId="2147483697"/>
          </pc:sldLayoutMkLst>
        </pc:sldLayoutChg>
        <pc:sldLayoutChg chg="add del mod replId">
          <pc:chgData name="Kate Narh (2419949)" userId="S::2419949@student.uwtsd.ac.uk::a45645f2-f90c-44dd-bdb4-5aaf9b757799" providerId="AD" clId="Web-{9EE79551-795C-A127-AE70-B0419A73323D}" dt="2025-10-11T12:52:06.810" v="34"/>
          <pc:sldLayoutMkLst>
            <pc:docMk/>
            <pc:sldMasterMk cId="1463108777" sldId="2147483696"/>
            <pc:sldLayoutMk cId="2636037830" sldId="2147483698"/>
          </pc:sldLayoutMkLst>
        </pc:sldLayoutChg>
        <pc:sldLayoutChg chg="add del mod replId">
          <pc:chgData name="Kate Narh (2419949)" userId="S::2419949@student.uwtsd.ac.uk::a45645f2-f90c-44dd-bdb4-5aaf9b757799" providerId="AD" clId="Web-{9EE79551-795C-A127-AE70-B0419A73323D}" dt="2025-10-11T12:52:06.810" v="34"/>
          <pc:sldLayoutMkLst>
            <pc:docMk/>
            <pc:sldMasterMk cId="1463108777" sldId="2147483696"/>
            <pc:sldLayoutMk cId="1369716174" sldId="2147483699"/>
          </pc:sldLayoutMkLst>
        </pc:sldLayoutChg>
        <pc:sldLayoutChg chg="add del mod replId">
          <pc:chgData name="Kate Narh (2419949)" userId="S::2419949@student.uwtsd.ac.uk::a45645f2-f90c-44dd-bdb4-5aaf9b757799" providerId="AD" clId="Web-{9EE79551-795C-A127-AE70-B0419A73323D}" dt="2025-10-11T12:52:06.810" v="34"/>
          <pc:sldLayoutMkLst>
            <pc:docMk/>
            <pc:sldMasterMk cId="1463108777" sldId="2147483696"/>
            <pc:sldLayoutMk cId="4134379771" sldId="2147483700"/>
          </pc:sldLayoutMkLst>
        </pc:sldLayoutChg>
        <pc:sldLayoutChg chg="add del mod replId">
          <pc:chgData name="Kate Narh (2419949)" userId="S::2419949@student.uwtsd.ac.uk::a45645f2-f90c-44dd-bdb4-5aaf9b757799" providerId="AD" clId="Web-{9EE79551-795C-A127-AE70-B0419A73323D}" dt="2025-10-11T12:52:06.810" v="34"/>
          <pc:sldLayoutMkLst>
            <pc:docMk/>
            <pc:sldMasterMk cId="1463108777" sldId="2147483696"/>
            <pc:sldLayoutMk cId="1247173015" sldId="2147483701"/>
          </pc:sldLayoutMkLst>
        </pc:sldLayoutChg>
        <pc:sldLayoutChg chg="add del mod replId">
          <pc:chgData name="Kate Narh (2419949)" userId="S::2419949@student.uwtsd.ac.uk::a45645f2-f90c-44dd-bdb4-5aaf9b757799" providerId="AD" clId="Web-{9EE79551-795C-A127-AE70-B0419A73323D}" dt="2025-10-11T12:52:06.810" v="34"/>
          <pc:sldLayoutMkLst>
            <pc:docMk/>
            <pc:sldMasterMk cId="1463108777" sldId="2147483696"/>
            <pc:sldLayoutMk cId="1766250957" sldId="2147483702"/>
          </pc:sldLayoutMkLst>
        </pc:sldLayoutChg>
        <pc:sldLayoutChg chg="add del mod replId">
          <pc:chgData name="Kate Narh (2419949)" userId="S::2419949@student.uwtsd.ac.uk::a45645f2-f90c-44dd-bdb4-5aaf9b757799" providerId="AD" clId="Web-{9EE79551-795C-A127-AE70-B0419A73323D}" dt="2025-10-11T12:52:06.810" v="34"/>
          <pc:sldLayoutMkLst>
            <pc:docMk/>
            <pc:sldMasterMk cId="1463108777" sldId="2147483696"/>
            <pc:sldLayoutMk cId="1075865182" sldId="2147483703"/>
          </pc:sldLayoutMkLst>
        </pc:sldLayoutChg>
        <pc:sldLayoutChg chg="add del mod replId">
          <pc:chgData name="Kate Narh (2419949)" userId="S::2419949@student.uwtsd.ac.uk::a45645f2-f90c-44dd-bdb4-5aaf9b757799" providerId="AD" clId="Web-{9EE79551-795C-A127-AE70-B0419A73323D}" dt="2025-10-11T12:52:06.810" v="34"/>
          <pc:sldLayoutMkLst>
            <pc:docMk/>
            <pc:sldMasterMk cId="1463108777" sldId="2147483696"/>
            <pc:sldLayoutMk cId="2419667071" sldId="2147483704"/>
          </pc:sldLayoutMkLst>
        </pc:sldLayoutChg>
        <pc:sldLayoutChg chg="add del mod replId">
          <pc:chgData name="Kate Narh (2419949)" userId="S::2419949@student.uwtsd.ac.uk::a45645f2-f90c-44dd-bdb4-5aaf9b757799" providerId="AD" clId="Web-{9EE79551-795C-A127-AE70-B0419A73323D}" dt="2025-10-11T12:52:06.810" v="34"/>
          <pc:sldLayoutMkLst>
            <pc:docMk/>
            <pc:sldMasterMk cId="1463108777" sldId="2147483696"/>
            <pc:sldLayoutMk cId="2224890219" sldId="2147483705"/>
          </pc:sldLayoutMkLst>
        </pc:sldLayoutChg>
        <pc:sldLayoutChg chg="add del mod replId">
          <pc:chgData name="Kate Narh (2419949)" userId="S::2419949@student.uwtsd.ac.uk::a45645f2-f90c-44dd-bdb4-5aaf9b757799" providerId="AD" clId="Web-{9EE79551-795C-A127-AE70-B0419A73323D}" dt="2025-10-11T12:52:06.810" v="34"/>
          <pc:sldLayoutMkLst>
            <pc:docMk/>
            <pc:sldMasterMk cId="1463108777" sldId="2147483696"/>
            <pc:sldLayoutMk cId="610810431" sldId="2147483706"/>
          </pc:sldLayoutMkLst>
        </pc:sldLayoutChg>
        <pc:sldLayoutChg chg="add del mod replId">
          <pc:chgData name="Kate Narh (2419949)" userId="S::2419949@student.uwtsd.ac.uk::a45645f2-f90c-44dd-bdb4-5aaf9b757799" providerId="AD" clId="Web-{9EE79551-795C-A127-AE70-B0419A73323D}" dt="2025-10-11T12:52:06.810" v="34"/>
          <pc:sldLayoutMkLst>
            <pc:docMk/>
            <pc:sldMasterMk cId="1463108777" sldId="2147483696"/>
            <pc:sldLayoutMk cId="2789370846" sldId="2147483707"/>
          </pc:sldLayoutMkLst>
        </pc:sldLayoutChg>
      </pc:sldMasterChg>
      <pc:sldMasterChg chg="add del addSldLayout delSldLayout modSldLayout">
        <pc:chgData name="Kate Narh (2419949)" userId="S::2419949@student.uwtsd.ac.uk::a45645f2-f90c-44dd-bdb4-5aaf9b757799" providerId="AD" clId="Web-{9EE79551-795C-A127-AE70-B0419A73323D}" dt="2025-10-11T12:52:14.201" v="35"/>
        <pc:sldMasterMkLst>
          <pc:docMk/>
          <pc:sldMasterMk cId="1371443376" sldId="2147483708"/>
        </pc:sldMasterMkLst>
        <pc:sldLayoutChg chg="add del mod replId">
          <pc:chgData name="Kate Narh (2419949)" userId="S::2419949@student.uwtsd.ac.uk::a45645f2-f90c-44dd-bdb4-5aaf9b757799" providerId="AD" clId="Web-{9EE79551-795C-A127-AE70-B0419A73323D}" dt="2025-10-11T12:52:14.201" v="35"/>
          <pc:sldLayoutMkLst>
            <pc:docMk/>
            <pc:sldMasterMk cId="1371443376" sldId="2147483708"/>
            <pc:sldLayoutMk cId="984881152" sldId="2147483709"/>
          </pc:sldLayoutMkLst>
        </pc:sldLayoutChg>
        <pc:sldLayoutChg chg="add del mod replId">
          <pc:chgData name="Kate Narh (2419949)" userId="S::2419949@student.uwtsd.ac.uk::a45645f2-f90c-44dd-bdb4-5aaf9b757799" providerId="AD" clId="Web-{9EE79551-795C-A127-AE70-B0419A73323D}" dt="2025-10-11T12:52:14.201" v="35"/>
          <pc:sldLayoutMkLst>
            <pc:docMk/>
            <pc:sldMasterMk cId="1371443376" sldId="2147483708"/>
            <pc:sldLayoutMk cId="1506133717" sldId="2147483710"/>
          </pc:sldLayoutMkLst>
        </pc:sldLayoutChg>
        <pc:sldLayoutChg chg="add del mod replId">
          <pc:chgData name="Kate Narh (2419949)" userId="S::2419949@student.uwtsd.ac.uk::a45645f2-f90c-44dd-bdb4-5aaf9b757799" providerId="AD" clId="Web-{9EE79551-795C-A127-AE70-B0419A73323D}" dt="2025-10-11T12:52:14.201" v="35"/>
          <pc:sldLayoutMkLst>
            <pc:docMk/>
            <pc:sldMasterMk cId="1371443376" sldId="2147483708"/>
            <pc:sldLayoutMk cId="1249712742" sldId="2147483711"/>
          </pc:sldLayoutMkLst>
        </pc:sldLayoutChg>
        <pc:sldLayoutChg chg="add del mod replId">
          <pc:chgData name="Kate Narh (2419949)" userId="S::2419949@student.uwtsd.ac.uk::a45645f2-f90c-44dd-bdb4-5aaf9b757799" providerId="AD" clId="Web-{9EE79551-795C-A127-AE70-B0419A73323D}" dt="2025-10-11T12:52:14.201" v="35"/>
          <pc:sldLayoutMkLst>
            <pc:docMk/>
            <pc:sldMasterMk cId="1371443376" sldId="2147483708"/>
            <pc:sldLayoutMk cId="610311319" sldId="2147483712"/>
          </pc:sldLayoutMkLst>
        </pc:sldLayoutChg>
        <pc:sldLayoutChg chg="add del mod replId">
          <pc:chgData name="Kate Narh (2419949)" userId="S::2419949@student.uwtsd.ac.uk::a45645f2-f90c-44dd-bdb4-5aaf9b757799" providerId="AD" clId="Web-{9EE79551-795C-A127-AE70-B0419A73323D}" dt="2025-10-11T12:52:14.201" v="35"/>
          <pc:sldLayoutMkLst>
            <pc:docMk/>
            <pc:sldMasterMk cId="1371443376" sldId="2147483708"/>
            <pc:sldLayoutMk cId="2814619797" sldId="2147483713"/>
          </pc:sldLayoutMkLst>
        </pc:sldLayoutChg>
        <pc:sldLayoutChg chg="add del mod replId">
          <pc:chgData name="Kate Narh (2419949)" userId="S::2419949@student.uwtsd.ac.uk::a45645f2-f90c-44dd-bdb4-5aaf9b757799" providerId="AD" clId="Web-{9EE79551-795C-A127-AE70-B0419A73323D}" dt="2025-10-11T12:52:14.201" v="35"/>
          <pc:sldLayoutMkLst>
            <pc:docMk/>
            <pc:sldMasterMk cId="1371443376" sldId="2147483708"/>
            <pc:sldLayoutMk cId="2544690521" sldId="2147483714"/>
          </pc:sldLayoutMkLst>
        </pc:sldLayoutChg>
        <pc:sldLayoutChg chg="add del mod replId">
          <pc:chgData name="Kate Narh (2419949)" userId="S::2419949@student.uwtsd.ac.uk::a45645f2-f90c-44dd-bdb4-5aaf9b757799" providerId="AD" clId="Web-{9EE79551-795C-A127-AE70-B0419A73323D}" dt="2025-10-11T12:52:14.201" v="35"/>
          <pc:sldLayoutMkLst>
            <pc:docMk/>
            <pc:sldMasterMk cId="1371443376" sldId="2147483708"/>
            <pc:sldLayoutMk cId="3804193722" sldId="2147483715"/>
          </pc:sldLayoutMkLst>
        </pc:sldLayoutChg>
        <pc:sldLayoutChg chg="add del mod replId">
          <pc:chgData name="Kate Narh (2419949)" userId="S::2419949@student.uwtsd.ac.uk::a45645f2-f90c-44dd-bdb4-5aaf9b757799" providerId="AD" clId="Web-{9EE79551-795C-A127-AE70-B0419A73323D}" dt="2025-10-11T12:52:14.201" v="35"/>
          <pc:sldLayoutMkLst>
            <pc:docMk/>
            <pc:sldMasterMk cId="1371443376" sldId="2147483708"/>
            <pc:sldLayoutMk cId="3542041992" sldId="2147483716"/>
          </pc:sldLayoutMkLst>
        </pc:sldLayoutChg>
        <pc:sldLayoutChg chg="add del mod replId">
          <pc:chgData name="Kate Narh (2419949)" userId="S::2419949@student.uwtsd.ac.uk::a45645f2-f90c-44dd-bdb4-5aaf9b757799" providerId="AD" clId="Web-{9EE79551-795C-A127-AE70-B0419A73323D}" dt="2025-10-11T12:52:14.201" v="35"/>
          <pc:sldLayoutMkLst>
            <pc:docMk/>
            <pc:sldMasterMk cId="1371443376" sldId="2147483708"/>
            <pc:sldLayoutMk cId="1611517545" sldId="2147483717"/>
          </pc:sldLayoutMkLst>
        </pc:sldLayoutChg>
        <pc:sldLayoutChg chg="add del mod replId">
          <pc:chgData name="Kate Narh (2419949)" userId="S::2419949@student.uwtsd.ac.uk::a45645f2-f90c-44dd-bdb4-5aaf9b757799" providerId="AD" clId="Web-{9EE79551-795C-A127-AE70-B0419A73323D}" dt="2025-10-11T12:52:14.201" v="35"/>
          <pc:sldLayoutMkLst>
            <pc:docMk/>
            <pc:sldMasterMk cId="1371443376" sldId="2147483708"/>
            <pc:sldLayoutMk cId="874442958" sldId="2147483718"/>
          </pc:sldLayoutMkLst>
        </pc:sldLayoutChg>
        <pc:sldLayoutChg chg="add del mod replId">
          <pc:chgData name="Kate Narh (2419949)" userId="S::2419949@student.uwtsd.ac.uk::a45645f2-f90c-44dd-bdb4-5aaf9b757799" providerId="AD" clId="Web-{9EE79551-795C-A127-AE70-B0419A73323D}" dt="2025-10-11T12:52:14.201" v="35"/>
          <pc:sldLayoutMkLst>
            <pc:docMk/>
            <pc:sldMasterMk cId="1371443376" sldId="2147483708"/>
            <pc:sldLayoutMk cId="3600663396" sldId="2147483719"/>
          </pc:sldLayoutMkLst>
        </pc:sldLayoutChg>
      </pc:sldMasterChg>
      <pc:sldMasterChg chg="add del addSldLayout delSldLayout modSldLayout">
        <pc:chgData name="Kate Narh (2419949)" userId="S::2419949@student.uwtsd.ac.uk::a45645f2-f90c-44dd-bdb4-5aaf9b757799" providerId="AD" clId="Web-{9EE79551-795C-A127-AE70-B0419A73323D}" dt="2025-10-11T12:52:29.889" v="36"/>
        <pc:sldMasterMkLst>
          <pc:docMk/>
          <pc:sldMasterMk cId="2349933301" sldId="2147483720"/>
        </pc:sldMasterMkLst>
        <pc:sldLayoutChg chg="add del mod replId">
          <pc:chgData name="Kate Narh (2419949)" userId="S::2419949@student.uwtsd.ac.uk::a45645f2-f90c-44dd-bdb4-5aaf9b757799" providerId="AD" clId="Web-{9EE79551-795C-A127-AE70-B0419A73323D}" dt="2025-10-11T12:52:29.889" v="36"/>
          <pc:sldLayoutMkLst>
            <pc:docMk/>
            <pc:sldMasterMk cId="2349933301" sldId="2147483720"/>
            <pc:sldLayoutMk cId="1248502923" sldId="2147483721"/>
          </pc:sldLayoutMkLst>
        </pc:sldLayoutChg>
        <pc:sldLayoutChg chg="add del mod replId">
          <pc:chgData name="Kate Narh (2419949)" userId="S::2419949@student.uwtsd.ac.uk::a45645f2-f90c-44dd-bdb4-5aaf9b757799" providerId="AD" clId="Web-{9EE79551-795C-A127-AE70-B0419A73323D}" dt="2025-10-11T12:52:29.889" v="36"/>
          <pc:sldLayoutMkLst>
            <pc:docMk/>
            <pc:sldMasterMk cId="2349933301" sldId="2147483720"/>
            <pc:sldLayoutMk cId="960871345" sldId="2147483722"/>
          </pc:sldLayoutMkLst>
        </pc:sldLayoutChg>
        <pc:sldLayoutChg chg="add del mod replId">
          <pc:chgData name="Kate Narh (2419949)" userId="S::2419949@student.uwtsd.ac.uk::a45645f2-f90c-44dd-bdb4-5aaf9b757799" providerId="AD" clId="Web-{9EE79551-795C-A127-AE70-B0419A73323D}" dt="2025-10-11T12:52:29.889" v="36"/>
          <pc:sldLayoutMkLst>
            <pc:docMk/>
            <pc:sldMasterMk cId="2349933301" sldId="2147483720"/>
            <pc:sldLayoutMk cId="3181199570" sldId="2147483723"/>
          </pc:sldLayoutMkLst>
        </pc:sldLayoutChg>
        <pc:sldLayoutChg chg="add del mod replId">
          <pc:chgData name="Kate Narh (2419949)" userId="S::2419949@student.uwtsd.ac.uk::a45645f2-f90c-44dd-bdb4-5aaf9b757799" providerId="AD" clId="Web-{9EE79551-795C-A127-AE70-B0419A73323D}" dt="2025-10-11T12:52:29.889" v="36"/>
          <pc:sldLayoutMkLst>
            <pc:docMk/>
            <pc:sldMasterMk cId="2349933301" sldId="2147483720"/>
            <pc:sldLayoutMk cId="3337750250" sldId="2147483724"/>
          </pc:sldLayoutMkLst>
        </pc:sldLayoutChg>
        <pc:sldLayoutChg chg="add del mod replId">
          <pc:chgData name="Kate Narh (2419949)" userId="S::2419949@student.uwtsd.ac.uk::a45645f2-f90c-44dd-bdb4-5aaf9b757799" providerId="AD" clId="Web-{9EE79551-795C-A127-AE70-B0419A73323D}" dt="2025-10-11T12:52:29.889" v="36"/>
          <pc:sldLayoutMkLst>
            <pc:docMk/>
            <pc:sldMasterMk cId="2349933301" sldId="2147483720"/>
            <pc:sldLayoutMk cId="2830325376" sldId="2147483725"/>
          </pc:sldLayoutMkLst>
        </pc:sldLayoutChg>
        <pc:sldLayoutChg chg="add del mod replId">
          <pc:chgData name="Kate Narh (2419949)" userId="S::2419949@student.uwtsd.ac.uk::a45645f2-f90c-44dd-bdb4-5aaf9b757799" providerId="AD" clId="Web-{9EE79551-795C-A127-AE70-B0419A73323D}" dt="2025-10-11T12:52:29.889" v="36"/>
          <pc:sldLayoutMkLst>
            <pc:docMk/>
            <pc:sldMasterMk cId="2349933301" sldId="2147483720"/>
            <pc:sldLayoutMk cId="4150090276" sldId="2147483726"/>
          </pc:sldLayoutMkLst>
        </pc:sldLayoutChg>
        <pc:sldLayoutChg chg="add del mod replId">
          <pc:chgData name="Kate Narh (2419949)" userId="S::2419949@student.uwtsd.ac.uk::a45645f2-f90c-44dd-bdb4-5aaf9b757799" providerId="AD" clId="Web-{9EE79551-795C-A127-AE70-B0419A73323D}" dt="2025-10-11T12:52:29.889" v="36"/>
          <pc:sldLayoutMkLst>
            <pc:docMk/>
            <pc:sldMasterMk cId="2349933301" sldId="2147483720"/>
            <pc:sldLayoutMk cId="3529757452" sldId="2147483727"/>
          </pc:sldLayoutMkLst>
        </pc:sldLayoutChg>
        <pc:sldLayoutChg chg="add del mod replId">
          <pc:chgData name="Kate Narh (2419949)" userId="S::2419949@student.uwtsd.ac.uk::a45645f2-f90c-44dd-bdb4-5aaf9b757799" providerId="AD" clId="Web-{9EE79551-795C-A127-AE70-B0419A73323D}" dt="2025-10-11T12:52:29.889" v="36"/>
          <pc:sldLayoutMkLst>
            <pc:docMk/>
            <pc:sldMasterMk cId="2349933301" sldId="2147483720"/>
            <pc:sldLayoutMk cId="3783760226" sldId="2147483728"/>
          </pc:sldLayoutMkLst>
        </pc:sldLayoutChg>
        <pc:sldLayoutChg chg="add del mod replId">
          <pc:chgData name="Kate Narh (2419949)" userId="S::2419949@student.uwtsd.ac.uk::a45645f2-f90c-44dd-bdb4-5aaf9b757799" providerId="AD" clId="Web-{9EE79551-795C-A127-AE70-B0419A73323D}" dt="2025-10-11T12:52:29.889" v="36"/>
          <pc:sldLayoutMkLst>
            <pc:docMk/>
            <pc:sldMasterMk cId="2349933301" sldId="2147483720"/>
            <pc:sldLayoutMk cId="2691411612" sldId="2147483729"/>
          </pc:sldLayoutMkLst>
        </pc:sldLayoutChg>
        <pc:sldLayoutChg chg="add del mod replId">
          <pc:chgData name="Kate Narh (2419949)" userId="S::2419949@student.uwtsd.ac.uk::a45645f2-f90c-44dd-bdb4-5aaf9b757799" providerId="AD" clId="Web-{9EE79551-795C-A127-AE70-B0419A73323D}" dt="2025-10-11T12:52:29.889" v="36"/>
          <pc:sldLayoutMkLst>
            <pc:docMk/>
            <pc:sldMasterMk cId="2349933301" sldId="2147483720"/>
            <pc:sldLayoutMk cId="80810267" sldId="2147483730"/>
          </pc:sldLayoutMkLst>
        </pc:sldLayoutChg>
        <pc:sldLayoutChg chg="add del mod replId">
          <pc:chgData name="Kate Narh (2419949)" userId="S::2419949@student.uwtsd.ac.uk::a45645f2-f90c-44dd-bdb4-5aaf9b757799" providerId="AD" clId="Web-{9EE79551-795C-A127-AE70-B0419A73323D}" dt="2025-10-11T12:52:29.889" v="36"/>
          <pc:sldLayoutMkLst>
            <pc:docMk/>
            <pc:sldMasterMk cId="2349933301" sldId="2147483720"/>
            <pc:sldLayoutMk cId="542194012" sldId="2147483731"/>
          </pc:sldLayoutMkLst>
        </pc:sldLayoutChg>
      </pc:sldMasterChg>
      <pc:sldMasterChg chg="add del addSldLayout delSldLayout modSldLayout">
        <pc:chgData name="Kate Narh (2419949)" userId="S::2419949@student.uwtsd.ac.uk::a45645f2-f90c-44dd-bdb4-5aaf9b757799" providerId="AD" clId="Web-{9EE79551-795C-A127-AE70-B0419A73323D}" dt="2025-10-11T12:53:20.656" v="38"/>
        <pc:sldMasterMkLst>
          <pc:docMk/>
          <pc:sldMasterMk cId="1586067033" sldId="2147483732"/>
        </pc:sldMasterMkLst>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2813439141" sldId="2147483733"/>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2609289126" sldId="2147483734"/>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41028155" sldId="2147483735"/>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2117338755" sldId="2147483736"/>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609995326" sldId="2147483737"/>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2392119742" sldId="2147483738"/>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17298937" sldId="2147483739"/>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1415967822" sldId="2147483740"/>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1042742970" sldId="2147483741"/>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3973972131" sldId="2147483742"/>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1667078660" sldId="2147483743"/>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1038763008" sldId="2147483744"/>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753493645" sldId="2147483745"/>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4051792512" sldId="2147483746"/>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2593776931" sldId="2147483747"/>
          </pc:sldLayoutMkLst>
        </pc:sldLayoutChg>
        <pc:sldLayoutChg chg="add del mod replId">
          <pc:chgData name="Kate Narh (2419949)" userId="S::2419949@student.uwtsd.ac.uk::a45645f2-f90c-44dd-bdb4-5aaf9b757799" providerId="AD" clId="Web-{9EE79551-795C-A127-AE70-B0419A73323D}" dt="2025-10-11T12:53:20.656" v="38"/>
          <pc:sldLayoutMkLst>
            <pc:docMk/>
            <pc:sldMasterMk cId="1586067033" sldId="2147483732"/>
            <pc:sldLayoutMk cId="1609540342" sldId="2147483748"/>
          </pc:sldLayoutMkLst>
        </pc:sldLayoutChg>
      </pc:sldMasterChg>
      <pc:sldMasterChg chg="add del addSldLayout delSldLayout modSldLayout">
        <pc:chgData name="Kate Narh (2419949)" userId="S::2419949@student.uwtsd.ac.uk::a45645f2-f90c-44dd-bdb4-5aaf9b757799" providerId="AD" clId="Web-{9EE79551-795C-A127-AE70-B0419A73323D}" dt="2025-10-11T12:53:31.672" v="39"/>
        <pc:sldMasterMkLst>
          <pc:docMk/>
          <pc:sldMasterMk cId="847577086" sldId="2147483749"/>
        </pc:sldMasterMkLst>
        <pc:sldLayoutChg chg="add del mod replId">
          <pc:chgData name="Kate Narh (2419949)" userId="S::2419949@student.uwtsd.ac.uk::a45645f2-f90c-44dd-bdb4-5aaf9b757799" providerId="AD" clId="Web-{9EE79551-795C-A127-AE70-B0419A73323D}" dt="2025-10-11T12:53:31.672" v="39"/>
          <pc:sldLayoutMkLst>
            <pc:docMk/>
            <pc:sldMasterMk cId="847577086" sldId="2147483749"/>
            <pc:sldLayoutMk cId="55612263" sldId="2147483750"/>
          </pc:sldLayoutMkLst>
        </pc:sldLayoutChg>
        <pc:sldLayoutChg chg="add del mod replId">
          <pc:chgData name="Kate Narh (2419949)" userId="S::2419949@student.uwtsd.ac.uk::a45645f2-f90c-44dd-bdb4-5aaf9b757799" providerId="AD" clId="Web-{9EE79551-795C-A127-AE70-B0419A73323D}" dt="2025-10-11T12:53:31.672" v="39"/>
          <pc:sldLayoutMkLst>
            <pc:docMk/>
            <pc:sldMasterMk cId="847577086" sldId="2147483749"/>
            <pc:sldLayoutMk cId="3779999872" sldId="2147483751"/>
          </pc:sldLayoutMkLst>
        </pc:sldLayoutChg>
        <pc:sldLayoutChg chg="add del mod replId">
          <pc:chgData name="Kate Narh (2419949)" userId="S::2419949@student.uwtsd.ac.uk::a45645f2-f90c-44dd-bdb4-5aaf9b757799" providerId="AD" clId="Web-{9EE79551-795C-A127-AE70-B0419A73323D}" dt="2025-10-11T12:53:31.672" v="39"/>
          <pc:sldLayoutMkLst>
            <pc:docMk/>
            <pc:sldMasterMk cId="847577086" sldId="2147483749"/>
            <pc:sldLayoutMk cId="3608051931" sldId="2147483752"/>
          </pc:sldLayoutMkLst>
        </pc:sldLayoutChg>
        <pc:sldLayoutChg chg="add del mod replId">
          <pc:chgData name="Kate Narh (2419949)" userId="S::2419949@student.uwtsd.ac.uk::a45645f2-f90c-44dd-bdb4-5aaf9b757799" providerId="AD" clId="Web-{9EE79551-795C-A127-AE70-B0419A73323D}" dt="2025-10-11T12:53:31.672" v="39"/>
          <pc:sldLayoutMkLst>
            <pc:docMk/>
            <pc:sldMasterMk cId="847577086" sldId="2147483749"/>
            <pc:sldLayoutMk cId="3616322017" sldId="2147483753"/>
          </pc:sldLayoutMkLst>
        </pc:sldLayoutChg>
        <pc:sldLayoutChg chg="add del mod replId">
          <pc:chgData name="Kate Narh (2419949)" userId="S::2419949@student.uwtsd.ac.uk::a45645f2-f90c-44dd-bdb4-5aaf9b757799" providerId="AD" clId="Web-{9EE79551-795C-A127-AE70-B0419A73323D}" dt="2025-10-11T12:53:31.672" v="39"/>
          <pc:sldLayoutMkLst>
            <pc:docMk/>
            <pc:sldMasterMk cId="847577086" sldId="2147483749"/>
            <pc:sldLayoutMk cId="848225094" sldId="2147483754"/>
          </pc:sldLayoutMkLst>
        </pc:sldLayoutChg>
        <pc:sldLayoutChg chg="add del mod replId">
          <pc:chgData name="Kate Narh (2419949)" userId="S::2419949@student.uwtsd.ac.uk::a45645f2-f90c-44dd-bdb4-5aaf9b757799" providerId="AD" clId="Web-{9EE79551-795C-A127-AE70-B0419A73323D}" dt="2025-10-11T12:53:31.672" v="39"/>
          <pc:sldLayoutMkLst>
            <pc:docMk/>
            <pc:sldMasterMk cId="847577086" sldId="2147483749"/>
            <pc:sldLayoutMk cId="3424607402" sldId="2147483755"/>
          </pc:sldLayoutMkLst>
        </pc:sldLayoutChg>
        <pc:sldLayoutChg chg="add del mod replId">
          <pc:chgData name="Kate Narh (2419949)" userId="S::2419949@student.uwtsd.ac.uk::a45645f2-f90c-44dd-bdb4-5aaf9b757799" providerId="AD" clId="Web-{9EE79551-795C-A127-AE70-B0419A73323D}" dt="2025-10-11T12:53:31.672" v="39"/>
          <pc:sldLayoutMkLst>
            <pc:docMk/>
            <pc:sldMasterMk cId="847577086" sldId="2147483749"/>
            <pc:sldLayoutMk cId="1539801643" sldId="2147483756"/>
          </pc:sldLayoutMkLst>
        </pc:sldLayoutChg>
        <pc:sldLayoutChg chg="add del mod replId">
          <pc:chgData name="Kate Narh (2419949)" userId="S::2419949@student.uwtsd.ac.uk::a45645f2-f90c-44dd-bdb4-5aaf9b757799" providerId="AD" clId="Web-{9EE79551-795C-A127-AE70-B0419A73323D}" dt="2025-10-11T12:53:31.672" v="39"/>
          <pc:sldLayoutMkLst>
            <pc:docMk/>
            <pc:sldMasterMk cId="847577086" sldId="2147483749"/>
            <pc:sldLayoutMk cId="826218408" sldId="2147483757"/>
          </pc:sldLayoutMkLst>
        </pc:sldLayoutChg>
        <pc:sldLayoutChg chg="add del mod replId">
          <pc:chgData name="Kate Narh (2419949)" userId="S::2419949@student.uwtsd.ac.uk::a45645f2-f90c-44dd-bdb4-5aaf9b757799" providerId="AD" clId="Web-{9EE79551-795C-A127-AE70-B0419A73323D}" dt="2025-10-11T12:53:31.672" v="39"/>
          <pc:sldLayoutMkLst>
            <pc:docMk/>
            <pc:sldMasterMk cId="847577086" sldId="2147483749"/>
            <pc:sldLayoutMk cId="2323789541" sldId="2147483758"/>
          </pc:sldLayoutMkLst>
        </pc:sldLayoutChg>
        <pc:sldLayoutChg chg="add del mod replId">
          <pc:chgData name="Kate Narh (2419949)" userId="S::2419949@student.uwtsd.ac.uk::a45645f2-f90c-44dd-bdb4-5aaf9b757799" providerId="AD" clId="Web-{9EE79551-795C-A127-AE70-B0419A73323D}" dt="2025-10-11T12:53:31.672" v="39"/>
          <pc:sldLayoutMkLst>
            <pc:docMk/>
            <pc:sldMasterMk cId="847577086" sldId="2147483749"/>
            <pc:sldLayoutMk cId="3517183225" sldId="2147483759"/>
          </pc:sldLayoutMkLst>
        </pc:sldLayoutChg>
        <pc:sldLayoutChg chg="add del mod replId">
          <pc:chgData name="Kate Narh (2419949)" userId="S::2419949@student.uwtsd.ac.uk::a45645f2-f90c-44dd-bdb4-5aaf9b757799" providerId="AD" clId="Web-{9EE79551-795C-A127-AE70-B0419A73323D}" dt="2025-10-11T12:53:31.672" v="39"/>
          <pc:sldLayoutMkLst>
            <pc:docMk/>
            <pc:sldMasterMk cId="847577086" sldId="2147483749"/>
            <pc:sldLayoutMk cId="4063303125" sldId="2147483760"/>
          </pc:sldLayoutMkLst>
        </pc:sldLayoutChg>
      </pc:sldMasterChg>
      <pc:sldMasterChg chg="add del addSldLayout delSldLayout modSldLayout">
        <pc:chgData name="Kate Narh (2419949)" userId="S::2419949@student.uwtsd.ac.uk::a45645f2-f90c-44dd-bdb4-5aaf9b757799" providerId="AD" clId="Web-{9EE79551-795C-A127-AE70-B0419A73323D}" dt="2025-10-11T12:53:50.423" v="40"/>
        <pc:sldMasterMkLst>
          <pc:docMk/>
          <pc:sldMasterMk cId="1670180197" sldId="2147483761"/>
        </pc:sldMasterMkLst>
        <pc:sldLayoutChg chg="add del mod replId">
          <pc:chgData name="Kate Narh (2419949)" userId="S::2419949@student.uwtsd.ac.uk::a45645f2-f90c-44dd-bdb4-5aaf9b757799" providerId="AD" clId="Web-{9EE79551-795C-A127-AE70-B0419A73323D}" dt="2025-10-11T12:53:50.423" v="40"/>
          <pc:sldLayoutMkLst>
            <pc:docMk/>
            <pc:sldMasterMk cId="1670180197" sldId="2147483761"/>
            <pc:sldLayoutMk cId="2741238184" sldId="2147483762"/>
          </pc:sldLayoutMkLst>
        </pc:sldLayoutChg>
        <pc:sldLayoutChg chg="add del mod replId">
          <pc:chgData name="Kate Narh (2419949)" userId="S::2419949@student.uwtsd.ac.uk::a45645f2-f90c-44dd-bdb4-5aaf9b757799" providerId="AD" clId="Web-{9EE79551-795C-A127-AE70-B0419A73323D}" dt="2025-10-11T12:53:50.423" v="40"/>
          <pc:sldLayoutMkLst>
            <pc:docMk/>
            <pc:sldMasterMk cId="1670180197" sldId="2147483761"/>
            <pc:sldLayoutMk cId="336622791" sldId="2147483763"/>
          </pc:sldLayoutMkLst>
        </pc:sldLayoutChg>
        <pc:sldLayoutChg chg="add del mod replId">
          <pc:chgData name="Kate Narh (2419949)" userId="S::2419949@student.uwtsd.ac.uk::a45645f2-f90c-44dd-bdb4-5aaf9b757799" providerId="AD" clId="Web-{9EE79551-795C-A127-AE70-B0419A73323D}" dt="2025-10-11T12:53:50.423" v="40"/>
          <pc:sldLayoutMkLst>
            <pc:docMk/>
            <pc:sldMasterMk cId="1670180197" sldId="2147483761"/>
            <pc:sldLayoutMk cId="3949835525" sldId="2147483764"/>
          </pc:sldLayoutMkLst>
        </pc:sldLayoutChg>
        <pc:sldLayoutChg chg="add del mod replId">
          <pc:chgData name="Kate Narh (2419949)" userId="S::2419949@student.uwtsd.ac.uk::a45645f2-f90c-44dd-bdb4-5aaf9b757799" providerId="AD" clId="Web-{9EE79551-795C-A127-AE70-B0419A73323D}" dt="2025-10-11T12:53:50.423" v="40"/>
          <pc:sldLayoutMkLst>
            <pc:docMk/>
            <pc:sldMasterMk cId="1670180197" sldId="2147483761"/>
            <pc:sldLayoutMk cId="2306062054" sldId="2147483765"/>
          </pc:sldLayoutMkLst>
        </pc:sldLayoutChg>
        <pc:sldLayoutChg chg="add del mod replId">
          <pc:chgData name="Kate Narh (2419949)" userId="S::2419949@student.uwtsd.ac.uk::a45645f2-f90c-44dd-bdb4-5aaf9b757799" providerId="AD" clId="Web-{9EE79551-795C-A127-AE70-B0419A73323D}" dt="2025-10-11T12:53:50.423" v="40"/>
          <pc:sldLayoutMkLst>
            <pc:docMk/>
            <pc:sldMasterMk cId="1670180197" sldId="2147483761"/>
            <pc:sldLayoutMk cId="1412694385" sldId="2147483766"/>
          </pc:sldLayoutMkLst>
        </pc:sldLayoutChg>
        <pc:sldLayoutChg chg="add del mod replId">
          <pc:chgData name="Kate Narh (2419949)" userId="S::2419949@student.uwtsd.ac.uk::a45645f2-f90c-44dd-bdb4-5aaf9b757799" providerId="AD" clId="Web-{9EE79551-795C-A127-AE70-B0419A73323D}" dt="2025-10-11T12:53:50.423" v="40"/>
          <pc:sldLayoutMkLst>
            <pc:docMk/>
            <pc:sldMasterMk cId="1670180197" sldId="2147483761"/>
            <pc:sldLayoutMk cId="2638642111" sldId="2147483767"/>
          </pc:sldLayoutMkLst>
        </pc:sldLayoutChg>
        <pc:sldLayoutChg chg="add del mod replId">
          <pc:chgData name="Kate Narh (2419949)" userId="S::2419949@student.uwtsd.ac.uk::a45645f2-f90c-44dd-bdb4-5aaf9b757799" providerId="AD" clId="Web-{9EE79551-795C-A127-AE70-B0419A73323D}" dt="2025-10-11T12:53:50.423" v="40"/>
          <pc:sldLayoutMkLst>
            <pc:docMk/>
            <pc:sldMasterMk cId="1670180197" sldId="2147483761"/>
            <pc:sldLayoutMk cId="2981455358" sldId="2147483768"/>
          </pc:sldLayoutMkLst>
        </pc:sldLayoutChg>
        <pc:sldLayoutChg chg="add del mod replId">
          <pc:chgData name="Kate Narh (2419949)" userId="S::2419949@student.uwtsd.ac.uk::a45645f2-f90c-44dd-bdb4-5aaf9b757799" providerId="AD" clId="Web-{9EE79551-795C-A127-AE70-B0419A73323D}" dt="2025-10-11T12:53:50.423" v="40"/>
          <pc:sldLayoutMkLst>
            <pc:docMk/>
            <pc:sldMasterMk cId="1670180197" sldId="2147483761"/>
            <pc:sldLayoutMk cId="2059634791" sldId="2147483769"/>
          </pc:sldLayoutMkLst>
        </pc:sldLayoutChg>
        <pc:sldLayoutChg chg="add del mod replId">
          <pc:chgData name="Kate Narh (2419949)" userId="S::2419949@student.uwtsd.ac.uk::a45645f2-f90c-44dd-bdb4-5aaf9b757799" providerId="AD" clId="Web-{9EE79551-795C-A127-AE70-B0419A73323D}" dt="2025-10-11T12:53:50.423" v="40"/>
          <pc:sldLayoutMkLst>
            <pc:docMk/>
            <pc:sldMasterMk cId="1670180197" sldId="2147483761"/>
            <pc:sldLayoutMk cId="1794106827" sldId="2147483770"/>
          </pc:sldLayoutMkLst>
        </pc:sldLayoutChg>
        <pc:sldLayoutChg chg="add del mod replId">
          <pc:chgData name="Kate Narh (2419949)" userId="S::2419949@student.uwtsd.ac.uk::a45645f2-f90c-44dd-bdb4-5aaf9b757799" providerId="AD" clId="Web-{9EE79551-795C-A127-AE70-B0419A73323D}" dt="2025-10-11T12:53:50.423" v="40"/>
          <pc:sldLayoutMkLst>
            <pc:docMk/>
            <pc:sldMasterMk cId="1670180197" sldId="2147483761"/>
            <pc:sldLayoutMk cId="3320656538" sldId="2147483771"/>
          </pc:sldLayoutMkLst>
        </pc:sldLayoutChg>
        <pc:sldLayoutChg chg="add del mod replId">
          <pc:chgData name="Kate Narh (2419949)" userId="S::2419949@student.uwtsd.ac.uk::a45645f2-f90c-44dd-bdb4-5aaf9b757799" providerId="AD" clId="Web-{9EE79551-795C-A127-AE70-B0419A73323D}" dt="2025-10-11T12:53:50.423" v="40"/>
          <pc:sldLayoutMkLst>
            <pc:docMk/>
            <pc:sldMasterMk cId="1670180197" sldId="2147483761"/>
            <pc:sldLayoutMk cId="2316487159" sldId="2147483772"/>
          </pc:sldLayoutMkLst>
        </pc:sldLayoutChg>
      </pc:sldMasterChg>
      <pc:sldMasterChg chg="add del addSldLayout delSldLayout modSldLayout">
        <pc:chgData name="Kate Narh (2419949)" userId="S::2419949@student.uwtsd.ac.uk::a45645f2-f90c-44dd-bdb4-5aaf9b757799" providerId="AD" clId="Web-{9EE79551-795C-A127-AE70-B0419A73323D}" dt="2025-10-11T12:54:00.673" v="41"/>
        <pc:sldMasterMkLst>
          <pc:docMk/>
          <pc:sldMasterMk cId="3886507127" sldId="2147483773"/>
        </pc:sldMasterMkLst>
        <pc:sldLayoutChg chg="add del mod replId">
          <pc:chgData name="Kate Narh (2419949)" userId="S::2419949@student.uwtsd.ac.uk::a45645f2-f90c-44dd-bdb4-5aaf9b757799" providerId="AD" clId="Web-{9EE79551-795C-A127-AE70-B0419A73323D}" dt="2025-10-11T12:54:00.673" v="41"/>
          <pc:sldLayoutMkLst>
            <pc:docMk/>
            <pc:sldMasterMk cId="3886507127" sldId="2147483773"/>
            <pc:sldLayoutMk cId="2559735919" sldId="2147483774"/>
          </pc:sldLayoutMkLst>
        </pc:sldLayoutChg>
        <pc:sldLayoutChg chg="add del mod replId">
          <pc:chgData name="Kate Narh (2419949)" userId="S::2419949@student.uwtsd.ac.uk::a45645f2-f90c-44dd-bdb4-5aaf9b757799" providerId="AD" clId="Web-{9EE79551-795C-A127-AE70-B0419A73323D}" dt="2025-10-11T12:54:00.673" v="41"/>
          <pc:sldLayoutMkLst>
            <pc:docMk/>
            <pc:sldMasterMk cId="3886507127" sldId="2147483773"/>
            <pc:sldLayoutMk cId="2469091225" sldId="2147483775"/>
          </pc:sldLayoutMkLst>
        </pc:sldLayoutChg>
        <pc:sldLayoutChg chg="add del mod replId">
          <pc:chgData name="Kate Narh (2419949)" userId="S::2419949@student.uwtsd.ac.uk::a45645f2-f90c-44dd-bdb4-5aaf9b757799" providerId="AD" clId="Web-{9EE79551-795C-A127-AE70-B0419A73323D}" dt="2025-10-11T12:54:00.673" v="41"/>
          <pc:sldLayoutMkLst>
            <pc:docMk/>
            <pc:sldMasterMk cId="3886507127" sldId="2147483773"/>
            <pc:sldLayoutMk cId="98776719" sldId="2147483776"/>
          </pc:sldLayoutMkLst>
        </pc:sldLayoutChg>
        <pc:sldLayoutChg chg="add del mod replId">
          <pc:chgData name="Kate Narh (2419949)" userId="S::2419949@student.uwtsd.ac.uk::a45645f2-f90c-44dd-bdb4-5aaf9b757799" providerId="AD" clId="Web-{9EE79551-795C-A127-AE70-B0419A73323D}" dt="2025-10-11T12:54:00.673" v="41"/>
          <pc:sldLayoutMkLst>
            <pc:docMk/>
            <pc:sldMasterMk cId="3886507127" sldId="2147483773"/>
            <pc:sldLayoutMk cId="2412767287" sldId="2147483777"/>
          </pc:sldLayoutMkLst>
        </pc:sldLayoutChg>
        <pc:sldLayoutChg chg="add del mod replId">
          <pc:chgData name="Kate Narh (2419949)" userId="S::2419949@student.uwtsd.ac.uk::a45645f2-f90c-44dd-bdb4-5aaf9b757799" providerId="AD" clId="Web-{9EE79551-795C-A127-AE70-B0419A73323D}" dt="2025-10-11T12:54:00.673" v="41"/>
          <pc:sldLayoutMkLst>
            <pc:docMk/>
            <pc:sldMasterMk cId="3886507127" sldId="2147483773"/>
            <pc:sldLayoutMk cId="896012129" sldId="2147483778"/>
          </pc:sldLayoutMkLst>
        </pc:sldLayoutChg>
        <pc:sldLayoutChg chg="add del mod replId">
          <pc:chgData name="Kate Narh (2419949)" userId="S::2419949@student.uwtsd.ac.uk::a45645f2-f90c-44dd-bdb4-5aaf9b757799" providerId="AD" clId="Web-{9EE79551-795C-A127-AE70-B0419A73323D}" dt="2025-10-11T12:54:00.673" v="41"/>
          <pc:sldLayoutMkLst>
            <pc:docMk/>
            <pc:sldMasterMk cId="3886507127" sldId="2147483773"/>
            <pc:sldLayoutMk cId="2255541486" sldId="2147483779"/>
          </pc:sldLayoutMkLst>
        </pc:sldLayoutChg>
        <pc:sldLayoutChg chg="add del mod replId">
          <pc:chgData name="Kate Narh (2419949)" userId="S::2419949@student.uwtsd.ac.uk::a45645f2-f90c-44dd-bdb4-5aaf9b757799" providerId="AD" clId="Web-{9EE79551-795C-A127-AE70-B0419A73323D}" dt="2025-10-11T12:54:00.673" v="41"/>
          <pc:sldLayoutMkLst>
            <pc:docMk/>
            <pc:sldMasterMk cId="3886507127" sldId="2147483773"/>
            <pc:sldLayoutMk cId="3879402790" sldId="2147483780"/>
          </pc:sldLayoutMkLst>
        </pc:sldLayoutChg>
        <pc:sldLayoutChg chg="add del mod replId">
          <pc:chgData name="Kate Narh (2419949)" userId="S::2419949@student.uwtsd.ac.uk::a45645f2-f90c-44dd-bdb4-5aaf9b757799" providerId="AD" clId="Web-{9EE79551-795C-A127-AE70-B0419A73323D}" dt="2025-10-11T12:54:00.673" v="41"/>
          <pc:sldLayoutMkLst>
            <pc:docMk/>
            <pc:sldMasterMk cId="3886507127" sldId="2147483773"/>
            <pc:sldLayoutMk cId="1519656668" sldId="2147483781"/>
          </pc:sldLayoutMkLst>
        </pc:sldLayoutChg>
        <pc:sldLayoutChg chg="add del mod replId">
          <pc:chgData name="Kate Narh (2419949)" userId="S::2419949@student.uwtsd.ac.uk::a45645f2-f90c-44dd-bdb4-5aaf9b757799" providerId="AD" clId="Web-{9EE79551-795C-A127-AE70-B0419A73323D}" dt="2025-10-11T12:54:00.673" v="41"/>
          <pc:sldLayoutMkLst>
            <pc:docMk/>
            <pc:sldMasterMk cId="3886507127" sldId="2147483773"/>
            <pc:sldLayoutMk cId="2822644738" sldId="2147483782"/>
          </pc:sldLayoutMkLst>
        </pc:sldLayoutChg>
        <pc:sldLayoutChg chg="add del mod replId">
          <pc:chgData name="Kate Narh (2419949)" userId="S::2419949@student.uwtsd.ac.uk::a45645f2-f90c-44dd-bdb4-5aaf9b757799" providerId="AD" clId="Web-{9EE79551-795C-A127-AE70-B0419A73323D}" dt="2025-10-11T12:54:00.673" v="41"/>
          <pc:sldLayoutMkLst>
            <pc:docMk/>
            <pc:sldMasterMk cId="3886507127" sldId="2147483773"/>
            <pc:sldLayoutMk cId="454867069" sldId="2147483783"/>
          </pc:sldLayoutMkLst>
        </pc:sldLayoutChg>
        <pc:sldLayoutChg chg="add del mod replId">
          <pc:chgData name="Kate Narh (2419949)" userId="S::2419949@student.uwtsd.ac.uk::a45645f2-f90c-44dd-bdb4-5aaf9b757799" providerId="AD" clId="Web-{9EE79551-795C-A127-AE70-B0419A73323D}" dt="2025-10-11T12:54:00.673" v="41"/>
          <pc:sldLayoutMkLst>
            <pc:docMk/>
            <pc:sldMasterMk cId="3886507127" sldId="2147483773"/>
            <pc:sldLayoutMk cId="3870805109" sldId="2147483784"/>
          </pc:sldLayoutMkLst>
        </pc:sldLayoutChg>
      </pc:sldMasterChg>
      <pc:sldMasterChg chg="add del addSldLayout delSldLayout modSldLayout">
        <pc:chgData name="Kate Narh (2419949)" userId="S::2419949@student.uwtsd.ac.uk::a45645f2-f90c-44dd-bdb4-5aaf9b757799" providerId="AD" clId="Web-{9EE79551-795C-A127-AE70-B0419A73323D}" dt="2025-10-11T12:54:17.298" v="42"/>
        <pc:sldMasterMkLst>
          <pc:docMk/>
          <pc:sldMasterMk cId="1876064535" sldId="2147483785"/>
        </pc:sldMasterMkLst>
        <pc:sldLayoutChg chg="add del mod replId">
          <pc:chgData name="Kate Narh (2419949)" userId="S::2419949@student.uwtsd.ac.uk::a45645f2-f90c-44dd-bdb4-5aaf9b757799" providerId="AD" clId="Web-{9EE79551-795C-A127-AE70-B0419A73323D}" dt="2025-10-11T12:54:17.298" v="42"/>
          <pc:sldLayoutMkLst>
            <pc:docMk/>
            <pc:sldMasterMk cId="1876064535" sldId="2147483785"/>
            <pc:sldLayoutMk cId="2795384437" sldId="2147483786"/>
          </pc:sldLayoutMkLst>
        </pc:sldLayoutChg>
        <pc:sldLayoutChg chg="add del mod replId">
          <pc:chgData name="Kate Narh (2419949)" userId="S::2419949@student.uwtsd.ac.uk::a45645f2-f90c-44dd-bdb4-5aaf9b757799" providerId="AD" clId="Web-{9EE79551-795C-A127-AE70-B0419A73323D}" dt="2025-10-11T12:54:17.298" v="42"/>
          <pc:sldLayoutMkLst>
            <pc:docMk/>
            <pc:sldMasterMk cId="1876064535" sldId="2147483785"/>
            <pc:sldLayoutMk cId="1146798515" sldId="2147483787"/>
          </pc:sldLayoutMkLst>
        </pc:sldLayoutChg>
        <pc:sldLayoutChg chg="add del mod replId">
          <pc:chgData name="Kate Narh (2419949)" userId="S::2419949@student.uwtsd.ac.uk::a45645f2-f90c-44dd-bdb4-5aaf9b757799" providerId="AD" clId="Web-{9EE79551-795C-A127-AE70-B0419A73323D}" dt="2025-10-11T12:54:17.298" v="42"/>
          <pc:sldLayoutMkLst>
            <pc:docMk/>
            <pc:sldMasterMk cId="1876064535" sldId="2147483785"/>
            <pc:sldLayoutMk cId="1508044233" sldId="2147483788"/>
          </pc:sldLayoutMkLst>
        </pc:sldLayoutChg>
        <pc:sldLayoutChg chg="add del mod replId">
          <pc:chgData name="Kate Narh (2419949)" userId="S::2419949@student.uwtsd.ac.uk::a45645f2-f90c-44dd-bdb4-5aaf9b757799" providerId="AD" clId="Web-{9EE79551-795C-A127-AE70-B0419A73323D}" dt="2025-10-11T12:54:17.298" v="42"/>
          <pc:sldLayoutMkLst>
            <pc:docMk/>
            <pc:sldMasterMk cId="1876064535" sldId="2147483785"/>
            <pc:sldLayoutMk cId="827792434" sldId="2147483789"/>
          </pc:sldLayoutMkLst>
        </pc:sldLayoutChg>
        <pc:sldLayoutChg chg="add del mod replId">
          <pc:chgData name="Kate Narh (2419949)" userId="S::2419949@student.uwtsd.ac.uk::a45645f2-f90c-44dd-bdb4-5aaf9b757799" providerId="AD" clId="Web-{9EE79551-795C-A127-AE70-B0419A73323D}" dt="2025-10-11T12:54:17.298" v="42"/>
          <pc:sldLayoutMkLst>
            <pc:docMk/>
            <pc:sldMasterMk cId="1876064535" sldId="2147483785"/>
            <pc:sldLayoutMk cId="541465834" sldId="2147483790"/>
          </pc:sldLayoutMkLst>
        </pc:sldLayoutChg>
        <pc:sldLayoutChg chg="add del mod replId">
          <pc:chgData name="Kate Narh (2419949)" userId="S::2419949@student.uwtsd.ac.uk::a45645f2-f90c-44dd-bdb4-5aaf9b757799" providerId="AD" clId="Web-{9EE79551-795C-A127-AE70-B0419A73323D}" dt="2025-10-11T12:54:17.298" v="42"/>
          <pc:sldLayoutMkLst>
            <pc:docMk/>
            <pc:sldMasterMk cId="1876064535" sldId="2147483785"/>
            <pc:sldLayoutMk cId="321674125" sldId="2147483791"/>
          </pc:sldLayoutMkLst>
        </pc:sldLayoutChg>
        <pc:sldLayoutChg chg="add del mod replId">
          <pc:chgData name="Kate Narh (2419949)" userId="S::2419949@student.uwtsd.ac.uk::a45645f2-f90c-44dd-bdb4-5aaf9b757799" providerId="AD" clId="Web-{9EE79551-795C-A127-AE70-B0419A73323D}" dt="2025-10-11T12:54:17.298" v="42"/>
          <pc:sldLayoutMkLst>
            <pc:docMk/>
            <pc:sldMasterMk cId="1876064535" sldId="2147483785"/>
            <pc:sldLayoutMk cId="1145354775" sldId="2147483792"/>
          </pc:sldLayoutMkLst>
        </pc:sldLayoutChg>
        <pc:sldLayoutChg chg="add del mod replId">
          <pc:chgData name="Kate Narh (2419949)" userId="S::2419949@student.uwtsd.ac.uk::a45645f2-f90c-44dd-bdb4-5aaf9b757799" providerId="AD" clId="Web-{9EE79551-795C-A127-AE70-B0419A73323D}" dt="2025-10-11T12:54:17.298" v="42"/>
          <pc:sldLayoutMkLst>
            <pc:docMk/>
            <pc:sldMasterMk cId="1876064535" sldId="2147483785"/>
            <pc:sldLayoutMk cId="2436304720" sldId="2147483793"/>
          </pc:sldLayoutMkLst>
        </pc:sldLayoutChg>
        <pc:sldLayoutChg chg="add del mod replId">
          <pc:chgData name="Kate Narh (2419949)" userId="S::2419949@student.uwtsd.ac.uk::a45645f2-f90c-44dd-bdb4-5aaf9b757799" providerId="AD" clId="Web-{9EE79551-795C-A127-AE70-B0419A73323D}" dt="2025-10-11T12:54:17.298" v="42"/>
          <pc:sldLayoutMkLst>
            <pc:docMk/>
            <pc:sldMasterMk cId="1876064535" sldId="2147483785"/>
            <pc:sldLayoutMk cId="1847671103" sldId="2147483794"/>
          </pc:sldLayoutMkLst>
        </pc:sldLayoutChg>
        <pc:sldLayoutChg chg="add del mod replId">
          <pc:chgData name="Kate Narh (2419949)" userId="S::2419949@student.uwtsd.ac.uk::a45645f2-f90c-44dd-bdb4-5aaf9b757799" providerId="AD" clId="Web-{9EE79551-795C-A127-AE70-B0419A73323D}" dt="2025-10-11T12:54:17.298" v="42"/>
          <pc:sldLayoutMkLst>
            <pc:docMk/>
            <pc:sldMasterMk cId="1876064535" sldId="2147483785"/>
            <pc:sldLayoutMk cId="1720306488" sldId="2147483795"/>
          </pc:sldLayoutMkLst>
        </pc:sldLayoutChg>
        <pc:sldLayoutChg chg="add del mod replId">
          <pc:chgData name="Kate Narh (2419949)" userId="S::2419949@student.uwtsd.ac.uk::a45645f2-f90c-44dd-bdb4-5aaf9b757799" providerId="AD" clId="Web-{9EE79551-795C-A127-AE70-B0419A73323D}" dt="2025-10-11T12:54:17.298" v="42"/>
          <pc:sldLayoutMkLst>
            <pc:docMk/>
            <pc:sldMasterMk cId="1876064535" sldId="2147483785"/>
            <pc:sldLayoutMk cId="2683196352" sldId="2147483796"/>
          </pc:sldLayoutMkLst>
        </pc:sldLayoutChg>
      </pc:sldMasterChg>
      <pc:sldMasterChg chg="add del addSldLayout delSldLayout modSldLayout">
        <pc:chgData name="Kate Narh (2419949)" userId="S::2419949@student.uwtsd.ac.uk::a45645f2-f90c-44dd-bdb4-5aaf9b757799" providerId="AD" clId="Web-{9EE79551-795C-A127-AE70-B0419A73323D}" dt="2025-10-11T12:54:35.330" v="43"/>
        <pc:sldMasterMkLst>
          <pc:docMk/>
          <pc:sldMasterMk cId="4177403308" sldId="2147483797"/>
        </pc:sldMasterMkLst>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847966866" sldId="2147483798"/>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918077706" sldId="2147483799"/>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403003622" sldId="2147483800"/>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1648343258" sldId="2147483801"/>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4034723778" sldId="2147483802"/>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1286979801" sldId="2147483803"/>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3723245472" sldId="2147483804"/>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204693507" sldId="2147483805"/>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3934387562" sldId="2147483806"/>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1045578214" sldId="2147483807"/>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53589549" sldId="2147483808"/>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3332705801" sldId="2147483809"/>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4225166955" sldId="2147483810"/>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1517821963" sldId="2147483811"/>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862887642" sldId="2147483812"/>
          </pc:sldLayoutMkLst>
        </pc:sldLayoutChg>
        <pc:sldLayoutChg chg="add del mod replId">
          <pc:chgData name="Kate Narh (2419949)" userId="S::2419949@student.uwtsd.ac.uk::a45645f2-f90c-44dd-bdb4-5aaf9b757799" providerId="AD" clId="Web-{9EE79551-795C-A127-AE70-B0419A73323D}" dt="2025-10-11T12:54:35.330" v="43"/>
          <pc:sldLayoutMkLst>
            <pc:docMk/>
            <pc:sldMasterMk cId="4177403308" sldId="2147483797"/>
            <pc:sldLayoutMk cId="41756925" sldId="2147483813"/>
          </pc:sldLayoutMkLst>
        </pc:sldLayoutChg>
      </pc:sldMasterChg>
      <pc:sldMasterChg chg="add del addSldLayout delSldLayout modSldLayout">
        <pc:chgData name="Kate Narh (2419949)" userId="S::2419949@student.uwtsd.ac.uk::a45645f2-f90c-44dd-bdb4-5aaf9b757799" providerId="AD" clId="Web-{9EE79551-795C-A127-AE70-B0419A73323D}" dt="2025-10-11T12:54:55.377" v="44"/>
        <pc:sldMasterMkLst>
          <pc:docMk/>
          <pc:sldMasterMk cId="2016036031" sldId="2147483814"/>
        </pc:sldMasterMkLst>
        <pc:sldLayoutChg chg="add del mod replId">
          <pc:chgData name="Kate Narh (2419949)" userId="S::2419949@student.uwtsd.ac.uk::a45645f2-f90c-44dd-bdb4-5aaf9b757799" providerId="AD" clId="Web-{9EE79551-795C-A127-AE70-B0419A73323D}" dt="2025-10-11T12:54:55.377" v="44"/>
          <pc:sldLayoutMkLst>
            <pc:docMk/>
            <pc:sldMasterMk cId="2016036031" sldId="2147483814"/>
            <pc:sldLayoutMk cId="2122590913" sldId="2147483815"/>
          </pc:sldLayoutMkLst>
        </pc:sldLayoutChg>
        <pc:sldLayoutChg chg="add del mod replId">
          <pc:chgData name="Kate Narh (2419949)" userId="S::2419949@student.uwtsd.ac.uk::a45645f2-f90c-44dd-bdb4-5aaf9b757799" providerId="AD" clId="Web-{9EE79551-795C-A127-AE70-B0419A73323D}" dt="2025-10-11T12:54:55.377" v="44"/>
          <pc:sldLayoutMkLst>
            <pc:docMk/>
            <pc:sldMasterMk cId="2016036031" sldId="2147483814"/>
            <pc:sldLayoutMk cId="1861110468" sldId="2147483816"/>
          </pc:sldLayoutMkLst>
        </pc:sldLayoutChg>
        <pc:sldLayoutChg chg="add del mod replId">
          <pc:chgData name="Kate Narh (2419949)" userId="S::2419949@student.uwtsd.ac.uk::a45645f2-f90c-44dd-bdb4-5aaf9b757799" providerId="AD" clId="Web-{9EE79551-795C-A127-AE70-B0419A73323D}" dt="2025-10-11T12:54:55.377" v="44"/>
          <pc:sldLayoutMkLst>
            <pc:docMk/>
            <pc:sldMasterMk cId="2016036031" sldId="2147483814"/>
            <pc:sldLayoutMk cId="2113397404" sldId="2147483817"/>
          </pc:sldLayoutMkLst>
        </pc:sldLayoutChg>
        <pc:sldLayoutChg chg="add del mod replId">
          <pc:chgData name="Kate Narh (2419949)" userId="S::2419949@student.uwtsd.ac.uk::a45645f2-f90c-44dd-bdb4-5aaf9b757799" providerId="AD" clId="Web-{9EE79551-795C-A127-AE70-B0419A73323D}" dt="2025-10-11T12:54:55.377" v="44"/>
          <pc:sldLayoutMkLst>
            <pc:docMk/>
            <pc:sldMasterMk cId="2016036031" sldId="2147483814"/>
            <pc:sldLayoutMk cId="3054742667" sldId="2147483818"/>
          </pc:sldLayoutMkLst>
        </pc:sldLayoutChg>
        <pc:sldLayoutChg chg="add del mod replId">
          <pc:chgData name="Kate Narh (2419949)" userId="S::2419949@student.uwtsd.ac.uk::a45645f2-f90c-44dd-bdb4-5aaf9b757799" providerId="AD" clId="Web-{9EE79551-795C-A127-AE70-B0419A73323D}" dt="2025-10-11T12:54:55.377" v="44"/>
          <pc:sldLayoutMkLst>
            <pc:docMk/>
            <pc:sldMasterMk cId="2016036031" sldId="2147483814"/>
            <pc:sldLayoutMk cId="2428493732" sldId="2147483819"/>
          </pc:sldLayoutMkLst>
        </pc:sldLayoutChg>
        <pc:sldLayoutChg chg="add del mod replId">
          <pc:chgData name="Kate Narh (2419949)" userId="S::2419949@student.uwtsd.ac.uk::a45645f2-f90c-44dd-bdb4-5aaf9b757799" providerId="AD" clId="Web-{9EE79551-795C-A127-AE70-B0419A73323D}" dt="2025-10-11T12:54:55.377" v="44"/>
          <pc:sldLayoutMkLst>
            <pc:docMk/>
            <pc:sldMasterMk cId="2016036031" sldId="2147483814"/>
            <pc:sldLayoutMk cId="4071300847" sldId="2147483820"/>
          </pc:sldLayoutMkLst>
        </pc:sldLayoutChg>
        <pc:sldLayoutChg chg="add del mod replId">
          <pc:chgData name="Kate Narh (2419949)" userId="S::2419949@student.uwtsd.ac.uk::a45645f2-f90c-44dd-bdb4-5aaf9b757799" providerId="AD" clId="Web-{9EE79551-795C-A127-AE70-B0419A73323D}" dt="2025-10-11T12:54:55.377" v="44"/>
          <pc:sldLayoutMkLst>
            <pc:docMk/>
            <pc:sldMasterMk cId="2016036031" sldId="2147483814"/>
            <pc:sldLayoutMk cId="1527390620" sldId="2147483821"/>
          </pc:sldLayoutMkLst>
        </pc:sldLayoutChg>
        <pc:sldLayoutChg chg="add del mod replId">
          <pc:chgData name="Kate Narh (2419949)" userId="S::2419949@student.uwtsd.ac.uk::a45645f2-f90c-44dd-bdb4-5aaf9b757799" providerId="AD" clId="Web-{9EE79551-795C-A127-AE70-B0419A73323D}" dt="2025-10-11T12:54:55.377" v="44"/>
          <pc:sldLayoutMkLst>
            <pc:docMk/>
            <pc:sldMasterMk cId="2016036031" sldId="2147483814"/>
            <pc:sldLayoutMk cId="2314425731" sldId="2147483822"/>
          </pc:sldLayoutMkLst>
        </pc:sldLayoutChg>
        <pc:sldLayoutChg chg="add del mod replId">
          <pc:chgData name="Kate Narh (2419949)" userId="S::2419949@student.uwtsd.ac.uk::a45645f2-f90c-44dd-bdb4-5aaf9b757799" providerId="AD" clId="Web-{9EE79551-795C-A127-AE70-B0419A73323D}" dt="2025-10-11T12:54:55.377" v="44"/>
          <pc:sldLayoutMkLst>
            <pc:docMk/>
            <pc:sldMasterMk cId="2016036031" sldId="2147483814"/>
            <pc:sldLayoutMk cId="1584184449" sldId="2147483823"/>
          </pc:sldLayoutMkLst>
        </pc:sldLayoutChg>
        <pc:sldLayoutChg chg="add del mod replId">
          <pc:chgData name="Kate Narh (2419949)" userId="S::2419949@student.uwtsd.ac.uk::a45645f2-f90c-44dd-bdb4-5aaf9b757799" providerId="AD" clId="Web-{9EE79551-795C-A127-AE70-B0419A73323D}" dt="2025-10-11T12:54:55.377" v="44"/>
          <pc:sldLayoutMkLst>
            <pc:docMk/>
            <pc:sldMasterMk cId="2016036031" sldId="2147483814"/>
            <pc:sldLayoutMk cId="3021501328" sldId="2147483824"/>
          </pc:sldLayoutMkLst>
        </pc:sldLayoutChg>
        <pc:sldLayoutChg chg="add del mod replId">
          <pc:chgData name="Kate Narh (2419949)" userId="S::2419949@student.uwtsd.ac.uk::a45645f2-f90c-44dd-bdb4-5aaf9b757799" providerId="AD" clId="Web-{9EE79551-795C-A127-AE70-B0419A73323D}" dt="2025-10-11T12:54:55.377" v="44"/>
          <pc:sldLayoutMkLst>
            <pc:docMk/>
            <pc:sldMasterMk cId="2016036031" sldId="2147483814"/>
            <pc:sldLayoutMk cId="1045884447" sldId="2147483825"/>
          </pc:sldLayoutMkLst>
        </pc:sldLayoutChg>
        <pc:sldLayoutChg chg="add del mod replId">
          <pc:chgData name="Kate Narh (2419949)" userId="S::2419949@student.uwtsd.ac.uk::a45645f2-f90c-44dd-bdb4-5aaf9b757799" providerId="AD" clId="Web-{9EE79551-795C-A127-AE70-B0419A73323D}" dt="2025-10-11T12:54:55.377" v="44"/>
          <pc:sldLayoutMkLst>
            <pc:docMk/>
            <pc:sldMasterMk cId="2016036031" sldId="2147483814"/>
            <pc:sldLayoutMk cId="1910674785" sldId="2147483826"/>
          </pc:sldLayoutMkLst>
        </pc:sldLayoutChg>
        <pc:sldLayoutChg chg="add del mod replId">
          <pc:chgData name="Kate Narh (2419949)" userId="S::2419949@student.uwtsd.ac.uk::a45645f2-f90c-44dd-bdb4-5aaf9b757799" providerId="AD" clId="Web-{9EE79551-795C-A127-AE70-B0419A73323D}" dt="2025-10-11T12:54:55.377" v="44"/>
          <pc:sldLayoutMkLst>
            <pc:docMk/>
            <pc:sldMasterMk cId="2016036031" sldId="2147483814"/>
            <pc:sldLayoutMk cId="4038245672" sldId="2147483827"/>
          </pc:sldLayoutMkLst>
        </pc:sldLayoutChg>
        <pc:sldLayoutChg chg="add del mod replId">
          <pc:chgData name="Kate Narh (2419949)" userId="S::2419949@student.uwtsd.ac.uk::a45645f2-f90c-44dd-bdb4-5aaf9b757799" providerId="AD" clId="Web-{9EE79551-795C-A127-AE70-B0419A73323D}" dt="2025-10-11T12:54:55.377" v="44"/>
          <pc:sldLayoutMkLst>
            <pc:docMk/>
            <pc:sldMasterMk cId="2016036031" sldId="2147483814"/>
            <pc:sldLayoutMk cId="2889781335" sldId="2147483828"/>
          </pc:sldLayoutMkLst>
        </pc:sldLayoutChg>
      </pc:sldMasterChg>
      <pc:sldMasterChg chg="add del addSldLayout delSldLayout modSldLayout">
        <pc:chgData name="Kate Narh (2419949)" userId="S::2419949@student.uwtsd.ac.uk::a45645f2-f90c-44dd-bdb4-5aaf9b757799" providerId="AD" clId="Web-{9EE79551-795C-A127-AE70-B0419A73323D}" dt="2025-10-11T12:55:45.504" v="45"/>
        <pc:sldMasterMkLst>
          <pc:docMk/>
          <pc:sldMasterMk cId="1890773554" sldId="2147483829"/>
        </pc:sldMasterMkLst>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3479143768" sldId="2147483830"/>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2693111148" sldId="2147483831"/>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2599124643" sldId="2147483832"/>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2011989238" sldId="2147483833"/>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2304796043" sldId="2147483834"/>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391715733" sldId="2147483835"/>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1553520454" sldId="2147483836"/>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4266244918" sldId="2147483837"/>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3802793310" sldId="2147483838"/>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2043442242" sldId="2147483839"/>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1656075505" sldId="2147483840"/>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1215297005" sldId="2147483841"/>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4005258649" sldId="2147483842"/>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4173936190" sldId="2147483843"/>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2741669499" sldId="2147483844"/>
          </pc:sldLayoutMkLst>
        </pc:sldLayoutChg>
        <pc:sldLayoutChg chg="add del mod replId">
          <pc:chgData name="Kate Narh (2419949)" userId="S::2419949@student.uwtsd.ac.uk::a45645f2-f90c-44dd-bdb4-5aaf9b757799" providerId="AD" clId="Web-{9EE79551-795C-A127-AE70-B0419A73323D}" dt="2025-10-11T12:55:45.504" v="45"/>
          <pc:sldLayoutMkLst>
            <pc:docMk/>
            <pc:sldMasterMk cId="1890773554" sldId="2147483829"/>
            <pc:sldLayoutMk cId="1204590279" sldId="2147483845"/>
          </pc:sldLayoutMkLst>
        </pc:sldLayoutChg>
      </pc:sldMasterChg>
      <pc:sldMasterChg chg="add del addSldLayout delSldLayout modSldLayout">
        <pc:chgData name="Kate Narh (2419949)" userId="S::2419949@student.uwtsd.ac.uk::a45645f2-f90c-44dd-bdb4-5aaf9b757799" providerId="AD" clId="Web-{9EE79551-795C-A127-AE70-B0419A73323D}" dt="2025-10-11T12:55:49.644" v="46"/>
        <pc:sldMasterMkLst>
          <pc:docMk/>
          <pc:sldMasterMk cId="1437151549" sldId="2147483846"/>
        </pc:sldMasterMkLst>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464839540" sldId="2147483847"/>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3279971704" sldId="2147483848"/>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2876542161" sldId="2147483849"/>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3614266115" sldId="2147483850"/>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4277936018" sldId="2147483851"/>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2325724820" sldId="2147483852"/>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710926458" sldId="2147483853"/>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1017338945" sldId="2147483854"/>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85564218" sldId="2147483855"/>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618873957" sldId="2147483856"/>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490708146" sldId="2147483857"/>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3964471105" sldId="2147483858"/>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3044214295" sldId="2147483859"/>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4294268778" sldId="2147483860"/>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550663896" sldId="2147483861"/>
          </pc:sldLayoutMkLst>
        </pc:sldLayoutChg>
        <pc:sldLayoutChg chg="add del mod replId">
          <pc:chgData name="Kate Narh (2419949)" userId="S::2419949@student.uwtsd.ac.uk::a45645f2-f90c-44dd-bdb4-5aaf9b757799" providerId="AD" clId="Web-{9EE79551-795C-A127-AE70-B0419A73323D}" dt="2025-10-11T12:55:49.644" v="46"/>
          <pc:sldLayoutMkLst>
            <pc:docMk/>
            <pc:sldMasterMk cId="1437151549" sldId="2147483846"/>
            <pc:sldLayoutMk cId="3540061789" sldId="2147483862"/>
          </pc:sldLayoutMkLst>
        </pc:sldLayoutChg>
      </pc:sldMasterChg>
      <pc:sldMasterChg chg="add del addSldLayout delSldLayout modSldLayout">
        <pc:chgData name="Kate Narh (2419949)" userId="S::2419949@student.uwtsd.ac.uk::a45645f2-f90c-44dd-bdb4-5aaf9b757799" providerId="AD" clId="Web-{9EE79551-795C-A127-AE70-B0419A73323D}" dt="2025-10-11T12:55:53.894" v="47"/>
        <pc:sldMasterMkLst>
          <pc:docMk/>
          <pc:sldMasterMk cId="1487376490" sldId="2147483863"/>
        </pc:sldMasterMkLst>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2643756003" sldId="2147483864"/>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318087840" sldId="2147483865"/>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653106495" sldId="2147483866"/>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3217530762" sldId="2147483867"/>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3518999650" sldId="2147483868"/>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2748410452" sldId="2147483869"/>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395338317" sldId="2147483870"/>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195964679" sldId="2147483871"/>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1321790303" sldId="2147483872"/>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3389988808" sldId="2147483873"/>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2067358960" sldId="2147483874"/>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49982173" sldId="2147483875"/>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3230964064" sldId="2147483876"/>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3421189262" sldId="2147483877"/>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1491075605" sldId="2147483878"/>
          </pc:sldLayoutMkLst>
        </pc:sldLayoutChg>
        <pc:sldLayoutChg chg="add del mod replId">
          <pc:chgData name="Kate Narh (2419949)" userId="S::2419949@student.uwtsd.ac.uk::a45645f2-f90c-44dd-bdb4-5aaf9b757799" providerId="AD" clId="Web-{9EE79551-795C-A127-AE70-B0419A73323D}" dt="2025-10-11T12:55:53.894" v="47"/>
          <pc:sldLayoutMkLst>
            <pc:docMk/>
            <pc:sldMasterMk cId="1487376490" sldId="2147483863"/>
            <pc:sldLayoutMk cId="4085570447" sldId="2147483879"/>
          </pc:sldLayoutMkLst>
        </pc:sldLayoutChg>
      </pc:sldMasterChg>
      <pc:sldMasterChg chg="add del addSldLayout delSldLayout modSldLayout">
        <pc:chgData name="Kate Narh (2419949)" userId="S::2419949@student.uwtsd.ac.uk::a45645f2-f90c-44dd-bdb4-5aaf9b757799" providerId="AD" clId="Web-{9EE79551-795C-A127-AE70-B0419A73323D}" dt="2025-10-11T12:55:59.676" v="48"/>
        <pc:sldMasterMkLst>
          <pc:docMk/>
          <pc:sldMasterMk cId="549976021" sldId="2147483880"/>
        </pc:sldMasterMkLst>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764210415" sldId="2147483881"/>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226884448" sldId="2147483882"/>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1918730478" sldId="2147483883"/>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4092783913" sldId="2147483884"/>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2866380696" sldId="2147483885"/>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3084811936" sldId="2147483886"/>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905481094" sldId="2147483887"/>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841108547" sldId="2147483888"/>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3504483252" sldId="2147483889"/>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1431222113" sldId="2147483890"/>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3202985924" sldId="2147483891"/>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332033334" sldId="2147483892"/>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2631410513" sldId="2147483893"/>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2466826226" sldId="2147483894"/>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2599779986" sldId="2147483895"/>
          </pc:sldLayoutMkLst>
        </pc:sldLayoutChg>
        <pc:sldLayoutChg chg="add del mod replId">
          <pc:chgData name="Kate Narh (2419949)" userId="S::2419949@student.uwtsd.ac.uk::a45645f2-f90c-44dd-bdb4-5aaf9b757799" providerId="AD" clId="Web-{9EE79551-795C-A127-AE70-B0419A73323D}" dt="2025-10-11T12:55:59.676" v="48"/>
          <pc:sldLayoutMkLst>
            <pc:docMk/>
            <pc:sldMasterMk cId="549976021" sldId="2147483880"/>
            <pc:sldLayoutMk cId="1157037610" sldId="2147483896"/>
          </pc:sldLayoutMkLst>
        </pc:sldLayoutChg>
      </pc:sldMasterChg>
      <pc:sldMasterChg chg="add del addSldLayout delSldLayout modSldLayout">
        <pc:chgData name="Kate Narh (2419949)" userId="S::2419949@student.uwtsd.ac.uk::a45645f2-f90c-44dd-bdb4-5aaf9b757799" providerId="AD" clId="Web-{9EE79551-795C-A127-AE70-B0419A73323D}" dt="2025-10-11T12:56:46.614" v="50"/>
        <pc:sldMasterMkLst>
          <pc:docMk/>
          <pc:sldMasterMk cId="2244611728" sldId="2147483897"/>
        </pc:sldMasterMkLst>
        <pc:sldLayoutChg chg="add del mod replId">
          <pc:chgData name="Kate Narh (2419949)" userId="S::2419949@student.uwtsd.ac.uk::a45645f2-f90c-44dd-bdb4-5aaf9b757799" providerId="AD" clId="Web-{9EE79551-795C-A127-AE70-B0419A73323D}" dt="2025-10-11T12:56:46.614" v="50"/>
          <pc:sldLayoutMkLst>
            <pc:docMk/>
            <pc:sldMasterMk cId="2244611728" sldId="2147483897"/>
            <pc:sldLayoutMk cId="3039752518" sldId="2147483898"/>
          </pc:sldLayoutMkLst>
        </pc:sldLayoutChg>
        <pc:sldLayoutChg chg="add del mod replId">
          <pc:chgData name="Kate Narh (2419949)" userId="S::2419949@student.uwtsd.ac.uk::a45645f2-f90c-44dd-bdb4-5aaf9b757799" providerId="AD" clId="Web-{9EE79551-795C-A127-AE70-B0419A73323D}" dt="2025-10-11T12:56:46.614" v="50"/>
          <pc:sldLayoutMkLst>
            <pc:docMk/>
            <pc:sldMasterMk cId="2244611728" sldId="2147483897"/>
            <pc:sldLayoutMk cId="3942392962" sldId="2147483899"/>
          </pc:sldLayoutMkLst>
        </pc:sldLayoutChg>
        <pc:sldLayoutChg chg="add del mod replId">
          <pc:chgData name="Kate Narh (2419949)" userId="S::2419949@student.uwtsd.ac.uk::a45645f2-f90c-44dd-bdb4-5aaf9b757799" providerId="AD" clId="Web-{9EE79551-795C-A127-AE70-B0419A73323D}" dt="2025-10-11T12:56:46.614" v="50"/>
          <pc:sldLayoutMkLst>
            <pc:docMk/>
            <pc:sldMasterMk cId="2244611728" sldId="2147483897"/>
            <pc:sldLayoutMk cId="1162187333" sldId="2147483900"/>
          </pc:sldLayoutMkLst>
        </pc:sldLayoutChg>
        <pc:sldLayoutChg chg="add del mod replId">
          <pc:chgData name="Kate Narh (2419949)" userId="S::2419949@student.uwtsd.ac.uk::a45645f2-f90c-44dd-bdb4-5aaf9b757799" providerId="AD" clId="Web-{9EE79551-795C-A127-AE70-B0419A73323D}" dt="2025-10-11T12:56:46.614" v="50"/>
          <pc:sldLayoutMkLst>
            <pc:docMk/>
            <pc:sldMasterMk cId="2244611728" sldId="2147483897"/>
            <pc:sldLayoutMk cId="976595518" sldId="2147483901"/>
          </pc:sldLayoutMkLst>
        </pc:sldLayoutChg>
        <pc:sldLayoutChg chg="add del mod replId">
          <pc:chgData name="Kate Narh (2419949)" userId="S::2419949@student.uwtsd.ac.uk::a45645f2-f90c-44dd-bdb4-5aaf9b757799" providerId="AD" clId="Web-{9EE79551-795C-A127-AE70-B0419A73323D}" dt="2025-10-11T12:56:46.614" v="50"/>
          <pc:sldLayoutMkLst>
            <pc:docMk/>
            <pc:sldMasterMk cId="2244611728" sldId="2147483897"/>
            <pc:sldLayoutMk cId="364403865" sldId="2147483902"/>
          </pc:sldLayoutMkLst>
        </pc:sldLayoutChg>
        <pc:sldLayoutChg chg="add del mod replId">
          <pc:chgData name="Kate Narh (2419949)" userId="S::2419949@student.uwtsd.ac.uk::a45645f2-f90c-44dd-bdb4-5aaf9b757799" providerId="AD" clId="Web-{9EE79551-795C-A127-AE70-B0419A73323D}" dt="2025-10-11T12:56:46.614" v="50"/>
          <pc:sldLayoutMkLst>
            <pc:docMk/>
            <pc:sldMasterMk cId="2244611728" sldId="2147483897"/>
            <pc:sldLayoutMk cId="4122954365" sldId="2147483903"/>
          </pc:sldLayoutMkLst>
        </pc:sldLayoutChg>
        <pc:sldLayoutChg chg="add del mod replId">
          <pc:chgData name="Kate Narh (2419949)" userId="S::2419949@student.uwtsd.ac.uk::a45645f2-f90c-44dd-bdb4-5aaf9b757799" providerId="AD" clId="Web-{9EE79551-795C-A127-AE70-B0419A73323D}" dt="2025-10-11T12:56:46.614" v="50"/>
          <pc:sldLayoutMkLst>
            <pc:docMk/>
            <pc:sldMasterMk cId="2244611728" sldId="2147483897"/>
            <pc:sldLayoutMk cId="1162546879" sldId="2147483904"/>
          </pc:sldLayoutMkLst>
        </pc:sldLayoutChg>
        <pc:sldLayoutChg chg="add del mod replId">
          <pc:chgData name="Kate Narh (2419949)" userId="S::2419949@student.uwtsd.ac.uk::a45645f2-f90c-44dd-bdb4-5aaf9b757799" providerId="AD" clId="Web-{9EE79551-795C-A127-AE70-B0419A73323D}" dt="2025-10-11T12:56:46.614" v="50"/>
          <pc:sldLayoutMkLst>
            <pc:docMk/>
            <pc:sldMasterMk cId="2244611728" sldId="2147483897"/>
            <pc:sldLayoutMk cId="4019849505" sldId="2147483905"/>
          </pc:sldLayoutMkLst>
        </pc:sldLayoutChg>
        <pc:sldLayoutChg chg="add del mod replId">
          <pc:chgData name="Kate Narh (2419949)" userId="S::2419949@student.uwtsd.ac.uk::a45645f2-f90c-44dd-bdb4-5aaf9b757799" providerId="AD" clId="Web-{9EE79551-795C-A127-AE70-B0419A73323D}" dt="2025-10-11T12:56:46.614" v="50"/>
          <pc:sldLayoutMkLst>
            <pc:docMk/>
            <pc:sldMasterMk cId="2244611728" sldId="2147483897"/>
            <pc:sldLayoutMk cId="3016063175" sldId="2147483906"/>
          </pc:sldLayoutMkLst>
        </pc:sldLayoutChg>
        <pc:sldLayoutChg chg="add del mod replId">
          <pc:chgData name="Kate Narh (2419949)" userId="S::2419949@student.uwtsd.ac.uk::a45645f2-f90c-44dd-bdb4-5aaf9b757799" providerId="AD" clId="Web-{9EE79551-795C-A127-AE70-B0419A73323D}" dt="2025-10-11T12:56:46.614" v="50"/>
          <pc:sldLayoutMkLst>
            <pc:docMk/>
            <pc:sldMasterMk cId="2244611728" sldId="2147483897"/>
            <pc:sldLayoutMk cId="233039896" sldId="2147483907"/>
          </pc:sldLayoutMkLst>
        </pc:sldLayoutChg>
        <pc:sldLayoutChg chg="add del mod replId">
          <pc:chgData name="Kate Narh (2419949)" userId="S::2419949@student.uwtsd.ac.uk::a45645f2-f90c-44dd-bdb4-5aaf9b757799" providerId="AD" clId="Web-{9EE79551-795C-A127-AE70-B0419A73323D}" dt="2025-10-11T12:56:46.614" v="50"/>
          <pc:sldLayoutMkLst>
            <pc:docMk/>
            <pc:sldMasterMk cId="2244611728" sldId="2147483897"/>
            <pc:sldLayoutMk cId="2739307369" sldId="2147483908"/>
          </pc:sldLayoutMkLst>
        </pc:sldLayoutChg>
      </pc:sldMasterChg>
      <pc:sldMasterChg chg="add del addSldLayout delSldLayout modSldLayout">
        <pc:chgData name="Kate Narh (2419949)" userId="S::2419949@student.uwtsd.ac.uk::a45645f2-f90c-44dd-bdb4-5aaf9b757799" providerId="AD" clId="Web-{9EE79551-795C-A127-AE70-B0419A73323D}" dt="2025-10-11T12:57:03.318" v="51"/>
        <pc:sldMasterMkLst>
          <pc:docMk/>
          <pc:sldMasterMk cId="2226253197" sldId="2147483909"/>
        </pc:sldMasterMkLst>
        <pc:sldLayoutChg chg="add del mod replId">
          <pc:chgData name="Kate Narh (2419949)" userId="S::2419949@student.uwtsd.ac.uk::a45645f2-f90c-44dd-bdb4-5aaf9b757799" providerId="AD" clId="Web-{9EE79551-795C-A127-AE70-B0419A73323D}" dt="2025-10-11T12:57:03.318" v="51"/>
          <pc:sldLayoutMkLst>
            <pc:docMk/>
            <pc:sldMasterMk cId="2226253197" sldId="2147483909"/>
            <pc:sldLayoutMk cId="1107429187" sldId="2147483910"/>
          </pc:sldLayoutMkLst>
        </pc:sldLayoutChg>
        <pc:sldLayoutChg chg="add del mod replId">
          <pc:chgData name="Kate Narh (2419949)" userId="S::2419949@student.uwtsd.ac.uk::a45645f2-f90c-44dd-bdb4-5aaf9b757799" providerId="AD" clId="Web-{9EE79551-795C-A127-AE70-B0419A73323D}" dt="2025-10-11T12:57:03.318" v="51"/>
          <pc:sldLayoutMkLst>
            <pc:docMk/>
            <pc:sldMasterMk cId="2226253197" sldId="2147483909"/>
            <pc:sldLayoutMk cId="2657834136" sldId="2147483911"/>
          </pc:sldLayoutMkLst>
        </pc:sldLayoutChg>
        <pc:sldLayoutChg chg="add del mod replId">
          <pc:chgData name="Kate Narh (2419949)" userId="S::2419949@student.uwtsd.ac.uk::a45645f2-f90c-44dd-bdb4-5aaf9b757799" providerId="AD" clId="Web-{9EE79551-795C-A127-AE70-B0419A73323D}" dt="2025-10-11T12:57:03.318" v="51"/>
          <pc:sldLayoutMkLst>
            <pc:docMk/>
            <pc:sldMasterMk cId="2226253197" sldId="2147483909"/>
            <pc:sldLayoutMk cId="166103123" sldId="2147483912"/>
          </pc:sldLayoutMkLst>
        </pc:sldLayoutChg>
        <pc:sldLayoutChg chg="add del mod replId">
          <pc:chgData name="Kate Narh (2419949)" userId="S::2419949@student.uwtsd.ac.uk::a45645f2-f90c-44dd-bdb4-5aaf9b757799" providerId="AD" clId="Web-{9EE79551-795C-A127-AE70-B0419A73323D}" dt="2025-10-11T12:57:03.318" v="51"/>
          <pc:sldLayoutMkLst>
            <pc:docMk/>
            <pc:sldMasterMk cId="2226253197" sldId="2147483909"/>
            <pc:sldLayoutMk cId="3403952074" sldId="2147483913"/>
          </pc:sldLayoutMkLst>
        </pc:sldLayoutChg>
        <pc:sldLayoutChg chg="add del mod replId">
          <pc:chgData name="Kate Narh (2419949)" userId="S::2419949@student.uwtsd.ac.uk::a45645f2-f90c-44dd-bdb4-5aaf9b757799" providerId="AD" clId="Web-{9EE79551-795C-A127-AE70-B0419A73323D}" dt="2025-10-11T12:57:03.318" v="51"/>
          <pc:sldLayoutMkLst>
            <pc:docMk/>
            <pc:sldMasterMk cId="2226253197" sldId="2147483909"/>
            <pc:sldLayoutMk cId="2441188394" sldId="2147483914"/>
          </pc:sldLayoutMkLst>
        </pc:sldLayoutChg>
        <pc:sldLayoutChg chg="add del mod replId">
          <pc:chgData name="Kate Narh (2419949)" userId="S::2419949@student.uwtsd.ac.uk::a45645f2-f90c-44dd-bdb4-5aaf9b757799" providerId="AD" clId="Web-{9EE79551-795C-A127-AE70-B0419A73323D}" dt="2025-10-11T12:57:03.318" v="51"/>
          <pc:sldLayoutMkLst>
            <pc:docMk/>
            <pc:sldMasterMk cId="2226253197" sldId="2147483909"/>
            <pc:sldLayoutMk cId="2431660157" sldId="2147483915"/>
          </pc:sldLayoutMkLst>
        </pc:sldLayoutChg>
        <pc:sldLayoutChg chg="add del mod replId">
          <pc:chgData name="Kate Narh (2419949)" userId="S::2419949@student.uwtsd.ac.uk::a45645f2-f90c-44dd-bdb4-5aaf9b757799" providerId="AD" clId="Web-{9EE79551-795C-A127-AE70-B0419A73323D}" dt="2025-10-11T12:57:03.318" v="51"/>
          <pc:sldLayoutMkLst>
            <pc:docMk/>
            <pc:sldMasterMk cId="2226253197" sldId="2147483909"/>
            <pc:sldLayoutMk cId="4038714779" sldId="2147483916"/>
          </pc:sldLayoutMkLst>
        </pc:sldLayoutChg>
        <pc:sldLayoutChg chg="add del mod replId">
          <pc:chgData name="Kate Narh (2419949)" userId="S::2419949@student.uwtsd.ac.uk::a45645f2-f90c-44dd-bdb4-5aaf9b757799" providerId="AD" clId="Web-{9EE79551-795C-A127-AE70-B0419A73323D}" dt="2025-10-11T12:57:03.318" v="51"/>
          <pc:sldLayoutMkLst>
            <pc:docMk/>
            <pc:sldMasterMk cId="2226253197" sldId="2147483909"/>
            <pc:sldLayoutMk cId="541325282" sldId="2147483917"/>
          </pc:sldLayoutMkLst>
        </pc:sldLayoutChg>
        <pc:sldLayoutChg chg="add del mod replId">
          <pc:chgData name="Kate Narh (2419949)" userId="S::2419949@student.uwtsd.ac.uk::a45645f2-f90c-44dd-bdb4-5aaf9b757799" providerId="AD" clId="Web-{9EE79551-795C-A127-AE70-B0419A73323D}" dt="2025-10-11T12:57:03.318" v="51"/>
          <pc:sldLayoutMkLst>
            <pc:docMk/>
            <pc:sldMasterMk cId="2226253197" sldId="2147483909"/>
            <pc:sldLayoutMk cId="3675468170" sldId="2147483918"/>
          </pc:sldLayoutMkLst>
        </pc:sldLayoutChg>
        <pc:sldLayoutChg chg="add del mod replId">
          <pc:chgData name="Kate Narh (2419949)" userId="S::2419949@student.uwtsd.ac.uk::a45645f2-f90c-44dd-bdb4-5aaf9b757799" providerId="AD" clId="Web-{9EE79551-795C-A127-AE70-B0419A73323D}" dt="2025-10-11T12:57:03.318" v="51"/>
          <pc:sldLayoutMkLst>
            <pc:docMk/>
            <pc:sldMasterMk cId="2226253197" sldId="2147483909"/>
            <pc:sldLayoutMk cId="58658037" sldId="2147483919"/>
          </pc:sldLayoutMkLst>
        </pc:sldLayoutChg>
        <pc:sldLayoutChg chg="add del mod replId">
          <pc:chgData name="Kate Narh (2419949)" userId="S::2419949@student.uwtsd.ac.uk::a45645f2-f90c-44dd-bdb4-5aaf9b757799" providerId="AD" clId="Web-{9EE79551-795C-A127-AE70-B0419A73323D}" dt="2025-10-11T12:57:03.318" v="51"/>
          <pc:sldLayoutMkLst>
            <pc:docMk/>
            <pc:sldMasterMk cId="2226253197" sldId="2147483909"/>
            <pc:sldLayoutMk cId="1183536106" sldId="2147483920"/>
          </pc:sldLayoutMkLst>
        </pc:sldLayoutChg>
      </pc:sldMasterChg>
      <pc:sldMasterChg chg="add del addSldLayout delSldLayout modSldLayout">
        <pc:chgData name="Kate Narh (2419949)" userId="S::2419949@student.uwtsd.ac.uk::a45645f2-f90c-44dd-bdb4-5aaf9b757799" providerId="AD" clId="Web-{9EE79551-795C-A127-AE70-B0419A73323D}" dt="2025-10-11T12:57:29.584" v="52"/>
        <pc:sldMasterMkLst>
          <pc:docMk/>
          <pc:sldMasterMk cId="1450446103" sldId="2147483921"/>
        </pc:sldMasterMkLst>
        <pc:sldLayoutChg chg="add del mod replId">
          <pc:chgData name="Kate Narh (2419949)" userId="S::2419949@student.uwtsd.ac.uk::a45645f2-f90c-44dd-bdb4-5aaf9b757799" providerId="AD" clId="Web-{9EE79551-795C-A127-AE70-B0419A73323D}" dt="2025-10-11T12:57:29.584" v="52"/>
          <pc:sldLayoutMkLst>
            <pc:docMk/>
            <pc:sldMasterMk cId="1450446103" sldId="2147483921"/>
            <pc:sldLayoutMk cId="2267957309" sldId="2147483922"/>
          </pc:sldLayoutMkLst>
        </pc:sldLayoutChg>
        <pc:sldLayoutChg chg="add del mod replId">
          <pc:chgData name="Kate Narh (2419949)" userId="S::2419949@student.uwtsd.ac.uk::a45645f2-f90c-44dd-bdb4-5aaf9b757799" providerId="AD" clId="Web-{9EE79551-795C-A127-AE70-B0419A73323D}" dt="2025-10-11T12:57:29.584" v="52"/>
          <pc:sldLayoutMkLst>
            <pc:docMk/>
            <pc:sldMasterMk cId="1450446103" sldId="2147483921"/>
            <pc:sldLayoutMk cId="4004347621" sldId="2147483923"/>
          </pc:sldLayoutMkLst>
        </pc:sldLayoutChg>
        <pc:sldLayoutChg chg="add del mod replId">
          <pc:chgData name="Kate Narh (2419949)" userId="S::2419949@student.uwtsd.ac.uk::a45645f2-f90c-44dd-bdb4-5aaf9b757799" providerId="AD" clId="Web-{9EE79551-795C-A127-AE70-B0419A73323D}" dt="2025-10-11T12:57:29.584" v="52"/>
          <pc:sldLayoutMkLst>
            <pc:docMk/>
            <pc:sldMasterMk cId="1450446103" sldId="2147483921"/>
            <pc:sldLayoutMk cId="3236863392" sldId="2147483924"/>
          </pc:sldLayoutMkLst>
        </pc:sldLayoutChg>
        <pc:sldLayoutChg chg="add del mod replId">
          <pc:chgData name="Kate Narh (2419949)" userId="S::2419949@student.uwtsd.ac.uk::a45645f2-f90c-44dd-bdb4-5aaf9b757799" providerId="AD" clId="Web-{9EE79551-795C-A127-AE70-B0419A73323D}" dt="2025-10-11T12:57:29.584" v="52"/>
          <pc:sldLayoutMkLst>
            <pc:docMk/>
            <pc:sldMasterMk cId="1450446103" sldId="2147483921"/>
            <pc:sldLayoutMk cId="2147260541" sldId="2147483925"/>
          </pc:sldLayoutMkLst>
        </pc:sldLayoutChg>
        <pc:sldLayoutChg chg="add del mod replId">
          <pc:chgData name="Kate Narh (2419949)" userId="S::2419949@student.uwtsd.ac.uk::a45645f2-f90c-44dd-bdb4-5aaf9b757799" providerId="AD" clId="Web-{9EE79551-795C-A127-AE70-B0419A73323D}" dt="2025-10-11T12:57:29.584" v="52"/>
          <pc:sldLayoutMkLst>
            <pc:docMk/>
            <pc:sldMasterMk cId="1450446103" sldId="2147483921"/>
            <pc:sldLayoutMk cId="388635704" sldId="2147483926"/>
          </pc:sldLayoutMkLst>
        </pc:sldLayoutChg>
        <pc:sldLayoutChg chg="add del mod replId">
          <pc:chgData name="Kate Narh (2419949)" userId="S::2419949@student.uwtsd.ac.uk::a45645f2-f90c-44dd-bdb4-5aaf9b757799" providerId="AD" clId="Web-{9EE79551-795C-A127-AE70-B0419A73323D}" dt="2025-10-11T12:57:29.584" v="52"/>
          <pc:sldLayoutMkLst>
            <pc:docMk/>
            <pc:sldMasterMk cId="1450446103" sldId="2147483921"/>
            <pc:sldLayoutMk cId="2789008484" sldId="2147483927"/>
          </pc:sldLayoutMkLst>
        </pc:sldLayoutChg>
        <pc:sldLayoutChg chg="add del mod replId">
          <pc:chgData name="Kate Narh (2419949)" userId="S::2419949@student.uwtsd.ac.uk::a45645f2-f90c-44dd-bdb4-5aaf9b757799" providerId="AD" clId="Web-{9EE79551-795C-A127-AE70-B0419A73323D}" dt="2025-10-11T12:57:29.584" v="52"/>
          <pc:sldLayoutMkLst>
            <pc:docMk/>
            <pc:sldMasterMk cId="1450446103" sldId="2147483921"/>
            <pc:sldLayoutMk cId="1885727699" sldId="2147483928"/>
          </pc:sldLayoutMkLst>
        </pc:sldLayoutChg>
        <pc:sldLayoutChg chg="add del mod replId">
          <pc:chgData name="Kate Narh (2419949)" userId="S::2419949@student.uwtsd.ac.uk::a45645f2-f90c-44dd-bdb4-5aaf9b757799" providerId="AD" clId="Web-{9EE79551-795C-A127-AE70-B0419A73323D}" dt="2025-10-11T12:57:29.584" v="52"/>
          <pc:sldLayoutMkLst>
            <pc:docMk/>
            <pc:sldMasterMk cId="1450446103" sldId="2147483921"/>
            <pc:sldLayoutMk cId="4052877608" sldId="2147483929"/>
          </pc:sldLayoutMkLst>
        </pc:sldLayoutChg>
        <pc:sldLayoutChg chg="add del mod replId">
          <pc:chgData name="Kate Narh (2419949)" userId="S::2419949@student.uwtsd.ac.uk::a45645f2-f90c-44dd-bdb4-5aaf9b757799" providerId="AD" clId="Web-{9EE79551-795C-A127-AE70-B0419A73323D}" dt="2025-10-11T12:57:29.584" v="52"/>
          <pc:sldLayoutMkLst>
            <pc:docMk/>
            <pc:sldMasterMk cId="1450446103" sldId="2147483921"/>
            <pc:sldLayoutMk cId="3118168287" sldId="2147483930"/>
          </pc:sldLayoutMkLst>
        </pc:sldLayoutChg>
        <pc:sldLayoutChg chg="add del mod replId">
          <pc:chgData name="Kate Narh (2419949)" userId="S::2419949@student.uwtsd.ac.uk::a45645f2-f90c-44dd-bdb4-5aaf9b757799" providerId="AD" clId="Web-{9EE79551-795C-A127-AE70-B0419A73323D}" dt="2025-10-11T12:57:29.584" v="52"/>
          <pc:sldLayoutMkLst>
            <pc:docMk/>
            <pc:sldMasterMk cId="1450446103" sldId="2147483921"/>
            <pc:sldLayoutMk cId="1572631280" sldId="2147483931"/>
          </pc:sldLayoutMkLst>
        </pc:sldLayoutChg>
        <pc:sldLayoutChg chg="add del mod replId">
          <pc:chgData name="Kate Narh (2419949)" userId="S::2419949@student.uwtsd.ac.uk::a45645f2-f90c-44dd-bdb4-5aaf9b757799" providerId="AD" clId="Web-{9EE79551-795C-A127-AE70-B0419A73323D}" dt="2025-10-11T12:57:29.584" v="52"/>
          <pc:sldLayoutMkLst>
            <pc:docMk/>
            <pc:sldMasterMk cId="1450446103" sldId="2147483921"/>
            <pc:sldLayoutMk cId="876783634" sldId="2147483932"/>
          </pc:sldLayoutMkLst>
        </pc:sldLayoutChg>
      </pc:sldMasterChg>
      <pc:sldMasterChg chg="add del addSldLayout delSldLayout modSldLayout">
        <pc:chgData name="Kate Narh (2419949)" userId="S::2419949@student.uwtsd.ac.uk::a45645f2-f90c-44dd-bdb4-5aaf9b757799" providerId="AD" clId="Web-{9EE79551-795C-A127-AE70-B0419A73323D}" dt="2025-10-11T12:57:44.397" v="54"/>
        <pc:sldMasterMkLst>
          <pc:docMk/>
          <pc:sldMasterMk cId="2690211003" sldId="2147483933"/>
        </pc:sldMasterMkLst>
        <pc:sldLayoutChg chg="add del mod replId">
          <pc:chgData name="Kate Narh (2419949)" userId="S::2419949@student.uwtsd.ac.uk::a45645f2-f90c-44dd-bdb4-5aaf9b757799" providerId="AD" clId="Web-{9EE79551-795C-A127-AE70-B0419A73323D}" dt="2025-10-11T12:57:44.397" v="54"/>
          <pc:sldLayoutMkLst>
            <pc:docMk/>
            <pc:sldMasterMk cId="2690211003" sldId="2147483933"/>
            <pc:sldLayoutMk cId="2469372820" sldId="2147483934"/>
          </pc:sldLayoutMkLst>
        </pc:sldLayoutChg>
        <pc:sldLayoutChg chg="add del mod replId">
          <pc:chgData name="Kate Narh (2419949)" userId="S::2419949@student.uwtsd.ac.uk::a45645f2-f90c-44dd-bdb4-5aaf9b757799" providerId="AD" clId="Web-{9EE79551-795C-A127-AE70-B0419A73323D}" dt="2025-10-11T12:57:44.397" v="54"/>
          <pc:sldLayoutMkLst>
            <pc:docMk/>
            <pc:sldMasterMk cId="2690211003" sldId="2147483933"/>
            <pc:sldLayoutMk cId="3813696864" sldId="2147483935"/>
          </pc:sldLayoutMkLst>
        </pc:sldLayoutChg>
        <pc:sldLayoutChg chg="add del mod replId">
          <pc:chgData name="Kate Narh (2419949)" userId="S::2419949@student.uwtsd.ac.uk::a45645f2-f90c-44dd-bdb4-5aaf9b757799" providerId="AD" clId="Web-{9EE79551-795C-A127-AE70-B0419A73323D}" dt="2025-10-11T12:57:44.397" v="54"/>
          <pc:sldLayoutMkLst>
            <pc:docMk/>
            <pc:sldMasterMk cId="2690211003" sldId="2147483933"/>
            <pc:sldLayoutMk cId="1612996247" sldId="2147483936"/>
          </pc:sldLayoutMkLst>
        </pc:sldLayoutChg>
        <pc:sldLayoutChg chg="add del mod replId">
          <pc:chgData name="Kate Narh (2419949)" userId="S::2419949@student.uwtsd.ac.uk::a45645f2-f90c-44dd-bdb4-5aaf9b757799" providerId="AD" clId="Web-{9EE79551-795C-A127-AE70-B0419A73323D}" dt="2025-10-11T12:57:44.397" v="54"/>
          <pc:sldLayoutMkLst>
            <pc:docMk/>
            <pc:sldMasterMk cId="2690211003" sldId="2147483933"/>
            <pc:sldLayoutMk cId="1470162910" sldId="2147483937"/>
          </pc:sldLayoutMkLst>
        </pc:sldLayoutChg>
        <pc:sldLayoutChg chg="add del mod replId">
          <pc:chgData name="Kate Narh (2419949)" userId="S::2419949@student.uwtsd.ac.uk::a45645f2-f90c-44dd-bdb4-5aaf9b757799" providerId="AD" clId="Web-{9EE79551-795C-A127-AE70-B0419A73323D}" dt="2025-10-11T12:57:44.397" v="54"/>
          <pc:sldLayoutMkLst>
            <pc:docMk/>
            <pc:sldMasterMk cId="2690211003" sldId="2147483933"/>
            <pc:sldLayoutMk cId="3281118047" sldId="2147483938"/>
          </pc:sldLayoutMkLst>
        </pc:sldLayoutChg>
        <pc:sldLayoutChg chg="add del mod replId">
          <pc:chgData name="Kate Narh (2419949)" userId="S::2419949@student.uwtsd.ac.uk::a45645f2-f90c-44dd-bdb4-5aaf9b757799" providerId="AD" clId="Web-{9EE79551-795C-A127-AE70-B0419A73323D}" dt="2025-10-11T12:57:44.397" v="54"/>
          <pc:sldLayoutMkLst>
            <pc:docMk/>
            <pc:sldMasterMk cId="2690211003" sldId="2147483933"/>
            <pc:sldLayoutMk cId="3423523182" sldId="2147483939"/>
          </pc:sldLayoutMkLst>
        </pc:sldLayoutChg>
        <pc:sldLayoutChg chg="add del mod replId">
          <pc:chgData name="Kate Narh (2419949)" userId="S::2419949@student.uwtsd.ac.uk::a45645f2-f90c-44dd-bdb4-5aaf9b757799" providerId="AD" clId="Web-{9EE79551-795C-A127-AE70-B0419A73323D}" dt="2025-10-11T12:57:44.397" v="54"/>
          <pc:sldLayoutMkLst>
            <pc:docMk/>
            <pc:sldMasterMk cId="2690211003" sldId="2147483933"/>
            <pc:sldLayoutMk cId="2101713831" sldId="2147483940"/>
          </pc:sldLayoutMkLst>
        </pc:sldLayoutChg>
        <pc:sldLayoutChg chg="add del mod replId">
          <pc:chgData name="Kate Narh (2419949)" userId="S::2419949@student.uwtsd.ac.uk::a45645f2-f90c-44dd-bdb4-5aaf9b757799" providerId="AD" clId="Web-{9EE79551-795C-A127-AE70-B0419A73323D}" dt="2025-10-11T12:57:44.397" v="54"/>
          <pc:sldLayoutMkLst>
            <pc:docMk/>
            <pc:sldMasterMk cId="2690211003" sldId="2147483933"/>
            <pc:sldLayoutMk cId="4028985576" sldId="2147483941"/>
          </pc:sldLayoutMkLst>
        </pc:sldLayoutChg>
        <pc:sldLayoutChg chg="add del mod replId">
          <pc:chgData name="Kate Narh (2419949)" userId="S::2419949@student.uwtsd.ac.uk::a45645f2-f90c-44dd-bdb4-5aaf9b757799" providerId="AD" clId="Web-{9EE79551-795C-A127-AE70-B0419A73323D}" dt="2025-10-11T12:57:44.397" v="54"/>
          <pc:sldLayoutMkLst>
            <pc:docMk/>
            <pc:sldMasterMk cId="2690211003" sldId="2147483933"/>
            <pc:sldLayoutMk cId="2632897297" sldId="2147483942"/>
          </pc:sldLayoutMkLst>
        </pc:sldLayoutChg>
        <pc:sldLayoutChg chg="add del mod replId">
          <pc:chgData name="Kate Narh (2419949)" userId="S::2419949@student.uwtsd.ac.uk::a45645f2-f90c-44dd-bdb4-5aaf9b757799" providerId="AD" clId="Web-{9EE79551-795C-A127-AE70-B0419A73323D}" dt="2025-10-11T12:57:44.397" v="54"/>
          <pc:sldLayoutMkLst>
            <pc:docMk/>
            <pc:sldMasterMk cId="2690211003" sldId="2147483933"/>
            <pc:sldLayoutMk cId="1641717554" sldId="2147483943"/>
          </pc:sldLayoutMkLst>
        </pc:sldLayoutChg>
        <pc:sldLayoutChg chg="add del mod replId">
          <pc:chgData name="Kate Narh (2419949)" userId="S::2419949@student.uwtsd.ac.uk::a45645f2-f90c-44dd-bdb4-5aaf9b757799" providerId="AD" clId="Web-{9EE79551-795C-A127-AE70-B0419A73323D}" dt="2025-10-11T12:57:44.397" v="54"/>
          <pc:sldLayoutMkLst>
            <pc:docMk/>
            <pc:sldMasterMk cId="2690211003" sldId="2147483933"/>
            <pc:sldLayoutMk cId="805435331" sldId="2147483944"/>
          </pc:sldLayoutMkLst>
        </pc:sldLayoutChg>
      </pc:sldMasterChg>
      <pc:sldMasterChg chg="add del addSldLayout delSldLayout modSldLayout">
        <pc:chgData name="Kate Narh (2419949)" userId="S::2419949@student.uwtsd.ac.uk::a45645f2-f90c-44dd-bdb4-5aaf9b757799" providerId="AD" clId="Web-{9EE79551-795C-A127-AE70-B0419A73323D}" dt="2025-10-11T12:58:30.900" v="56"/>
        <pc:sldMasterMkLst>
          <pc:docMk/>
          <pc:sldMasterMk cId="418421137" sldId="2147483945"/>
        </pc:sldMasterMkLst>
        <pc:sldLayoutChg chg="add del mod replId">
          <pc:chgData name="Kate Narh (2419949)" userId="S::2419949@student.uwtsd.ac.uk::a45645f2-f90c-44dd-bdb4-5aaf9b757799" providerId="AD" clId="Web-{9EE79551-795C-A127-AE70-B0419A73323D}" dt="2025-10-11T12:58:30.900" v="56"/>
          <pc:sldLayoutMkLst>
            <pc:docMk/>
            <pc:sldMasterMk cId="418421137" sldId="2147483945"/>
            <pc:sldLayoutMk cId="721876758" sldId="2147483946"/>
          </pc:sldLayoutMkLst>
        </pc:sldLayoutChg>
        <pc:sldLayoutChg chg="add del mod replId">
          <pc:chgData name="Kate Narh (2419949)" userId="S::2419949@student.uwtsd.ac.uk::a45645f2-f90c-44dd-bdb4-5aaf9b757799" providerId="AD" clId="Web-{9EE79551-795C-A127-AE70-B0419A73323D}" dt="2025-10-11T12:58:30.900" v="56"/>
          <pc:sldLayoutMkLst>
            <pc:docMk/>
            <pc:sldMasterMk cId="418421137" sldId="2147483945"/>
            <pc:sldLayoutMk cId="3140880557" sldId="2147483947"/>
          </pc:sldLayoutMkLst>
        </pc:sldLayoutChg>
        <pc:sldLayoutChg chg="add del mod replId">
          <pc:chgData name="Kate Narh (2419949)" userId="S::2419949@student.uwtsd.ac.uk::a45645f2-f90c-44dd-bdb4-5aaf9b757799" providerId="AD" clId="Web-{9EE79551-795C-A127-AE70-B0419A73323D}" dt="2025-10-11T12:58:30.900" v="56"/>
          <pc:sldLayoutMkLst>
            <pc:docMk/>
            <pc:sldMasterMk cId="418421137" sldId="2147483945"/>
            <pc:sldLayoutMk cId="2353832909" sldId="2147483948"/>
          </pc:sldLayoutMkLst>
        </pc:sldLayoutChg>
        <pc:sldLayoutChg chg="add del mod replId">
          <pc:chgData name="Kate Narh (2419949)" userId="S::2419949@student.uwtsd.ac.uk::a45645f2-f90c-44dd-bdb4-5aaf9b757799" providerId="AD" clId="Web-{9EE79551-795C-A127-AE70-B0419A73323D}" dt="2025-10-11T12:58:30.900" v="56"/>
          <pc:sldLayoutMkLst>
            <pc:docMk/>
            <pc:sldMasterMk cId="418421137" sldId="2147483945"/>
            <pc:sldLayoutMk cId="3671221635" sldId="2147483949"/>
          </pc:sldLayoutMkLst>
        </pc:sldLayoutChg>
        <pc:sldLayoutChg chg="add del mod replId">
          <pc:chgData name="Kate Narh (2419949)" userId="S::2419949@student.uwtsd.ac.uk::a45645f2-f90c-44dd-bdb4-5aaf9b757799" providerId="AD" clId="Web-{9EE79551-795C-A127-AE70-B0419A73323D}" dt="2025-10-11T12:58:30.900" v="56"/>
          <pc:sldLayoutMkLst>
            <pc:docMk/>
            <pc:sldMasterMk cId="418421137" sldId="2147483945"/>
            <pc:sldLayoutMk cId="1474885797" sldId="2147483950"/>
          </pc:sldLayoutMkLst>
        </pc:sldLayoutChg>
        <pc:sldLayoutChg chg="add del mod replId">
          <pc:chgData name="Kate Narh (2419949)" userId="S::2419949@student.uwtsd.ac.uk::a45645f2-f90c-44dd-bdb4-5aaf9b757799" providerId="AD" clId="Web-{9EE79551-795C-A127-AE70-B0419A73323D}" dt="2025-10-11T12:58:30.900" v="56"/>
          <pc:sldLayoutMkLst>
            <pc:docMk/>
            <pc:sldMasterMk cId="418421137" sldId="2147483945"/>
            <pc:sldLayoutMk cId="3611017138" sldId="2147483951"/>
          </pc:sldLayoutMkLst>
        </pc:sldLayoutChg>
        <pc:sldLayoutChg chg="add del mod replId">
          <pc:chgData name="Kate Narh (2419949)" userId="S::2419949@student.uwtsd.ac.uk::a45645f2-f90c-44dd-bdb4-5aaf9b757799" providerId="AD" clId="Web-{9EE79551-795C-A127-AE70-B0419A73323D}" dt="2025-10-11T12:58:30.900" v="56"/>
          <pc:sldLayoutMkLst>
            <pc:docMk/>
            <pc:sldMasterMk cId="418421137" sldId="2147483945"/>
            <pc:sldLayoutMk cId="3792280768" sldId="2147483952"/>
          </pc:sldLayoutMkLst>
        </pc:sldLayoutChg>
        <pc:sldLayoutChg chg="add del mod replId">
          <pc:chgData name="Kate Narh (2419949)" userId="S::2419949@student.uwtsd.ac.uk::a45645f2-f90c-44dd-bdb4-5aaf9b757799" providerId="AD" clId="Web-{9EE79551-795C-A127-AE70-B0419A73323D}" dt="2025-10-11T12:58:30.900" v="56"/>
          <pc:sldLayoutMkLst>
            <pc:docMk/>
            <pc:sldMasterMk cId="418421137" sldId="2147483945"/>
            <pc:sldLayoutMk cId="1257825959" sldId="2147483953"/>
          </pc:sldLayoutMkLst>
        </pc:sldLayoutChg>
        <pc:sldLayoutChg chg="add del mod replId">
          <pc:chgData name="Kate Narh (2419949)" userId="S::2419949@student.uwtsd.ac.uk::a45645f2-f90c-44dd-bdb4-5aaf9b757799" providerId="AD" clId="Web-{9EE79551-795C-A127-AE70-B0419A73323D}" dt="2025-10-11T12:58:30.900" v="56"/>
          <pc:sldLayoutMkLst>
            <pc:docMk/>
            <pc:sldMasterMk cId="418421137" sldId="2147483945"/>
            <pc:sldLayoutMk cId="3996318750" sldId="2147483954"/>
          </pc:sldLayoutMkLst>
        </pc:sldLayoutChg>
        <pc:sldLayoutChg chg="add del mod replId">
          <pc:chgData name="Kate Narh (2419949)" userId="S::2419949@student.uwtsd.ac.uk::a45645f2-f90c-44dd-bdb4-5aaf9b757799" providerId="AD" clId="Web-{9EE79551-795C-A127-AE70-B0419A73323D}" dt="2025-10-11T12:58:30.900" v="56"/>
          <pc:sldLayoutMkLst>
            <pc:docMk/>
            <pc:sldMasterMk cId="418421137" sldId="2147483945"/>
            <pc:sldLayoutMk cId="3387085362" sldId="2147483955"/>
          </pc:sldLayoutMkLst>
        </pc:sldLayoutChg>
        <pc:sldLayoutChg chg="add del mod replId">
          <pc:chgData name="Kate Narh (2419949)" userId="S::2419949@student.uwtsd.ac.uk::a45645f2-f90c-44dd-bdb4-5aaf9b757799" providerId="AD" clId="Web-{9EE79551-795C-A127-AE70-B0419A73323D}" dt="2025-10-11T12:58:30.900" v="56"/>
          <pc:sldLayoutMkLst>
            <pc:docMk/>
            <pc:sldMasterMk cId="418421137" sldId="2147483945"/>
            <pc:sldLayoutMk cId="1522637977" sldId="2147483956"/>
          </pc:sldLayoutMkLst>
        </pc:sldLayoutChg>
      </pc:sldMasterChg>
      <pc:sldMasterChg chg="add addSldLayout modSldLayout">
        <pc:chgData name="Kate Narh (2419949)" userId="S::2419949@student.uwtsd.ac.uk::a45645f2-f90c-44dd-bdb4-5aaf9b757799" providerId="AD" clId="Web-{9EE79551-795C-A127-AE70-B0419A73323D}" dt="2025-10-11T12:58:30.900" v="56"/>
        <pc:sldMasterMkLst>
          <pc:docMk/>
          <pc:sldMasterMk cId="3695226400" sldId="2147483957"/>
        </pc:sldMasterMkLst>
        <pc:sldLayoutChg chg="add mod replId">
          <pc:chgData name="Kate Narh (2419949)" userId="S::2419949@student.uwtsd.ac.uk::a45645f2-f90c-44dd-bdb4-5aaf9b757799" providerId="AD" clId="Web-{9EE79551-795C-A127-AE70-B0419A73323D}" dt="2025-10-11T12:58:30.900" v="56"/>
          <pc:sldLayoutMkLst>
            <pc:docMk/>
            <pc:sldMasterMk cId="3695226400" sldId="2147483957"/>
            <pc:sldLayoutMk cId="3613252008" sldId="2147483958"/>
          </pc:sldLayoutMkLst>
        </pc:sldLayoutChg>
        <pc:sldLayoutChg chg="add mod replId">
          <pc:chgData name="Kate Narh (2419949)" userId="S::2419949@student.uwtsd.ac.uk::a45645f2-f90c-44dd-bdb4-5aaf9b757799" providerId="AD" clId="Web-{9EE79551-795C-A127-AE70-B0419A73323D}" dt="2025-10-11T12:58:30.900" v="56"/>
          <pc:sldLayoutMkLst>
            <pc:docMk/>
            <pc:sldMasterMk cId="3695226400" sldId="2147483957"/>
            <pc:sldLayoutMk cId="3665452775" sldId="2147483959"/>
          </pc:sldLayoutMkLst>
        </pc:sldLayoutChg>
        <pc:sldLayoutChg chg="add mod replId">
          <pc:chgData name="Kate Narh (2419949)" userId="S::2419949@student.uwtsd.ac.uk::a45645f2-f90c-44dd-bdb4-5aaf9b757799" providerId="AD" clId="Web-{9EE79551-795C-A127-AE70-B0419A73323D}" dt="2025-10-11T12:58:30.900" v="56"/>
          <pc:sldLayoutMkLst>
            <pc:docMk/>
            <pc:sldMasterMk cId="3695226400" sldId="2147483957"/>
            <pc:sldLayoutMk cId="1359495361" sldId="2147483960"/>
          </pc:sldLayoutMkLst>
        </pc:sldLayoutChg>
        <pc:sldLayoutChg chg="add mod replId">
          <pc:chgData name="Kate Narh (2419949)" userId="S::2419949@student.uwtsd.ac.uk::a45645f2-f90c-44dd-bdb4-5aaf9b757799" providerId="AD" clId="Web-{9EE79551-795C-A127-AE70-B0419A73323D}" dt="2025-10-11T12:58:30.900" v="56"/>
          <pc:sldLayoutMkLst>
            <pc:docMk/>
            <pc:sldMasterMk cId="3695226400" sldId="2147483957"/>
            <pc:sldLayoutMk cId="158460118" sldId="2147483961"/>
          </pc:sldLayoutMkLst>
        </pc:sldLayoutChg>
        <pc:sldLayoutChg chg="add mod replId">
          <pc:chgData name="Kate Narh (2419949)" userId="S::2419949@student.uwtsd.ac.uk::a45645f2-f90c-44dd-bdb4-5aaf9b757799" providerId="AD" clId="Web-{9EE79551-795C-A127-AE70-B0419A73323D}" dt="2025-10-11T12:58:30.900" v="56"/>
          <pc:sldLayoutMkLst>
            <pc:docMk/>
            <pc:sldMasterMk cId="3695226400" sldId="2147483957"/>
            <pc:sldLayoutMk cId="390981329" sldId="2147483962"/>
          </pc:sldLayoutMkLst>
        </pc:sldLayoutChg>
        <pc:sldLayoutChg chg="add mod replId">
          <pc:chgData name="Kate Narh (2419949)" userId="S::2419949@student.uwtsd.ac.uk::a45645f2-f90c-44dd-bdb4-5aaf9b757799" providerId="AD" clId="Web-{9EE79551-795C-A127-AE70-B0419A73323D}" dt="2025-10-11T12:58:30.900" v="56"/>
          <pc:sldLayoutMkLst>
            <pc:docMk/>
            <pc:sldMasterMk cId="3695226400" sldId="2147483957"/>
            <pc:sldLayoutMk cId="2784705199" sldId="2147483963"/>
          </pc:sldLayoutMkLst>
        </pc:sldLayoutChg>
        <pc:sldLayoutChg chg="add mod replId">
          <pc:chgData name="Kate Narh (2419949)" userId="S::2419949@student.uwtsd.ac.uk::a45645f2-f90c-44dd-bdb4-5aaf9b757799" providerId="AD" clId="Web-{9EE79551-795C-A127-AE70-B0419A73323D}" dt="2025-10-11T12:58:30.900" v="56"/>
          <pc:sldLayoutMkLst>
            <pc:docMk/>
            <pc:sldMasterMk cId="3695226400" sldId="2147483957"/>
            <pc:sldLayoutMk cId="2499532064" sldId="2147483964"/>
          </pc:sldLayoutMkLst>
        </pc:sldLayoutChg>
        <pc:sldLayoutChg chg="add mod replId">
          <pc:chgData name="Kate Narh (2419949)" userId="S::2419949@student.uwtsd.ac.uk::a45645f2-f90c-44dd-bdb4-5aaf9b757799" providerId="AD" clId="Web-{9EE79551-795C-A127-AE70-B0419A73323D}" dt="2025-10-11T12:58:30.900" v="56"/>
          <pc:sldLayoutMkLst>
            <pc:docMk/>
            <pc:sldMasterMk cId="3695226400" sldId="2147483957"/>
            <pc:sldLayoutMk cId="3599988090" sldId="2147483965"/>
          </pc:sldLayoutMkLst>
        </pc:sldLayoutChg>
        <pc:sldLayoutChg chg="add mod replId">
          <pc:chgData name="Kate Narh (2419949)" userId="S::2419949@student.uwtsd.ac.uk::a45645f2-f90c-44dd-bdb4-5aaf9b757799" providerId="AD" clId="Web-{9EE79551-795C-A127-AE70-B0419A73323D}" dt="2025-10-11T12:58:30.900" v="56"/>
          <pc:sldLayoutMkLst>
            <pc:docMk/>
            <pc:sldMasterMk cId="3695226400" sldId="2147483957"/>
            <pc:sldLayoutMk cId="904008286" sldId="2147483966"/>
          </pc:sldLayoutMkLst>
        </pc:sldLayoutChg>
        <pc:sldLayoutChg chg="add mod replId">
          <pc:chgData name="Kate Narh (2419949)" userId="S::2419949@student.uwtsd.ac.uk::a45645f2-f90c-44dd-bdb4-5aaf9b757799" providerId="AD" clId="Web-{9EE79551-795C-A127-AE70-B0419A73323D}" dt="2025-10-11T12:58:30.900" v="56"/>
          <pc:sldLayoutMkLst>
            <pc:docMk/>
            <pc:sldMasterMk cId="3695226400" sldId="2147483957"/>
            <pc:sldLayoutMk cId="914743021" sldId="2147483967"/>
          </pc:sldLayoutMkLst>
        </pc:sldLayoutChg>
        <pc:sldLayoutChg chg="add mod replId">
          <pc:chgData name="Kate Narh (2419949)" userId="S::2419949@student.uwtsd.ac.uk::a45645f2-f90c-44dd-bdb4-5aaf9b757799" providerId="AD" clId="Web-{9EE79551-795C-A127-AE70-B0419A73323D}" dt="2025-10-11T12:58:30.900" v="56"/>
          <pc:sldLayoutMkLst>
            <pc:docMk/>
            <pc:sldMasterMk cId="3695226400" sldId="2147483957"/>
            <pc:sldLayoutMk cId="1167565347" sldId="2147483968"/>
          </pc:sldLayoutMkLst>
        </pc:sldLayoutChg>
      </pc:sldMasterChg>
    </pc:docChg>
  </pc:docChgLst>
  <pc:docChgLst>
    <pc:chgData name="Kate Narh (2419949)" userId="S::2419949@student.uwtsd.ac.uk::a45645f2-f90c-44dd-bdb4-5aaf9b757799" providerId="AD" clId="Web-{142E9164-3C17-94B8-9BEC-A059D4B9D4B0}"/>
    <pc:docChg chg="mod modSld addMainMaster delMainMaster">
      <pc:chgData name="Kate Narh (2419949)" userId="S::2419949@student.uwtsd.ac.uk::a45645f2-f90c-44dd-bdb4-5aaf9b757799" providerId="AD" clId="Web-{142E9164-3C17-94B8-9BEC-A059D4B9D4B0}" dt="2025-10-05T06:01:54.392" v="416" actId="20577"/>
      <pc:docMkLst>
        <pc:docMk/>
      </pc:docMkLst>
      <pc:sldChg chg="addSp delSp modSp mod modClrScheme delDesignElem chgLayout">
        <pc:chgData name="Kate Narh (2419949)" userId="S::2419949@student.uwtsd.ac.uk::a45645f2-f90c-44dd-bdb4-5aaf9b757799" providerId="AD" clId="Web-{142E9164-3C17-94B8-9BEC-A059D4B9D4B0}" dt="2025-10-05T05:42:05.735" v="75"/>
        <pc:sldMkLst>
          <pc:docMk/>
          <pc:sldMk cId="109857222" sldId="256"/>
        </pc:sldMkLst>
        <pc:spChg chg="mod ord">
          <ac:chgData name="Kate Narh (2419949)" userId="S::2419949@student.uwtsd.ac.uk::a45645f2-f90c-44dd-bdb4-5aaf9b757799" providerId="AD" clId="Web-{142E9164-3C17-94B8-9BEC-A059D4B9D4B0}" dt="2025-10-05T05:42:05.735" v="75"/>
          <ac:spMkLst>
            <pc:docMk/>
            <pc:sldMk cId="109857222" sldId="256"/>
            <ac:spMk id="2" creationId="{00000000-0000-0000-0000-000000000000}"/>
          </ac:spMkLst>
        </pc:spChg>
        <pc:spChg chg="mod ord">
          <ac:chgData name="Kate Narh (2419949)" userId="S::2419949@student.uwtsd.ac.uk::a45645f2-f90c-44dd-bdb4-5aaf9b757799" providerId="AD" clId="Web-{142E9164-3C17-94B8-9BEC-A059D4B9D4B0}" dt="2025-10-05T05:42:05.735" v="75"/>
          <ac:spMkLst>
            <pc:docMk/>
            <pc:sldMk cId="109857222" sldId="256"/>
            <ac:spMk id="3" creationId="{00000000-0000-0000-0000-000000000000}"/>
          </ac:spMkLst>
        </pc:spChg>
      </pc:sldChg>
      <pc:sldChg chg="addSp delSp modSp mod setBg modClrScheme delDesignElem chgLayout">
        <pc:chgData name="Kate Narh (2419949)" userId="S::2419949@student.uwtsd.ac.uk::a45645f2-f90c-44dd-bdb4-5aaf9b757799" providerId="AD" clId="Web-{142E9164-3C17-94B8-9BEC-A059D4B9D4B0}" dt="2025-10-05T05:42:05.735" v="75"/>
        <pc:sldMkLst>
          <pc:docMk/>
          <pc:sldMk cId="4034211787" sldId="258"/>
        </pc:sldMkLst>
        <pc:spChg chg="mod ord">
          <ac:chgData name="Kate Narh (2419949)" userId="S::2419949@student.uwtsd.ac.uk::a45645f2-f90c-44dd-bdb4-5aaf9b757799" providerId="AD" clId="Web-{142E9164-3C17-94B8-9BEC-A059D4B9D4B0}" dt="2025-10-05T05:42:05.735" v="75"/>
          <ac:spMkLst>
            <pc:docMk/>
            <pc:sldMk cId="4034211787" sldId="258"/>
            <ac:spMk id="2" creationId="{0F03CF1C-82F1-2305-E2AF-2E8AD1613C4A}"/>
          </ac:spMkLst>
        </pc:spChg>
        <pc:graphicFrameChg chg="mod ord modGraphic">
          <ac:chgData name="Kate Narh (2419949)" userId="S::2419949@student.uwtsd.ac.uk::a45645f2-f90c-44dd-bdb4-5aaf9b757799" providerId="AD" clId="Web-{142E9164-3C17-94B8-9BEC-A059D4B9D4B0}" dt="2025-10-05T05:42:05.735" v="75"/>
          <ac:graphicFrameMkLst>
            <pc:docMk/>
            <pc:sldMk cId="4034211787" sldId="258"/>
            <ac:graphicFrameMk id="50" creationId="{5A9CDFB7-929F-16A0-7286-90CEB8BFD807}"/>
          </ac:graphicFrameMkLst>
        </pc:graphicFrameChg>
        <pc:picChg chg="mod ord">
          <ac:chgData name="Kate Narh (2419949)" userId="S::2419949@student.uwtsd.ac.uk::a45645f2-f90c-44dd-bdb4-5aaf9b757799" providerId="AD" clId="Web-{142E9164-3C17-94B8-9BEC-A059D4B9D4B0}" dt="2025-10-05T05:41:49.860" v="73"/>
          <ac:picMkLst>
            <pc:docMk/>
            <pc:sldMk cId="4034211787" sldId="258"/>
            <ac:picMk id="51" creationId="{C605288F-09D5-68FE-2A8E-8AAFF4670FBD}"/>
          </ac:picMkLst>
        </pc:picChg>
      </pc:sldChg>
      <pc:sldChg chg="addSp delSp modSp mod modClrScheme delDesignElem chgLayout">
        <pc:chgData name="Kate Narh (2419949)" userId="S::2419949@student.uwtsd.ac.uk::a45645f2-f90c-44dd-bdb4-5aaf9b757799" providerId="AD" clId="Web-{142E9164-3C17-94B8-9BEC-A059D4B9D4B0}" dt="2025-10-05T05:42:05.735" v="75"/>
        <pc:sldMkLst>
          <pc:docMk/>
          <pc:sldMk cId="512541450" sldId="260"/>
        </pc:sldMkLst>
        <pc:spChg chg="mod ord">
          <ac:chgData name="Kate Narh (2419949)" userId="S::2419949@student.uwtsd.ac.uk::a45645f2-f90c-44dd-bdb4-5aaf9b757799" providerId="AD" clId="Web-{142E9164-3C17-94B8-9BEC-A059D4B9D4B0}" dt="2025-10-05T05:42:05.735" v="75"/>
          <ac:spMkLst>
            <pc:docMk/>
            <pc:sldMk cId="512541450" sldId="260"/>
            <ac:spMk id="2" creationId="{BA20796E-975C-56C8-5621-8A649A11DA2E}"/>
          </ac:spMkLst>
        </pc:spChg>
      </pc:sldChg>
      <pc:sldChg chg="addSp delSp modSp mod modClrScheme delDesignElem chgLayout">
        <pc:chgData name="Kate Narh (2419949)" userId="S::2419949@student.uwtsd.ac.uk::a45645f2-f90c-44dd-bdb4-5aaf9b757799" providerId="AD" clId="Web-{142E9164-3C17-94B8-9BEC-A059D4B9D4B0}" dt="2025-10-05T05:42:05.735" v="75"/>
        <pc:sldMkLst>
          <pc:docMk/>
          <pc:sldMk cId="3455833125" sldId="261"/>
        </pc:sldMkLst>
        <pc:spChg chg="mod ord">
          <ac:chgData name="Kate Narh (2419949)" userId="S::2419949@student.uwtsd.ac.uk::a45645f2-f90c-44dd-bdb4-5aaf9b757799" providerId="AD" clId="Web-{142E9164-3C17-94B8-9BEC-A059D4B9D4B0}" dt="2025-10-05T05:42:05.735" v="75"/>
          <ac:spMkLst>
            <pc:docMk/>
            <pc:sldMk cId="3455833125" sldId="261"/>
            <ac:spMk id="2" creationId="{18D51FCC-E0E7-FEA0-3461-15F0BB645040}"/>
          </ac:spMkLst>
        </pc:spChg>
        <pc:graphicFrameChg chg="mod ord">
          <ac:chgData name="Kate Narh (2419949)" userId="S::2419949@student.uwtsd.ac.uk::a45645f2-f90c-44dd-bdb4-5aaf9b757799" providerId="AD" clId="Web-{142E9164-3C17-94B8-9BEC-A059D4B9D4B0}" dt="2025-10-05T05:42:05.735" v="75"/>
          <ac:graphicFrameMkLst>
            <pc:docMk/>
            <pc:sldMk cId="3455833125" sldId="261"/>
            <ac:graphicFrameMk id="23" creationId="{ED1BE0EF-97CF-0681-B286-8350A77F1886}"/>
          </ac:graphicFrameMkLst>
        </pc:graphicFrameChg>
      </pc:sldChg>
      <pc:sldChg chg="addSp delSp modSp mod modClrScheme delDesignElem chgLayout">
        <pc:chgData name="Kate Narh (2419949)" userId="S::2419949@student.uwtsd.ac.uk::a45645f2-f90c-44dd-bdb4-5aaf9b757799" providerId="AD" clId="Web-{142E9164-3C17-94B8-9BEC-A059D4B9D4B0}" dt="2025-10-05T05:42:05.735" v="75"/>
        <pc:sldMkLst>
          <pc:docMk/>
          <pc:sldMk cId="3374912010" sldId="262"/>
        </pc:sldMkLst>
        <pc:spChg chg="mod ord">
          <ac:chgData name="Kate Narh (2419949)" userId="S::2419949@student.uwtsd.ac.uk::a45645f2-f90c-44dd-bdb4-5aaf9b757799" providerId="AD" clId="Web-{142E9164-3C17-94B8-9BEC-A059D4B9D4B0}" dt="2025-10-05T05:42:05.735" v="75"/>
          <ac:spMkLst>
            <pc:docMk/>
            <pc:sldMk cId="3374912010" sldId="262"/>
            <ac:spMk id="2" creationId="{01B3811C-164B-C856-4FD2-D86532AF46BF}"/>
          </ac:spMkLst>
        </pc:spChg>
        <pc:spChg chg="mod ord">
          <ac:chgData name="Kate Narh (2419949)" userId="S::2419949@student.uwtsd.ac.uk::a45645f2-f90c-44dd-bdb4-5aaf9b757799" providerId="AD" clId="Web-{142E9164-3C17-94B8-9BEC-A059D4B9D4B0}" dt="2025-10-05T05:42:05.735" v="75"/>
          <ac:spMkLst>
            <pc:docMk/>
            <pc:sldMk cId="3374912010" sldId="262"/>
            <ac:spMk id="3" creationId="{2240BAA5-61A6-9E55-DE99-972AED6DD1D5}"/>
          </ac:spMkLst>
        </pc:spChg>
      </pc:sldChg>
      <pc:sldChg chg="addSp delSp modSp mod modClrScheme delDesignElem chgLayout">
        <pc:chgData name="Kate Narh (2419949)" userId="S::2419949@student.uwtsd.ac.uk::a45645f2-f90c-44dd-bdb4-5aaf9b757799" providerId="AD" clId="Web-{142E9164-3C17-94B8-9BEC-A059D4B9D4B0}" dt="2025-10-05T05:42:05.735" v="75"/>
        <pc:sldMkLst>
          <pc:docMk/>
          <pc:sldMk cId="1963672877" sldId="263"/>
        </pc:sldMkLst>
        <pc:spChg chg="mod ord">
          <ac:chgData name="Kate Narh (2419949)" userId="S::2419949@student.uwtsd.ac.uk::a45645f2-f90c-44dd-bdb4-5aaf9b757799" providerId="AD" clId="Web-{142E9164-3C17-94B8-9BEC-A059D4B9D4B0}" dt="2025-10-05T05:42:05.735" v="75"/>
          <ac:spMkLst>
            <pc:docMk/>
            <pc:sldMk cId="1963672877" sldId="263"/>
            <ac:spMk id="2" creationId="{0E731002-9E17-F794-14BA-4741BB974070}"/>
          </ac:spMkLst>
        </pc:spChg>
      </pc:sldChg>
      <pc:sldChg chg="addSp delSp modSp mod modClrScheme delDesignElem chgLayout">
        <pc:chgData name="Kate Narh (2419949)" userId="S::2419949@student.uwtsd.ac.uk::a45645f2-f90c-44dd-bdb4-5aaf9b757799" providerId="AD" clId="Web-{142E9164-3C17-94B8-9BEC-A059D4B9D4B0}" dt="2025-10-05T05:42:05.735" v="75"/>
        <pc:sldMkLst>
          <pc:docMk/>
          <pc:sldMk cId="1949622504" sldId="264"/>
        </pc:sldMkLst>
        <pc:spChg chg="mod ord">
          <ac:chgData name="Kate Narh (2419949)" userId="S::2419949@student.uwtsd.ac.uk::a45645f2-f90c-44dd-bdb4-5aaf9b757799" providerId="AD" clId="Web-{142E9164-3C17-94B8-9BEC-A059D4B9D4B0}" dt="2025-10-05T05:42:05.735" v="75"/>
          <ac:spMkLst>
            <pc:docMk/>
            <pc:sldMk cId="1949622504" sldId="264"/>
            <ac:spMk id="2" creationId="{4120601F-B9BC-03E9-7CBC-2757109A010F}"/>
          </ac:spMkLst>
        </pc:spChg>
        <pc:spChg chg="mod ord">
          <ac:chgData name="Kate Narh (2419949)" userId="S::2419949@student.uwtsd.ac.uk::a45645f2-f90c-44dd-bdb4-5aaf9b757799" providerId="AD" clId="Web-{142E9164-3C17-94B8-9BEC-A059D4B9D4B0}" dt="2025-10-05T05:42:05.735" v="75"/>
          <ac:spMkLst>
            <pc:docMk/>
            <pc:sldMk cId="1949622504" sldId="264"/>
            <ac:spMk id="3" creationId="{68B6B258-1EC5-4E33-4D36-2B3E7768135F}"/>
          </ac:spMkLst>
        </pc:spChg>
      </pc:sldChg>
      <pc:sldChg chg="addSp delSp modSp mod modClrScheme delDesignElem chgLayout">
        <pc:chgData name="Kate Narh (2419949)" userId="S::2419949@student.uwtsd.ac.uk::a45645f2-f90c-44dd-bdb4-5aaf9b757799" providerId="AD" clId="Web-{142E9164-3C17-94B8-9BEC-A059D4B9D4B0}" dt="2025-10-05T05:42:05.735" v="75"/>
        <pc:sldMkLst>
          <pc:docMk/>
          <pc:sldMk cId="3512905000" sldId="265"/>
        </pc:sldMkLst>
        <pc:spChg chg="mod ord">
          <ac:chgData name="Kate Narh (2419949)" userId="S::2419949@student.uwtsd.ac.uk::a45645f2-f90c-44dd-bdb4-5aaf9b757799" providerId="AD" clId="Web-{142E9164-3C17-94B8-9BEC-A059D4B9D4B0}" dt="2025-10-05T05:42:05.735" v="75"/>
          <ac:spMkLst>
            <pc:docMk/>
            <pc:sldMk cId="3512905000" sldId="265"/>
            <ac:spMk id="2" creationId="{04A666DC-EB0E-5E46-3ABD-EFE1FA055CC7}"/>
          </ac:spMkLst>
        </pc:spChg>
        <pc:graphicFrameChg chg="mod ord">
          <ac:chgData name="Kate Narh (2419949)" userId="S::2419949@student.uwtsd.ac.uk::a45645f2-f90c-44dd-bdb4-5aaf9b757799" providerId="AD" clId="Web-{142E9164-3C17-94B8-9BEC-A059D4B9D4B0}" dt="2025-10-05T05:42:05.735" v="75"/>
          <ac:graphicFrameMkLst>
            <pc:docMk/>
            <pc:sldMk cId="3512905000" sldId="265"/>
            <ac:graphicFrameMk id="16" creationId="{F552EA1E-296A-3628-219C-11AA22247CA4}"/>
          </ac:graphicFrameMkLst>
        </pc:graphicFrameChg>
      </pc:sldChg>
      <pc:sldChg chg="addSp delSp modSp mod modClrScheme delDesignElem chgLayout">
        <pc:chgData name="Kate Narh (2419949)" userId="S::2419949@student.uwtsd.ac.uk::a45645f2-f90c-44dd-bdb4-5aaf9b757799" providerId="AD" clId="Web-{142E9164-3C17-94B8-9BEC-A059D4B9D4B0}" dt="2025-10-05T05:42:05.735" v="75"/>
        <pc:sldMkLst>
          <pc:docMk/>
          <pc:sldMk cId="2701476605" sldId="266"/>
        </pc:sldMkLst>
        <pc:spChg chg="mod ord">
          <ac:chgData name="Kate Narh (2419949)" userId="S::2419949@student.uwtsd.ac.uk::a45645f2-f90c-44dd-bdb4-5aaf9b757799" providerId="AD" clId="Web-{142E9164-3C17-94B8-9BEC-A059D4B9D4B0}" dt="2025-10-05T05:42:05.735" v="75"/>
          <ac:spMkLst>
            <pc:docMk/>
            <pc:sldMk cId="2701476605" sldId="266"/>
            <ac:spMk id="2" creationId="{DA45198D-2A24-2D06-0DE1-C3F97849D5C6}"/>
          </ac:spMkLst>
        </pc:spChg>
      </pc:sldChg>
    </pc:docChg>
  </pc:docChgLst>
  <pc:docChgLst>
    <pc:chgData name="Kate Narh (2419949)" userId="S::2419949@student.uwtsd.ac.uk::a45645f2-f90c-44dd-bdb4-5aaf9b757799" providerId="AD" clId="Web-{464904D5-58A0-FD63-7944-05C14E60F7C1}"/>
    <pc:docChg chg="modSld">
      <pc:chgData name="Kate Narh (2419949)" userId="S::2419949@student.uwtsd.ac.uk::a45645f2-f90c-44dd-bdb4-5aaf9b757799" providerId="AD" clId="Web-{464904D5-58A0-FD63-7944-05C14E60F7C1}" dt="2025-10-11T06:02:13.816" v="6"/>
      <pc:docMkLst>
        <pc:docMk/>
      </pc:docMkLst>
      <pc:sldChg chg="modSp">
        <pc:chgData name="Kate Narh (2419949)" userId="S::2419949@student.uwtsd.ac.uk::a45645f2-f90c-44dd-bdb4-5aaf9b757799" providerId="AD" clId="Web-{464904D5-58A0-FD63-7944-05C14E60F7C1}" dt="2025-10-11T06:01:11.517" v="5" actId="20577"/>
        <pc:sldMkLst>
          <pc:docMk/>
          <pc:sldMk cId="4034211787" sldId="258"/>
        </pc:sldMkLst>
        <pc:graphicFrameChg chg="modGraphic">
          <ac:chgData name="Kate Narh (2419949)" userId="S::2419949@student.uwtsd.ac.uk::a45645f2-f90c-44dd-bdb4-5aaf9b757799" providerId="AD" clId="Web-{464904D5-58A0-FD63-7944-05C14E60F7C1}" dt="2025-10-11T06:01:11.517" v="5" actId="20577"/>
          <ac:graphicFrameMkLst>
            <pc:docMk/>
            <pc:sldMk cId="4034211787" sldId="258"/>
            <ac:graphicFrameMk id="50" creationId="{5A9CDFB7-929F-16A0-7286-90CEB8BFD807}"/>
          </ac:graphicFrameMkLst>
        </pc:graphicFrameChg>
      </pc:sldChg>
      <pc:sldChg chg="addSp delSp modSp">
        <pc:chgData name="Kate Narh (2419949)" userId="S::2419949@student.uwtsd.ac.uk::a45645f2-f90c-44dd-bdb4-5aaf9b757799" providerId="AD" clId="Web-{464904D5-58A0-FD63-7944-05C14E60F7C1}" dt="2025-10-11T06:02:13.816" v="6"/>
        <pc:sldMkLst>
          <pc:docMk/>
          <pc:sldMk cId="2329236751" sldId="270"/>
        </pc:sldMkLst>
        <pc:spChg chg="mod">
          <ac:chgData name="Kate Narh (2419949)" userId="S::2419949@student.uwtsd.ac.uk::a45645f2-f90c-44dd-bdb4-5aaf9b757799" providerId="AD" clId="Web-{464904D5-58A0-FD63-7944-05C14E60F7C1}" dt="2025-10-11T06:02:13.816" v="6"/>
          <ac:spMkLst>
            <pc:docMk/>
            <pc:sldMk cId="2329236751" sldId="270"/>
            <ac:spMk id="2" creationId="{71A6AD73-3824-45EB-C6C0-EE8F7B9E500F}"/>
          </ac:spMkLst>
        </pc:spChg>
        <pc:spChg chg="del">
          <ac:chgData name="Kate Narh (2419949)" userId="S::2419949@student.uwtsd.ac.uk::a45645f2-f90c-44dd-bdb4-5aaf9b757799" providerId="AD" clId="Web-{464904D5-58A0-FD63-7944-05C14E60F7C1}" dt="2025-10-11T06:02:13.816" v="6"/>
          <ac:spMkLst>
            <pc:docMk/>
            <pc:sldMk cId="2329236751" sldId="270"/>
            <ac:spMk id="47" creationId="{BACC6370-2D7E-4714-9D71-7542949D7D5D}"/>
          </ac:spMkLst>
        </pc:spChg>
        <pc:spChg chg="del">
          <ac:chgData name="Kate Narh (2419949)" userId="S::2419949@student.uwtsd.ac.uk::a45645f2-f90c-44dd-bdb4-5aaf9b757799" providerId="AD" clId="Web-{464904D5-58A0-FD63-7944-05C14E60F7C1}" dt="2025-10-11T06:02:13.816" v="6"/>
          <ac:spMkLst>
            <pc:docMk/>
            <pc:sldMk cId="2329236751" sldId="270"/>
            <ac:spMk id="48" creationId="{F68B3F68-107C-434F-AA38-110D5EA91B85}"/>
          </ac:spMkLst>
        </pc:spChg>
        <pc:spChg chg="del">
          <ac:chgData name="Kate Narh (2419949)" userId="S::2419949@student.uwtsd.ac.uk::a45645f2-f90c-44dd-bdb4-5aaf9b757799" providerId="AD" clId="Web-{464904D5-58A0-FD63-7944-05C14E60F7C1}" dt="2025-10-11T06:02:13.816" v="6"/>
          <ac:spMkLst>
            <pc:docMk/>
            <pc:sldMk cId="2329236751" sldId="270"/>
            <ac:spMk id="49" creationId="{AAD0DBB9-1A4B-4391-81D4-CB19F9AB918A}"/>
          </ac:spMkLst>
        </pc:spChg>
        <pc:spChg chg="del">
          <ac:chgData name="Kate Narh (2419949)" userId="S::2419949@student.uwtsd.ac.uk::a45645f2-f90c-44dd-bdb4-5aaf9b757799" providerId="AD" clId="Web-{464904D5-58A0-FD63-7944-05C14E60F7C1}" dt="2025-10-11T06:02:13.816" v="6"/>
          <ac:spMkLst>
            <pc:docMk/>
            <pc:sldMk cId="2329236751" sldId="270"/>
            <ac:spMk id="50" creationId="{063BBA22-50EA-4C4D-BE05-F1CE4E63AA56}"/>
          </ac:spMkLst>
        </pc:spChg>
        <pc:spChg chg="add">
          <ac:chgData name="Kate Narh (2419949)" userId="S::2419949@student.uwtsd.ac.uk::a45645f2-f90c-44dd-bdb4-5aaf9b757799" providerId="AD" clId="Web-{464904D5-58A0-FD63-7944-05C14E60F7C1}" dt="2025-10-11T06:02:13.816" v="6"/>
          <ac:spMkLst>
            <pc:docMk/>
            <pc:sldMk cId="2329236751" sldId="270"/>
            <ac:spMk id="56" creationId="{BACC6370-2D7E-4714-9D71-7542949D7D5D}"/>
          </ac:spMkLst>
        </pc:spChg>
        <pc:spChg chg="add">
          <ac:chgData name="Kate Narh (2419949)" userId="S::2419949@student.uwtsd.ac.uk::a45645f2-f90c-44dd-bdb4-5aaf9b757799" providerId="AD" clId="Web-{464904D5-58A0-FD63-7944-05C14E60F7C1}" dt="2025-10-11T06:02:13.816" v="6"/>
          <ac:spMkLst>
            <pc:docMk/>
            <pc:sldMk cId="2329236751" sldId="270"/>
            <ac:spMk id="58" creationId="{F68B3F68-107C-434F-AA38-110D5EA91B85}"/>
          </ac:spMkLst>
        </pc:spChg>
        <pc:spChg chg="add">
          <ac:chgData name="Kate Narh (2419949)" userId="S::2419949@student.uwtsd.ac.uk::a45645f2-f90c-44dd-bdb4-5aaf9b757799" providerId="AD" clId="Web-{464904D5-58A0-FD63-7944-05C14E60F7C1}" dt="2025-10-11T06:02:13.816" v="6"/>
          <ac:spMkLst>
            <pc:docMk/>
            <pc:sldMk cId="2329236751" sldId="270"/>
            <ac:spMk id="60" creationId="{AAD0DBB9-1A4B-4391-81D4-CB19F9AB918A}"/>
          </ac:spMkLst>
        </pc:spChg>
        <pc:spChg chg="add">
          <ac:chgData name="Kate Narh (2419949)" userId="S::2419949@student.uwtsd.ac.uk::a45645f2-f90c-44dd-bdb4-5aaf9b757799" providerId="AD" clId="Web-{464904D5-58A0-FD63-7944-05C14E60F7C1}" dt="2025-10-11T06:02:13.816" v="6"/>
          <ac:spMkLst>
            <pc:docMk/>
            <pc:sldMk cId="2329236751" sldId="270"/>
            <ac:spMk id="62" creationId="{063BBA22-50EA-4C4D-BE05-F1CE4E63AA56}"/>
          </ac:spMkLst>
        </pc:spChg>
        <pc:graphicFrameChg chg="mod modGraphic">
          <ac:chgData name="Kate Narh (2419949)" userId="S::2419949@student.uwtsd.ac.uk::a45645f2-f90c-44dd-bdb4-5aaf9b757799" providerId="AD" clId="Web-{464904D5-58A0-FD63-7944-05C14E60F7C1}" dt="2025-10-11T06:02:13.816" v="6"/>
          <ac:graphicFrameMkLst>
            <pc:docMk/>
            <pc:sldMk cId="2329236751" sldId="270"/>
            <ac:graphicFrameMk id="51" creationId="{B116DBE6-184C-7587-3A2A-060FC4E222DB}"/>
          </ac:graphicFrameMkLst>
        </pc:graphicFrameChg>
      </pc:sldChg>
    </pc:docChg>
  </pc:docChgLst>
  <pc:docChgLst>
    <pc:chgData name="Kate Narh (2419949)" userId="S::2419949@student.uwtsd.ac.uk::a45645f2-f90c-44dd-bdb4-5aaf9b757799" providerId="AD" clId="Web-{F6A101FB-A5E1-F741-8947-9556AC499A7E}"/>
    <pc:docChg chg="modSld">
      <pc:chgData name="Kate Narh (2419949)" userId="S::2419949@student.uwtsd.ac.uk::a45645f2-f90c-44dd-bdb4-5aaf9b757799" providerId="AD" clId="Web-{F6A101FB-A5E1-F741-8947-9556AC499A7E}" dt="2025-10-12T08:38:29.954" v="121" actId="20577"/>
      <pc:docMkLst>
        <pc:docMk/>
      </pc:docMkLst>
      <pc:sldChg chg="modSp">
        <pc:chgData name="Kate Narh (2419949)" userId="S::2419949@student.uwtsd.ac.uk::a45645f2-f90c-44dd-bdb4-5aaf9b757799" providerId="AD" clId="Web-{F6A101FB-A5E1-F741-8947-9556AC499A7E}" dt="2025-10-12T08:38:29.954" v="121" actId="20577"/>
        <pc:sldMkLst>
          <pc:docMk/>
          <pc:sldMk cId="1949622504" sldId="264"/>
        </pc:sldMkLst>
        <pc:spChg chg="mod">
          <ac:chgData name="Kate Narh (2419949)" userId="S::2419949@student.uwtsd.ac.uk::a45645f2-f90c-44dd-bdb4-5aaf9b757799" providerId="AD" clId="Web-{F6A101FB-A5E1-F741-8947-9556AC499A7E}" dt="2025-10-12T08:38:29.954" v="121" actId="20577"/>
          <ac:spMkLst>
            <pc:docMk/>
            <pc:sldMk cId="1949622504" sldId="264"/>
            <ac:spMk id="3" creationId="{68B6B258-1EC5-4E33-4D36-2B3E7768135F}"/>
          </ac:spMkLst>
        </pc:spChg>
      </pc:sldChg>
    </pc:docChg>
  </pc:docChgLst>
  <pc:docChgLst>
    <pc:chgData name="Kate Narh (2419949)" userId="S::2419949@student.uwtsd.ac.uk::a45645f2-f90c-44dd-bdb4-5aaf9b757799" providerId="AD" clId="Web-{EF031BBA-6B50-43CF-83C8-DA73AABC87BE}"/>
    <pc:docChg chg="modSld">
      <pc:chgData name="Kate Narh (2419949)" userId="S::2419949@student.uwtsd.ac.uk::a45645f2-f90c-44dd-bdb4-5aaf9b757799" providerId="AD" clId="Web-{EF031BBA-6B50-43CF-83C8-DA73AABC87BE}" dt="2025-10-08T14:57:18.493" v="14"/>
      <pc:docMkLst>
        <pc:docMk/>
      </pc:docMkLst>
      <pc:sldChg chg="addSp delSp modSp">
        <pc:chgData name="Kate Narh (2419949)" userId="S::2419949@student.uwtsd.ac.uk::a45645f2-f90c-44dd-bdb4-5aaf9b757799" providerId="AD" clId="Web-{EF031BBA-6B50-43CF-83C8-DA73AABC87BE}" dt="2025-10-08T14:57:18.493" v="14"/>
        <pc:sldMkLst>
          <pc:docMk/>
          <pc:sldMk cId="109857222" sldId="256"/>
        </pc:sldMkLst>
        <pc:spChg chg="mod">
          <ac:chgData name="Kate Narh (2419949)" userId="S::2419949@student.uwtsd.ac.uk::a45645f2-f90c-44dd-bdb4-5aaf9b757799" providerId="AD" clId="Web-{EF031BBA-6B50-43CF-83C8-DA73AABC87BE}" dt="2025-10-08T14:57:18.493" v="14"/>
          <ac:spMkLst>
            <pc:docMk/>
            <pc:sldMk cId="109857222" sldId="256"/>
            <ac:spMk id="2" creationId="{00000000-0000-0000-0000-000000000000}"/>
          </ac:spMkLst>
        </pc:spChg>
        <pc:spChg chg="mod">
          <ac:chgData name="Kate Narh (2419949)" userId="S::2419949@student.uwtsd.ac.uk::a45645f2-f90c-44dd-bdb4-5aaf9b757799" providerId="AD" clId="Web-{EF031BBA-6B50-43CF-83C8-DA73AABC87BE}" dt="2025-10-08T14:57:18.493" v="14"/>
          <ac:spMkLst>
            <pc:docMk/>
            <pc:sldMk cId="109857222" sldId="256"/>
            <ac:spMk id="3" creationId="{00000000-0000-0000-0000-000000000000}"/>
          </ac:spMkLst>
        </pc:spChg>
        <pc:picChg chg="mod">
          <ac:chgData name="Kate Narh (2419949)" userId="S::2419949@student.uwtsd.ac.uk::a45645f2-f90c-44dd-bdb4-5aaf9b757799" providerId="AD" clId="Web-{EF031BBA-6B50-43CF-83C8-DA73AABC87BE}" dt="2025-10-08T14:57:18.493" v="14"/>
          <ac:picMkLst>
            <pc:docMk/>
            <pc:sldMk cId="109857222" sldId="256"/>
            <ac:picMk id="87" creationId="{4814D768-28E2-C637-D254-B1A55C9275EA}"/>
          </ac:picMkLst>
        </pc:picChg>
      </pc:sldChg>
    </pc:docChg>
  </pc:docChgLst>
  <pc:docChgLst>
    <pc:chgData name="Kate Narh (2419949)" userId="S::2419949@student.uwtsd.ac.uk::a45645f2-f90c-44dd-bdb4-5aaf9b757799" providerId="AD" clId="Web-{EE3257D3-9CCF-0E87-55E4-B5CFA2309399}"/>
    <pc:docChg chg="addSld delSld modSld">
      <pc:chgData name="Kate Narh (2419949)" userId="S::2419949@student.uwtsd.ac.uk::a45645f2-f90c-44dd-bdb4-5aaf9b757799" providerId="AD" clId="Web-{EE3257D3-9CCF-0E87-55E4-B5CFA2309399}" dt="2025-10-11T12:26:05.524" v="90" actId="1076"/>
      <pc:docMkLst>
        <pc:docMk/>
      </pc:docMkLst>
      <pc:sldChg chg="modSp">
        <pc:chgData name="Kate Narh (2419949)" userId="S::2419949@student.uwtsd.ac.uk::a45645f2-f90c-44dd-bdb4-5aaf9b757799" providerId="AD" clId="Web-{EE3257D3-9CCF-0E87-55E4-B5CFA2309399}" dt="2025-10-11T11:56:54.346" v="9" actId="20577"/>
        <pc:sldMkLst>
          <pc:docMk/>
          <pc:sldMk cId="3512905000" sldId="265"/>
        </pc:sldMkLst>
        <pc:spChg chg="mod">
          <ac:chgData name="Kate Narh (2419949)" userId="S::2419949@student.uwtsd.ac.uk::a45645f2-f90c-44dd-bdb4-5aaf9b757799" providerId="AD" clId="Web-{EE3257D3-9CCF-0E87-55E4-B5CFA2309399}" dt="2025-10-11T11:56:54.346" v="9" actId="20577"/>
          <ac:spMkLst>
            <pc:docMk/>
            <pc:sldMk cId="3512905000" sldId="265"/>
            <ac:spMk id="2" creationId="{04A666DC-EB0E-5E46-3ABD-EFE1FA055CC7}"/>
          </ac:spMkLst>
        </pc:spChg>
      </pc:sldChg>
      <pc:sldChg chg="addSp delSp modSp">
        <pc:chgData name="Kate Narh (2419949)" userId="S::2419949@student.uwtsd.ac.uk::a45645f2-f90c-44dd-bdb4-5aaf9b757799" providerId="AD" clId="Web-{EE3257D3-9CCF-0E87-55E4-B5CFA2309399}" dt="2025-10-11T12:18:22.966" v="69"/>
        <pc:sldMkLst>
          <pc:docMk/>
          <pc:sldMk cId="2701476605" sldId="266"/>
        </pc:sldMkLst>
        <pc:spChg chg="mod">
          <ac:chgData name="Kate Narh (2419949)" userId="S::2419949@student.uwtsd.ac.uk::a45645f2-f90c-44dd-bdb4-5aaf9b757799" providerId="AD" clId="Web-{EE3257D3-9CCF-0E87-55E4-B5CFA2309399}" dt="2025-10-11T12:18:22.966" v="68"/>
          <ac:spMkLst>
            <pc:docMk/>
            <pc:sldMk cId="2701476605" sldId="266"/>
            <ac:spMk id="2" creationId="{DA45198D-2A24-2D06-0DE1-C3F97849D5C6}"/>
          </ac:spMkLst>
        </pc:spChg>
        <pc:spChg chg="add del">
          <ac:chgData name="Kate Narh (2419949)" userId="S::2419949@student.uwtsd.ac.uk::a45645f2-f90c-44dd-bdb4-5aaf9b757799" providerId="AD" clId="Web-{EE3257D3-9CCF-0E87-55E4-B5CFA2309399}" dt="2025-10-11T12:18:22.966" v="69"/>
          <ac:spMkLst>
            <pc:docMk/>
            <pc:sldMk cId="2701476605" sldId="266"/>
            <ac:spMk id="420" creationId="{DF8BC164-E230-753F-2C7E-B4EE7BA77CF1}"/>
          </ac:spMkLst>
        </pc:spChg>
        <pc:spChg chg="add del">
          <ac:chgData name="Kate Narh (2419949)" userId="S::2419949@student.uwtsd.ac.uk::a45645f2-f90c-44dd-bdb4-5aaf9b757799" providerId="AD" clId="Web-{EE3257D3-9CCF-0E87-55E4-B5CFA2309399}" dt="2025-10-11T12:18:22.966" v="68"/>
          <ac:spMkLst>
            <pc:docMk/>
            <pc:sldMk cId="2701476605" sldId="266"/>
            <ac:spMk id="425" creationId="{C4285719-470E-454C-AF62-8323075F1F5B}"/>
          </ac:spMkLst>
        </pc:spChg>
        <pc:spChg chg="add del">
          <ac:chgData name="Kate Narh (2419949)" userId="S::2419949@student.uwtsd.ac.uk::a45645f2-f90c-44dd-bdb4-5aaf9b757799" providerId="AD" clId="Web-{EE3257D3-9CCF-0E87-55E4-B5CFA2309399}" dt="2025-10-11T12:18:22.966" v="68"/>
          <ac:spMkLst>
            <pc:docMk/>
            <pc:sldMk cId="2701476605" sldId="266"/>
            <ac:spMk id="427" creationId="{CD9FE4EF-C4D8-49A0-B2FF-81D8DB7D8A24}"/>
          </ac:spMkLst>
        </pc:spChg>
        <pc:spChg chg="add del">
          <ac:chgData name="Kate Narh (2419949)" userId="S::2419949@student.uwtsd.ac.uk::a45645f2-f90c-44dd-bdb4-5aaf9b757799" providerId="AD" clId="Web-{EE3257D3-9CCF-0E87-55E4-B5CFA2309399}" dt="2025-10-11T12:18:22.966" v="68"/>
          <ac:spMkLst>
            <pc:docMk/>
            <pc:sldMk cId="2701476605" sldId="266"/>
            <ac:spMk id="429" creationId="{4300840D-0A0B-4512-BACA-B439D5B9C57C}"/>
          </ac:spMkLst>
        </pc:spChg>
        <pc:spChg chg="add del">
          <ac:chgData name="Kate Narh (2419949)" userId="S::2419949@student.uwtsd.ac.uk::a45645f2-f90c-44dd-bdb4-5aaf9b757799" providerId="AD" clId="Web-{EE3257D3-9CCF-0E87-55E4-B5CFA2309399}" dt="2025-10-11T12:18:22.966" v="68"/>
          <ac:spMkLst>
            <pc:docMk/>
            <pc:sldMk cId="2701476605" sldId="266"/>
            <ac:spMk id="431" creationId="{D2B78728-A580-49A7-84F9-6EF6F583ADE0}"/>
          </ac:spMkLst>
        </pc:spChg>
        <pc:spChg chg="add del">
          <ac:chgData name="Kate Narh (2419949)" userId="S::2419949@student.uwtsd.ac.uk::a45645f2-f90c-44dd-bdb4-5aaf9b757799" providerId="AD" clId="Web-{EE3257D3-9CCF-0E87-55E4-B5CFA2309399}" dt="2025-10-11T12:18:22.966" v="68"/>
          <ac:spMkLst>
            <pc:docMk/>
            <pc:sldMk cId="2701476605" sldId="266"/>
            <ac:spMk id="433" creationId="{38FAA1A1-D861-433F-88FA-1E9D6FD31D11}"/>
          </ac:spMkLst>
        </pc:spChg>
        <pc:spChg chg="add del">
          <ac:chgData name="Kate Narh (2419949)" userId="S::2419949@student.uwtsd.ac.uk::a45645f2-f90c-44dd-bdb4-5aaf9b757799" providerId="AD" clId="Web-{EE3257D3-9CCF-0E87-55E4-B5CFA2309399}" dt="2025-10-11T12:18:22.966" v="68"/>
          <ac:spMkLst>
            <pc:docMk/>
            <pc:sldMk cId="2701476605" sldId="266"/>
            <ac:spMk id="435" creationId="{8D71EDA1-87BF-4D5D-AB79-F346FD19278A}"/>
          </ac:spMkLst>
        </pc:spChg>
        <pc:graphicFrameChg chg="mod modGraphic">
          <ac:chgData name="Kate Narh (2419949)" userId="S::2419949@student.uwtsd.ac.uk::a45645f2-f90c-44dd-bdb4-5aaf9b757799" providerId="AD" clId="Web-{EE3257D3-9CCF-0E87-55E4-B5CFA2309399}" dt="2025-10-11T12:18:22.966" v="68"/>
          <ac:graphicFrameMkLst>
            <pc:docMk/>
            <pc:sldMk cId="2701476605" sldId="266"/>
            <ac:graphicFrameMk id="16" creationId="{CB7080CC-4996-763A-C7F7-2A4AD7288C87}"/>
          </ac:graphicFrameMkLst>
        </pc:graphicFrameChg>
        <pc:picChg chg="del">
          <ac:chgData name="Kate Narh (2419949)" userId="S::2419949@student.uwtsd.ac.uk::a45645f2-f90c-44dd-bdb4-5aaf9b757799" providerId="AD" clId="Web-{EE3257D3-9CCF-0E87-55E4-B5CFA2309399}" dt="2025-10-11T11:59:09.035" v="18"/>
          <ac:picMkLst>
            <pc:docMk/>
            <pc:sldMk cId="2701476605" sldId="266"/>
            <ac:picMk id="38" creationId="{84FE2FF4-5256-B6D9-CFE1-27EF01ABED23}"/>
          </ac:picMkLst>
        </pc:picChg>
        <pc:cxnChg chg="add del">
          <ac:chgData name="Kate Narh (2419949)" userId="S::2419949@student.uwtsd.ac.uk::a45645f2-f90c-44dd-bdb4-5aaf9b757799" providerId="AD" clId="Web-{EE3257D3-9CCF-0E87-55E4-B5CFA2309399}" dt="2025-10-11T12:18:22.966" v="69"/>
          <ac:cxnSpMkLst>
            <pc:docMk/>
            <pc:sldMk cId="2701476605" sldId="266"/>
            <ac:cxnSpMk id="419" creationId="{FC23E3B9-5ABF-58B3-E2B0-E9A5DAA90037}"/>
          </ac:cxnSpMkLst>
        </pc:cxnChg>
      </pc:sldChg>
      <pc:sldChg chg="modSp del">
        <pc:chgData name="Kate Narh (2419949)" userId="S::2419949@student.uwtsd.ac.uk::a45645f2-f90c-44dd-bdb4-5aaf9b757799" providerId="AD" clId="Web-{EE3257D3-9CCF-0E87-55E4-B5CFA2309399}" dt="2025-10-11T12:03:40.821" v="48"/>
        <pc:sldMkLst>
          <pc:docMk/>
          <pc:sldMk cId="4146977525" sldId="267"/>
        </pc:sldMkLst>
        <pc:spChg chg="mod">
          <ac:chgData name="Kate Narh (2419949)" userId="S::2419949@student.uwtsd.ac.uk::a45645f2-f90c-44dd-bdb4-5aaf9b757799" providerId="AD" clId="Web-{EE3257D3-9CCF-0E87-55E4-B5CFA2309399}" dt="2025-10-11T12:03:36.087" v="47" actId="20577"/>
          <ac:spMkLst>
            <pc:docMk/>
            <pc:sldMk cId="4146977525" sldId="267"/>
            <ac:spMk id="2" creationId="{3D5CD88B-9B97-C003-BAB1-4959238370C4}"/>
          </ac:spMkLst>
        </pc:spChg>
      </pc:sldChg>
      <pc:sldChg chg="del">
        <pc:chgData name="Kate Narh (2419949)" userId="S::2419949@student.uwtsd.ac.uk::a45645f2-f90c-44dd-bdb4-5aaf9b757799" providerId="AD" clId="Web-{EE3257D3-9CCF-0E87-55E4-B5CFA2309399}" dt="2025-10-11T11:55:35.907" v="7"/>
        <pc:sldMkLst>
          <pc:docMk/>
          <pc:sldMk cId="1933522709" sldId="269"/>
        </pc:sldMkLst>
      </pc:sldChg>
      <pc:sldChg chg="addSp delSp modSp mod setBg">
        <pc:chgData name="Kate Narh (2419949)" userId="S::2419949@student.uwtsd.ac.uk::a45645f2-f90c-44dd-bdb4-5aaf9b757799" providerId="AD" clId="Web-{EE3257D3-9CCF-0E87-55E4-B5CFA2309399}" dt="2025-10-11T12:23:50.267" v="88"/>
        <pc:sldMkLst>
          <pc:docMk/>
          <pc:sldMk cId="3136983181" sldId="271"/>
        </pc:sldMkLst>
        <pc:spChg chg="add del mod">
          <ac:chgData name="Kate Narh (2419949)" userId="S::2419949@student.uwtsd.ac.uk::a45645f2-f90c-44dd-bdb4-5aaf9b757799" providerId="AD" clId="Web-{EE3257D3-9CCF-0E87-55E4-B5CFA2309399}" dt="2025-10-11T12:18:53.857" v="72"/>
          <ac:spMkLst>
            <pc:docMk/>
            <pc:sldMk cId="3136983181" sldId="271"/>
            <ac:spMk id="2" creationId="{E68DCEA1-2240-0931-B816-6EF4EE445215}"/>
          </ac:spMkLst>
        </pc:spChg>
        <pc:spChg chg="add">
          <ac:chgData name="Kate Narh (2419949)" userId="S::2419949@student.uwtsd.ac.uk::a45645f2-f90c-44dd-bdb4-5aaf9b757799" providerId="AD" clId="Web-{EE3257D3-9CCF-0E87-55E4-B5CFA2309399}" dt="2025-10-11T12:21:46.344" v="84"/>
          <ac:spMkLst>
            <pc:docMk/>
            <pc:sldMk cId="3136983181" sldId="271"/>
            <ac:spMk id="12" creationId="{7742A528-B5BC-48B8-92DE-9C2B44451A96}"/>
          </ac:spMkLst>
        </pc:spChg>
        <pc:graphicFrameChg chg="add del">
          <ac:chgData name="Kate Narh (2419949)" userId="S::2419949@student.uwtsd.ac.uk::a45645f2-f90c-44dd-bdb4-5aaf9b757799" providerId="AD" clId="Web-{EE3257D3-9CCF-0E87-55E4-B5CFA2309399}" dt="2025-10-11T12:18:53.841" v="71"/>
          <ac:graphicFrameMkLst>
            <pc:docMk/>
            <pc:sldMk cId="3136983181" sldId="271"/>
            <ac:graphicFrameMk id="4" creationId="{CAFFD9EE-D4BC-2935-9837-26837ECA4E69}"/>
          </ac:graphicFrameMkLst>
        </pc:graphicFrameChg>
        <pc:graphicFrameChg chg="add modGraphic">
          <ac:chgData name="Kate Narh (2419949)" userId="S::2419949@student.uwtsd.ac.uk::a45645f2-f90c-44dd-bdb4-5aaf9b757799" providerId="AD" clId="Web-{EE3257D3-9CCF-0E87-55E4-B5CFA2309399}" dt="2025-10-11T12:23:50.267" v="88"/>
          <ac:graphicFrameMkLst>
            <pc:docMk/>
            <pc:sldMk cId="3136983181" sldId="271"/>
            <ac:graphicFrameMk id="7" creationId="{829DFDE8-1238-C2DE-916E-CBE396F9FFA2}"/>
          </ac:graphicFrameMkLst>
        </pc:graphicFrameChg>
        <pc:picChg chg="add del">
          <ac:chgData name="Kate Narh (2419949)" userId="S::2419949@student.uwtsd.ac.uk::a45645f2-f90c-44dd-bdb4-5aaf9b757799" providerId="AD" clId="Web-{EE3257D3-9CCF-0E87-55E4-B5CFA2309399}" dt="2025-10-11T12:18:53.841" v="71"/>
          <ac:picMkLst>
            <pc:docMk/>
            <pc:sldMk cId="3136983181" sldId="271"/>
            <ac:picMk id="5" creationId="{E939D583-5BEB-91D8-2A4A-9F6BCF4264F1}"/>
          </ac:picMkLst>
        </pc:picChg>
      </pc:sldChg>
      <pc:sldChg chg="del">
        <pc:chgData name="Kate Narh (2419949)" userId="S::2419949@student.uwtsd.ac.uk::a45645f2-f90c-44dd-bdb4-5aaf9b757799" providerId="AD" clId="Web-{EE3257D3-9CCF-0E87-55E4-B5CFA2309399}" dt="2025-10-11T12:03:14.960" v="46"/>
        <pc:sldMkLst>
          <pc:docMk/>
          <pc:sldMk cId="1063435562" sldId="272"/>
        </pc:sldMkLst>
      </pc:sldChg>
      <pc:sldChg chg="addSp delSp modSp new del">
        <pc:chgData name="Kate Narh (2419949)" userId="S::2419949@student.uwtsd.ac.uk::a45645f2-f90c-44dd-bdb4-5aaf9b757799" providerId="AD" clId="Web-{EE3257D3-9CCF-0E87-55E4-B5CFA2309399}" dt="2025-10-11T12:03:14.960" v="45"/>
        <pc:sldMkLst>
          <pc:docMk/>
          <pc:sldMk cId="1611737107" sldId="273"/>
        </pc:sldMkLst>
        <pc:spChg chg="add del">
          <ac:chgData name="Kate Narh (2419949)" userId="S::2419949@student.uwtsd.ac.uk::a45645f2-f90c-44dd-bdb4-5aaf9b757799" providerId="AD" clId="Web-{EE3257D3-9CCF-0E87-55E4-B5CFA2309399}" dt="2025-10-11T11:53:50.703" v="2"/>
          <ac:spMkLst>
            <pc:docMk/>
            <pc:sldMk cId="1611737107" sldId="273"/>
            <ac:spMk id="2" creationId="{7608C0EC-11C7-3C28-B75B-3D7164E80192}"/>
          </ac:spMkLst>
        </pc:spChg>
        <pc:spChg chg="add del">
          <ac:chgData name="Kate Narh (2419949)" userId="S::2419949@student.uwtsd.ac.uk::a45645f2-f90c-44dd-bdb4-5aaf9b757799" providerId="AD" clId="Web-{EE3257D3-9CCF-0E87-55E4-B5CFA2309399}" dt="2025-10-11T11:54:13.906" v="4"/>
          <ac:spMkLst>
            <pc:docMk/>
            <pc:sldMk cId="1611737107" sldId="273"/>
            <ac:spMk id="3" creationId="{A89A7CA7-237C-CE15-CADC-4FE6186CC0E5}"/>
          </ac:spMkLst>
        </pc:spChg>
        <pc:spChg chg="add mod">
          <ac:chgData name="Kate Narh (2419949)" userId="S::2419949@student.uwtsd.ac.uk::a45645f2-f90c-44dd-bdb4-5aaf9b757799" providerId="AD" clId="Web-{EE3257D3-9CCF-0E87-55E4-B5CFA2309399}" dt="2025-10-11T11:54:17.219" v="6"/>
          <ac:spMkLst>
            <pc:docMk/>
            <pc:sldMk cId="1611737107" sldId="273"/>
            <ac:spMk id="4" creationId="{D9D2377C-04AD-76A4-03EC-77B095528336}"/>
          </ac:spMkLst>
        </pc:spChg>
      </pc:sldChg>
      <pc:sldChg chg="addSp delSp modSp add mod replId setBg">
        <pc:chgData name="Kate Narh (2419949)" userId="S::2419949@student.uwtsd.ac.uk::a45645f2-f90c-44dd-bdb4-5aaf9b757799" providerId="AD" clId="Web-{EE3257D3-9CCF-0E87-55E4-B5CFA2309399}" dt="2025-10-11T12:23:29.408" v="87"/>
        <pc:sldMkLst>
          <pc:docMk/>
          <pc:sldMk cId="2100857924" sldId="274"/>
        </pc:sldMkLst>
        <pc:spChg chg="del mod">
          <ac:chgData name="Kate Narh (2419949)" userId="S::2419949@student.uwtsd.ac.uk::a45645f2-f90c-44dd-bdb4-5aaf9b757799" providerId="AD" clId="Web-{EE3257D3-9CCF-0E87-55E4-B5CFA2309399}" dt="2025-10-11T12:19:21.170" v="73"/>
          <ac:spMkLst>
            <pc:docMk/>
            <pc:sldMk cId="2100857924" sldId="274"/>
            <ac:spMk id="2" creationId="{14E5C7EF-CB91-D4AE-7085-54AB234C7A3C}"/>
          </ac:spMkLst>
        </pc:spChg>
        <pc:spChg chg="add del">
          <ac:chgData name="Kate Narh (2419949)" userId="S::2419949@student.uwtsd.ac.uk::a45645f2-f90c-44dd-bdb4-5aaf9b757799" providerId="AD" clId="Web-{EE3257D3-9CCF-0E87-55E4-B5CFA2309399}" dt="2025-10-11T12:21:00.812" v="80"/>
          <ac:spMkLst>
            <pc:docMk/>
            <pc:sldMk cId="2100857924" sldId="274"/>
            <ac:spMk id="9" creationId="{7D144591-E9E9-4209-8701-3BB48A917D51}"/>
          </ac:spMkLst>
        </pc:spChg>
        <pc:spChg chg="add del">
          <ac:chgData name="Kate Narh (2419949)" userId="S::2419949@student.uwtsd.ac.uk::a45645f2-f90c-44dd-bdb4-5aaf9b757799" providerId="AD" clId="Web-{EE3257D3-9CCF-0E87-55E4-B5CFA2309399}" dt="2025-10-11T12:21:10.234" v="82"/>
          <ac:spMkLst>
            <pc:docMk/>
            <pc:sldMk cId="2100857924" sldId="274"/>
            <ac:spMk id="10" creationId="{257363FD-7E77-4145-9483-331A807ADF0E}"/>
          </ac:spMkLst>
        </pc:spChg>
        <pc:graphicFrameChg chg="add mod modGraphic">
          <ac:chgData name="Kate Narh (2419949)" userId="S::2419949@student.uwtsd.ac.uk::a45645f2-f90c-44dd-bdb4-5aaf9b757799" providerId="AD" clId="Web-{EE3257D3-9CCF-0E87-55E4-B5CFA2309399}" dt="2025-10-11T12:23:29.408" v="86"/>
          <ac:graphicFrameMkLst>
            <pc:docMk/>
            <pc:sldMk cId="2100857924" sldId="274"/>
            <ac:graphicFrameMk id="4" creationId="{AD31CA86-76EC-F036-E1CA-B190A7CE84D0}"/>
          </ac:graphicFrameMkLst>
        </pc:graphicFrameChg>
        <pc:picChg chg="add del">
          <ac:chgData name="Kate Narh (2419949)" userId="S::2419949@student.uwtsd.ac.uk::a45645f2-f90c-44dd-bdb4-5aaf9b757799" providerId="AD" clId="Web-{EE3257D3-9CCF-0E87-55E4-B5CFA2309399}" dt="2025-10-11T12:21:10.234" v="82"/>
          <ac:picMkLst>
            <pc:docMk/>
            <pc:sldMk cId="2100857924" sldId="274"/>
            <ac:picMk id="6" creationId="{6797F4FD-4A1B-C7C4-9508-FEE403804AFC}"/>
          </ac:picMkLst>
        </pc:picChg>
      </pc:sldChg>
      <pc:sldChg chg="addSp delSp modSp add mod replId setBg">
        <pc:chgData name="Kate Narh (2419949)" userId="S::2419949@student.uwtsd.ac.uk::a45645f2-f90c-44dd-bdb4-5aaf9b757799" providerId="AD" clId="Web-{EE3257D3-9CCF-0E87-55E4-B5CFA2309399}" dt="2025-10-11T12:26:05.524" v="90" actId="1076"/>
        <pc:sldMkLst>
          <pc:docMk/>
          <pc:sldMk cId="2390526040" sldId="275"/>
        </pc:sldMkLst>
        <pc:spChg chg="add del mod">
          <ac:chgData name="Kate Narh (2419949)" userId="S::2419949@student.uwtsd.ac.uk::a45645f2-f90c-44dd-bdb4-5aaf9b757799" providerId="AD" clId="Web-{EE3257D3-9CCF-0E87-55E4-B5CFA2309399}" dt="2025-10-11T12:19:41.155" v="76"/>
          <ac:spMkLst>
            <pc:docMk/>
            <pc:sldMk cId="2390526040" sldId="275"/>
            <ac:spMk id="2" creationId="{888A49DF-50BD-C27B-1D6D-239423955AF9}"/>
          </ac:spMkLst>
        </pc:spChg>
        <pc:graphicFrameChg chg="add del">
          <ac:chgData name="Kate Narh (2419949)" userId="S::2419949@student.uwtsd.ac.uk::a45645f2-f90c-44dd-bdb4-5aaf9b757799" providerId="AD" clId="Web-{EE3257D3-9CCF-0E87-55E4-B5CFA2309399}" dt="2025-10-11T12:19:41.139" v="75"/>
          <ac:graphicFrameMkLst>
            <pc:docMk/>
            <pc:sldMk cId="2390526040" sldId="275"/>
            <ac:graphicFrameMk id="4" creationId="{73007110-F5DF-53C8-1C17-FFAAC939D687}"/>
          </ac:graphicFrameMkLst>
        </pc:graphicFrameChg>
        <pc:graphicFrameChg chg="add mod modGraphic">
          <ac:chgData name="Kate Narh (2419949)" userId="S::2419949@student.uwtsd.ac.uk::a45645f2-f90c-44dd-bdb4-5aaf9b757799" providerId="AD" clId="Web-{EE3257D3-9CCF-0E87-55E4-B5CFA2309399}" dt="2025-10-11T12:26:05.524" v="90" actId="1076"/>
          <ac:graphicFrameMkLst>
            <pc:docMk/>
            <pc:sldMk cId="2390526040" sldId="275"/>
            <ac:graphicFrameMk id="7" creationId="{2AADD6EE-2459-EDA5-2CA7-760CDFD4CF6C}"/>
          </ac:graphicFrameMkLst>
        </pc:graphicFrameChg>
        <pc:picChg chg="add del">
          <ac:chgData name="Kate Narh (2419949)" userId="S::2419949@student.uwtsd.ac.uk::a45645f2-f90c-44dd-bdb4-5aaf9b757799" providerId="AD" clId="Web-{EE3257D3-9CCF-0E87-55E4-B5CFA2309399}" dt="2025-10-11T12:19:41.139" v="75"/>
          <ac:picMkLst>
            <pc:docMk/>
            <pc:sldMk cId="2390526040" sldId="275"/>
            <ac:picMk id="5" creationId="{B48001EB-FC92-3268-6E83-AB511975278C}"/>
          </ac:picMkLst>
        </pc:picChg>
      </pc:sldChg>
    </pc:docChg>
  </pc:docChgLst>
  <pc:docChgLst>
    <pc:chgData name="Kate Narh (2419949)" userId="S::2419949@student.uwtsd.ac.uk::a45645f2-f90c-44dd-bdb4-5aaf9b757799" providerId="AD" clId="Web-{06179550-A8A3-3372-B51F-C8085D3B8BB2}"/>
    <pc:docChg chg="modSld">
      <pc:chgData name="Kate Narh (2419949)" userId="S::2419949@student.uwtsd.ac.uk::a45645f2-f90c-44dd-bdb4-5aaf9b757799" providerId="AD" clId="Web-{06179550-A8A3-3372-B51F-C8085D3B8BB2}" dt="2025-10-05T15:16:53.572" v="15" actId="20577"/>
      <pc:docMkLst>
        <pc:docMk/>
      </pc:docMkLst>
      <pc:sldChg chg="modSp">
        <pc:chgData name="Kate Narh (2419949)" userId="S::2419949@student.uwtsd.ac.uk::a45645f2-f90c-44dd-bdb4-5aaf9b757799" providerId="AD" clId="Web-{06179550-A8A3-3372-B51F-C8085D3B8BB2}" dt="2025-10-05T15:16:53.572" v="15" actId="20577"/>
        <pc:sldMkLst>
          <pc:docMk/>
          <pc:sldMk cId="109857222" sldId="256"/>
        </pc:sldMkLst>
        <pc:spChg chg="mod">
          <ac:chgData name="Kate Narh (2419949)" userId="S::2419949@student.uwtsd.ac.uk::a45645f2-f90c-44dd-bdb4-5aaf9b757799" providerId="AD" clId="Web-{06179550-A8A3-3372-B51F-C8085D3B8BB2}" dt="2025-10-05T15:16:53.572" v="15" actId="20577"/>
          <ac:spMkLst>
            <pc:docMk/>
            <pc:sldMk cId="109857222" sldId="256"/>
            <ac:spMk id="3" creationId="{00000000-0000-0000-0000-000000000000}"/>
          </ac:spMkLst>
        </pc:spChg>
      </pc:sldChg>
    </pc:docChg>
  </pc:docChgLst>
  <pc:docChgLst>
    <pc:chgData name="Kate Narh (2419949)" userId="S::2419949@student.uwtsd.ac.uk::a45645f2-f90c-44dd-bdb4-5aaf9b757799" providerId="AD" clId="Web-{FEC5FE04-349F-96BA-1C71-2506BE8912EC}"/>
    <pc:docChg chg="addSld delSld modSld">
      <pc:chgData name="Kate Narh (2419949)" userId="S::2419949@student.uwtsd.ac.uk::a45645f2-f90c-44dd-bdb4-5aaf9b757799" providerId="AD" clId="Web-{FEC5FE04-349F-96BA-1C71-2506BE8912EC}" dt="2025-10-05T08:18:10.004" v="262" actId="20577"/>
      <pc:docMkLst>
        <pc:docMk/>
      </pc:docMkLst>
      <pc:sldChg chg="addSp delSp modSp mod setBg setClrOvrMap">
        <pc:chgData name="Kate Narh (2419949)" userId="S::2419949@student.uwtsd.ac.uk::a45645f2-f90c-44dd-bdb4-5aaf9b757799" providerId="AD" clId="Web-{FEC5FE04-349F-96BA-1C71-2506BE8912EC}" dt="2025-10-05T08:18:10.004" v="262" actId="20577"/>
        <pc:sldMkLst>
          <pc:docMk/>
          <pc:sldMk cId="4034211787" sldId="258"/>
        </pc:sldMkLst>
        <pc:spChg chg="mod ord">
          <ac:chgData name="Kate Narh (2419949)" userId="S::2419949@student.uwtsd.ac.uk::a45645f2-f90c-44dd-bdb4-5aaf9b757799" providerId="AD" clId="Web-{FEC5FE04-349F-96BA-1C71-2506BE8912EC}" dt="2025-10-05T08:12:02.532" v="157"/>
          <ac:spMkLst>
            <pc:docMk/>
            <pc:sldMk cId="4034211787" sldId="258"/>
            <ac:spMk id="2" creationId="{0F03CF1C-82F1-2305-E2AF-2E8AD1613C4A}"/>
          </ac:spMkLst>
        </pc:spChg>
        <pc:graphicFrameChg chg="mod modGraphic">
          <ac:chgData name="Kate Narh (2419949)" userId="S::2419949@student.uwtsd.ac.uk::a45645f2-f90c-44dd-bdb4-5aaf9b757799" providerId="AD" clId="Web-{FEC5FE04-349F-96BA-1C71-2506BE8912EC}" dt="2025-10-05T08:18:10.004" v="262" actId="20577"/>
          <ac:graphicFrameMkLst>
            <pc:docMk/>
            <pc:sldMk cId="4034211787" sldId="258"/>
            <ac:graphicFrameMk id="50" creationId="{5A9CDFB7-929F-16A0-7286-90CEB8BFD807}"/>
          </ac:graphicFrameMkLst>
        </pc:graphicFrameChg>
        <pc:picChg chg="mod ord">
          <ac:chgData name="Kate Narh (2419949)" userId="S::2419949@student.uwtsd.ac.uk::a45645f2-f90c-44dd-bdb4-5aaf9b757799" providerId="AD" clId="Web-{FEC5FE04-349F-96BA-1C71-2506BE8912EC}" dt="2025-10-05T08:12:02.532" v="157"/>
          <ac:picMkLst>
            <pc:docMk/>
            <pc:sldMk cId="4034211787" sldId="258"/>
            <ac:picMk id="51" creationId="{C605288F-09D5-68FE-2A8E-8AAFF4670FBD}"/>
          </ac:picMkLst>
        </pc:picChg>
      </pc:sldChg>
    </pc:docChg>
  </pc:docChgLst>
  <pc:docChgLst>
    <pc:chgData name="Kate Narh (2419949)" userId="S::2419949@student.uwtsd.ac.uk::a45645f2-f90c-44dd-bdb4-5aaf9b757799" providerId="AD" clId="Web-{154255EB-204D-4030-CBB4-2438960536BF}"/>
    <pc:docChg chg="addSld delSld modSld">
      <pc:chgData name="Kate Narh (2419949)" userId="S::2419949@student.uwtsd.ac.uk::a45645f2-f90c-44dd-bdb4-5aaf9b757799" providerId="AD" clId="Web-{154255EB-204D-4030-CBB4-2438960536BF}" dt="2025-10-05T06:14:57.606" v="8"/>
      <pc:docMkLst>
        <pc:docMk/>
      </pc:docMkLst>
    </pc:docChg>
  </pc:docChgLst>
  <pc:docChgLst>
    <pc:chgData name="Kate Narh (2419949)" userId="S::2419949@student.uwtsd.ac.uk::a45645f2-f90c-44dd-bdb4-5aaf9b757799" providerId="AD" clId="Web-{668E06A1-9D42-DAEC-FEE8-1B6074B6FDB3}"/>
    <pc:docChg chg="addSld modSld">
      <pc:chgData name="Kate Narh (2419949)" userId="S::2419949@student.uwtsd.ac.uk::a45645f2-f90c-44dd-bdb4-5aaf9b757799" providerId="AD" clId="Web-{668E06A1-9D42-DAEC-FEE8-1B6074B6FDB3}" dt="2025-10-11T11:51:58.952" v="3"/>
      <pc:docMkLst>
        <pc:docMk/>
      </pc:docMkLst>
      <pc:sldChg chg="addSp modSp new">
        <pc:chgData name="Kate Narh (2419949)" userId="S::2419949@student.uwtsd.ac.uk::a45645f2-f90c-44dd-bdb4-5aaf9b757799" providerId="AD" clId="Web-{668E06A1-9D42-DAEC-FEE8-1B6074B6FDB3}" dt="2025-10-11T11:51:58.952" v="3"/>
        <pc:sldMkLst>
          <pc:docMk/>
          <pc:sldMk cId="3136983181" sldId="271"/>
        </pc:sldMkLst>
        <pc:spChg chg="add mod">
          <ac:chgData name="Kate Narh (2419949)" userId="S::2419949@student.uwtsd.ac.uk::a45645f2-f90c-44dd-bdb4-5aaf9b757799" providerId="AD" clId="Web-{668E06A1-9D42-DAEC-FEE8-1B6074B6FDB3}" dt="2025-10-11T11:51:58.952" v="3"/>
          <ac:spMkLst>
            <pc:docMk/>
            <pc:sldMk cId="3136983181" sldId="271"/>
            <ac:spMk id="2" creationId="{E68DCEA1-2240-0931-B816-6EF4EE445215}"/>
          </ac:spMkLst>
        </pc:spChg>
      </pc:sldChg>
      <pc:sldChg chg="new">
        <pc:chgData name="Kate Narh (2419949)" userId="S::2419949@student.uwtsd.ac.uk::a45645f2-f90c-44dd-bdb4-5aaf9b757799" providerId="AD" clId="Web-{668E06A1-9D42-DAEC-FEE8-1B6074B6FDB3}" dt="2025-10-11T11:51:41.513" v="1"/>
        <pc:sldMkLst>
          <pc:docMk/>
          <pc:sldMk cId="1063435562" sldId="272"/>
        </pc:sldMkLst>
      </pc:sldChg>
    </pc:docChg>
  </pc:docChgLst>
  <pc:docChgLst>
    <pc:chgData name="Kate Narh (2419949)" userId="S::2419949@student.uwtsd.ac.uk::a45645f2-f90c-44dd-bdb4-5aaf9b757799" providerId="AD" clId="Web-{24BEA4E7-BCB3-BE21-A799-1460C7E717D8}"/>
    <pc:docChg chg="delSld modSld">
      <pc:chgData name="Kate Narh (2419949)" userId="S::2419949@student.uwtsd.ac.uk::a45645f2-f90c-44dd-bdb4-5aaf9b757799" providerId="AD" clId="Web-{24BEA4E7-BCB3-BE21-A799-1460C7E717D8}" dt="2025-10-08T20:33:29.535" v="641"/>
      <pc:docMkLst>
        <pc:docMk/>
      </pc:docMkLst>
      <pc:sldChg chg="addSp delSp modSp mod setBg setClrOvrMap">
        <pc:chgData name="Kate Narh (2419949)" userId="S::2419949@student.uwtsd.ac.uk::a45645f2-f90c-44dd-bdb4-5aaf9b757799" providerId="AD" clId="Web-{24BEA4E7-BCB3-BE21-A799-1460C7E717D8}" dt="2025-10-08T20:20:12.022" v="560"/>
        <pc:sldMkLst>
          <pc:docMk/>
          <pc:sldMk cId="3455833125" sldId="261"/>
        </pc:sldMkLst>
        <pc:spChg chg="mod">
          <ac:chgData name="Kate Narh (2419949)" userId="S::2419949@student.uwtsd.ac.uk::a45645f2-f90c-44dd-bdb4-5aaf9b757799" providerId="AD" clId="Web-{24BEA4E7-BCB3-BE21-A799-1460C7E717D8}" dt="2025-10-08T20:20:11.975" v="559"/>
          <ac:spMkLst>
            <pc:docMk/>
            <pc:sldMk cId="3455833125" sldId="261"/>
            <ac:spMk id="2" creationId="{18D51FCC-E0E7-FEA0-3461-15F0BB645040}"/>
          </ac:spMkLst>
        </pc:spChg>
        <pc:graphicFrameChg chg="mod modGraphic">
          <ac:chgData name="Kate Narh (2419949)" userId="S::2419949@student.uwtsd.ac.uk::a45645f2-f90c-44dd-bdb4-5aaf9b757799" providerId="AD" clId="Web-{24BEA4E7-BCB3-BE21-A799-1460C7E717D8}" dt="2025-10-08T20:20:12.022" v="560"/>
          <ac:graphicFrameMkLst>
            <pc:docMk/>
            <pc:sldMk cId="3455833125" sldId="261"/>
            <ac:graphicFrameMk id="23" creationId="{ED1BE0EF-97CF-0681-B286-8350A77F1886}"/>
          </ac:graphicFrameMkLst>
        </pc:graphicFrameChg>
      </pc:sldChg>
      <pc:sldChg chg="addSp delSp modSp">
        <pc:chgData name="Kate Narh (2419949)" userId="S::2419949@student.uwtsd.ac.uk::a45645f2-f90c-44dd-bdb4-5aaf9b757799" providerId="AD" clId="Web-{24BEA4E7-BCB3-BE21-A799-1460C7E717D8}" dt="2025-10-08T20:22:05.539" v="567"/>
        <pc:sldMkLst>
          <pc:docMk/>
          <pc:sldMk cId="3374912010" sldId="262"/>
        </pc:sldMkLst>
        <pc:spChg chg="mod">
          <ac:chgData name="Kate Narh (2419949)" userId="S::2419949@student.uwtsd.ac.uk::a45645f2-f90c-44dd-bdb4-5aaf9b757799" providerId="AD" clId="Web-{24BEA4E7-BCB3-BE21-A799-1460C7E717D8}" dt="2025-10-08T20:22:05.539" v="567"/>
          <ac:spMkLst>
            <pc:docMk/>
            <pc:sldMk cId="3374912010" sldId="262"/>
            <ac:spMk id="2" creationId="{01B3811C-164B-C856-4FD2-D86532AF46BF}"/>
          </ac:spMkLst>
        </pc:spChg>
        <pc:spChg chg="mod">
          <ac:chgData name="Kate Narh (2419949)" userId="S::2419949@student.uwtsd.ac.uk::a45645f2-f90c-44dd-bdb4-5aaf9b757799" providerId="AD" clId="Web-{24BEA4E7-BCB3-BE21-A799-1460C7E717D8}" dt="2025-10-08T20:22:05.539" v="567"/>
          <ac:spMkLst>
            <pc:docMk/>
            <pc:sldMk cId="3374912010" sldId="262"/>
            <ac:spMk id="3" creationId="{2240BAA5-61A6-9E55-DE99-972AED6DD1D5}"/>
          </ac:spMkLst>
        </pc:spChg>
        <pc:picChg chg="mod ord">
          <ac:chgData name="Kate Narh (2419949)" userId="S::2419949@student.uwtsd.ac.uk::a45645f2-f90c-44dd-bdb4-5aaf9b757799" providerId="AD" clId="Web-{24BEA4E7-BCB3-BE21-A799-1460C7E717D8}" dt="2025-10-08T20:22:05.539" v="567"/>
          <ac:picMkLst>
            <pc:docMk/>
            <pc:sldMk cId="3374912010" sldId="262"/>
            <ac:picMk id="5" creationId="{1788713C-8694-CCD7-727E-A7A6CBC4AFBB}"/>
          </ac:picMkLst>
        </pc:picChg>
      </pc:sldChg>
      <pc:sldChg chg="addSp delSp modSp">
        <pc:chgData name="Kate Narh (2419949)" userId="S::2419949@student.uwtsd.ac.uk::a45645f2-f90c-44dd-bdb4-5aaf9b757799" providerId="AD" clId="Web-{24BEA4E7-BCB3-BE21-A799-1460C7E717D8}" dt="2025-10-08T20:33:29.535" v="641"/>
        <pc:sldMkLst>
          <pc:docMk/>
          <pc:sldMk cId="1963672877" sldId="263"/>
        </pc:sldMkLst>
        <pc:spChg chg="mod">
          <ac:chgData name="Kate Narh (2419949)" userId="S::2419949@student.uwtsd.ac.uk::a45645f2-f90c-44dd-bdb4-5aaf9b757799" providerId="AD" clId="Web-{24BEA4E7-BCB3-BE21-A799-1460C7E717D8}" dt="2025-10-08T20:33:29.535" v="641"/>
          <ac:spMkLst>
            <pc:docMk/>
            <pc:sldMk cId="1963672877" sldId="263"/>
            <ac:spMk id="2" creationId="{0E731002-9E17-F794-14BA-4741BB974070}"/>
          </ac:spMkLst>
        </pc:spChg>
        <pc:spChg chg="add">
          <ac:chgData name="Kate Narh (2419949)" userId="S::2419949@student.uwtsd.ac.uk::a45645f2-f90c-44dd-bdb4-5aaf9b757799" providerId="AD" clId="Web-{24BEA4E7-BCB3-BE21-A799-1460C7E717D8}" dt="2025-10-08T20:33:29.535" v="641"/>
          <ac:spMkLst>
            <pc:docMk/>
            <pc:sldMk cId="1963672877" sldId="263"/>
            <ac:spMk id="36" creationId="{6E914D03-B40F-21E0-8DF6-9889A4C22F39}"/>
          </ac:spMkLst>
        </pc:spChg>
        <pc:picChg chg="mod">
          <ac:chgData name="Kate Narh (2419949)" userId="S::2419949@student.uwtsd.ac.uk::a45645f2-f90c-44dd-bdb4-5aaf9b757799" providerId="AD" clId="Web-{24BEA4E7-BCB3-BE21-A799-1460C7E717D8}" dt="2025-10-08T20:33:29.535" v="641"/>
          <ac:picMkLst>
            <pc:docMk/>
            <pc:sldMk cId="1963672877" sldId="263"/>
            <ac:picMk id="5" creationId="{2E427AF8-88A7-339B-B67D-1D247BAE8633}"/>
          </ac:picMkLst>
        </pc:picChg>
      </pc:sldChg>
      <pc:sldChg chg="addSp delSp modSp mod setBg setClrOvrMap">
        <pc:chgData name="Kate Narh (2419949)" userId="S::2419949@student.uwtsd.ac.uk::a45645f2-f90c-44dd-bdb4-5aaf9b757799" providerId="AD" clId="Web-{24BEA4E7-BCB3-BE21-A799-1460C7E717D8}" dt="2025-10-08T18:31:06.222" v="481"/>
        <pc:sldMkLst>
          <pc:docMk/>
          <pc:sldMk cId="2701476605" sldId="266"/>
        </pc:sldMkLst>
        <pc:spChg chg="mod ord">
          <ac:chgData name="Kate Narh (2419949)" userId="S::2419949@student.uwtsd.ac.uk::a45645f2-f90c-44dd-bdb4-5aaf9b757799" providerId="AD" clId="Web-{24BEA4E7-BCB3-BE21-A799-1460C7E717D8}" dt="2025-10-08T18:31:06.222" v="481"/>
          <ac:spMkLst>
            <pc:docMk/>
            <pc:sldMk cId="2701476605" sldId="266"/>
            <ac:spMk id="2" creationId="{DA45198D-2A24-2D06-0DE1-C3F97849D5C6}"/>
          </ac:spMkLst>
        </pc:spChg>
      </pc:sldChg>
      <pc:sldChg chg="addSp delSp modSp mod setBg">
        <pc:chgData name="Kate Narh (2419949)" userId="S::2419949@student.uwtsd.ac.uk::a45645f2-f90c-44dd-bdb4-5aaf9b757799" providerId="AD" clId="Web-{24BEA4E7-BCB3-BE21-A799-1460C7E717D8}" dt="2025-10-08T20:25:49.697" v="605"/>
        <pc:sldMkLst>
          <pc:docMk/>
          <pc:sldMk cId="2329236751" sldId="270"/>
        </pc:sldMkLst>
        <pc:spChg chg="mod">
          <ac:chgData name="Kate Narh (2419949)" userId="S::2419949@student.uwtsd.ac.uk::a45645f2-f90c-44dd-bdb4-5aaf9b757799" providerId="AD" clId="Web-{24BEA4E7-BCB3-BE21-A799-1460C7E717D8}" dt="2025-10-08T20:25:49.697" v="605"/>
          <ac:spMkLst>
            <pc:docMk/>
            <pc:sldMk cId="2329236751" sldId="270"/>
            <ac:spMk id="2" creationId="{71A6AD73-3824-45EB-C6C0-EE8F7B9E500F}"/>
          </ac:spMkLst>
        </pc:spChg>
        <pc:graphicFrameChg chg="add">
          <ac:chgData name="Kate Narh (2419949)" userId="S::2419949@student.uwtsd.ac.uk::a45645f2-f90c-44dd-bdb4-5aaf9b757799" providerId="AD" clId="Web-{24BEA4E7-BCB3-BE21-A799-1460C7E717D8}" dt="2025-10-08T20:25:49.697" v="605"/>
          <ac:graphicFrameMkLst>
            <pc:docMk/>
            <pc:sldMk cId="2329236751" sldId="270"/>
            <ac:graphicFrameMk id="51" creationId="{B116DBE6-184C-7587-3A2A-060FC4E222DB}"/>
          </ac:graphicFrameMkLst>
        </pc:graphicFrameChg>
      </pc:sldChg>
    </pc:docChg>
  </pc:docChgLst>
  <pc:docChgLst>
    <pc:chgData name="Kate Narh (2419949)" userId="S::2419949@student.uwtsd.ac.uk::a45645f2-f90c-44dd-bdb4-5aaf9b757799" providerId="AD" clId="Web-{49635B79-FB4F-A741-8A1F-609F2E6F96D2}"/>
    <pc:docChg chg="modSld">
      <pc:chgData name="Kate Narh (2419949)" userId="S::2419949@student.uwtsd.ac.uk::a45645f2-f90c-44dd-bdb4-5aaf9b757799" providerId="AD" clId="Web-{49635B79-FB4F-A741-8A1F-609F2E6F96D2}" dt="2025-10-12T09:31:05.897" v="196"/>
      <pc:docMkLst>
        <pc:docMk/>
      </pc:docMkLst>
      <pc:sldChg chg="addSp delSp modSp">
        <pc:chgData name="Kate Narh (2419949)" userId="S::2419949@student.uwtsd.ac.uk::a45645f2-f90c-44dd-bdb4-5aaf9b757799" providerId="AD" clId="Web-{49635B79-FB4F-A741-8A1F-609F2E6F96D2}" dt="2025-10-12T09:11:58.345" v="18"/>
        <pc:sldMkLst>
          <pc:docMk/>
          <pc:sldMk cId="1963672877" sldId="263"/>
        </pc:sldMkLst>
        <pc:spChg chg="mod">
          <ac:chgData name="Kate Narh (2419949)" userId="S::2419949@student.uwtsd.ac.uk::a45645f2-f90c-44dd-bdb4-5aaf9b757799" providerId="AD" clId="Web-{49635B79-FB4F-A741-8A1F-609F2E6F96D2}" dt="2025-10-12T09:11:58.345" v="18"/>
          <ac:spMkLst>
            <pc:docMk/>
            <pc:sldMk cId="1963672877" sldId="263"/>
            <ac:spMk id="2" creationId="{0E731002-9E17-F794-14BA-4741BB974070}"/>
          </ac:spMkLst>
        </pc:spChg>
        <pc:spChg chg="mod">
          <ac:chgData name="Kate Narh (2419949)" userId="S::2419949@student.uwtsd.ac.uk::a45645f2-f90c-44dd-bdb4-5aaf9b757799" providerId="AD" clId="Web-{49635B79-FB4F-A741-8A1F-609F2E6F96D2}" dt="2025-10-12T09:11:58.345" v="18"/>
          <ac:spMkLst>
            <pc:docMk/>
            <pc:sldMk cId="1963672877" sldId="263"/>
            <ac:spMk id="36" creationId="{6E914D03-B40F-21E0-8DF6-9889A4C22F39}"/>
          </ac:spMkLst>
        </pc:spChg>
        <pc:spChg chg="mod ord">
          <ac:chgData name="Kate Narh (2419949)" userId="S::2419949@student.uwtsd.ac.uk::a45645f2-f90c-44dd-bdb4-5aaf9b757799" providerId="AD" clId="Web-{49635B79-FB4F-A741-8A1F-609F2E6F96D2}" dt="2025-10-12T09:11:58.345" v="18"/>
          <ac:spMkLst>
            <pc:docMk/>
            <pc:sldMk cId="1963672877" sldId="263"/>
            <ac:spMk id="38" creationId="{B93F2885-FEDF-6573-E4AF-0BD0DA1CCA79}"/>
          </ac:spMkLst>
        </pc:spChg>
        <pc:spChg chg="mod">
          <ac:chgData name="Kate Narh (2419949)" userId="S::2419949@student.uwtsd.ac.uk::a45645f2-f90c-44dd-bdb4-5aaf9b757799" providerId="AD" clId="Web-{49635B79-FB4F-A741-8A1F-609F2E6F96D2}" dt="2025-10-12T09:11:58.345" v="18"/>
          <ac:spMkLst>
            <pc:docMk/>
            <pc:sldMk cId="1963672877" sldId="263"/>
            <ac:spMk id="39" creationId="{2D255B82-83E6-3470-F969-92F7C903596B}"/>
          </ac:spMkLst>
        </pc:spChg>
        <pc:spChg chg="del">
          <ac:chgData name="Kate Narh (2419949)" userId="S::2419949@student.uwtsd.ac.uk::a45645f2-f90c-44dd-bdb4-5aaf9b757799" providerId="AD" clId="Web-{49635B79-FB4F-A741-8A1F-609F2E6F96D2}" dt="2025-10-12T09:11:58.345" v="18"/>
          <ac:spMkLst>
            <pc:docMk/>
            <pc:sldMk cId="1963672877" sldId="263"/>
            <ac:spMk id="54" creationId="{D8AFD15B-CF29-4306-884F-47675092F91F}"/>
          </ac:spMkLst>
        </pc:spChg>
        <pc:spChg chg="del">
          <ac:chgData name="Kate Narh (2419949)" userId="S::2419949@student.uwtsd.ac.uk::a45645f2-f90c-44dd-bdb4-5aaf9b757799" providerId="AD" clId="Web-{49635B79-FB4F-A741-8A1F-609F2E6F96D2}" dt="2025-10-12T09:11:58.345" v="18"/>
          <ac:spMkLst>
            <pc:docMk/>
            <pc:sldMk cId="1963672877" sldId="263"/>
            <ac:spMk id="56" creationId="{96349AB3-1BD3-41E1-8979-1DBDCB5CDCF9}"/>
          </ac:spMkLst>
        </pc:spChg>
        <pc:spChg chg="add">
          <ac:chgData name="Kate Narh (2419949)" userId="S::2419949@student.uwtsd.ac.uk::a45645f2-f90c-44dd-bdb4-5aaf9b757799" providerId="AD" clId="Web-{49635B79-FB4F-A741-8A1F-609F2E6F96D2}" dt="2025-10-12T09:11:58.345" v="18"/>
          <ac:spMkLst>
            <pc:docMk/>
            <pc:sldMk cId="1963672877" sldId="263"/>
            <ac:spMk id="69" creationId="{89C8D586-1ECD-4981-BED2-97336112C0AD}"/>
          </ac:spMkLst>
        </pc:spChg>
        <pc:grpChg chg="del">
          <ac:chgData name="Kate Narh (2419949)" userId="S::2419949@student.uwtsd.ac.uk::a45645f2-f90c-44dd-bdb4-5aaf9b757799" providerId="AD" clId="Web-{49635B79-FB4F-A741-8A1F-609F2E6F96D2}" dt="2025-10-12T09:11:58.345" v="18"/>
          <ac:grpSpMkLst>
            <pc:docMk/>
            <pc:sldMk cId="1963672877" sldId="263"/>
            <ac:grpSpMk id="50" creationId="{16DBFAD4-B5FC-442B-A283-381B01B195F7}"/>
          </ac:grpSpMkLst>
        </pc:grpChg>
        <pc:grpChg chg="add">
          <ac:chgData name="Kate Narh (2419949)" userId="S::2419949@student.uwtsd.ac.uk::a45645f2-f90c-44dd-bdb4-5aaf9b757799" providerId="AD" clId="Web-{49635B79-FB4F-A741-8A1F-609F2E6F96D2}" dt="2025-10-12T09:11:58.345" v="18"/>
          <ac:grpSpMkLst>
            <pc:docMk/>
            <pc:sldMk cId="1963672877" sldId="263"/>
            <ac:grpSpMk id="65" creationId="{16DBFAD4-B5FC-442B-A283-381B01B195F7}"/>
          </ac:grpSpMkLst>
        </pc:grpChg>
        <pc:picChg chg="mod">
          <ac:chgData name="Kate Narh (2419949)" userId="S::2419949@student.uwtsd.ac.uk::a45645f2-f90c-44dd-bdb4-5aaf9b757799" providerId="AD" clId="Web-{49635B79-FB4F-A741-8A1F-609F2E6F96D2}" dt="2025-10-12T09:11:58.345" v="18"/>
          <ac:picMkLst>
            <pc:docMk/>
            <pc:sldMk cId="1963672877" sldId="263"/>
            <ac:picMk id="5" creationId="{2E427AF8-88A7-339B-B67D-1D247BAE8633}"/>
          </ac:picMkLst>
        </pc:picChg>
      </pc:sldChg>
      <pc:sldChg chg="addSp delSp modSp mod setBg setClrOvrMap">
        <pc:chgData name="Kate Narh (2419949)" userId="S::2419949@student.uwtsd.ac.uk::a45645f2-f90c-44dd-bdb4-5aaf9b757799" providerId="AD" clId="Web-{49635B79-FB4F-A741-8A1F-609F2E6F96D2}" dt="2025-10-12T09:31:05.897" v="196"/>
        <pc:sldMkLst>
          <pc:docMk/>
          <pc:sldMk cId="3512905000" sldId="265"/>
        </pc:sldMkLst>
        <pc:spChg chg="mod ord">
          <ac:chgData name="Kate Narh (2419949)" userId="S::2419949@student.uwtsd.ac.uk::a45645f2-f90c-44dd-bdb4-5aaf9b757799" providerId="AD" clId="Web-{49635B79-FB4F-A741-8A1F-609F2E6F96D2}" dt="2025-10-12T09:31:05.897" v="196"/>
          <ac:spMkLst>
            <pc:docMk/>
            <pc:sldMk cId="3512905000" sldId="265"/>
            <ac:spMk id="2" creationId="{04A666DC-EB0E-5E46-3ABD-EFE1FA055CC7}"/>
          </ac:spMkLst>
        </pc:spChg>
        <pc:spChg chg="add del">
          <ac:chgData name="Kate Narh (2419949)" userId="S::2419949@student.uwtsd.ac.uk::a45645f2-f90c-44dd-bdb4-5aaf9b757799" providerId="AD" clId="Web-{49635B79-FB4F-A741-8A1F-609F2E6F96D2}" dt="2025-10-12T09:28:33.110" v="187"/>
          <ac:spMkLst>
            <pc:docMk/>
            <pc:sldMk cId="3512905000" sldId="265"/>
            <ac:spMk id="46" creationId="{E009DD9B-5EE2-4C0D-8B2B-351C8C102205}"/>
          </ac:spMkLst>
        </pc:spChg>
        <pc:spChg chg="add del">
          <ac:chgData name="Kate Narh (2419949)" userId="S::2419949@student.uwtsd.ac.uk::a45645f2-f90c-44dd-bdb4-5aaf9b757799" providerId="AD" clId="Web-{49635B79-FB4F-A741-8A1F-609F2E6F96D2}" dt="2025-10-12T09:28:33.110" v="187"/>
          <ac:spMkLst>
            <pc:docMk/>
            <pc:sldMk cId="3512905000" sldId="265"/>
            <ac:spMk id="47" creationId="{E720DB99-7745-4E75-9D96-AAB6D55C531E}"/>
          </ac:spMkLst>
        </pc:spChg>
        <pc:spChg chg="add del">
          <ac:chgData name="Kate Narh (2419949)" userId="S::2419949@student.uwtsd.ac.uk::a45645f2-f90c-44dd-bdb4-5aaf9b757799" providerId="AD" clId="Web-{49635B79-FB4F-A741-8A1F-609F2E6F96D2}" dt="2025-10-12T09:28:33.110" v="187"/>
          <ac:spMkLst>
            <pc:docMk/>
            <pc:sldMk cId="3512905000" sldId="265"/>
            <ac:spMk id="48" creationId="{D68803C4-E159-4360-B7BB-74205C8F782D}"/>
          </ac:spMkLst>
        </pc:spChg>
        <pc:spChg chg="add del">
          <ac:chgData name="Kate Narh (2419949)" userId="S::2419949@student.uwtsd.ac.uk::a45645f2-f90c-44dd-bdb4-5aaf9b757799" providerId="AD" clId="Web-{49635B79-FB4F-A741-8A1F-609F2E6F96D2}" dt="2025-10-12T09:28:33.110" v="187"/>
          <ac:spMkLst>
            <pc:docMk/>
            <pc:sldMk cId="3512905000" sldId="265"/>
            <ac:spMk id="49" creationId="{504B0465-3B07-49BF-BEA7-D81476246293}"/>
          </ac:spMkLst>
        </pc:spChg>
        <pc:spChg chg="add del">
          <ac:chgData name="Kate Narh (2419949)" userId="S::2419949@student.uwtsd.ac.uk::a45645f2-f90c-44dd-bdb4-5aaf9b757799" providerId="AD" clId="Web-{49635B79-FB4F-A741-8A1F-609F2E6F96D2}" dt="2025-10-12T09:28:33.110" v="187"/>
          <ac:spMkLst>
            <pc:docMk/>
            <pc:sldMk cId="3512905000" sldId="265"/>
            <ac:spMk id="50" creationId="{49B7FFA5-14CB-4A4F-9BCC-CA3AA5D9D276}"/>
          </ac:spMkLst>
        </pc:spChg>
        <pc:spChg chg="add del">
          <ac:chgData name="Kate Narh (2419949)" userId="S::2419949@student.uwtsd.ac.uk::a45645f2-f90c-44dd-bdb4-5aaf9b757799" providerId="AD" clId="Web-{49635B79-FB4F-A741-8A1F-609F2E6F96D2}" dt="2025-10-12T09:28:33.110" v="187"/>
          <ac:spMkLst>
            <pc:docMk/>
            <pc:sldMk cId="3512905000" sldId="265"/>
            <ac:spMk id="51" creationId="{04E48745-7512-4EC2-9E20-9092D12150CA}"/>
          </ac:spMkLst>
        </pc:spChg>
        <pc:spChg chg="add del">
          <ac:chgData name="Kate Narh (2419949)" userId="S::2419949@student.uwtsd.ac.uk::a45645f2-f90c-44dd-bdb4-5aaf9b757799" providerId="AD" clId="Web-{49635B79-FB4F-A741-8A1F-609F2E6F96D2}" dt="2025-10-12T09:22:14.312" v="151"/>
          <ac:spMkLst>
            <pc:docMk/>
            <pc:sldMk cId="3512905000" sldId="265"/>
            <ac:spMk id="53" creationId="{F3AF35CD-DA30-4E34-B0F3-32C27766DA05}"/>
          </ac:spMkLst>
        </pc:spChg>
        <pc:spChg chg="add del">
          <ac:chgData name="Kate Narh (2419949)" userId="S::2419949@student.uwtsd.ac.uk::a45645f2-f90c-44dd-bdb4-5aaf9b757799" providerId="AD" clId="Web-{49635B79-FB4F-A741-8A1F-609F2E6F96D2}" dt="2025-10-12T09:31:05.897" v="196"/>
          <ac:spMkLst>
            <pc:docMk/>
            <pc:sldMk cId="3512905000" sldId="265"/>
            <ac:spMk id="55" creationId="{5B057BAA-CAD8-42D7-8DDF-E2075435DAF9}"/>
          </ac:spMkLst>
        </pc:spChg>
        <pc:spChg chg="add del">
          <ac:chgData name="Kate Narh (2419949)" userId="S::2419949@student.uwtsd.ac.uk::a45645f2-f90c-44dd-bdb4-5aaf9b757799" providerId="AD" clId="Web-{49635B79-FB4F-A741-8A1F-609F2E6F96D2}" dt="2025-10-12T09:21:24.152" v="147"/>
          <ac:spMkLst>
            <pc:docMk/>
            <pc:sldMk cId="3512905000" sldId="265"/>
            <ac:spMk id="56" creationId="{E009DD9B-5EE2-4C0D-8B2B-351C8C102205}"/>
          </ac:spMkLst>
        </pc:spChg>
        <pc:spChg chg="add del">
          <ac:chgData name="Kate Narh (2419949)" userId="S::2419949@student.uwtsd.ac.uk::a45645f2-f90c-44dd-bdb4-5aaf9b757799" providerId="AD" clId="Web-{49635B79-FB4F-A741-8A1F-609F2E6F96D2}" dt="2025-10-12T09:21:24.152" v="147"/>
          <ac:spMkLst>
            <pc:docMk/>
            <pc:sldMk cId="3512905000" sldId="265"/>
            <ac:spMk id="58" creationId="{E720DB99-7745-4E75-9D96-AAB6D55C531E}"/>
          </ac:spMkLst>
        </pc:spChg>
        <pc:spChg chg="add del">
          <ac:chgData name="Kate Narh (2419949)" userId="S::2419949@student.uwtsd.ac.uk::a45645f2-f90c-44dd-bdb4-5aaf9b757799" providerId="AD" clId="Web-{49635B79-FB4F-A741-8A1F-609F2E6F96D2}" dt="2025-10-12T09:21:24.152" v="147"/>
          <ac:spMkLst>
            <pc:docMk/>
            <pc:sldMk cId="3512905000" sldId="265"/>
            <ac:spMk id="60" creationId="{D68803C4-E159-4360-B7BB-74205C8F782D}"/>
          </ac:spMkLst>
        </pc:spChg>
        <pc:spChg chg="add del">
          <ac:chgData name="Kate Narh (2419949)" userId="S::2419949@student.uwtsd.ac.uk::a45645f2-f90c-44dd-bdb4-5aaf9b757799" providerId="AD" clId="Web-{49635B79-FB4F-A741-8A1F-609F2E6F96D2}" dt="2025-10-12T09:22:20.203" v="153"/>
          <ac:spMkLst>
            <pc:docMk/>
            <pc:sldMk cId="3512905000" sldId="265"/>
            <ac:spMk id="61" creationId="{E009DD9B-5EE2-4C0D-8B2B-351C8C102205}"/>
          </ac:spMkLst>
        </pc:spChg>
        <pc:spChg chg="add del">
          <ac:chgData name="Kate Narh (2419949)" userId="S::2419949@student.uwtsd.ac.uk::a45645f2-f90c-44dd-bdb4-5aaf9b757799" providerId="AD" clId="Web-{49635B79-FB4F-A741-8A1F-609F2E6F96D2}" dt="2025-10-12T09:21:24.152" v="147"/>
          <ac:spMkLst>
            <pc:docMk/>
            <pc:sldMk cId="3512905000" sldId="265"/>
            <ac:spMk id="62" creationId="{504B0465-3B07-49BF-BEA7-D81476246293}"/>
          </ac:spMkLst>
        </pc:spChg>
        <pc:spChg chg="add del">
          <ac:chgData name="Kate Narh (2419949)" userId="S::2419949@student.uwtsd.ac.uk::a45645f2-f90c-44dd-bdb4-5aaf9b757799" providerId="AD" clId="Web-{49635B79-FB4F-A741-8A1F-609F2E6F96D2}" dt="2025-10-12T09:22:20.203" v="153"/>
          <ac:spMkLst>
            <pc:docMk/>
            <pc:sldMk cId="3512905000" sldId="265"/>
            <ac:spMk id="63" creationId="{E720DB99-7745-4E75-9D96-AAB6D55C531E}"/>
          </ac:spMkLst>
        </pc:spChg>
        <pc:spChg chg="add del">
          <ac:chgData name="Kate Narh (2419949)" userId="S::2419949@student.uwtsd.ac.uk::a45645f2-f90c-44dd-bdb4-5aaf9b757799" providerId="AD" clId="Web-{49635B79-FB4F-A741-8A1F-609F2E6F96D2}" dt="2025-10-12T09:21:24.152" v="147"/>
          <ac:spMkLst>
            <pc:docMk/>
            <pc:sldMk cId="3512905000" sldId="265"/>
            <ac:spMk id="64" creationId="{49B7FFA5-14CB-4A4F-9BCC-CA3AA5D9D276}"/>
          </ac:spMkLst>
        </pc:spChg>
        <pc:spChg chg="add del">
          <ac:chgData name="Kate Narh (2419949)" userId="S::2419949@student.uwtsd.ac.uk::a45645f2-f90c-44dd-bdb4-5aaf9b757799" providerId="AD" clId="Web-{49635B79-FB4F-A741-8A1F-609F2E6F96D2}" dt="2025-10-12T09:22:20.203" v="153"/>
          <ac:spMkLst>
            <pc:docMk/>
            <pc:sldMk cId="3512905000" sldId="265"/>
            <ac:spMk id="65" creationId="{D68803C4-E159-4360-B7BB-74205C8F782D}"/>
          </ac:spMkLst>
        </pc:spChg>
        <pc:spChg chg="add del">
          <ac:chgData name="Kate Narh (2419949)" userId="S::2419949@student.uwtsd.ac.uk::a45645f2-f90c-44dd-bdb4-5aaf9b757799" providerId="AD" clId="Web-{49635B79-FB4F-A741-8A1F-609F2E6F96D2}" dt="2025-10-12T09:21:24.152" v="147"/>
          <ac:spMkLst>
            <pc:docMk/>
            <pc:sldMk cId="3512905000" sldId="265"/>
            <ac:spMk id="66" creationId="{04E48745-7512-4EC2-9E20-9092D12150CA}"/>
          </ac:spMkLst>
        </pc:spChg>
        <pc:spChg chg="add del">
          <ac:chgData name="Kate Narh (2419949)" userId="S::2419949@student.uwtsd.ac.uk::a45645f2-f90c-44dd-bdb4-5aaf9b757799" providerId="AD" clId="Web-{49635B79-FB4F-A741-8A1F-609F2E6F96D2}" dt="2025-10-12T09:22:20.203" v="153"/>
          <ac:spMkLst>
            <pc:docMk/>
            <pc:sldMk cId="3512905000" sldId="265"/>
            <ac:spMk id="67" creationId="{504B0465-3B07-49BF-BEA7-D81476246293}"/>
          </ac:spMkLst>
        </pc:spChg>
        <pc:spChg chg="add del">
          <ac:chgData name="Kate Narh (2419949)" userId="S::2419949@student.uwtsd.ac.uk::a45645f2-f90c-44dd-bdb4-5aaf9b757799" providerId="AD" clId="Web-{49635B79-FB4F-A741-8A1F-609F2E6F96D2}" dt="2025-10-12T09:22:20.203" v="153"/>
          <ac:spMkLst>
            <pc:docMk/>
            <pc:sldMk cId="3512905000" sldId="265"/>
            <ac:spMk id="69" creationId="{04E48745-7512-4EC2-9E20-9092D12150CA}"/>
          </ac:spMkLst>
        </pc:spChg>
        <pc:spChg chg="add del">
          <ac:chgData name="Kate Narh (2419949)" userId="S::2419949@student.uwtsd.ac.uk::a45645f2-f90c-44dd-bdb4-5aaf9b757799" providerId="AD" clId="Web-{49635B79-FB4F-A741-8A1F-609F2E6F96D2}" dt="2025-10-12T09:22:33.500" v="155"/>
          <ac:spMkLst>
            <pc:docMk/>
            <pc:sldMk cId="3512905000" sldId="265"/>
            <ac:spMk id="71" creationId="{E009DD9B-5EE2-4C0D-8B2B-351C8C102205}"/>
          </ac:spMkLst>
        </pc:spChg>
        <pc:spChg chg="del">
          <ac:chgData name="Kate Narh (2419949)" userId="S::2419949@student.uwtsd.ac.uk::a45645f2-f90c-44dd-bdb4-5aaf9b757799" providerId="AD" clId="Web-{49635B79-FB4F-A741-8A1F-609F2E6F96D2}" dt="2025-10-12T09:22:33.500" v="155"/>
          <ac:spMkLst>
            <pc:docMk/>
            <pc:sldMk cId="3512905000" sldId="265"/>
            <ac:spMk id="72" creationId="{E720DB99-7745-4E75-9D96-AAB6D55C531E}"/>
          </ac:spMkLst>
        </pc:spChg>
        <pc:spChg chg="add del">
          <ac:chgData name="Kate Narh (2419949)" userId="S::2419949@student.uwtsd.ac.uk::a45645f2-f90c-44dd-bdb4-5aaf9b757799" providerId="AD" clId="Web-{49635B79-FB4F-A741-8A1F-609F2E6F96D2}" dt="2025-10-12T09:22:33.500" v="155"/>
          <ac:spMkLst>
            <pc:docMk/>
            <pc:sldMk cId="3512905000" sldId="265"/>
            <ac:spMk id="74" creationId="{504B0465-3B07-49BF-BEA7-D81476246293}"/>
          </ac:spMkLst>
        </pc:spChg>
        <pc:spChg chg="add del">
          <ac:chgData name="Kate Narh (2419949)" userId="S::2419949@student.uwtsd.ac.uk::a45645f2-f90c-44dd-bdb4-5aaf9b757799" providerId="AD" clId="Web-{49635B79-FB4F-A741-8A1F-609F2E6F96D2}" dt="2025-10-12T09:22:33.500" v="155"/>
          <ac:spMkLst>
            <pc:docMk/>
            <pc:sldMk cId="3512905000" sldId="265"/>
            <ac:spMk id="75" creationId="{49B7FFA5-14CB-4A4F-9BCC-CA3AA5D9D276}"/>
          </ac:spMkLst>
        </pc:spChg>
        <pc:spChg chg="add del">
          <ac:chgData name="Kate Narh (2419949)" userId="S::2419949@student.uwtsd.ac.uk::a45645f2-f90c-44dd-bdb4-5aaf9b757799" providerId="AD" clId="Web-{49635B79-FB4F-A741-8A1F-609F2E6F96D2}" dt="2025-10-12T09:22:33.500" v="155"/>
          <ac:spMkLst>
            <pc:docMk/>
            <pc:sldMk cId="3512905000" sldId="265"/>
            <ac:spMk id="76" creationId="{04E48745-7512-4EC2-9E20-9092D12150CA}"/>
          </ac:spMkLst>
        </pc:spChg>
        <pc:spChg chg="add del">
          <ac:chgData name="Kate Narh (2419949)" userId="S::2419949@student.uwtsd.ac.uk::a45645f2-f90c-44dd-bdb4-5aaf9b757799" providerId="AD" clId="Web-{49635B79-FB4F-A741-8A1F-609F2E6F96D2}" dt="2025-10-12T09:29:46.321" v="191"/>
          <ac:spMkLst>
            <pc:docMk/>
            <pc:sldMk cId="3512905000" sldId="265"/>
            <ac:spMk id="77" creationId="{49C44AFD-C72D-4D9C-84C6-73E615CED884}"/>
          </ac:spMkLst>
        </pc:spChg>
        <pc:spChg chg="add del">
          <ac:chgData name="Kate Narh (2419949)" userId="S::2419949@student.uwtsd.ac.uk::a45645f2-f90c-44dd-bdb4-5aaf9b757799" providerId="AD" clId="Web-{49635B79-FB4F-A741-8A1F-609F2E6F96D2}" dt="2025-10-12T09:23:00.002" v="157"/>
          <ac:spMkLst>
            <pc:docMk/>
            <pc:sldMk cId="3512905000" sldId="265"/>
            <ac:spMk id="78" creationId="{E009DD9B-5EE2-4C0D-8B2B-351C8C102205}"/>
          </ac:spMkLst>
        </pc:spChg>
        <pc:spChg chg="add del">
          <ac:chgData name="Kate Narh (2419949)" userId="S::2419949@student.uwtsd.ac.uk::a45645f2-f90c-44dd-bdb4-5aaf9b757799" providerId="AD" clId="Web-{49635B79-FB4F-A741-8A1F-609F2E6F96D2}" dt="2025-10-12T09:23:00.002" v="157"/>
          <ac:spMkLst>
            <pc:docMk/>
            <pc:sldMk cId="3512905000" sldId="265"/>
            <ac:spMk id="79" creationId="{E720DB99-7745-4E75-9D96-AAB6D55C531E}"/>
          </ac:spMkLst>
        </pc:spChg>
        <pc:spChg chg="add del">
          <ac:chgData name="Kate Narh (2419949)" userId="S::2419949@student.uwtsd.ac.uk::a45645f2-f90c-44dd-bdb4-5aaf9b757799" providerId="AD" clId="Web-{49635B79-FB4F-A741-8A1F-609F2E6F96D2}" dt="2025-10-12T09:23:00.002" v="157"/>
          <ac:spMkLst>
            <pc:docMk/>
            <pc:sldMk cId="3512905000" sldId="265"/>
            <ac:spMk id="80" creationId="{D68803C4-E159-4360-B7BB-74205C8F782D}"/>
          </ac:spMkLst>
        </pc:spChg>
        <pc:spChg chg="del">
          <ac:chgData name="Kate Narh (2419949)" userId="S::2419949@student.uwtsd.ac.uk::a45645f2-f90c-44dd-bdb4-5aaf9b757799" providerId="AD" clId="Web-{49635B79-FB4F-A741-8A1F-609F2E6F96D2}" dt="2025-10-12T09:23:00.002" v="157"/>
          <ac:spMkLst>
            <pc:docMk/>
            <pc:sldMk cId="3512905000" sldId="265"/>
            <ac:spMk id="81" creationId="{504B0465-3B07-49BF-BEA7-D81476246293}"/>
          </ac:spMkLst>
        </pc:spChg>
        <pc:spChg chg="add del">
          <ac:chgData name="Kate Narh (2419949)" userId="S::2419949@student.uwtsd.ac.uk::a45645f2-f90c-44dd-bdb4-5aaf9b757799" providerId="AD" clId="Web-{49635B79-FB4F-A741-8A1F-609F2E6F96D2}" dt="2025-10-12T09:23:00.002" v="157"/>
          <ac:spMkLst>
            <pc:docMk/>
            <pc:sldMk cId="3512905000" sldId="265"/>
            <ac:spMk id="82" creationId="{49B7FFA5-14CB-4A4F-9BCC-CA3AA5D9D276}"/>
          </ac:spMkLst>
        </pc:spChg>
        <pc:spChg chg="add del">
          <ac:chgData name="Kate Narh (2419949)" userId="S::2419949@student.uwtsd.ac.uk::a45645f2-f90c-44dd-bdb4-5aaf9b757799" providerId="AD" clId="Web-{49635B79-FB4F-A741-8A1F-609F2E6F96D2}" dt="2025-10-12T09:23:00.002" v="157"/>
          <ac:spMkLst>
            <pc:docMk/>
            <pc:sldMk cId="3512905000" sldId="265"/>
            <ac:spMk id="83" creationId="{04E48745-7512-4EC2-9E20-9092D12150CA}"/>
          </ac:spMkLst>
        </pc:spChg>
        <pc:spChg chg="add del">
          <ac:chgData name="Kate Narh (2419949)" userId="S::2419949@student.uwtsd.ac.uk::a45645f2-f90c-44dd-bdb4-5aaf9b757799" providerId="AD" clId="Web-{49635B79-FB4F-A741-8A1F-609F2E6F96D2}" dt="2025-10-12T09:29:46.321" v="191"/>
          <ac:spMkLst>
            <pc:docMk/>
            <pc:sldMk cId="3512905000" sldId="265"/>
            <ac:spMk id="84" creationId="{F79FF99C-BAA9-404F-9C96-6DD456B4F795}"/>
          </ac:spMkLst>
        </pc:spChg>
        <pc:spChg chg="add del">
          <ac:chgData name="Kate Narh (2419949)" userId="S::2419949@student.uwtsd.ac.uk::a45645f2-f90c-44dd-bdb4-5aaf9b757799" providerId="AD" clId="Web-{49635B79-FB4F-A741-8A1F-609F2E6F96D2}" dt="2025-10-12T09:23:13.597" v="159"/>
          <ac:spMkLst>
            <pc:docMk/>
            <pc:sldMk cId="3512905000" sldId="265"/>
            <ac:spMk id="85" creationId="{4DA90C30-B990-4CCA-B584-40F864DA3A82}"/>
          </ac:spMkLst>
        </pc:spChg>
        <pc:spChg chg="add del">
          <ac:chgData name="Kate Narh (2419949)" userId="S::2419949@student.uwtsd.ac.uk::a45645f2-f90c-44dd-bdb4-5aaf9b757799" providerId="AD" clId="Web-{49635B79-FB4F-A741-8A1F-609F2E6F96D2}" dt="2025-10-12T09:30:38.033" v="193"/>
          <ac:spMkLst>
            <pc:docMk/>
            <pc:sldMk cId="3512905000" sldId="265"/>
            <ac:spMk id="88" creationId="{5B057BAA-CAD8-42D7-8DDF-E2075435DAF9}"/>
          </ac:spMkLst>
        </pc:spChg>
        <pc:spChg chg="add del">
          <ac:chgData name="Kate Narh (2419949)" userId="S::2419949@student.uwtsd.ac.uk::a45645f2-f90c-44dd-bdb4-5aaf9b757799" providerId="AD" clId="Web-{49635B79-FB4F-A741-8A1F-609F2E6F96D2}" dt="2025-10-12T09:23:24.707" v="161"/>
          <ac:spMkLst>
            <pc:docMk/>
            <pc:sldMk cId="3512905000" sldId="265"/>
            <ac:spMk id="89" creationId="{E009DD9B-5EE2-4C0D-8B2B-351C8C102205}"/>
          </ac:spMkLst>
        </pc:spChg>
        <pc:spChg chg="add del">
          <ac:chgData name="Kate Narh (2419949)" userId="S::2419949@student.uwtsd.ac.uk::a45645f2-f90c-44dd-bdb4-5aaf9b757799" providerId="AD" clId="Web-{49635B79-FB4F-A741-8A1F-609F2E6F96D2}" dt="2025-10-12T09:23:24.707" v="161"/>
          <ac:spMkLst>
            <pc:docMk/>
            <pc:sldMk cId="3512905000" sldId="265"/>
            <ac:spMk id="90" creationId="{E720DB99-7745-4E75-9D96-AAB6D55C531E}"/>
          </ac:spMkLst>
        </pc:spChg>
        <pc:spChg chg="add del">
          <ac:chgData name="Kate Narh (2419949)" userId="S::2419949@student.uwtsd.ac.uk::a45645f2-f90c-44dd-bdb4-5aaf9b757799" providerId="AD" clId="Web-{49635B79-FB4F-A741-8A1F-609F2E6F96D2}" dt="2025-10-12T09:23:24.707" v="161"/>
          <ac:spMkLst>
            <pc:docMk/>
            <pc:sldMk cId="3512905000" sldId="265"/>
            <ac:spMk id="93" creationId="{49B7FFA5-14CB-4A4F-9BCC-CA3AA5D9D276}"/>
          </ac:spMkLst>
        </pc:spChg>
        <pc:spChg chg="add del">
          <ac:chgData name="Kate Narh (2419949)" userId="S::2419949@student.uwtsd.ac.uk::a45645f2-f90c-44dd-bdb4-5aaf9b757799" providerId="AD" clId="Web-{49635B79-FB4F-A741-8A1F-609F2E6F96D2}" dt="2025-10-12T09:23:24.707" v="161"/>
          <ac:spMkLst>
            <pc:docMk/>
            <pc:sldMk cId="3512905000" sldId="265"/>
            <ac:spMk id="94" creationId="{04E48745-7512-4EC2-9E20-9092D12150CA}"/>
          </ac:spMkLst>
        </pc:spChg>
        <pc:spChg chg="add del">
          <ac:chgData name="Kate Narh (2419949)" userId="S::2419949@student.uwtsd.ac.uk::a45645f2-f90c-44dd-bdb4-5aaf9b757799" providerId="AD" clId="Web-{49635B79-FB4F-A741-8A1F-609F2E6F96D2}" dt="2025-10-12T09:23:30.238" v="163"/>
          <ac:spMkLst>
            <pc:docMk/>
            <pc:sldMk cId="3512905000" sldId="265"/>
            <ac:spMk id="96" creationId="{E009DD9B-5EE2-4C0D-8B2B-351C8C102205}"/>
          </ac:spMkLst>
        </pc:spChg>
        <pc:spChg chg="add del">
          <ac:chgData name="Kate Narh (2419949)" userId="S::2419949@student.uwtsd.ac.uk::a45645f2-f90c-44dd-bdb4-5aaf9b757799" providerId="AD" clId="Web-{49635B79-FB4F-A741-8A1F-609F2E6F96D2}" dt="2025-10-12T09:23:30.238" v="163"/>
          <ac:spMkLst>
            <pc:docMk/>
            <pc:sldMk cId="3512905000" sldId="265"/>
            <ac:spMk id="97" creationId="{E720DB99-7745-4E75-9D96-AAB6D55C531E}"/>
          </ac:spMkLst>
        </pc:spChg>
        <pc:spChg chg="add del">
          <ac:chgData name="Kate Narh (2419949)" userId="S::2419949@student.uwtsd.ac.uk::a45645f2-f90c-44dd-bdb4-5aaf9b757799" providerId="AD" clId="Web-{49635B79-FB4F-A741-8A1F-609F2E6F96D2}" dt="2025-10-12T09:23:30.238" v="163"/>
          <ac:spMkLst>
            <pc:docMk/>
            <pc:sldMk cId="3512905000" sldId="265"/>
            <ac:spMk id="99" creationId="{504B0465-3B07-49BF-BEA7-D81476246293}"/>
          </ac:spMkLst>
        </pc:spChg>
        <pc:spChg chg="add del">
          <ac:chgData name="Kate Narh (2419949)" userId="S::2419949@student.uwtsd.ac.uk::a45645f2-f90c-44dd-bdb4-5aaf9b757799" providerId="AD" clId="Web-{49635B79-FB4F-A741-8A1F-609F2E6F96D2}" dt="2025-10-12T09:23:30.238" v="163"/>
          <ac:spMkLst>
            <pc:docMk/>
            <pc:sldMk cId="3512905000" sldId="265"/>
            <ac:spMk id="101" creationId="{04E48745-7512-4EC2-9E20-9092D12150CA}"/>
          </ac:spMkLst>
        </pc:spChg>
        <pc:spChg chg="add">
          <ac:chgData name="Kate Narh (2419949)" userId="S::2419949@student.uwtsd.ac.uk::a45645f2-f90c-44dd-bdb4-5aaf9b757799" providerId="AD" clId="Web-{49635B79-FB4F-A741-8A1F-609F2E6F96D2}" dt="2025-10-12T09:31:05.897" v="196"/>
          <ac:spMkLst>
            <pc:docMk/>
            <pc:sldMk cId="3512905000" sldId="265"/>
            <ac:spMk id="102" creationId="{F79FF99C-BAA9-404F-9C96-6DD456B4F795}"/>
          </ac:spMkLst>
        </pc:spChg>
        <pc:spChg chg="add del">
          <ac:chgData name="Kate Narh (2419949)" userId="S::2419949@student.uwtsd.ac.uk::a45645f2-f90c-44dd-bdb4-5aaf9b757799" providerId="AD" clId="Web-{49635B79-FB4F-A741-8A1F-609F2E6F96D2}" dt="2025-10-12T09:24:19.475" v="165"/>
          <ac:spMkLst>
            <pc:docMk/>
            <pc:sldMk cId="3512905000" sldId="265"/>
            <ac:spMk id="103" creationId="{E009DD9B-5EE2-4C0D-8B2B-351C8C102205}"/>
          </ac:spMkLst>
        </pc:spChg>
        <pc:spChg chg="add del">
          <ac:chgData name="Kate Narh (2419949)" userId="S::2419949@student.uwtsd.ac.uk::a45645f2-f90c-44dd-bdb4-5aaf9b757799" providerId="AD" clId="Web-{49635B79-FB4F-A741-8A1F-609F2E6F96D2}" dt="2025-10-12T09:24:19.475" v="165"/>
          <ac:spMkLst>
            <pc:docMk/>
            <pc:sldMk cId="3512905000" sldId="265"/>
            <ac:spMk id="104" creationId="{E720DB99-7745-4E75-9D96-AAB6D55C531E}"/>
          </ac:spMkLst>
        </pc:spChg>
        <pc:spChg chg="add del">
          <ac:chgData name="Kate Narh (2419949)" userId="S::2419949@student.uwtsd.ac.uk::a45645f2-f90c-44dd-bdb4-5aaf9b757799" providerId="AD" clId="Web-{49635B79-FB4F-A741-8A1F-609F2E6F96D2}" dt="2025-10-12T09:24:19.475" v="165"/>
          <ac:spMkLst>
            <pc:docMk/>
            <pc:sldMk cId="3512905000" sldId="265"/>
            <ac:spMk id="105" creationId="{D68803C4-E159-4360-B7BB-74205C8F782D}"/>
          </ac:spMkLst>
        </pc:spChg>
        <pc:spChg chg="del">
          <ac:chgData name="Kate Narh (2419949)" userId="S::2419949@student.uwtsd.ac.uk::a45645f2-f90c-44dd-bdb4-5aaf9b757799" providerId="AD" clId="Web-{49635B79-FB4F-A741-8A1F-609F2E6F96D2}" dt="2025-10-12T09:24:19.475" v="165"/>
          <ac:spMkLst>
            <pc:docMk/>
            <pc:sldMk cId="3512905000" sldId="265"/>
            <ac:spMk id="106" creationId="{504B0465-3B07-49BF-BEA7-D81476246293}"/>
          </ac:spMkLst>
        </pc:spChg>
        <pc:spChg chg="add del">
          <ac:chgData name="Kate Narh (2419949)" userId="S::2419949@student.uwtsd.ac.uk::a45645f2-f90c-44dd-bdb4-5aaf9b757799" providerId="AD" clId="Web-{49635B79-FB4F-A741-8A1F-609F2E6F96D2}" dt="2025-10-12T09:24:19.475" v="165"/>
          <ac:spMkLst>
            <pc:docMk/>
            <pc:sldMk cId="3512905000" sldId="265"/>
            <ac:spMk id="108" creationId="{04E48745-7512-4EC2-9E20-9092D12150CA}"/>
          </ac:spMkLst>
        </pc:spChg>
        <pc:spChg chg="add">
          <ac:chgData name="Kate Narh (2419949)" userId="S::2419949@student.uwtsd.ac.uk::a45645f2-f90c-44dd-bdb4-5aaf9b757799" providerId="AD" clId="Web-{49635B79-FB4F-A741-8A1F-609F2E6F96D2}" dt="2025-10-12T09:31:05.897" v="196"/>
          <ac:spMkLst>
            <pc:docMk/>
            <pc:sldMk cId="3512905000" sldId="265"/>
            <ac:spMk id="109" creationId="{49C44AFD-C72D-4D9C-84C6-73E615CED884}"/>
          </ac:spMkLst>
        </pc:spChg>
        <pc:spChg chg="add del">
          <ac:chgData name="Kate Narh (2419949)" userId="S::2419949@student.uwtsd.ac.uk::a45645f2-f90c-44dd-bdb4-5aaf9b757799" providerId="AD" clId="Web-{49635B79-FB4F-A741-8A1F-609F2E6F96D2}" dt="2025-10-12T09:24:33.694" v="167"/>
          <ac:spMkLst>
            <pc:docMk/>
            <pc:sldMk cId="3512905000" sldId="265"/>
            <ac:spMk id="110" creationId="{E009DD9B-5EE2-4C0D-8B2B-351C8C102205}"/>
          </ac:spMkLst>
        </pc:spChg>
        <pc:spChg chg="add del">
          <ac:chgData name="Kate Narh (2419949)" userId="S::2419949@student.uwtsd.ac.uk::a45645f2-f90c-44dd-bdb4-5aaf9b757799" providerId="AD" clId="Web-{49635B79-FB4F-A741-8A1F-609F2E6F96D2}" dt="2025-10-12T09:24:33.694" v="167"/>
          <ac:spMkLst>
            <pc:docMk/>
            <pc:sldMk cId="3512905000" sldId="265"/>
            <ac:spMk id="111" creationId="{E720DB99-7745-4E75-9D96-AAB6D55C531E}"/>
          </ac:spMkLst>
        </pc:spChg>
        <pc:spChg chg="add del">
          <ac:chgData name="Kate Narh (2419949)" userId="S::2419949@student.uwtsd.ac.uk::a45645f2-f90c-44dd-bdb4-5aaf9b757799" providerId="AD" clId="Web-{49635B79-FB4F-A741-8A1F-609F2E6F96D2}" dt="2025-10-12T09:24:33.694" v="167"/>
          <ac:spMkLst>
            <pc:docMk/>
            <pc:sldMk cId="3512905000" sldId="265"/>
            <ac:spMk id="113" creationId="{504B0465-3B07-49BF-BEA7-D81476246293}"/>
          </ac:spMkLst>
        </pc:spChg>
        <pc:spChg chg="add del">
          <ac:chgData name="Kate Narh (2419949)" userId="S::2419949@student.uwtsd.ac.uk::a45645f2-f90c-44dd-bdb4-5aaf9b757799" providerId="AD" clId="Web-{49635B79-FB4F-A741-8A1F-609F2E6F96D2}" dt="2025-10-12T09:24:33.694" v="167"/>
          <ac:spMkLst>
            <pc:docMk/>
            <pc:sldMk cId="3512905000" sldId="265"/>
            <ac:spMk id="114" creationId="{49B7FFA5-14CB-4A4F-9BCC-CA3AA5D9D276}"/>
          </ac:spMkLst>
        </pc:spChg>
        <pc:spChg chg="add del">
          <ac:chgData name="Kate Narh (2419949)" userId="S::2419949@student.uwtsd.ac.uk::a45645f2-f90c-44dd-bdb4-5aaf9b757799" providerId="AD" clId="Web-{49635B79-FB4F-A741-8A1F-609F2E6F96D2}" dt="2025-10-12T09:24:33.694" v="167"/>
          <ac:spMkLst>
            <pc:docMk/>
            <pc:sldMk cId="3512905000" sldId="265"/>
            <ac:spMk id="115" creationId="{04E48745-7512-4EC2-9E20-9092D12150CA}"/>
          </ac:spMkLst>
        </pc:spChg>
        <pc:spChg chg="add del">
          <ac:chgData name="Kate Narh (2419949)" userId="S::2419949@student.uwtsd.ac.uk::a45645f2-f90c-44dd-bdb4-5aaf9b757799" providerId="AD" clId="Web-{49635B79-FB4F-A741-8A1F-609F2E6F96D2}" dt="2025-10-12T09:30:46.472" v="195"/>
          <ac:spMkLst>
            <pc:docMk/>
            <pc:sldMk cId="3512905000" sldId="265"/>
            <ac:spMk id="116" creationId="{1C7FF924-8DA0-4BE9-8C7E-095B0EC13A44}"/>
          </ac:spMkLst>
        </pc:spChg>
        <pc:spChg chg="add del">
          <ac:chgData name="Kate Narh (2419949)" userId="S::2419949@student.uwtsd.ac.uk::a45645f2-f90c-44dd-bdb4-5aaf9b757799" providerId="AD" clId="Web-{49635B79-FB4F-A741-8A1F-609F2E6F96D2}" dt="2025-10-12T09:24:41.773" v="169"/>
          <ac:spMkLst>
            <pc:docMk/>
            <pc:sldMk cId="3512905000" sldId="265"/>
            <ac:spMk id="118" creationId="{E720DB99-7745-4E75-9D96-AAB6D55C531E}"/>
          </ac:spMkLst>
        </pc:spChg>
        <pc:spChg chg="add del">
          <ac:chgData name="Kate Narh (2419949)" userId="S::2419949@student.uwtsd.ac.uk::a45645f2-f90c-44dd-bdb4-5aaf9b757799" providerId="AD" clId="Web-{49635B79-FB4F-A741-8A1F-609F2E6F96D2}" dt="2025-10-12T09:24:41.773" v="169"/>
          <ac:spMkLst>
            <pc:docMk/>
            <pc:sldMk cId="3512905000" sldId="265"/>
            <ac:spMk id="119" creationId="{D68803C4-E159-4360-B7BB-74205C8F782D}"/>
          </ac:spMkLst>
        </pc:spChg>
        <pc:spChg chg="add del">
          <ac:chgData name="Kate Narh (2419949)" userId="S::2419949@student.uwtsd.ac.uk::a45645f2-f90c-44dd-bdb4-5aaf9b757799" providerId="AD" clId="Web-{49635B79-FB4F-A741-8A1F-609F2E6F96D2}" dt="2025-10-12T09:24:41.773" v="169"/>
          <ac:spMkLst>
            <pc:docMk/>
            <pc:sldMk cId="3512905000" sldId="265"/>
            <ac:spMk id="120" creationId="{504B0465-3B07-49BF-BEA7-D81476246293}"/>
          </ac:spMkLst>
        </pc:spChg>
        <pc:spChg chg="add del">
          <ac:chgData name="Kate Narh (2419949)" userId="S::2419949@student.uwtsd.ac.uk::a45645f2-f90c-44dd-bdb4-5aaf9b757799" providerId="AD" clId="Web-{49635B79-FB4F-A741-8A1F-609F2E6F96D2}" dt="2025-10-12T09:24:41.773" v="169"/>
          <ac:spMkLst>
            <pc:docMk/>
            <pc:sldMk cId="3512905000" sldId="265"/>
            <ac:spMk id="122" creationId="{04E48745-7512-4EC2-9E20-9092D12150CA}"/>
          </ac:spMkLst>
        </pc:spChg>
        <pc:spChg chg="add del">
          <ac:chgData name="Kate Narh (2419949)" userId="S::2419949@student.uwtsd.ac.uk::a45645f2-f90c-44dd-bdb4-5aaf9b757799" providerId="AD" clId="Web-{49635B79-FB4F-A741-8A1F-609F2E6F96D2}" dt="2025-10-12T09:25:04.086" v="171"/>
          <ac:spMkLst>
            <pc:docMk/>
            <pc:sldMk cId="3512905000" sldId="265"/>
            <ac:spMk id="124" creationId="{E009DD9B-5EE2-4C0D-8B2B-351C8C102205}"/>
          </ac:spMkLst>
        </pc:spChg>
        <pc:spChg chg="add del">
          <ac:chgData name="Kate Narh (2419949)" userId="S::2419949@student.uwtsd.ac.uk::a45645f2-f90c-44dd-bdb4-5aaf9b757799" providerId="AD" clId="Web-{49635B79-FB4F-A741-8A1F-609F2E6F96D2}" dt="2025-10-12T09:25:04.086" v="171"/>
          <ac:spMkLst>
            <pc:docMk/>
            <pc:sldMk cId="3512905000" sldId="265"/>
            <ac:spMk id="126" creationId="{D68803C4-E159-4360-B7BB-74205C8F782D}"/>
          </ac:spMkLst>
        </pc:spChg>
        <pc:spChg chg="add del">
          <ac:chgData name="Kate Narh (2419949)" userId="S::2419949@student.uwtsd.ac.uk::a45645f2-f90c-44dd-bdb4-5aaf9b757799" providerId="AD" clId="Web-{49635B79-FB4F-A741-8A1F-609F2E6F96D2}" dt="2025-10-12T09:25:04.086" v="171"/>
          <ac:spMkLst>
            <pc:docMk/>
            <pc:sldMk cId="3512905000" sldId="265"/>
            <ac:spMk id="127" creationId="{504B0465-3B07-49BF-BEA7-D81476246293}"/>
          </ac:spMkLst>
        </pc:spChg>
        <pc:spChg chg="add del">
          <ac:chgData name="Kate Narh (2419949)" userId="S::2419949@student.uwtsd.ac.uk::a45645f2-f90c-44dd-bdb4-5aaf9b757799" providerId="AD" clId="Web-{49635B79-FB4F-A741-8A1F-609F2E6F96D2}" dt="2025-10-12T09:25:04.086" v="171"/>
          <ac:spMkLst>
            <pc:docMk/>
            <pc:sldMk cId="3512905000" sldId="265"/>
            <ac:spMk id="128" creationId="{49B7FFA5-14CB-4A4F-9BCC-CA3AA5D9D276}"/>
          </ac:spMkLst>
        </pc:spChg>
        <pc:spChg chg="add del">
          <ac:chgData name="Kate Narh (2419949)" userId="S::2419949@student.uwtsd.ac.uk::a45645f2-f90c-44dd-bdb4-5aaf9b757799" providerId="AD" clId="Web-{49635B79-FB4F-A741-8A1F-609F2E6F96D2}" dt="2025-10-12T09:25:04.086" v="171"/>
          <ac:spMkLst>
            <pc:docMk/>
            <pc:sldMk cId="3512905000" sldId="265"/>
            <ac:spMk id="129" creationId="{04E48745-7512-4EC2-9E20-9092D12150CA}"/>
          </ac:spMkLst>
        </pc:spChg>
        <pc:spChg chg="add del">
          <ac:chgData name="Kate Narh (2419949)" userId="S::2419949@student.uwtsd.ac.uk::a45645f2-f90c-44dd-bdb4-5aaf9b757799" providerId="AD" clId="Web-{49635B79-FB4F-A741-8A1F-609F2E6F96D2}" dt="2025-10-12T09:25:42.432" v="173"/>
          <ac:spMkLst>
            <pc:docMk/>
            <pc:sldMk cId="3512905000" sldId="265"/>
            <ac:spMk id="131" creationId="{E009DD9B-5EE2-4C0D-8B2B-351C8C102205}"/>
          </ac:spMkLst>
        </pc:spChg>
        <pc:spChg chg="add del">
          <ac:chgData name="Kate Narh (2419949)" userId="S::2419949@student.uwtsd.ac.uk::a45645f2-f90c-44dd-bdb4-5aaf9b757799" providerId="AD" clId="Web-{49635B79-FB4F-A741-8A1F-609F2E6F96D2}" dt="2025-10-12T09:25:42.432" v="173"/>
          <ac:spMkLst>
            <pc:docMk/>
            <pc:sldMk cId="3512905000" sldId="265"/>
            <ac:spMk id="132" creationId="{E720DB99-7745-4E75-9D96-AAB6D55C531E}"/>
          </ac:spMkLst>
        </pc:spChg>
        <pc:spChg chg="add del">
          <ac:chgData name="Kate Narh (2419949)" userId="S::2419949@student.uwtsd.ac.uk::a45645f2-f90c-44dd-bdb4-5aaf9b757799" providerId="AD" clId="Web-{49635B79-FB4F-A741-8A1F-609F2E6F96D2}" dt="2025-10-12T09:25:42.432" v="173"/>
          <ac:spMkLst>
            <pc:docMk/>
            <pc:sldMk cId="3512905000" sldId="265"/>
            <ac:spMk id="135" creationId="{49B7FFA5-14CB-4A4F-9BCC-CA3AA5D9D276}"/>
          </ac:spMkLst>
        </pc:spChg>
        <pc:spChg chg="add del">
          <ac:chgData name="Kate Narh (2419949)" userId="S::2419949@student.uwtsd.ac.uk::a45645f2-f90c-44dd-bdb4-5aaf9b757799" providerId="AD" clId="Web-{49635B79-FB4F-A741-8A1F-609F2E6F96D2}" dt="2025-10-12T09:25:42.432" v="173"/>
          <ac:spMkLst>
            <pc:docMk/>
            <pc:sldMk cId="3512905000" sldId="265"/>
            <ac:spMk id="136" creationId="{04E48745-7512-4EC2-9E20-9092D12150CA}"/>
          </ac:spMkLst>
        </pc:spChg>
        <pc:spChg chg="add del">
          <ac:chgData name="Kate Narh (2419949)" userId="S::2419949@student.uwtsd.ac.uk::a45645f2-f90c-44dd-bdb4-5aaf9b757799" providerId="AD" clId="Web-{49635B79-FB4F-A741-8A1F-609F2E6F96D2}" dt="2025-10-12T09:25:53.635" v="175"/>
          <ac:spMkLst>
            <pc:docMk/>
            <pc:sldMk cId="3512905000" sldId="265"/>
            <ac:spMk id="138" creationId="{2A0E4E09-FC02-4ADC-951A-3FFA90B6FE39}"/>
          </ac:spMkLst>
        </pc:spChg>
        <pc:spChg chg="add del">
          <ac:chgData name="Kate Narh (2419949)" userId="S::2419949@student.uwtsd.ac.uk::a45645f2-f90c-44dd-bdb4-5aaf9b757799" providerId="AD" clId="Web-{49635B79-FB4F-A741-8A1F-609F2E6F96D2}" dt="2025-10-12T09:25:53.635" v="175"/>
          <ac:spMkLst>
            <pc:docMk/>
            <pc:sldMk cId="3512905000" sldId="265"/>
            <ac:spMk id="139" creationId="{E5821A2D-F010-4C2B-8819-23281D9C770F}"/>
          </ac:spMkLst>
        </pc:spChg>
        <pc:spChg chg="add del">
          <ac:chgData name="Kate Narh (2419949)" userId="S::2419949@student.uwtsd.ac.uk::a45645f2-f90c-44dd-bdb4-5aaf9b757799" providerId="AD" clId="Web-{49635B79-FB4F-A741-8A1F-609F2E6F96D2}" dt="2025-10-12T09:26:32.152" v="177"/>
          <ac:spMkLst>
            <pc:docMk/>
            <pc:sldMk cId="3512905000" sldId="265"/>
            <ac:spMk id="144" creationId="{2A0E4E09-FC02-4ADC-951A-3FFA90B6FE39}"/>
          </ac:spMkLst>
        </pc:spChg>
        <pc:spChg chg="add del">
          <ac:chgData name="Kate Narh (2419949)" userId="S::2419949@student.uwtsd.ac.uk::a45645f2-f90c-44dd-bdb4-5aaf9b757799" providerId="AD" clId="Web-{49635B79-FB4F-A741-8A1F-609F2E6F96D2}" dt="2025-10-12T09:26:32.152" v="177"/>
          <ac:spMkLst>
            <pc:docMk/>
            <pc:sldMk cId="3512905000" sldId="265"/>
            <ac:spMk id="145" creationId="{9453FF84-60C1-4EA8-B49B-1B8C2D0C589F}"/>
          </ac:spMkLst>
        </pc:spChg>
        <pc:spChg chg="add del">
          <ac:chgData name="Kate Narh (2419949)" userId="S::2419949@student.uwtsd.ac.uk::a45645f2-f90c-44dd-bdb4-5aaf9b757799" providerId="AD" clId="Web-{49635B79-FB4F-A741-8A1F-609F2E6F96D2}" dt="2025-10-12T09:27:03.201" v="179"/>
          <ac:spMkLst>
            <pc:docMk/>
            <pc:sldMk cId="3512905000" sldId="265"/>
            <ac:spMk id="147" creationId="{5B057BAA-CAD8-42D7-8DDF-E2075435DAF9}"/>
          </ac:spMkLst>
        </pc:spChg>
        <pc:spChg chg="add del">
          <ac:chgData name="Kate Narh (2419949)" userId="S::2419949@student.uwtsd.ac.uk::a45645f2-f90c-44dd-bdb4-5aaf9b757799" providerId="AD" clId="Web-{49635B79-FB4F-A741-8A1F-609F2E6F96D2}" dt="2025-10-12T09:28:17.516" v="185"/>
          <ac:spMkLst>
            <pc:docMk/>
            <pc:sldMk cId="3512905000" sldId="265"/>
            <ac:spMk id="152" creationId="{E720DB99-7745-4E75-9D96-AAB6D55C531E}"/>
          </ac:spMkLst>
        </pc:spChg>
        <pc:spChg chg="add del">
          <ac:chgData name="Kate Narh (2419949)" userId="S::2419949@student.uwtsd.ac.uk::a45645f2-f90c-44dd-bdb4-5aaf9b757799" providerId="AD" clId="Web-{49635B79-FB4F-A741-8A1F-609F2E6F96D2}" dt="2025-10-12T09:28:17.516" v="185"/>
          <ac:spMkLst>
            <pc:docMk/>
            <pc:sldMk cId="3512905000" sldId="265"/>
            <ac:spMk id="153" creationId="{D68803C4-E159-4360-B7BB-74205C8F782D}"/>
          </ac:spMkLst>
        </pc:spChg>
        <pc:spChg chg="add del">
          <ac:chgData name="Kate Narh (2419949)" userId="S::2419949@student.uwtsd.ac.uk::a45645f2-f90c-44dd-bdb4-5aaf9b757799" providerId="AD" clId="Web-{49635B79-FB4F-A741-8A1F-609F2E6F96D2}" dt="2025-10-12T09:28:17.516" v="185"/>
          <ac:spMkLst>
            <pc:docMk/>
            <pc:sldMk cId="3512905000" sldId="265"/>
            <ac:spMk id="154" creationId="{504B0465-3B07-49BF-BEA7-D81476246293}"/>
          </ac:spMkLst>
        </pc:spChg>
        <pc:spChg chg="add del">
          <ac:chgData name="Kate Narh (2419949)" userId="S::2419949@student.uwtsd.ac.uk::a45645f2-f90c-44dd-bdb4-5aaf9b757799" providerId="AD" clId="Web-{49635B79-FB4F-A741-8A1F-609F2E6F96D2}" dt="2025-10-12T09:28:17.516" v="185"/>
          <ac:spMkLst>
            <pc:docMk/>
            <pc:sldMk cId="3512905000" sldId="265"/>
            <ac:spMk id="155" creationId="{49B7FFA5-14CB-4A4F-9BCC-CA3AA5D9D276}"/>
          </ac:spMkLst>
        </pc:spChg>
        <pc:spChg chg="add del">
          <ac:chgData name="Kate Narh (2419949)" userId="S::2419949@student.uwtsd.ac.uk::a45645f2-f90c-44dd-bdb4-5aaf9b757799" providerId="AD" clId="Web-{49635B79-FB4F-A741-8A1F-609F2E6F96D2}" dt="2025-10-12T09:28:17.516" v="185"/>
          <ac:spMkLst>
            <pc:docMk/>
            <pc:sldMk cId="3512905000" sldId="265"/>
            <ac:spMk id="156" creationId="{04E48745-7512-4EC2-9E20-9092D12150CA}"/>
          </ac:spMkLst>
        </pc:spChg>
        <pc:spChg chg="add del mod">
          <ac:chgData name="Kate Narh (2419949)" userId="S::2419949@student.uwtsd.ac.uk::a45645f2-f90c-44dd-bdb4-5aaf9b757799" providerId="AD" clId="Web-{49635B79-FB4F-A741-8A1F-609F2E6F96D2}" dt="2025-10-12T09:28:14.688" v="184"/>
          <ac:spMkLst>
            <pc:docMk/>
            <pc:sldMk cId="3512905000" sldId="265"/>
            <ac:spMk id="2018" creationId="{64ACC3A1-7116-07E2-3B4C-8722D9FA5F8D}"/>
          </ac:spMkLst>
        </pc:spChg>
        <pc:spChg chg="add del mod">
          <ac:chgData name="Kate Narh (2419949)" userId="S::2419949@student.uwtsd.ac.uk::a45645f2-f90c-44dd-bdb4-5aaf9b757799" providerId="AD" clId="Web-{49635B79-FB4F-A741-8A1F-609F2E6F96D2}" dt="2025-10-12T09:29:23.566" v="189"/>
          <ac:spMkLst>
            <pc:docMk/>
            <pc:sldMk cId="3512905000" sldId="265"/>
            <ac:spMk id="2133" creationId="{6BF93F50-8F32-B21F-22D4-F21EE082B6F5}"/>
          </ac:spMkLst>
        </pc:spChg>
        <pc:grpChg chg="add del">
          <ac:chgData name="Kate Narh (2419949)" userId="S::2419949@student.uwtsd.ac.uk::a45645f2-f90c-44dd-bdb4-5aaf9b757799" providerId="AD" clId="Web-{49635B79-FB4F-A741-8A1F-609F2E6F96D2}" dt="2025-10-12T09:31:05.897" v="196"/>
          <ac:grpSpMkLst>
            <pc:docMk/>
            <pc:sldMk cId="3512905000" sldId="265"/>
            <ac:grpSpMk id="57" creationId="{ECBD3C71-5915-4215-B435-9334BCE4BE43}"/>
          </ac:grpSpMkLst>
        </pc:grpChg>
        <pc:grpChg chg="add del">
          <ac:chgData name="Kate Narh (2419949)" userId="S::2419949@student.uwtsd.ac.uk::a45645f2-f90c-44dd-bdb4-5aaf9b757799" providerId="AD" clId="Web-{49635B79-FB4F-A741-8A1F-609F2E6F96D2}" dt="2025-10-12T09:29:46.321" v="191"/>
          <ac:grpSpMkLst>
            <pc:docMk/>
            <pc:sldMk cId="3512905000" sldId="265"/>
            <ac:grpSpMk id="87" creationId="{1D25B14F-36E0-41E8-956F-CABEF1ADD65F}"/>
          </ac:grpSpMkLst>
        </pc:grpChg>
        <pc:grpChg chg="add del">
          <ac:chgData name="Kate Narh (2419949)" userId="S::2419949@student.uwtsd.ac.uk::a45645f2-f90c-44dd-bdb4-5aaf9b757799" providerId="AD" clId="Web-{49635B79-FB4F-A741-8A1F-609F2E6F96D2}" dt="2025-10-12T09:30:38.033" v="193"/>
          <ac:grpSpMkLst>
            <pc:docMk/>
            <pc:sldMk cId="3512905000" sldId="265"/>
            <ac:grpSpMk id="95" creationId="{ECBD3C71-5915-4215-B435-9334BCE4BE43}"/>
          </ac:grpSpMkLst>
        </pc:grpChg>
        <pc:grpChg chg="add del">
          <ac:chgData name="Kate Narh (2419949)" userId="S::2419949@student.uwtsd.ac.uk::a45645f2-f90c-44dd-bdb4-5aaf9b757799" providerId="AD" clId="Web-{49635B79-FB4F-A741-8A1F-609F2E6F96D2}" dt="2025-10-12T09:30:46.472" v="195"/>
          <ac:grpSpMkLst>
            <pc:docMk/>
            <pc:sldMk cId="3512905000" sldId="265"/>
            <ac:grpSpMk id="123" creationId="{5029B4A8-2CF0-48DC-B29E-F3B62EDDC445}"/>
          </ac:grpSpMkLst>
        </pc:grpChg>
        <pc:grpChg chg="add">
          <ac:chgData name="Kate Narh (2419949)" userId="S::2419949@student.uwtsd.ac.uk::a45645f2-f90c-44dd-bdb4-5aaf9b757799" providerId="AD" clId="Web-{49635B79-FB4F-A741-8A1F-609F2E6F96D2}" dt="2025-10-12T09:31:05.897" v="196"/>
          <ac:grpSpMkLst>
            <pc:docMk/>
            <pc:sldMk cId="3512905000" sldId="265"/>
            <ac:grpSpMk id="130" creationId="{1D25B14F-36E0-41E8-956F-CABEF1ADD65F}"/>
          </ac:grpSpMkLst>
        </pc:grpChg>
        <pc:graphicFrameChg chg="add del mod modGraphic">
          <ac:chgData name="Kate Narh (2419949)" userId="S::2419949@student.uwtsd.ac.uk::a45645f2-f90c-44dd-bdb4-5aaf9b757799" providerId="AD" clId="Web-{49635B79-FB4F-A741-8A1F-609F2E6F96D2}" dt="2025-10-12T09:31:05.897" v="196"/>
          <ac:graphicFrameMkLst>
            <pc:docMk/>
            <pc:sldMk cId="3512905000" sldId="265"/>
            <ac:graphicFrameMk id="16" creationId="{F552EA1E-296A-3628-219C-11AA22247CA4}"/>
          </ac:graphicFrameMkLst>
        </pc:graphicFrameChg>
        <pc:picChg chg="mod">
          <ac:chgData name="Kate Narh (2419949)" userId="S::2419949@student.uwtsd.ac.uk::a45645f2-f90c-44dd-bdb4-5aaf9b757799" providerId="AD" clId="Web-{49635B79-FB4F-A741-8A1F-609F2E6F96D2}" dt="2025-10-12T09:31:05.897" v="196"/>
          <ac:picMkLst>
            <pc:docMk/>
            <pc:sldMk cId="3512905000" sldId="265"/>
            <ac:picMk id="14" creationId="{DB040268-1C4C-7875-A62D-21826BC5FFAF}"/>
          </ac:picMkLst>
        </pc:picChg>
      </pc:sldChg>
      <pc:sldChg chg="modSp">
        <pc:chgData name="Kate Narh (2419949)" userId="S::2419949@student.uwtsd.ac.uk::a45645f2-f90c-44dd-bdb4-5aaf9b757799" providerId="AD" clId="Web-{49635B79-FB4F-A741-8A1F-609F2E6F96D2}" dt="2025-10-12T09:14:04.537" v="21" actId="20577"/>
        <pc:sldMkLst>
          <pc:docMk/>
          <pc:sldMk cId="2701476605" sldId="266"/>
        </pc:sldMkLst>
        <pc:spChg chg="mod">
          <ac:chgData name="Kate Narh (2419949)" userId="S::2419949@student.uwtsd.ac.uk::a45645f2-f90c-44dd-bdb4-5aaf9b757799" providerId="AD" clId="Web-{49635B79-FB4F-A741-8A1F-609F2E6F96D2}" dt="2025-10-12T09:14:04.537" v="21" actId="20577"/>
          <ac:spMkLst>
            <pc:docMk/>
            <pc:sldMk cId="2701476605" sldId="266"/>
            <ac:spMk id="52" creationId="{EC40D497-8CB3-6C50-1B8E-8E8CF141932A}"/>
          </ac:spMkLst>
        </pc:spChg>
      </pc:sldChg>
      <pc:sldChg chg="addSp delSp modSp mod setBg">
        <pc:chgData name="Kate Narh (2419949)" userId="S::2419949@student.uwtsd.ac.uk::a45645f2-f90c-44dd-bdb4-5aaf9b757799" providerId="AD" clId="Web-{49635B79-FB4F-A741-8A1F-609F2E6F96D2}" dt="2025-10-12T09:00:03.114" v="17"/>
        <pc:sldMkLst>
          <pc:docMk/>
          <pc:sldMk cId="2329236751" sldId="270"/>
        </pc:sldMkLst>
        <pc:spChg chg="mod">
          <ac:chgData name="Kate Narh (2419949)" userId="S::2419949@student.uwtsd.ac.uk::a45645f2-f90c-44dd-bdb4-5aaf9b757799" providerId="AD" clId="Web-{49635B79-FB4F-A741-8A1F-609F2E6F96D2}" dt="2025-10-12T09:00:03.114" v="17"/>
          <ac:spMkLst>
            <pc:docMk/>
            <pc:sldMk cId="2329236751" sldId="270"/>
            <ac:spMk id="2" creationId="{71A6AD73-3824-45EB-C6C0-EE8F7B9E500F}"/>
          </ac:spMkLst>
        </pc:spChg>
        <pc:spChg chg="mod ord">
          <ac:chgData name="Kate Narh (2419949)" userId="S::2419949@student.uwtsd.ac.uk::a45645f2-f90c-44dd-bdb4-5aaf9b757799" providerId="AD" clId="Web-{49635B79-FB4F-A741-8A1F-609F2E6F96D2}" dt="2025-10-12T09:00:03.114" v="17"/>
          <ac:spMkLst>
            <pc:docMk/>
            <pc:sldMk cId="2329236751" sldId="270"/>
            <ac:spMk id="53" creationId="{3B9F2BAC-52FE-405C-B079-D6CEC1D688F0}"/>
          </ac:spMkLst>
        </pc:spChg>
        <pc:spChg chg="mod">
          <ac:chgData name="Kate Narh (2419949)" userId="S::2419949@student.uwtsd.ac.uk::a45645f2-f90c-44dd-bdb4-5aaf9b757799" providerId="AD" clId="Web-{49635B79-FB4F-A741-8A1F-609F2E6F96D2}" dt="2025-10-12T09:00:03.114" v="17"/>
          <ac:spMkLst>
            <pc:docMk/>
            <pc:sldMk cId="2329236751" sldId="270"/>
            <ac:spMk id="54" creationId="{0906BA16-174A-36D8-B4D3-D824362C3031}"/>
          </ac:spMkLst>
        </pc:spChg>
        <pc:spChg chg="mod">
          <ac:chgData name="Kate Narh (2419949)" userId="S::2419949@student.uwtsd.ac.uk::a45645f2-f90c-44dd-bdb4-5aaf9b757799" providerId="AD" clId="Web-{49635B79-FB4F-A741-8A1F-609F2E6F96D2}" dt="2025-10-12T09:00:03.114" v="17"/>
          <ac:spMkLst>
            <pc:docMk/>
            <pc:sldMk cId="2329236751" sldId="270"/>
            <ac:spMk id="55" creationId="{ED8DA134-846A-AA24-B7DF-A2E1CA00B2BD}"/>
          </ac:spMkLst>
        </pc:spChg>
        <pc:spChg chg="add del">
          <ac:chgData name="Kate Narh (2419949)" userId="S::2419949@student.uwtsd.ac.uk::a45645f2-f90c-44dd-bdb4-5aaf9b757799" providerId="AD" clId="Web-{49635B79-FB4F-A741-8A1F-609F2E6F96D2}" dt="2025-10-12T08:59:28.471" v="15"/>
          <ac:spMkLst>
            <pc:docMk/>
            <pc:sldMk cId="2329236751" sldId="270"/>
            <ac:spMk id="57" creationId="{BCFFB95F-D901-4937-8084-8A7BAA84FAFB}"/>
          </ac:spMkLst>
        </pc:spChg>
        <pc:spChg chg="add del">
          <ac:chgData name="Kate Narh (2419949)" userId="S::2419949@student.uwtsd.ac.uk::a45645f2-f90c-44dd-bdb4-5aaf9b757799" providerId="AD" clId="Web-{49635B79-FB4F-A741-8A1F-609F2E6F96D2}" dt="2025-10-12T09:00:03.114" v="17"/>
          <ac:spMkLst>
            <pc:docMk/>
            <pc:sldMk cId="2329236751" sldId="270"/>
            <ac:spMk id="61" creationId="{7F436110-A18F-4051-A35C-BC7FA676BE66}"/>
          </ac:spMkLst>
        </pc:spChg>
        <pc:spChg chg="add del mod">
          <ac:chgData name="Kate Narh (2419949)" userId="S::2419949@student.uwtsd.ac.uk::a45645f2-f90c-44dd-bdb4-5aaf9b757799" providerId="AD" clId="Web-{49635B79-FB4F-A741-8A1F-609F2E6F96D2}" dt="2025-10-12T08:58:21.072" v="9"/>
          <ac:spMkLst>
            <pc:docMk/>
            <pc:sldMk cId="2329236751" sldId="270"/>
            <ac:spMk id="72" creationId="{14E17B80-59A5-7492-659F-198F11F7DCA8}"/>
          </ac:spMkLst>
        </pc:spChg>
        <pc:grpChg chg="add del">
          <ac:chgData name="Kate Narh (2419949)" userId="S::2419949@student.uwtsd.ac.uk::a45645f2-f90c-44dd-bdb4-5aaf9b757799" providerId="AD" clId="Web-{49635B79-FB4F-A741-8A1F-609F2E6F96D2}" dt="2025-10-12T08:59:28.471" v="15"/>
          <ac:grpSpMkLst>
            <pc:docMk/>
            <pc:sldMk cId="2329236751" sldId="270"/>
            <ac:grpSpMk id="59" creationId="{60F473BD-3FD3-4548-A8F5-11D3C9CB88BC}"/>
          </ac:grpSpMkLst>
        </pc:grpChg>
        <pc:graphicFrameChg chg="add del mod ord modGraphic">
          <ac:chgData name="Kate Narh (2419949)" userId="S::2419949@student.uwtsd.ac.uk::a45645f2-f90c-44dd-bdb4-5aaf9b757799" providerId="AD" clId="Web-{49635B79-FB4F-A741-8A1F-609F2E6F96D2}" dt="2025-10-12T09:00:03.114" v="17"/>
          <ac:graphicFrameMkLst>
            <pc:docMk/>
            <pc:sldMk cId="2329236751" sldId="270"/>
            <ac:graphicFrameMk id="51" creationId="{B116DBE6-184C-7587-3A2A-060FC4E222DB}"/>
          </ac:graphicFrameMkLst>
        </pc:graphicFrameChg>
      </pc:sldChg>
    </pc:docChg>
  </pc:docChgLst>
  <pc:docChgLst>
    <pc:chgData name="Kate Narh (2419949)" userId="S::2419949@student.uwtsd.ac.uk::a45645f2-f90c-44dd-bdb4-5aaf9b757799" providerId="AD" clId="Web-{9AA6F473-24DE-E671-449F-2CE05AD7E8B9}"/>
    <pc:docChg chg="modSld">
      <pc:chgData name="Kate Narh (2419949)" userId="S::2419949@student.uwtsd.ac.uk::a45645f2-f90c-44dd-bdb4-5aaf9b757799" providerId="AD" clId="Web-{9AA6F473-24DE-E671-449F-2CE05AD7E8B9}" dt="2025-09-30T06:29:34.787" v="0" actId="20577"/>
      <pc:docMkLst>
        <pc:docMk/>
      </pc:docMkLst>
    </pc:docChg>
  </pc:docChgLst>
  <pc:docChgLst>
    <pc:chgData name="Kate Narh (2419949)" userId="S::2419949@student.uwtsd.ac.uk::a45645f2-f90c-44dd-bdb4-5aaf9b757799" providerId="AD" clId="Web-{C5FDDABA-5D7B-4E0F-7D4D-569AAC732F02}"/>
    <pc:docChg chg="delSld modSld">
      <pc:chgData name="Kate Narh (2419949)" userId="S::2419949@student.uwtsd.ac.uk::a45645f2-f90c-44dd-bdb4-5aaf9b757799" providerId="AD" clId="Web-{C5FDDABA-5D7B-4E0F-7D4D-569AAC732F02}" dt="2025-09-30T05:51:03.793" v="175" actId="1076"/>
      <pc:docMkLst>
        <pc:docMk/>
      </pc:docMkLst>
      <pc:sldChg chg="addSp delSp modSp">
        <pc:chgData name="Kate Narh (2419949)" userId="S::2419949@student.uwtsd.ac.uk::a45645f2-f90c-44dd-bdb4-5aaf9b757799" providerId="AD" clId="Web-{C5FDDABA-5D7B-4E0F-7D4D-569AAC732F02}" dt="2025-09-30T05:41:55.489" v="114"/>
        <pc:sldMkLst>
          <pc:docMk/>
          <pc:sldMk cId="4034211787" sldId="258"/>
        </pc:sldMkLst>
        <pc:spChg chg="mod">
          <ac:chgData name="Kate Narh (2419949)" userId="S::2419949@student.uwtsd.ac.uk::a45645f2-f90c-44dd-bdb4-5aaf9b757799" providerId="AD" clId="Web-{C5FDDABA-5D7B-4E0F-7D4D-569AAC732F02}" dt="2025-09-30T05:41:55.489" v="114"/>
          <ac:spMkLst>
            <pc:docMk/>
            <pc:sldMk cId="4034211787" sldId="258"/>
            <ac:spMk id="2" creationId="{0F03CF1C-82F1-2305-E2AF-2E8AD1613C4A}"/>
          </ac:spMkLst>
        </pc:spChg>
        <pc:graphicFrameChg chg="add">
          <ac:chgData name="Kate Narh (2419949)" userId="S::2419949@student.uwtsd.ac.uk::a45645f2-f90c-44dd-bdb4-5aaf9b757799" providerId="AD" clId="Web-{C5FDDABA-5D7B-4E0F-7D4D-569AAC732F02}" dt="2025-09-30T05:41:55.489" v="114"/>
          <ac:graphicFrameMkLst>
            <pc:docMk/>
            <pc:sldMk cId="4034211787" sldId="258"/>
            <ac:graphicFrameMk id="50" creationId="{5A9CDFB7-929F-16A0-7286-90CEB8BFD807}"/>
          </ac:graphicFrameMkLst>
        </pc:graphicFrameChg>
        <pc:picChg chg="add">
          <ac:chgData name="Kate Narh (2419949)" userId="S::2419949@student.uwtsd.ac.uk::a45645f2-f90c-44dd-bdb4-5aaf9b757799" providerId="AD" clId="Web-{C5FDDABA-5D7B-4E0F-7D4D-569AAC732F02}" dt="2025-09-30T05:41:55.489" v="114"/>
          <ac:picMkLst>
            <pc:docMk/>
            <pc:sldMk cId="4034211787" sldId="258"/>
            <ac:picMk id="51" creationId="{C605288F-09D5-68FE-2A8E-8AAFF4670FBD}"/>
          </ac:picMkLst>
        </pc:picChg>
      </pc:sldChg>
      <pc:sldChg chg="addSp delSp modSp mod setBg setClrOvrMap">
        <pc:chgData name="Kate Narh (2419949)" userId="S::2419949@student.uwtsd.ac.uk::a45645f2-f90c-44dd-bdb4-5aaf9b757799" providerId="AD" clId="Web-{C5FDDABA-5D7B-4E0F-7D4D-569AAC732F02}" dt="2025-09-30T05:50:05.731" v="173"/>
        <pc:sldMkLst>
          <pc:docMk/>
          <pc:sldMk cId="3455833125" sldId="261"/>
        </pc:sldMkLst>
        <pc:spChg chg="mod ord">
          <ac:chgData name="Kate Narh (2419949)" userId="S::2419949@student.uwtsd.ac.uk::a45645f2-f90c-44dd-bdb4-5aaf9b757799" providerId="AD" clId="Web-{C5FDDABA-5D7B-4E0F-7D4D-569AAC732F02}" dt="2025-09-30T05:50:05.731" v="173"/>
          <ac:spMkLst>
            <pc:docMk/>
            <pc:sldMk cId="3455833125" sldId="261"/>
            <ac:spMk id="2" creationId="{18D51FCC-E0E7-FEA0-3461-15F0BB645040}"/>
          </ac:spMkLst>
        </pc:spChg>
        <pc:graphicFrameChg chg="mod modGraphic">
          <ac:chgData name="Kate Narh (2419949)" userId="S::2419949@student.uwtsd.ac.uk::a45645f2-f90c-44dd-bdb4-5aaf9b757799" providerId="AD" clId="Web-{C5FDDABA-5D7B-4E0F-7D4D-569AAC732F02}" dt="2025-09-30T05:50:05.731" v="173"/>
          <ac:graphicFrameMkLst>
            <pc:docMk/>
            <pc:sldMk cId="3455833125" sldId="261"/>
            <ac:graphicFrameMk id="23" creationId="{ED1BE0EF-97CF-0681-B286-8350A77F1886}"/>
          </ac:graphicFrameMkLst>
        </pc:graphicFrameChg>
      </pc:sldChg>
      <pc:sldChg chg="addSp delSp modSp">
        <pc:chgData name="Kate Narh (2419949)" userId="S::2419949@student.uwtsd.ac.uk::a45645f2-f90c-44dd-bdb4-5aaf9b757799" providerId="AD" clId="Web-{C5FDDABA-5D7B-4E0F-7D4D-569AAC732F02}" dt="2025-09-30T05:51:03.793" v="175" actId="1076"/>
        <pc:sldMkLst>
          <pc:docMk/>
          <pc:sldMk cId="3374912010" sldId="262"/>
        </pc:sldMkLst>
        <pc:spChg chg="mod">
          <ac:chgData name="Kate Narh (2419949)" userId="S::2419949@student.uwtsd.ac.uk::a45645f2-f90c-44dd-bdb4-5aaf9b757799" providerId="AD" clId="Web-{C5FDDABA-5D7B-4E0F-7D4D-569AAC732F02}" dt="2025-09-30T05:50:31.856" v="174"/>
          <ac:spMkLst>
            <pc:docMk/>
            <pc:sldMk cId="3374912010" sldId="262"/>
            <ac:spMk id="2" creationId="{01B3811C-164B-C856-4FD2-D86532AF46BF}"/>
          </ac:spMkLst>
        </pc:spChg>
        <pc:spChg chg="mod">
          <ac:chgData name="Kate Narh (2419949)" userId="S::2419949@student.uwtsd.ac.uk::a45645f2-f90c-44dd-bdb4-5aaf9b757799" providerId="AD" clId="Web-{C5FDDABA-5D7B-4E0F-7D4D-569AAC732F02}" dt="2025-09-30T05:50:31.856" v="174"/>
          <ac:spMkLst>
            <pc:docMk/>
            <pc:sldMk cId="3374912010" sldId="262"/>
            <ac:spMk id="3" creationId="{2240BAA5-61A6-9E55-DE99-972AED6DD1D5}"/>
          </ac:spMkLst>
        </pc:spChg>
        <pc:picChg chg="mod">
          <ac:chgData name="Kate Narh (2419949)" userId="S::2419949@student.uwtsd.ac.uk::a45645f2-f90c-44dd-bdb4-5aaf9b757799" providerId="AD" clId="Web-{C5FDDABA-5D7B-4E0F-7D4D-569AAC732F02}" dt="2025-09-30T05:51:03.793" v="175" actId="1076"/>
          <ac:picMkLst>
            <pc:docMk/>
            <pc:sldMk cId="3374912010" sldId="262"/>
            <ac:picMk id="5" creationId="{1788713C-8694-CCD7-727E-A7A6CBC4AFBB}"/>
          </ac:picMkLst>
        </pc:picChg>
      </pc:sldChg>
    </pc:docChg>
  </pc:docChgLst>
  <pc:docChgLst>
    <pc:chgData name="Kate Narh (2419949)" userId="S::2419949@student.uwtsd.ac.uk::a45645f2-f90c-44dd-bdb4-5aaf9b757799" providerId="AD" clId="Web-{7202BC23-7E6F-B56A-96C3-870F6A6C811D}"/>
    <pc:docChg chg="delSld modSld">
      <pc:chgData name="Kate Narh (2419949)" userId="S::2419949@student.uwtsd.ac.uk::a45645f2-f90c-44dd-bdb4-5aaf9b757799" providerId="AD" clId="Web-{7202BC23-7E6F-B56A-96C3-870F6A6C811D}" dt="2025-10-11T13:52:41.589" v="272"/>
      <pc:docMkLst>
        <pc:docMk/>
      </pc:docMkLst>
      <pc:sldChg chg="addSp delSp modSp mod setBg">
        <pc:chgData name="Kate Narh (2419949)" userId="S::2419949@student.uwtsd.ac.uk::a45645f2-f90c-44dd-bdb4-5aaf9b757799" providerId="AD" clId="Web-{7202BC23-7E6F-B56A-96C3-870F6A6C811D}" dt="2025-10-11T13:47:54.770" v="260"/>
        <pc:sldMkLst>
          <pc:docMk/>
          <pc:sldMk cId="512541450" sldId="260"/>
        </pc:sldMkLst>
        <pc:spChg chg="mod ord">
          <ac:chgData name="Kate Narh (2419949)" userId="S::2419949@student.uwtsd.ac.uk::a45645f2-f90c-44dd-bdb4-5aaf9b757799" providerId="AD" clId="Web-{7202BC23-7E6F-B56A-96C3-870F6A6C811D}" dt="2025-10-11T13:47:54.770" v="260"/>
          <ac:spMkLst>
            <pc:docMk/>
            <pc:sldMk cId="512541450" sldId="260"/>
            <ac:spMk id="2" creationId="{BA20796E-975C-56C8-5621-8A649A11DA2E}"/>
          </ac:spMkLst>
        </pc:spChg>
        <pc:spChg chg="add del mod ord">
          <ac:chgData name="Kate Narh (2419949)" userId="S::2419949@student.uwtsd.ac.uk::a45645f2-f90c-44dd-bdb4-5aaf9b757799" providerId="AD" clId="Web-{7202BC23-7E6F-B56A-96C3-870F6A6C811D}" dt="2025-10-11T13:47:54.770" v="260"/>
          <ac:spMkLst>
            <pc:docMk/>
            <pc:sldMk cId="512541450" sldId="260"/>
            <ac:spMk id="77" creationId="{5FDB825A-72C1-4F37-9EF8-6B27736189AB}"/>
          </ac:spMkLst>
        </pc:spChg>
        <pc:spChg chg="add del">
          <ac:chgData name="Kate Narh (2419949)" userId="S::2419949@student.uwtsd.ac.uk::a45645f2-f90c-44dd-bdb4-5aaf9b757799" providerId="AD" clId="Web-{7202BC23-7E6F-B56A-96C3-870F6A6C811D}" dt="2025-10-11T13:06:43.960" v="46"/>
          <ac:spMkLst>
            <pc:docMk/>
            <pc:sldMk cId="512541450" sldId="260"/>
            <ac:spMk id="79" creationId="{E9271C28-7496-4447-8541-7B39F5E9480A}"/>
          </ac:spMkLst>
        </pc:spChg>
        <pc:spChg chg="add del">
          <ac:chgData name="Kate Narh (2419949)" userId="S::2419949@student.uwtsd.ac.uk::a45645f2-f90c-44dd-bdb4-5aaf9b757799" providerId="AD" clId="Web-{7202BC23-7E6F-B56A-96C3-870F6A6C811D}" dt="2025-10-11T13:47:54.770" v="260"/>
          <ac:spMkLst>
            <pc:docMk/>
            <pc:sldMk cId="512541450" sldId="260"/>
            <ac:spMk id="81" creationId="{B086532B-5A3E-44A5-A0C2-22A0DB316C40}"/>
          </ac:spMkLst>
        </pc:spChg>
        <pc:spChg chg="add del">
          <ac:chgData name="Kate Narh (2419949)" userId="S::2419949@student.uwtsd.ac.uk::a45645f2-f90c-44dd-bdb4-5aaf9b757799" providerId="AD" clId="Web-{7202BC23-7E6F-B56A-96C3-870F6A6C811D}" dt="2025-10-11T13:46:29.066" v="241"/>
          <ac:spMkLst>
            <pc:docMk/>
            <pc:sldMk cId="512541450" sldId="260"/>
            <ac:spMk id="85" creationId="{B086532B-5A3E-44A5-A0C2-22A0DB316C40}"/>
          </ac:spMkLst>
        </pc:spChg>
        <pc:spChg chg="add del">
          <ac:chgData name="Kate Narh (2419949)" userId="S::2419949@student.uwtsd.ac.uk::a45645f2-f90c-44dd-bdb4-5aaf9b757799" providerId="AD" clId="Web-{7202BC23-7E6F-B56A-96C3-870F6A6C811D}" dt="2025-10-11T13:47:20.692" v="253"/>
          <ac:spMkLst>
            <pc:docMk/>
            <pc:sldMk cId="512541450" sldId="260"/>
            <ac:spMk id="86" creationId="{F28D9B36-75B9-4435-83E6-0A9C81A12E95}"/>
          </ac:spMkLst>
        </pc:spChg>
        <pc:spChg chg="add del">
          <ac:chgData name="Kate Narh (2419949)" userId="S::2419949@student.uwtsd.ac.uk::a45645f2-f90c-44dd-bdb4-5aaf9b757799" providerId="AD" clId="Web-{7202BC23-7E6F-B56A-96C3-870F6A6C811D}" dt="2025-10-11T13:46:35.488" v="243"/>
          <ac:spMkLst>
            <pc:docMk/>
            <pc:sldMk cId="512541450" sldId="260"/>
            <ac:spMk id="87" creationId="{B086532B-5A3E-44A5-A0C2-22A0DB316C40}"/>
          </ac:spMkLst>
        </pc:spChg>
        <pc:spChg chg="add del">
          <ac:chgData name="Kate Narh (2419949)" userId="S::2419949@student.uwtsd.ac.uk::a45645f2-f90c-44dd-bdb4-5aaf9b757799" providerId="AD" clId="Web-{7202BC23-7E6F-B56A-96C3-870F6A6C811D}" dt="2025-10-11T13:46:55.847" v="245"/>
          <ac:spMkLst>
            <pc:docMk/>
            <pc:sldMk cId="512541450" sldId="260"/>
            <ac:spMk id="90" creationId="{B086532B-5A3E-44A5-A0C2-22A0DB316C40}"/>
          </ac:spMkLst>
        </pc:spChg>
        <pc:spChg chg="add del">
          <ac:chgData name="Kate Narh (2419949)" userId="S::2419949@student.uwtsd.ac.uk::a45645f2-f90c-44dd-bdb4-5aaf9b757799" providerId="AD" clId="Web-{7202BC23-7E6F-B56A-96C3-870F6A6C811D}" dt="2025-10-11T13:46:58.551" v="247"/>
          <ac:spMkLst>
            <pc:docMk/>
            <pc:sldMk cId="512541450" sldId="260"/>
            <ac:spMk id="93" creationId="{B086532B-5A3E-44A5-A0C2-22A0DB316C40}"/>
          </ac:spMkLst>
        </pc:spChg>
        <pc:spChg chg="add del">
          <ac:chgData name="Kate Narh (2419949)" userId="S::2419949@student.uwtsd.ac.uk::a45645f2-f90c-44dd-bdb4-5aaf9b757799" providerId="AD" clId="Web-{7202BC23-7E6F-B56A-96C3-870F6A6C811D}" dt="2025-10-11T13:47:06.488" v="249"/>
          <ac:spMkLst>
            <pc:docMk/>
            <pc:sldMk cId="512541450" sldId="260"/>
            <ac:spMk id="96" creationId="{B086532B-5A3E-44A5-A0C2-22A0DB316C40}"/>
          </ac:spMkLst>
        </pc:spChg>
        <pc:spChg chg="add del">
          <ac:chgData name="Kate Narh (2419949)" userId="S::2419949@student.uwtsd.ac.uk::a45645f2-f90c-44dd-bdb4-5aaf9b757799" providerId="AD" clId="Web-{7202BC23-7E6F-B56A-96C3-870F6A6C811D}" dt="2025-10-11T13:47:16.207" v="251"/>
          <ac:spMkLst>
            <pc:docMk/>
            <pc:sldMk cId="512541450" sldId="260"/>
            <ac:spMk id="99" creationId="{5FDB825A-72C1-4F37-9EF8-6B27736189AB}"/>
          </ac:spMkLst>
        </pc:spChg>
        <pc:spChg chg="add del">
          <ac:chgData name="Kate Narh (2419949)" userId="S::2419949@student.uwtsd.ac.uk::a45645f2-f90c-44dd-bdb4-5aaf9b757799" providerId="AD" clId="Web-{7202BC23-7E6F-B56A-96C3-870F6A6C811D}" dt="2025-10-11T13:47:20.692" v="253"/>
          <ac:spMkLst>
            <pc:docMk/>
            <pc:sldMk cId="512541450" sldId="260"/>
            <ac:spMk id="101" creationId="{5FDB825A-72C1-4F37-9EF8-6B27736189AB}"/>
          </ac:spMkLst>
        </pc:spChg>
        <pc:spChg chg="add del">
          <ac:chgData name="Kate Narh (2419949)" userId="S::2419949@student.uwtsd.ac.uk::a45645f2-f90c-44dd-bdb4-5aaf9b757799" providerId="AD" clId="Web-{7202BC23-7E6F-B56A-96C3-870F6A6C811D}" dt="2025-10-11T13:47:25.223" v="255"/>
          <ac:spMkLst>
            <pc:docMk/>
            <pc:sldMk cId="512541450" sldId="260"/>
            <ac:spMk id="103" creationId="{BA2EA6A6-CD0C-4CFD-8EC2-AA44F9870331}"/>
          </ac:spMkLst>
        </pc:spChg>
        <pc:spChg chg="add del">
          <ac:chgData name="Kate Narh (2419949)" userId="S::2419949@student.uwtsd.ac.uk::a45645f2-f90c-44dd-bdb4-5aaf9b757799" providerId="AD" clId="Web-{7202BC23-7E6F-B56A-96C3-870F6A6C811D}" dt="2025-10-11T13:47:25.223" v="255"/>
          <ac:spMkLst>
            <pc:docMk/>
            <pc:sldMk cId="512541450" sldId="260"/>
            <ac:spMk id="104" creationId="{5FDB825A-72C1-4F37-9EF8-6B27736189AB}"/>
          </ac:spMkLst>
        </pc:spChg>
        <pc:spChg chg="add del">
          <ac:chgData name="Kate Narh (2419949)" userId="S::2419949@student.uwtsd.ac.uk::a45645f2-f90c-44dd-bdb4-5aaf9b757799" providerId="AD" clId="Web-{7202BC23-7E6F-B56A-96C3-870F6A6C811D}" dt="2025-10-11T13:47:37.098" v="257"/>
          <ac:spMkLst>
            <pc:docMk/>
            <pc:sldMk cId="512541450" sldId="260"/>
            <ac:spMk id="106" creationId="{5FDB825A-72C1-4F37-9EF8-6B27736189AB}"/>
          </ac:spMkLst>
        </pc:spChg>
        <pc:spChg chg="add del">
          <ac:chgData name="Kate Narh (2419949)" userId="S::2419949@student.uwtsd.ac.uk::a45645f2-f90c-44dd-bdb4-5aaf9b757799" providerId="AD" clId="Web-{7202BC23-7E6F-B56A-96C3-870F6A6C811D}" dt="2025-10-11T13:47:54.770" v="259"/>
          <ac:spMkLst>
            <pc:docMk/>
            <pc:sldMk cId="512541450" sldId="260"/>
            <ac:spMk id="108" creationId="{16308087-BA1D-46C8-ADEC-CE6A94711B11}"/>
          </ac:spMkLst>
        </pc:spChg>
        <pc:spChg chg="add del">
          <ac:chgData name="Kate Narh (2419949)" userId="S::2419949@student.uwtsd.ac.uk::a45645f2-f90c-44dd-bdb4-5aaf9b757799" providerId="AD" clId="Web-{7202BC23-7E6F-B56A-96C3-870F6A6C811D}" dt="2025-10-11T13:47:54.770" v="259"/>
          <ac:spMkLst>
            <pc:docMk/>
            <pc:sldMk cId="512541450" sldId="260"/>
            <ac:spMk id="109" creationId="{5FDB825A-72C1-4F37-9EF8-6B27736189AB}"/>
          </ac:spMkLst>
        </pc:spChg>
        <pc:spChg chg="add">
          <ac:chgData name="Kate Narh (2419949)" userId="S::2419949@student.uwtsd.ac.uk::a45645f2-f90c-44dd-bdb4-5aaf9b757799" providerId="AD" clId="Web-{7202BC23-7E6F-B56A-96C3-870F6A6C811D}" dt="2025-10-11T13:47:54.770" v="260"/>
          <ac:spMkLst>
            <pc:docMk/>
            <pc:sldMk cId="512541450" sldId="260"/>
            <ac:spMk id="111" creationId="{5FDB825A-72C1-4F37-9EF8-6B27736189AB}"/>
          </ac:spMkLst>
        </pc:spChg>
        <pc:graphicFrameChg chg="add del">
          <ac:chgData name="Kate Narh (2419949)" userId="S::2419949@student.uwtsd.ac.uk::a45645f2-f90c-44dd-bdb4-5aaf9b757799" providerId="AD" clId="Web-{7202BC23-7E6F-B56A-96C3-870F6A6C811D}" dt="2025-10-11T13:46:29.066" v="241"/>
          <ac:graphicFrameMkLst>
            <pc:docMk/>
            <pc:sldMk cId="512541450" sldId="260"/>
            <ac:graphicFrameMk id="83" creationId="{0741815E-9876-E0B7-24B7-52D9EF6A6019}"/>
          </ac:graphicFrameMkLst>
        </pc:graphicFrameChg>
        <pc:graphicFrameChg chg="add del">
          <ac:chgData name="Kate Narh (2419949)" userId="S::2419949@student.uwtsd.ac.uk::a45645f2-f90c-44dd-bdb4-5aaf9b757799" providerId="AD" clId="Web-{7202BC23-7E6F-B56A-96C3-870F6A6C811D}" dt="2025-10-11T13:46:35.488" v="243"/>
          <ac:graphicFrameMkLst>
            <pc:docMk/>
            <pc:sldMk cId="512541450" sldId="260"/>
            <ac:graphicFrameMk id="88" creationId="{EC8BCBF5-9576-D71F-8AF7-E9B9FF88804D}"/>
          </ac:graphicFrameMkLst>
        </pc:graphicFrameChg>
        <pc:graphicFrameChg chg="add del">
          <ac:chgData name="Kate Narh (2419949)" userId="S::2419949@student.uwtsd.ac.uk::a45645f2-f90c-44dd-bdb4-5aaf9b757799" providerId="AD" clId="Web-{7202BC23-7E6F-B56A-96C3-870F6A6C811D}" dt="2025-10-11T13:46:55.847" v="245"/>
          <ac:graphicFrameMkLst>
            <pc:docMk/>
            <pc:sldMk cId="512541450" sldId="260"/>
            <ac:graphicFrameMk id="91" creationId="{66F8F5CD-7E0C-27D0-93C8-5ED4F5D63C4C}"/>
          </ac:graphicFrameMkLst>
        </pc:graphicFrameChg>
        <pc:graphicFrameChg chg="add del">
          <ac:chgData name="Kate Narh (2419949)" userId="S::2419949@student.uwtsd.ac.uk::a45645f2-f90c-44dd-bdb4-5aaf9b757799" providerId="AD" clId="Web-{7202BC23-7E6F-B56A-96C3-870F6A6C811D}" dt="2025-10-11T13:46:58.551" v="247"/>
          <ac:graphicFrameMkLst>
            <pc:docMk/>
            <pc:sldMk cId="512541450" sldId="260"/>
            <ac:graphicFrameMk id="94" creationId="{703D7013-6ED4-413D-B1A9-0EF21BC7C80A}"/>
          </ac:graphicFrameMkLst>
        </pc:graphicFrameChg>
        <pc:graphicFrameChg chg="add del">
          <ac:chgData name="Kate Narh (2419949)" userId="S::2419949@student.uwtsd.ac.uk::a45645f2-f90c-44dd-bdb4-5aaf9b757799" providerId="AD" clId="Web-{7202BC23-7E6F-B56A-96C3-870F6A6C811D}" dt="2025-10-11T13:47:06.488" v="249"/>
          <ac:graphicFrameMkLst>
            <pc:docMk/>
            <pc:sldMk cId="512541450" sldId="260"/>
            <ac:graphicFrameMk id="97" creationId="{0741815E-9876-E0B7-24B7-52D9EF6A6019}"/>
          </ac:graphicFrameMkLst>
        </pc:graphicFrameChg>
        <pc:picChg chg="mod">
          <ac:chgData name="Kate Narh (2419949)" userId="S::2419949@student.uwtsd.ac.uk::a45645f2-f90c-44dd-bdb4-5aaf9b757799" providerId="AD" clId="Web-{7202BC23-7E6F-B56A-96C3-870F6A6C811D}" dt="2025-10-11T13:47:54.770" v="260"/>
          <ac:picMkLst>
            <pc:docMk/>
            <pc:sldMk cId="512541450" sldId="260"/>
            <ac:picMk id="20" creationId="{0E1421D3-885F-E1CE-5FA6-3888AC024827}"/>
          </ac:picMkLst>
        </pc:picChg>
      </pc:sldChg>
      <pc:sldChg chg="modSp mod setBg">
        <pc:chgData name="Kate Narh (2419949)" userId="S::2419949@student.uwtsd.ac.uk::a45645f2-f90c-44dd-bdb4-5aaf9b757799" providerId="AD" clId="Web-{7202BC23-7E6F-B56A-96C3-870F6A6C811D}" dt="2025-10-11T13:52:41.589" v="272"/>
        <pc:sldMkLst>
          <pc:docMk/>
          <pc:sldMk cId="3455833125" sldId="261"/>
        </pc:sldMkLst>
        <pc:spChg chg="mod">
          <ac:chgData name="Kate Narh (2419949)" userId="S::2419949@student.uwtsd.ac.uk::a45645f2-f90c-44dd-bdb4-5aaf9b757799" providerId="AD" clId="Web-{7202BC23-7E6F-B56A-96C3-870F6A6C811D}" dt="2025-10-11T13:52:41.589" v="272"/>
          <ac:spMkLst>
            <pc:docMk/>
            <pc:sldMk cId="3455833125" sldId="261"/>
            <ac:spMk id="2" creationId="{18D51FCC-E0E7-FEA0-3461-15F0BB645040}"/>
          </ac:spMkLst>
        </pc:spChg>
        <pc:graphicFrameChg chg="mod modGraphic">
          <ac:chgData name="Kate Narh (2419949)" userId="S::2419949@student.uwtsd.ac.uk::a45645f2-f90c-44dd-bdb4-5aaf9b757799" providerId="AD" clId="Web-{7202BC23-7E6F-B56A-96C3-870F6A6C811D}" dt="2025-10-11T13:52:41.589" v="272"/>
          <ac:graphicFrameMkLst>
            <pc:docMk/>
            <pc:sldMk cId="3455833125" sldId="261"/>
            <ac:graphicFrameMk id="23" creationId="{ED1BE0EF-97CF-0681-B286-8350A77F1886}"/>
          </ac:graphicFrameMkLst>
        </pc:graphicFrameChg>
        <pc:picChg chg="mod ord">
          <ac:chgData name="Kate Narh (2419949)" userId="S::2419949@student.uwtsd.ac.uk::a45645f2-f90c-44dd-bdb4-5aaf9b757799" providerId="AD" clId="Web-{7202BC23-7E6F-B56A-96C3-870F6A6C811D}" dt="2025-10-11T13:50:50.819" v="266"/>
          <ac:picMkLst>
            <pc:docMk/>
            <pc:sldMk cId="3455833125" sldId="261"/>
            <ac:picMk id="6" creationId="{4A18F60F-A670-E32E-8470-0AA7229286FC}"/>
          </ac:picMkLst>
        </pc:picChg>
      </pc:sldChg>
      <pc:sldChg chg="addSp modSp mod setBg">
        <pc:chgData name="Kate Narh (2419949)" userId="S::2419949@student.uwtsd.ac.uk::a45645f2-f90c-44dd-bdb4-5aaf9b757799" providerId="AD" clId="Web-{7202BC23-7E6F-B56A-96C3-870F6A6C811D}" dt="2025-10-11T13:09:17.028" v="63"/>
        <pc:sldMkLst>
          <pc:docMk/>
          <pc:sldMk cId="3374912010" sldId="262"/>
        </pc:sldMkLst>
        <pc:spChg chg="mod">
          <ac:chgData name="Kate Narh (2419949)" userId="S::2419949@student.uwtsd.ac.uk::a45645f2-f90c-44dd-bdb4-5aaf9b757799" providerId="AD" clId="Web-{7202BC23-7E6F-B56A-96C3-870F6A6C811D}" dt="2025-10-11T13:09:17.028" v="63"/>
          <ac:spMkLst>
            <pc:docMk/>
            <pc:sldMk cId="3374912010" sldId="262"/>
            <ac:spMk id="2" creationId="{01B3811C-164B-C856-4FD2-D86532AF46BF}"/>
          </ac:spMkLst>
        </pc:spChg>
        <pc:spChg chg="mod ord">
          <ac:chgData name="Kate Narh (2419949)" userId="S::2419949@student.uwtsd.ac.uk::a45645f2-f90c-44dd-bdb4-5aaf9b757799" providerId="AD" clId="Web-{7202BC23-7E6F-B56A-96C3-870F6A6C811D}" dt="2025-10-11T13:09:17.028" v="63"/>
          <ac:spMkLst>
            <pc:docMk/>
            <pc:sldMk cId="3374912010" sldId="262"/>
            <ac:spMk id="3" creationId="{2240BAA5-61A6-9E55-DE99-972AED6DD1D5}"/>
          </ac:spMkLst>
        </pc:spChg>
        <pc:spChg chg="add">
          <ac:chgData name="Kate Narh (2419949)" userId="S::2419949@student.uwtsd.ac.uk::a45645f2-f90c-44dd-bdb4-5aaf9b757799" providerId="AD" clId="Web-{7202BC23-7E6F-B56A-96C3-870F6A6C811D}" dt="2025-10-11T13:09:17.028" v="63"/>
          <ac:spMkLst>
            <pc:docMk/>
            <pc:sldMk cId="3374912010" sldId="262"/>
            <ac:spMk id="10" creationId="{E9271C28-7496-4447-8541-7B39F5E9480A}"/>
          </ac:spMkLst>
        </pc:spChg>
        <pc:picChg chg="mod">
          <ac:chgData name="Kate Narh (2419949)" userId="S::2419949@student.uwtsd.ac.uk::a45645f2-f90c-44dd-bdb4-5aaf9b757799" providerId="AD" clId="Web-{7202BC23-7E6F-B56A-96C3-870F6A6C811D}" dt="2025-10-11T13:09:17.028" v="63"/>
          <ac:picMkLst>
            <pc:docMk/>
            <pc:sldMk cId="3374912010" sldId="262"/>
            <ac:picMk id="5" creationId="{1788713C-8694-CCD7-727E-A7A6CBC4AFBB}"/>
          </ac:picMkLst>
        </pc:picChg>
      </pc:sldChg>
      <pc:sldChg chg="modSp mod setBg">
        <pc:chgData name="Kate Narh (2419949)" userId="S::2419949@student.uwtsd.ac.uk::a45645f2-f90c-44dd-bdb4-5aaf9b757799" providerId="AD" clId="Web-{7202BC23-7E6F-B56A-96C3-870F6A6C811D}" dt="2025-10-11T13:15:05.268" v="87" actId="20577"/>
        <pc:sldMkLst>
          <pc:docMk/>
          <pc:sldMk cId="1949622504" sldId="264"/>
        </pc:sldMkLst>
        <pc:spChg chg="mod">
          <ac:chgData name="Kate Narh (2419949)" userId="S::2419949@student.uwtsd.ac.uk::a45645f2-f90c-44dd-bdb4-5aaf9b757799" providerId="AD" clId="Web-{7202BC23-7E6F-B56A-96C3-870F6A6C811D}" dt="2025-10-11T13:10:56.014" v="65"/>
          <ac:spMkLst>
            <pc:docMk/>
            <pc:sldMk cId="1949622504" sldId="264"/>
            <ac:spMk id="2" creationId="{4120601F-B9BC-03E9-7CBC-2757109A010F}"/>
          </ac:spMkLst>
        </pc:spChg>
        <pc:spChg chg="mod">
          <ac:chgData name="Kate Narh (2419949)" userId="S::2419949@student.uwtsd.ac.uk::a45645f2-f90c-44dd-bdb4-5aaf9b757799" providerId="AD" clId="Web-{7202BC23-7E6F-B56A-96C3-870F6A6C811D}" dt="2025-10-11T13:15:05.268" v="87" actId="20577"/>
          <ac:spMkLst>
            <pc:docMk/>
            <pc:sldMk cId="1949622504" sldId="264"/>
            <ac:spMk id="3" creationId="{68B6B258-1EC5-4E33-4D36-2B3E7768135F}"/>
          </ac:spMkLst>
        </pc:spChg>
        <pc:picChg chg="mod ord">
          <ac:chgData name="Kate Narh (2419949)" userId="S::2419949@student.uwtsd.ac.uk::a45645f2-f90c-44dd-bdb4-5aaf9b757799" providerId="AD" clId="Web-{7202BC23-7E6F-B56A-96C3-870F6A6C811D}" dt="2025-10-11T13:10:56.014" v="65"/>
          <ac:picMkLst>
            <pc:docMk/>
            <pc:sldMk cId="1949622504" sldId="264"/>
            <ac:picMk id="20" creationId="{72FAE321-48BF-0264-767D-3C33DF75E83B}"/>
          </ac:picMkLst>
        </pc:picChg>
      </pc:sldChg>
      <pc:sldChg chg="addSp delSp modSp mod setBg">
        <pc:chgData name="Kate Narh (2419949)" userId="S::2419949@student.uwtsd.ac.uk::a45645f2-f90c-44dd-bdb4-5aaf9b757799" providerId="AD" clId="Web-{7202BC23-7E6F-B56A-96C3-870F6A6C811D}" dt="2025-10-11T13:21:52.179" v="141"/>
        <pc:sldMkLst>
          <pc:docMk/>
          <pc:sldMk cId="3512905000" sldId="265"/>
        </pc:sldMkLst>
        <pc:spChg chg="mod">
          <ac:chgData name="Kate Narh (2419949)" userId="S::2419949@student.uwtsd.ac.uk::a45645f2-f90c-44dd-bdb4-5aaf9b757799" providerId="AD" clId="Web-{7202BC23-7E6F-B56A-96C3-870F6A6C811D}" dt="2025-10-11T13:21:52.179" v="141"/>
          <ac:spMkLst>
            <pc:docMk/>
            <pc:sldMk cId="3512905000" sldId="265"/>
            <ac:spMk id="2" creationId="{04A666DC-EB0E-5E46-3ABD-EFE1FA055CC7}"/>
          </ac:spMkLst>
        </pc:spChg>
        <pc:spChg chg="add del">
          <ac:chgData name="Kate Narh (2419949)" userId="S::2419949@student.uwtsd.ac.uk::a45645f2-f90c-44dd-bdb4-5aaf9b757799" providerId="AD" clId="Web-{7202BC23-7E6F-B56A-96C3-870F6A6C811D}" dt="2025-10-11T13:19:11.183" v="94"/>
          <ac:spMkLst>
            <pc:docMk/>
            <pc:sldMk cId="3512905000" sldId="265"/>
            <ac:spMk id="18" creationId="{E9271C28-7496-4447-8541-7B39F5E9480A}"/>
          </ac:spMkLst>
        </pc:spChg>
        <pc:spChg chg="add del">
          <ac:chgData name="Kate Narh (2419949)" userId="S::2419949@student.uwtsd.ac.uk::a45645f2-f90c-44dd-bdb4-5aaf9b757799" providerId="AD" clId="Web-{7202BC23-7E6F-B56A-96C3-870F6A6C811D}" dt="2025-10-11T13:21:52.179" v="141"/>
          <ac:spMkLst>
            <pc:docMk/>
            <pc:sldMk cId="3512905000" sldId="265"/>
            <ac:spMk id="20" creationId="{E9271C28-7496-4447-8541-7B39F5E9480A}"/>
          </ac:spMkLst>
        </pc:spChg>
        <pc:spChg chg="add del">
          <ac:chgData name="Kate Narh (2419949)" userId="S::2419949@student.uwtsd.ac.uk::a45645f2-f90c-44dd-bdb4-5aaf9b757799" providerId="AD" clId="Web-{7202BC23-7E6F-B56A-96C3-870F6A6C811D}" dt="2025-10-11T13:17:47.864" v="89"/>
          <ac:spMkLst>
            <pc:docMk/>
            <pc:sldMk cId="3512905000" sldId="265"/>
            <ac:spMk id="21" creationId="{B086532B-5A3E-44A5-A0C2-22A0DB316C40}"/>
          </ac:spMkLst>
        </pc:spChg>
        <pc:spChg chg="add del">
          <ac:chgData name="Kate Narh (2419949)" userId="S::2419949@student.uwtsd.ac.uk::a45645f2-f90c-44dd-bdb4-5aaf9b757799" providerId="AD" clId="Web-{7202BC23-7E6F-B56A-96C3-870F6A6C811D}" dt="2025-10-11T13:21:13.505" v="134"/>
          <ac:spMkLst>
            <pc:docMk/>
            <pc:sldMk cId="3512905000" sldId="265"/>
            <ac:spMk id="25" creationId="{BA2EA6A6-CD0C-4CFD-8EC2-AA44F9870331}"/>
          </ac:spMkLst>
        </pc:spChg>
        <pc:spChg chg="add del">
          <ac:chgData name="Kate Narh (2419949)" userId="S::2419949@student.uwtsd.ac.uk::a45645f2-f90c-44dd-bdb4-5aaf9b757799" providerId="AD" clId="Web-{7202BC23-7E6F-B56A-96C3-870F6A6C811D}" dt="2025-10-11T13:21:17.177" v="136"/>
          <ac:spMkLst>
            <pc:docMk/>
            <pc:sldMk cId="3512905000" sldId="265"/>
            <ac:spMk id="27" creationId="{BA2EA6A6-CD0C-4CFD-8EC2-AA44F9870331}"/>
          </ac:spMkLst>
        </pc:spChg>
        <pc:spChg chg="add del">
          <ac:chgData name="Kate Narh (2419949)" userId="S::2419949@student.uwtsd.ac.uk::a45645f2-f90c-44dd-bdb4-5aaf9b757799" providerId="AD" clId="Web-{7202BC23-7E6F-B56A-96C3-870F6A6C811D}" dt="2025-10-11T13:21:39.241" v="138"/>
          <ac:spMkLst>
            <pc:docMk/>
            <pc:sldMk cId="3512905000" sldId="265"/>
            <ac:spMk id="29" creationId="{BA2EA6A6-CD0C-4CFD-8EC2-AA44F9870331}"/>
          </ac:spMkLst>
        </pc:spChg>
        <pc:spChg chg="add del">
          <ac:chgData name="Kate Narh (2419949)" userId="S::2419949@student.uwtsd.ac.uk::a45645f2-f90c-44dd-bdb4-5aaf9b757799" providerId="AD" clId="Web-{7202BC23-7E6F-B56A-96C3-870F6A6C811D}" dt="2025-10-11T13:21:52.117" v="140"/>
          <ac:spMkLst>
            <pc:docMk/>
            <pc:sldMk cId="3512905000" sldId="265"/>
            <ac:spMk id="31" creationId="{BA2EA6A6-CD0C-4CFD-8EC2-AA44F9870331}"/>
          </ac:spMkLst>
        </pc:spChg>
        <pc:spChg chg="add">
          <ac:chgData name="Kate Narh (2419949)" userId="S::2419949@student.uwtsd.ac.uk::a45645f2-f90c-44dd-bdb4-5aaf9b757799" providerId="AD" clId="Web-{7202BC23-7E6F-B56A-96C3-870F6A6C811D}" dt="2025-10-11T13:21:52.179" v="141"/>
          <ac:spMkLst>
            <pc:docMk/>
            <pc:sldMk cId="3512905000" sldId="265"/>
            <ac:spMk id="33" creationId="{B086532B-5A3E-44A5-A0C2-22A0DB316C40}"/>
          </ac:spMkLst>
        </pc:spChg>
        <pc:graphicFrameChg chg="mod modGraphic">
          <ac:chgData name="Kate Narh (2419949)" userId="S::2419949@student.uwtsd.ac.uk::a45645f2-f90c-44dd-bdb4-5aaf9b757799" providerId="AD" clId="Web-{7202BC23-7E6F-B56A-96C3-870F6A6C811D}" dt="2025-10-11T13:21:52.179" v="141"/>
          <ac:graphicFrameMkLst>
            <pc:docMk/>
            <pc:sldMk cId="3512905000" sldId="265"/>
            <ac:graphicFrameMk id="16" creationId="{F552EA1E-296A-3628-219C-11AA22247CA4}"/>
          </ac:graphicFrameMkLst>
        </pc:graphicFrameChg>
        <pc:picChg chg="mod ord">
          <ac:chgData name="Kate Narh (2419949)" userId="S::2419949@student.uwtsd.ac.uk::a45645f2-f90c-44dd-bdb4-5aaf9b757799" providerId="AD" clId="Web-{7202BC23-7E6F-B56A-96C3-870F6A6C811D}" dt="2025-10-11T13:21:52.179" v="141"/>
          <ac:picMkLst>
            <pc:docMk/>
            <pc:sldMk cId="3512905000" sldId="265"/>
            <ac:picMk id="14" creationId="{DB040268-1C4C-7875-A62D-21826BC5FFAF}"/>
          </ac:picMkLst>
        </pc:picChg>
      </pc:sldChg>
      <pc:sldChg chg="addSp delSp modSp mod setBg setClrOvrMap">
        <pc:chgData name="Kate Narh (2419949)" userId="S::2419949@student.uwtsd.ac.uk::a45645f2-f90c-44dd-bdb4-5aaf9b757799" providerId="AD" clId="Web-{7202BC23-7E6F-B56A-96C3-870F6A6C811D}" dt="2025-10-11T13:24:17.014" v="159"/>
        <pc:sldMkLst>
          <pc:docMk/>
          <pc:sldMk cId="2701476605" sldId="266"/>
        </pc:sldMkLst>
        <pc:spChg chg="mod">
          <ac:chgData name="Kate Narh (2419949)" userId="S::2419949@student.uwtsd.ac.uk::a45645f2-f90c-44dd-bdb4-5aaf9b757799" providerId="AD" clId="Web-{7202BC23-7E6F-B56A-96C3-870F6A6C811D}" dt="2025-10-11T13:24:17.014" v="158"/>
          <ac:spMkLst>
            <pc:docMk/>
            <pc:sldMk cId="2701476605" sldId="266"/>
            <ac:spMk id="2" creationId="{DA45198D-2A24-2D06-0DE1-C3F97849D5C6}"/>
          </ac:spMkLst>
        </pc:spChg>
        <pc:spChg chg="mod">
          <ac:chgData name="Kate Narh (2419949)" userId="S::2419949@student.uwtsd.ac.uk::a45645f2-f90c-44dd-bdb4-5aaf9b757799" providerId="AD" clId="Web-{7202BC23-7E6F-B56A-96C3-870F6A6C811D}" dt="2025-10-11T13:24:17.014" v="159"/>
          <ac:spMkLst>
            <pc:docMk/>
            <pc:sldMk cId="2701476605" sldId="266"/>
            <ac:spMk id="52" creationId="{EC40D497-8CB3-6C50-1B8E-8E8CF141932A}"/>
          </ac:spMkLst>
        </pc:spChg>
        <pc:spChg chg="add del">
          <ac:chgData name="Kate Narh (2419949)" userId="S::2419949@student.uwtsd.ac.uk::a45645f2-f90c-44dd-bdb4-5aaf9b757799" providerId="AD" clId="Web-{7202BC23-7E6F-B56A-96C3-870F6A6C811D}" dt="2025-10-11T13:22:39.276" v="143"/>
          <ac:spMkLst>
            <pc:docMk/>
            <pc:sldMk cId="2701476605" sldId="266"/>
            <ac:spMk id="55" creationId="{7578A52D-2496-4956-A9A4-EA5C38B2F1FC}"/>
          </ac:spMkLst>
        </pc:spChg>
        <pc:spChg chg="add del">
          <ac:chgData name="Kate Narh (2419949)" userId="S::2419949@student.uwtsd.ac.uk::a45645f2-f90c-44dd-bdb4-5aaf9b757799" providerId="AD" clId="Web-{7202BC23-7E6F-B56A-96C3-870F6A6C811D}" dt="2025-10-11T13:22:39.276" v="143"/>
          <ac:spMkLst>
            <pc:docMk/>
            <pc:sldMk cId="2701476605" sldId="266"/>
            <ac:spMk id="56" creationId="{9809C8E2-EF9B-4E0B-A17E-836DE0508E76}"/>
          </ac:spMkLst>
        </pc:spChg>
        <pc:spChg chg="add del">
          <ac:chgData name="Kate Narh (2419949)" userId="S::2419949@student.uwtsd.ac.uk::a45645f2-f90c-44dd-bdb4-5aaf9b757799" providerId="AD" clId="Web-{7202BC23-7E6F-B56A-96C3-870F6A6C811D}" dt="2025-10-11T13:22:39.276" v="143"/>
          <ac:spMkLst>
            <pc:docMk/>
            <pc:sldMk cId="2701476605" sldId="266"/>
            <ac:spMk id="62" creationId="{61EB557E-621E-4254-B750-85274C5F4D5C}"/>
          </ac:spMkLst>
        </pc:spChg>
        <pc:spChg chg="add del">
          <ac:chgData name="Kate Narh (2419949)" userId="S::2419949@student.uwtsd.ac.uk::a45645f2-f90c-44dd-bdb4-5aaf9b757799" providerId="AD" clId="Web-{7202BC23-7E6F-B56A-96C3-870F6A6C811D}" dt="2025-10-11T13:24:17.014" v="159"/>
          <ac:spMkLst>
            <pc:docMk/>
            <pc:sldMk cId="2701476605" sldId="266"/>
            <ac:spMk id="64" creationId="{8E8DBDA3-652C-4F87-B53B-7F73AC8F4FF9}"/>
          </ac:spMkLst>
        </pc:spChg>
        <pc:spChg chg="add del">
          <ac:chgData name="Kate Narh (2419949)" userId="S::2419949@student.uwtsd.ac.uk::a45645f2-f90c-44dd-bdb4-5aaf9b757799" providerId="AD" clId="Web-{7202BC23-7E6F-B56A-96C3-870F6A6C811D}" dt="2025-10-11T13:24:17.014" v="159"/>
          <ac:spMkLst>
            <pc:docMk/>
            <pc:sldMk cId="2701476605" sldId="266"/>
            <ac:spMk id="65" creationId="{42187232-3845-418F-A17C-C138F01D98AB}"/>
          </ac:spMkLst>
        </pc:spChg>
        <pc:spChg chg="add del">
          <ac:chgData name="Kate Narh (2419949)" userId="S::2419949@student.uwtsd.ac.uk::a45645f2-f90c-44dd-bdb4-5aaf9b757799" providerId="AD" clId="Web-{7202BC23-7E6F-B56A-96C3-870F6A6C811D}" dt="2025-10-11T13:24:12.701" v="156"/>
          <ac:spMkLst>
            <pc:docMk/>
            <pc:sldMk cId="2701476605" sldId="266"/>
            <ac:spMk id="70" creationId="{12ABE273-A57A-4523-99C5-F4D7F4511094}"/>
          </ac:spMkLst>
        </pc:spChg>
        <pc:spChg chg="add del">
          <ac:chgData name="Kate Narh (2419949)" userId="S::2419949@student.uwtsd.ac.uk::a45645f2-f90c-44dd-bdb4-5aaf9b757799" providerId="AD" clId="Web-{7202BC23-7E6F-B56A-96C3-870F6A6C811D}" dt="2025-10-11T13:24:17.014" v="158"/>
          <ac:spMkLst>
            <pc:docMk/>
            <pc:sldMk cId="2701476605" sldId="266"/>
            <ac:spMk id="71" creationId="{F28D9B36-75B9-4435-83E6-0A9C81A12E95}"/>
          </ac:spMkLst>
        </pc:spChg>
        <pc:spChg chg="add del">
          <ac:chgData name="Kate Narh (2419949)" userId="S::2419949@student.uwtsd.ac.uk::a45645f2-f90c-44dd-bdb4-5aaf9b757799" providerId="AD" clId="Web-{7202BC23-7E6F-B56A-96C3-870F6A6C811D}" dt="2025-10-11T13:24:12.701" v="156"/>
          <ac:spMkLst>
            <pc:docMk/>
            <pc:sldMk cId="2701476605" sldId="266"/>
            <ac:spMk id="72" creationId="{21A15CF5-392D-404A-8095-DD2085F2FBA3}"/>
          </ac:spMkLst>
        </pc:spChg>
        <pc:spChg chg="add">
          <ac:chgData name="Kate Narh (2419949)" userId="S::2419949@student.uwtsd.ac.uk::a45645f2-f90c-44dd-bdb4-5aaf9b757799" providerId="AD" clId="Web-{7202BC23-7E6F-B56A-96C3-870F6A6C811D}" dt="2025-10-11T13:24:17.014" v="159"/>
          <ac:spMkLst>
            <pc:docMk/>
            <pc:sldMk cId="2701476605" sldId="266"/>
            <ac:spMk id="78" creationId="{8E8DBDA3-652C-4F87-B53B-7F73AC8F4FF9}"/>
          </ac:spMkLst>
        </pc:spChg>
        <pc:spChg chg="add">
          <ac:chgData name="Kate Narh (2419949)" userId="S::2419949@student.uwtsd.ac.uk::a45645f2-f90c-44dd-bdb4-5aaf9b757799" providerId="AD" clId="Web-{7202BC23-7E6F-B56A-96C3-870F6A6C811D}" dt="2025-10-11T13:24:17.014" v="159"/>
          <ac:spMkLst>
            <pc:docMk/>
            <pc:sldMk cId="2701476605" sldId="266"/>
            <ac:spMk id="79" creationId="{42187232-3845-418F-A17C-C138F01D98AB}"/>
          </ac:spMkLst>
        </pc:spChg>
        <pc:picChg chg="add del">
          <ac:chgData name="Kate Narh (2419949)" userId="S::2419949@student.uwtsd.ac.uk::a45645f2-f90c-44dd-bdb4-5aaf9b757799" providerId="AD" clId="Web-{7202BC23-7E6F-B56A-96C3-870F6A6C811D}" dt="2025-10-11T13:24:17.014" v="158"/>
          <ac:picMkLst>
            <pc:docMk/>
            <pc:sldMk cId="2701476605" sldId="266"/>
            <ac:picMk id="76" creationId="{FE4D01A3-2B62-3933-C46A-1BC0133A289F}"/>
          </ac:picMkLst>
        </pc:picChg>
        <pc:cxnChg chg="add del">
          <ac:chgData name="Kate Narh (2419949)" userId="S::2419949@student.uwtsd.ac.uk::a45645f2-f90c-44dd-bdb4-5aaf9b757799" providerId="AD" clId="Web-{7202BC23-7E6F-B56A-96C3-870F6A6C811D}" dt="2025-10-11T13:24:12.701" v="156"/>
          <ac:cxnSpMkLst>
            <pc:docMk/>
            <pc:sldMk cId="2701476605" sldId="266"/>
            <ac:cxnSpMk id="74" creationId="{3D0F74E7-7AA9-4171-BCD1-C325B7632D04}"/>
          </ac:cxnSpMkLst>
        </pc:cxnChg>
      </pc:sldChg>
      <pc:sldChg chg="addSp delSp modSp mod setBg">
        <pc:chgData name="Kate Narh (2419949)" userId="S::2419949@student.uwtsd.ac.uk::a45645f2-f90c-44dd-bdb4-5aaf9b757799" providerId="AD" clId="Web-{7202BC23-7E6F-B56A-96C3-870F6A6C811D}" dt="2025-10-11T13:27:24.269" v="167" actId="1076"/>
        <pc:sldMkLst>
          <pc:docMk/>
          <pc:sldMk cId="3136983181" sldId="271"/>
        </pc:sldMkLst>
        <pc:spChg chg="add del">
          <ac:chgData name="Kate Narh (2419949)" userId="S::2419949@student.uwtsd.ac.uk::a45645f2-f90c-44dd-bdb4-5aaf9b757799" providerId="AD" clId="Web-{7202BC23-7E6F-B56A-96C3-870F6A6C811D}" dt="2025-10-11T13:26:52.831" v="165"/>
          <ac:spMkLst>
            <pc:docMk/>
            <pc:sldMk cId="3136983181" sldId="271"/>
            <ac:spMk id="9" creationId="{7EB3C453-B485-4F07-841B-918D40331D72}"/>
          </ac:spMkLst>
        </pc:spChg>
        <pc:graphicFrameChg chg="mod modGraphic">
          <ac:chgData name="Kate Narh (2419949)" userId="S::2419949@student.uwtsd.ac.uk::a45645f2-f90c-44dd-bdb4-5aaf9b757799" providerId="AD" clId="Web-{7202BC23-7E6F-B56A-96C3-870F6A6C811D}" dt="2025-10-11T13:27:24.269" v="167" actId="1076"/>
          <ac:graphicFrameMkLst>
            <pc:docMk/>
            <pc:sldMk cId="3136983181" sldId="271"/>
            <ac:graphicFrameMk id="7" creationId="{829DFDE8-1238-C2DE-916E-CBE396F9FFA2}"/>
          </ac:graphicFrameMkLst>
        </pc:graphicFrameChg>
      </pc:sldChg>
      <pc:sldChg chg="addSp delSp modSp mod setBg">
        <pc:chgData name="Kate Narh (2419949)" userId="S::2419949@student.uwtsd.ac.uk::a45645f2-f90c-44dd-bdb4-5aaf9b757799" providerId="AD" clId="Web-{7202BC23-7E6F-B56A-96C3-870F6A6C811D}" dt="2025-10-11T13:28:00.739" v="168"/>
        <pc:sldMkLst>
          <pc:docMk/>
          <pc:sldMk cId="2100857924" sldId="274"/>
        </pc:sldMkLst>
        <pc:spChg chg="add del">
          <ac:chgData name="Kate Narh (2419949)" userId="S::2419949@student.uwtsd.ac.uk::a45645f2-f90c-44dd-bdb4-5aaf9b757799" providerId="AD" clId="Web-{7202BC23-7E6F-B56A-96C3-870F6A6C811D}" dt="2025-10-11T13:28:00.739" v="168"/>
          <ac:spMkLst>
            <pc:docMk/>
            <pc:sldMk cId="2100857924" sldId="274"/>
            <ac:spMk id="7" creationId="{7EB3C453-B485-4F07-841B-918D40331D72}"/>
          </ac:spMkLst>
        </pc:spChg>
        <pc:spChg chg="add">
          <ac:chgData name="Kate Narh (2419949)" userId="S::2419949@student.uwtsd.ac.uk::a45645f2-f90c-44dd-bdb4-5aaf9b757799" providerId="AD" clId="Web-{7202BC23-7E6F-B56A-96C3-870F6A6C811D}" dt="2025-10-11T13:28:00.739" v="168"/>
          <ac:spMkLst>
            <pc:docMk/>
            <pc:sldMk cId="2100857924" sldId="274"/>
            <ac:spMk id="12" creationId="{809C0BCD-BEE9-423F-A51C-BCCD8E5EAADA}"/>
          </ac:spMkLst>
        </pc:spChg>
        <pc:spChg chg="add">
          <ac:chgData name="Kate Narh (2419949)" userId="S::2419949@student.uwtsd.ac.uk::a45645f2-f90c-44dd-bdb4-5aaf9b757799" providerId="AD" clId="Web-{7202BC23-7E6F-B56A-96C3-870F6A6C811D}" dt="2025-10-11T13:28:00.739" v="168"/>
          <ac:spMkLst>
            <pc:docMk/>
            <pc:sldMk cId="2100857924" sldId="274"/>
            <ac:spMk id="14" creationId="{F28D9B36-75B9-4435-83E6-0A9C81A12E95}"/>
          </ac:spMkLst>
        </pc:spChg>
        <pc:graphicFrameChg chg="mod modGraphic">
          <ac:chgData name="Kate Narh (2419949)" userId="S::2419949@student.uwtsd.ac.uk::a45645f2-f90c-44dd-bdb4-5aaf9b757799" providerId="AD" clId="Web-{7202BC23-7E6F-B56A-96C3-870F6A6C811D}" dt="2025-10-11T13:28:00.739" v="168"/>
          <ac:graphicFrameMkLst>
            <pc:docMk/>
            <pc:sldMk cId="2100857924" sldId="274"/>
            <ac:graphicFrameMk id="4" creationId="{AD31CA86-76EC-F036-E1CA-B190A7CE84D0}"/>
          </ac:graphicFrameMkLst>
        </pc:graphicFrameChg>
      </pc:sldChg>
      <pc:sldChg chg="addSp modSp mod setBg">
        <pc:chgData name="Kate Narh (2419949)" userId="S::2419949@student.uwtsd.ac.uk::a45645f2-f90c-44dd-bdb4-5aaf9b757799" providerId="AD" clId="Web-{7202BC23-7E6F-B56A-96C3-870F6A6C811D}" dt="2025-10-11T13:25:03.078" v="162"/>
        <pc:sldMkLst>
          <pc:docMk/>
          <pc:sldMk cId="2390526040" sldId="275"/>
        </pc:sldMkLst>
        <pc:spChg chg="add">
          <ac:chgData name="Kate Narh (2419949)" userId="S::2419949@student.uwtsd.ac.uk::a45645f2-f90c-44dd-bdb4-5aaf9b757799" providerId="AD" clId="Web-{7202BC23-7E6F-B56A-96C3-870F6A6C811D}" dt="2025-10-11T13:25:03.078" v="162"/>
          <ac:spMkLst>
            <pc:docMk/>
            <pc:sldMk cId="2390526040" sldId="275"/>
            <ac:spMk id="12" creationId="{7EB3C453-B485-4F07-841B-918D40331D72}"/>
          </ac:spMkLst>
        </pc:spChg>
        <pc:graphicFrameChg chg="mod modGraphic">
          <ac:chgData name="Kate Narh (2419949)" userId="S::2419949@student.uwtsd.ac.uk::a45645f2-f90c-44dd-bdb4-5aaf9b757799" providerId="AD" clId="Web-{7202BC23-7E6F-B56A-96C3-870F6A6C811D}" dt="2025-10-11T13:25:03.078" v="162"/>
          <ac:graphicFrameMkLst>
            <pc:docMk/>
            <pc:sldMk cId="2390526040" sldId="275"/>
            <ac:graphicFrameMk id="7" creationId="{2AADD6EE-2459-EDA5-2CA7-760CDFD4CF6C}"/>
          </ac:graphicFrameMkLst>
        </pc:graphicFrameChg>
      </pc:sldChg>
      <pc:sldChg chg="del">
        <pc:chgData name="Kate Narh (2419949)" userId="S::2419949@student.uwtsd.ac.uk::a45645f2-f90c-44dd-bdb4-5aaf9b757799" providerId="AD" clId="Web-{7202BC23-7E6F-B56A-96C3-870F6A6C811D}" dt="2025-10-11T13:24:29.515" v="160"/>
        <pc:sldMkLst>
          <pc:docMk/>
          <pc:sldMk cId="2444449760" sldId="276"/>
        </pc:sldMkLst>
      </pc:sldChg>
      <pc:sldChg chg="del">
        <pc:chgData name="Kate Narh (2419949)" userId="S::2419949@student.uwtsd.ac.uk::a45645f2-f90c-44dd-bdb4-5aaf9b757799" providerId="AD" clId="Web-{7202BC23-7E6F-B56A-96C3-870F6A6C811D}" dt="2025-10-11T13:24:32.015" v="161"/>
        <pc:sldMkLst>
          <pc:docMk/>
          <pc:sldMk cId="1518770661" sldId="277"/>
        </pc:sldMkLst>
      </pc:sldChg>
    </pc:docChg>
  </pc:docChgLst>
  <pc:docChgLst>
    <pc:chgData name="Kate Narh (2419949)" userId="S::2419949@student.uwtsd.ac.uk::a45645f2-f90c-44dd-bdb4-5aaf9b757799" providerId="AD" clId="Web-{3ABF6756-EA9F-3F03-7B88-DC92E78158F2}"/>
    <pc:docChg chg="modSld">
      <pc:chgData name="Kate Narh (2419949)" userId="S::2419949@student.uwtsd.ac.uk::a45645f2-f90c-44dd-bdb4-5aaf9b757799" providerId="AD" clId="Web-{3ABF6756-EA9F-3F03-7B88-DC92E78158F2}" dt="2025-10-08T17:42:06.683" v="174" actId="20577"/>
      <pc:docMkLst>
        <pc:docMk/>
      </pc:docMkLst>
      <pc:sldChg chg="modSp">
        <pc:chgData name="Kate Narh (2419949)" userId="S::2419949@student.uwtsd.ac.uk::a45645f2-f90c-44dd-bdb4-5aaf9b757799" providerId="AD" clId="Web-{3ABF6756-EA9F-3F03-7B88-DC92E78158F2}" dt="2025-10-08T17:42:06.683" v="174" actId="20577"/>
        <pc:sldMkLst>
          <pc:docMk/>
          <pc:sldMk cId="2701476605" sldId="266"/>
        </pc:sldMkLst>
      </pc:sldChg>
    </pc:docChg>
  </pc:docChgLst>
  <pc:docChgLst>
    <pc:chgData name="Kate Narh (2419949)" userId="S::2419949@student.uwtsd.ac.uk::a45645f2-f90c-44dd-bdb4-5aaf9b757799" providerId="AD" clId="Web-{79955064-EFC8-ADEC-7D18-84494661A722}"/>
    <pc:docChg chg="modSld">
      <pc:chgData name="Kate Narh (2419949)" userId="S::2419949@student.uwtsd.ac.uk::a45645f2-f90c-44dd-bdb4-5aaf9b757799" providerId="AD" clId="Web-{79955064-EFC8-ADEC-7D18-84494661A722}" dt="2025-09-30T06:03:29.961" v="45" actId="1076"/>
      <pc:docMkLst>
        <pc:docMk/>
      </pc:docMkLst>
    </pc:docChg>
  </pc:docChgLst>
  <pc:docChgLst>
    <pc:chgData name="Kate Narh (2419949)" userId="S::2419949@student.uwtsd.ac.uk::a45645f2-f90c-44dd-bdb4-5aaf9b757799" providerId="AD" clId="Web-{EB6BE86E-7EC6-B50D-48B4-C41788845F2A}"/>
    <pc:docChg chg="addSld modSld">
      <pc:chgData name="Kate Narh (2419949)" userId="S::2419949@student.uwtsd.ac.uk::a45645f2-f90c-44dd-bdb4-5aaf9b757799" providerId="AD" clId="Web-{EB6BE86E-7EC6-B50D-48B4-C41788845F2A}" dt="2025-10-05T13:53:47.443" v="626" actId="20577"/>
      <pc:docMkLst>
        <pc:docMk/>
      </pc:docMkLst>
      <pc:sldChg chg="modSp">
        <pc:chgData name="Kate Narh (2419949)" userId="S::2419949@student.uwtsd.ac.uk::a45645f2-f90c-44dd-bdb4-5aaf9b757799" providerId="AD" clId="Web-{EB6BE86E-7EC6-B50D-48B4-C41788845F2A}" dt="2025-10-05T13:53:47.443" v="626" actId="20577"/>
        <pc:sldMkLst>
          <pc:docMk/>
          <pc:sldMk cId="1949622504" sldId="264"/>
        </pc:sldMkLst>
        <pc:spChg chg="mod">
          <ac:chgData name="Kate Narh (2419949)" userId="S::2419949@student.uwtsd.ac.uk::a45645f2-f90c-44dd-bdb4-5aaf9b757799" providerId="AD" clId="Web-{EB6BE86E-7EC6-B50D-48B4-C41788845F2A}" dt="2025-10-05T13:53:47.443" v="626" actId="20577"/>
          <ac:spMkLst>
            <pc:docMk/>
            <pc:sldMk cId="1949622504" sldId="264"/>
            <ac:spMk id="3" creationId="{68B6B258-1EC5-4E33-4D36-2B3E7768135F}"/>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5.xml.rels><?xml version="1.0" encoding="UTF-8" standalone="yes"?>
<Relationships xmlns="http://schemas.openxmlformats.org/package/2006/relationships"><Relationship Id="rId2" Type="http://schemas.openxmlformats.org/officeDocument/2006/relationships/hyperlink" Target="https://doi.org/10.1111/apa.16842" TargetMode="External"/><Relationship Id="rId1" Type="http://schemas.openxmlformats.org/officeDocument/2006/relationships/hyperlink" Target="https://doi.org/10.1080/00309230.2021.1934705" TargetMode="External"/></Relationships>
</file>

<file path=ppt/diagrams/_rels/data6.xml.rels><?xml version="1.0" encoding="UTF-8" standalone="yes"?>
<Relationships xmlns="http://schemas.openxmlformats.org/package/2006/relationships"><Relationship Id="rId3" Type="http://schemas.openxmlformats.org/officeDocument/2006/relationships/hyperlink" Target="https://doi.org/10.1093/acrefore/9780190236557.013.51" TargetMode="External"/><Relationship Id="rId2" Type="http://schemas.openxmlformats.org/officeDocument/2006/relationships/hyperlink" Target="https://doi.org/10.1093/bjsw/bcac091" TargetMode="External"/><Relationship Id="rId1" Type="http://schemas.openxmlformats.org/officeDocument/2006/relationships/hyperlink" Target="https://doi.org/10.1002/cad.20446" TargetMode="External"/><Relationship Id="rId5" Type="http://schemas.openxmlformats.org/officeDocument/2006/relationships/hyperlink" Target="https://doi.org/10.1080/09575146.2020.1764507" TargetMode="External"/><Relationship Id="rId4" Type="http://schemas.openxmlformats.org/officeDocument/2006/relationships/hyperlink" Target="https://doi.org/10.1080/02650533.2019.1700493" TargetMode="External"/></Relationships>
</file>

<file path=ppt/diagrams/_rels/data7.xml.rels><?xml version="1.0" encoding="UTF-8" standalone="yes"?>
<Relationships xmlns="http://schemas.openxmlformats.org/package/2006/relationships"><Relationship Id="rId2" Type="http://schemas.openxmlformats.org/officeDocument/2006/relationships/hyperlink" Target="https://doi.org/10.1080/14616734.2024.2342665" TargetMode="External"/><Relationship Id="rId1" Type="http://schemas.openxmlformats.org/officeDocument/2006/relationships/hyperlink" Target="https://doi.org/10.3389/fpsyg.2022.1033746" TargetMode="External"/></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5.xml.rels><?xml version="1.0" encoding="UTF-8" standalone="yes"?>
<Relationships xmlns="http://schemas.openxmlformats.org/package/2006/relationships"><Relationship Id="rId2" Type="http://schemas.openxmlformats.org/officeDocument/2006/relationships/hyperlink" Target="https://doi.org/10.1111/apa.16842" TargetMode="External"/><Relationship Id="rId1" Type="http://schemas.openxmlformats.org/officeDocument/2006/relationships/hyperlink" Target="https://doi.org/10.1080/00309230.2021.1934705" TargetMode="External"/></Relationships>
</file>

<file path=ppt/diagrams/_rels/drawing6.xml.rels><?xml version="1.0" encoding="UTF-8" standalone="yes"?>
<Relationships xmlns="http://schemas.openxmlformats.org/package/2006/relationships"><Relationship Id="rId3" Type="http://schemas.openxmlformats.org/officeDocument/2006/relationships/hyperlink" Target="https://doi.org/10.1093/acrefore/9780190236557.013.51" TargetMode="External"/><Relationship Id="rId2" Type="http://schemas.openxmlformats.org/officeDocument/2006/relationships/hyperlink" Target="https://doi.org/10.1093/bjsw/bcac091" TargetMode="External"/><Relationship Id="rId1" Type="http://schemas.openxmlformats.org/officeDocument/2006/relationships/hyperlink" Target="https://doi.org/10.1002/cad.20446" TargetMode="External"/><Relationship Id="rId5" Type="http://schemas.openxmlformats.org/officeDocument/2006/relationships/hyperlink" Target="https://doi.org/10.1080/09575146.2020.1764507" TargetMode="External"/><Relationship Id="rId4" Type="http://schemas.openxmlformats.org/officeDocument/2006/relationships/hyperlink" Target="https://doi.org/10.1080/02650533.2019.1700493" TargetMode="External"/></Relationships>
</file>

<file path=ppt/diagrams/_rels/drawing7.xml.rels><?xml version="1.0" encoding="UTF-8" standalone="yes"?>
<Relationships xmlns="http://schemas.openxmlformats.org/package/2006/relationships"><Relationship Id="rId2" Type="http://schemas.openxmlformats.org/officeDocument/2006/relationships/hyperlink" Target="https://doi.org/10.1080/14616734.2024.2342665" TargetMode="External"/><Relationship Id="rId1" Type="http://schemas.openxmlformats.org/officeDocument/2006/relationships/hyperlink" Target="https://doi.org/10.3389/fpsyg.2022.1033746"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4C7ADB-ADF8-4ED2-A881-EE92800FEFD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234B132-A90F-4746-9454-1BE63CDF4BBF}">
      <dgm:prSet/>
      <dgm:spPr/>
      <dgm:t>
        <a:bodyPr/>
        <a:lstStyle/>
        <a:p>
          <a:pPr rtl="0"/>
          <a:r>
            <a:rPr lang="en-GB" dirty="0"/>
            <a:t> Development is lifelong: </a:t>
          </a:r>
          <a:r>
            <a:rPr lang="en-US" dirty="0"/>
            <a:t>Human beings grow and change from conception till death.</a:t>
          </a:r>
        </a:p>
      </dgm:t>
    </dgm:pt>
    <dgm:pt modelId="{E04E5EC3-CA2E-4518-AF26-52F7FF052EC7}" type="parTrans" cxnId="{9223E733-0156-4529-B330-25E3B13F2DB3}">
      <dgm:prSet/>
      <dgm:spPr/>
      <dgm:t>
        <a:bodyPr/>
        <a:lstStyle/>
        <a:p>
          <a:endParaRPr lang="en-US"/>
        </a:p>
      </dgm:t>
    </dgm:pt>
    <dgm:pt modelId="{B1AC8511-CE42-47CD-B5EC-1C4B5C193596}" type="sibTrans" cxnId="{9223E733-0156-4529-B330-25E3B13F2DB3}">
      <dgm:prSet phldrT="1" phldr="0"/>
      <dgm:spPr/>
      <dgm:t>
        <a:bodyPr/>
        <a:lstStyle/>
        <a:p>
          <a:endParaRPr lang="en-US"/>
        </a:p>
      </dgm:t>
    </dgm:pt>
    <dgm:pt modelId="{A1F21BB8-119E-4C58-86C5-0D14580CDA6D}">
      <dgm:prSet/>
      <dgm:spPr/>
      <dgm:t>
        <a:bodyPr/>
        <a:lstStyle/>
        <a:p>
          <a:pPr rtl="0"/>
          <a:r>
            <a:rPr lang="en-GB" dirty="0"/>
            <a:t>This presentation is to grasp and analyse how Bowlby's attachment and  developmental theory  are applied in health and social care practice specifically in early childhood which is critical for social and emotional development.</a:t>
          </a:r>
          <a:br>
            <a:rPr lang="en-US" dirty="0"/>
          </a:br>
          <a:br>
            <a:rPr lang="en-US" dirty="0"/>
          </a:br>
          <a:r>
            <a:rPr lang="en-US" dirty="0"/>
            <a:t>case :Amira, a 3 -year old suffers  anxiety when separated from main carer.</a:t>
          </a:r>
          <a:br>
            <a:rPr lang="en-US" dirty="0"/>
          </a:br>
          <a:br>
            <a:rPr lang="en-US" dirty="0"/>
          </a:br>
          <a:r>
            <a:rPr lang="en-US" dirty="0"/>
            <a:t>practitioner role: apply Bowlby's theory to support Amira's cognitive, social, emotional and physical development.</a:t>
          </a:r>
        </a:p>
      </dgm:t>
    </dgm:pt>
    <dgm:pt modelId="{8A2C9592-959E-4ED4-A4BB-BFB45D61222E}" type="parTrans" cxnId="{DB7BCA2A-D35D-4052-8DD8-95D2FA717BA9}">
      <dgm:prSet/>
      <dgm:spPr/>
      <dgm:t>
        <a:bodyPr/>
        <a:lstStyle/>
        <a:p>
          <a:endParaRPr lang="en-GB"/>
        </a:p>
      </dgm:t>
    </dgm:pt>
    <dgm:pt modelId="{BC0741B9-CCB9-43F4-BDA3-52EB0E7F4E95}" type="sibTrans" cxnId="{DB7BCA2A-D35D-4052-8DD8-95D2FA717BA9}">
      <dgm:prSet/>
      <dgm:spPr/>
      <dgm:t>
        <a:bodyPr/>
        <a:lstStyle/>
        <a:p>
          <a:endParaRPr lang="en-US"/>
        </a:p>
      </dgm:t>
    </dgm:pt>
    <dgm:pt modelId="{BFA61E55-A121-401D-9281-40A1F4E086F9}">
      <dgm:prSet/>
      <dgm:spPr/>
      <dgm:t>
        <a:bodyPr/>
        <a:lstStyle/>
        <a:p>
          <a:pPr rtl="0"/>
          <a:r>
            <a:rPr lang="en-US" dirty="0"/>
            <a:t>There are conceptual theories used to understand and explain how human beings change and grow from conception to death</a:t>
          </a:r>
          <a:endParaRPr lang="en-GB" dirty="0"/>
        </a:p>
      </dgm:t>
    </dgm:pt>
    <dgm:pt modelId="{607B2E5B-96B6-4ADD-B363-B1AFF55462DC}" type="parTrans" cxnId="{1A7AD584-5396-489A-BD2E-A9971668D767}">
      <dgm:prSet/>
      <dgm:spPr/>
      <dgm:t>
        <a:bodyPr/>
        <a:lstStyle/>
        <a:p>
          <a:endParaRPr lang="en-GB"/>
        </a:p>
      </dgm:t>
    </dgm:pt>
    <dgm:pt modelId="{60743AC4-54DB-4C3A-8D8A-E1DC95D1FB80}" type="sibTrans" cxnId="{1A7AD584-5396-489A-BD2E-A9971668D767}">
      <dgm:prSet/>
      <dgm:spPr/>
      <dgm:t>
        <a:bodyPr/>
        <a:lstStyle/>
        <a:p>
          <a:endParaRPr lang="en-GB"/>
        </a:p>
      </dgm:t>
    </dgm:pt>
    <dgm:pt modelId="{FC663043-523C-43F8-B906-FB6AF38E9138}" type="pres">
      <dgm:prSet presAssocID="{174C7ADB-ADF8-4ED2-A881-EE92800FEFD1}" presName="vert0" presStyleCnt="0">
        <dgm:presLayoutVars>
          <dgm:dir/>
          <dgm:animOne val="branch"/>
          <dgm:animLvl val="lvl"/>
        </dgm:presLayoutVars>
      </dgm:prSet>
      <dgm:spPr/>
    </dgm:pt>
    <dgm:pt modelId="{9ACAC81E-648A-40ED-951B-7C434EE3D951}" type="pres">
      <dgm:prSet presAssocID="{F234B132-A90F-4746-9454-1BE63CDF4BBF}" presName="thickLine" presStyleLbl="alignNode1" presStyleIdx="0" presStyleCnt="3"/>
      <dgm:spPr/>
    </dgm:pt>
    <dgm:pt modelId="{585E2F3E-9700-4CD8-B83D-44D038CAB329}" type="pres">
      <dgm:prSet presAssocID="{F234B132-A90F-4746-9454-1BE63CDF4BBF}" presName="horz1" presStyleCnt="0"/>
      <dgm:spPr/>
    </dgm:pt>
    <dgm:pt modelId="{96405272-C499-4184-8A36-89C8789926A4}" type="pres">
      <dgm:prSet presAssocID="{F234B132-A90F-4746-9454-1BE63CDF4BBF}" presName="tx1" presStyleLbl="revTx" presStyleIdx="0" presStyleCnt="3"/>
      <dgm:spPr/>
    </dgm:pt>
    <dgm:pt modelId="{ADA99809-9D18-48C9-A4E5-929CC578535E}" type="pres">
      <dgm:prSet presAssocID="{F234B132-A90F-4746-9454-1BE63CDF4BBF}" presName="vert1" presStyleCnt="0"/>
      <dgm:spPr/>
    </dgm:pt>
    <dgm:pt modelId="{2C4BA2AE-210C-459A-AEFE-248A2B49AA0F}" type="pres">
      <dgm:prSet presAssocID="{BFA61E55-A121-401D-9281-40A1F4E086F9}" presName="thickLine" presStyleLbl="alignNode1" presStyleIdx="1" presStyleCnt="3"/>
      <dgm:spPr/>
    </dgm:pt>
    <dgm:pt modelId="{5B07A388-5C68-4043-AFE2-6D800B1628AE}" type="pres">
      <dgm:prSet presAssocID="{BFA61E55-A121-401D-9281-40A1F4E086F9}" presName="horz1" presStyleCnt="0"/>
      <dgm:spPr/>
    </dgm:pt>
    <dgm:pt modelId="{2D3C3FE8-2A26-4D44-8779-0AFE6FC86B3B}" type="pres">
      <dgm:prSet presAssocID="{BFA61E55-A121-401D-9281-40A1F4E086F9}" presName="tx1" presStyleLbl="revTx" presStyleIdx="1" presStyleCnt="3"/>
      <dgm:spPr/>
    </dgm:pt>
    <dgm:pt modelId="{562E4C61-F582-4268-8E63-79DB9110A3B3}" type="pres">
      <dgm:prSet presAssocID="{BFA61E55-A121-401D-9281-40A1F4E086F9}" presName="vert1" presStyleCnt="0"/>
      <dgm:spPr/>
    </dgm:pt>
    <dgm:pt modelId="{83051E05-0094-4CE6-BD63-D59D472611A8}" type="pres">
      <dgm:prSet presAssocID="{A1F21BB8-119E-4C58-86C5-0D14580CDA6D}" presName="thickLine" presStyleLbl="alignNode1" presStyleIdx="2" presStyleCnt="3"/>
      <dgm:spPr/>
    </dgm:pt>
    <dgm:pt modelId="{09ADE4AE-7598-4A69-A71B-353B5681ECDB}" type="pres">
      <dgm:prSet presAssocID="{A1F21BB8-119E-4C58-86C5-0D14580CDA6D}" presName="horz1" presStyleCnt="0"/>
      <dgm:spPr/>
    </dgm:pt>
    <dgm:pt modelId="{6CA3E6FD-2E24-4290-BED6-3ABCC9BC82C2}" type="pres">
      <dgm:prSet presAssocID="{A1F21BB8-119E-4C58-86C5-0D14580CDA6D}" presName="tx1" presStyleLbl="revTx" presStyleIdx="2" presStyleCnt="3"/>
      <dgm:spPr/>
    </dgm:pt>
    <dgm:pt modelId="{6CC17DD6-7ABE-4D0C-857F-7A5C78079D60}" type="pres">
      <dgm:prSet presAssocID="{A1F21BB8-119E-4C58-86C5-0D14580CDA6D}" presName="vert1" presStyleCnt="0"/>
      <dgm:spPr/>
    </dgm:pt>
  </dgm:ptLst>
  <dgm:cxnLst>
    <dgm:cxn modelId="{DB7BCA2A-D35D-4052-8DD8-95D2FA717BA9}" srcId="{174C7ADB-ADF8-4ED2-A881-EE92800FEFD1}" destId="{A1F21BB8-119E-4C58-86C5-0D14580CDA6D}" srcOrd="2" destOrd="0" parTransId="{8A2C9592-959E-4ED4-A4BB-BFB45D61222E}" sibTransId="{BC0741B9-CCB9-43F4-BDA3-52EB0E7F4E95}"/>
    <dgm:cxn modelId="{9223E733-0156-4529-B330-25E3B13F2DB3}" srcId="{174C7ADB-ADF8-4ED2-A881-EE92800FEFD1}" destId="{F234B132-A90F-4746-9454-1BE63CDF4BBF}" srcOrd="0" destOrd="0" parTransId="{E04E5EC3-CA2E-4518-AF26-52F7FF052EC7}" sibTransId="{B1AC8511-CE42-47CD-B5EC-1C4B5C193596}"/>
    <dgm:cxn modelId="{1A7AD584-5396-489A-BD2E-A9971668D767}" srcId="{174C7ADB-ADF8-4ED2-A881-EE92800FEFD1}" destId="{BFA61E55-A121-401D-9281-40A1F4E086F9}" srcOrd="1" destOrd="0" parTransId="{607B2E5B-96B6-4ADD-B363-B1AFF55462DC}" sibTransId="{60743AC4-54DB-4C3A-8D8A-E1DC95D1FB80}"/>
    <dgm:cxn modelId="{30B664AC-FCD8-4D6D-84EF-44DAFD071AB4}" type="presOf" srcId="{F234B132-A90F-4746-9454-1BE63CDF4BBF}" destId="{96405272-C499-4184-8A36-89C8789926A4}" srcOrd="0" destOrd="0" presId="urn:microsoft.com/office/officeart/2008/layout/LinedList"/>
    <dgm:cxn modelId="{CEC66BB7-97C7-4759-B43F-E37322236D10}" type="presOf" srcId="{174C7ADB-ADF8-4ED2-A881-EE92800FEFD1}" destId="{FC663043-523C-43F8-B906-FB6AF38E9138}" srcOrd="0" destOrd="0" presId="urn:microsoft.com/office/officeart/2008/layout/LinedList"/>
    <dgm:cxn modelId="{8F56D0C4-1101-46F1-97FA-7EC49443824C}" type="presOf" srcId="{BFA61E55-A121-401D-9281-40A1F4E086F9}" destId="{2D3C3FE8-2A26-4D44-8779-0AFE6FC86B3B}" srcOrd="0" destOrd="0" presId="urn:microsoft.com/office/officeart/2008/layout/LinedList"/>
    <dgm:cxn modelId="{2398EFD3-0894-4AEC-9E19-F99CB9EDD80D}" type="presOf" srcId="{A1F21BB8-119E-4C58-86C5-0D14580CDA6D}" destId="{6CA3E6FD-2E24-4290-BED6-3ABCC9BC82C2}" srcOrd="0" destOrd="0" presId="urn:microsoft.com/office/officeart/2008/layout/LinedList"/>
    <dgm:cxn modelId="{C2D91EFC-BE8A-469C-8F46-853734776E53}" type="presParOf" srcId="{FC663043-523C-43F8-B906-FB6AF38E9138}" destId="{9ACAC81E-648A-40ED-951B-7C434EE3D951}" srcOrd="0" destOrd="0" presId="urn:microsoft.com/office/officeart/2008/layout/LinedList"/>
    <dgm:cxn modelId="{5D16A150-E79D-4E5A-BE6A-C9EA667416EB}" type="presParOf" srcId="{FC663043-523C-43F8-B906-FB6AF38E9138}" destId="{585E2F3E-9700-4CD8-B83D-44D038CAB329}" srcOrd="1" destOrd="0" presId="urn:microsoft.com/office/officeart/2008/layout/LinedList"/>
    <dgm:cxn modelId="{174342DC-1F35-4251-B0C4-D82B58E11A4B}" type="presParOf" srcId="{585E2F3E-9700-4CD8-B83D-44D038CAB329}" destId="{96405272-C499-4184-8A36-89C8789926A4}" srcOrd="0" destOrd="0" presId="urn:microsoft.com/office/officeart/2008/layout/LinedList"/>
    <dgm:cxn modelId="{FDBEDBC1-F099-489B-85AB-4E9EA59D5009}" type="presParOf" srcId="{585E2F3E-9700-4CD8-B83D-44D038CAB329}" destId="{ADA99809-9D18-48C9-A4E5-929CC578535E}" srcOrd="1" destOrd="0" presId="urn:microsoft.com/office/officeart/2008/layout/LinedList"/>
    <dgm:cxn modelId="{0279A59F-2B3F-4B4A-B478-6A2B36AF0891}" type="presParOf" srcId="{FC663043-523C-43F8-B906-FB6AF38E9138}" destId="{2C4BA2AE-210C-459A-AEFE-248A2B49AA0F}" srcOrd="2" destOrd="0" presId="urn:microsoft.com/office/officeart/2008/layout/LinedList"/>
    <dgm:cxn modelId="{46940855-E6B1-458E-9236-0CCC0C166FF4}" type="presParOf" srcId="{FC663043-523C-43F8-B906-FB6AF38E9138}" destId="{5B07A388-5C68-4043-AFE2-6D800B1628AE}" srcOrd="3" destOrd="0" presId="urn:microsoft.com/office/officeart/2008/layout/LinedList"/>
    <dgm:cxn modelId="{2AD9EA2E-C081-434D-98BF-C0B88B00FFAB}" type="presParOf" srcId="{5B07A388-5C68-4043-AFE2-6D800B1628AE}" destId="{2D3C3FE8-2A26-4D44-8779-0AFE6FC86B3B}" srcOrd="0" destOrd="0" presId="urn:microsoft.com/office/officeart/2008/layout/LinedList"/>
    <dgm:cxn modelId="{F0B515E6-8C20-46DB-BC20-5A7333C5C661}" type="presParOf" srcId="{5B07A388-5C68-4043-AFE2-6D800B1628AE}" destId="{562E4C61-F582-4268-8E63-79DB9110A3B3}" srcOrd="1" destOrd="0" presId="urn:microsoft.com/office/officeart/2008/layout/LinedList"/>
    <dgm:cxn modelId="{CBA09CC7-6416-4DCC-AB59-0A63826D0C7C}" type="presParOf" srcId="{FC663043-523C-43F8-B906-FB6AF38E9138}" destId="{83051E05-0094-4CE6-BD63-D59D472611A8}" srcOrd="4" destOrd="0" presId="urn:microsoft.com/office/officeart/2008/layout/LinedList"/>
    <dgm:cxn modelId="{D5203B04-58D0-401B-ADA1-5EC9BF3005E0}" type="presParOf" srcId="{FC663043-523C-43F8-B906-FB6AF38E9138}" destId="{09ADE4AE-7598-4A69-A71B-353B5681ECDB}" srcOrd="5" destOrd="0" presId="urn:microsoft.com/office/officeart/2008/layout/LinedList"/>
    <dgm:cxn modelId="{819C230B-9EF0-41EC-BB46-AF9037841373}" type="presParOf" srcId="{09ADE4AE-7598-4A69-A71B-353B5681ECDB}" destId="{6CA3E6FD-2E24-4290-BED6-3ABCC9BC82C2}" srcOrd="0" destOrd="0" presId="urn:microsoft.com/office/officeart/2008/layout/LinedList"/>
    <dgm:cxn modelId="{D0283CBB-2F7A-422D-B224-012664B0048A}" type="presParOf" srcId="{09ADE4AE-7598-4A69-A71B-353B5681ECDB}" destId="{6CC17DD6-7ABE-4D0C-857F-7A5C78079D6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F1B4FA-3451-4487-BABF-24921D8055F2}" type="doc">
      <dgm:prSet loTypeId="urn:microsoft.com/office/officeart/2005/8/layout/hierarchy1" loCatId="hierarchy" qsTypeId="urn:microsoft.com/office/officeart/2005/8/quickstyle/simple1" qsCatId="simple" csTypeId="urn:microsoft.com/office/officeart/2005/8/colors/accent3_2" csCatId="accent3" phldr="1"/>
      <dgm:spPr/>
      <dgm:t>
        <a:bodyPr/>
        <a:lstStyle/>
        <a:p>
          <a:endParaRPr lang="en-US"/>
        </a:p>
      </dgm:t>
    </dgm:pt>
    <dgm:pt modelId="{8B910923-80A5-424B-9867-20634F0CB21B}">
      <dgm:prSet/>
      <dgm:spPr/>
      <dgm:t>
        <a:bodyPr/>
        <a:lstStyle/>
        <a:p>
          <a:pPr algn="ctr">
            <a:lnSpc>
              <a:spcPct val="90000"/>
            </a:lnSpc>
          </a:pPr>
          <a:r>
            <a:rPr lang="en-US" sz="2400" dirty="0">
              <a:latin typeface="Rockwell" panose="02060603020205020403"/>
              <a:ea typeface="+mn-ea"/>
              <a:cs typeface="+mn-cs"/>
            </a:rPr>
            <a:t>Bowlby's research emphasized that a child's bond with their primary care giver has </a:t>
          </a:r>
          <a:r>
            <a:rPr lang="en-GB" sz="2400" dirty="0">
              <a:latin typeface="Rockwell" panose="02060603020205020403"/>
              <a:ea typeface="+mn-ea"/>
              <a:cs typeface="+mn-cs"/>
            </a:rPr>
            <a:t>lasting impacts on their  emotional wellbeing and social relationships as adults. </a:t>
          </a:r>
          <a:endParaRPr lang="en-US" sz="2400" dirty="0">
            <a:latin typeface="Rockwell" panose="02060603020205020403"/>
            <a:ea typeface="+mn-ea"/>
            <a:cs typeface="+mn-cs"/>
          </a:endParaRPr>
        </a:p>
      </dgm:t>
    </dgm:pt>
    <dgm:pt modelId="{66A05C55-6853-4C6C-BC3F-E40588947C0F}" type="parTrans" cxnId="{630BF89F-97C6-45D9-AE8D-4A17AADAE3F9}">
      <dgm:prSet/>
      <dgm:spPr/>
      <dgm:t>
        <a:bodyPr/>
        <a:lstStyle/>
        <a:p>
          <a:endParaRPr lang="en-US"/>
        </a:p>
      </dgm:t>
    </dgm:pt>
    <dgm:pt modelId="{CC1F4908-AB4C-43A1-913C-3C717D5BCAD3}" type="sibTrans" cxnId="{630BF89F-97C6-45D9-AE8D-4A17AADAE3F9}">
      <dgm:prSet/>
      <dgm:spPr/>
      <dgm:t>
        <a:bodyPr/>
        <a:lstStyle/>
        <a:p>
          <a:endParaRPr lang="en-US"/>
        </a:p>
      </dgm:t>
    </dgm:pt>
    <dgm:pt modelId="{3FD0603F-FEE2-4B84-8D19-C1994EDC1D86}">
      <dgm:prSet/>
      <dgm:spPr/>
      <dgm:t>
        <a:bodyPr/>
        <a:lstStyle/>
        <a:p>
          <a:pPr algn="ctr" rtl="0">
            <a:lnSpc>
              <a:spcPct val="90000"/>
            </a:lnSpc>
          </a:pPr>
          <a:r>
            <a:rPr lang="en-US" sz="2400" dirty="0">
              <a:latin typeface="Rockwell"/>
              <a:ea typeface="+mn-ea"/>
              <a:cs typeface="+mn-cs"/>
            </a:rPr>
            <a:t>The theory has influenced the understanding of the importance of early relationship in child development</a:t>
          </a:r>
          <a:r>
            <a:rPr lang="en-US" sz="2400" dirty="0">
              <a:latin typeface="Times New Roman"/>
              <a:ea typeface="+mn-ea"/>
              <a:cs typeface="Times New Roman"/>
            </a:rPr>
            <a:t>.(van, Rosmalen and van, 2024)</a:t>
          </a:r>
          <a:br>
            <a:rPr lang="en-US" sz="2400" dirty="0">
              <a:latin typeface="Rockwell"/>
              <a:ea typeface="+mn-ea"/>
              <a:cs typeface="+mn-cs"/>
            </a:rPr>
          </a:br>
          <a:endParaRPr lang="en-US" sz="2400" dirty="0">
            <a:latin typeface="Rockwell"/>
            <a:ea typeface="+mn-ea"/>
            <a:cs typeface="+mn-cs"/>
          </a:endParaRPr>
        </a:p>
      </dgm:t>
    </dgm:pt>
    <dgm:pt modelId="{1D303481-2DE6-4D2D-8058-A006DAC5F45B}" type="parTrans" cxnId="{7400FF63-C2FC-49F7-9D2A-4FD19AC0EE67}">
      <dgm:prSet/>
      <dgm:spPr/>
      <dgm:t>
        <a:bodyPr/>
        <a:lstStyle/>
        <a:p>
          <a:endParaRPr lang="en-US"/>
        </a:p>
      </dgm:t>
    </dgm:pt>
    <dgm:pt modelId="{E293D624-E7F6-449B-B64C-AA5C2C01ADE7}" type="sibTrans" cxnId="{7400FF63-C2FC-49F7-9D2A-4FD19AC0EE67}">
      <dgm:prSet/>
      <dgm:spPr/>
      <dgm:t>
        <a:bodyPr/>
        <a:lstStyle/>
        <a:p>
          <a:endParaRPr lang="en-US"/>
        </a:p>
      </dgm:t>
    </dgm:pt>
    <dgm:pt modelId="{4F19A67A-3C42-423F-9386-4F580EBB5E79}" type="pres">
      <dgm:prSet presAssocID="{DDF1B4FA-3451-4487-BABF-24921D8055F2}" presName="hierChild1" presStyleCnt="0">
        <dgm:presLayoutVars>
          <dgm:chPref val="1"/>
          <dgm:dir/>
          <dgm:animOne val="branch"/>
          <dgm:animLvl val="lvl"/>
          <dgm:resizeHandles/>
        </dgm:presLayoutVars>
      </dgm:prSet>
      <dgm:spPr/>
    </dgm:pt>
    <dgm:pt modelId="{23F340DE-4A71-4A7D-AC9C-F0360B77F9BE}" type="pres">
      <dgm:prSet presAssocID="{8B910923-80A5-424B-9867-20634F0CB21B}" presName="hierRoot1" presStyleCnt="0"/>
      <dgm:spPr/>
    </dgm:pt>
    <dgm:pt modelId="{A2AD4408-37B5-4DC1-AFEA-2B7B1EA02609}" type="pres">
      <dgm:prSet presAssocID="{8B910923-80A5-424B-9867-20634F0CB21B}" presName="composite" presStyleCnt="0"/>
      <dgm:spPr/>
    </dgm:pt>
    <dgm:pt modelId="{2D9BF58C-37B7-4AA1-9F7B-9078BF5D755E}" type="pres">
      <dgm:prSet presAssocID="{8B910923-80A5-424B-9867-20634F0CB21B}" presName="background" presStyleLbl="node0" presStyleIdx="0" presStyleCnt="2"/>
      <dgm:spPr/>
    </dgm:pt>
    <dgm:pt modelId="{1B7B53F5-2C33-4013-BBBA-1BC62DC6BE8A}" type="pres">
      <dgm:prSet presAssocID="{8B910923-80A5-424B-9867-20634F0CB21B}" presName="text" presStyleLbl="fgAcc0" presStyleIdx="0" presStyleCnt="2">
        <dgm:presLayoutVars>
          <dgm:chPref val="3"/>
        </dgm:presLayoutVars>
      </dgm:prSet>
      <dgm:spPr/>
    </dgm:pt>
    <dgm:pt modelId="{81155F96-DCC7-40B5-B232-7611F3708ACD}" type="pres">
      <dgm:prSet presAssocID="{8B910923-80A5-424B-9867-20634F0CB21B}" presName="hierChild2" presStyleCnt="0"/>
      <dgm:spPr/>
    </dgm:pt>
    <dgm:pt modelId="{2D00CBE7-7794-428C-9B3B-CA2D2EDDB7FC}" type="pres">
      <dgm:prSet presAssocID="{3FD0603F-FEE2-4B84-8D19-C1994EDC1D86}" presName="hierRoot1" presStyleCnt="0"/>
      <dgm:spPr/>
    </dgm:pt>
    <dgm:pt modelId="{8FF83993-BE33-4F43-B088-78C4320887A5}" type="pres">
      <dgm:prSet presAssocID="{3FD0603F-FEE2-4B84-8D19-C1994EDC1D86}" presName="composite" presStyleCnt="0"/>
      <dgm:spPr/>
    </dgm:pt>
    <dgm:pt modelId="{5A92DD90-B83F-4B6B-83D4-2D42FA647F6E}" type="pres">
      <dgm:prSet presAssocID="{3FD0603F-FEE2-4B84-8D19-C1994EDC1D86}" presName="background" presStyleLbl="node0" presStyleIdx="1" presStyleCnt="2"/>
      <dgm:spPr/>
    </dgm:pt>
    <dgm:pt modelId="{6CAA3C6D-A435-4623-B75C-EB2E92F796DE}" type="pres">
      <dgm:prSet presAssocID="{3FD0603F-FEE2-4B84-8D19-C1994EDC1D86}" presName="text" presStyleLbl="fgAcc0" presStyleIdx="1" presStyleCnt="2">
        <dgm:presLayoutVars>
          <dgm:chPref val="3"/>
        </dgm:presLayoutVars>
      </dgm:prSet>
      <dgm:spPr/>
    </dgm:pt>
    <dgm:pt modelId="{D465E163-1320-4A4A-A2B1-FAD2FF290EC7}" type="pres">
      <dgm:prSet presAssocID="{3FD0603F-FEE2-4B84-8D19-C1994EDC1D86}" presName="hierChild2" presStyleCnt="0"/>
      <dgm:spPr/>
    </dgm:pt>
  </dgm:ptLst>
  <dgm:cxnLst>
    <dgm:cxn modelId="{638A1908-4AE8-4C67-BB78-3C64562903A4}" type="presOf" srcId="{8B910923-80A5-424B-9867-20634F0CB21B}" destId="{1B7B53F5-2C33-4013-BBBA-1BC62DC6BE8A}" srcOrd="0" destOrd="0" presId="urn:microsoft.com/office/officeart/2005/8/layout/hierarchy1"/>
    <dgm:cxn modelId="{5C176110-9384-46CB-9EA6-18CADB4F2317}" type="presOf" srcId="{3FD0603F-FEE2-4B84-8D19-C1994EDC1D86}" destId="{6CAA3C6D-A435-4623-B75C-EB2E92F796DE}" srcOrd="0" destOrd="0" presId="urn:microsoft.com/office/officeart/2005/8/layout/hierarchy1"/>
    <dgm:cxn modelId="{7400FF63-C2FC-49F7-9D2A-4FD19AC0EE67}" srcId="{DDF1B4FA-3451-4487-BABF-24921D8055F2}" destId="{3FD0603F-FEE2-4B84-8D19-C1994EDC1D86}" srcOrd="1" destOrd="0" parTransId="{1D303481-2DE6-4D2D-8058-A006DAC5F45B}" sibTransId="{E293D624-E7F6-449B-B64C-AA5C2C01ADE7}"/>
    <dgm:cxn modelId="{A8ECB36E-2345-4B3F-827B-260019A9D1C5}" type="presOf" srcId="{DDF1B4FA-3451-4487-BABF-24921D8055F2}" destId="{4F19A67A-3C42-423F-9386-4F580EBB5E79}" srcOrd="0" destOrd="0" presId="urn:microsoft.com/office/officeart/2005/8/layout/hierarchy1"/>
    <dgm:cxn modelId="{630BF89F-97C6-45D9-AE8D-4A17AADAE3F9}" srcId="{DDF1B4FA-3451-4487-BABF-24921D8055F2}" destId="{8B910923-80A5-424B-9867-20634F0CB21B}" srcOrd="0" destOrd="0" parTransId="{66A05C55-6853-4C6C-BC3F-E40588947C0F}" sibTransId="{CC1F4908-AB4C-43A1-913C-3C717D5BCAD3}"/>
    <dgm:cxn modelId="{0D667E64-CB09-42AC-900B-B9F3FAF1274A}" type="presParOf" srcId="{4F19A67A-3C42-423F-9386-4F580EBB5E79}" destId="{23F340DE-4A71-4A7D-AC9C-F0360B77F9BE}" srcOrd="0" destOrd="0" presId="urn:microsoft.com/office/officeart/2005/8/layout/hierarchy1"/>
    <dgm:cxn modelId="{0293DDB1-9C24-4A9C-8670-16B65B4B0D3E}" type="presParOf" srcId="{23F340DE-4A71-4A7D-AC9C-F0360B77F9BE}" destId="{A2AD4408-37B5-4DC1-AFEA-2B7B1EA02609}" srcOrd="0" destOrd="0" presId="urn:microsoft.com/office/officeart/2005/8/layout/hierarchy1"/>
    <dgm:cxn modelId="{9FDEC332-5C03-4788-B1AC-6D6C7B5325BF}" type="presParOf" srcId="{A2AD4408-37B5-4DC1-AFEA-2B7B1EA02609}" destId="{2D9BF58C-37B7-4AA1-9F7B-9078BF5D755E}" srcOrd="0" destOrd="0" presId="urn:microsoft.com/office/officeart/2005/8/layout/hierarchy1"/>
    <dgm:cxn modelId="{C2112357-DB4A-43BE-9FB1-46795F8FA3C8}" type="presParOf" srcId="{A2AD4408-37B5-4DC1-AFEA-2B7B1EA02609}" destId="{1B7B53F5-2C33-4013-BBBA-1BC62DC6BE8A}" srcOrd="1" destOrd="0" presId="urn:microsoft.com/office/officeart/2005/8/layout/hierarchy1"/>
    <dgm:cxn modelId="{B25605DD-FF22-4E29-909E-011C100D70B0}" type="presParOf" srcId="{23F340DE-4A71-4A7D-AC9C-F0360B77F9BE}" destId="{81155F96-DCC7-40B5-B232-7611F3708ACD}" srcOrd="1" destOrd="0" presId="urn:microsoft.com/office/officeart/2005/8/layout/hierarchy1"/>
    <dgm:cxn modelId="{EBD93405-A997-42AF-A9DC-5D3FBF70A9A7}" type="presParOf" srcId="{4F19A67A-3C42-423F-9386-4F580EBB5E79}" destId="{2D00CBE7-7794-428C-9B3B-CA2D2EDDB7FC}" srcOrd="1" destOrd="0" presId="urn:microsoft.com/office/officeart/2005/8/layout/hierarchy1"/>
    <dgm:cxn modelId="{C2F592B8-5582-4711-BC98-2ABFD49C4BE3}" type="presParOf" srcId="{2D00CBE7-7794-428C-9B3B-CA2D2EDDB7FC}" destId="{8FF83993-BE33-4F43-B088-78C4320887A5}" srcOrd="0" destOrd="0" presId="urn:microsoft.com/office/officeart/2005/8/layout/hierarchy1"/>
    <dgm:cxn modelId="{9F329520-0BBC-476E-A4E3-975280365ED9}" type="presParOf" srcId="{8FF83993-BE33-4F43-B088-78C4320887A5}" destId="{5A92DD90-B83F-4B6B-83D4-2D42FA647F6E}" srcOrd="0" destOrd="0" presId="urn:microsoft.com/office/officeart/2005/8/layout/hierarchy1"/>
    <dgm:cxn modelId="{AF54B02B-16D7-4D02-B9AA-B0408EEF917C}" type="presParOf" srcId="{8FF83993-BE33-4F43-B088-78C4320887A5}" destId="{6CAA3C6D-A435-4623-B75C-EB2E92F796DE}" srcOrd="1" destOrd="0" presId="urn:microsoft.com/office/officeart/2005/8/layout/hierarchy1"/>
    <dgm:cxn modelId="{A0564E88-8133-490B-9851-1E1EB117C231}" type="presParOf" srcId="{2D00CBE7-7794-428C-9B3B-CA2D2EDDB7FC}" destId="{D465E163-1320-4A4A-A2B1-FAD2FF290EC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87A251-0106-4CF2-B8E1-B15DC5C89F6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F87E10E-45BB-4440-9BC2-371002CD0FEC}">
      <dgm:prSet/>
      <dgm:spPr/>
      <dgm:t>
        <a:bodyPr/>
        <a:lstStyle/>
        <a:p>
          <a:pPr>
            <a:lnSpc>
              <a:spcPct val="100000"/>
            </a:lnSpc>
          </a:pPr>
          <a:r>
            <a:rPr lang="en-GB" dirty="0"/>
            <a:t>Secure attachments promote</a:t>
          </a:r>
          <a:endParaRPr lang="en-US" dirty="0"/>
        </a:p>
      </dgm:t>
    </dgm:pt>
    <dgm:pt modelId="{9D4FBA8B-92DC-4535-B1A2-D6BCF0CA40BB}" type="parTrans" cxnId="{318ABFB3-C981-41C7-A42A-BDB2D69F92A7}">
      <dgm:prSet/>
      <dgm:spPr/>
      <dgm:t>
        <a:bodyPr/>
        <a:lstStyle/>
        <a:p>
          <a:endParaRPr lang="en-US"/>
        </a:p>
      </dgm:t>
    </dgm:pt>
    <dgm:pt modelId="{653F629C-E3AA-43FD-B9FC-729D92BEC7DA}" type="sibTrans" cxnId="{318ABFB3-C981-41C7-A42A-BDB2D69F92A7}">
      <dgm:prSet/>
      <dgm:spPr/>
      <dgm:t>
        <a:bodyPr/>
        <a:lstStyle/>
        <a:p>
          <a:endParaRPr lang="en-US"/>
        </a:p>
      </dgm:t>
    </dgm:pt>
    <dgm:pt modelId="{0955FB5E-B2F2-43A3-9101-D9E73F6360EA}">
      <dgm:prSet/>
      <dgm:spPr/>
      <dgm:t>
        <a:bodyPr/>
        <a:lstStyle/>
        <a:p>
          <a:pPr>
            <a:lnSpc>
              <a:spcPct val="100000"/>
            </a:lnSpc>
          </a:pPr>
          <a:r>
            <a:rPr lang="en-GB" dirty="0"/>
            <a:t>emotional regulation</a:t>
          </a:r>
          <a:endParaRPr lang="en-US" dirty="0"/>
        </a:p>
      </dgm:t>
    </dgm:pt>
    <dgm:pt modelId="{75D1AC78-F880-4FE7-AF71-5E0BA5E6B3A9}" type="parTrans" cxnId="{9407656D-9DE5-45C9-834C-FA2AE063F3EF}">
      <dgm:prSet/>
      <dgm:spPr/>
      <dgm:t>
        <a:bodyPr/>
        <a:lstStyle/>
        <a:p>
          <a:endParaRPr lang="en-US"/>
        </a:p>
      </dgm:t>
    </dgm:pt>
    <dgm:pt modelId="{48591BF7-BA22-4E13-A999-72FFF2FC0153}" type="sibTrans" cxnId="{9407656D-9DE5-45C9-834C-FA2AE063F3EF}">
      <dgm:prSet/>
      <dgm:spPr/>
      <dgm:t>
        <a:bodyPr/>
        <a:lstStyle/>
        <a:p>
          <a:endParaRPr lang="en-US"/>
        </a:p>
      </dgm:t>
    </dgm:pt>
    <dgm:pt modelId="{81B87EFF-01B0-44BC-80FD-5B211F63BD67}">
      <dgm:prSet/>
      <dgm:spPr/>
      <dgm:t>
        <a:bodyPr/>
        <a:lstStyle/>
        <a:p>
          <a:pPr>
            <a:lnSpc>
              <a:spcPct val="100000"/>
            </a:lnSpc>
          </a:pPr>
          <a:r>
            <a:rPr lang="en-GB" dirty="0"/>
            <a:t>social skills </a:t>
          </a:r>
          <a:endParaRPr lang="en-US" dirty="0"/>
        </a:p>
      </dgm:t>
    </dgm:pt>
    <dgm:pt modelId="{0119F99C-9D54-480B-9EBC-969B93D39346}" type="parTrans" cxnId="{46C78711-9DC7-45D6-904D-54AAB833E63A}">
      <dgm:prSet/>
      <dgm:spPr/>
      <dgm:t>
        <a:bodyPr/>
        <a:lstStyle/>
        <a:p>
          <a:endParaRPr lang="en-US"/>
        </a:p>
      </dgm:t>
    </dgm:pt>
    <dgm:pt modelId="{FE926469-0D21-41A8-AF93-CDB331755E54}" type="sibTrans" cxnId="{46C78711-9DC7-45D6-904D-54AAB833E63A}">
      <dgm:prSet/>
      <dgm:spPr/>
      <dgm:t>
        <a:bodyPr/>
        <a:lstStyle/>
        <a:p>
          <a:endParaRPr lang="en-US"/>
        </a:p>
      </dgm:t>
    </dgm:pt>
    <dgm:pt modelId="{6C6E62CD-04D3-4827-A5F2-32F45906683A}">
      <dgm:prSet/>
      <dgm:spPr/>
      <dgm:t>
        <a:bodyPr/>
        <a:lstStyle/>
        <a:p>
          <a:pPr>
            <a:lnSpc>
              <a:spcPct val="100000"/>
            </a:lnSpc>
          </a:pPr>
          <a:r>
            <a:rPr lang="en-GB" dirty="0"/>
            <a:t>cognitive exploration</a:t>
          </a:r>
          <a:endParaRPr lang="en-US" dirty="0"/>
        </a:p>
      </dgm:t>
    </dgm:pt>
    <dgm:pt modelId="{C1D91D98-FC1B-455D-B6FD-1FD12CE6FE55}" type="parTrans" cxnId="{A696411D-F8C2-42AB-97A0-138D9AF69C32}">
      <dgm:prSet/>
      <dgm:spPr/>
      <dgm:t>
        <a:bodyPr/>
        <a:lstStyle/>
        <a:p>
          <a:endParaRPr lang="en-US"/>
        </a:p>
      </dgm:t>
    </dgm:pt>
    <dgm:pt modelId="{7C145574-5622-40D0-AAC7-D696C52F1691}" type="sibTrans" cxnId="{A696411D-F8C2-42AB-97A0-138D9AF69C32}">
      <dgm:prSet/>
      <dgm:spPr/>
      <dgm:t>
        <a:bodyPr/>
        <a:lstStyle/>
        <a:p>
          <a:endParaRPr lang="en-US"/>
        </a:p>
      </dgm:t>
    </dgm:pt>
    <dgm:pt modelId="{07C85694-3009-479F-870E-13B77EA344AA}">
      <dgm:prSet/>
      <dgm:spPr/>
      <dgm:t>
        <a:bodyPr/>
        <a:lstStyle/>
        <a:p>
          <a:pPr>
            <a:lnSpc>
              <a:spcPct val="100000"/>
            </a:lnSpc>
          </a:pPr>
          <a:r>
            <a:rPr lang="en-GB" dirty="0"/>
            <a:t>physical confidence</a:t>
          </a:r>
          <a:endParaRPr lang="en-US" dirty="0"/>
        </a:p>
      </dgm:t>
    </dgm:pt>
    <dgm:pt modelId="{E23B6D4D-303A-4821-BA9A-7F9B31FDF1A2}" type="parTrans" cxnId="{6283AF92-D160-4FA5-9986-21ACA998F8B9}">
      <dgm:prSet/>
      <dgm:spPr/>
      <dgm:t>
        <a:bodyPr/>
        <a:lstStyle/>
        <a:p>
          <a:endParaRPr lang="en-US"/>
        </a:p>
      </dgm:t>
    </dgm:pt>
    <dgm:pt modelId="{6A721E10-1E39-427E-9545-2DAD51DA4C46}" type="sibTrans" cxnId="{6283AF92-D160-4FA5-9986-21ACA998F8B9}">
      <dgm:prSet/>
      <dgm:spPr/>
      <dgm:t>
        <a:bodyPr/>
        <a:lstStyle/>
        <a:p>
          <a:endParaRPr lang="en-US"/>
        </a:p>
      </dgm:t>
    </dgm:pt>
    <dgm:pt modelId="{B9DEC803-BABA-4BDB-A53A-C1E215FCFFC6}">
      <dgm:prSet/>
      <dgm:spPr/>
      <dgm:t>
        <a:bodyPr/>
        <a:lstStyle/>
        <a:p>
          <a:pPr>
            <a:lnSpc>
              <a:spcPct val="100000"/>
            </a:lnSpc>
          </a:pPr>
          <a:r>
            <a:rPr lang="en-GB" dirty="0"/>
            <a:t>insecure attachments- </a:t>
          </a:r>
          <a:r>
            <a:rPr lang="en-GB" dirty="0">
              <a:latin typeface="Aptos Display" panose="020F0302020204030204"/>
            </a:rPr>
            <a:t> </a:t>
          </a:r>
          <a:r>
            <a:rPr lang="en-GB" dirty="0"/>
            <a:t> anxiety </a:t>
          </a:r>
          <a:r>
            <a:rPr lang="en-GB" dirty="0">
              <a:latin typeface="Aptos Display" panose="020F0302020204030204"/>
            </a:rPr>
            <a:t>withdrawal, behaviour</a:t>
          </a:r>
          <a:r>
            <a:rPr lang="en-GB" dirty="0"/>
            <a:t> issues</a:t>
          </a:r>
          <a:endParaRPr lang="en-US" dirty="0"/>
        </a:p>
      </dgm:t>
    </dgm:pt>
    <dgm:pt modelId="{F3CE8A88-97C8-451B-A576-806E69F5BB42}" type="parTrans" cxnId="{99A45F0E-FE81-4B05-B5FA-91A9D2583499}">
      <dgm:prSet/>
      <dgm:spPr/>
      <dgm:t>
        <a:bodyPr/>
        <a:lstStyle/>
        <a:p>
          <a:endParaRPr lang="en-US"/>
        </a:p>
      </dgm:t>
    </dgm:pt>
    <dgm:pt modelId="{688E9EC7-57CA-4BC4-A1BC-827CEE887476}" type="sibTrans" cxnId="{99A45F0E-FE81-4B05-B5FA-91A9D2583499}">
      <dgm:prSet/>
      <dgm:spPr/>
      <dgm:t>
        <a:bodyPr/>
        <a:lstStyle/>
        <a:p>
          <a:endParaRPr lang="en-US"/>
        </a:p>
      </dgm:t>
    </dgm:pt>
    <dgm:pt modelId="{C689EC0C-450D-4EFB-9FFD-0ABE82D12310}" type="pres">
      <dgm:prSet presAssocID="{1B87A251-0106-4CF2-B8E1-B15DC5C89F6B}" presName="root" presStyleCnt="0">
        <dgm:presLayoutVars>
          <dgm:dir/>
          <dgm:resizeHandles val="exact"/>
        </dgm:presLayoutVars>
      </dgm:prSet>
      <dgm:spPr/>
    </dgm:pt>
    <dgm:pt modelId="{BEF24045-50CA-4C20-816B-2203F68852A6}" type="pres">
      <dgm:prSet presAssocID="{CF87E10E-45BB-4440-9BC2-371002CD0FEC}" presName="compNode" presStyleCnt="0"/>
      <dgm:spPr/>
    </dgm:pt>
    <dgm:pt modelId="{C86F9533-082A-493C-9C3F-D0998003965D}" type="pres">
      <dgm:prSet presAssocID="{CF87E10E-45BB-4440-9BC2-371002CD0FEC}" presName="bgRect" presStyleLbl="bgShp" presStyleIdx="0" presStyleCnt="6"/>
      <dgm:spPr/>
    </dgm:pt>
    <dgm:pt modelId="{292924C9-AD35-428B-B436-51D52F2D6752}" type="pres">
      <dgm:prSet presAssocID="{CF87E10E-45BB-4440-9BC2-371002CD0FE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53EFB55F-ACA7-4E95-B701-BA53BD6F33D6}" type="pres">
      <dgm:prSet presAssocID="{CF87E10E-45BB-4440-9BC2-371002CD0FEC}" presName="spaceRect" presStyleCnt="0"/>
      <dgm:spPr/>
    </dgm:pt>
    <dgm:pt modelId="{218AD74E-D324-48CC-B127-332702A9BAA3}" type="pres">
      <dgm:prSet presAssocID="{CF87E10E-45BB-4440-9BC2-371002CD0FEC}" presName="parTx" presStyleLbl="revTx" presStyleIdx="0" presStyleCnt="6">
        <dgm:presLayoutVars>
          <dgm:chMax val="0"/>
          <dgm:chPref val="0"/>
        </dgm:presLayoutVars>
      </dgm:prSet>
      <dgm:spPr/>
    </dgm:pt>
    <dgm:pt modelId="{2FB97A2C-9715-408F-B11C-9942FAC1D3C9}" type="pres">
      <dgm:prSet presAssocID="{653F629C-E3AA-43FD-B9FC-729D92BEC7DA}" presName="sibTrans" presStyleCnt="0"/>
      <dgm:spPr/>
    </dgm:pt>
    <dgm:pt modelId="{97E59501-0DB8-4AB5-BA1A-3D59F9E32AEB}" type="pres">
      <dgm:prSet presAssocID="{0955FB5E-B2F2-43A3-9101-D9E73F6360EA}" presName="compNode" presStyleCnt="0"/>
      <dgm:spPr/>
    </dgm:pt>
    <dgm:pt modelId="{A27459AA-66E1-4D08-B453-CDC8DB24ECF3}" type="pres">
      <dgm:prSet presAssocID="{0955FB5E-B2F2-43A3-9101-D9E73F6360EA}" presName="bgRect" presStyleLbl="bgShp" presStyleIdx="1" presStyleCnt="6"/>
      <dgm:spPr/>
    </dgm:pt>
    <dgm:pt modelId="{C1AF13CE-6BDF-47EA-81AE-C4677633A14E}" type="pres">
      <dgm:prSet presAssocID="{0955FB5E-B2F2-43A3-9101-D9E73F6360E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0C875D1D-B649-49DD-978F-3EC80FE3D5BB}" type="pres">
      <dgm:prSet presAssocID="{0955FB5E-B2F2-43A3-9101-D9E73F6360EA}" presName="spaceRect" presStyleCnt="0"/>
      <dgm:spPr/>
    </dgm:pt>
    <dgm:pt modelId="{0072ACDD-F80A-4CA5-AC8E-7DD58A7CD651}" type="pres">
      <dgm:prSet presAssocID="{0955FB5E-B2F2-43A3-9101-D9E73F6360EA}" presName="parTx" presStyleLbl="revTx" presStyleIdx="1" presStyleCnt="6">
        <dgm:presLayoutVars>
          <dgm:chMax val="0"/>
          <dgm:chPref val="0"/>
        </dgm:presLayoutVars>
      </dgm:prSet>
      <dgm:spPr/>
    </dgm:pt>
    <dgm:pt modelId="{2B73B7A9-69C4-43B7-AD34-8C89764B08FB}" type="pres">
      <dgm:prSet presAssocID="{48591BF7-BA22-4E13-A999-72FFF2FC0153}" presName="sibTrans" presStyleCnt="0"/>
      <dgm:spPr/>
    </dgm:pt>
    <dgm:pt modelId="{CACFD01C-C0D2-4F03-820F-36949EC118FE}" type="pres">
      <dgm:prSet presAssocID="{81B87EFF-01B0-44BC-80FD-5B211F63BD67}" presName="compNode" presStyleCnt="0"/>
      <dgm:spPr/>
    </dgm:pt>
    <dgm:pt modelId="{DD29BA4E-4C2D-46B3-B651-EEA0E53686FD}" type="pres">
      <dgm:prSet presAssocID="{81B87EFF-01B0-44BC-80FD-5B211F63BD67}" presName="bgRect" presStyleLbl="bgShp" presStyleIdx="2" presStyleCnt="6"/>
      <dgm:spPr/>
    </dgm:pt>
    <dgm:pt modelId="{7EF4BEB5-9C19-452F-A914-09805637BE38}" type="pres">
      <dgm:prSet presAssocID="{81B87EFF-01B0-44BC-80FD-5B211F63BD6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27DF4069-7DA8-40BA-B511-5449008E4908}" type="pres">
      <dgm:prSet presAssocID="{81B87EFF-01B0-44BC-80FD-5B211F63BD67}" presName="spaceRect" presStyleCnt="0"/>
      <dgm:spPr/>
    </dgm:pt>
    <dgm:pt modelId="{404F8002-942D-4AF5-A1A0-947CD13AEBEC}" type="pres">
      <dgm:prSet presAssocID="{81B87EFF-01B0-44BC-80FD-5B211F63BD67}" presName="parTx" presStyleLbl="revTx" presStyleIdx="2" presStyleCnt="6">
        <dgm:presLayoutVars>
          <dgm:chMax val="0"/>
          <dgm:chPref val="0"/>
        </dgm:presLayoutVars>
      </dgm:prSet>
      <dgm:spPr/>
    </dgm:pt>
    <dgm:pt modelId="{F704AD7E-1701-426C-BF2E-4F975D4B502F}" type="pres">
      <dgm:prSet presAssocID="{FE926469-0D21-41A8-AF93-CDB331755E54}" presName="sibTrans" presStyleCnt="0"/>
      <dgm:spPr/>
    </dgm:pt>
    <dgm:pt modelId="{D8F1BCEB-9F94-4C11-ACB2-412CB414EFE9}" type="pres">
      <dgm:prSet presAssocID="{6C6E62CD-04D3-4827-A5F2-32F45906683A}" presName="compNode" presStyleCnt="0"/>
      <dgm:spPr/>
    </dgm:pt>
    <dgm:pt modelId="{909CDC2F-1FCB-4072-A6A2-A45055871F3B}" type="pres">
      <dgm:prSet presAssocID="{6C6E62CD-04D3-4827-A5F2-32F45906683A}" presName="bgRect" presStyleLbl="bgShp" presStyleIdx="3" presStyleCnt="6"/>
      <dgm:spPr/>
    </dgm:pt>
    <dgm:pt modelId="{14B09ED6-65EC-4D95-808D-13625A4BD7D5}" type="pres">
      <dgm:prSet presAssocID="{6C6E62CD-04D3-4827-A5F2-32F45906683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E9BD1C3A-B491-42BC-A139-8D5607F240E7}" type="pres">
      <dgm:prSet presAssocID="{6C6E62CD-04D3-4827-A5F2-32F45906683A}" presName="spaceRect" presStyleCnt="0"/>
      <dgm:spPr/>
    </dgm:pt>
    <dgm:pt modelId="{E7DEFF8A-AEC8-437E-A2BA-A4E52A09D986}" type="pres">
      <dgm:prSet presAssocID="{6C6E62CD-04D3-4827-A5F2-32F45906683A}" presName="parTx" presStyleLbl="revTx" presStyleIdx="3" presStyleCnt="6">
        <dgm:presLayoutVars>
          <dgm:chMax val="0"/>
          <dgm:chPref val="0"/>
        </dgm:presLayoutVars>
      </dgm:prSet>
      <dgm:spPr/>
    </dgm:pt>
    <dgm:pt modelId="{E25CD93D-9A2A-4CCB-9556-F4FF370BF6AA}" type="pres">
      <dgm:prSet presAssocID="{7C145574-5622-40D0-AAC7-D696C52F1691}" presName="sibTrans" presStyleCnt="0"/>
      <dgm:spPr/>
    </dgm:pt>
    <dgm:pt modelId="{123704DD-E45A-4857-AD91-C5E12BF7E32B}" type="pres">
      <dgm:prSet presAssocID="{07C85694-3009-479F-870E-13B77EA344AA}" presName="compNode" presStyleCnt="0"/>
      <dgm:spPr/>
    </dgm:pt>
    <dgm:pt modelId="{2596CF9E-3472-430C-92B4-B5B1F6FC2BD1}" type="pres">
      <dgm:prSet presAssocID="{07C85694-3009-479F-870E-13B77EA344AA}" presName="bgRect" presStyleLbl="bgShp" presStyleIdx="4" presStyleCnt="6"/>
      <dgm:spPr/>
    </dgm:pt>
    <dgm:pt modelId="{EBA258A2-5C1A-455E-987E-11C0D5C821E5}" type="pres">
      <dgm:prSet presAssocID="{07C85694-3009-479F-870E-13B77EA344A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un"/>
        </a:ext>
      </dgm:extLst>
    </dgm:pt>
    <dgm:pt modelId="{53CC1659-EAFB-4D9C-AC2D-493A399BD03B}" type="pres">
      <dgm:prSet presAssocID="{07C85694-3009-479F-870E-13B77EA344AA}" presName="spaceRect" presStyleCnt="0"/>
      <dgm:spPr/>
    </dgm:pt>
    <dgm:pt modelId="{A846E219-07AC-4ED5-B167-9E33137D0B40}" type="pres">
      <dgm:prSet presAssocID="{07C85694-3009-479F-870E-13B77EA344AA}" presName="parTx" presStyleLbl="revTx" presStyleIdx="4" presStyleCnt="6">
        <dgm:presLayoutVars>
          <dgm:chMax val="0"/>
          <dgm:chPref val="0"/>
        </dgm:presLayoutVars>
      </dgm:prSet>
      <dgm:spPr/>
    </dgm:pt>
    <dgm:pt modelId="{B710DB34-5322-4877-AFF9-D91C0A514904}" type="pres">
      <dgm:prSet presAssocID="{6A721E10-1E39-427E-9545-2DAD51DA4C46}" presName="sibTrans" presStyleCnt="0"/>
      <dgm:spPr/>
    </dgm:pt>
    <dgm:pt modelId="{DD2C8759-9A87-4510-A1BC-D4FBF9A9BFB4}" type="pres">
      <dgm:prSet presAssocID="{B9DEC803-BABA-4BDB-A53A-C1E215FCFFC6}" presName="compNode" presStyleCnt="0"/>
      <dgm:spPr/>
    </dgm:pt>
    <dgm:pt modelId="{5B2CEEC5-B6F0-406F-B43A-521D9ED254EE}" type="pres">
      <dgm:prSet presAssocID="{B9DEC803-BABA-4BDB-A53A-C1E215FCFFC6}" presName="bgRect" presStyleLbl="bgShp" presStyleIdx="5" presStyleCnt="6"/>
      <dgm:spPr/>
    </dgm:pt>
    <dgm:pt modelId="{5FFAEAFD-219E-496C-98DC-59A6A066D3D2}" type="pres">
      <dgm:prSet presAssocID="{B9DEC803-BABA-4BDB-A53A-C1E215FCFFC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nlock"/>
        </a:ext>
      </dgm:extLst>
    </dgm:pt>
    <dgm:pt modelId="{327970D6-F8B4-49FE-A2E4-C24A033329D1}" type="pres">
      <dgm:prSet presAssocID="{B9DEC803-BABA-4BDB-A53A-C1E215FCFFC6}" presName="spaceRect" presStyleCnt="0"/>
      <dgm:spPr/>
    </dgm:pt>
    <dgm:pt modelId="{B1FA8D52-F03B-4C9B-91F2-7165EF101E40}" type="pres">
      <dgm:prSet presAssocID="{B9DEC803-BABA-4BDB-A53A-C1E215FCFFC6}" presName="parTx" presStyleLbl="revTx" presStyleIdx="5" presStyleCnt="6">
        <dgm:presLayoutVars>
          <dgm:chMax val="0"/>
          <dgm:chPref val="0"/>
        </dgm:presLayoutVars>
      </dgm:prSet>
      <dgm:spPr/>
    </dgm:pt>
  </dgm:ptLst>
  <dgm:cxnLst>
    <dgm:cxn modelId="{99A45F0E-FE81-4B05-B5FA-91A9D2583499}" srcId="{1B87A251-0106-4CF2-B8E1-B15DC5C89F6B}" destId="{B9DEC803-BABA-4BDB-A53A-C1E215FCFFC6}" srcOrd="5" destOrd="0" parTransId="{F3CE8A88-97C8-451B-A576-806E69F5BB42}" sibTransId="{688E9EC7-57CA-4BC4-A1BC-827CEE887476}"/>
    <dgm:cxn modelId="{46C78711-9DC7-45D6-904D-54AAB833E63A}" srcId="{1B87A251-0106-4CF2-B8E1-B15DC5C89F6B}" destId="{81B87EFF-01B0-44BC-80FD-5B211F63BD67}" srcOrd="2" destOrd="0" parTransId="{0119F99C-9D54-480B-9EBC-969B93D39346}" sibTransId="{FE926469-0D21-41A8-AF93-CDB331755E54}"/>
    <dgm:cxn modelId="{A696411D-F8C2-42AB-97A0-138D9AF69C32}" srcId="{1B87A251-0106-4CF2-B8E1-B15DC5C89F6B}" destId="{6C6E62CD-04D3-4827-A5F2-32F45906683A}" srcOrd="3" destOrd="0" parTransId="{C1D91D98-FC1B-455D-B6FD-1FD12CE6FE55}" sibTransId="{7C145574-5622-40D0-AAC7-D696C52F1691}"/>
    <dgm:cxn modelId="{98363068-FE88-46CF-AF3A-2D2FF46BF930}" type="presOf" srcId="{B9DEC803-BABA-4BDB-A53A-C1E215FCFFC6}" destId="{B1FA8D52-F03B-4C9B-91F2-7165EF101E40}" srcOrd="0" destOrd="0" presId="urn:microsoft.com/office/officeart/2018/2/layout/IconVerticalSolidList"/>
    <dgm:cxn modelId="{9407656D-9DE5-45C9-834C-FA2AE063F3EF}" srcId="{1B87A251-0106-4CF2-B8E1-B15DC5C89F6B}" destId="{0955FB5E-B2F2-43A3-9101-D9E73F6360EA}" srcOrd="1" destOrd="0" parTransId="{75D1AC78-F880-4FE7-AF71-5E0BA5E6B3A9}" sibTransId="{48591BF7-BA22-4E13-A999-72FFF2FC0153}"/>
    <dgm:cxn modelId="{6EF5F158-333F-477A-906A-033247DC7B10}" type="presOf" srcId="{07C85694-3009-479F-870E-13B77EA344AA}" destId="{A846E219-07AC-4ED5-B167-9E33137D0B40}" srcOrd="0" destOrd="0" presId="urn:microsoft.com/office/officeart/2018/2/layout/IconVerticalSolidList"/>
    <dgm:cxn modelId="{6283AF92-D160-4FA5-9986-21ACA998F8B9}" srcId="{1B87A251-0106-4CF2-B8E1-B15DC5C89F6B}" destId="{07C85694-3009-479F-870E-13B77EA344AA}" srcOrd="4" destOrd="0" parTransId="{E23B6D4D-303A-4821-BA9A-7F9B31FDF1A2}" sibTransId="{6A721E10-1E39-427E-9545-2DAD51DA4C46}"/>
    <dgm:cxn modelId="{02DB19AB-FA8B-46DA-818F-BDFA8DD4F837}" type="presOf" srcId="{0955FB5E-B2F2-43A3-9101-D9E73F6360EA}" destId="{0072ACDD-F80A-4CA5-AC8E-7DD58A7CD651}" srcOrd="0" destOrd="0" presId="urn:microsoft.com/office/officeart/2018/2/layout/IconVerticalSolidList"/>
    <dgm:cxn modelId="{1FA2B3B0-3464-4AAE-9837-07583B34ECC3}" type="presOf" srcId="{CF87E10E-45BB-4440-9BC2-371002CD0FEC}" destId="{218AD74E-D324-48CC-B127-332702A9BAA3}" srcOrd="0" destOrd="0" presId="urn:microsoft.com/office/officeart/2018/2/layout/IconVerticalSolidList"/>
    <dgm:cxn modelId="{318ABFB3-C981-41C7-A42A-BDB2D69F92A7}" srcId="{1B87A251-0106-4CF2-B8E1-B15DC5C89F6B}" destId="{CF87E10E-45BB-4440-9BC2-371002CD0FEC}" srcOrd="0" destOrd="0" parTransId="{9D4FBA8B-92DC-4535-B1A2-D6BCF0CA40BB}" sibTransId="{653F629C-E3AA-43FD-B9FC-729D92BEC7DA}"/>
    <dgm:cxn modelId="{A9E164C5-7035-4EAA-996A-6D51AE9400B9}" type="presOf" srcId="{1B87A251-0106-4CF2-B8E1-B15DC5C89F6B}" destId="{C689EC0C-450D-4EFB-9FFD-0ABE82D12310}" srcOrd="0" destOrd="0" presId="urn:microsoft.com/office/officeart/2018/2/layout/IconVerticalSolidList"/>
    <dgm:cxn modelId="{77359ECA-B6B0-4DB7-8619-139C15CDDDBE}" type="presOf" srcId="{6C6E62CD-04D3-4827-A5F2-32F45906683A}" destId="{E7DEFF8A-AEC8-437E-A2BA-A4E52A09D986}" srcOrd="0" destOrd="0" presId="urn:microsoft.com/office/officeart/2018/2/layout/IconVerticalSolidList"/>
    <dgm:cxn modelId="{234344ED-8148-4258-9979-D226E8B7B6E3}" type="presOf" srcId="{81B87EFF-01B0-44BC-80FD-5B211F63BD67}" destId="{404F8002-942D-4AF5-A1A0-947CD13AEBEC}" srcOrd="0" destOrd="0" presId="urn:microsoft.com/office/officeart/2018/2/layout/IconVerticalSolidList"/>
    <dgm:cxn modelId="{46033E7A-C305-4E7C-9BC6-82CB0997389B}" type="presParOf" srcId="{C689EC0C-450D-4EFB-9FFD-0ABE82D12310}" destId="{BEF24045-50CA-4C20-816B-2203F68852A6}" srcOrd="0" destOrd="0" presId="urn:microsoft.com/office/officeart/2018/2/layout/IconVerticalSolidList"/>
    <dgm:cxn modelId="{6688064D-D974-49EA-93B3-A67B9E9E5B3E}" type="presParOf" srcId="{BEF24045-50CA-4C20-816B-2203F68852A6}" destId="{C86F9533-082A-493C-9C3F-D0998003965D}" srcOrd="0" destOrd="0" presId="urn:microsoft.com/office/officeart/2018/2/layout/IconVerticalSolidList"/>
    <dgm:cxn modelId="{D54682F0-4EB0-4AFE-8B4F-168CE6228898}" type="presParOf" srcId="{BEF24045-50CA-4C20-816B-2203F68852A6}" destId="{292924C9-AD35-428B-B436-51D52F2D6752}" srcOrd="1" destOrd="0" presId="urn:microsoft.com/office/officeart/2018/2/layout/IconVerticalSolidList"/>
    <dgm:cxn modelId="{84528C7D-107A-40FC-90D9-54BC8DF8467A}" type="presParOf" srcId="{BEF24045-50CA-4C20-816B-2203F68852A6}" destId="{53EFB55F-ACA7-4E95-B701-BA53BD6F33D6}" srcOrd="2" destOrd="0" presId="urn:microsoft.com/office/officeart/2018/2/layout/IconVerticalSolidList"/>
    <dgm:cxn modelId="{53179EAF-E1EF-42A9-B3A8-F250A460B2DA}" type="presParOf" srcId="{BEF24045-50CA-4C20-816B-2203F68852A6}" destId="{218AD74E-D324-48CC-B127-332702A9BAA3}" srcOrd="3" destOrd="0" presId="urn:microsoft.com/office/officeart/2018/2/layout/IconVerticalSolidList"/>
    <dgm:cxn modelId="{176F7DD7-26DD-4768-B10D-F87D99C6C79F}" type="presParOf" srcId="{C689EC0C-450D-4EFB-9FFD-0ABE82D12310}" destId="{2FB97A2C-9715-408F-B11C-9942FAC1D3C9}" srcOrd="1" destOrd="0" presId="urn:microsoft.com/office/officeart/2018/2/layout/IconVerticalSolidList"/>
    <dgm:cxn modelId="{8708A307-8AED-4A72-8D8F-5706B869D245}" type="presParOf" srcId="{C689EC0C-450D-4EFB-9FFD-0ABE82D12310}" destId="{97E59501-0DB8-4AB5-BA1A-3D59F9E32AEB}" srcOrd="2" destOrd="0" presId="urn:microsoft.com/office/officeart/2018/2/layout/IconVerticalSolidList"/>
    <dgm:cxn modelId="{FC50DD1C-B7FA-40E5-B65D-94B6246B6767}" type="presParOf" srcId="{97E59501-0DB8-4AB5-BA1A-3D59F9E32AEB}" destId="{A27459AA-66E1-4D08-B453-CDC8DB24ECF3}" srcOrd="0" destOrd="0" presId="urn:microsoft.com/office/officeart/2018/2/layout/IconVerticalSolidList"/>
    <dgm:cxn modelId="{D015B607-2D69-4595-84D5-6AA54BFFB2FA}" type="presParOf" srcId="{97E59501-0DB8-4AB5-BA1A-3D59F9E32AEB}" destId="{C1AF13CE-6BDF-47EA-81AE-C4677633A14E}" srcOrd="1" destOrd="0" presId="urn:microsoft.com/office/officeart/2018/2/layout/IconVerticalSolidList"/>
    <dgm:cxn modelId="{4C97A9AF-2C72-44FB-8E85-B0074064DCFA}" type="presParOf" srcId="{97E59501-0DB8-4AB5-BA1A-3D59F9E32AEB}" destId="{0C875D1D-B649-49DD-978F-3EC80FE3D5BB}" srcOrd="2" destOrd="0" presId="urn:microsoft.com/office/officeart/2018/2/layout/IconVerticalSolidList"/>
    <dgm:cxn modelId="{BE752528-694B-4A0A-8002-D1CAB172C478}" type="presParOf" srcId="{97E59501-0DB8-4AB5-BA1A-3D59F9E32AEB}" destId="{0072ACDD-F80A-4CA5-AC8E-7DD58A7CD651}" srcOrd="3" destOrd="0" presId="urn:microsoft.com/office/officeart/2018/2/layout/IconVerticalSolidList"/>
    <dgm:cxn modelId="{C69CAD3E-09E2-4277-81C5-5B4C61962FEB}" type="presParOf" srcId="{C689EC0C-450D-4EFB-9FFD-0ABE82D12310}" destId="{2B73B7A9-69C4-43B7-AD34-8C89764B08FB}" srcOrd="3" destOrd="0" presId="urn:microsoft.com/office/officeart/2018/2/layout/IconVerticalSolidList"/>
    <dgm:cxn modelId="{D2844383-B8B3-4FF9-A342-95F82F1145B0}" type="presParOf" srcId="{C689EC0C-450D-4EFB-9FFD-0ABE82D12310}" destId="{CACFD01C-C0D2-4F03-820F-36949EC118FE}" srcOrd="4" destOrd="0" presId="urn:microsoft.com/office/officeart/2018/2/layout/IconVerticalSolidList"/>
    <dgm:cxn modelId="{A19CAA3E-BADD-40D7-A415-2693EBCC8C8A}" type="presParOf" srcId="{CACFD01C-C0D2-4F03-820F-36949EC118FE}" destId="{DD29BA4E-4C2D-46B3-B651-EEA0E53686FD}" srcOrd="0" destOrd="0" presId="urn:microsoft.com/office/officeart/2018/2/layout/IconVerticalSolidList"/>
    <dgm:cxn modelId="{7D073E3E-2036-4F77-B3AD-ED8F45699999}" type="presParOf" srcId="{CACFD01C-C0D2-4F03-820F-36949EC118FE}" destId="{7EF4BEB5-9C19-452F-A914-09805637BE38}" srcOrd="1" destOrd="0" presId="urn:microsoft.com/office/officeart/2018/2/layout/IconVerticalSolidList"/>
    <dgm:cxn modelId="{3983974E-AF32-4F71-956E-3A3DCE0E11B5}" type="presParOf" srcId="{CACFD01C-C0D2-4F03-820F-36949EC118FE}" destId="{27DF4069-7DA8-40BA-B511-5449008E4908}" srcOrd="2" destOrd="0" presId="urn:microsoft.com/office/officeart/2018/2/layout/IconVerticalSolidList"/>
    <dgm:cxn modelId="{EF1C791F-CE56-4C60-9D84-568E23E9563A}" type="presParOf" srcId="{CACFD01C-C0D2-4F03-820F-36949EC118FE}" destId="{404F8002-942D-4AF5-A1A0-947CD13AEBEC}" srcOrd="3" destOrd="0" presId="urn:microsoft.com/office/officeart/2018/2/layout/IconVerticalSolidList"/>
    <dgm:cxn modelId="{54DC24BF-0F86-4DEA-87DD-4DFF217EC2CC}" type="presParOf" srcId="{C689EC0C-450D-4EFB-9FFD-0ABE82D12310}" destId="{F704AD7E-1701-426C-BF2E-4F975D4B502F}" srcOrd="5" destOrd="0" presId="urn:microsoft.com/office/officeart/2018/2/layout/IconVerticalSolidList"/>
    <dgm:cxn modelId="{9862FCD6-37A1-476E-A1D8-A2B6D644F599}" type="presParOf" srcId="{C689EC0C-450D-4EFB-9FFD-0ABE82D12310}" destId="{D8F1BCEB-9F94-4C11-ACB2-412CB414EFE9}" srcOrd="6" destOrd="0" presId="urn:microsoft.com/office/officeart/2018/2/layout/IconVerticalSolidList"/>
    <dgm:cxn modelId="{23CABF79-04E2-4159-A189-56FD7B0F0D92}" type="presParOf" srcId="{D8F1BCEB-9F94-4C11-ACB2-412CB414EFE9}" destId="{909CDC2F-1FCB-4072-A6A2-A45055871F3B}" srcOrd="0" destOrd="0" presId="urn:microsoft.com/office/officeart/2018/2/layout/IconVerticalSolidList"/>
    <dgm:cxn modelId="{7119B5CD-7639-49EF-9D12-9ED9977E4D0A}" type="presParOf" srcId="{D8F1BCEB-9F94-4C11-ACB2-412CB414EFE9}" destId="{14B09ED6-65EC-4D95-808D-13625A4BD7D5}" srcOrd="1" destOrd="0" presId="urn:microsoft.com/office/officeart/2018/2/layout/IconVerticalSolidList"/>
    <dgm:cxn modelId="{ACC7F5A4-026D-4731-B845-8FC292FD884A}" type="presParOf" srcId="{D8F1BCEB-9F94-4C11-ACB2-412CB414EFE9}" destId="{E9BD1C3A-B491-42BC-A139-8D5607F240E7}" srcOrd="2" destOrd="0" presId="urn:microsoft.com/office/officeart/2018/2/layout/IconVerticalSolidList"/>
    <dgm:cxn modelId="{BAE75B27-7F26-4BB2-BD93-31A308AACD26}" type="presParOf" srcId="{D8F1BCEB-9F94-4C11-ACB2-412CB414EFE9}" destId="{E7DEFF8A-AEC8-437E-A2BA-A4E52A09D986}" srcOrd="3" destOrd="0" presId="urn:microsoft.com/office/officeart/2018/2/layout/IconVerticalSolidList"/>
    <dgm:cxn modelId="{D51EBD3B-BF37-4876-AB6C-C845C3A09424}" type="presParOf" srcId="{C689EC0C-450D-4EFB-9FFD-0ABE82D12310}" destId="{E25CD93D-9A2A-4CCB-9556-F4FF370BF6AA}" srcOrd="7" destOrd="0" presId="urn:microsoft.com/office/officeart/2018/2/layout/IconVerticalSolidList"/>
    <dgm:cxn modelId="{2854A462-7714-4731-861A-245595036292}" type="presParOf" srcId="{C689EC0C-450D-4EFB-9FFD-0ABE82D12310}" destId="{123704DD-E45A-4857-AD91-C5E12BF7E32B}" srcOrd="8" destOrd="0" presId="urn:microsoft.com/office/officeart/2018/2/layout/IconVerticalSolidList"/>
    <dgm:cxn modelId="{50D9CECD-C2DB-4257-B6C4-98EA98D7C3C0}" type="presParOf" srcId="{123704DD-E45A-4857-AD91-C5E12BF7E32B}" destId="{2596CF9E-3472-430C-92B4-B5B1F6FC2BD1}" srcOrd="0" destOrd="0" presId="urn:microsoft.com/office/officeart/2018/2/layout/IconVerticalSolidList"/>
    <dgm:cxn modelId="{61DEA6A4-56B6-4AA5-B640-B3233883591D}" type="presParOf" srcId="{123704DD-E45A-4857-AD91-C5E12BF7E32B}" destId="{EBA258A2-5C1A-455E-987E-11C0D5C821E5}" srcOrd="1" destOrd="0" presId="urn:microsoft.com/office/officeart/2018/2/layout/IconVerticalSolidList"/>
    <dgm:cxn modelId="{61FDC2AF-7713-44A7-8A07-242C8EDBFFC0}" type="presParOf" srcId="{123704DD-E45A-4857-AD91-C5E12BF7E32B}" destId="{53CC1659-EAFB-4D9C-AC2D-493A399BD03B}" srcOrd="2" destOrd="0" presId="urn:microsoft.com/office/officeart/2018/2/layout/IconVerticalSolidList"/>
    <dgm:cxn modelId="{18C7E6A7-CE61-4B84-9B59-80B83BD8CE5F}" type="presParOf" srcId="{123704DD-E45A-4857-AD91-C5E12BF7E32B}" destId="{A846E219-07AC-4ED5-B167-9E33137D0B40}" srcOrd="3" destOrd="0" presId="urn:microsoft.com/office/officeart/2018/2/layout/IconVerticalSolidList"/>
    <dgm:cxn modelId="{34A1804F-43BC-4430-9253-880067630C5E}" type="presParOf" srcId="{C689EC0C-450D-4EFB-9FFD-0ABE82D12310}" destId="{B710DB34-5322-4877-AFF9-D91C0A514904}" srcOrd="9" destOrd="0" presId="urn:microsoft.com/office/officeart/2018/2/layout/IconVerticalSolidList"/>
    <dgm:cxn modelId="{8DF458D3-9486-489E-BDC0-28CAF9761B49}" type="presParOf" srcId="{C689EC0C-450D-4EFB-9FFD-0ABE82D12310}" destId="{DD2C8759-9A87-4510-A1BC-D4FBF9A9BFB4}" srcOrd="10" destOrd="0" presId="urn:microsoft.com/office/officeart/2018/2/layout/IconVerticalSolidList"/>
    <dgm:cxn modelId="{62FD6D32-D388-4D92-B3B1-3FBF00ECD567}" type="presParOf" srcId="{DD2C8759-9A87-4510-A1BC-D4FBF9A9BFB4}" destId="{5B2CEEC5-B6F0-406F-B43A-521D9ED254EE}" srcOrd="0" destOrd="0" presId="urn:microsoft.com/office/officeart/2018/2/layout/IconVerticalSolidList"/>
    <dgm:cxn modelId="{155006FB-5FA9-4A7B-9548-E73C3A3D6F64}" type="presParOf" srcId="{DD2C8759-9A87-4510-A1BC-D4FBF9A9BFB4}" destId="{5FFAEAFD-219E-496C-98DC-59A6A066D3D2}" srcOrd="1" destOrd="0" presId="urn:microsoft.com/office/officeart/2018/2/layout/IconVerticalSolidList"/>
    <dgm:cxn modelId="{18DC0404-0DFB-46E8-964F-E0FD813D5D29}" type="presParOf" srcId="{DD2C8759-9A87-4510-A1BC-D4FBF9A9BFB4}" destId="{327970D6-F8B4-49FE-A2E4-C24A033329D1}" srcOrd="2" destOrd="0" presId="urn:microsoft.com/office/officeart/2018/2/layout/IconVerticalSolidList"/>
    <dgm:cxn modelId="{815E19A6-E515-4D9A-8B92-77685F8E2D40}" type="presParOf" srcId="{DD2C8759-9A87-4510-A1BC-D4FBF9A9BFB4}" destId="{B1FA8D52-F03B-4C9B-91F2-7165EF101E40}"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FD7E6D-7A4B-4BAE-B263-3C33F3A63E94}"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77EF9D7E-9D63-46D2-A966-9B39D7040788}">
      <dgm:prSet phldr="0"/>
      <dgm:spPr/>
      <dgm:t>
        <a:bodyPr/>
        <a:lstStyle/>
        <a:p>
          <a:r>
            <a:rPr lang="en-GB" dirty="0">
              <a:latin typeface="Corbel" panose="020B0503020204020204"/>
              <a:ea typeface="+mn-ea"/>
              <a:cs typeface="+mn-cs"/>
            </a:rPr>
            <a:t>STRENGTHS</a:t>
          </a:r>
          <a:endParaRPr lang="en-GB" dirty="0">
            <a:latin typeface="Rockwell" panose="02060603020205020403"/>
            <a:ea typeface="+mn-ea"/>
            <a:cs typeface="+mn-cs"/>
          </a:endParaRPr>
        </a:p>
      </dgm:t>
    </dgm:pt>
    <dgm:pt modelId="{1382FC7C-8389-4ABF-8ACE-2F8E7EB1E627}" type="parTrans" cxnId="{5E00EC8F-620C-480A-9EB6-F903FDCAAC02}">
      <dgm:prSet/>
      <dgm:spPr/>
      <dgm:t>
        <a:bodyPr/>
        <a:lstStyle/>
        <a:p>
          <a:endParaRPr lang="en-US"/>
        </a:p>
      </dgm:t>
    </dgm:pt>
    <dgm:pt modelId="{C90C486C-F4EF-4E50-9CE6-7BBD62081B6A}" type="sibTrans" cxnId="{5E00EC8F-620C-480A-9EB6-F903FDCAAC02}">
      <dgm:prSet/>
      <dgm:spPr/>
      <dgm:t>
        <a:bodyPr/>
        <a:lstStyle/>
        <a:p>
          <a:endParaRPr lang="en-US"/>
        </a:p>
      </dgm:t>
    </dgm:pt>
    <dgm:pt modelId="{DBF34150-EAC4-4631-9FD1-9F3CF53522DA}">
      <dgm:prSet/>
      <dgm:spPr/>
      <dgm:t>
        <a:bodyPr/>
        <a:lstStyle/>
        <a:p>
          <a:r>
            <a:rPr lang="en-GB" dirty="0">
              <a:latin typeface="Rockwell" panose="02060603020205020403"/>
              <a:ea typeface="+mn-ea"/>
              <a:cs typeface="+mn-cs"/>
            </a:rPr>
            <a:t>evidence based</a:t>
          </a:r>
          <a:endParaRPr lang="en-US" dirty="0">
            <a:latin typeface="Rockwell" panose="02060603020205020403"/>
            <a:ea typeface="+mn-ea"/>
            <a:cs typeface="+mn-cs"/>
          </a:endParaRPr>
        </a:p>
      </dgm:t>
    </dgm:pt>
    <dgm:pt modelId="{6CA4C948-5713-43F8-83CB-21F5D4AB7309}" type="parTrans" cxnId="{0F9F8B4E-BA05-4E11-96AE-95773B660C40}">
      <dgm:prSet/>
      <dgm:spPr/>
      <dgm:t>
        <a:bodyPr/>
        <a:lstStyle/>
        <a:p>
          <a:endParaRPr lang="en-US"/>
        </a:p>
      </dgm:t>
    </dgm:pt>
    <dgm:pt modelId="{1A63167B-3D73-42A5-93D0-8BDDA127D2E8}" type="sibTrans" cxnId="{0F9F8B4E-BA05-4E11-96AE-95773B660C40}">
      <dgm:prSet/>
      <dgm:spPr/>
      <dgm:t>
        <a:bodyPr/>
        <a:lstStyle/>
        <a:p>
          <a:endParaRPr lang="en-US"/>
        </a:p>
      </dgm:t>
    </dgm:pt>
    <dgm:pt modelId="{9E2C55BA-A1D8-4CC8-9D6B-026C2317BA85}">
      <dgm:prSet/>
      <dgm:spPr/>
      <dgm:t>
        <a:bodyPr/>
        <a:lstStyle/>
        <a:p>
          <a:r>
            <a:rPr lang="en-GB" dirty="0">
              <a:latin typeface="Rockwell" panose="02060603020205020403"/>
              <a:ea typeface="+mn-ea"/>
              <a:cs typeface="+mn-cs"/>
            </a:rPr>
            <a:t>highlights important of early years care</a:t>
          </a:r>
          <a:endParaRPr lang="en-US" dirty="0">
            <a:latin typeface="Rockwell" panose="02060603020205020403"/>
            <a:ea typeface="+mn-ea"/>
            <a:cs typeface="+mn-cs"/>
          </a:endParaRPr>
        </a:p>
      </dgm:t>
    </dgm:pt>
    <dgm:pt modelId="{5E373363-219B-4230-8B93-81D3461BF3F4}" type="parTrans" cxnId="{DACDB405-37DD-4767-99D0-9A8B498C36D3}">
      <dgm:prSet/>
      <dgm:spPr/>
      <dgm:t>
        <a:bodyPr/>
        <a:lstStyle/>
        <a:p>
          <a:endParaRPr lang="en-US"/>
        </a:p>
      </dgm:t>
    </dgm:pt>
    <dgm:pt modelId="{9E420C16-2DBA-400D-A366-43AC2EEC8AD5}" type="sibTrans" cxnId="{DACDB405-37DD-4767-99D0-9A8B498C36D3}">
      <dgm:prSet/>
      <dgm:spPr/>
      <dgm:t>
        <a:bodyPr/>
        <a:lstStyle/>
        <a:p>
          <a:endParaRPr lang="en-US"/>
        </a:p>
      </dgm:t>
    </dgm:pt>
    <dgm:pt modelId="{0248B38D-A2F5-4AAC-B1EC-EB652AF1891F}">
      <dgm:prSet/>
      <dgm:spPr/>
      <dgm:t>
        <a:bodyPr/>
        <a:lstStyle/>
        <a:p>
          <a:r>
            <a:rPr lang="en-GB" dirty="0">
              <a:latin typeface="Rockwell"/>
              <a:ea typeface="+mn-ea"/>
              <a:cs typeface="+mn-cs"/>
            </a:rPr>
            <a:t>applied in practise (key person approach)</a:t>
          </a:r>
          <a:endParaRPr lang="en-US" dirty="0">
            <a:latin typeface="Rockwell" panose="02060603020205020403"/>
            <a:ea typeface="+mn-ea"/>
            <a:cs typeface="+mn-cs"/>
          </a:endParaRPr>
        </a:p>
      </dgm:t>
    </dgm:pt>
    <dgm:pt modelId="{0F7AF564-8369-45B9-8334-C1E5CCCE3CBA}" type="parTrans" cxnId="{D5BA2CA1-BA5D-4920-B09D-31A698CDB88C}">
      <dgm:prSet/>
      <dgm:spPr/>
      <dgm:t>
        <a:bodyPr/>
        <a:lstStyle/>
        <a:p>
          <a:endParaRPr lang="en-US"/>
        </a:p>
      </dgm:t>
    </dgm:pt>
    <dgm:pt modelId="{1F77F793-1768-4E8A-955C-539044E62731}" type="sibTrans" cxnId="{D5BA2CA1-BA5D-4920-B09D-31A698CDB88C}">
      <dgm:prSet/>
      <dgm:spPr/>
      <dgm:t>
        <a:bodyPr/>
        <a:lstStyle/>
        <a:p>
          <a:endParaRPr lang="en-US"/>
        </a:p>
      </dgm:t>
    </dgm:pt>
    <dgm:pt modelId="{708BCDCB-5683-4DA9-92A8-49778692C478}">
      <dgm:prSet phldr="0"/>
      <dgm:spPr/>
      <dgm:t>
        <a:bodyPr/>
        <a:lstStyle/>
        <a:p>
          <a:r>
            <a:rPr lang="en-GB" dirty="0">
              <a:latin typeface="Corbel" panose="020B0503020204020204"/>
              <a:ea typeface="+mn-ea"/>
              <a:cs typeface="+mn-cs"/>
            </a:rPr>
            <a:t>LIMITATION</a:t>
          </a:r>
          <a:endParaRPr lang="en-GB" dirty="0">
            <a:latin typeface="Rockwell" panose="02060603020205020403"/>
            <a:ea typeface="+mn-ea"/>
            <a:cs typeface="+mn-cs"/>
          </a:endParaRPr>
        </a:p>
      </dgm:t>
    </dgm:pt>
    <dgm:pt modelId="{0C51B536-4AEC-430E-8657-8ED3DA8C5E5D}" type="parTrans" cxnId="{DAB8B283-357A-4CDB-8896-76CC3F8E80D2}">
      <dgm:prSet/>
      <dgm:spPr/>
      <dgm:t>
        <a:bodyPr/>
        <a:lstStyle/>
        <a:p>
          <a:endParaRPr lang="en-US"/>
        </a:p>
      </dgm:t>
    </dgm:pt>
    <dgm:pt modelId="{7A887B5E-F55D-4E4C-9726-15D4712F1BB5}" type="sibTrans" cxnId="{DAB8B283-357A-4CDB-8896-76CC3F8E80D2}">
      <dgm:prSet/>
      <dgm:spPr/>
      <dgm:t>
        <a:bodyPr/>
        <a:lstStyle/>
        <a:p>
          <a:endParaRPr lang="en-US"/>
        </a:p>
      </dgm:t>
    </dgm:pt>
    <dgm:pt modelId="{B22E33DF-086F-4D44-8C8F-C4BCDDAD6AC7}">
      <dgm:prSet/>
      <dgm:spPr/>
      <dgm:t>
        <a:bodyPr/>
        <a:lstStyle/>
        <a:p>
          <a:pPr rtl="0"/>
          <a:r>
            <a:rPr lang="en-GB" dirty="0">
              <a:latin typeface="Rockwell" panose="02060603020205020403"/>
              <a:ea typeface="+mn-ea"/>
              <a:cs typeface="+mn-cs"/>
            </a:rPr>
            <a:t>over emphasis on mother, undervalues multiple attachments </a:t>
          </a:r>
          <a:endParaRPr lang="en-US" dirty="0">
            <a:latin typeface="Rockwell" panose="02060603020205020403"/>
            <a:ea typeface="+mn-ea"/>
            <a:cs typeface="+mn-cs"/>
          </a:endParaRPr>
        </a:p>
      </dgm:t>
    </dgm:pt>
    <dgm:pt modelId="{116BE786-100F-46F5-8841-3A2D7E49E6F5}" type="parTrans" cxnId="{B8658379-D846-40F0-ACD1-F0F7A724ACC9}">
      <dgm:prSet/>
      <dgm:spPr/>
      <dgm:t>
        <a:bodyPr/>
        <a:lstStyle/>
        <a:p>
          <a:endParaRPr lang="en-US"/>
        </a:p>
      </dgm:t>
    </dgm:pt>
    <dgm:pt modelId="{9104B10A-B330-4108-91B1-141B51CAAAAB}" type="sibTrans" cxnId="{B8658379-D846-40F0-ACD1-F0F7A724ACC9}">
      <dgm:prSet/>
      <dgm:spPr/>
      <dgm:t>
        <a:bodyPr/>
        <a:lstStyle/>
        <a:p>
          <a:endParaRPr lang="en-US"/>
        </a:p>
      </dgm:t>
    </dgm:pt>
    <dgm:pt modelId="{10C05671-CC39-4DA3-A7F2-3B61B9FDA25C}">
      <dgm:prSet/>
      <dgm:spPr/>
      <dgm:t>
        <a:bodyPr/>
        <a:lstStyle/>
        <a:p>
          <a:pPr rtl="0"/>
          <a:r>
            <a:rPr lang="en-GB" dirty="0">
              <a:latin typeface="Rockwell" panose="02060603020205020403"/>
              <a:ea typeface="+mn-ea"/>
              <a:cs typeface="+mn-cs"/>
            </a:rPr>
            <a:t>ignores cultural variation, based mainly on western middle class </a:t>
          </a:r>
          <a:r>
            <a:rPr lang="en-GB" dirty="0" err="1">
              <a:latin typeface="Rockwell" panose="02060603020205020403"/>
              <a:ea typeface="+mn-ea"/>
              <a:cs typeface="+mn-cs"/>
            </a:rPr>
            <a:t>famlies</a:t>
          </a:r>
          <a:endParaRPr lang="en-US" dirty="0" err="1">
            <a:latin typeface="Rockwell" panose="02060603020205020403"/>
            <a:ea typeface="+mn-ea"/>
            <a:cs typeface="+mn-cs"/>
          </a:endParaRPr>
        </a:p>
      </dgm:t>
    </dgm:pt>
    <dgm:pt modelId="{D4BF0DA0-B9C5-43DF-9C25-0AC6731EC0DA}" type="parTrans" cxnId="{30808008-F3D4-42A1-BD9E-04BA606B1C7F}">
      <dgm:prSet/>
      <dgm:spPr/>
      <dgm:t>
        <a:bodyPr/>
        <a:lstStyle/>
        <a:p>
          <a:endParaRPr lang="en-US"/>
        </a:p>
      </dgm:t>
    </dgm:pt>
    <dgm:pt modelId="{A1745065-1EF8-4861-B574-83DE8421F126}" type="sibTrans" cxnId="{30808008-F3D4-42A1-BD9E-04BA606B1C7F}">
      <dgm:prSet/>
      <dgm:spPr/>
      <dgm:t>
        <a:bodyPr/>
        <a:lstStyle/>
        <a:p>
          <a:endParaRPr lang="en-US"/>
        </a:p>
      </dgm:t>
    </dgm:pt>
    <dgm:pt modelId="{5F99FE72-8A15-4D97-99B6-D44ABBE15C10}">
      <dgm:prSet/>
      <dgm:spPr/>
      <dgm:t>
        <a:bodyPr/>
        <a:lstStyle/>
        <a:p>
          <a:pPr rtl="0"/>
          <a:r>
            <a:rPr lang="en-GB" dirty="0">
              <a:latin typeface="Rockwell" panose="02060603020205020403"/>
              <a:ea typeface="+mn-ea"/>
              <a:cs typeface="+mn-cs"/>
            </a:rPr>
            <a:t>attachment flexible beyond critical period- suggests early damage cannot be repaired.</a:t>
          </a:r>
          <a:endParaRPr lang="en-US" dirty="0">
            <a:latin typeface="Rockwell" panose="02060603020205020403"/>
            <a:ea typeface="+mn-ea"/>
            <a:cs typeface="+mn-cs"/>
          </a:endParaRPr>
        </a:p>
      </dgm:t>
    </dgm:pt>
    <dgm:pt modelId="{A673D073-E5E8-4F4F-A3CA-B66C2D82CFEF}" type="parTrans" cxnId="{B2C32B44-D056-4A58-8A15-CF866C58C9B3}">
      <dgm:prSet/>
      <dgm:spPr/>
      <dgm:t>
        <a:bodyPr/>
        <a:lstStyle/>
        <a:p>
          <a:endParaRPr lang="en-US"/>
        </a:p>
      </dgm:t>
    </dgm:pt>
    <dgm:pt modelId="{12FAEC2D-4168-4E0D-91C8-B91AC4826391}" type="sibTrans" cxnId="{B2C32B44-D056-4A58-8A15-CF866C58C9B3}">
      <dgm:prSet/>
      <dgm:spPr/>
      <dgm:t>
        <a:bodyPr/>
        <a:lstStyle/>
        <a:p>
          <a:endParaRPr lang="en-US"/>
        </a:p>
      </dgm:t>
    </dgm:pt>
    <dgm:pt modelId="{6A313335-58EE-4FC5-8A6B-FF5E8F34F853}">
      <dgm:prSet phldr="0"/>
      <dgm:spPr/>
      <dgm:t>
        <a:bodyPr/>
        <a:lstStyle/>
        <a:p>
          <a:r>
            <a:rPr lang="en-GB" dirty="0">
              <a:latin typeface="Aptos Display" panose="020F0302020204030204"/>
              <a:ea typeface="+mn-ea"/>
              <a:cs typeface="+mn-cs"/>
            </a:rPr>
            <a:t>                               </a:t>
          </a:r>
          <a:r>
            <a:rPr lang="en-GB" dirty="0">
              <a:latin typeface="Times New Roman"/>
              <a:ea typeface="+mn-ea"/>
              <a:cs typeface="Times New Roman"/>
            </a:rPr>
            <a:t>(Garrett,2023)</a:t>
          </a:r>
          <a:endParaRPr lang="en-GB" dirty="0">
            <a:latin typeface="Rockwell" panose="02060603020205020403"/>
            <a:ea typeface="+mn-ea"/>
            <a:cs typeface="+mn-cs"/>
          </a:endParaRPr>
        </a:p>
      </dgm:t>
    </dgm:pt>
    <dgm:pt modelId="{157ADB48-447B-4A97-B1D8-32C9EC1DBA92}" type="parTrans" cxnId="{3A06C218-6F41-46F2-A227-14F082F64306}">
      <dgm:prSet/>
      <dgm:spPr/>
    </dgm:pt>
    <dgm:pt modelId="{EEAED256-8BE9-4F90-BDE0-BE31B46D098D}" type="sibTrans" cxnId="{3A06C218-6F41-46F2-A227-14F082F64306}">
      <dgm:prSet/>
      <dgm:spPr/>
      <dgm:t>
        <a:bodyPr/>
        <a:lstStyle/>
        <a:p>
          <a:endParaRPr lang="en-GB"/>
        </a:p>
      </dgm:t>
    </dgm:pt>
    <dgm:pt modelId="{6418C343-7E0B-4DCF-82DF-150905FA2CBD}">
      <dgm:prSet phldr="0"/>
      <dgm:spPr/>
      <dgm:t>
        <a:bodyPr/>
        <a:lstStyle/>
        <a:p>
          <a:pPr rtl="0"/>
          <a:r>
            <a:rPr lang="en-GB" dirty="0">
              <a:latin typeface="Rockwell"/>
              <a:ea typeface="+mn-ea"/>
              <a:cs typeface="+mn-cs"/>
            </a:rPr>
            <a:t>Influenced child care, adoption and hospital policies.</a:t>
          </a:r>
        </a:p>
      </dgm:t>
    </dgm:pt>
    <dgm:pt modelId="{258BD904-DCA3-4904-90B9-492B921B2580}" type="parTrans" cxnId="{8E5EED67-D2F4-4840-ADBC-A4097BB1E185}">
      <dgm:prSet/>
      <dgm:spPr/>
    </dgm:pt>
    <dgm:pt modelId="{55D84337-F7E7-4713-ADFC-47BFFC033BB8}" type="sibTrans" cxnId="{8E5EED67-D2F4-4840-ADBC-A4097BB1E185}">
      <dgm:prSet/>
      <dgm:spPr/>
      <dgm:t>
        <a:bodyPr/>
        <a:lstStyle/>
        <a:p>
          <a:endParaRPr lang="en-GB"/>
        </a:p>
      </dgm:t>
    </dgm:pt>
    <dgm:pt modelId="{65E2E898-BC91-4E06-A7FA-76AF38D31D15}">
      <dgm:prSet phldr="0"/>
      <dgm:spPr/>
      <dgm:t>
        <a:bodyPr/>
        <a:lstStyle/>
        <a:p>
          <a:endParaRPr lang="en-GB">
            <a:latin typeface="Corbel" panose="020B0503020204020204"/>
            <a:ea typeface="+mn-ea"/>
            <a:cs typeface="+mn-cs"/>
          </a:endParaRPr>
        </a:p>
      </dgm:t>
    </dgm:pt>
    <dgm:pt modelId="{EE41D898-0749-4E77-B970-9CC70AC41AC8}" type="parTrans" cxnId="{1E328ECE-D25B-452C-855C-AFE39F3F0520}">
      <dgm:prSet/>
      <dgm:spPr/>
    </dgm:pt>
    <dgm:pt modelId="{B149608D-3ECA-410A-AC80-B1734C78B32F}" type="sibTrans" cxnId="{1E328ECE-D25B-452C-855C-AFE39F3F0520}">
      <dgm:prSet/>
      <dgm:spPr/>
      <dgm:t>
        <a:bodyPr/>
        <a:lstStyle/>
        <a:p>
          <a:endParaRPr lang="en-GB"/>
        </a:p>
      </dgm:t>
    </dgm:pt>
    <dgm:pt modelId="{3B004847-4ED8-4E4A-B176-78D3FDFEC670}">
      <dgm:prSet phldr="0"/>
      <dgm:spPr/>
      <dgm:t>
        <a:bodyPr/>
        <a:lstStyle/>
        <a:p>
          <a:pPr rtl="0"/>
          <a:endParaRPr lang="en-GB">
            <a:latin typeface="Corbel" panose="020B0503020204020204"/>
            <a:ea typeface="+mn-ea"/>
            <a:cs typeface="+mn-cs"/>
          </a:endParaRPr>
        </a:p>
      </dgm:t>
    </dgm:pt>
    <dgm:pt modelId="{9A05F069-743A-48DC-8923-13453A2352F0}" type="parTrans" cxnId="{67988D07-779F-4D50-A528-7F0D15020F1C}">
      <dgm:prSet/>
      <dgm:spPr/>
    </dgm:pt>
    <dgm:pt modelId="{C33E3B6D-EB54-44EB-9602-43DDA9D1865C}" type="sibTrans" cxnId="{67988D07-779F-4D50-A528-7F0D15020F1C}">
      <dgm:prSet/>
      <dgm:spPr/>
      <dgm:t>
        <a:bodyPr/>
        <a:lstStyle/>
        <a:p>
          <a:endParaRPr lang="en-GB"/>
        </a:p>
      </dgm:t>
    </dgm:pt>
    <dgm:pt modelId="{235D50D0-5404-40AD-B9F9-064DDF9BFB77}" type="pres">
      <dgm:prSet presAssocID="{A5FD7E6D-7A4B-4BAE-B263-3C33F3A63E94}" presName="vert0" presStyleCnt="0">
        <dgm:presLayoutVars>
          <dgm:dir/>
          <dgm:animOne val="branch"/>
          <dgm:animLvl val="lvl"/>
        </dgm:presLayoutVars>
      </dgm:prSet>
      <dgm:spPr/>
    </dgm:pt>
    <dgm:pt modelId="{496C70DA-2C60-432E-8DC3-D19898FEE737}" type="pres">
      <dgm:prSet presAssocID="{77EF9D7E-9D63-46D2-A966-9B39D7040788}" presName="thickLine" presStyleLbl="alignNode1" presStyleIdx="0" presStyleCnt="12"/>
      <dgm:spPr/>
    </dgm:pt>
    <dgm:pt modelId="{1E8BA618-0829-473B-B4E7-C07CB2244AC0}" type="pres">
      <dgm:prSet presAssocID="{77EF9D7E-9D63-46D2-A966-9B39D7040788}" presName="horz1" presStyleCnt="0"/>
      <dgm:spPr/>
    </dgm:pt>
    <dgm:pt modelId="{21844952-FB1C-4890-8DE9-4BA14C75E34D}" type="pres">
      <dgm:prSet presAssocID="{77EF9D7E-9D63-46D2-A966-9B39D7040788}" presName="tx1" presStyleLbl="revTx" presStyleIdx="0" presStyleCnt="12"/>
      <dgm:spPr/>
    </dgm:pt>
    <dgm:pt modelId="{E5D3A1BF-5276-4B79-93F1-979EDAF6ADEA}" type="pres">
      <dgm:prSet presAssocID="{77EF9D7E-9D63-46D2-A966-9B39D7040788}" presName="vert1" presStyleCnt="0"/>
      <dgm:spPr/>
    </dgm:pt>
    <dgm:pt modelId="{EFA17FC1-ABD7-4362-A8CA-963E1C9E3683}" type="pres">
      <dgm:prSet presAssocID="{DBF34150-EAC4-4631-9FD1-9F3CF53522DA}" presName="thickLine" presStyleLbl="alignNode1" presStyleIdx="1" presStyleCnt="12"/>
      <dgm:spPr/>
    </dgm:pt>
    <dgm:pt modelId="{AAD4AD20-7142-43E0-A094-34665FA62E33}" type="pres">
      <dgm:prSet presAssocID="{DBF34150-EAC4-4631-9FD1-9F3CF53522DA}" presName="horz1" presStyleCnt="0"/>
      <dgm:spPr/>
    </dgm:pt>
    <dgm:pt modelId="{2D9EE8A4-E6CB-4D57-A1F6-3CC0AA0DC390}" type="pres">
      <dgm:prSet presAssocID="{DBF34150-EAC4-4631-9FD1-9F3CF53522DA}" presName="tx1" presStyleLbl="revTx" presStyleIdx="1" presStyleCnt="12"/>
      <dgm:spPr/>
    </dgm:pt>
    <dgm:pt modelId="{DCD60F82-D280-436F-A6F8-0850D71C1D2D}" type="pres">
      <dgm:prSet presAssocID="{DBF34150-EAC4-4631-9FD1-9F3CF53522DA}" presName="vert1" presStyleCnt="0"/>
      <dgm:spPr/>
    </dgm:pt>
    <dgm:pt modelId="{B6DAD35A-2559-42A9-9DB3-0F2153AC227E}" type="pres">
      <dgm:prSet presAssocID="{9E2C55BA-A1D8-4CC8-9D6B-026C2317BA85}" presName="thickLine" presStyleLbl="alignNode1" presStyleIdx="2" presStyleCnt="12"/>
      <dgm:spPr/>
    </dgm:pt>
    <dgm:pt modelId="{5843F1C6-B2AD-4EB3-8488-11059994B18F}" type="pres">
      <dgm:prSet presAssocID="{9E2C55BA-A1D8-4CC8-9D6B-026C2317BA85}" presName="horz1" presStyleCnt="0"/>
      <dgm:spPr/>
    </dgm:pt>
    <dgm:pt modelId="{DCF624DE-C2CD-43B6-ABD1-E2D66EA480BA}" type="pres">
      <dgm:prSet presAssocID="{9E2C55BA-A1D8-4CC8-9D6B-026C2317BA85}" presName="tx1" presStyleLbl="revTx" presStyleIdx="2" presStyleCnt="12"/>
      <dgm:spPr/>
    </dgm:pt>
    <dgm:pt modelId="{FCC3F2BF-8A70-4A61-B380-0A29065F239C}" type="pres">
      <dgm:prSet presAssocID="{9E2C55BA-A1D8-4CC8-9D6B-026C2317BA85}" presName="vert1" presStyleCnt="0"/>
      <dgm:spPr/>
    </dgm:pt>
    <dgm:pt modelId="{0BBA1C60-8C30-4979-940F-B3BC7BA492F0}" type="pres">
      <dgm:prSet presAssocID="{0248B38D-A2F5-4AAC-B1EC-EB652AF1891F}" presName="thickLine" presStyleLbl="alignNode1" presStyleIdx="3" presStyleCnt="12"/>
      <dgm:spPr/>
    </dgm:pt>
    <dgm:pt modelId="{CF671F49-3BFF-4203-BF90-D676ABA71A25}" type="pres">
      <dgm:prSet presAssocID="{0248B38D-A2F5-4AAC-B1EC-EB652AF1891F}" presName="horz1" presStyleCnt="0"/>
      <dgm:spPr/>
    </dgm:pt>
    <dgm:pt modelId="{2518F640-6EE3-4061-9A03-77E8192FA84E}" type="pres">
      <dgm:prSet presAssocID="{0248B38D-A2F5-4AAC-B1EC-EB652AF1891F}" presName="tx1" presStyleLbl="revTx" presStyleIdx="3" presStyleCnt="12"/>
      <dgm:spPr/>
    </dgm:pt>
    <dgm:pt modelId="{2FF768CF-A712-4514-957A-1AE503ADBA52}" type="pres">
      <dgm:prSet presAssocID="{0248B38D-A2F5-4AAC-B1EC-EB652AF1891F}" presName="vert1" presStyleCnt="0"/>
      <dgm:spPr/>
    </dgm:pt>
    <dgm:pt modelId="{DADCEB3E-9CE5-4646-8AE9-2153043AFBD8}" type="pres">
      <dgm:prSet presAssocID="{6418C343-7E0B-4DCF-82DF-150905FA2CBD}" presName="thickLine" presStyleLbl="alignNode1" presStyleIdx="4" presStyleCnt="12"/>
      <dgm:spPr/>
    </dgm:pt>
    <dgm:pt modelId="{6CFAC974-CC49-4EF8-B749-7E2EDFA950A1}" type="pres">
      <dgm:prSet presAssocID="{6418C343-7E0B-4DCF-82DF-150905FA2CBD}" presName="horz1" presStyleCnt="0"/>
      <dgm:spPr/>
    </dgm:pt>
    <dgm:pt modelId="{77ABC406-6414-429C-82D1-1FF03B68CF8D}" type="pres">
      <dgm:prSet presAssocID="{6418C343-7E0B-4DCF-82DF-150905FA2CBD}" presName="tx1" presStyleLbl="revTx" presStyleIdx="4" presStyleCnt="12"/>
      <dgm:spPr/>
    </dgm:pt>
    <dgm:pt modelId="{83A1DDA8-7648-4D9E-8899-0B4099D237B0}" type="pres">
      <dgm:prSet presAssocID="{6418C343-7E0B-4DCF-82DF-150905FA2CBD}" presName="vert1" presStyleCnt="0"/>
      <dgm:spPr/>
    </dgm:pt>
    <dgm:pt modelId="{D0D01A2F-509C-4CFF-9759-F0280ACD3596}" type="pres">
      <dgm:prSet presAssocID="{65E2E898-BC91-4E06-A7FA-76AF38D31D15}" presName="thickLine" presStyleLbl="alignNode1" presStyleIdx="5" presStyleCnt="12"/>
      <dgm:spPr/>
    </dgm:pt>
    <dgm:pt modelId="{26BFEB19-EBEA-448A-B594-E39BC26DCF48}" type="pres">
      <dgm:prSet presAssocID="{65E2E898-BC91-4E06-A7FA-76AF38D31D15}" presName="horz1" presStyleCnt="0"/>
      <dgm:spPr/>
    </dgm:pt>
    <dgm:pt modelId="{C3247244-F11F-401B-B99F-E2026974F623}" type="pres">
      <dgm:prSet presAssocID="{65E2E898-BC91-4E06-A7FA-76AF38D31D15}" presName="tx1" presStyleLbl="revTx" presStyleIdx="5" presStyleCnt="12"/>
      <dgm:spPr/>
    </dgm:pt>
    <dgm:pt modelId="{D0B9CF5F-6E0E-4CF1-A366-B408856AD505}" type="pres">
      <dgm:prSet presAssocID="{65E2E898-BC91-4E06-A7FA-76AF38D31D15}" presName="vert1" presStyleCnt="0"/>
      <dgm:spPr/>
    </dgm:pt>
    <dgm:pt modelId="{09714B3F-ABF2-4615-BC1E-9B44CE14F3D8}" type="pres">
      <dgm:prSet presAssocID="{3B004847-4ED8-4E4A-B176-78D3FDFEC670}" presName="thickLine" presStyleLbl="alignNode1" presStyleIdx="6" presStyleCnt="12"/>
      <dgm:spPr/>
    </dgm:pt>
    <dgm:pt modelId="{F6826BA6-9D74-4977-B8C1-BB1CA2215750}" type="pres">
      <dgm:prSet presAssocID="{3B004847-4ED8-4E4A-B176-78D3FDFEC670}" presName="horz1" presStyleCnt="0"/>
      <dgm:spPr/>
    </dgm:pt>
    <dgm:pt modelId="{3484F589-584A-48C8-9AD8-616BD82476D9}" type="pres">
      <dgm:prSet presAssocID="{3B004847-4ED8-4E4A-B176-78D3FDFEC670}" presName="tx1" presStyleLbl="revTx" presStyleIdx="6" presStyleCnt="12"/>
      <dgm:spPr/>
    </dgm:pt>
    <dgm:pt modelId="{6EAF4E76-024A-45D6-8506-AC6F0382F2AB}" type="pres">
      <dgm:prSet presAssocID="{3B004847-4ED8-4E4A-B176-78D3FDFEC670}" presName="vert1" presStyleCnt="0"/>
      <dgm:spPr/>
    </dgm:pt>
    <dgm:pt modelId="{E7CA7064-0052-4317-8D50-2D10CBAC2CE1}" type="pres">
      <dgm:prSet presAssocID="{708BCDCB-5683-4DA9-92A8-49778692C478}" presName="thickLine" presStyleLbl="alignNode1" presStyleIdx="7" presStyleCnt="12"/>
      <dgm:spPr/>
    </dgm:pt>
    <dgm:pt modelId="{76B97F1B-8ADE-46F9-A397-69F539BED306}" type="pres">
      <dgm:prSet presAssocID="{708BCDCB-5683-4DA9-92A8-49778692C478}" presName="horz1" presStyleCnt="0"/>
      <dgm:spPr/>
    </dgm:pt>
    <dgm:pt modelId="{74F2A877-E3D6-4F63-8454-8B37F959A8E5}" type="pres">
      <dgm:prSet presAssocID="{708BCDCB-5683-4DA9-92A8-49778692C478}" presName="tx1" presStyleLbl="revTx" presStyleIdx="7" presStyleCnt="12"/>
      <dgm:spPr/>
    </dgm:pt>
    <dgm:pt modelId="{E67389F6-7DE3-4F46-85A7-46E17AE80706}" type="pres">
      <dgm:prSet presAssocID="{708BCDCB-5683-4DA9-92A8-49778692C478}" presName="vert1" presStyleCnt="0"/>
      <dgm:spPr/>
    </dgm:pt>
    <dgm:pt modelId="{8CE40472-DB90-4CB9-950A-9F1D779A8860}" type="pres">
      <dgm:prSet presAssocID="{B22E33DF-086F-4D44-8C8F-C4BCDDAD6AC7}" presName="thickLine" presStyleLbl="alignNode1" presStyleIdx="8" presStyleCnt="12"/>
      <dgm:spPr/>
    </dgm:pt>
    <dgm:pt modelId="{D8FBA251-75EE-4D95-BAB2-F94B03D9811F}" type="pres">
      <dgm:prSet presAssocID="{B22E33DF-086F-4D44-8C8F-C4BCDDAD6AC7}" presName="horz1" presStyleCnt="0"/>
      <dgm:spPr/>
    </dgm:pt>
    <dgm:pt modelId="{5681E0FC-6017-490B-9089-5F250097720F}" type="pres">
      <dgm:prSet presAssocID="{B22E33DF-086F-4D44-8C8F-C4BCDDAD6AC7}" presName="tx1" presStyleLbl="revTx" presStyleIdx="8" presStyleCnt="12"/>
      <dgm:spPr/>
    </dgm:pt>
    <dgm:pt modelId="{F287896E-761F-4F67-9EC2-CF055F9EFC4D}" type="pres">
      <dgm:prSet presAssocID="{B22E33DF-086F-4D44-8C8F-C4BCDDAD6AC7}" presName="vert1" presStyleCnt="0"/>
      <dgm:spPr/>
    </dgm:pt>
    <dgm:pt modelId="{B00C22EF-1085-47D8-AB65-5A7FF1705695}" type="pres">
      <dgm:prSet presAssocID="{10C05671-CC39-4DA3-A7F2-3B61B9FDA25C}" presName="thickLine" presStyleLbl="alignNode1" presStyleIdx="9" presStyleCnt="12"/>
      <dgm:spPr/>
    </dgm:pt>
    <dgm:pt modelId="{3C66E216-AFFB-490B-A4F0-7CFCA3F28EE1}" type="pres">
      <dgm:prSet presAssocID="{10C05671-CC39-4DA3-A7F2-3B61B9FDA25C}" presName="horz1" presStyleCnt="0"/>
      <dgm:spPr/>
    </dgm:pt>
    <dgm:pt modelId="{27DA0F30-DE2F-4075-88B3-5C3728A19488}" type="pres">
      <dgm:prSet presAssocID="{10C05671-CC39-4DA3-A7F2-3B61B9FDA25C}" presName="tx1" presStyleLbl="revTx" presStyleIdx="9" presStyleCnt="12"/>
      <dgm:spPr/>
    </dgm:pt>
    <dgm:pt modelId="{A2E622CD-B644-4308-91EB-481E70E7237A}" type="pres">
      <dgm:prSet presAssocID="{10C05671-CC39-4DA3-A7F2-3B61B9FDA25C}" presName="vert1" presStyleCnt="0"/>
      <dgm:spPr/>
    </dgm:pt>
    <dgm:pt modelId="{C1B701B6-C46B-4D73-8B9D-19C01B141BD4}" type="pres">
      <dgm:prSet presAssocID="{5F99FE72-8A15-4D97-99B6-D44ABBE15C10}" presName="thickLine" presStyleLbl="alignNode1" presStyleIdx="10" presStyleCnt="12"/>
      <dgm:spPr/>
    </dgm:pt>
    <dgm:pt modelId="{A0699328-56D3-4900-8897-54ABDC61903D}" type="pres">
      <dgm:prSet presAssocID="{5F99FE72-8A15-4D97-99B6-D44ABBE15C10}" presName="horz1" presStyleCnt="0"/>
      <dgm:spPr/>
    </dgm:pt>
    <dgm:pt modelId="{B9A8C9B4-950F-45EA-AAF0-9F5D578E596B}" type="pres">
      <dgm:prSet presAssocID="{5F99FE72-8A15-4D97-99B6-D44ABBE15C10}" presName="tx1" presStyleLbl="revTx" presStyleIdx="10" presStyleCnt="12"/>
      <dgm:spPr/>
    </dgm:pt>
    <dgm:pt modelId="{57F41DE0-572C-4A7F-A37D-62F00B3841A8}" type="pres">
      <dgm:prSet presAssocID="{5F99FE72-8A15-4D97-99B6-D44ABBE15C10}" presName="vert1" presStyleCnt="0"/>
      <dgm:spPr/>
    </dgm:pt>
    <dgm:pt modelId="{CB780334-FE56-4483-9CD7-ACBDBC9DB543}" type="pres">
      <dgm:prSet presAssocID="{6A313335-58EE-4FC5-8A6B-FF5E8F34F853}" presName="thickLine" presStyleLbl="alignNode1" presStyleIdx="11" presStyleCnt="12"/>
      <dgm:spPr/>
    </dgm:pt>
    <dgm:pt modelId="{DE38025A-5D1B-4565-B575-C35FB251E2EB}" type="pres">
      <dgm:prSet presAssocID="{6A313335-58EE-4FC5-8A6B-FF5E8F34F853}" presName="horz1" presStyleCnt="0"/>
      <dgm:spPr/>
    </dgm:pt>
    <dgm:pt modelId="{BB04F7FA-070E-4E29-8205-DA9A1D059F3E}" type="pres">
      <dgm:prSet presAssocID="{6A313335-58EE-4FC5-8A6B-FF5E8F34F853}" presName="tx1" presStyleLbl="revTx" presStyleIdx="11" presStyleCnt="12"/>
      <dgm:spPr/>
    </dgm:pt>
    <dgm:pt modelId="{3F0417E1-BD36-430F-9BCC-6C5E277839B2}" type="pres">
      <dgm:prSet presAssocID="{6A313335-58EE-4FC5-8A6B-FF5E8F34F853}" presName="vert1" presStyleCnt="0"/>
      <dgm:spPr/>
    </dgm:pt>
  </dgm:ptLst>
  <dgm:cxnLst>
    <dgm:cxn modelId="{DACDB405-37DD-4767-99D0-9A8B498C36D3}" srcId="{A5FD7E6D-7A4B-4BAE-B263-3C33F3A63E94}" destId="{9E2C55BA-A1D8-4CC8-9D6B-026C2317BA85}" srcOrd="2" destOrd="0" parTransId="{5E373363-219B-4230-8B93-81D3461BF3F4}" sibTransId="{9E420C16-2DBA-400D-A366-43AC2EEC8AD5}"/>
    <dgm:cxn modelId="{67988D07-779F-4D50-A528-7F0D15020F1C}" srcId="{A5FD7E6D-7A4B-4BAE-B263-3C33F3A63E94}" destId="{3B004847-4ED8-4E4A-B176-78D3FDFEC670}" srcOrd="6" destOrd="0" parTransId="{9A05F069-743A-48DC-8923-13453A2352F0}" sibTransId="{C33E3B6D-EB54-44EB-9602-43DDA9D1865C}"/>
    <dgm:cxn modelId="{30808008-F3D4-42A1-BD9E-04BA606B1C7F}" srcId="{A5FD7E6D-7A4B-4BAE-B263-3C33F3A63E94}" destId="{10C05671-CC39-4DA3-A7F2-3B61B9FDA25C}" srcOrd="9" destOrd="0" parTransId="{D4BF0DA0-B9C5-43DF-9C25-0AC6731EC0DA}" sibTransId="{A1745065-1EF8-4861-B574-83DE8421F126}"/>
    <dgm:cxn modelId="{3A06C218-6F41-46F2-A227-14F082F64306}" srcId="{A5FD7E6D-7A4B-4BAE-B263-3C33F3A63E94}" destId="{6A313335-58EE-4FC5-8A6B-FF5E8F34F853}" srcOrd="11" destOrd="0" parTransId="{157ADB48-447B-4A97-B1D8-32C9EC1DBA92}" sibTransId="{EEAED256-8BE9-4F90-BDE0-BE31B46D098D}"/>
    <dgm:cxn modelId="{E1347826-74FB-4E44-8D94-381F4050247F}" type="presOf" srcId="{6418C343-7E0B-4DCF-82DF-150905FA2CBD}" destId="{77ABC406-6414-429C-82D1-1FF03B68CF8D}" srcOrd="0" destOrd="0" presId="urn:microsoft.com/office/officeart/2008/layout/LinedList"/>
    <dgm:cxn modelId="{B2C32B44-D056-4A58-8A15-CF866C58C9B3}" srcId="{A5FD7E6D-7A4B-4BAE-B263-3C33F3A63E94}" destId="{5F99FE72-8A15-4D97-99B6-D44ABBE15C10}" srcOrd="10" destOrd="0" parTransId="{A673D073-E5E8-4F4F-A3CA-B66C2D82CFEF}" sibTransId="{12FAEC2D-4168-4E0D-91C8-B91AC4826391}"/>
    <dgm:cxn modelId="{9F442766-1C4D-412F-B5D8-BD6328EAF205}" type="presOf" srcId="{3B004847-4ED8-4E4A-B176-78D3FDFEC670}" destId="{3484F589-584A-48C8-9AD8-616BD82476D9}" srcOrd="0" destOrd="0" presId="urn:microsoft.com/office/officeart/2008/layout/LinedList"/>
    <dgm:cxn modelId="{8E5EED67-D2F4-4840-ADBC-A4097BB1E185}" srcId="{A5FD7E6D-7A4B-4BAE-B263-3C33F3A63E94}" destId="{6418C343-7E0B-4DCF-82DF-150905FA2CBD}" srcOrd="4" destOrd="0" parTransId="{258BD904-DCA3-4904-90B9-492B921B2580}" sibTransId="{55D84337-F7E7-4713-ADFC-47BFFC033BB8}"/>
    <dgm:cxn modelId="{0F9F8B4E-BA05-4E11-96AE-95773B660C40}" srcId="{A5FD7E6D-7A4B-4BAE-B263-3C33F3A63E94}" destId="{DBF34150-EAC4-4631-9FD1-9F3CF53522DA}" srcOrd="1" destOrd="0" parTransId="{6CA4C948-5713-43F8-83CB-21F5D4AB7309}" sibTransId="{1A63167B-3D73-42A5-93D0-8BDDA127D2E8}"/>
    <dgm:cxn modelId="{B094CF52-11C4-4445-BD04-64726ED32288}" type="presOf" srcId="{5F99FE72-8A15-4D97-99B6-D44ABBE15C10}" destId="{B9A8C9B4-950F-45EA-AAF0-9F5D578E596B}" srcOrd="0" destOrd="0" presId="urn:microsoft.com/office/officeart/2008/layout/LinedList"/>
    <dgm:cxn modelId="{DA08E953-431A-4896-A837-77D49BD8F3F6}" type="presOf" srcId="{10C05671-CC39-4DA3-A7F2-3B61B9FDA25C}" destId="{27DA0F30-DE2F-4075-88B3-5C3728A19488}" srcOrd="0" destOrd="0" presId="urn:microsoft.com/office/officeart/2008/layout/LinedList"/>
    <dgm:cxn modelId="{B8658379-D846-40F0-ACD1-F0F7A724ACC9}" srcId="{A5FD7E6D-7A4B-4BAE-B263-3C33F3A63E94}" destId="{B22E33DF-086F-4D44-8C8F-C4BCDDAD6AC7}" srcOrd="8" destOrd="0" parTransId="{116BE786-100F-46F5-8841-3A2D7E49E6F5}" sibTransId="{9104B10A-B330-4108-91B1-141B51CAAAAB}"/>
    <dgm:cxn modelId="{DAB8B283-357A-4CDB-8896-76CC3F8E80D2}" srcId="{A5FD7E6D-7A4B-4BAE-B263-3C33F3A63E94}" destId="{708BCDCB-5683-4DA9-92A8-49778692C478}" srcOrd="7" destOrd="0" parTransId="{0C51B536-4AEC-430E-8657-8ED3DA8C5E5D}" sibTransId="{7A887B5E-F55D-4E4C-9726-15D4712F1BB5}"/>
    <dgm:cxn modelId="{99DECE83-A932-42F9-AF53-FAA723277EFC}" type="presOf" srcId="{65E2E898-BC91-4E06-A7FA-76AF38D31D15}" destId="{C3247244-F11F-401B-B99F-E2026974F623}" srcOrd="0" destOrd="0" presId="urn:microsoft.com/office/officeart/2008/layout/LinedList"/>
    <dgm:cxn modelId="{5E00EC8F-620C-480A-9EB6-F903FDCAAC02}" srcId="{A5FD7E6D-7A4B-4BAE-B263-3C33F3A63E94}" destId="{77EF9D7E-9D63-46D2-A966-9B39D7040788}" srcOrd="0" destOrd="0" parTransId="{1382FC7C-8389-4ABF-8ACE-2F8E7EB1E627}" sibTransId="{C90C486C-F4EF-4E50-9CE6-7BBD62081B6A}"/>
    <dgm:cxn modelId="{A228339C-55A3-4564-AB2A-E096F46C9BFA}" type="presOf" srcId="{0248B38D-A2F5-4AAC-B1EC-EB652AF1891F}" destId="{2518F640-6EE3-4061-9A03-77E8192FA84E}" srcOrd="0" destOrd="0" presId="urn:microsoft.com/office/officeart/2008/layout/LinedList"/>
    <dgm:cxn modelId="{D5BA2CA1-BA5D-4920-B09D-31A698CDB88C}" srcId="{A5FD7E6D-7A4B-4BAE-B263-3C33F3A63E94}" destId="{0248B38D-A2F5-4AAC-B1EC-EB652AF1891F}" srcOrd="3" destOrd="0" parTransId="{0F7AF564-8369-45B9-8334-C1E5CCCE3CBA}" sibTransId="{1F77F793-1768-4E8A-955C-539044E62731}"/>
    <dgm:cxn modelId="{7F8686B2-8CFC-431E-B917-B196299F3ECC}" type="presOf" srcId="{DBF34150-EAC4-4631-9FD1-9F3CF53522DA}" destId="{2D9EE8A4-E6CB-4D57-A1F6-3CC0AA0DC390}" srcOrd="0" destOrd="0" presId="urn:microsoft.com/office/officeart/2008/layout/LinedList"/>
    <dgm:cxn modelId="{35A458C8-AE0E-436F-B60F-8447E91330D4}" type="presOf" srcId="{708BCDCB-5683-4DA9-92A8-49778692C478}" destId="{74F2A877-E3D6-4F63-8454-8B37F959A8E5}" srcOrd="0" destOrd="0" presId="urn:microsoft.com/office/officeart/2008/layout/LinedList"/>
    <dgm:cxn modelId="{1E328ECE-D25B-452C-855C-AFE39F3F0520}" srcId="{A5FD7E6D-7A4B-4BAE-B263-3C33F3A63E94}" destId="{65E2E898-BC91-4E06-A7FA-76AF38D31D15}" srcOrd="5" destOrd="0" parTransId="{EE41D898-0749-4E77-B970-9CC70AC41AC8}" sibTransId="{B149608D-3ECA-410A-AC80-B1734C78B32F}"/>
    <dgm:cxn modelId="{B0671ED3-D6DA-4B39-9018-BAE28D0C9A1B}" type="presOf" srcId="{9E2C55BA-A1D8-4CC8-9D6B-026C2317BA85}" destId="{DCF624DE-C2CD-43B6-ABD1-E2D66EA480BA}" srcOrd="0" destOrd="0" presId="urn:microsoft.com/office/officeart/2008/layout/LinedList"/>
    <dgm:cxn modelId="{29E75DD3-121A-40FA-B231-FC551C69C7AD}" type="presOf" srcId="{A5FD7E6D-7A4B-4BAE-B263-3C33F3A63E94}" destId="{235D50D0-5404-40AD-B9F9-064DDF9BFB77}" srcOrd="0" destOrd="0" presId="urn:microsoft.com/office/officeart/2008/layout/LinedList"/>
    <dgm:cxn modelId="{4587B5DD-DEEB-41CF-9979-9C329ECCD972}" type="presOf" srcId="{B22E33DF-086F-4D44-8C8F-C4BCDDAD6AC7}" destId="{5681E0FC-6017-490B-9089-5F250097720F}" srcOrd="0" destOrd="0" presId="urn:microsoft.com/office/officeart/2008/layout/LinedList"/>
    <dgm:cxn modelId="{1C3127EF-4100-4C97-9DEB-93CD60AF84D6}" type="presOf" srcId="{77EF9D7E-9D63-46D2-A966-9B39D7040788}" destId="{21844952-FB1C-4890-8DE9-4BA14C75E34D}" srcOrd="0" destOrd="0" presId="urn:microsoft.com/office/officeart/2008/layout/LinedList"/>
    <dgm:cxn modelId="{FCB1E4F2-354A-499E-BFF5-3F04BD851DE9}" type="presOf" srcId="{6A313335-58EE-4FC5-8A6B-FF5E8F34F853}" destId="{BB04F7FA-070E-4E29-8205-DA9A1D059F3E}" srcOrd="0" destOrd="0" presId="urn:microsoft.com/office/officeart/2008/layout/LinedList"/>
    <dgm:cxn modelId="{4A08C973-7847-4E00-84EA-8C05470411A9}" type="presParOf" srcId="{235D50D0-5404-40AD-B9F9-064DDF9BFB77}" destId="{496C70DA-2C60-432E-8DC3-D19898FEE737}" srcOrd="0" destOrd="0" presId="urn:microsoft.com/office/officeart/2008/layout/LinedList"/>
    <dgm:cxn modelId="{82774057-388A-48FA-93D6-BE61A7AFDD81}" type="presParOf" srcId="{235D50D0-5404-40AD-B9F9-064DDF9BFB77}" destId="{1E8BA618-0829-473B-B4E7-C07CB2244AC0}" srcOrd="1" destOrd="0" presId="urn:microsoft.com/office/officeart/2008/layout/LinedList"/>
    <dgm:cxn modelId="{3BBDB192-4F4B-4228-A5F6-26228D108EFE}" type="presParOf" srcId="{1E8BA618-0829-473B-B4E7-C07CB2244AC0}" destId="{21844952-FB1C-4890-8DE9-4BA14C75E34D}" srcOrd="0" destOrd="0" presId="urn:microsoft.com/office/officeart/2008/layout/LinedList"/>
    <dgm:cxn modelId="{76580EE7-1269-4D69-83C4-AFE0BF126215}" type="presParOf" srcId="{1E8BA618-0829-473B-B4E7-C07CB2244AC0}" destId="{E5D3A1BF-5276-4B79-93F1-979EDAF6ADEA}" srcOrd="1" destOrd="0" presId="urn:microsoft.com/office/officeart/2008/layout/LinedList"/>
    <dgm:cxn modelId="{6C21B4CD-0C72-440F-A52A-E28598671264}" type="presParOf" srcId="{235D50D0-5404-40AD-B9F9-064DDF9BFB77}" destId="{EFA17FC1-ABD7-4362-A8CA-963E1C9E3683}" srcOrd="2" destOrd="0" presId="urn:microsoft.com/office/officeart/2008/layout/LinedList"/>
    <dgm:cxn modelId="{46C0ECD4-238E-4F45-8E6A-50CE17A76891}" type="presParOf" srcId="{235D50D0-5404-40AD-B9F9-064DDF9BFB77}" destId="{AAD4AD20-7142-43E0-A094-34665FA62E33}" srcOrd="3" destOrd="0" presId="urn:microsoft.com/office/officeart/2008/layout/LinedList"/>
    <dgm:cxn modelId="{3E7DC105-3243-4055-9265-5C25C5935B86}" type="presParOf" srcId="{AAD4AD20-7142-43E0-A094-34665FA62E33}" destId="{2D9EE8A4-E6CB-4D57-A1F6-3CC0AA0DC390}" srcOrd="0" destOrd="0" presId="urn:microsoft.com/office/officeart/2008/layout/LinedList"/>
    <dgm:cxn modelId="{0CE6B955-A757-48E4-9307-0989CFC8714A}" type="presParOf" srcId="{AAD4AD20-7142-43E0-A094-34665FA62E33}" destId="{DCD60F82-D280-436F-A6F8-0850D71C1D2D}" srcOrd="1" destOrd="0" presId="urn:microsoft.com/office/officeart/2008/layout/LinedList"/>
    <dgm:cxn modelId="{80BBC6BD-8316-414A-B6FB-9B3C8A1EAE0B}" type="presParOf" srcId="{235D50D0-5404-40AD-B9F9-064DDF9BFB77}" destId="{B6DAD35A-2559-42A9-9DB3-0F2153AC227E}" srcOrd="4" destOrd="0" presId="urn:microsoft.com/office/officeart/2008/layout/LinedList"/>
    <dgm:cxn modelId="{21FB3EB2-B64C-4296-AA12-6AB507C1D1E7}" type="presParOf" srcId="{235D50D0-5404-40AD-B9F9-064DDF9BFB77}" destId="{5843F1C6-B2AD-4EB3-8488-11059994B18F}" srcOrd="5" destOrd="0" presId="urn:microsoft.com/office/officeart/2008/layout/LinedList"/>
    <dgm:cxn modelId="{057AB421-B9CE-498F-9DD9-F3B96490D3CD}" type="presParOf" srcId="{5843F1C6-B2AD-4EB3-8488-11059994B18F}" destId="{DCF624DE-C2CD-43B6-ABD1-E2D66EA480BA}" srcOrd="0" destOrd="0" presId="urn:microsoft.com/office/officeart/2008/layout/LinedList"/>
    <dgm:cxn modelId="{64E55012-81D4-48C0-83C8-88F2555AAE21}" type="presParOf" srcId="{5843F1C6-B2AD-4EB3-8488-11059994B18F}" destId="{FCC3F2BF-8A70-4A61-B380-0A29065F239C}" srcOrd="1" destOrd="0" presId="urn:microsoft.com/office/officeart/2008/layout/LinedList"/>
    <dgm:cxn modelId="{05A95517-05AA-4AC7-B8B3-37B7977A4837}" type="presParOf" srcId="{235D50D0-5404-40AD-B9F9-064DDF9BFB77}" destId="{0BBA1C60-8C30-4979-940F-B3BC7BA492F0}" srcOrd="6" destOrd="0" presId="urn:microsoft.com/office/officeart/2008/layout/LinedList"/>
    <dgm:cxn modelId="{A01E55B5-14EC-40DF-B367-601BDC0E42A2}" type="presParOf" srcId="{235D50D0-5404-40AD-B9F9-064DDF9BFB77}" destId="{CF671F49-3BFF-4203-BF90-D676ABA71A25}" srcOrd="7" destOrd="0" presId="urn:microsoft.com/office/officeart/2008/layout/LinedList"/>
    <dgm:cxn modelId="{9E537FC3-5307-4AE3-811A-FAC15E77BBC9}" type="presParOf" srcId="{CF671F49-3BFF-4203-BF90-D676ABA71A25}" destId="{2518F640-6EE3-4061-9A03-77E8192FA84E}" srcOrd="0" destOrd="0" presId="urn:microsoft.com/office/officeart/2008/layout/LinedList"/>
    <dgm:cxn modelId="{6C7ACC5E-40D7-451D-B024-31C722600609}" type="presParOf" srcId="{CF671F49-3BFF-4203-BF90-D676ABA71A25}" destId="{2FF768CF-A712-4514-957A-1AE503ADBA52}" srcOrd="1" destOrd="0" presId="urn:microsoft.com/office/officeart/2008/layout/LinedList"/>
    <dgm:cxn modelId="{DA393F60-2CCF-406C-8F4B-E4F0477AFF93}" type="presParOf" srcId="{235D50D0-5404-40AD-B9F9-064DDF9BFB77}" destId="{DADCEB3E-9CE5-4646-8AE9-2153043AFBD8}" srcOrd="8" destOrd="0" presId="urn:microsoft.com/office/officeart/2008/layout/LinedList"/>
    <dgm:cxn modelId="{38BFB06C-6025-4EFE-ADCF-C5BE8C9F6B71}" type="presParOf" srcId="{235D50D0-5404-40AD-B9F9-064DDF9BFB77}" destId="{6CFAC974-CC49-4EF8-B749-7E2EDFA950A1}" srcOrd="9" destOrd="0" presId="urn:microsoft.com/office/officeart/2008/layout/LinedList"/>
    <dgm:cxn modelId="{0925D58E-3382-4167-B107-D5626E185B35}" type="presParOf" srcId="{6CFAC974-CC49-4EF8-B749-7E2EDFA950A1}" destId="{77ABC406-6414-429C-82D1-1FF03B68CF8D}" srcOrd="0" destOrd="0" presId="urn:microsoft.com/office/officeart/2008/layout/LinedList"/>
    <dgm:cxn modelId="{01969D11-817C-4410-8CF6-6819B5E8BF7B}" type="presParOf" srcId="{6CFAC974-CC49-4EF8-B749-7E2EDFA950A1}" destId="{83A1DDA8-7648-4D9E-8899-0B4099D237B0}" srcOrd="1" destOrd="0" presId="urn:microsoft.com/office/officeart/2008/layout/LinedList"/>
    <dgm:cxn modelId="{E9AC0E3F-4599-48FE-BA32-8C0CB4EB2D31}" type="presParOf" srcId="{235D50D0-5404-40AD-B9F9-064DDF9BFB77}" destId="{D0D01A2F-509C-4CFF-9759-F0280ACD3596}" srcOrd="10" destOrd="0" presId="urn:microsoft.com/office/officeart/2008/layout/LinedList"/>
    <dgm:cxn modelId="{66F35DD6-BF53-40BC-99CB-05012D65B961}" type="presParOf" srcId="{235D50D0-5404-40AD-B9F9-064DDF9BFB77}" destId="{26BFEB19-EBEA-448A-B594-E39BC26DCF48}" srcOrd="11" destOrd="0" presId="urn:microsoft.com/office/officeart/2008/layout/LinedList"/>
    <dgm:cxn modelId="{C2327134-6880-4F61-9408-415F3FFBD548}" type="presParOf" srcId="{26BFEB19-EBEA-448A-B594-E39BC26DCF48}" destId="{C3247244-F11F-401B-B99F-E2026974F623}" srcOrd="0" destOrd="0" presId="urn:microsoft.com/office/officeart/2008/layout/LinedList"/>
    <dgm:cxn modelId="{0FA2B11F-51B2-4468-88F9-CE51BA390EE5}" type="presParOf" srcId="{26BFEB19-EBEA-448A-B594-E39BC26DCF48}" destId="{D0B9CF5F-6E0E-4CF1-A366-B408856AD505}" srcOrd="1" destOrd="0" presId="urn:microsoft.com/office/officeart/2008/layout/LinedList"/>
    <dgm:cxn modelId="{2398BFE0-2EF0-4054-9507-1DB4D43C5788}" type="presParOf" srcId="{235D50D0-5404-40AD-B9F9-064DDF9BFB77}" destId="{09714B3F-ABF2-4615-BC1E-9B44CE14F3D8}" srcOrd="12" destOrd="0" presId="urn:microsoft.com/office/officeart/2008/layout/LinedList"/>
    <dgm:cxn modelId="{5FFF04DE-3B3E-477F-82DD-83D55FCD660E}" type="presParOf" srcId="{235D50D0-5404-40AD-B9F9-064DDF9BFB77}" destId="{F6826BA6-9D74-4977-B8C1-BB1CA2215750}" srcOrd="13" destOrd="0" presId="urn:microsoft.com/office/officeart/2008/layout/LinedList"/>
    <dgm:cxn modelId="{E7E0286D-E119-4902-8F42-BEB7AE3BB2C9}" type="presParOf" srcId="{F6826BA6-9D74-4977-B8C1-BB1CA2215750}" destId="{3484F589-584A-48C8-9AD8-616BD82476D9}" srcOrd="0" destOrd="0" presId="urn:microsoft.com/office/officeart/2008/layout/LinedList"/>
    <dgm:cxn modelId="{67B4E9C5-FE24-4CC6-BAA5-F720016C057E}" type="presParOf" srcId="{F6826BA6-9D74-4977-B8C1-BB1CA2215750}" destId="{6EAF4E76-024A-45D6-8506-AC6F0382F2AB}" srcOrd="1" destOrd="0" presId="urn:microsoft.com/office/officeart/2008/layout/LinedList"/>
    <dgm:cxn modelId="{94772FC0-BE67-4578-B9E5-6BA7006B234A}" type="presParOf" srcId="{235D50D0-5404-40AD-B9F9-064DDF9BFB77}" destId="{E7CA7064-0052-4317-8D50-2D10CBAC2CE1}" srcOrd="14" destOrd="0" presId="urn:microsoft.com/office/officeart/2008/layout/LinedList"/>
    <dgm:cxn modelId="{B44C0698-F1F9-40C4-BBD4-4E4328ECC070}" type="presParOf" srcId="{235D50D0-5404-40AD-B9F9-064DDF9BFB77}" destId="{76B97F1B-8ADE-46F9-A397-69F539BED306}" srcOrd="15" destOrd="0" presId="urn:microsoft.com/office/officeart/2008/layout/LinedList"/>
    <dgm:cxn modelId="{480EE059-B7F6-4DE6-9DA9-7CF54FC1F088}" type="presParOf" srcId="{76B97F1B-8ADE-46F9-A397-69F539BED306}" destId="{74F2A877-E3D6-4F63-8454-8B37F959A8E5}" srcOrd="0" destOrd="0" presId="urn:microsoft.com/office/officeart/2008/layout/LinedList"/>
    <dgm:cxn modelId="{C389DACE-691E-4C4E-84CB-176F0E95C822}" type="presParOf" srcId="{76B97F1B-8ADE-46F9-A397-69F539BED306}" destId="{E67389F6-7DE3-4F46-85A7-46E17AE80706}" srcOrd="1" destOrd="0" presId="urn:microsoft.com/office/officeart/2008/layout/LinedList"/>
    <dgm:cxn modelId="{77EFAB31-F545-4C3A-BC3A-BA0F3C855339}" type="presParOf" srcId="{235D50D0-5404-40AD-B9F9-064DDF9BFB77}" destId="{8CE40472-DB90-4CB9-950A-9F1D779A8860}" srcOrd="16" destOrd="0" presId="urn:microsoft.com/office/officeart/2008/layout/LinedList"/>
    <dgm:cxn modelId="{E7AE48B2-4D50-42B3-BAF0-DE75CC537E63}" type="presParOf" srcId="{235D50D0-5404-40AD-B9F9-064DDF9BFB77}" destId="{D8FBA251-75EE-4D95-BAB2-F94B03D9811F}" srcOrd="17" destOrd="0" presId="urn:microsoft.com/office/officeart/2008/layout/LinedList"/>
    <dgm:cxn modelId="{47D6B58D-3DE6-4AE4-A989-77672A3603D8}" type="presParOf" srcId="{D8FBA251-75EE-4D95-BAB2-F94B03D9811F}" destId="{5681E0FC-6017-490B-9089-5F250097720F}" srcOrd="0" destOrd="0" presId="urn:microsoft.com/office/officeart/2008/layout/LinedList"/>
    <dgm:cxn modelId="{C0D09291-3085-4B8E-B249-83E27F31C02D}" type="presParOf" srcId="{D8FBA251-75EE-4D95-BAB2-F94B03D9811F}" destId="{F287896E-761F-4F67-9EC2-CF055F9EFC4D}" srcOrd="1" destOrd="0" presId="urn:microsoft.com/office/officeart/2008/layout/LinedList"/>
    <dgm:cxn modelId="{0B1A280A-6B64-4E2C-A096-F51F36C80E79}" type="presParOf" srcId="{235D50D0-5404-40AD-B9F9-064DDF9BFB77}" destId="{B00C22EF-1085-47D8-AB65-5A7FF1705695}" srcOrd="18" destOrd="0" presId="urn:microsoft.com/office/officeart/2008/layout/LinedList"/>
    <dgm:cxn modelId="{6CB3B522-3988-417D-9BD2-1D075E4DBAAC}" type="presParOf" srcId="{235D50D0-5404-40AD-B9F9-064DDF9BFB77}" destId="{3C66E216-AFFB-490B-A4F0-7CFCA3F28EE1}" srcOrd="19" destOrd="0" presId="urn:microsoft.com/office/officeart/2008/layout/LinedList"/>
    <dgm:cxn modelId="{B9A72BCC-C170-4B6F-976F-A6CD14BF282E}" type="presParOf" srcId="{3C66E216-AFFB-490B-A4F0-7CFCA3F28EE1}" destId="{27DA0F30-DE2F-4075-88B3-5C3728A19488}" srcOrd="0" destOrd="0" presId="urn:microsoft.com/office/officeart/2008/layout/LinedList"/>
    <dgm:cxn modelId="{84E72168-D233-4209-AFB6-3E192EB50D10}" type="presParOf" srcId="{3C66E216-AFFB-490B-A4F0-7CFCA3F28EE1}" destId="{A2E622CD-B644-4308-91EB-481E70E7237A}" srcOrd="1" destOrd="0" presId="urn:microsoft.com/office/officeart/2008/layout/LinedList"/>
    <dgm:cxn modelId="{D7098C91-34A0-40FE-8B6E-8CEB0D24817C}" type="presParOf" srcId="{235D50D0-5404-40AD-B9F9-064DDF9BFB77}" destId="{C1B701B6-C46B-4D73-8B9D-19C01B141BD4}" srcOrd="20" destOrd="0" presId="urn:microsoft.com/office/officeart/2008/layout/LinedList"/>
    <dgm:cxn modelId="{EA4B5A44-1914-4F69-B287-4BF09425749A}" type="presParOf" srcId="{235D50D0-5404-40AD-B9F9-064DDF9BFB77}" destId="{A0699328-56D3-4900-8897-54ABDC61903D}" srcOrd="21" destOrd="0" presId="urn:microsoft.com/office/officeart/2008/layout/LinedList"/>
    <dgm:cxn modelId="{D1077174-67FA-45C4-9219-AA34475D961E}" type="presParOf" srcId="{A0699328-56D3-4900-8897-54ABDC61903D}" destId="{B9A8C9B4-950F-45EA-AAF0-9F5D578E596B}" srcOrd="0" destOrd="0" presId="urn:microsoft.com/office/officeart/2008/layout/LinedList"/>
    <dgm:cxn modelId="{1380382A-1C40-490D-9354-AD192C037E2D}" type="presParOf" srcId="{A0699328-56D3-4900-8897-54ABDC61903D}" destId="{57F41DE0-572C-4A7F-A37D-62F00B3841A8}" srcOrd="1" destOrd="0" presId="urn:microsoft.com/office/officeart/2008/layout/LinedList"/>
    <dgm:cxn modelId="{28AE47E1-57E4-4029-B993-D1EF38B92FDD}" type="presParOf" srcId="{235D50D0-5404-40AD-B9F9-064DDF9BFB77}" destId="{CB780334-FE56-4483-9CD7-ACBDBC9DB543}" srcOrd="22" destOrd="0" presId="urn:microsoft.com/office/officeart/2008/layout/LinedList"/>
    <dgm:cxn modelId="{5C0975E2-50BC-4F1F-B422-9B7FE5F5916C}" type="presParOf" srcId="{235D50D0-5404-40AD-B9F9-064DDF9BFB77}" destId="{DE38025A-5D1B-4565-B575-C35FB251E2EB}" srcOrd="23" destOrd="0" presId="urn:microsoft.com/office/officeart/2008/layout/LinedList"/>
    <dgm:cxn modelId="{7FDD58EC-46CE-4B08-999A-A979C6CB3F03}" type="presParOf" srcId="{DE38025A-5D1B-4565-B575-C35FB251E2EB}" destId="{BB04F7FA-070E-4E29-8205-DA9A1D059F3E}" srcOrd="0" destOrd="0" presId="urn:microsoft.com/office/officeart/2008/layout/LinedList"/>
    <dgm:cxn modelId="{785A6899-6A42-4935-A2B6-5EDC47C3900C}" type="presParOf" srcId="{DE38025A-5D1B-4565-B575-C35FB251E2EB}" destId="{3F0417E1-BD36-430F-9BCC-6C5E277839B2}"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A7EB0B-3D76-4935-B277-127385E3691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196A043-56CB-4C05-A738-198E8AD4A54A}">
      <dgm:prSet/>
      <dgm:spPr/>
      <dgm:t>
        <a:bodyPr/>
        <a:lstStyle/>
        <a:p>
          <a:endParaRPr lang="en-US" b="1" dirty="0"/>
        </a:p>
      </dgm:t>
    </dgm:pt>
    <dgm:pt modelId="{2211B69D-8E8D-44A5-9F19-8910A6CA5C62}" type="parTrans" cxnId="{04958F73-D98D-4DB9-B8AB-B66FC49D108C}">
      <dgm:prSet/>
      <dgm:spPr/>
      <dgm:t>
        <a:bodyPr/>
        <a:lstStyle/>
        <a:p>
          <a:endParaRPr lang="en-US"/>
        </a:p>
      </dgm:t>
    </dgm:pt>
    <dgm:pt modelId="{3AEB8C61-4309-474E-946C-AA2F262CD49D}" type="sibTrans" cxnId="{04958F73-D98D-4DB9-B8AB-B66FC49D108C}">
      <dgm:prSet/>
      <dgm:spPr/>
      <dgm:t>
        <a:bodyPr/>
        <a:lstStyle/>
        <a:p>
          <a:endParaRPr lang="en-US"/>
        </a:p>
      </dgm:t>
    </dgm:pt>
    <dgm:pt modelId="{62ECA11B-094F-497F-99AA-FB1664050DE8}">
      <dgm:prSet/>
      <dgm:spPr/>
      <dgm:t>
        <a:bodyPr/>
        <a:lstStyle/>
        <a:p>
          <a:r>
            <a:rPr lang="en-US" dirty="0" err="1"/>
            <a:t>Basarabova</a:t>
          </a:r>
          <a:r>
            <a:rPr lang="en-US" dirty="0"/>
            <a:t>, B. and </a:t>
          </a:r>
          <a:r>
            <a:rPr lang="en-US" dirty="0" err="1"/>
            <a:t>Hanesová</a:t>
          </a:r>
          <a:r>
            <a:rPr lang="en-US" dirty="0"/>
            <a:t>, D. (2023) ‘The importance of attachment theories in early childhood language education’, </a:t>
          </a:r>
          <a:r>
            <a:rPr lang="en-US" i="1" dirty="0"/>
            <a:t>ICERI2023 Proceedings</a:t>
          </a:r>
          <a:r>
            <a:rPr lang="en-US" dirty="0"/>
            <a:t>, IATED, pp. 3343–3350.</a:t>
          </a:r>
        </a:p>
      </dgm:t>
    </dgm:pt>
    <dgm:pt modelId="{4CCBB1E1-C24A-4A65-91BE-D484D3EA1248}" type="parTrans" cxnId="{42A4C2EB-BDD6-46FD-B90F-FC3276EDCCB6}">
      <dgm:prSet/>
      <dgm:spPr/>
      <dgm:t>
        <a:bodyPr/>
        <a:lstStyle/>
        <a:p>
          <a:endParaRPr lang="en-US"/>
        </a:p>
      </dgm:t>
    </dgm:pt>
    <dgm:pt modelId="{296BEE22-B9F4-415F-BD55-A4A8C9D92DF1}" type="sibTrans" cxnId="{42A4C2EB-BDD6-46FD-B90F-FC3276EDCCB6}">
      <dgm:prSet/>
      <dgm:spPr/>
      <dgm:t>
        <a:bodyPr/>
        <a:lstStyle/>
        <a:p>
          <a:endParaRPr lang="en-US"/>
        </a:p>
      </dgm:t>
    </dgm:pt>
    <dgm:pt modelId="{E61E175A-1836-4725-8EBB-9FCA1817E4A3}">
      <dgm:prSet/>
      <dgm:spPr/>
      <dgm:t>
        <a:bodyPr/>
        <a:lstStyle/>
        <a:p>
          <a:r>
            <a:rPr lang="en-US" dirty="0"/>
            <a:t>Berth, F. (2021) ‘Discovering Bowlby: Infant homes and attachment theory in West Germany after the Second World War’, </a:t>
          </a:r>
          <a:r>
            <a:rPr lang="en-US" i="1" dirty="0" err="1"/>
            <a:t>Paedagogica</a:t>
          </a:r>
          <a:r>
            <a:rPr lang="en-US" i="1" dirty="0"/>
            <a:t> </a:t>
          </a:r>
          <a:r>
            <a:rPr lang="en-US" i="1" dirty="0" err="1"/>
            <a:t>Historica</a:t>
          </a:r>
          <a:r>
            <a:rPr lang="en-US" dirty="0"/>
            <a:t>, 59(4), pp. 1–17. </a:t>
          </a:r>
          <a:r>
            <a:rPr lang="en-US" dirty="0" err="1"/>
            <a:t>doi</a:t>
          </a:r>
          <a:r>
            <a:rPr lang="en-US" dirty="0"/>
            <a:t>: </a:t>
          </a:r>
          <a:r>
            <a:rPr lang="en-US" dirty="0">
              <a:hlinkClick xmlns:r="http://schemas.openxmlformats.org/officeDocument/2006/relationships" r:id="rId1"/>
            </a:rPr>
            <a:t>https://doi.org/10.1080/00309230.2021.1934705</a:t>
          </a:r>
          <a:r>
            <a:rPr lang="en-US" dirty="0"/>
            <a:t>.</a:t>
          </a:r>
        </a:p>
      </dgm:t>
    </dgm:pt>
    <dgm:pt modelId="{A9F5BE8C-BA67-466A-AF85-820B1C98AB7B}" type="parTrans" cxnId="{2B7FBED0-229F-44D1-8D54-7A31554F36E2}">
      <dgm:prSet/>
      <dgm:spPr/>
      <dgm:t>
        <a:bodyPr/>
        <a:lstStyle/>
        <a:p>
          <a:endParaRPr lang="en-US"/>
        </a:p>
      </dgm:t>
    </dgm:pt>
    <dgm:pt modelId="{B6DA2488-EAA2-4BF6-B3E1-8FD9AC1A7A5C}" type="sibTrans" cxnId="{2B7FBED0-229F-44D1-8D54-7A31554F36E2}">
      <dgm:prSet/>
      <dgm:spPr/>
      <dgm:t>
        <a:bodyPr/>
        <a:lstStyle/>
        <a:p>
          <a:endParaRPr lang="en-US"/>
        </a:p>
      </dgm:t>
    </dgm:pt>
    <dgm:pt modelId="{0C06F536-D23A-4C06-8A20-FC8B1F637DE5}">
      <dgm:prSet/>
      <dgm:spPr/>
      <dgm:t>
        <a:bodyPr/>
        <a:lstStyle/>
        <a:p>
          <a:r>
            <a:rPr lang="en-US" dirty="0" err="1"/>
            <a:t>Brimdyr</a:t>
          </a:r>
          <a:r>
            <a:rPr lang="en-US" dirty="0"/>
            <a:t>, K., Stevens, J., Svensson, K., Blair, A., Turner‐Maffei, C., Grady, J., Bastarache, L., Abla al Alfy, Crenshaw, J.T., Regina, E., Ewald, U., Haider, R., Jonas, W., Kagawa, M., Siri </a:t>
          </a:r>
          <a:r>
            <a:rPr lang="en-US" dirty="0" err="1"/>
            <a:t>Lilliesköld</a:t>
          </a:r>
          <a:r>
            <a:rPr lang="en-US" dirty="0"/>
            <a:t>, R., </a:t>
          </a:r>
          <a:r>
            <a:rPr lang="en-US" dirty="0" err="1"/>
            <a:t>Maastrup</a:t>
          </a:r>
          <a:r>
            <a:rPr lang="en-US" dirty="0"/>
            <a:t>, R., Sinclair, R., Swift, E., Takahashi, Y. and Cadwell, K. (2023) ‘Skin‐to‐skin contact after birth: Developing a research and practice guideline’, </a:t>
          </a:r>
          <a:r>
            <a:rPr lang="en-US" i="1" dirty="0"/>
            <a:t>Acta </a:t>
          </a:r>
          <a:r>
            <a:rPr lang="en-US" i="1" dirty="0" err="1"/>
            <a:t>Paediatrica</a:t>
          </a:r>
          <a:r>
            <a:rPr lang="en-US" dirty="0"/>
            <a:t>, 112(8). </a:t>
          </a:r>
          <a:r>
            <a:rPr lang="en-US" dirty="0" err="1"/>
            <a:t>doi</a:t>
          </a:r>
          <a:r>
            <a:rPr lang="en-US" dirty="0"/>
            <a:t>: </a:t>
          </a:r>
          <a:r>
            <a:rPr lang="en-US" dirty="0">
              <a:hlinkClick xmlns:r="http://schemas.openxmlformats.org/officeDocument/2006/relationships" r:id="rId2"/>
            </a:rPr>
            <a:t>https://doi.org/10.1111/apa.16842</a:t>
          </a:r>
          <a:r>
            <a:rPr lang="en-US" dirty="0"/>
            <a:t>.</a:t>
          </a:r>
        </a:p>
      </dgm:t>
    </dgm:pt>
    <dgm:pt modelId="{3C6F2721-3231-4B55-A073-63A30E7A4320}" type="parTrans" cxnId="{1F556543-639F-428F-A40A-A3FBDA93B632}">
      <dgm:prSet/>
      <dgm:spPr/>
      <dgm:t>
        <a:bodyPr/>
        <a:lstStyle/>
        <a:p>
          <a:endParaRPr lang="en-US"/>
        </a:p>
      </dgm:t>
    </dgm:pt>
    <dgm:pt modelId="{C82D0F3A-44BD-4797-994E-9A444EE3C0DC}" type="sibTrans" cxnId="{1F556543-639F-428F-A40A-A3FBDA93B632}">
      <dgm:prSet/>
      <dgm:spPr/>
      <dgm:t>
        <a:bodyPr/>
        <a:lstStyle/>
        <a:p>
          <a:endParaRPr lang="en-US"/>
        </a:p>
      </dgm:t>
    </dgm:pt>
    <dgm:pt modelId="{661C2F74-CFF4-4645-98BD-A21EF1A20852}">
      <dgm:prSet/>
      <dgm:spPr/>
      <dgm:t>
        <a:bodyPr/>
        <a:lstStyle/>
        <a:p>
          <a:r>
            <a:rPr lang="en-US" dirty="0" err="1"/>
            <a:t>Conkbayir</a:t>
          </a:r>
          <a:r>
            <a:rPr lang="en-US" dirty="0"/>
            <a:t>, M. (2021) </a:t>
          </a:r>
          <a:r>
            <a:rPr lang="en-US" i="1" dirty="0"/>
            <a:t>Early childhood and neuroscience: Theory, research and implications for practice</a:t>
          </a:r>
          <a:r>
            <a:rPr lang="en-US" dirty="0"/>
            <a:t>. Bloomsbury Publishing.</a:t>
          </a:r>
        </a:p>
      </dgm:t>
    </dgm:pt>
    <dgm:pt modelId="{6C67432E-FBBE-4F32-BE3C-3CD9435461E1}" type="parTrans" cxnId="{B7610BD6-375B-4713-908E-027AA697AA33}">
      <dgm:prSet/>
      <dgm:spPr/>
      <dgm:t>
        <a:bodyPr/>
        <a:lstStyle/>
        <a:p>
          <a:endParaRPr lang="en-US"/>
        </a:p>
      </dgm:t>
    </dgm:pt>
    <dgm:pt modelId="{FEE430AB-A11C-411B-A222-369DF665AA52}" type="sibTrans" cxnId="{B7610BD6-375B-4713-908E-027AA697AA33}">
      <dgm:prSet/>
      <dgm:spPr/>
      <dgm:t>
        <a:bodyPr/>
        <a:lstStyle/>
        <a:p>
          <a:endParaRPr lang="en-US"/>
        </a:p>
      </dgm:t>
    </dgm:pt>
    <dgm:pt modelId="{97815D01-5D6F-4CCE-84BB-D7FC280CA0AC}" type="pres">
      <dgm:prSet presAssocID="{45A7EB0B-3D76-4935-B277-127385E3691D}" presName="vert0" presStyleCnt="0">
        <dgm:presLayoutVars>
          <dgm:dir/>
          <dgm:animOne val="branch"/>
          <dgm:animLvl val="lvl"/>
        </dgm:presLayoutVars>
      </dgm:prSet>
      <dgm:spPr/>
    </dgm:pt>
    <dgm:pt modelId="{83768823-C013-42B7-BF34-423C14F4A53D}" type="pres">
      <dgm:prSet presAssocID="{9196A043-56CB-4C05-A738-198E8AD4A54A}" presName="thickLine" presStyleLbl="alignNode1" presStyleIdx="0" presStyleCnt="5"/>
      <dgm:spPr/>
    </dgm:pt>
    <dgm:pt modelId="{C1634B84-36F8-445A-AC2E-C31A8EAC3CE4}" type="pres">
      <dgm:prSet presAssocID="{9196A043-56CB-4C05-A738-198E8AD4A54A}" presName="horz1" presStyleCnt="0"/>
      <dgm:spPr/>
    </dgm:pt>
    <dgm:pt modelId="{B5E7FCE1-6E4B-49C6-9B67-27DE60C61913}" type="pres">
      <dgm:prSet presAssocID="{9196A043-56CB-4C05-A738-198E8AD4A54A}" presName="tx1" presStyleLbl="revTx" presStyleIdx="0" presStyleCnt="5"/>
      <dgm:spPr/>
    </dgm:pt>
    <dgm:pt modelId="{0CD645A4-71EB-4B02-86D2-F7B85F29D946}" type="pres">
      <dgm:prSet presAssocID="{9196A043-56CB-4C05-A738-198E8AD4A54A}" presName="vert1" presStyleCnt="0"/>
      <dgm:spPr/>
    </dgm:pt>
    <dgm:pt modelId="{C03904F3-A006-4ADD-A8B4-35B5D49D0E47}" type="pres">
      <dgm:prSet presAssocID="{62ECA11B-094F-497F-99AA-FB1664050DE8}" presName="thickLine" presStyleLbl="alignNode1" presStyleIdx="1" presStyleCnt="5"/>
      <dgm:spPr/>
    </dgm:pt>
    <dgm:pt modelId="{33BCB32D-32FF-4ED7-9671-F92DF6048E53}" type="pres">
      <dgm:prSet presAssocID="{62ECA11B-094F-497F-99AA-FB1664050DE8}" presName="horz1" presStyleCnt="0"/>
      <dgm:spPr/>
    </dgm:pt>
    <dgm:pt modelId="{A4F1B96B-44AD-410F-ABC2-8FF74ED4DE35}" type="pres">
      <dgm:prSet presAssocID="{62ECA11B-094F-497F-99AA-FB1664050DE8}" presName="tx1" presStyleLbl="revTx" presStyleIdx="1" presStyleCnt="5"/>
      <dgm:spPr/>
    </dgm:pt>
    <dgm:pt modelId="{A2142C17-00F7-4957-81BC-E112D878011A}" type="pres">
      <dgm:prSet presAssocID="{62ECA11B-094F-497F-99AA-FB1664050DE8}" presName="vert1" presStyleCnt="0"/>
      <dgm:spPr/>
    </dgm:pt>
    <dgm:pt modelId="{A9CE4897-E965-4460-A9B2-774A90D3CDB8}" type="pres">
      <dgm:prSet presAssocID="{E61E175A-1836-4725-8EBB-9FCA1817E4A3}" presName="thickLine" presStyleLbl="alignNode1" presStyleIdx="2" presStyleCnt="5"/>
      <dgm:spPr/>
    </dgm:pt>
    <dgm:pt modelId="{1E02A64D-4B43-4A2A-AB7F-B408D9A2D39A}" type="pres">
      <dgm:prSet presAssocID="{E61E175A-1836-4725-8EBB-9FCA1817E4A3}" presName="horz1" presStyleCnt="0"/>
      <dgm:spPr/>
    </dgm:pt>
    <dgm:pt modelId="{97C1CE70-2870-45AC-B061-4628B95A1956}" type="pres">
      <dgm:prSet presAssocID="{E61E175A-1836-4725-8EBB-9FCA1817E4A3}" presName="tx1" presStyleLbl="revTx" presStyleIdx="2" presStyleCnt="5"/>
      <dgm:spPr/>
    </dgm:pt>
    <dgm:pt modelId="{073098CB-3790-4308-8FCA-91F5204AA8F5}" type="pres">
      <dgm:prSet presAssocID="{E61E175A-1836-4725-8EBB-9FCA1817E4A3}" presName="vert1" presStyleCnt="0"/>
      <dgm:spPr/>
    </dgm:pt>
    <dgm:pt modelId="{501754D9-5BFE-4F1E-9657-6BF96D410E4F}" type="pres">
      <dgm:prSet presAssocID="{0C06F536-D23A-4C06-8A20-FC8B1F637DE5}" presName="thickLine" presStyleLbl="alignNode1" presStyleIdx="3" presStyleCnt="5"/>
      <dgm:spPr/>
    </dgm:pt>
    <dgm:pt modelId="{3CFE8EB2-AFFD-4049-8AC1-D1942C3947D4}" type="pres">
      <dgm:prSet presAssocID="{0C06F536-D23A-4C06-8A20-FC8B1F637DE5}" presName="horz1" presStyleCnt="0"/>
      <dgm:spPr/>
    </dgm:pt>
    <dgm:pt modelId="{CF1B5507-F52B-4A2A-A81D-5FC9EF327DD4}" type="pres">
      <dgm:prSet presAssocID="{0C06F536-D23A-4C06-8A20-FC8B1F637DE5}" presName="tx1" presStyleLbl="revTx" presStyleIdx="3" presStyleCnt="5"/>
      <dgm:spPr/>
    </dgm:pt>
    <dgm:pt modelId="{B76B46D8-F549-46AE-9F19-77A749A3AD60}" type="pres">
      <dgm:prSet presAssocID="{0C06F536-D23A-4C06-8A20-FC8B1F637DE5}" presName="vert1" presStyleCnt="0"/>
      <dgm:spPr/>
    </dgm:pt>
    <dgm:pt modelId="{83F082D8-1C9C-44CB-B5F1-0D132B93788A}" type="pres">
      <dgm:prSet presAssocID="{661C2F74-CFF4-4645-98BD-A21EF1A20852}" presName="thickLine" presStyleLbl="alignNode1" presStyleIdx="4" presStyleCnt="5"/>
      <dgm:spPr/>
    </dgm:pt>
    <dgm:pt modelId="{1C1A88F8-A4C9-4C4A-8982-908280897953}" type="pres">
      <dgm:prSet presAssocID="{661C2F74-CFF4-4645-98BD-A21EF1A20852}" presName="horz1" presStyleCnt="0"/>
      <dgm:spPr/>
    </dgm:pt>
    <dgm:pt modelId="{E4057BCD-EF7B-42E8-A6EE-87DD0CD48B76}" type="pres">
      <dgm:prSet presAssocID="{661C2F74-CFF4-4645-98BD-A21EF1A20852}" presName="tx1" presStyleLbl="revTx" presStyleIdx="4" presStyleCnt="5"/>
      <dgm:spPr/>
    </dgm:pt>
    <dgm:pt modelId="{6DA64278-29C6-48A6-AB21-E154B2227117}" type="pres">
      <dgm:prSet presAssocID="{661C2F74-CFF4-4645-98BD-A21EF1A20852}" presName="vert1" presStyleCnt="0"/>
      <dgm:spPr/>
    </dgm:pt>
  </dgm:ptLst>
  <dgm:cxnLst>
    <dgm:cxn modelId="{03F20761-3967-49F6-9F2C-59FCBC9FBB4D}" type="presOf" srcId="{0C06F536-D23A-4C06-8A20-FC8B1F637DE5}" destId="{CF1B5507-F52B-4A2A-A81D-5FC9EF327DD4}" srcOrd="0" destOrd="0" presId="urn:microsoft.com/office/officeart/2008/layout/LinedList"/>
    <dgm:cxn modelId="{1F556543-639F-428F-A40A-A3FBDA93B632}" srcId="{45A7EB0B-3D76-4935-B277-127385E3691D}" destId="{0C06F536-D23A-4C06-8A20-FC8B1F637DE5}" srcOrd="3" destOrd="0" parTransId="{3C6F2721-3231-4B55-A073-63A30E7A4320}" sibTransId="{C82D0F3A-44BD-4797-994E-9A444EE3C0DC}"/>
    <dgm:cxn modelId="{04958F73-D98D-4DB9-B8AB-B66FC49D108C}" srcId="{45A7EB0B-3D76-4935-B277-127385E3691D}" destId="{9196A043-56CB-4C05-A738-198E8AD4A54A}" srcOrd="0" destOrd="0" parTransId="{2211B69D-8E8D-44A5-9F19-8910A6CA5C62}" sibTransId="{3AEB8C61-4309-474E-946C-AA2F262CD49D}"/>
    <dgm:cxn modelId="{1D21F085-3078-4691-82E9-90F405217413}" type="presOf" srcId="{62ECA11B-094F-497F-99AA-FB1664050DE8}" destId="{A4F1B96B-44AD-410F-ABC2-8FF74ED4DE35}" srcOrd="0" destOrd="0" presId="urn:microsoft.com/office/officeart/2008/layout/LinedList"/>
    <dgm:cxn modelId="{02775BB1-0BD2-4DEC-8A50-F9DE2CE72486}" type="presOf" srcId="{E61E175A-1836-4725-8EBB-9FCA1817E4A3}" destId="{97C1CE70-2870-45AC-B061-4628B95A1956}" srcOrd="0" destOrd="0" presId="urn:microsoft.com/office/officeart/2008/layout/LinedList"/>
    <dgm:cxn modelId="{23FC9DC4-9826-46AF-9429-19AAF14E7389}" type="presOf" srcId="{45A7EB0B-3D76-4935-B277-127385E3691D}" destId="{97815D01-5D6F-4CCE-84BB-D7FC280CA0AC}" srcOrd="0" destOrd="0" presId="urn:microsoft.com/office/officeart/2008/layout/LinedList"/>
    <dgm:cxn modelId="{2B7FBED0-229F-44D1-8D54-7A31554F36E2}" srcId="{45A7EB0B-3D76-4935-B277-127385E3691D}" destId="{E61E175A-1836-4725-8EBB-9FCA1817E4A3}" srcOrd="2" destOrd="0" parTransId="{A9F5BE8C-BA67-466A-AF85-820B1C98AB7B}" sibTransId="{B6DA2488-EAA2-4BF6-B3E1-8FD9AC1A7A5C}"/>
    <dgm:cxn modelId="{B7610BD6-375B-4713-908E-027AA697AA33}" srcId="{45A7EB0B-3D76-4935-B277-127385E3691D}" destId="{661C2F74-CFF4-4645-98BD-A21EF1A20852}" srcOrd="4" destOrd="0" parTransId="{6C67432E-FBBE-4F32-BE3C-3CD9435461E1}" sibTransId="{FEE430AB-A11C-411B-A222-369DF665AA52}"/>
    <dgm:cxn modelId="{614AC8E5-62FD-4D79-A4AE-0E60D8677FAB}" type="presOf" srcId="{9196A043-56CB-4C05-A738-198E8AD4A54A}" destId="{B5E7FCE1-6E4B-49C6-9B67-27DE60C61913}" srcOrd="0" destOrd="0" presId="urn:microsoft.com/office/officeart/2008/layout/LinedList"/>
    <dgm:cxn modelId="{42A4C2EB-BDD6-46FD-B90F-FC3276EDCCB6}" srcId="{45A7EB0B-3D76-4935-B277-127385E3691D}" destId="{62ECA11B-094F-497F-99AA-FB1664050DE8}" srcOrd="1" destOrd="0" parTransId="{4CCBB1E1-C24A-4A65-91BE-D484D3EA1248}" sibTransId="{296BEE22-B9F4-415F-BD55-A4A8C9D92DF1}"/>
    <dgm:cxn modelId="{8F29DCF9-3F73-4EAF-8EBC-A649B13FDF79}" type="presOf" srcId="{661C2F74-CFF4-4645-98BD-A21EF1A20852}" destId="{E4057BCD-EF7B-42E8-A6EE-87DD0CD48B76}" srcOrd="0" destOrd="0" presId="urn:microsoft.com/office/officeart/2008/layout/LinedList"/>
    <dgm:cxn modelId="{00294BDF-47FD-4F0B-984F-F40F4E678571}" type="presParOf" srcId="{97815D01-5D6F-4CCE-84BB-D7FC280CA0AC}" destId="{83768823-C013-42B7-BF34-423C14F4A53D}" srcOrd="0" destOrd="0" presId="urn:microsoft.com/office/officeart/2008/layout/LinedList"/>
    <dgm:cxn modelId="{C8E2E242-CA58-4598-89CC-C006F9C3B2BF}" type="presParOf" srcId="{97815D01-5D6F-4CCE-84BB-D7FC280CA0AC}" destId="{C1634B84-36F8-445A-AC2E-C31A8EAC3CE4}" srcOrd="1" destOrd="0" presId="urn:microsoft.com/office/officeart/2008/layout/LinedList"/>
    <dgm:cxn modelId="{080E3C0A-AD55-46C9-9E32-DE467E610AEA}" type="presParOf" srcId="{C1634B84-36F8-445A-AC2E-C31A8EAC3CE4}" destId="{B5E7FCE1-6E4B-49C6-9B67-27DE60C61913}" srcOrd="0" destOrd="0" presId="urn:microsoft.com/office/officeart/2008/layout/LinedList"/>
    <dgm:cxn modelId="{D46959F9-86CB-4344-AB28-CE249F3578EC}" type="presParOf" srcId="{C1634B84-36F8-445A-AC2E-C31A8EAC3CE4}" destId="{0CD645A4-71EB-4B02-86D2-F7B85F29D946}" srcOrd="1" destOrd="0" presId="urn:microsoft.com/office/officeart/2008/layout/LinedList"/>
    <dgm:cxn modelId="{BA258C9B-29F7-4C9E-BEEB-08BA384BE9E7}" type="presParOf" srcId="{97815D01-5D6F-4CCE-84BB-D7FC280CA0AC}" destId="{C03904F3-A006-4ADD-A8B4-35B5D49D0E47}" srcOrd="2" destOrd="0" presId="urn:microsoft.com/office/officeart/2008/layout/LinedList"/>
    <dgm:cxn modelId="{28514285-4228-4701-9332-344918B85F15}" type="presParOf" srcId="{97815D01-5D6F-4CCE-84BB-D7FC280CA0AC}" destId="{33BCB32D-32FF-4ED7-9671-F92DF6048E53}" srcOrd="3" destOrd="0" presId="urn:microsoft.com/office/officeart/2008/layout/LinedList"/>
    <dgm:cxn modelId="{C02C9C7B-7F87-4A31-97BC-DED50AFBFBF5}" type="presParOf" srcId="{33BCB32D-32FF-4ED7-9671-F92DF6048E53}" destId="{A4F1B96B-44AD-410F-ABC2-8FF74ED4DE35}" srcOrd="0" destOrd="0" presId="urn:microsoft.com/office/officeart/2008/layout/LinedList"/>
    <dgm:cxn modelId="{7E063B98-A10C-48B8-8DE3-36E1979BA121}" type="presParOf" srcId="{33BCB32D-32FF-4ED7-9671-F92DF6048E53}" destId="{A2142C17-00F7-4957-81BC-E112D878011A}" srcOrd="1" destOrd="0" presId="urn:microsoft.com/office/officeart/2008/layout/LinedList"/>
    <dgm:cxn modelId="{9CB40F26-39BC-49FF-941D-49FAD5A5A788}" type="presParOf" srcId="{97815D01-5D6F-4CCE-84BB-D7FC280CA0AC}" destId="{A9CE4897-E965-4460-A9B2-774A90D3CDB8}" srcOrd="4" destOrd="0" presId="urn:microsoft.com/office/officeart/2008/layout/LinedList"/>
    <dgm:cxn modelId="{511643AC-5573-4C81-AEB8-E3F69E5FA92A}" type="presParOf" srcId="{97815D01-5D6F-4CCE-84BB-D7FC280CA0AC}" destId="{1E02A64D-4B43-4A2A-AB7F-B408D9A2D39A}" srcOrd="5" destOrd="0" presId="urn:microsoft.com/office/officeart/2008/layout/LinedList"/>
    <dgm:cxn modelId="{5BC4B6A4-E749-4FA7-AB4F-488B214DA364}" type="presParOf" srcId="{1E02A64D-4B43-4A2A-AB7F-B408D9A2D39A}" destId="{97C1CE70-2870-45AC-B061-4628B95A1956}" srcOrd="0" destOrd="0" presId="urn:microsoft.com/office/officeart/2008/layout/LinedList"/>
    <dgm:cxn modelId="{4489E532-A78A-49C6-B55C-CCCBDDB0B88B}" type="presParOf" srcId="{1E02A64D-4B43-4A2A-AB7F-B408D9A2D39A}" destId="{073098CB-3790-4308-8FCA-91F5204AA8F5}" srcOrd="1" destOrd="0" presId="urn:microsoft.com/office/officeart/2008/layout/LinedList"/>
    <dgm:cxn modelId="{E413AD89-06E5-460E-80E7-2EE095ED038A}" type="presParOf" srcId="{97815D01-5D6F-4CCE-84BB-D7FC280CA0AC}" destId="{501754D9-5BFE-4F1E-9657-6BF96D410E4F}" srcOrd="6" destOrd="0" presId="urn:microsoft.com/office/officeart/2008/layout/LinedList"/>
    <dgm:cxn modelId="{2D01C6C8-EB23-49D5-987C-20090E9E9410}" type="presParOf" srcId="{97815D01-5D6F-4CCE-84BB-D7FC280CA0AC}" destId="{3CFE8EB2-AFFD-4049-8AC1-D1942C3947D4}" srcOrd="7" destOrd="0" presId="urn:microsoft.com/office/officeart/2008/layout/LinedList"/>
    <dgm:cxn modelId="{D884AE57-B7C7-49AC-92B6-1F06F35113BC}" type="presParOf" srcId="{3CFE8EB2-AFFD-4049-8AC1-D1942C3947D4}" destId="{CF1B5507-F52B-4A2A-A81D-5FC9EF327DD4}" srcOrd="0" destOrd="0" presId="urn:microsoft.com/office/officeart/2008/layout/LinedList"/>
    <dgm:cxn modelId="{293071F9-12C4-4FC9-A3D2-9BD776F293BB}" type="presParOf" srcId="{3CFE8EB2-AFFD-4049-8AC1-D1942C3947D4}" destId="{B76B46D8-F549-46AE-9F19-77A749A3AD60}" srcOrd="1" destOrd="0" presId="urn:microsoft.com/office/officeart/2008/layout/LinedList"/>
    <dgm:cxn modelId="{30E00424-9902-429E-A8D3-F2267025718A}" type="presParOf" srcId="{97815D01-5D6F-4CCE-84BB-D7FC280CA0AC}" destId="{83F082D8-1C9C-44CB-B5F1-0D132B93788A}" srcOrd="8" destOrd="0" presId="urn:microsoft.com/office/officeart/2008/layout/LinedList"/>
    <dgm:cxn modelId="{0831F0D6-0BC7-439F-8666-6E7D25D32771}" type="presParOf" srcId="{97815D01-5D6F-4CCE-84BB-D7FC280CA0AC}" destId="{1C1A88F8-A4C9-4C4A-8982-908280897953}" srcOrd="9" destOrd="0" presId="urn:microsoft.com/office/officeart/2008/layout/LinedList"/>
    <dgm:cxn modelId="{7DD6E6AF-714C-4E83-86EC-D78A73716C87}" type="presParOf" srcId="{1C1A88F8-A4C9-4C4A-8982-908280897953}" destId="{E4057BCD-EF7B-42E8-A6EE-87DD0CD48B76}" srcOrd="0" destOrd="0" presId="urn:microsoft.com/office/officeart/2008/layout/LinedList"/>
    <dgm:cxn modelId="{7C2CC8F3-97C4-4B2D-B2B7-52D7CE1EC087}" type="presParOf" srcId="{1C1A88F8-A4C9-4C4A-8982-908280897953}" destId="{6DA64278-29C6-48A6-AB21-E154B222711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58A9339-A310-47B7-B950-A57713876D4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5B157DC-3CE4-4510-8B95-008445C58696}">
      <dgm:prSet/>
      <dgm:spPr/>
      <dgm:t>
        <a:bodyPr/>
        <a:lstStyle/>
        <a:p>
          <a:r>
            <a:rPr lang="en-US"/>
            <a:t>Dagan, O. and Sagi‐Schwartz, A. (2021) ‘Early attachment networks to multiple caregivers: History, assessment models, and future research recommendations’, </a:t>
          </a:r>
          <a:r>
            <a:rPr lang="en-US" i="1"/>
            <a:t>New Directions for Child and Adolescent Development</a:t>
          </a:r>
          <a:r>
            <a:rPr lang="en-US"/>
            <a:t>, 2021(180). doi: </a:t>
          </a:r>
          <a:r>
            <a:rPr lang="en-US">
              <a:hlinkClick xmlns:r="http://schemas.openxmlformats.org/officeDocument/2006/relationships" r:id="rId1"/>
            </a:rPr>
            <a:t>https://doi.org/10.1002/cad.20446</a:t>
          </a:r>
          <a:r>
            <a:rPr lang="en-US"/>
            <a:t>.</a:t>
          </a:r>
        </a:p>
      </dgm:t>
    </dgm:pt>
    <dgm:pt modelId="{09379A5A-0B9B-4E42-96CA-BA5ED4F84533}" type="parTrans" cxnId="{EE097C74-2DBC-48E8-83EE-EB8014DBE1DD}">
      <dgm:prSet/>
      <dgm:spPr/>
      <dgm:t>
        <a:bodyPr/>
        <a:lstStyle/>
        <a:p>
          <a:endParaRPr lang="en-US"/>
        </a:p>
      </dgm:t>
    </dgm:pt>
    <dgm:pt modelId="{A1C4240D-751D-496F-98CE-A57E1AA67A42}" type="sibTrans" cxnId="{EE097C74-2DBC-48E8-83EE-EB8014DBE1DD}">
      <dgm:prSet/>
      <dgm:spPr/>
      <dgm:t>
        <a:bodyPr/>
        <a:lstStyle/>
        <a:p>
          <a:endParaRPr lang="en-US"/>
        </a:p>
      </dgm:t>
    </dgm:pt>
    <dgm:pt modelId="{195457DC-4B66-462C-8484-245D24F3F070}">
      <dgm:prSet/>
      <dgm:spPr/>
      <dgm:t>
        <a:bodyPr/>
        <a:lstStyle/>
        <a:p>
          <a:r>
            <a:rPr lang="en-US"/>
            <a:t>Garrett, P.M. (2022) ‘Bowlby, attachment and the potency of a “received idea”’, </a:t>
          </a:r>
          <a:r>
            <a:rPr lang="en-US" i="1"/>
            <a:t>The British Journal of Social Work</a:t>
          </a:r>
          <a:r>
            <a:rPr lang="en-US"/>
            <a:t>, 53(1). doi: </a:t>
          </a:r>
          <a:r>
            <a:rPr lang="en-US">
              <a:hlinkClick xmlns:r="http://schemas.openxmlformats.org/officeDocument/2006/relationships" r:id="rId2"/>
            </a:rPr>
            <a:t>https://doi.org/10.1093/bjsw/bcac091</a:t>
          </a:r>
          <a:r>
            <a:rPr lang="en-US"/>
            <a:t>.</a:t>
          </a:r>
        </a:p>
      </dgm:t>
    </dgm:pt>
    <dgm:pt modelId="{B4002276-2953-445C-934F-D6077B14E6E4}" type="parTrans" cxnId="{706BAA6F-3A2C-453E-9B91-2397D3C0EA64}">
      <dgm:prSet/>
      <dgm:spPr/>
      <dgm:t>
        <a:bodyPr/>
        <a:lstStyle/>
        <a:p>
          <a:endParaRPr lang="en-US"/>
        </a:p>
      </dgm:t>
    </dgm:pt>
    <dgm:pt modelId="{AC3C1C71-DBF5-48F9-A7F9-B1B1663CC7C4}" type="sibTrans" cxnId="{706BAA6F-3A2C-453E-9B91-2397D3C0EA64}">
      <dgm:prSet/>
      <dgm:spPr/>
      <dgm:t>
        <a:bodyPr/>
        <a:lstStyle/>
        <a:p>
          <a:endParaRPr lang="en-US"/>
        </a:p>
      </dgm:t>
    </dgm:pt>
    <dgm:pt modelId="{92A6E8E6-32B4-4D62-8C22-76567A32CF7A}">
      <dgm:prSet/>
      <dgm:spPr/>
      <dgm:t>
        <a:bodyPr/>
        <a:lstStyle/>
        <a:p>
          <a:r>
            <a:rPr lang="en-US"/>
            <a:t>Granqvist, P. and Duschinsky, R. (2021) ‘Attachment theory and research’, </a:t>
          </a:r>
          <a:r>
            <a:rPr lang="en-US" i="1"/>
            <a:t>Oxford Research Encyclopedia of Psychology</a:t>
          </a:r>
          <a:r>
            <a:rPr lang="en-US"/>
            <a:t>. doi: </a:t>
          </a:r>
          <a:r>
            <a:rPr lang="en-US">
              <a:hlinkClick xmlns:r="http://schemas.openxmlformats.org/officeDocument/2006/relationships" r:id="rId3"/>
            </a:rPr>
            <a:t>https://doi.org/10.1093/acrefore/9780190236557.013.51</a:t>
          </a:r>
          <a:r>
            <a:rPr lang="en-US"/>
            <a:t>.</a:t>
          </a:r>
        </a:p>
      </dgm:t>
    </dgm:pt>
    <dgm:pt modelId="{4AF3C59A-A09F-4723-8365-DD26E1E80D4E}" type="parTrans" cxnId="{46738D80-AAC8-4F40-9BD3-6F486A9FA71C}">
      <dgm:prSet/>
      <dgm:spPr/>
      <dgm:t>
        <a:bodyPr/>
        <a:lstStyle/>
        <a:p>
          <a:endParaRPr lang="en-US"/>
        </a:p>
      </dgm:t>
    </dgm:pt>
    <dgm:pt modelId="{C2B78474-27FD-4EE1-B829-490147868A18}" type="sibTrans" cxnId="{46738D80-AAC8-4F40-9BD3-6F486A9FA71C}">
      <dgm:prSet/>
      <dgm:spPr/>
      <dgm:t>
        <a:bodyPr/>
        <a:lstStyle/>
        <a:p>
          <a:endParaRPr lang="en-US"/>
        </a:p>
      </dgm:t>
    </dgm:pt>
    <dgm:pt modelId="{C721D0E7-FBEA-4883-A5B0-8C817F5B30FF}">
      <dgm:prSet/>
      <dgm:spPr/>
      <dgm:t>
        <a:bodyPr/>
        <a:lstStyle/>
        <a:p>
          <a:r>
            <a:rPr lang="en-US"/>
            <a:t>Harlow, E. (2021) ‘Attachment theory: Developments, debates and recent applications in social work, social care and education’, </a:t>
          </a:r>
          <a:r>
            <a:rPr lang="en-US" i="1"/>
            <a:t>Journal of Social Work Practice</a:t>
          </a:r>
          <a:r>
            <a:rPr lang="en-US"/>
            <a:t>, 35(1), pp. 79–91. doi: </a:t>
          </a:r>
          <a:r>
            <a:rPr lang="en-US">
              <a:hlinkClick xmlns:r="http://schemas.openxmlformats.org/officeDocument/2006/relationships" r:id="rId4"/>
            </a:rPr>
            <a:t>https://doi.org/10.1080/02650533.2019.1700493</a:t>
          </a:r>
          <a:r>
            <a:rPr lang="en-US"/>
            <a:t>.</a:t>
          </a:r>
        </a:p>
      </dgm:t>
    </dgm:pt>
    <dgm:pt modelId="{FF09D216-8E74-4A0D-8E74-017C58F144BB}" type="parTrans" cxnId="{55AF8D3D-FCBE-475E-92D8-59A94F30BE8C}">
      <dgm:prSet/>
      <dgm:spPr/>
      <dgm:t>
        <a:bodyPr/>
        <a:lstStyle/>
        <a:p>
          <a:endParaRPr lang="en-US"/>
        </a:p>
      </dgm:t>
    </dgm:pt>
    <dgm:pt modelId="{6CF3C44B-AB3B-4EA3-B693-1694D71DBF6F}" type="sibTrans" cxnId="{55AF8D3D-FCBE-475E-92D8-59A94F30BE8C}">
      <dgm:prSet/>
      <dgm:spPr/>
      <dgm:t>
        <a:bodyPr/>
        <a:lstStyle/>
        <a:p>
          <a:endParaRPr lang="en-US"/>
        </a:p>
      </dgm:t>
    </dgm:pt>
    <dgm:pt modelId="{5DF9437D-365C-40A6-BB3B-5FD3329B5A44}">
      <dgm:prSet/>
      <dgm:spPr/>
      <dgm:t>
        <a:bodyPr/>
        <a:lstStyle/>
        <a:p>
          <a:r>
            <a:rPr lang="en-US"/>
            <a:t>Jarvis, P. (2020) ‘Attachment theory, cortisol and care for the under-threes in the twenty-first century: Constructing evidence-informed policy’, </a:t>
          </a:r>
          <a:r>
            <a:rPr lang="en-US" i="1"/>
            <a:t>Early Years</a:t>
          </a:r>
          <a:r>
            <a:rPr lang="en-US"/>
            <a:t>, 42(4–5), pp. 1–15. doi: </a:t>
          </a:r>
          <a:r>
            <a:rPr lang="en-US">
              <a:hlinkClick xmlns:r="http://schemas.openxmlformats.org/officeDocument/2006/relationships" r:id="rId5"/>
            </a:rPr>
            <a:t>https://doi.org/10.1080/09575146.2020.1764507</a:t>
          </a:r>
          <a:r>
            <a:rPr lang="en-US"/>
            <a:t>.</a:t>
          </a:r>
        </a:p>
      </dgm:t>
    </dgm:pt>
    <dgm:pt modelId="{31E93149-6CAB-492C-98F2-8E69F8A52FC2}" type="parTrans" cxnId="{4CB10B09-8DBE-4E70-A4A0-8CE5FD142C31}">
      <dgm:prSet/>
      <dgm:spPr/>
      <dgm:t>
        <a:bodyPr/>
        <a:lstStyle/>
        <a:p>
          <a:endParaRPr lang="en-US"/>
        </a:p>
      </dgm:t>
    </dgm:pt>
    <dgm:pt modelId="{5F6BAF43-3368-45DB-8E8D-293FD786848D}" type="sibTrans" cxnId="{4CB10B09-8DBE-4E70-A4A0-8CE5FD142C31}">
      <dgm:prSet/>
      <dgm:spPr/>
      <dgm:t>
        <a:bodyPr/>
        <a:lstStyle/>
        <a:p>
          <a:endParaRPr lang="en-US"/>
        </a:p>
      </dgm:t>
    </dgm:pt>
    <dgm:pt modelId="{D616B7E1-F6FA-4624-B81C-D48F3B6088A9}" type="pres">
      <dgm:prSet presAssocID="{C58A9339-A310-47B7-B950-A57713876D4E}" presName="vert0" presStyleCnt="0">
        <dgm:presLayoutVars>
          <dgm:dir/>
          <dgm:animOne val="branch"/>
          <dgm:animLvl val="lvl"/>
        </dgm:presLayoutVars>
      </dgm:prSet>
      <dgm:spPr/>
    </dgm:pt>
    <dgm:pt modelId="{F71F23DF-1405-454B-B0A9-1CBB6A946E97}" type="pres">
      <dgm:prSet presAssocID="{15B157DC-3CE4-4510-8B95-008445C58696}" presName="thickLine" presStyleLbl="alignNode1" presStyleIdx="0" presStyleCnt="5"/>
      <dgm:spPr/>
    </dgm:pt>
    <dgm:pt modelId="{6488C5A1-3D89-47E2-9F14-57BABC877076}" type="pres">
      <dgm:prSet presAssocID="{15B157DC-3CE4-4510-8B95-008445C58696}" presName="horz1" presStyleCnt="0"/>
      <dgm:spPr/>
    </dgm:pt>
    <dgm:pt modelId="{A6591C95-D9DF-4515-9B90-338934A0B631}" type="pres">
      <dgm:prSet presAssocID="{15B157DC-3CE4-4510-8B95-008445C58696}" presName="tx1" presStyleLbl="revTx" presStyleIdx="0" presStyleCnt="5"/>
      <dgm:spPr/>
    </dgm:pt>
    <dgm:pt modelId="{7ADBCBC2-6091-499C-905F-1DB74D0BF1F8}" type="pres">
      <dgm:prSet presAssocID="{15B157DC-3CE4-4510-8B95-008445C58696}" presName="vert1" presStyleCnt="0"/>
      <dgm:spPr/>
    </dgm:pt>
    <dgm:pt modelId="{1D9C323E-12DB-4B93-B3B6-C2E91EE3C440}" type="pres">
      <dgm:prSet presAssocID="{195457DC-4B66-462C-8484-245D24F3F070}" presName="thickLine" presStyleLbl="alignNode1" presStyleIdx="1" presStyleCnt="5"/>
      <dgm:spPr/>
    </dgm:pt>
    <dgm:pt modelId="{BD665EDA-0683-4479-AF64-942F60721FB4}" type="pres">
      <dgm:prSet presAssocID="{195457DC-4B66-462C-8484-245D24F3F070}" presName="horz1" presStyleCnt="0"/>
      <dgm:spPr/>
    </dgm:pt>
    <dgm:pt modelId="{6C22933B-CC7B-4FC3-AEA7-245EF554DCE5}" type="pres">
      <dgm:prSet presAssocID="{195457DC-4B66-462C-8484-245D24F3F070}" presName="tx1" presStyleLbl="revTx" presStyleIdx="1" presStyleCnt="5"/>
      <dgm:spPr/>
    </dgm:pt>
    <dgm:pt modelId="{3F31E5E5-CE33-4332-BB76-A6B139880F55}" type="pres">
      <dgm:prSet presAssocID="{195457DC-4B66-462C-8484-245D24F3F070}" presName="vert1" presStyleCnt="0"/>
      <dgm:spPr/>
    </dgm:pt>
    <dgm:pt modelId="{EE60DC08-C31E-46B9-AB43-17FB24F06108}" type="pres">
      <dgm:prSet presAssocID="{92A6E8E6-32B4-4D62-8C22-76567A32CF7A}" presName="thickLine" presStyleLbl="alignNode1" presStyleIdx="2" presStyleCnt="5"/>
      <dgm:spPr/>
    </dgm:pt>
    <dgm:pt modelId="{3E85F178-F3FC-4E17-8A0B-0B756F11E579}" type="pres">
      <dgm:prSet presAssocID="{92A6E8E6-32B4-4D62-8C22-76567A32CF7A}" presName="horz1" presStyleCnt="0"/>
      <dgm:spPr/>
    </dgm:pt>
    <dgm:pt modelId="{83960786-CA42-41EB-800B-C01D4A8EA1B8}" type="pres">
      <dgm:prSet presAssocID="{92A6E8E6-32B4-4D62-8C22-76567A32CF7A}" presName="tx1" presStyleLbl="revTx" presStyleIdx="2" presStyleCnt="5"/>
      <dgm:spPr/>
    </dgm:pt>
    <dgm:pt modelId="{66BC2F30-D327-490C-9FCD-B0467C324B25}" type="pres">
      <dgm:prSet presAssocID="{92A6E8E6-32B4-4D62-8C22-76567A32CF7A}" presName="vert1" presStyleCnt="0"/>
      <dgm:spPr/>
    </dgm:pt>
    <dgm:pt modelId="{19EDB6E5-F8C3-4267-9FBC-4EBDE0431293}" type="pres">
      <dgm:prSet presAssocID="{C721D0E7-FBEA-4883-A5B0-8C817F5B30FF}" presName="thickLine" presStyleLbl="alignNode1" presStyleIdx="3" presStyleCnt="5"/>
      <dgm:spPr/>
    </dgm:pt>
    <dgm:pt modelId="{63FBD584-6DC1-497C-8633-BD1718F5DB89}" type="pres">
      <dgm:prSet presAssocID="{C721D0E7-FBEA-4883-A5B0-8C817F5B30FF}" presName="horz1" presStyleCnt="0"/>
      <dgm:spPr/>
    </dgm:pt>
    <dgm:pt modelId="{26A27EF3-8343-4AB1-A2A9-B72E7CA2078D}" type="pres">
      <dgm:prSet presAssocID="{C721D0E7-FBEA-4883-A5B0-8C817F5B30FF}" presName="tx1" presStyleLbl="revTx" presStyleIdx="3" presStyleCnt="5"/>
      <dgm:spPr/>
    </dgm:pt>
    <dgm:pt modelId="{A8526194-7E4E-4A97-B978-4B316F0A3D83}" type="pres">
      <dgm:prSet presAssocID="{C721D0E7-FBEA-4883-A5B0-8C817F5B30FF}" presName="vert1" presStyleCnt="0"/>
      <dgm:spPr/>
    </dgm:pt>
    <dgm:pt modelId="{7B29C1F0-678A-4A13-B972-CBA892EC3FB6}" type="pres">
      <dgm:prSet presAssocID="{5DF9437D-365C-40A6-BB3B-5FD3329B5A44}" presName="thickLine" presStyleLbl="alignNode1" presStyleIdx="4" presStyleCnt="5"/>
      <dgm:spPr/>
    </dgm:pt>
    <dgm:pt modelId="{7DF8F176-E397-48DE-856D-B8603782AF8E}" type="pres">
      <dgm:prSet presAssocID="{5DF9437D-365C-40A6-BB3B-5FD3329B5A44}" presName="horz1" presStyleCnt="0"/>
      <dgm:spPr/>
    </dgm:pt>
    <dgm:pt modelId="{2B20E896-57C2-4995-A653-971B10560A45}" type="pres">
      <dgm:prSet presAssocID="{5DF9437D-365C-40A6-BB3B-5FD3329B5A44}" presName="tx1" presStyleLbl="revTx" presStyleIdx="4" presStyleCnt="5"/>
      <dgm:spPr/>
    </dgm:pt>
    <dgm:pt modelId="{794155D3-2DA9-4E86-9F24-556D7927DF4B}" type="pres">
      <dgm:prSet presAssocID="{5DF9437D-365C-40A6-BB3B-5FD3329B5A44}" presName="vert1" presStyleCnt="0"/>
      <dgm:spPr/>
    </dgm:pt>
  </dgm:ptLst>
  <dgm:cxnLst>
    <dgm:cxn modelId="{64B0D102-423A-4341-AA1C-FA1F15A9999A}" type="presOf" srcId="{195457DC-4B66-462C-8484-245D24F3F070}" destId="{6C22933B-CC7B-4FC3-AEA7-245EF554DCE5}" srcOrd="0" destOrd="0" presId="urn:microsoft.com/office/officeart/2008/layout/LinedList"/>
    <dgm:cxn modelId="{4CB10B09-8DBE-4E70-A4A0-8CE5FD142C31}" srcId="{C58A9339-A310-47B7-B950-A57713876D4E}" destId="{5DF9437D-365C-40A6-BB3B-5FD3329B5A44}" srcOrd="4" destOrd="0" parTransId="{31E93149-6CAB-492C-98F2-8E69F8A52FC2}" sibTransId="{5F6BAF43-3368-45DB-8E8D-293FD786848D}"/>
    <dgm:cxn modelId="{55AF8D3D-FCBE-475E-92D8-59A94F30BE8C}" srcId="{C58A9339-A310-47B7-B950-A57713876D4E}" destId="{C721D0E7-FBEA-4883-A5B0-8C817F5B30FF}" srcOrd="3" destOrd="0" parTransId="{FF09D216-8E74-4A0D-8E74-017C58F144BB}" sibTransId="{6CF3C44B-AB3B-4EA3-B693-1694D71DBF6F}"/>
    <dgm:cxn modelId="{8D0F6B42-7447-4BD8-8126-B9FE64C016F5}" type="presOf" srcId="{C58A9339-A310-47B7-B950-A57713876D4E}" destId="{D616B7E1-F6FA-4624-B81C-D48F3B6088A9}" srcOrd="0" destOrd="0" presId="urn:microsoft.com/office/officeart/2008/layout/LinedList"/>
    <dgm:cxn modelId="{B18B1263-C21D-415B-9A69-5D707B7A85F6}" type="presOf" srcId="{5DF9437D-365C-40A6-BB3B-5FD3329B5A44}" destId="{2B20E896-57C2-4995-A653-971B10560A45}" srcOrd="0" destOrd="0" presId="urn:microsoft.com/office/officeart/2008/layout/LinedList"/>
    <dgm:cxn modelId="{EEB7076D-4021-4975-8986-4D7298A153B8}" type="presOf" srcId="{15B157DC-3CE4-4510-8B95-008445C58696}" destId="{A6591C95-D9DF-4515-9B90-338934A0B631}" srcOrd="0" destOrd="0" presId="urn:microsoft.com/office/officeart/2008/layout/LinedList"/>
    <dgm:cxn modelId="{706BAA6F-3A2C-453E-9B91-2397D3C0EA64}" srcId="{C58A9339-A310-47B7-B950-A57713876D4E}" destId="{195457DC-4B66-462C-8484-245D24F3F070}" srcOrd="1" destOrd="0" parTransId="{B4002276-2953-445C-934F-D6077B14E6E4}" sibTransId="{AC3C1C71-DBF5-48F9-A7F9-B1B1663CC7C4}"/>
    <dgm:cxn modelId="{EE097C74-2DBC-48E8-83EE-EB8014DBE1DD}" srcId="{C58A9339-A310-47B7-B950-A57713876D4E}" destId="{15B157DC-3CE4-4510-8B95-008445C58696}" srcOrd="0" destOrd="0" parTransId="{09379A5A-0B9B-4E42-96CA-BA5ED4F84533}" sibTransId="{A1C4240D-751D-496F-98CE-A57E1AA67A42}"/>
    <dgm:cxn modelId="{46738D80-AAC8-4F40-9BD3-6F486A9FA71C}" srcId="{C58A9339-A310-47B7-B950-A57713876D4E}" destId="{92A6E8E6-32B4-4D62-8C22-76567A32CF7A}" srcOrd="2" destOrd="0" parTransId="{4AF3C59A-A09F-4723-8365-DD26E1E80D4E}" sibTransId="{C2B78474-27FD-4EE1-B829-490147868A18}"/>
    <dgm:cxn modelId="{5E35BBC5-CB10-4042-839E-58D52AAFCF3B}" type="presOf" srcId="{92A6E8E6-32B4-4D62-8C22-76567A32CF7A}" destId="{83960786-CA42-41EB-800B-C01D4A8EA1B8}" srcOrd="0" destOrd="0" presId="urn:microsoft.com/office/officeart/2008/layout/LinedList"/>
    <dgm:cxn modelId="{A9112CDD-9A5B-4380-8447-9F57A9B3E200}" type="presOf" srcId="{C721D0E7-FBEA-4883-A5B0-8C817F5B30FF}" destId="{26A27EF3-8343-4AB1-A2A9-B72E7CA2078D}" srcOrd="0" destOrd="0" presId="urn:microsoft.com/office/officeart/2008/layout/LinedList"/>
    <dgm:cxn modelId="{A17C2B24-BF13-4126-835F-7334977DF9D1}" type="presParOf" srcId="{D616B7E1-F6FA-4624-B81C-D48F3B6088A9}" destId="{F71F23DF-1405-454B-B0A9-1CBB6A946E97}" srcOrd="0" destOrd="0" presId="urn:microsoft.com/office/officeart/2008/layout/LinedList"/>
    <dgm:cxn modelId="{18765F1E-DCC8-47E3-A78C-CA4C0A519D02}" type="presParOf" srcId="{D616B7E1-F6FA-4624-B81C-D48F3B6088A9}" destId="{6488C5A1-3D89-47E2-9F14-57BABC877076}" srcOrd="1" destOrd="0" presId="urn:microsoft.com/office/officeart/2008/layout/LinedList"/>
    <dgm:cxn modelId="{FEE14505-ED05-40B6-9E89-14C06A78F711}" type="presParOf" srcId="{6488C5A1-3D89-47E2-9F14-57BABC877076}" destId="{A6591C95-D9DF-4515-9B90-338934A0B631}" srcOrd="0" destOrd="0" presId="urn:microsoft.com/office/officeart/2008/layout/LinedList"/>
    <dgm:cxn modelId="{A4774DB1-1AE7-4D98-B46E-B42E09B476AD}" type="presParOf" srcId="{6488C5A1-3D89-47E2-9F14-57BABC877076}" destId="{7ADBCBC2-6091-499C-905F-1DB74D0BF1F8}" srcOrd="1" destOrd="0" presId="urn:microsoft.com/office/officeart/2008/layout/LinedList"/>
    <dgm:cxn modelId="{A130B201-A61A-4E8E-906E-91C6FDBA8DA4}" type="presParOf" srcId="{D616B7E1-F6FA-4624-B81C-D48F3B6088A9}" destId="{1D9C323E-12DB-4B93-B3B6-C2E91EE3C440}" srcOrd="2" destOrd="0" presId="urn:microsoft.com/office/officeart/2008/layout/LinedList"/>
    <dgm:cxn modelId="{87A3CD2B-A815-4F88-B9BA-1BBB42148CAA}" type="presParOf" srcId="{D616B7E1-F6FA-4624-B81C-D48F3B6088A9}" destId="{BD665EDA-0683-4479-AF64-942F60721FB4}" srcOrd="3" destOrd="0" presId="urn:microsoft.com/office/officeart/2008/layout/LinedList"/>
    <dgm:cxn modelId="{9463FEEB-2738-4E08-8200-67A6E72C5F1E}" type="presParOf" srcId="{BD665EDA-0683-4479-AF64-942F60721FB4}" destId="{6C22933B-CC7B-4FC3-AEA7-245EF554DCE5}" srcOrd="0" destOrd="0" presId="urn:microsoft.com/office/officeart/2008/layout/LinedList"/>
    <dgm:cxn modelId="{33A626A8-4FBC-4BAC-96EE-2CBA49952547}" type="presParOf" srcId="{BD665EDA-0683-4479-AF64-942F60721FB4}" destId="{3F31E5E5-CE33-4332-BB76-A6B139880F55}" srcOrd="1" destOrd="0" presId="urn:microsoft.com/office/officeart/2008/layout/LinedList"/>
    <dgm:cxn modelId="{3F90C413-EDCB-416C-9F13-E1835CE0B150}" type="presParOf" srcId="{D616B7E1-F6FA-4624-B81C-D48F3B6088A9}" destId="{EE60DC08-C31E-46B9-AB43-17FB24F06108}" srcOrd="4" destOrd="0" presId="urn:microsoft.com/office/officeart/2008/layout/LinedList"/>
    <dgm:cxn modelId="{630E8EA6-76C4-4C4C-9DAA-5AE9E2EB436D}" type="presParOf" srcId="{D616B7E1-F6FA-4624-B81C-D48F3B6088A9}" destId="{3E85F178-F3FC-4E17-8A0B-0B756F11E579}" srcOrd="5" destOrd="0" presId="urn:microsoft.com/office/officeart/2008/layout/LinedList"/>
    <dgm:cxn modelId="{723C7B60-42D8-48B6-82C3-4BCF6231D68D}" type="presParOf" srcId="{3E85F178-F3FC-4E17-8A0B-0B756F11E579}" destId="{83960786-CA42-41EB-800B-C01D4A8EA1B8}" srcOrd="0" destOrd="0" presId="urn:microsoft.com/office/officeart/2008/layout/LinedList"/>
    <dgm:cxn modelId="{7680DEAD-F57A-4976-AD91-0355F3C05BC0}" type="presParOf" srcId="{3E85F178-F3FC-4E17-8A0B-0B756F11E579}" destId="{66BC2F30-D327-490C-9FCD-B0467C324B25}" srcOrd="1" destOrd="0" presId="urn:microsoft.com/office/officeart/2008/layout/LinedList"/>
    <dgm:cxn modelId="{14F7626E-80A8-43F4-BF92-199DC64A1524}" type="presParOf" srcId="{D616B7E1-F6FA-4624-B81C-D48F3B6088A9}" destId="{19EDB6E5-F8C3-4267-9FBC-4EBDE0431293}" srcOrd="6" destOrd="0" presId="urn:microsoft.com/office/officeart/2008/layout/LinedList"/>
    <dgm:cxn modelId="{6CE8505C-1787-4C24-8EFB-47407B1F3976}" type="presParOf" srcId="{D616B7E1-F6FA-4624-B81C-D48F3B6088A9}" destId="{63FBD584-6DC1-497C-8633-BD1718F5DB89}" srcOrd="7" destOrd="0" presId="urn:microsoft.com/office/officeart/2008/layout/LinedList"/>
    <dgm:cxn modelId="{4BB1F5BD-FE3D-4C9F-A651-8AD8F44354A9}" type="presParOf" srcId="{63FBD584-6DC1-497C-8633-BD1718F5DB89}" destId="{26A27EF3-8343-4AB1-A2A9-B72E7CA2078D}" srcOrd="0" destOrd="0" presId="urn:microsoft.com/office/officeart/2008/layout/LinedList"/>
    <dgm:cxn modelId="{398EF585-F8E6-42F2-A7AC-42BCD9BD7937}" type="presParOf" srcId="{63FBD584-6DC1-497C-8633-BD1718F5DB89}" destId="{A8526194-7E4E-4A97-B978-4B316F0A3D83}" srcOrd="1" destOrd="0" presId="urn:microsoft.com/office/officeart/2008/layout/LinedList"/>
    <dgm:cxn modelId="{FB686C22-529D-4E38-B04C-D1D23704E3B5}" type="presParOf" srcId="{D616B7E1-F6FA-4624-B81C-D48F3B6088A9}" destId="{7B29C1F0-678A-4A13-B972-CBA892EC3FB6}" srcOrd="8" destOrd="0" presId="urn:microsoft.com/office/officeart/2008/layout/LinedList"/>
    <dgm:cxn modelId="{1B623A20-3AE1-48D3-AE81-AACD34287653}" type="presParOf" srcId="{D616B7E1-F6FA-4624-B81C-D48F3B6088A9}" destId="{7DF8F176-E397-48DE-856D-B8603782AF8E}" srcOrd="9" destOrd="0" presId="urn:microsoft.com/office/officeart/2008/layout/LinedList"/>
    <dgm:cxn modelId="{35DC7606-A174-4817-A936-AE061F4CFD81}" type="presParOf" srcId="{7DF8F176-E397-48DE-856D-B8603782AF8E}" destId="{2B20E896-57C2-4995-A653-971B10560A45}" srcOrd="0" destOrd="0" presId="urn:microsoft.com/office/officeart/2008/layout/LinedList"/>
    <dgm:cxn modelId="{523EBA3D-EB9F-4E39-A629-BF952AB5336B}" type="presParOf" srcId="{7DF8F176-E397-48DE-856D-B8603782AF8E}" destId="{794155D3-2DA9-4E86-9F24-556D7927DF4B}"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0BF4D2E-3FBA-4A67-9BF5-AB6EA07A8BB4}"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5471118A-6F85-430E-A2BE-91412C8BE5AA}">
      <dgm:prSet/>
      <dgm:spPr/>
      <dgm:t>
        <a:bodyPr/>
        <a:lstStyle/>
        <a:p>
          <a:r>
            <a:rPr lang="en-US" dirty="0"/>
            <a:t>Mercer, J. (2005) </a:t>
          </a:r>
          <a:r>
            <a:rPr lang="en-US" i="1" dirty="0"/>
            <a:t>Understanding attachment: Parenting, child care, and emotional development</a:t>
          </a:r>
          <a:r>
            <a:rPr lang="en-US" dirty="0"/>
            <a:t>. Bloomsbury Publishing USA.</a:t>
          </a:r>
        </a:p>
      </dgm:t>
    </dgm:pt>
    <dgm:pt modelId="{06D61886-3038-4643-BC69-280CCEB167BE}" type="parTrans" cxnId="{C964ECC2-43AE-44B0-8666-BF26A75CF9AC}">
      <dgm:prSet/>
      <dgm:spPr/>
      <dgm:t>
        <a:bodyPr/>
        <a:lstStyle/>
        <a:p>
          <a:endParaRPr lang="en-US"/>
        </a:p>
      </dgm:t>
    </dgm:pt>
    <dgm:pt modelId="{EC6CB35F-B481-49CD-94F3-C73D4993150B}" type="sibTrans" cxnId="{C964ECC2-43AE-44B0-8666-BF26A75CF9AC}">
      <dgm:prSet/>
      <dgm:spPr/>
      <dgm:t>
        <a:bodyPr/>
        <a:lstStyle/>
        <a:p>
          <a:endParaRPr lang="en-US"/>
        </a:p>
      </dgm:t>
    </dgm:pt>
    <dgm:pt modelId="{0DE204A5-F642-4575-A6CF-6DB7F95E5137}">
      <dgm:prSet/>
      <dgm:spPr/>
      <dgm:t>
        <a:bodyPr/>
        <a:lstStyle/>
        <a:p>
          <a:r>
            <a:rPr lang="en-US" dirty="0"/>
            <a:t>Music, G. (2024) </a:t>
          </a:r>
          <a:r>
            <a:rPr lang="en-US" i="1" dirty="0"/>
            <a:t>Nurturing natures: Attachment and children’s emotional, sociocultural and brain development</a:t>
          </a:r>
          <a:r>
            <a:rPr lang="en-US" dirty="0"/>
            <a:t>. Routledge.</a:t>
          </a:r>
        </a:p>
      </dgm:t>
    </dgm:pt>
    <dgm:pt modelId="{B2E6A178-7B1C-4EAA-B1B0-678CBAF6DA00}" type="parTrans" cxnId="{4F3887D8-D989-44C8-94EB-09BD5CD70E8F}">
      <dgm:prSet/>
      <dgm:spPr/>
      <dgm:t>
        <a:bodyPr/>
        <a:lstStyle/>
        <a:p>
          <a:endParaRPr lang="en-US"/>
        </a:p>
      </dgm:t>
    </dgm:pt>
    <dgm:pt modelId="{7D7A6668-E05C-4FB6-845F-1A11F9731534}" type="sibTrans" cxnId="{4F3887D8-D989-44C8-94EB-09BD5CD70E8F}">
      <dgm:prSet/>
      <dgm:spPr/>
      <dgm:t>
        <a:bodyPr/>
        <a:lstStyle/>
        <a:p>
          <a:endParaRPr lang="en-US"/>
        </a:p>
      </dgm:t>
    </dgm:pt>
    <dgm:pt modelId="{9509BD09-D8F0-441F-BE3C-B9728BBBD7E4}">
      <dgm:prSet/>
      <dgm:spPr/>
      <dgm:t>
        <a:bodyPr/>
        <a:lstStyle/>
        <a:p>
          <a:r>
            <a:rPr lang="en-US" dirty="0"/>
            <a:t>Robledo, J.-P., Cross, I., Boada-Bayona, L. and </a:t>
          </a:r>
          <a:r>
            <a:rPr lang="en-US" dirty="0" err="1"/>
            <a:t>Demogeot</a:t>
          </a:r>
          <a:r>
            <a:rPr lang="en-US" dirty="0"/>
            <a:t>, N. (2022) ‘Back to basics: A re-evaluation of the relevance of imprinting in the genesis of Bowlby’s attachment theory’, </a:t>
          </a:r>
          <a:r>
            <a:rPr lang="en-US" i="1" dirty="0"/>
            <a:t>Frontiers in Psychology</a:t>
          </a:r>
          <a:r>
            <a:rPr lang="en-US" dirty="0"/>
            <a:t>, 13(1). </a:t>
          </a:r>
          <a:r>
            <a:rPr lang="en-US" dirty="0" err="1"/>
            <a:t>doi</a:t>
          </a:r>
          <a:r>
            <a:rPr lang="en-US" dirty="0"/>
            <a:t>: </a:t>
          </a:r>
          <a:r>
            <a:rPr lang="en-US" dirty="0">
              <a:hlinkClick xmlns:r="http://schemas.openxmlformats.org/officeDocument/2006/relationships" r:id="rId1"/>
            </a:rPr>
            <a:t>https://doi.org/10.3389/fpsyg.2022.1033746</a:t>
          </a:r>
          <a:r>
            <a:rPr lang="en-US" dirty="0"/>
            <a:t>.</a:t>
          </a:r>
        </a:p>
      </dgm:t>
    </dgm:pt>
    <dgm:pt modelId="{86D7B65D-0F89-449C-8C70-3C7F1F93BD7D}" type="parTrans" cxnId="{B4D05273-6307-492C-A1FF-5184B5A9C9F5}">
      <dgm:prSet/>
      <dgm:spPr/>
      <dgm:t>
        <a:bodyPr/>
        <a:lstStyle/>
        <a:p>
          <a:endParaRPr lang="en-US"/>
        </a:p>
      </dgm:t>
    </dgm:pt>
    <dgm:pt modelId="{5179F54F-0EC1-4A2A-84BF-479902FFA124}" type="sibTrans" cxnId="{B4D05273-6307-492C-A1FF-5184B5A9C9F5}">
      <dgm:prSet/>
      <dgm:spPr/>
      <dgm:t>
        <a:bodyPr/>
        <a:lstStyle/>
        <a:p>
          <a:endParaRPr lang="en-US"/>
        </a:p>
      </dgm:t>
    </dgm:pt>
    <dgm:pt modelId="{0F05E52A-E169-45B2-AABD-F8B9D86A22BE}">
      <dgm:prSet/>
      <dgm:spPr/>
      <dgm:t>
        <a:bodyPr/>
        <a:lstStyle/>
        <a:p>
          <a:r>
            <a:rPr lang="en-US" dirty="0"/>
            <a:t>van der Horst, F.C.P., van Rosmalen, L. and van der Veer, R. (2024) ‘The American contribution to attachment theory: John Bowlby’s WHO trip to the USA in 1950 and the development of his ideas on separation and attachment’, </a:t>
          </a:r>
          <a:r>
            <a:rPr lang="en-US" i="1" dirty="0"/>
            <a:t>Attachment &amp; Human Development</a:t>
          </a:r>
          <a:r>
            <a:rPr lang="en-US" dirty="0"/>
            <a:t>, 26(2), pp. 1–22. </a:t>
          </a:r>
          <a:r>
            <a:rPr lang="en-US" dirty="0" err="1"/>
            <a:t>doi</a:t>
          </a:r>
          <a:r>
            <a:rPr lang="en-US" dirty="0"/>
            <a:t>: </a:t>
          </a:r>
          <a:r>
            <a:rPr lang="en-US" dirty="0">
              <a:hlinkClick xmlns:r="http://schemas.openxmlformats.org/officeDocument/2006/relationships" r:id="rId2"/>
            </a:rPr>
            <a:t>https://doi.org/10.1080/14616734.2024.2342665</a:t>
          </a:r>
          <a:r>
            <a:rPr lang="en-US" dirty="0"/>
            <a:t>.</a:t>
          </a:r>
        </a:p>
      </dgm:t>
    </dgm:pt>
    <dgm:pt modelId="{C143697A-B5E0-427A-B916-A5BF356270FF}" type="parTrans" cxnId="{D72F0F93-BF07-4515-80C4-5A081F8421D3}">
      <dgm:prSet/>
      <dgm:spPr/>
      <dgm:t>
        <a:bodyPr/>
        <a:lstStyle/>
        <a:p>
          <a:endParaRPr lang="en-US"/>
        </a:p>
      </dgm:t>
    </dgm:pt>
    <dgm:pt modelId="{B080F8F1-62A8-4760-81A9-7012685DC45D}" type="sibTrans" cxnId="{D72F0F93-BF07-4515-80C4-5A081F8421D3}">
      <dgm:prSet/>
      <dgm:spPr/>
      <dgm:t>
        <a:bodyPr/>
        <a:lstStyle/>
        <a:p>
          <a:endParaRPr lang="en-US"/>
        </a:p>
      </dgm:t>
    </dgm:pt>
    <dgm:pt modelId="{6995D795-5475-4EF7-A19C-4A169AEE35AA}">
      <dgm:prSet/>
      <dgm:spPr/>
      <dgm:t>
        <a:bodyPr/>
        <a:lstStyle/>
        <a:p>
          <a:r>
            <a:rPr lang="en-US" dirty="0" err="1"/>
            <a:t>Yuniar</a:t>
          </a:r>
          <a:r>
            <a:rPr lang="en-US" dirty="0"/>
            <a:t>, N.F. (2021) ‘Childhood social skills and attachment styles: A systematic review’, </a:t>
          </a:r>
          <a:r>
            <a:rPr lang="en-US" i="1" dirty="0"/>
            <a:t>OPTIMA: Journal of Guidance and Counseling</a:t>
          </a:r>
          <a:r>
            <a:rPr lang="en-US" dirty="0"/>
            <a:t>, 1(1), pp. 36–54.</a:t>
          </a:r>
        </a:p>
      </dgm:t>
    </dgm:pt>
    <dgm:pt modelId="{C6B0ACFE-CC74-4C13-8D61-BC19143EF107}" type="parTrans" cxnId="{DEF2FAA3-9B2E-495F-B717-DA431DA48F30}">
      <dgm:prSet/>
      <dgm:spPr/>
      <dgm:t>
        <a:bodyPr/>
        <a:lstStyle/>
        <a:p>
          <a:endParaRPr lang="en-US"/>
        </a:p>
      </dgm:t>
    </dgm:pt>
    <dgm:pt modelId="{2DFA0C33-FAB7-4FA3-950C-7BC6C6D24C6E}" type="sibTrans" cxnId="{DEF2FAA3-9B2E-495F-B717-DA431DA48F30}">
      <dgm:prSet/>
      <dgm:spPr/>
      <dgm:t>
        <a:bodyPr/>
        <a:lstStyle/>
        <a:p>
          <a:endParaRPr lang="en-US"/>
        </a:p>
      </dgm:t>
    </dgm:pt>
    <dgm:pt modelId="{E9ECE4AC-1DB5-4D8E-8749-BABFF955BE64}" type="pres">
      <dgm:prSet presAssocID="{D0BF4D2E-3FBA-4A67-9BF5-AB6EA07A8BB4}" presName="vert0" presStyleCnt="0">
        <dgm:presLayoutVars>
          <dgm:dir/>
          <dgm:animOne val="branch"/>
          <dgm:animLvl val="lvl"/>
        </dgm:presLayoutVars>
      </dgm:prSet>
      <dgm:spPr/>
    </dgm:pt>
    <dgm:pt modelId="{C058CB58-9637-4484-ABB4-B092A15DB8B4}" type="pres">
      <dgm:prSet presAssocID="{5471118A-6F85-430E-A2BE-91412C8BE5AA}" presName="thickLine" presStyleLbl="alignNode1" presStyleIdx="0" presStyleCnt="5"/>
      <dgm:spPr/>
    </dgm:pt>
    <dgm:pt modelId="{2746F0D4-2FCC-4518-83D3-CC425D78C02A}" type="pres">
      <dgm:prSet presAssocID="{5471118A-6F85-430E-A2BE-91412C8BE5AA}" presName="horz1" presStyleCnt="0"/>
      <dgm:spPr/>
    </dgm:pt>
    <dgm:pt modelId="{B81654B9-9C04-467C-9605-2561CA0A95D0}" type="pres">
      <dgm:prSet presAssocID="{5471118A-6F85-430E-A2BE-91412C8BE5AA}" presName="tx1" presStyleLbl="revTx" presStyleIdx="0" presStyleCnt="5"/>
      <dgm:spPr/>
    </dgm:pt>
    <dgm:pt modelId="{B07AE2FB-8E24-44F6-B1C4-96313C66708D}" type="pres">
      <dgm:prSet presAssocID="{5471118A-6F85-430E-A2BE-91412C8BE5AA}" presName="vert1" presStyleCnt="0"/>
      <dgm:spPr/>
    </dgm:pt>
    <dgm:pt modelId="{E6E9EC31-419B-4D2C-9944-BF597CDA06F8}" type="pres">
      <dgm:prSet presAssocID="{0DE204A5-F642-4575-A6CF-6DB7F95E5137}" presName="thickLine" presStyleLbl="alignNode1" presStyleIdx="1" presStyleCnt="5"/>
      <dgm:spPr/>
    </dgm:pt>
    <dgm:pt modelId="{9EAAB686-BE73-4FCE-BD0E-85E956C20D61}" type="pres">
      <dgm:prSet presAssocID="{0DE204A5-F642-4575-A6CF-6DB7F95E5137}" presName="horz1" presStyleCnt="0"/>
      <dgm:spPr/>
    </dgm:pt>
    <dgm:pt modelId="{F4E3109A-6286-486A-84F5-1ADE9890F8CB}" type="pres">
      <dgm:prSet presAssocID="{0DE204A5-F642-4575-A6CF-6DB7F95E5137}" presName="tx1" presStyleLbl="revTx" presStyleIdx="1" presStyleCnt="5"/>
      <dgm:spPr/>
    </dgm:pt>
    <dgm:pt modelId="{C646F2E5-CDC6-474A-8988-F2311CF4EA4C}" type="pres">
      <dgm:prSet presAssocID="{0DE204A5-F642-4575-A6CF-6DB7F95E5137}" presName="vert1" presStyleCnt="0"/>
      <dgm:spPr/>
    </dgm:pt>
    <dgm:pt modelId="{62AE0713-096D-4DBA-8F5E-01DB1037158D}" type="pres">
      <dgm:prSet presAssocID="{9509BD09-D8F0-441F-BE3C-B9728BBBD7E4}" presName="thickLine" presStyleLbl="alignNode1" presStyleIdx="2" presStyleCnt="5"/>
      <dgm:spPr/>
    </dgm:pt>
    <dgm:pt modelId="{F5341C5A-0106-4538-8F5E-8C28665E5C6F}" type="pres">
      <dgm:prSet presAssocID="{9509BD09-D8F0-441F-BE3C-B9728BBBD7E4}" presName="horz1" presStyleCnt="0"/>
      <dgm:spPr/>
    </dgm:pt>
    <dgm:pt modelId="{93037554-ADB5-46E9-9D4F-4785D8CA9D65}" type="pres">
      <dgm:prSet presAssocID="{9509BD09-D8F0-441F-BE3C-B9728BBBD7E4}" presName="tx1" presStyleLbl="revTx" presStyleIdx="2" presStyleCnt="5"/>
      <dgm:spPr/>
    </dgm:pt>
    <dgm:pt modelId="{FBF39556-BE17-426F-B598-6AD2014A231C}" type="pres">
      <dgm:prSet presAssocID="{9509BD09-D8F0-441F-BE3C-B9728BBBD7E4}" presName="vert1" presStyleCnt="0"/>
      <dgm:spPr/>
    </dgm:pt>
    <dgm:pt modelId="{379F714C-65C2-47BE-A5C3-4C6F1239A370}" type="pres">
      <dgm:prSet presAssocID="{0F05E52A-E169-45B2-AABD-F8B9D86A22BE}" presName="thickLine" presStyleLbl="alignNode1" presStyleIdx="3" presStyleCnt="5"/>
      <dgm:spPr/>
    </dgm:pt>
    <dgm:pt modelId="{756770C4-3825-47D5-B66C-E1AA4D1D70F6}" type="pres">
      <dgm:prSet presAssocID="{0F05E52A-E169-45B2-AABD-F8B9D86A22BE}" presName="horz1" presStyleCnt="0"/>
      <dgm:spPr/>
    </dgm:pt>
    <dgm:pt modelId="{864A00AF-F7B1-4DCF-8D7A-85F2B038CC00}" type="pres">
      <dgm:prSet presAssocID="{0F05E52A-E169-45B2-AABD-F8B9D86A22BE}" presName="tx1" presStyleLbl="revTx" presStyleIdx="3" presStyleCnt="5"/>
      <dgm:spPr/>
    </dgm:pt>
    <dgm:pt modelId="{B3A289DB-DCF7-4E15-BEAB-708D4FF736F1}" type="pres">
      <dgm:prSet presAssocID="{0F05E52A-E169-45B2-AABD-F8B9D86A22BE}" presName="vert1" presStyleCnt="0"/>
      <dgm:spPr/>
    </dgm:pt>
    <dgm:pt modelId="{2D38ECCF-9C15-48C8-85A0-5028E9680C56}" type="pres">
      <dgm:prSet presAssocID="{6995D795-5475-4EF7-A19C-4A169AEE35AA}" presName="thickLine" presStyleLbl="alignNode1" presStyleIdx="4" presStyleCnt="5"/>
      <dgm:spPr/>
    </dgm:pt>
    <dgm:pt modelId="{294ECE33-CE91-4571-931D-A85C7C8D6D81}" type="pres">
      <dgm:prSet presAssocID="{6995D795-5475-4EF7-A19C-4A169AEE35AA}" presName="horz1" presStyleCnt="0"/>
      <dgm:spPr/>
    </dgm:pt>
    <dgm:pt modelId="{28E59819-6F26-4900-BB8C-B54DD58F87E0}" type="pres">
      <dgm:prSet presAssocID="{6995D795-5475-4EF7-A19C-4A169AEE35AA}" presName="tx1" presStyleLbl="revTx" presStyleIdx="4" presStyleCnt="5"/>
      <dgm:spPr/>
    </dgm:pt>
    <dgm:pt modelId="{15F0FD74-42DC-4338-9A88-45DB20CCD2F4}" type="pres">
      <dgm:prSet presAssocID="{6995D795-5475-4EF7-A19C-4A169AEE35AA}" presName="vert1" presStyleCnt="0"/>
      <dgm:spPr/>
    </dgm:pt>
  </dgm:ptLst>
  <dgm:cxnLst>
    <dgm:cxn modelId="{21982C21-A2BE-4691-BDA8-3DBA92256DF6}" type="presOf" srcId="{6995D795-5475-4EF7-A19C-4A169AEE35AA}" destId="{28E59819-6F26-4900-BB8C-B54DD58F87E0}" srcOrd="0" destOrd="0" presId="urn:microsoft.com/office/officeart/2008/layout/LinedList"/>
    <dgm:cxn modelId="{7B2C3224-7CED-4352-B009-85D528711428}" type="presOf" srcId="{9509BD09-D8F0-441F-BE3C-B9728BBBD7E4}" destId="{93037554-ADB5-46E9-9D4F-4785D8CA9D65}" srcOrd="0" destOrd="0" presId="urn:microsoft.com/office/officeart/2008/layout/LinedList"/>
    <dgm:cxn modelId="{B4D05273-6307-492C-A1FF-5184B5A9C9F5}" srcId="{D0BF4D2E-3FBA-4A67-9BF5-AB6EA07A8BB4}" destId="{9509BD09-D8F0-441F-BE3C-B9728BBBD7E4}" srcOrd="2" destOrd="0" parTransId="{86D7B65D-0F89-449C-8C70-3C7F1F93BD7D}" sibTransId="{5179F54F-0EC1-4A2A-84BF-479902FFA124}"/>
    <dgm:cxn modelId="{5AB6457C-060A-45D3-AFB0-5BFF0AF84746}" type="presOf" srcId="{0DE204A5-F642-4575-A6CF-6DB7F95E5137}" destId="{F4E3109A-6286-486A-84F5-1ADE9890F8CB}" srcOrd="0" destOrd="0" presId="urn:microsoft.com/office/officeart/2008/layout/LinedList"/>
    <dgm:cxn modelId="{6240AC7F-A61A-4E9E-A33E-20CA7B0FF086}" type="presOf" srcId="{D0BF4D2E-3FBA-4A67-9BF5-AB6EA07A8BB4}" destId="{E9ECE4AC-1DB5-4D8E-8749-BABFF955BE64}" srcOrd="0" destOrd="0" presId="urn:microsoft.com/office/officeart/2008/layout/LinedList"/>
    <dgm:cxn modelId="{D72F0F93-BF07-4515-80C4-5A081F8421D3}" srcId="{D0BF4D2E-3FBA-4A67-9BF5-AB6EA07A8BB4}" destId="{0F05E52A-E169-45B2-AABD-F8B9D86A22BE}" srcOrd="3" destOrd="0" parTransId="{C143697A-B5E0-427A-B916-A5BF356270FF}" sibTransId="{B080F8F1-62A8-4760-81A9-7012685DC45D}"/>
    <dgm:cxn modelId="{3E19EF9D-3FA1-4B0C-82E6-5E1322092520}" type="presOf" srcId="{0F05E52A-E169-45B2-AABD-F8B9D86A22BE}" destId="{864A00AF-F7B1-4DCF-8D7A-85F2B038CC00}" srcOrd="0" destOrd="0" presId="urn:microsoft.com/office/officeart/2008/layout/LinedList"/>
    <dgm:cxn modelId="{DEF2FAA3-9B2E-495F-B717-DA431DA48F30}" srcId="{D0BF4D2E-3FBA-4A67-9BF5-AB6EA07A8BB4}" destId="{6995D795-5475-4EF7-A19C-4A169AEE35AA}" srcOrd="4" destOrd="0" parTransId="{C6B0ACFE-CC74-4C13-8D61-BC19143EF107}" sibTransId="{2DFA0C33-FAB7-4FA3-950C-7BC6C6D24C6E}"/>
    <dgm:cxn modelId="{254356B2-0280-44F3-A543-88FD5111BE97}" type="presOf" srcId="{5471118A-6F85-430E-A2BE-91412C8BE5AA}" destId="{B81654B9-9C04-467C-9605-2561CA0A95D0}" srcOrd="0" destOrd="0" presId="urn:microsoft.com/office/officeart/2008/layout/LinedList"/>
    <dgm:cxn modelId="{C964ECC2-43AE-44B0-8666-BF26A75CF9AC}" srcId="{D0BF4D2E-3FBA-4A67-9BF5-AB6EA07A8BB4}" destId="{5471118A-6F85-430E-A2BE-91412C8BE5AA}" srcOrd="0" destOrd="0" parTransId="{06D61886-3038-4643-BC69-280CCEB167BE}" sibTransId="{EC6CB35F-B481-49CD-94F3-C73D4993150B}"/>
    <dgm:cxn modelId="{4F3887D8-D989-44C8-94EB-09BD5CD70E8F}" srcId="{D0BF4D2E-3FBA-4A67-9BF5-AB6EA07A8BB4}" destId="{0DE204A5-F642-4575-A6CF-6DB7F95E5137}" srcOrd="1" destOrd="0" parTransId="{B2E6A178-7B1C-4EAA-B1B0-678CBAF6DA00}" sibTransId="{7D7A6668-E05C-4FB6-845F-1A11F9731534}"/>
    <dgm:cxn modelId="{EAFC4B60-0AB9-4DB2-B6AF-5F9066AA2B5F}" type="presParOf" srcId="{E9ECE4AC-1DB5-4D8E-8749-BABFF955BE64}" destId="{C058CB58-9637-4484-ABB4-B092A15DB8B4}" srcOrd="0" destOrd="0" presId="urn:microsoft.com/office/officeart/2008/layout/LinedList"/>
    <dgm:cxn modelId="{5791CDC9-9943-48FD-889D-CB45CA022898}" type="presParOf" srcId="{E9ECE4AC-1DB5-4D8E-8749-BABFF955BE64}" destId="{2746F0D4-2FCC-4518-83D3-CC425D78C02A}" srcOrd="1" destOrd="0" presId="urn:microsoft.com/office/officeart/2008/layout/LinedList"/>
    <dgm:cxn modelId="{B885FAC7-F191-4AB1-B492-B1AAAF74F835}" type="presParOf" srcId="{2746F0D4-2FCC-4518-83D3-CC425D78C02A}" destId="{B81654B9-9C04-467C-9605-2561CA0A95D0}" srcOrd="0" destOrd="0" presId="urn:microsoft.com/office/officeart/2008/layout/LinedList"/>
    <dgm:cxn modelId="{08FC8D16-3A1D-42E2-92E1-4C3E8F611BCA}" type="presParOf" srcId="{2746F0D4-2FCC-4518-83D3-CC425D78C02A}" destId="{B07AE2FB-8E24-44F6-B1C4-96313C66708D}" srcOrd="1" destOrd="0" presId="urn:microsoft.com/office/officeart/2008/layout/LinedList"/>
    <dgm:cxn modelId="{720BF2D2-FE19-4447-A2CD-0FA5850AA1F0}" type="presParOf" srcId="{E9ECE4AC-1DB5-4D8E-8749-BABFF955BE64}" destId="{E6E9EC31-419B-4D2C-9944-BF597CDA06F8}" srcOrd="2" destOrd="0" presId="urn:microsoft.com/office/officeart/2008/layout/LinedList"/>
    <dgm:cxn modelId="{CE599564-9219-45A7-82CF-A8044E84C115}" type="presParOf" srcId="{E9ECE4AC-1DB5-4D8E-8749-BABFF955BE64}" destId="{9EAAB686-BE73-4FCE-BD0E-85E956C20D61}" srcOrd="3" destOrd="0" presId="urn:microsoft.com/office/officeart/2008/layout/LinedList"/>
    <dgm:cxn modelId="{EA6A5193-11AE-4B61-84B4-89D7ADD242B1}" type="presParOf" srcId="{9EAAB686-BE73-4FCE-BD0E-85E956C20D61}" destId="{F4E3109A-6286-486A-84F5-1ADE9890F8CB}" srcOrd="0" destOrd="0" presId="urn:microsoft.com/office/officeart/2008/layout/LinedList"/>
    <dgm:cxn modelId="{80717B89-AFD1-49D9-9B5D-3C2F2E4EBF08}" type="presParOf" srcId="{9EAAB686-BE73-4FCE-BD0E-85E956C20D61}" destId="{C646F2E5-CDC6-474A-8988-F2311CF4EA4C}" srcOrd="1" destOrd="0" presId="urn:microsoft.com/office/officeart/2008/layout/LinedList"/>
    <dgm:cxn modelId="{CC94C131-BAAE-4090-B42B-1B26AC584063}" type="presParOf" srcId="{E9ECE4AC-1DB5-4D8E-8749-BABFF955BE64}" destId="{62AE0713-096D-4DBA-8F5E-01DB1037158D}" srcOrd="4" destOrd="0" presId="urn:microsoft.com/office/officeart/2008/layout/LinedList"/>
    <dgm:cxn modelId="{FBAC5468-6C4C-4B6C-B2B2-D1DD74D5126E}" type="presParOf" srcId="{E9ECE4AC-1DB5-4D8E-8749-BABFF955BE64}" destId="{F5341C5A-0106-4538-8F5E-8C28665E5C6F}" srcOrd="5" destOrd="0" presId="urn:microsoft.com/office/officeart/2008/layout/LinedList"/>
    <dgm:cxn modelId="{F2542860-CD85-4B46-8ADA-587574C3F81D}" type="presParOf" srcId="{F5341C5A-0106-4538-8F5E-8C28665E5C6F}" destId="{93037554-ADB5-46E9-9D4F-4785D8CA9D65}" srcOrd="0" destOrd="0" presId="urn:microsoft.com/office/officeart/2008/layout/LinedList"/>
    <dgm:cxn modelId="{62F280D5-3FA4-4910-B02C-899EF92940D1}" type="presParOf" srcId="{F5341C5A-0106-4538-8F5E-8C28665E5C6F}" destId="{FBF39556-BE17-426F-B598-6AD2014A231C}" srcOrd="1" destOrd="0" presId="urn:microsoft.com/office/officeart/2008/layout/LinedList"/>
    <dgm:cxn modelId="{A394F273-F9FB-40C7-B2D4-2134730329CC}" type="presParOf" srcId="{E9ECE4AC-1DB5-4D8E-8749-BABFF955BE64}" destId="{379F714C-65C2-47BE-A5C3-4C6F1239A370}" srcOrd="6" destOrd="0" presId="urn:microsoft.com/office/officeart/2008/layout/LinedList"/>
    <dgm:cxn modelId="{08DCF6E5-AF09-4554-B3F5-A514F1A1993E}" type="presParOf" srcId="{E9ECE4AC-1DB5-4D8E-8749-BABFF955BE64}" destId="{756770C4-3825-47D5-B66C-E1AA4D1D70F6}" srcOrd="7" destOrd="0" presId="urn:microsoft.com/office/officeart/2008/layout/LinedList"/>
    <dgm:cxn modelId="{0ACC1900-5A34-4708-AB3D-27C14572438A}" type="presParOf" srcId="{756770C4-3825-47D5-B66C-E1AA4D1D70F6}" destId="{864A00AF-F7B1-4DCF-8D7A-85F2B038CC00}" srcOrd="0" destOrd="0" presId="urn:microsoft.com/office/officeart/2008/layout/LinedList"/>
    <dgm:cxn modelId="{C9B47F49-C69F-45C3-977A-AFC84A972896}" type="presParOf" srcId="{756770C4-3825-47D5-B66C-E1AA4D1D70F6}" destId="{B3A289DB-DCF7-4E15-BEAB-708D4FF736F1}" srcOrd="1" destOrd="0" presId="urn:microsoft.com/office/officeart/2008/layout/LinedList"/>
    <dgm:cxn modelId="{A6D758F0-8078-482B-AAF4-BCC24148C503}" type="presParOf" srcId="{E9ECE4AC-1DB5-4D8E-8749-BABFF955BE64}" destId="{2D38ECCF-9C15-48C8-85A0-5028E9680C56}" srcOrd="8" destOrd="0" presId="urn:microsoft.com/office/officeart/2008/layout/LinedList"/>
    <dgm:cxn modelId="{0E12088D-E63E-4449-ADEE-850EFB302EDB}" type="presParOf" srcId="{E9ECE4AC-1DB5-4D8E-8749-BABFF955BE64}" destId="{294ECE33-CE91-4571-931D-A85C7C8D6D81}" srcOrd="9" destOrd="0" presId="urn:microsoft.com/office/officeart/2008/layout/LinedList"/>
    <dgm:cxn modelId="{61EACB75-75C8-49F8-B13A-F532EB83CA85}" type="presParOf" srcId="{294ECE33-CE91-4571-931D-A85C7C8D6D81}" destId="{28E59819-6F26-4900-BB8C-B54DD58F87E0}" srcOrd="0" destOrd="0" presId="urn:microsoft.com/office/officeart/2008/layout/LinedList"/>
    <dgm:cxn modelId="{1B2892E3-24B1-4D65-BCEA-6561C1DCF65D}" type="presParOf" srcId="{294ECE33-CE91-4571-931D-A85C7C8D6D81}" destId="{15F0FD74-42DC-4338-9A88-45DB20CCD2F4}"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CAC81E-648A-40ED-951B-7C434EE3D951}">
      <dsp:nvSpPr>
        <dsp:cNvPr id="0" name=""/>
        <dsp:cNvSpPr/>
      </dsp:nvSpPr>
      <dsp:spPr>
        <a:xfrm>
          <a:off x="0" y="1978"/>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405272-C499-4184-8A36-89C8789926A4}">
      <dsp:nvSpPr>
        <dsp:cNvPr id="0" name=""/>
        <dsp:cNvSpPr/>
      </dsp:nvSpPr>
      <dsp:spPr>
        <a:xfrm>
          <a:off x="0" y="1978"/>
          <a:ext cx="10058399" cy="1349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t> Development is lifelong: </a:t>
          </a:r>
          <a:r>
            <a:rPr lang="en-US" sz="1400" kern="1200" dirty="0"/>
            <a:t>Human beings grow and change from conception till death.</a:t>
          </a:r>
        </a:p>
      </dsp:txBody>
      <dsp:txXfrm>
        <a:off x="0" y="1978"/>
        <a:ext cx="10058399" cy="1349114"/>
      </dsp:txXfrm>
    </dsp:sp>
    <dsp:sp modelId="{2C4BA2AE-210C-459A-AEFE-248A2B49AA0F}">
      <dsp:nvSpPr>
        <dsp:cNvPr id="0" name=""/>
        <dsp:cNvSpPr/>
      </dsp:nvSpPr>
      <dsp:spPr>
        <a:xfrm>
          <a:off x="0" y="1351092"/>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3C3FE8-2A26-4D44-8779-0AFE6FC86B3B}">
      <dsp:nvSpPr>
        <dsp:cNvPr id="0" name=""/>
        <dsp:cNvSpPr/>
      </dsp:nvSpPr>
      <dsp:spPr>
        <a:xfrm>
          <a:off x="0" y="1351092"/>
          <a:ext cx="10058399" cy="1349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kern="1200" dirty="0"/>
            <a:t>There are conceptual theories used to understand and explain how human beings change and grow from conception to death</a:t>
          </a:r>
          <a:endParaRPr lang="en-GB" sz="1400" kern="1200" dirty="0"/>
        </a:p>
      </dsp:txBody>
      <dsp:txXfrm>
        <a:off x="0" y="1351092"/>
        <a:ext cx="10058399" cy="1349114"/>
      </dsp:txXfrm>
    </dsp:sp>
    <dsp:sp modelId="{83051E05-0094-4CE6-BD63-D59D472611A8}">
      <dsp:nvSpPr>
        <dsp:cNvPr id="0" name=""/>
        <dsp:cNvSpPr/>
      </dsp:nvSpPr>
      <dsp:spPr>
        <a:xfrm>
          <a:off x="0" y="2700207"/>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A3E6FD-2E24-4290-BED6-3ABCC9BC82C2}">
      <dsp:nvSpPr>
        <dsp:cNvPr id="0" name=""/>
        <dsp:cNvSpPr/>
      </dsp:nvSpPr>
      <dsp:spPr>
        <a:xfrm>
          <a:off x="0" y="2700207"/>
          <a:ext cx="10058399" cy="1349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GB" sz="1400" kern="1200" dirty="0"/>
            <a:t>This presentation is to grasp and analyse how Bowlby's attachment and  developmental theory  are applied in health and social care practice specifically in early childhood which is critical for social and emotional development.</a:t>
          </a:r>
          <a:br>
            <a:rPr lang="en-US" sz="1400" kern="1200" dirty="0"/>
          </a:br>
          <a:br>
            <a:rPr lang="en-US" sz="1400" kern="1200" dirty="0"/>
          </a:br>
          <a:r>
            <a:rPr lang="en-US" sz="1400" kern="1200" dirty="0"/>
            <a:t>case :Amira, a 3 -year old suffers  anxiety when separated from main carer.</a:t>
          </a:r>
          <a:br>
            <a:rPr lang="en-US" sz="1400" kern="1200" dirty="0"/>
          </a:br>
          <a:br>
            <a:rPr lang="en-US" sz="1400" kern="1200" dirty="0"/>
          </a:br>
          <a:r>
            <a:rPr lang="en-US" sz="1400" kern="1200" dirty="0"/>
            <a:t>practitioner role: apply Bowlby's theory to support Amira's cognitive, social, emotional and physical development.</a:t>
          </a:r>
        </a:p>
      </dsp:txBody>
      <dsp:txXfrm>
        <a:off x="0" y="2700207"/>
        <a:ext cx="10058399" cy="13491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9BF58C-37B7-4AA1-9F7B-9078BF5D755E}">
      <dsp:nvSpPr>
        <dsp:cNvPr id="0" name=""/>
        <dsp:cNvSpPr/>
      </dsp:nvSpPr>
      <dsp:spPr>
        <a:xfrm>
          <a:off x="1227" y="429867"/>
          <a:ext cx="4309690" cy="273665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7B53F5-2C33-4013-BBBA-1BC62DC6BE8A}">
      <dsp:nvSpPr>
        <dsp:cNvPr id="0" name=""/>
        <dsp:cNvSpPr/>
      </dsp:nvSpPr>
      <dsp:spPr>
        <a:xfrm>
          <a:off x="480082" y="884779"/>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Rockwell" panose="02060603020205020403"/>
              <a:ea typeface="+mn-ea"/>
              <a:cs typeface="+mn-cs"/>
            </a:rPr>
            <a:t>Bowlby's research emphasized that a child's bond with their primary care giver has </a:t>
          </a:r>
          <a:r>
            <a:rPr lang="en-GB" sz="2400" kern="1200" dirty="0">
              <a:latin typeface="Rockwell" panose="02060603020205020403"/>
              <a:ea typeface="+mn-ea"/>
              <a:cs typeface="+mn-cs"/>
            </a:rPr>
            <a:t>lasting impacts on their  emotional wellbeing and social relationships as adults. </a:t>
          </a:r>
          <a:endParaRPr lang="en-US" sz="2400" kern="1200" dirty="0">
            <a:latin typeface="Rockwell" panose="02060603020205020403"/>
            <a:ea typeface="+mn-ea"/>
            <a:cs typeface="+mn-cs"/>
          </a:endParaRPr>
        </a:p>
      </dsp:txBody>
      <dsp:txXfrm>
        <a:off x="560236" y="964933"/>
        <a:ext cx="4149382" cy="2576345"/>
      </dsp:txXfrm>
    </dsp:sp>
    <dsp:sp modelId="{5A92DD90-B83F-4B6B-83D4-2D42FA647F6E}">
      <dsp:nvSpPr>
        <dsp:cNvPr id="0" name=""/>
        <dsp:cNvSpPr/>
      </dsp:nvSpPr>
      <dsp:spPr>
        <a:xfrm>
          <a:off x="5268627" y="429867"/>
          <a:ext cx="4309690" cy="273665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AA3C6D-A435-4623-B75C-EB2E92F796DE}">
      <dsp:nvSpPr>
        <dsp:cNvPr id="0" name=""/>
        <dsp:cNvSpPr/>
      </dsp:nvSpPr>
      <dsp:spPr>
        <a:xfrm>
          <a:off x="5747481" y="884779"/>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latin typeface="Rockwell"/>
              <a:ea typeface="+mn-ea"/>
              <a:cs typeface="+mn-cs"/>
            </a:rPr>
            <a:t>The theory has influenced the understanding of the importance of early relationship in child development</a:t>
          </a:r>
          <a:r>
            <a:rPr lang="en-US" sz="2400" kern="1200" dirty="0">
              <a:latin typeface="Times New Roman"/>
              <a:ea typeface="+mn-ea"/>
              <a:cs typeface="Times New Roman"/>
            </a:rPr>
            <a:t>.(van, Rosmalen and van, 2024)</a:t>
          </a:r>
          <a:br>
            <a:rPr lang="en-US" sz="2400" kern="1200" dirty="0">
              <a:latin typeface="Rockwell"/>
              <a:ea typeface="+mn-ea"/>
              <a:cs typeface="+mn-cs"/>
            </a:rPr>
          </a:br>
          <a:endParaRPr lang="en-US" sz="2400" kern="1200" dirty="0">
            <a:latin typeface="Rockwell"/>
            <a:ea typeface="+mn-ea"/>
            <a:cs typeface="+mn-cs"/>
          </a:endParaRPr>
        </a:p>
      </dsp:txBody>
      <dsp:txXfrm>
        <a:off x="5827635" y="964933"/>
        <a:ext cx="4149382" cy="25763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6F9533-082A-493C-9C3F-D0998003965D}">
      <dsp:nvSpPr>
        <dsp:cNvPr id="0" name=""/>
        <dsp:cNvSpPr/>
      </dsp:nvSpPr>
      <dsp:spPr>
        <a:xfrm>
          <a:off x="0" y="180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2924C9-AD35-428B-B436-51D52F2D6752}">
      <dsp:nvSpPr>
        <dsp:cNvPr id="0" name=""/>
        <dsp:cNvSpPr/>
      </dsp:nvSpPr>
      <dsp:spPr>
        <a:xfrm>
          <a:off x="233003" y="175116"/>
          <a:ext cx="423642" cy="4236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8AD74E-D324-48CC-B127-332702A9BAA3}">
      <dsp:nvSpPr>
        <dsp:cNvPr id="0" name=""/>
        <dsp:cNvSpPr/>
      </dsp:nvSpPr>
      <dsp:spPr>
        <a:xfrm>
          <a:off x="889650" y="180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100000"/>
            </a:lnSpc>
            <a:spcBef>
              <a:spcPct val="0"/>
            </a:spcBef>
            <a:spcAft>
              <a:spcPct val="35000"/>
            </a:spcAft>
            <a:buNone/>
          </a:pPr>
          <a:r>
            <a:rPr lang="en-GB" sz="1900" kern="1200" dirty="0"/>
            <a:t>Secure attachments promote</a:t>
          </a:r>
          <a:endParaRPr lang="en-US" sz="1900" kern="1200" dirty="0"/>
        </a:p>
      </dsp:txBody>
      <dsp:txXfrm>
        <a:off x="889650" y="1807"/>
        <a:ext cx="5682599" cy="770259"/>
      </dsp:txXfrm>
    </dsp:sp>
    <dsp:sp modelId="{A27459AA-66E1-4D08-B453-CDC8DB24ECF3}">
      <dsp:nvSpPr>
        <dsp:cNvPr id="0" name=""/>
        <dsp:cNvSpPr/>
      </dsp:nvSpPr>
      <dsp:spPr>
        <a:xfrm>
          <a:off x="0" y="96463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AF13CE-6BDF-47EA-81AE-C4677633A14E}">
      <dsp:nvSpPr>
        <dsp:cNvPr id="0" name=""/>
        <dsp:cNvSpPr/>
      </dsp:nvSpPr>
      <dsp:spPr>
        <a:xfrm>
          <a:off x="233003" y="1137941"/>
          <a:ext cx="423642" cy="4236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72ACDD-F80A-4CA5-AC8E-7DD58A7CD651}">
      <dsp:nvSpPr>
        <dsp:cNvPr id="0" name=""/>
        <dsp:cNvSpPr/>
      </dsp:nvSpPr>
      <dsp:spPr>
        <a:xfrm>
          <a:off x="889650" y="96463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100000"/>
            </a:lnSpc>
            <a:spcBef>
              <a:spcPct val="0"/>
            </a:spcBef>
            <a:spcAft>
              <a:spcPct val="35000"/>
            </a:spcAft>
            <a:buNone/>
          </a:pPr>
          <a:r>
            <a:rPr lang="en-GB" sz="1900" kern="1200" dirty="0"/>
            <a:t>emotional regulation</a:t>
          </a:r>
          <a:endParaRPr lang="en-US" sz="1900" kern="1200" dirty="0"/>
        </a:p>
      </dsp:txBody>
      <dsp:txXfrm>
        <a:off x="889650" y="964632"/>
        <a:ext cx="5682599" cy="770259"/>
      </dsp:txXfrm>
    </dsp:sp>
    <dsp:sp modelId="{DD29BA4E-4C2D-46B3-B651-EEA0E53686FD}">
      <dsp:nvSpPr>
        <dsp:cNvPr id="0" name=""/>
        <dsp:cNvSpPr/>
      </dsp:nvSpPr>
      <dsp:spPr>
        <a:xfrm>
          <a:off x="0" y="192745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F4BEB5-9C19-452F-A914-09805637BE38}">
      <dsp:nvSpPr>
        <dsp:cNvPr id="0" name=""/>
        <dsp:cNvSpPr/>
      </dsp:nvSpPr>
      <dsp:spPr>
        <a:xfrm>
          <a:off x="233003" y="2100766"/>
          <a:ext cx="423642" cy="4236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4F8002-942D-4AF5-A1A0-947CD13AEBEC}">
      <dsp:nvSpPr>
        <dsp:cNvPr id="0" name=""/>
        <dsp:cNvSpPr/>
      </dsp:nvSpPr>
      <dsp:spPr>
        <a:xfrm>
          <a:off x="889650" y="192745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100000"/>
            </a:lnSpc>
            <a:spcBef>
              <a:spcPct val="0"/>
            </a:spcBef>
            <a:spcAft>
              <a:spcPct val="35000"/>
            </a:spcAft>
            <a:buNone/>
          </a:pPr>
          <a:r>
            <a:rPr lang="en-GB" sz="1900" kern="1200" dirty="0"/>
            <a:t>social skills </a:t>
          </a:r>
          <a:endParaRPr lang="en-US" sz="1900" kern="1200" dirty="0"/>
        </a:p>
      </dsp:txBody>
      <dsp:txXfrm>
        <a:off x="889650" y="1927457"/>
        <a:ext cx="5682599" cy="770259"/>
      </dsp:txXfrm>
    </dsp:sp>
    <dsp:sp modelId="{909CDC2F-1FCB-4072-A6A2-A45055871F3B}">
      <dsp:nvSpPr>
        <dsp:cNvPr id="0" name=""/>
        <dsp:cNvSpPr/>
      </dsp:nvSpPr>
      <dsp:spPr>
        <a:xfrm>
          <a:off x="0" y="289028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B09ED6-65EC-4D95-808D-13625A4BD7D5}">
      <dsp:nvSpPr>
        <dsp:cNvPr id="0" name=""/>
        <dsp:cNvSpPr/>
      </dsp:nvSpPr>
      <dsp:spPr>
        <a:xfrm>
          <a:off x="233003" y="3063590"/>
          <a:ext cx="423642" cy="4236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DEFF8A-AEC8-437E-A2BA-A4E52A09D986}">
      <dsp:nvSpPr>
        <dsp:cNvPr id="0" name=""/>
        <dsp:cNvSpPr/>
      </dsp:nvSpPr>
      <dsp:spPr>
        <a:xfrm>
          <a:off x="889650" y="289028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100000"/>
            </a:lnSpc>
            <a:spcBef>
              <a:spcPct val="0"/>
            </a:spcBef>
            <a:spcAft>
              <a:spcPct val="35000"/>
            </a:spcAft>
            <a:buNone/>
          </a:pPr>
          <a:r>
            <a:rPr lang="en-GB" sz="1900" kern="1200" dirty="0"/>
            <a:t>cognitive exploration</a:t>
          </a:r>
          <a:endParaRPr lang="en-US" sz="1900" kern="1200" dirty="0"/>
        </a:p>
      </dsp:txBody>
      <dsp:txXfrm>
        <a:off x="889650" y="2890282"/>
        <a:ext cx="5682599" cy="770259"/>
      </dsp:txXfrm>
    </dsp:sp>
    <dsp:sp modelId="{2596CF9E-3472-430C-92B4-B5B1F6FC2BD1}">
      <dsp:nvSpPr>
        <dsp:cNvPr id="0" name=""/>
        <dsp:cNvSpPr/>
      </dsp:nvSpPr>
      <dsp:spPr>
        <a:xfrm>
          <a:off x="0" y="3853107"/>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A258A2-5C1A-455E-987E-11C0D5C821E5}">
      <dsp:nvSpPr>
        <dsp:cNvPr id="0" name=""/>
        <dsp:cNvSpPr/>
      </dsp:nvSpPr>
      <dsp:spPr>
        <a:xfrm>
          <a:off x="233003" y="4026415"/>
          <a:ext cx="423642" cy="42364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46E219-07AC-4ED5-B167-9E33137D0B40}">
      <dsp:nvSpPr>
        <dsp:cNvPr id="0" name=""/>
        <dsp:cNvSpPr/>
      </dsp:nvSpPr>
      <dsp:spPr>
        <a:xfrm>
          <a:off x="889650" y="3853107"/>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100000"/>
            </a:lnSpc>
            <a:spcBef>
              <a:spcPct val="0"/>
            </a:spcBef>
            <a:spcAft>
              <a:spcPct val="35000"/>
            </a:spcAft>
            <a:buNone/>
          </a:pPr>
          <a:r>
            <a:rPr lang="en-GB" sz="1900" kern="1200" dirty="0"/>
            <a:t>physical confidence</a:t>
          </a:r>
          <a:endParaRPr lang="en-US" sz="1900" kern="1200" dirty="0"/>
        </a:p>
      </dsp:txBody>
      <dsp:txXfrm>
        <a:off x="889650" y="3853107"/>
        <a:ext cx="5682599" cy="770259"/>
      </dsp:txXfrm>
    </dsp:sp>
    <dsp:sp modelId="{5B2CEEC5-B6F0-406F-B43A-521D9ED254EE}">
      <dsp:nvSpPr>
        <dsp:cNvPr id="0" name=""/>
        <dsp:cNvSpPr/>
      </dsp:nvSpPr>
      <dsp:spPr>
        <a:xfrm>
          <a:off x="0" y="4815932"/>
          <a:ext cx="6572250" cy="7702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AEAFD-219E-496C-98DC-59A6A066D3D2}">
      <dsp:nvSpPr>
        <dsp:cNvPr id="0" name=""/>
        <dsp:cNvSpPr/>
      </dsp:nvSpPr>
      <dsp:spPr>
        <a:xfrm>
          <a:off x="233003" y="4989240"/>
          <a:ext cx="423642" cy="42364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FA8D52-F03B-4C9B-91F2-7165EF101E40}">
      <dsp:nvSpPr>
        <dsp:cNvPr id="0" name=""/>
        <dsp:cNvSpPr/>
      </dsp:nvSpPr>
      <dsp:spPr>
        <a:xfrm>
          <a:off x="889650" y="4815932"/>
          <a:ext cx="5682599" cy="770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19" tIns="81519" rIns="81519" bIns="81519" numCol="1" spcCol="1270" anchor="ctr" anchorCtr="0">
          <a:noAutofit/>
        </a:bodyPr>
        <a:lstStyle/>
        <a:p>
          <a:pPr marL="0" lvl="0" indent="0" algn="l" defTabSz="844550">
            <a:lnSpc>
              <a:spcPct val="100000"/>
            </a:lnSpc>
            <a:spcBef>
              <a:spcPct val="0"/>
            </a:spcBef>
            <a:spcAft>
              <a:spcPct val="35000"/>
            </a:spcAft>
            <a:buNone/>
          </a:pPr>
          <a:r>
            <a:rPr lang="en-GB" sz="1900" kern="1200" dirty="0"/>
            <a:t>insecure attachments- </a:t>
          </a:r>
          <a:r>
            <a:rPr lang="en-GB" sz="1900" kern="1200" dirty="0">
              <a:latin typeface="Aptos Display" panose="020F0302020204030204"/>
            </a:rPr>
            <a:t> </a:t>
          </a:r>
          <a:r>
            <a:rPr lang="en-GB" sz="1900" kern="1200" dirty="0"/>
            <a:t> anxiety </a:t>
          </a:r>
          <a:r>
            <a:rPr lang="en-GB" sz="1900" kern="1200" dirty="0">
              <a:latin typeface="Aptos Display" panose="020F0302020204030204"/>
            </a:rPr>
            <a:t>withdrawal, behaviour</a:t>
          </a:r>
          <a:r>
            <a:rPr lang="en-GB" sz="1900" kern="1200" dirty="0"/>
            <a:t> issues</a:t>
          </a:r>
          <a:endParaRPr lang="en-US" sz="1900" kern="1200" dirty="0"/>
        </a:p>
      </dsp:txBody>
      <dsp:txXfrm>
        <a:off x="889650" y="4815932"/>
        <a:ext cx="5682599" cy="7702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C70DA-2C60-432E-8DC3-D19898FEE737}">
      <dsp:nvSpPr>
        <dsp:cNvPr id="0" name=""/>
        <dsp:cNvSpPr/>
      </dsp:nvSpPr>
      <dsp:spPr>
        <a:xfrm>
          <a:off x="0" y="1977"/>
          <a:ext cx="1005839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844952-FB1C-4890-8DE9-4BA14C75E34D}">
      <dsp:nvSpPr>
        <dsp:cNvPr id="0" name=""/>
        <dsp:cNvSpPr/>
      </dsp:nvSpPr>
      <dsp:spPr>
        <a:xfrm>
          <a:off x="0" y="1977"/>
          <a:ext cx="10058399" cy="33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latin typeface="Corbel" panose="020B0503020204020204"/>
              <a:ea typeface="+mn-ea"/>
              <a:cs typeface="+mn-cs"/>
            </a:rPr>
            <a:t>STRENGTHS</a:t>
          </a:r>
          <a:endParaRPr lang="en-GB" sz="1500" kern="1200" dirty="0">
            <a:latin typeface="Rockwell" panose="02060603020205020403"/>
            <a:ea typeface="+mn-ea"/>
            <a:cs typeface="+mn-cs"/>
          </a:endParaRPr>
        </a:p>
      </dsp:txBody>
      <dsp:txXfrm>
        <a:off x="0" y="1977"/>
        <a:ext cx="10058399" cy="337236"/>
      </dsp:txXfrm>
    </dsp:sp>
    <dsp:sp modelId="{EFA17FC1-ABD7-4362-A8CA-963E1C9E3683}">
      <dsp:nvSpPr>
        <dsp:cNvPr id="0" name=""/>
        <dsp:cNvSpPr/>
      </dsp:nvSpPr>
      <dsp:spPr>
        <a:xfrm>
          <a:off x="0" y="339214"/>
          <a:ext cx="10058399" cy="0"/>
        </a:xfrm>
        <a:prstGeom prst="line">
          <a:avLst/>
        </a:prstGeom>
        <a:solidFill>
          <a:schemeClr val="accent2">
            <a:hueOff val="173435"/>
            <a:satOff val="-3957"/>
            <a:lumOff val="1462"/>
            <a:alphaOff val="0"/>
          </a:schemeClr>
        </a:solidFill>
        <a:ln w="12700" cap="flat" cmpd="sng" algn="ctr">
          <a:solidFill>
            <a:schemeClr val="accent2">
              <a:hueOff val="173435"/>
              <a:satOff val="-3957"/>
              <a:lumOff val="146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9EE8A4-E6CB-4D57-A1F6-3CC0AA0DC390}">
      <dsp:nvSpPr>
        <dsp:cNvPr id="0" name=""/>
        <dsp:cNvSpPr/>
      </dsp:nvSpPr>
      <dsp:spPr>
        <a:xfrm>
          <a:off x="0" y="339214"/>
          <a:ext cx="10058399" cy="33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latin typeface="Rockwell" panose="02060603020205020403"/>
              <a:ea typeface="+mn-ea"/>
              <a:cs typeface="+mn-cs"/>
            </a:rPr>
            <a:t>evidence based</a:t>
          </a:r>
          <a:endParaRPr lang="en-US" sz="1500" kern="1200" dirty="0">
            <a:latin typeface="Rockwell" panose="02060603020205020403"/>
            <a:ea typeface="+mn-ea"/>
            <a:cs typeface="+mn-cs"/>
          </a:endParaRPr>
        </a:p>
      </dsp:txBody>
      <dsp:txXfrm>
        <a:off x="0" y="339214"/>
        <a:ext cx="10058399" cy="337236"/>
      </dsp:txXfrm>
    </dsp:sp>
    <dsp:sp modelId="{B6DAD35A-2559-42A9-9DB3-0F2153AC227E}">
      <dsp:nvSpPr>
        <dsp:cNvPr id="0" name=""/>
        <dsp:cNvSpPr/>
      </dsp:nvSpPr>
      <dsp:spPr>
        <a:xfrm>
          <a:off x="0" y="676450"/>
          <a:ext cx="10058399" cy="0"/>
        </a:xfrm>
        <a:prstGeom prst="line">
          <a:avLst/>
        </a:prstGeom>
        <a:solidFill>
          <a:schemeClr val="accent2">
            <a:hueOff val="346871"/>
            <a:satOff val="-7914"/>
            <a:lumOff val="2923"/>
            <a:alphaOff val="0"/>
          </a:schemeClr>
        </a:solidFill>
        <a:ln w="12700" cap="flat" cmpd="sng" algn="ctr">
          <a:solidFill>
            <a:schemeClr val="accent2">
              <a:hueOff val="346871"/>
              <a:satOff val="-7914"/>
              <a:lumOff val="29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F624DE-C2CD-43B6-ABD1-E2D66EA480BA}">
      <dsp:nvSpPr>
        <dsp:cNvPr id="0" name=""/>
        <dsp:cNvSpPr/>
      </dsp:nvSpPr>
      <dsp:spPr>
        <a:xfrm>
          <a:off x="0" y="676450"/>
          <a:ext cx="10058399" cy="33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latin typeface="Rockwell" panose="02060603020205020403"/>
              <a:ea typeface="+mn-ea"/>
              <a:cs typeface="+mn-cs"/>
            </a:rPr>
            <a:t>highlights important of early years care</a:t>
          </a:r>
          <a:endParaRPr lang="en-US" sz="1500" kern="1200" dirty="0">
            <a:latin typeface="Rockwell" panose="02060603020205020403"/>
            <a:ea typeface="+mn-ea"/>
            <a:cs typeface="+mn-cs"/>
          </a:endParaRPr>
        </a:p>
      </dsp:txBody>
      <dsp:txXfrm>
        <a:off x="0" y="676450"/>
        <a:ext cx="10058399" cy="337236"/>
      </dsp:txXfrm>
    </dsp:sp>
    <dsp:sp modelId="{0BBA1C60-8C30-4979-940F-B3BC7BA492F0}">
      <dsp:nvSpPr>
        <dsp:cNvPr id="0" name=""/>
        <dsp:cNvSpPr/>
      </dsp:nvSpPr>
      <dsp:spPr>
        <a:xfrm>
          <a:off x="0" y="1013686"/>
          <a:ext cx="10058399" cy="0"/>
        </a:xfrm>
        <a:prstGeom prst="line">
          <a:avLst/>
        </a:prstGeom>
        <a:solidFill>
          <a:schemeClr val="accent2">
            <a:hueOff val="520306"/>
            <a:satOff val="-11871"/>
            <a:lumOff val="4385"/>
            <a:alphaOff val="0"/>
          </a:schemeClr>
        </a:solidFill>
        <a:ln w="12700" cap="flat" cmpd="sng" algn="ctr">
          <a:solidFill>
            <a:schemeClr val="accent2">
              <a:hueOff val="520306"/>
              <a:satOff val="-11871"/>
              <a:lumOff val="43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18F640-6EE3-4061-9A03-77E8192FA84E}">
      <dsp:nvSpPr>
        <dsp:cNvPr id="0" name=""/>
        <dsp:cNvSpPr/>
      </dsp:nvSpPr>
      <dsp:spPr>
        <a:xfrm>
          <a:off x="0" y="1013686"/>
          <a:ext cx="10058399" cy="33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latin typeface="Rockwell"/>
              <a:ea typeface="+mn-ea"/>
              <a:cs typeface="+mn-cs"/>
            </a:rPr>
            <a:t>applied in practise (key person approach)</a:t>
          </a:r>
          <a:endParaRPr lang="en-US" sz="1500" kern="1200" dirty="0">
            <a:latin typeface="Rockwell" panose="02060603020205020403"/>
            <a:ea typeface="+mn-ea"/>
            <a:cs typeface="+mn-cs"/>
          </a:endParaRPr>
        </a:p>
      </dsp:txBody>
      <dsp:txXfrm>
        <a:off x="0" y="1013686"/>
        <a:ext cx="10058399" cy="337236"/>
      </dsp:txXfrm>
    </dsp:sp>
    <dsp:sp modelId="{DADCEB3E-9CE5-4646-8AE9-2153043AFBD8}">
      <dsp:nvSpPr>
        <dsp:cNvPr id="0" name=""/>
        <dsp:cNvSpPr/>
      </dsp:nvSpPr>
      <dsp:spPr>
        <a:xfrm>
          <a:off x="0" y="1350923"/>
          <a:ext cx="10058399" cy="0"/>
        </a:xfrm>
        <a:prstGeom prst="line">
          <a:avLst/>
        </a:prstGeom>
        <a:solidFill>
          <a:schemeClr val="accent2">
            <a:hueOff val="693742"/>
            <a:satOff val="-15828"/>
            <a:lumOff val="5847"/>
            <a:alphaOff val="0"/>
          </a:schemeClr>
        </a:solidFill>
        <a:ln w="12700" cap="flat" cmpd="sng" algn="ctr">
          <a:solidFill>
            <a:schemeClr val="accent2">
              <a:hueOff val="693742"/>
              <a:satOff val="-15828"/>
              <a:lumOff val="58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ABC406-6414-429C-82D1-1FF03B68CF8D}">
      <dsp:nvSpPr>
        <dsp:cNvPr id="0" name=""/>
        <dsp:cNvSpPr/>
      </dsp:nvSpPr>
      <dsp:spPr>
        <a:xfrm>
          <a:off x="0" y="1350923"/>
          <a:ext cx="10058399" cy="33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kern="1200" dirty="0">
              <a:latin typeface="Rockwell"/>
              <a:ea typeface="+mn-ea"/>
              <a:cs typeface="+mn-cs"/>
            </a:rPr>
            <a:t>Influenced child care, adoption and hospital policies.</a:t>
          </a:r>
        </a:p>
      </dsp:txBody>
      <dsp:txXfrm>
        <a:off x="0" y="1350923"/>
        <a:ext cx="10058399" cy="337236"/>
      </dsp:txXfrm>
    </dsp:sp>
    <dsp:sp modelId="{D0D01A2F-509C-4CFF-9759-F0280ACD3596}">
      <dsp:nvSpPr>
        <dsp:cNvPr id="0" name=""/>
        <dsp:cNvSpPr/>
      </dsp:nvSpPr>
      <dsp:spPr>
        <a:xfrm>
          <a:off x="0" y="1688159"/>
          <a:ext cx="10058399" cy="0"/>
        </a:xfrm>
        <a:prstGeom prst="line">
          <a:avLst/>
        </a:prstGeom>
        <a:solidFill>
          <a:schemeClr val="accent2">
            <a:hueOff val="867177"/>
            <a:satOff val="-19785"/>
            <a:lumOff val="7309"/>
            <a:alphaOff val="0"/>
          </a:schemeClr>
        </a:solidFill>
        <a:ln w="12700" cap="flat" cmpd="sng" algn="ctr">
          <a:solidFill>
            <a:schemeClr val="accent2">
              <a:hueOff val="867177"/>
              <a:satOff val="-19785"/>
              <a:lumOff val="730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247244-F11F-401B-B99F-E2026974F623}">
      <dsp:nvSpPr>
        <dsp:cNvPr id="0" name=""/>
        <dsp:cNvSpPr/>
      </dsp:nvSpPr>
      <dsp:spPr>
        <a:xfrm>
          <a:off x="0" y="1688159"/>
          <a:ext cx="10058399" cy="33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endParaRPr lang="en-GB" sz="1500" kern="1200">
            <a:latin typeface="Corbel" panose="020B0503020204020204"/>
            <a:ea typeface="+mn-ea"/>
            <a:cs typeface="+mn-cs"/>
          </a:endParaRPr>
        </a:p>
      </dsp:txBody>
      <dsp:txXfrm>
        <a:off x="0" y="1688159"/>
        <a:ext cx="10058399" cy="337236"/>
      </dsp:txXfrm>
    </dsp:sp>
    <dsp:sp modelId="{09714B3F-ABF2-4615-BC1E-9B44CE14F3D8}">
      <dsp:nvSpPr>
        <dsp:cNvPr id="0" name=""/>
        <dsp:cNvSpPr/>
      </dsp:nvSpPr>
      <dsp:spPr>
        <a:xfrm>
          <a:off x="0" y="2025396"/>
          <a:ext cx="10058399" cy="0"/>
        </a:xfrm>
        <a:prstGeom prst="line">
          <a:avLst/>
        </a:prstGeom>
        <a:solidFill>
          <a:schemeClr val="accent2">
            <a:hueOff val="1040612"/>
            <a:satOff val="-23743"/>
            <a:lumOff val="8770"/>
            <a:alphaOff val="0"/>
          </a:schemeClr>
        </a:solidFill>
        <a:ln w="12700" cap="flat" cmpd="sng" algn="ctr">
          <a:solidFill>
            <a:schemeClr val="accent2">
              <a:hueOff val="1040612"/>
              <a:satOff val="-23743"/>
              <a:lumOff val="877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84F589-584A-48C8-9AD8-616BD82476D9}">
      <dsp:nvSpPr>
        <dsp:cNvPr id="0" name=""/>
        <dsp:cNvSpPr/>
      </dsp:nvSpPr>
      <dsp:spPr>
        <a:xfrm>
          <a:off x="0" y="2025396"/>
          <a:ext cx="10058399" cy="33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endParaRPr lang="en-GB" sz="1500" kern="1200">
            <a:latin typeface="Corbel" panose="020B0503020204020204"/>
            <a:ea typeface="+mn-ea"/>
            <a:cs typeface="+mn-cs"/>
          </a:endParaRPr>
        </a:p>
      </dsp:txBody>
      <dsp:txXfrm>
        <a:off x="0" y="2025396"/>
        <a:ext cx="10058399" cy="337236"/>
      </dsp:txXfrm>
    </dsp:sp>
    <dsp:sp modelId="{E7CA7064-0052-4317-8D50-2D10CBAC2CE1}">
      <dsp:nvSpPr>
        <dsp:cNvPr id="0" name=""/>
        <dsp:cNvSpPr/>
      </dsp:nvSpPr>
      <dsp:spPr>
        <a:xfrm>
          <a:off x="0" y="2362632"/>
          <a:ext cx="10058399" cy="0"/>
        </a:xfrm>
        <a:prstGeom prst="line">
          <a:avLst/>
        </a:prstGeom>
        <a:solidFill>
          <a:schemeClr val="accent2">
            <a:hueOff val="1214048"/>
            <a:satOff val="-27700"/>
            <a:lumOff val="10232"/>
            <a:alphaOff val="0"/>
          </a:schemeClr>
        </a:solidFill>
        <a:ln w="12700" cap="flat" cmpd="sng" algn="ctr">
          <a:solidFill>
            <a:schemeClr val="accent2">
              <a:hueOff val="1214048"/>
              <a:satOff val="-27700"/>
              <a:lumOff val="102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F2A877-E3D6-4F63-8454-8B37F959A8E5}">
      <dsp:nvSpPr>
        <dsp:cNvPr id="0" name=""/>
        <dsp:cNvSpPr/>
      </dsp:nvSpPr>
      <dsp:spPr>
        <a:xfrm>
          <a:off x="0" y="2362632"/>
          <a:ext cx="10058399" cy="33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latin typeface="Corbel" panose="020B0503020204020204"/>
              <a:ea typeface="+mn-ea"/>
              <a:cs typeface="+mn-cs"/>
            </a:rPr>
            <a:t>LIMITATION</a:t>
          </a:r>
          <a:endParaRPr lang="en-GB" sz="1500" kern="1200" dirty="0">
            <a:latin typeface="Rockwell" panose="02060603020205020403"/>
            <a:ea typeface="+mn-ea"/>
            <a:cs typeface="+mn-cs"/>
          </a:endParaRPr>
        </a:p>
      </dsp:txBody>
      <dsp:txXfrm>
        <a:off x="0" y="2362632"/>
        <a:ext cx="10058399" cy="337236"/>
      </dsp:txXfrm>
    </dsp:sp>
    <dsp:sp modelId="{8CE40472-DB90-4CB9-950A-9F1D779A8860}">
      <dsp:nvSpPr>
        <dsp:cNvPr id="0" name=""/>
        <dsp:cNvSpPr/>
      </dsp:nvSpPr>
      <dsp:spPr>
        <a:xfrm>
          <a:off x="0" y="2699868"/>
          <a:ext cx="10058399" cy="0"/>
        </a:xfrm>
        <a:prstGeom prst="line">
          <a:avLst/>
        </a:prstGeom>
        <a:solidFill>
          <a:schemeClr val="accent2">
            <a:hueOff val="1387483"/>
            <a:satOff val="-31657"/>
            <a:lumOff val="11694"/>
            <a:alphaOff val="0"/>
          </a:schemeClr>
        </a:solidFill>
        <a:ln w="12700" cap="flat" cmpd="sng" algn="ctr">
          <a:solidFill>
            <a:schemeClr val="accent2">
              <a:hueOff val="1387483"/>
              <a:satOff val="-31657"/>
              <a:lumOff val="116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1E0FC-6017-490B-9089-5F250097720F}">
      <dsp:nvSpPr>
        <dsp:cNvPr id="0" name=""/>
        <dsp:cNvSpPr/>
      </dsp:nvSpPr>
      <dsp:spPr>
        <a:xfrm>
          <a:off x="0" y="2699868"/>
          <a:ext cx="10058399" cy="33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kern="1200" dirty="0">
              <a:latin typeface="Rockwell" panose="02060603020205020403"/>
              <a:ea typeface="+mn-ea"/>
              <a:cs typeface="+mn-cs"/>
            </a:rPr>
            <a:t>over emphasis on mother, undervalues multiple attachments </a:t>
          </a:r>
          <a:endParaRPr lang="en-US" sz="1500" kern="1200" dirty="0">
            <a:latin typeface="Rockwell" panose="02060603020205020403"/>
            <a:ea typeface="+mn-ea"/>
            <a:cs typeface="+mn-cs"/>
          </a:endParaRPr>
        </a:p>
      </dsp:txBody>
      <dsp:txXfrm>
        <a:off x="0" y="2699868"/>
        <a:ext cx="10058399" cy="337236"/>
      </dsp:txXfrm>
    </dsp:sp>
    <dsp:sp modelId="{B00C22EF-1085-47D8-AB65-5A7FF1705695}">
      <dsp:nvSpPr>
        <dsp:cNvPr id="0" name=""/>
        <dsp:cNvSpPr/>
      </dsp:nvSpPr>
      <dsp:spPr>
        <a:xfrm>
          <a:off x="0" y="3037105"/>
          <a:ext cx="10058399" cy="0"/>
        </a:xfrm>
        <a:prstGeom prst="line">
          <a:avLst/>
        </a:prstGeom>
        <a:solidFill>
          <a:schemeClr val="accent2">
            <a:hueOff val="1560918"/>
            <a:satOff val="-35614"/>
            <a:lumOff val="13156"/>
            <a:alphaOff val="0"/>
          </a:schemeClr>
        </a:solidFill>
        <a:ln w="12700" cap="flat" cmpd="sng" algn="ctr">
          <a:solidFill>
            <a:schemeClr val="accent2">
              <a:hueOff val="1560918"/>
              <a:satOff val="-35614"/>
              <a:lumOff val="1315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DA0F30-DE2F-4075-88B3-5C3728A19488}">
      <dsp:nvSpPr>
        <dsp:cNvPr id="0" name=""/>
        <dsp:cNvSpPr/>
      </dsp:nvSpPr>
      <dsp:spPr>
        <a:xfrm>
          <a:off x="0" y="3037105"/>
          <a:ext cx="10058399" cy="33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kern="1200" dirty="0">
              <a:latin typeface="Rockwell" panose="02060603020205020403"/>
              <a:ea typeface="+mn-ea"/>
              <a:cs typeface="+mn-cs"/>
            </a:rPr>
            <a:t>ignores cultural variation, based mainly on western middle class </a:t>
          </a:r>
          <a:r>
            <a:rPr lang="en-GB" sz="1500" kern="1200" dirty="0" err="1">
              <a:latin typeface="Rockwell" panose="02060603020205020403"/>
              <a:ea typeface="+mn-ea"/>
              <a:cs typeface="+mn-cs"/>
            </a:rPr>
            <a:t>famlies</a:t>
          </a:r>
          <a:endParaRPr lang="en-US" sz="1500" kern="1200" dirty="0" err="1">
            <a:latin typeface="Rockwell" panose="02060603020205020403"/>
            <a:ea typeface="+mn-ea"/>
            <a:cs typeface="+mn-cs"/>
          </a:endParaRPr>
        </a:p>
      </dsp:txBody>
      <dsp:txXfrm>
        <a:off x="0" y="3037105"/>
        <a:ext cx="10058399" cy="337236"/>
      </dsp:txXfrm>
    </dsp:sp>
    <dsp:sp modelId="{C1B701B6-C46B-4D73-8B9D-19C01B141BD4}">
      <dsp:nvSpPr>
        <dsp:cNvPr id="0" name=""/>
        <dsp:cNvSpPr/>
      </dsp:nvSpPr>
      <dsp:spPr>
        <a:xfrm>
          <a:off x="0" y="3374341"/>
          <a:ext cx="10058399" cy="0"/>
        </a:xfrm>
        <a:prstGeom prst="line">
          <a:avLst/>
        </a:prstGeom>
        <a:solidFill>
          <a:schemeClr val="accent2">
            <a:hueOff val="1734354"/>
            <a:satOff val="-39571"/>
            <a:lumOff val="14617"/>
            <a:alphaOff val="0"/>
          </a:schemeClr>
        </a:solidFill>
        <a:ln w="12700" cap="flat" cmpd="sng" algn="ctr">
          <a:solidFill>
            <a:schemeClr val="accent2">
              <a:hueOff val="1734354"/>
              <a:satOff val="-39571"/>
              <a:lumOff val="1461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A8C9B4-950F-45EA-AAF0-9F5D578E596B}">
      <dsp:nvSpPr>
        <dsp:cNvPr id="0" name=""/>
        <dsp:cNvSpPr/>
      </dsp:nvSpPr>
      <dsp:spPr>
        <a:xfrm>
          <a:off x="0" y="3374341"/>
          <a:ext cx="10058399" cy="33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kern="1200" dirty="0">
              <a:latin typeface="Rockwell" panose="02060603020205020403"/>
              <a:ea typeface="+mn-ea"/>
              <a:cs typeface="+mn-cs"/>
            </a:rPr>
            <a:t>attachment flexible beyond critical period- suggests early damage cannot be repaired.</a:t>
          </a:r>
          <a:endParaRPr lang="en-US" sz="1500" kern="1200" dirty="0">
            <a:latin typeface="Rockwell" panose="02060603020205020403"/>
            <a:ea typeface="+mn-ea"/>
            <a:cs typeface="+mn-cs"/>
          </a:endParaRPr>
        </a:p>
      </dsp:txBody>
      <dsp:txXfrm>
        <a:off x="0" y="3374341"/>
        <a:ext cx="10058399" cy="337236"/>
      </dsp:txXfrm>
    </dsp:sp>
    <dsp:sp modelId="{CB780334-FE56-4483-9CD7-ACBDBC9DB543}">
      <dsp:nvSpPr>
        <dsp:cNvPr id="0" name=""/>
        <dsp:cNvSpPr/>
      </dsp:nvSpPr>
      <dsp:spPr>
        <a:xfrm>
          <a:off x="0" y="3711577"/>
          <a:ext cx="10058399" cy="0"/>
        </a:xfrm>
        <a:prstGeom prst="line">
          <a:avLst/>
        </a:prstGeom>
        <a:solidFill>
          <a:schemeClr val="accent2">
            <a:hueOff val="1907789"/>
            <a:satOff val="-43528"/>
            <a:lumOff val="16079"/>
            <a:alphaOff val="0"/>
          </a:schemeClr>
        </a:solidFill>
        <a:ln w="12700" cap="flat" cmpd="sng" algn="ctr">
          <a:solidFill>
            <a:schemeClr val="accent2">
              <a:hueOff val="1907789"/>
              <a:satOff val="-43528"/>
              <a:lumOff val="160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04F7FA-070E-4E29-8205-DA9A1D059F3E}">
      <dsp:nvSpPr>
        <dsp:cNvPr id="0" name=""/>
        <dsp:cNvSpPr/>
      </dsp:nvSpPr>
      <dsp:spPr>
        <a:xfrm>
          <a:off x="0" y="3711577"/>
          <a:ext cx="10058399" cy="33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latin typeface="Aptos Display" panose="020F0302020204030204"/>
              <a:ea typeface="+mn-ea"/>
              <a:cs typeface="+mn-cs"/>
            </a:rPr>
            <a:t>                               </a:t>
          </a:r>
          <a:r>
            <a:rPr lang="en-GB" sz="1500" kern="1200" dirty="0">
              <a:latin typeface="Times New Roman"/>
              <a:ea typeface="+mn-ea"/>
              <a:cs typeface="Times New Roman"/>
            </a:rPr>
            <a:t>(Garrett,2023)</a:t>
          </a:r>
          <a:endParaRPr lang="en-GB" sz="1500" kern="1200" dirty="0">
            <a:latin typeface="Rockwell" panose="02060603020205020403"/>
            <a:ea typeface="+mn-ea"/>
            <a:cs typeface="+mn-cs"/>
          </a:endParaRPr>
        </a:p>
      </dsp:txBody>
      <dsp:txXfrm>
        <a:off x="0" y="3711577"/>
        <a:ext cx="10058399" cy="3372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768823-C013-42B7-BF34-423C14F4A53D}">
      <dsp:nvSpPr>
        <dsp:cNvPr id="0" name=""/>
        <dsp:cNvSpPr/>
      </dsp:nvSpPr>
      <dsp:spPr>
        <a:xfrm>
          <a:off x="0" y="502"/>
          <a:ext cx="103576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E7FCE1-6E4B-49C6-9B67-27DE60C61913}">
      <dsp:nvSpPr>
        <dsp:cNvPr id="0" name=""/>
        <dsp:cNvSpPr/>
      </dsp:nvSpPr>
      <dsp:spPr>
        <a:xfrm>
          <a:off x="0" y="502"/>
          <a:ext cx="10357665"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endParaRPr lang="en-US" sz="1300" b="1" kern="1200" dirty="0"/>
        </a:p>
      </dsp:txBody>
      <dsp:txXfrm>
        <a:off x="0" y="502"/>
        <a:ext cx="10357665" cy="822759"/>
      </dsp:txXfrm>
    </dsp:sp>
    <dsp:sp modelId="{C03904F3-A006-4ADD-A8B4-35B5D49D0E47}">
      <dsp:nvSpPr>
        <dsp:cNvPr id="0" name=""/>
        <dsp:cNvSpPr/>
      </dsp:nvSpPr>
      <dsp:spPr>
        <a:xfrm>
          <a:off x="0" y="823261"/>
          <a:ext cx="103576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F1B96B-44AD-410F-ABC2-8FF74ED4DE35}">
      <dsp:nvSpPr>
        <dsp:cNvPr id="0" name=""/>
        <dsp:cNvSpPr/>
      </dsp:nvSpPr>
      <dsp:spPr>
        <a:xfrm>
          <a:off x="0" y="823261"/>
          <a:ext cx="10357665"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err="1"/>
            <a:t>Basarabova</a:t>
          </a:r>
          <a:r>
            <a:rPr lang="en-US" sz="1300" kern="1200" dirty="0"/>
            <a:t>, B. and </a:t>
          </a:r>
          <a:r>
            <a:rPr lang="en-US" sz="1300" kern="1200" dirty="0" err="1"/>
            <a:t>Hanesová</a:t>
          </a:r>
          <a:r>
            <a:rPr lang="en-US" sz="1300" kern="1200" dirty="0"/>
            <a:t>, D. (2023) ‘The importance of attachment theories in early childhood language education’, </a:t>
          </a:r>
          <a:r>
            <a:rPr lang="en-US" sz="1300" i="1" kern="1200" dirty="0"/>
            <a:t>ICERI2023 Proceedings</a:t>
          </a:r>
          <a:r>
            <a:rPr lang="en-US" sz="1300" kern="1200" dirty="0"/>
            <a:t>, IATED, pp. 3343–3350.</a:t>
          </a:r>
        </a:p>
      </dsp:txBody>
      <dsp:txXfrm>
        <a:off x="0" y="823261"/>
        <a:ext cx="10357665" cy="822759"/>
      </dsp:txXfrm>
    </dsp:sp>
    <dsp:sp modelId="{A9CE4897-E965-4460-A9B2-774A90D3CDB8}">
      <dsp:nvSpPr>
        <dsp:cNvPr id="0" name=""/>
        <dsp:cNvSpPr/>
      </dsp:nvSpPr>
      <dsp:spPr>
        <a:xfrm>
          <a:off x="0" y="1646020"/>
          <a:ext cx="103576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C1CE70-2870-45AC-B061-4628B95A1956}">
      <dsp:nvSpPr>
        <dsp:cNvPr id="0" name=""/>
        <dsp:cNvSpPr/>
      </dsp:nvSpPr>
      <dsp:spPr>
        <a:xfrm>
          <a:off x="0" y="1646020"/>
          <a:ext cx="10357665"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t>Berth, F. (2021) ‘Discovering Bowlby: Infant homes and attachment theory in West Germany after the Second World War’, </a:t>
          </a:r>
          <a:r>
            <a:rPr lang="en-US" sz="1300" i="1" kern="1200" dirty="0" err="1"/>
            <a:t>Paedagogica</a:t>
          </a:r>
          <a:r>
            <a:rPr lang="en-US" sz="1300" i="1" kern="1200" dirty="0"/>
            <a:t> </a:t>
          </a:r>
          <a:r>
            <a:rPr lang="en-US" sz="1300" i="1" kern="1200" dirty="0" err="1"/>
            <a:t>Historica</a:t>
          </a:r>
          <a:r>
            <a:rPr lang="en-US" sz="1300" kern="1200" dirty="0"/>
            <a:t>, 59(4), pp. 1–17. </a:t>
          </a:r>
          <a:r>
            <a:rPr lang="en-US" sz="1300" kern="1200" dirty="0" err="1"/>
            <a:t>doi</a:t>
          </a:r>
          <a:r>
            <a:rPr lang="en-US" sz="1300" kern="1200" dirty="0"/>
            <a:t>: </a:t>
          </a:r>
          <a:r>
            <a:rPr lang="en-US" sz="1300" kern="1200" dirty="0">
              <a:hlinkClick xmlns:r="http://schemas.openxmlformats.org/officeDocument/2006/relationships" r:id="rId1"/>
            </a:rPr>
            <a:t>https://doi.org/10.1080/00309230.2021.1934705</a:t>
          </a:r>
          <a:r>
            <a:rPr lang="en-US" sz="1300" kern="1200" dirty="0"/>
            <a:t>.</a:t>
          </a:r>
        </a:p>
      </dsp:txBody>
      <dsp:txXfrm>
        <a:off x="0" y="1646020"/>
        <a:ext cx="10357665" cy="822759"/>
      </dsp:txXfrm>
    </dsp:sp>
    <dsp:sp modelId="{501754D9-5BFE-4F1E-9657-6BF96D410E4F}">
      <dsp:nvSpPr>
        <dsp:cNvPr id="0" name=""/>
        <dsp:cNvSpPr/>
      </dsp:nvSpPr>
      <dsp:spPr>
        <a:xfrm>
          <a:off x="0" y="2468780"/>
          <a:ext cx="103576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1B5507-F52B-4A2A-A81D-5FC9EF327DD4}">
      <dsp:nvSpPr>
        <dsp:cNvPr id="0" name=""/>
        <dsp:cNvSpPr/>
      </dsp:nvSpPr>
      <dsp:spPr>
        <a:xfrm>
          <a:off x="0" y="2468780"/>
          <a:ext cx="10357665"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err="1"/>
            <a:t>Brimdyr</a:t>
          </a:r>
          <a:r>
            <a:rPr lang="en-US" sz="1300" kern="1200" dirty="0"/>
            <a:t>, K., Stevens, J., Svensson, K., Blair, A., Turner‐Maffei, C., Grady, J., Bastarache, L., Abla al Alfy, Crenshaw, J.T., Regina, E., Ewald, U., Haider, R., Jonas, W., Kagawa, M., Siri </a:t>
          </a:r>
          <a:r>
            <a:rPr lang="en-US" sz="1300" kern="1200" dirty="0" err="1"/>
            <a:t>Lilliesköld</a:t>
          </a:r>
          <a:r>
            <a:rPr lang="en-US" sz="1300" kern="1200" dirty="0"/>
            <a:t>, R., </a:t>
          </a:r>
          <a:r>
            <a:rPr lang="en-US" sz="1300" kern="1200" dirty="0" err="1"/>
            <a:t>Maastrup</a:t>
          </a:r>
          <a:r>
            <a:rPr lang="en-US" sz="1300" kern="1200" dirty="0"/>
            <a:t>, R., Sinclair, R., Swift, E., Takahashi, Y. and Cadwell, K. (2023) ‘Skin‐to‐skin contact after birth: Developing a research and practice guideline’, </a:t>
          </a:r>
          <a:r>
            <a:rPr lang="en-US" sz="1300" i="1" kern="1200" dirty="0"/>
            <a:t>Acta </a:t>
          </a:r>
          <a:r>
            <a:rPr lang="en-US" sz="1300" i="1" kern="1200" dirty="0" err="1"/>
            <a:t>Paediatrica</a:t>
          </a:r>
          <a:r>
            <a:rPr lang="en-US" sz="1300" kern="1200" dirty="0"/>
            <a:t>, 112(8). </a:t>
          </a:r>
          <a:r>
            <a:rPr lang="en-US" sz="1300" kern="1200" dirty="0" err="1"/>
            <a:t>doi</a:t>
          </a:r>
          <a:r>
            <a:rPr lang="en-US" sz="1300" kern="1200" dirty="0"/>
            <a:t>: </a:t>
          </a:r>
          <a:r>
            <a:rPr lang="en-US" sz="1300" kern="1200" dirty="0">
              <a:hlinkClick xmlns:r="http://schemas.openxmlformats.org/officeDocument/2006/relationships" r:id="rId2"/>
            </a:rPr>
            <a:t>https://doi.org/10.1111/apa.16842</a:t>
          </a:r>
          <a:r>
            <a:rPr lang="en-US" sz="1300" kern="1200" dirty="0"/>
            <a:t>.</a:t>
          </a:r>
        </a:p>
      </dsp:txBody>
      <dsp:txXfrm>
        <a:off x="0" y="2468780"/>
        <a:ext cx="10357665" cy="822759"/>
      </dsp:txXfrm>
    </dsp:sp>
    <dsp:sp modelId="{83F082D8-1C9C-44CB-B5F1-0D132B93788A}">
      <dsp:nvSpPr>
        <dsp:cNvPr id="0" name=""/>
        <dsp:cNvSpPr/>
      </dsp:nvSpPr>
      <dsp:spPr>
        <a:xfrm>
          <a:off x="0" y="3291539"/>
          <a:ext cx="1035766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057BCD-EF7B-42E8-A6EE-87DD0CD48B76}">
      <dsp:nvSpPr>
        <dsp:cNvPr id="0" name=""/>
        <dsp:cNvSpPr/>
      </dsp:nvSpPr>
      <dsp:spPr>
        <a:xfrm>
          <a:off x="0" y="3291539"/>
          <a:ext cx="10357665" cy="822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err="1"/>
            <a:t>Conkbayir</a:t>
          </a:r>
          <a:r>
            <a:rPr lang="en-US" sz="1300" kern="1200" dirty="0"/>
            <a:t>, M. (2021) </a:t>
          </a:r>
          <a:r>
            <a:rPr lang="en-US" sz="1300" i="1" kern="1200" dirty="0"/>
            <a:t>Early childhood and neuroscience: Theory, research and implications for practice</a:t>
          </a:r>
          <a:r>
            <a:rPr lang="en-US" sz="1300" kern="1200" dirty="0"/>
            <a:t>. Bloomsbury Publishing.</a:t>
          </a:r>
        </a:p>
      </dsp:txBody>
      <dsp:txXfrm>
        <a:off x="0" y="3291539"/>
        <a:ext cx="10357665" cy="8227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F23DF-1405-454B-B0A9-1CBB6A946E97}">
      <dsp:nvSpPr>
        <dsp:cNvPr id="0" name=""/>
        <dsp:cNvSpPr/>
      </dsp:nvSpPr>
      <dsp:spPr>
        <a:xfrm>
          <a:off x="0" y="682"/>
          <a:ext cx="65722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591C95-D9DF-4515-9B90-338934A0B631}">
      <dsp:nvSpPr>
        <dsp:cNvPr id="0" name=""/>
        <dsp:cNvSpPr/>
      </dsp:nvSpPr>
      <dsp:spPr>
        <a:xfrm>
          <a:off x="0" y="682"/>
          <a:ext cx="6572250" cy="1117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Dagan, O. and Sagi‐Schwartz, A. (2021) ‘Early attachment networks to multiple caregivers: History, assessment models, and future research recommendations’, </a:t>
          </a:r>
          <a:r>
            <a:rPr lang="en-US" sz="1600" i="1" kern="1200"/>
            <a:t>New Directions for Child and Adolescent Development</a:t>
          </a:r>
          <a:r>
            <a:rPr lang="en-US" sz="1600" kern="1200"/>
            <a:t>, 2021(180). doi: </a:t>
          </a:r>
          <a:r>
            <a:rPr lang="en-US" sz="1600" kern="1200">
              <a:hlinkClick xmlns:r="http://schemas.openxmlformats.org/officeDocument/2006/relationships" r:id="rId1"/>
            </a:rPr>
            <a:t>https://doi.org/10.1002/cad.20446</a:t>
          </a:r>
          <a:r>
            <a:rPr lang="en-US" sz="1600" kern="1200"/>
            <a:t>.</a:t>
          </a:r>
        </a:p>
      </dsp:txBody>
      <dsp:txXfrm>
        <a:off x="0" y="682"/>
        <a:ext cx="6572250" cy="1117327"/>
      </dsp:txXfrm>
    </dsp:sp>
    <dsp:sp modelId="{1D9C323E-12DB-4B93-B3B6-C2E91EE3C440}">
      <dsp:nvSpPr>
        <dsp:cNvPr id="0" name=""/>
        <dsp:cNvSpPr/>
      </dsp:nvSpPr>
      <dsp:spPr>
        <a:xfrm>
          <a:off x="0" y="1118009"/>
          <a:ext cx="65722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22933B-CC7B-4FC3-AEA7-245EF554DCE5}">
      <dsp:nvSpPr>
        <dsp:cNvPr id="0" name=""/>
        <dsp:cNvSpPr/>
      </dsp:nvSpPr>
      <dsp:spPr>
        <a:xfrm>
          <a:off x="0" y="1118009"/>
          <a:ext cx="6572250" cy="1117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Garrett, P.M. (2022) ‘Bowlby, attachment and the potency of a “received idea”’, </a:t>
          </a:r>
          <a:r>
            <a:rPr lang="en-US" sz="1600" i="1" kern="1200"/>
            <a:t>The British Journal of Social Work</a:t>
          </a:r>
          <a:r>
            <a:rPr lang="en-US" sz="1600" kern="1200"/>
            <a:t>, 53(1). doi: </a:t>
          </a:r>
          <a:r>
            <a:rPr lang="en-US" sz="1600" kern="1200">
              <a:hlinkClick xmlns:r="http://schemas.openxmlformats.org/officeDocument/2006/relationships" r:id="rId2"/>
            </a:rPr>
            <a:t>https://doi.org/10.1093/bjsw/bcac091</a:t>
          </a:r>
          <a:r>
            <a:rPr lang="en-US" sz="1600" kern="1200"/>
            <a:t>.</a:t>
          </a:r>
        </a:p>
      </dsp:txBody>
      <dsp:txXfrm>
        <a:off x="0" y="1118009"/>
        <a:ext cx="6572250" cy="1117327"/>
      </dsp:txXfrm>
    </dsp:sp>
    <dsp:sp modelId="{EE60DC08-C31E-46B9-AB43-17FB24F06108}">
      <dsp:nvSpPr>
        <dsp:cNvPr id="0" name=""/>
        <dsp:cNvSpPr/>
      </dsp:nvSpPr>
      <dsp:spPr>
        <a:xfrm>
          <a:off x="0" y="2235336"/>
          <a:ext cx="65722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960786-CA42-41EB-800B-C01D4A8EA1B8}">
      <dsp:nvSpPr>
        <dsp:cNvPr id="0" name=""/>
        <dsp:cNvSpPr/>
      </dsp:nvSpPr>
      <dsp:spPr>
        <a:xfrm>
          <a:off x="0" y="2235336"/>
          <a:ext cx="6572250" cy="1117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Granqvist, P. and Duschinsky, R. (2021) ‘Attachment theory and research’, </a:t>
          </a:r>
          <a:r>
            <a:rPr lang="en-US" sz="1600" i="1" kern="1200"/>
            <a:t>Oxford Research Encyclopedia of Psychology</a:t>
          </a:r>
          <a:r>
            <a:rPr lang="en-US" sz="1600" kern="1200"/>
            <a:t>. doi: </a:t>
          </a:r>
          <a:r>
            <a:rPr lang="en-US" sz="1600" kern="1200">
              <a:hlinkClick xmlns:r="http://schemas.openxmlformats.org/officeDocument/2006/relationships" r:id="rId3"/>
            </a:rPr>
            <a:t>https://doi.org/10.1093/acrefore/9780190236557.013.51</a:t>
          </a:r>
          <a:r>
            <a:rPr lang="en-US" sz="1600" kern="1200"/>
            <a:t>.</a:t>
          </a:r>
        </a:p>
      </dsp:txBody>
      <dsp:txXfrm>
        <a:off x="0" y="2235336"/>
        <a:ext cx="6572250" cy="1117327"/>
      </dsp:txXfrm>
    </dsp:sp>
    <dsp:sp modelId="{19EDB6E5-F8C3-4267-9FBC-4EBDE0431293}">
      <dsp:nvSpPr>
        <dsp:cNvPr id="0" name=""/>
        <dsp:cNvSpPr/>
      </dsp:nvSpPr>
      <dsp:spPr>
        <a:xfrm>
          <a:off x="0" y="3352663"/>
          <a:ext cx="65722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A27EF3-8343-4AB1-A2A9-B72E7CA2078D}">
      <dsp:nvSpPr>
        <dsp:cNvPr id="0" name=""/>
        <dsp:cNvSpPr/>
      </dsp:nvSpPr>
      <dsp:spPr>
        <a:xfrm>
          <a:off x="0" y="3352663"/>
          <a:ext cx="6572250" cy="1117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Harlow, E. (2021) ‘Attachment theory: Developments, debates and recent applications in social work, social care and education’, </a:t>
          </a:r>
          <a:r>
            <a:rPr lang="en-US" sz="1600" i="1" kern="1200"/>
            <a:t>Journal of Social Work Practice</a:t>
          </a:r>
          <a:r>
            <a:rPr lang="en-US" sz="1600" kern="1200"/>
            <a:t>, 35(1), pp. 79–91. doi: </a:t>
          </a:r>
          <a:r>
            <a:rPr lang="en-US" sz="1600" kern="1200">
              <a:hlinkClick xmlns:r="http://schemas.openxmlformats.org/officeDocument/2006/relationships" r:id="rId4"/>
            </a:rPr>
            <a:t>https://doi.org/10.1080/02650533.2019.1700493</a:t>
          </a:r>
          <a:r>
            <a:rPr lang="en-US" sz="1600" kern="1200"/>
            <a:t>.</a:t>
          </a:r>
        </a:p>
      </dsp:txBody>
      <dsp:txXfrm>
        <a:off x="0" y="3352663"/>
        <a:ext cx="6572250" cy="1117327"/>
      </dsp:txXfrm>
    </dsp:sp>
    <dsp:sp modelId="{7B29C1F0-678A-4A13-B972-CBA892EC3FB6}">
      <dsp:nvSpPr>
        <dsp:cNvPr id="0" name=""/>
        <dsp:cNvSpPr/>
      </dsp:nvSpPr>
      <dsp:spPr>
        <a:xfrm>
          <a:off x="0" y="4469990"/>
          <a:ext cx="65722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20E896-57C2-4995-A653-971B10560A45}">
      <dsp:nvSpPr>
        <dsp:cNvPr id="0" name=""/>
        <dsp:cNvSpPr/>
      </dsp:nvSpPr>
      <dsp:spPr>
        <a:xfrm>
          <a:off x="0" y="4469990"/>
          <a:ext cx="6572250" cy="11173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Jarvis, P. (2020) ‘Attachment theory, cortisol and care for the under-threes in the twenty-first century: Constructing evidence-informed policy’, </a:t>
          </a:r>
          <a:r>
            <a:rPr lang="en-US" sz="1600" i="1" kern="1200"/>
            <a:t>Early Years</a:t>
          </a:r>
          <a:r>
            <a:rPr lang="en-US" sz="1600" kern="1200"/>
            <a:t>, 42(4–5), pp. 1–15. doi: </a:t>
          </a:r>
          <a:r>
            <a:rPr lang="en-US" sz="1600" kern="1200">
              <a:hlinkClick xmlns:r="http://schemas.openxmlformats.org/officeDocument/2006/relationships" r:id="rId5"/>
            </a:rPr>
            <a:t>https://doi.org/10.1080/09575146.2020.1764507</a:t>
          </a:r>
          <a:r>
            <a:rPr lang="en-US" sz="1600" kern="1200"/>
            <a:t>.</a:t>
          </a:r>
        </a:p>
      </dsp:txBody>
      <dsp:txXfrm>
        <a:off x="0" y="4469990"/>
        <a:ext cx="6572250" cy="11173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58CB58-9637-4484-ABB4-B092A15DB8B4}">
      <dsp:nvSpPr>
        <dsp:cNvPr id="0" name=""/>
        <dsp:cNvSpPr/>
      </dsp:nvSpPr>
      <dsp:spPr>
        <a:xfrm>
          <a:off x="0" y="441"/>
          <a:ext cx="100583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1654B9-9C04-467C-9605-2561CA0A95D0}">
      <dsp:nvSpPr>
        <dsp:cNvPr id="0" name=""/>
        <dsp:cNvSpPr/>
      </dsp:nvSpPr>
      <dsp:spPr>
        <a:xfrm>
          <a:off x="0" y="441"/>
          <a:ext cx="10058399" cy="723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Mercer, J. (2005) </a:t>
          </a:r>
          <a:r>
            <a:rPr lang="en-US" sz="1400" i="1" kern="1200" dirty="0"/>
            <a:t>Understanding attachment: Parenting, child care, and emotional development</a:t>
          </a:r>
          <a:r>
            <a:rPr lang="en-US" sz="1400" kern="1200" dirty="0"/>
            <a:t>. Bloomsbury Publishing USA.</a:t>
          </a:r>
        </a:p>
      </dsp:txBody>
      <dsp:txXfrm>
        <a:off x="0" y="441"/>
        <a:ext cx="10058399" cy="723392"/>
      </dsp:txXfrm>
    </dsp:sp>
    <dsp:sp modelId="{E6E9EC31-419B-4D2C-9944-BF597CDA06F8}">
      <dsp:nvSpPr>
        <dsp:cNvPr id="0" name=""/>
        <dsp:cNvSpPr/>
      </dsp:nvSpPr>
      <dsp:spPr>
        <a:xfrm>
          <a:off x="0" y="723833"/>
          <a:ext cx="100583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E3109A-6286-486A-84F5-1ADE9890F8CB}">
      <dsp:nvSpPr>
        <dsp:cNvPr id="0" name=""/>
        <dsp:cNvSpPr/>
      </dsp:nvSpPr>
      <dsp:spPr>
        <a:xfrm>
          <a:off x="0" y="723833"/>
          <a:ext cx="10058399" cy="723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Music, G. (2024) </a:t>
          </a:r>
          <a:r>
            <a:rPr lang="en-US" sz="1400" i="1" kern="1200" dirty="0"/>
            <a:t>Nurturing natures: Attachment and children’s emotional, sociocultural and brain development</a:t>
          </a:r>
          <a:r>
            <a:rPr lang="en-US" sz="1400" kern="1200" dirty="0"/>
            <a:t>. Routledge.</a:t>
          </a:r>
        </a:p>
      </dsp:txBody>
      <dsp:txXfrm>
        <a:off x="0" y="723833"/>
        <a:ext cx="10058399" cy="723392"/>
      </dsp:txXfrm>
    </dsp:sp>
    <dsp:sp modelId="{62AE0713-096D-4DBA-8F5E-01DB1037158D}">
      <dsp:nvSpPr>
        <dsp:cNvPr id="0" name=""/>
        <dsp:cNvSpPr/>
      </dsp:nvSpPr>
      <dsp:spPr>
        <a:xfrm>
          <a:off x="0" y="1447226"/>
          <a:ext cx="100583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037554-ADB5-46E9-9D4F-4785D8CA9D65}">
      <dsp:nvSpPr>
        <dsp:cNvPr id="0" name=""/>
        <dsp:cNvSpPr/>
      </dsp:nvSpPr>
      <dsp:spPr>
        <a:xfrm>
          <a:off x="0" y="1447226"/>
          <a:ext cx="10058399" cy="723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Robledo, J.-P., Cross, I., Boada-Bayona, L. and </a:t>
          </a:r>
          <a:r>
            <a:rPr lang="en-US" sz="1400" kern="1200" dirty="0" err="1"/>
            <a:t>Demogeot</a:t>
          </a:r>
          <a:r>
            <a:rPr lang="en-US" sz="1400" kern="1200" dirty="0"/>
            <a:t>, N. (2022) ‘Back to basics: A re-evaluation of the relevance of imprinting in the genesis of Bowlby’s attachment theory’, </a:t>
          </a:r>
          <a:r>
            <a:rPr lang="en-US" sz="1400" i="1" kern="1200" dirty="0"/>
            <a:t>Frontiers in Psychology</a:t>
          </a:r>
          <a:r>
            <a:rPr lang="en-US" sz="1400" kern="1200" dirty="0"/>
            <a:t>, 13(1). </a:t>
          </a:r>
          <a:r>
            <a:rPr lang="en-US" sz="1400" kern="1200" dirty="0" err="1"/>
            <a:t>doi</a:t>
          </a:r>
          <a:r>
            <a:rPr lang="en-US" sz="1400" kern="1200" dirty="0"/>
            <a:t>: </a:t>
          </a:r>
          <a:r>
            <a:rPr lang="en-US" sz="1400" kern="1200" dirty="0">
              <a:hlinkClick xmlns:r="http://schemas.openxmlformats.org/officeDocument/2006/relationships" r:id="rId1"/>
            </a:rPr>
            <a:t>https://doi.org/10.3389/fpsyg.2022.1033746</a:t>
          </a:r>
          <a:r>
            <a:rPr lang="en-US" sz="1400" kern="1200" dirty="0"/>
            <a:t>.</a:t>
          </a:r>
        </a:p>
      </dsp:txBody>
      <dsp:txXfrm>
        <a:off x="0" y="1447226"/>
        <a:ext cx="10058399" cy="723392"/>
      </dsp:txXfrm>
    </dsp:sp>
    <dsp:sp modelId="{379F714C-65C2-47BE-A5C3-4C6F1239A370}">
      <dsp:nvSpPr>
        <dsp:cNvPr id="0" name=""/>
        <dsp:cNvSpPr/>
      </dsp:nvSpPr>
      <dsp:spPr>
        <a:xfrm>
          <a:off x="0" y="2170618"/>
          <a:ext cx="100583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4A00AF-F7B1-4DCF-8D7A-85F2B038CC00}">
      <dsp:nvSpPr>
        <dsp:cNvPr id="0" name=""/>
        <dsp:cNvSpPr/>
      </dsp:nvSpPr>
      <dsp:spPr>
        <a:xfrm>
          <a:off x="0" y="2170618"/>
          <a:ext cx="10058399" cy="723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van der Horst, F.C.P., van Rosmalen, L. and van der Veer, R. (2024) ‘The American contribution to attachment theory: John Bowlby’s WHO trip to the USA in 1950 and the development of his ideas on separation and attachment’, </a:t>
          </a:r>
          <a:r>
            <a:rPr lang="en-US" sz="1400" i="1" kern="1200" dirty="0"/>
            <a:t>Attachment &amp; Human Development</a:t>
          </a:r>
          <a:r>
            <a:rPr lang="en-US" sz="1400" kern="1200" dirty="0"/>
            <a:t>, 26(2), pp. 1–22. </a:t>
          </a:r>
          <a:r>
            <a:rPr lang="en-US" sz="1400" kern="1200" dirty="0" err="1"/>
            <a:t>doi</a:t>
          </a:r>
          <a:r>
            <a:rPr lang="en-US" sz="1400" kern="1200" dirty="0"/>
            <a:t>: </a:t>
          </a:r>
          <a:r>
            <a:rPr lang="en-US" sz="1400" kern="1200" dirty="0">
              <a:hlinkClick xmlns:r="http://schemas.openxmlformats.org/officeDocument/2006/relationships" r:id="rId2"/>
            </a:rPr>
            <a:t>https://doi.org/10.1080/14616734.2024.2342665</a:t>
          </a:r>
          <a:r>
            <a:rPr lang="en-US" sz="1400" kern="1200" dirty="0"/>
            <a:t>.</a:t>
          </a:r>
        </a:p>
      </dsp:txBody>
      <dsp:txXfrm>
        <a:off x="0" y="2170618"/>
        <a:ext cx="10058399" cy="723392"/>
      </dsp:txXfrm>
    </dsp:sp>
    <dsp:sp modelId="{2D38ECCF-9C15-48C8-85A0-5028E9680C56}">
      <dsp:nvSpPr>
        <dsp:cNvPr id="0" name=""/>
        <dsp:cNvSpPr/>
      </dsp:nvSpPr>
      <dsp:spPr>
        <a:xfrm>
          <a:off x="0" y="2894011"/>
          <a:ext cx="1005839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E59819-6F26-4900-BB8C-B54DD58F87E0}">
      <dsp:nvSpPr>
        <dsp:cNvPr id="0" name=""/>
        <dsp:cNvSpPr/>
      </dsp:nvSpPr>
      <dsp:spPr>
        <a:xfrm>
          <a:off x="0" y="2894011"/>
          <a:ext cx="10058399" cy="723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err="1"/>
            <a:t>Yuniar</a:t>
          </a:r>
          <a:r>
            <a:rPr lang="en-US" sz="1400" kern="1200" dirty="0"/>
            <a:t>, N.F. (2021) ‘Childhood social skills and attachment styles: A systematic review’, </a:t>
          </a:r>
          <a:r>
            <a:rPr lang="en-US" sz="1400" i="1" kern="1200" dirty="0"/>
            <a:t>OPTIMA: Journal of Guidance and Counseling</a:t>
          </a:r>
          <a:r>
            <a:rPr lang="en-US" sz="1400" kern="1200" dirty="0"/>
            <a:t>, 1(1), pp. 36–54.</a:t>
          </a:r>
        </a:p>
      </dsp:txBody>
      <dsp:txXfrm>
        <a:off x="0" y="2894011"/>
        <a:ext cx="10058399" cy="72339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dirty="0"/>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83284890-85D2-4D7B-8EF5-15A9C1DB8F42}"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849798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2F5661D-6934-4B32-B92C-470368BF1EC6}"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933236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dirty="0"/>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10/12/2025</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65439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548D31E-DCDA-41A7-9C67-C4B11B94D21D}"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532836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B3762C0-B258-48F1-ADE6-176B4174CCDD}" type="datetimeFigureOut">
              <a:rPr lang="en-US" dirty="0"/>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27099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t>10/12/2025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4045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10/12/2025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63064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dirty="0"/>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75565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dirty="0"/>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10/12/2025</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054089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7157CC2-0FC8-4686-B024-99790E0F5162}"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6012850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F6764DA5-CD3D-4590-A511-FCD3BC7A793E}"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86895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10/12/2025</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13657410"/>
      </p:ext>
    </p:extLst>
  </p:cSld>
  <p:clrMap bg1="lt1" tx1="dk1" bg2="lt2" tx2="dk2" accent1="accent1" accent2="accent2" accent3="accent3" accent4="accent4" accent5="accent5" accent6="accent6" hlink="hlink" folHlink="folHlink"/>
  <p:sldLayoutIdLst>
    <p:sldLayoutId id="2147484598" r:id="rId1"/>
    <p:sldLayoutId id="2147484599" r:id="rId2"/>
    <p:sldLayoutId id="2147484600" r:id="rId3"/>
    <p:sldLayoutId id="2147484601" r:id="rId4"/>
    <p:sldLayoutId id="2147484602" r:id="rId5"/>
    <p:sldLayoutId id="2147484603" r:id="rId6"/>
    <p:sldLayoutId id="2147484604" r:id="rId7"/>
    <p:sldLayoutId id="2147484605" r:id="rId8"/>
    <p:sldLayoutId id="2147484606" r:id="rId9"/>
    <p:sldLayoutId id="2147484607" r:id="rId10"/>
    <p:sldLayoutId id="2147484608"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4.xml"/><Relationship Id="rId5" Type="http://schemas.openxmlformats.org/officeDocument/2006/relationships/image" Target="../media/image5.jpe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microsoft.com/office/2007/relationships/hdphoto" Target="../media/hdphoto2.wdp"/><Relationship Id="rId7" Type="http://schemas.openxmlformats.org/officeDocument/2006/relationships/diagramQuickStyle" Target="../diagrams/quickStyle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png"/><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image" Target="../media/image20.jpeg"/><Relationship Id="rId5" Type="http://schemas.microsoft.com/office/2007/relationships/hdphoto" Target="../media/hdphoto2.wdp"/><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5" Type="http://schemas.openxmlformats.org/officeDocument/2006/relationships/image" Target="../media/image21.jpe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2.jpeg"/></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24.png"/><Relationship Id="rId7" Type="http://schemas.openxmlformats.org/officeDocument/2006/relationships/diagramLayout" Target="../diagrams/layout4.xm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diagramData" Target="../diagrams/data4.xml"/><Relationship Id="rId5" Type="http://schemas.openxmlformats.org/officeDocument/2006/relationships/image" Target="../media/image2.png"/><Relationship Id="rId10" Type="http://schemas.microsoft.com/office/2007/relationships/diagramDrawing" Target="../diagrams/drawing4.xml"/><Relationship Id="rId4" Type="http://schemas.microsoft.com/office/2007/relationships/hdphoto" Target="../media/hdphoto2.wdp"/><Relationship Id="rId9" Type="http://schemas.openxmlformats.org/officeDocument/2006/relationships/diagramColors" Target="../diagrams/colors4.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microsoft.com/office/2007/relationships/hdphoto" Target="../media/hdphoto1.wdp"/><Relationship Id="rId7" Type="http://schemas.openxmlformats.org/officeDocument/2006/relationships/diagramLayout" Target="../diagrams/layout6.xml"/><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diagramData" Target="../diagrams/data6.xml"/><Relationship Id="rId5" Type="http://schemas.microsoft.com/office/2007/relationships/hdphoto" Target="../media/hdphoto2.wdp"/><Relationship Id="rId10" Type="http://schemas.microsoft.com/office/2007/relationships/diagramDrawing" Target="../diagrams/drawing6.xml"/><Relationship Id="rId4" Type="http://schemas.openxmlformats.org/officeDocument/2006/relationships/image" Target="../media/image4.png"/><Relationship Id="rId9" Type="http://schemas.openxmlformats.org/officeDocument/2006/relationships/diagramColors" Target="../diagrams/colors6.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7.xml"/><Relationship Id="rId3" Type="http://schemas.microsoft.com/office/2007/relationships/hdphoto" Target="../media/hdphoto1.wdp"/><Relationship Id="rId7" Type="http://schemas.openxmlformats.org/officeDocument/2006/relationships/diagramData" Target="../diagrams/data7.xml"/><Relationship Id="rId2" Type="http://schemas.openxmlformats.org/officeDocument/2006/relationships/image" Target="../media/image2.png"/><Relationship Id="rId1" Type="http://schemas.openxmlformats.org/officeDocument/2006/relationships/slideLayout" Target="../slideLayouts/slideLayout7.xml"/><Relationship Id="rId6" Type="http://schemas.microsoft.com/office/2007/relationships/hdphoto" Target="../media/hdphoto2.wdp"/><Relationship Id="rId11" Type="http://schemas.microsoft.com/office/2007/relationships/diagramDrawing" Target="../diagrams/drawing7.xml"/><Relationship Id="rId5" Type="http://schemas.openxmlformats.org/officeDocument/2006/relationships/image" Target="../media/image4.png"/><Relationship Id="rId10" Type="http://schemas.openxmlformats.org/officeDocument/2006/relationships/diagramColors" Target="../diagrams/colors7.xml"/><Relationship Id="rId4" Type="http://schemas.openxmlformats.org/officeDocument/2006/relationships/image" Target="../media/image3.png"/><Relationship Id="rId9"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6" name="Group 155">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7" name="Oval 126">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28" name="Oval 127">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157" name="Rectangle 156">
            <a:extLst>
              <a:ext uri="{FF2B5EF4-FFF2-40B4-BE49-F238E27FC236}">
                <a16:creationId xmlns:a16="http://schemas.microsoft.com/office/drawing/2014/main" id="{4863AD45-F025-4500-8898-7DE237E4CB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4">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2280" y="484632"/>
            <a:ext cx="6743844" cy="1609344"/>
          </a:xfrm>
        </p:spPr>
        <p:txBody>
          <a:bodyPr vert="horz" lIns="91440" tIns="45720" rIns="91440" bIns="45720" rtlCol="0" anchor="ctr">
            <a:normAutofit/>
          </a:bodyPr>
          <a:lstStyle/>
          <a:p>
            <a:br>
              <a:rPr lang="en-US" sz="3400"/>
            </a:br>
            <a:br>
              <a:rPr lang="en-US" sz="3400"/>
            </a:br>
            <a:endParaRPr lang="en-US" sz="3400"/>
          </a:p>
        </p:txBody>
      </p:sp>
      <p:sp>
        <p:nvSpPr>
          <p:cNvPr id="3" name="Subtitle 2"/>
          <p:cNvSpPr>
            <a:spLocks noGrp="1"/>
          </p:cNvSpPr>
          <p:nvPr>
            <p:ph sz="half" idx="1"/>
          </p:nvPr>
        </p:nvSpPr>
        <p:spPr>
          <a:xfrm>
            <a:off x="382279" y="2121408"/>
            <a:ext cx="6743845" cy="4050792"/>
          </a:xfrm>
        </p:spPr>
        <p:txBody>
          <a:bodyPr vert="horz" lIns="91440" tIns="45720" rIns="91440" bIns="45720" rtlCol="0" anchor="t">
            <a:normAutofit/>
          </a:bodyPr>
          <a:lstStyle/>
          <a:p>
            <a:r>
              <a:rPr lang="en-US" sz="1800" dirty="0"/>
              <a:t>Student Name: Kate Narh</a:t>
            </a:r>
          </a:p>
          <a:p>
            <a:r>
              <a:rPr lang="en-US" sz="1800" dirty="0"/>
              <a:t>Student number:2419949</a:t>
            </a:r>
          </a:p>
          <a:p>
            <a:r>
              <a:rPr lang="en-US" sz="1800" dirty="0"/>
              <a:t>Module code: LCHS4010</a:t>
            </a:r>
          </a:p>
          <a:p>
            <a:r>
              <a:rPr lang="en-US" sz="1800" dirty="0"/>
              <a:t>Lecturer name: Kennedy </a:t>
            </a:r>
            <a:r>
              <a:rPr lang="en-US" sz="1800" dirty="0" err="1"/>
              <a:t>Obohwemu</a:t>
            </a:r>
          </a:p>
          <a:p>
            <a:endParaRPr lang="en-US" sz="1800"/>
          </a:p>
          <a:p>
            <a:r>
              <a:rPr lang="en-US" sz="1800" dirty="0"/>
              <a:t>Title of assignment: </a:t>
            </a:r>
          </a:p>
          <a:p>
            <a:r>
              <a:rPr lang="en-US" sz="1800"/>
              <a:t>Grasping ideas and Theories associated with human development across the lifespan, specifically to early childhood using Bowlby's attachment Theory.</a:t>
            </a:r>
          </a:p>
        </p:txBody>
      </p:sp>
      <p:pic>
        <p:nvPicPr>
          <p:cNvPr id="87" name="Picture 86" descr="Hand holding a pen shading number on a sheet">
            <a:extLst>
              <a:ext uri="{FF2B5EF4-FFF2-40B4-BE49-F238E27FC236}">
                <a16:creationId xmlns:a16="http://schemas.microsoft.com/office/drawing/2014/main" id="{4814D768-28E2-C637-D254-B1A55C9275EA}"/>
              </a:ext>
            </a:extLst>
          </p:cNvPr>
          <p:cNvPicPr>
            <a:picLocks noChangeAspect="1"/>
          </p:cNvPicPr>
          <p:nvPr/>
        </p:nvPicPr>
        <p:blipFill>
          <a:blip r:embed="rId5"/>
          <a:srcRect l="30924" r="26487"/>
          <a:stretch>
            <a:fillRect/>
          </a:stretch>
        </p:blipFill>
        <p:spPr>
          <a:xfrm>
            <a:off x="8203460" y="640080"/>
            <a:ext cx="3369177" cy="5280471"/>
          </a:xfrm>
          <a:prstGeom prst="rect">
            <a:avLst/>
          </a:prstGeom>
          <a:noFill/>
        </p:spPr>
      </p:pic>
      <p:sp>
        <p:nvSpPr>
          <p:cNvPr id="119" name="Footer Placeholder 5">
            <a:extLst>
              <a:ext uri="{FF2B5EF4-FFF2-40B4-BE49-F238E27FC236}">
                <a16:creationId xmlns:a16="http://schemas.microsoft.com/office/drawing/2014/main" id="{053D863A-2E0A-0BED-69BD-90ACE0EBDBFA}"/>
              </a:ext>
            </a:extLst>
          </p:cNvPr>
          <p:cNvSpPr>
            <a:spLocks noGrp="1"/>
          </p:cNvSpPr>
          <p:nvPr>
            <p:ph type="ftr" sz="quarter" idx="11"/>
          </p:nvPr>
        </p:nvSpPr>
        <p:spPr>
          <a:xfrm>
            <a:off x="382279" y="6272784"/>
            <a:ext cx="4435857" cy="365125"/>
          </a:xfrm>
        </p:spPr>
        <p:txBody>
          <a:bodyPr vert="horz" lIns="91440" tIns="45720" rIns="91440" bIns="45720" rtlCol="0" anchor="ctr">
            <a:normAutofit/>
          </a:bodyPr>
          <a:lstStyle/>
          <a:p>
            <a:pPr defTabSz="457200">
              <a:lnSpc>
                <a:spcPct val="90000"/>
              </a:lnSpc>
              <a:spcAft>
                <a:spcPts val="600"/>
              </a:spcAft>
            </a:pPr>
            <a:r>
              <a:rPr lang="en-US" sz="700" kern="1200">
                <a:solidFill>
                  <a:schemeClr val="tx2"/>
                </a:solidFill>
                <a:latin typeface="+mn-lt"/>
                <a:ea typeface="+mn-ea"/>
                <a:cs typeface="+mn-cs"/>
              </a:rPr>
              <a:t>
              </a:t>
            </a:r>
          </a:p>
        </p:txBody>
      </p:sp>
      <p:sp>
        <p:nvSpPr>
          <p:cNvPr id="117" name="Date Placeholder 4">
            <a:extLst>
              <a:ext uri="{FF2B5EF4-FFF2-40B4-BE49-F238E27FC236}">
                <a16:creationId xmlns:a16="http://schemas.microsoft.com/office/drawing/2014/main" id="{38B17179-F3B7-1D17-084D-2B298756B44A}"/>
              </a:ext>
            </a:extLst>
          </p:cNvPr>
          <p:cNvSpPr>
            <a:spLocks noGrp="1"/>
          </p:cNvSpPr>
          <p:nvPr>
            <p:ph type="dt" sz="half" idx="10"/>
          </p:nvPr>
        </p:nvSpPr>
        <p:spPr>
          <a:xfrm>
            <a:off x="7964424" y="6272784"/>
            <a:ext cx="3273552" cy="365125"/>
          </a:xfrm>
        </p:spPr>
        <p:txBody>
          <a:bodyPr vert="horz" lIns="91440" tIns="45720" rIns="91440" bIns="45720" rtlCol="0" anchor="ctr">
            <a:normAutofit/>
          </a:bodyPr>
          <a:lstStyle/>
          <a:p>
            <a:pPr defTabSz="457200">
              <a:spcAft>
                <a:spcPts val="600"/>
              </a:spcAft>
            </a:pPr>
            <a:fld id="{509D2F46-E7EB-45EC-9DA9-06923211FB11}" type="datetime1">
              <a:rPr lang="en-US"/>
              <a:pPr defTabSz="457200">
                <a:spcAft>
                  <a:spcPts val="600"/>
                </a:spcAft>
              </a:pPr>
              <a:t>10/12/2025</a:t>
            </a:fld>
            <a:endParaRPr lang="en-US"/>
          </a:p>
        </p:txBody>
      </p:sp>
      <p:grpSp>
        <p:nvGrpSpPr>
          <p:cNvPr id="158" name="Group 157">
            <a:extLst>
              <a:ext uri="{FF2B5EF4-FFF2-40B4-BE49-F238E27FC236}">
                <a16:creationId xmlns:a16="http://schemas.microsoft.com/office/drawing/2014/main" id="{639A5BF8-72C2-43E2-A19E-D54875260B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3" name="Oval 132">
              <a:extLst>
                <a:ext uri="{FF2B5EF4-FFF2-40B4-BE49-F238E27FC236}">
                  <a16:creationId xmlns:a16="http://schemas.microsoft.com/office/drawing/2014/main" id="{892693D9-6EE8-42C4-B9CB-C347A34A5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9" name="Oval 158">
              <a:extLst>
                <a:ext uri="{FF2B5EF4-FFF2-40B4-BE49-F238E27FC236}">
                  <a16:creationId xmlns:a16="http://schemas.microsoft.com/office/drawing/2014/main" id="{6EB50024-24B3-46AB-9E69-716EE18835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21" name="Slide Number Placeholder 6">
            <a:extLst>
              <a:ext uri="{FF2B5EF4-FFF2-40B4-BE49-F238E27FC236}">
                <a16:creationId xmlns:a16="http://schemas.microsoft.com/office/drawing/2014/main" id="{5553C41C-A1B7-F670-63D0-61A6141AD663}"/>
              </a:ext>
            </a:extLst>
          </p:cNvPr>
          <p:cNvSpPr>
            <a:spLocks noGrp="1"/>
          </p:cNvSpPr>
          <p:nvPr>
            <p:ph type="sldNum" sz="quarter" idx="12"/>
          </p:nvPr>
        </p:nvSpPr>
        <p:spPr>
          <a:xfrm>
            <a:off x="11311128" y="6272784"/>
            <a:ext cx="640080" cy="365125"/>
          </a:xfrm>
        </p:spPr>
        <p:txBody>
          <a:bodyPr vert="horz" lIns="91440" tIns="45720" rIns="91440" bIns="45720" rtlCol="0" anchor="ctr">
            <a:normAutofit/>
          </a:bodyPr>
          <a:lstStyle/>
          <a:p>
            <a:pPr defTabSz="457200">
              <a:spcAft>
                <a:spcPts val="600"/>
              </a:spcAft>
            </a:pPr>
            <a:fld id="{8DFDE724-0293-4953-AE9D-4D814FA589B0}" type="slidenum">
              <a:rPr lang="en-US" dirty="0"/>
              <a:pPr defTabSz="457200">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51" name="Picture 50">
            <a:extLst>
              <a:ext uri="{FF2B5EF4-FFF2-40B4-BE49-F238E27FC236}">
                <a16:creationId xmlns:a16="http://schemas.microsoft.com/office/drawing/2014/main" id="{C605288F-09D5-68FE-2A8E-8AAFF4670FBD}"/>
              </a:ext>
            </a:extLst>
          </p:cNvPr>
          <p:cNvPicPr>
            <a:picLocks noChangeAspect="1"/>
          </p:cNvPicPr>
          <p:nvPr/>
        </p:nvPicPr>
        <p:blipFill>
          <a:blip r:embed="rId2">
            <a:duotone>
              <a:schemeClr val="bg2">
                <a:shade val="45000"/>
                <a:satMod val="135000"/>
              </a:schemeClr>
              <a:prstClr val="white"/>
            </a:duotone>
            <a:alphaModFix amt="35000"/>
          </a:blip>
          <a:srcRect t="26474" b="236"/>
          <a:stretch>
            <a:fillRect/>
          </a:stretch>
        </p:blipFill>
        <p:spPr>
          <a:xfrm>
            <a:off x="20" y="10"/>
            <a:ext cx="12191980" cy="68579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itle 1">
            <a:extLst>
              <a:ext uri="{FF2B5EF4-FFF2-40B4-BE49-F238E27FC236}">
                <a16:creationId xmlns:a16="http://schemas.microsoft.com/office/drawing/2014/main" id="{0F03CF1C-82F1-2305-E2AF-2E8AD1613C4A}"/>
              </a:ext>
            </a:extLst>
          </p:cNvPr>
          <p:cNvSpPr>
            <a:spLocks noGrp="1"/>
          </p:cNvSpPr>
          <p:nvPr>
            <p:ph type="title"/>
          </p:nvPr>
        </p:nvSpPr>
        <p:spPr/>
        <p:txBody>
          <a:bodyPr>
            <a:normAutofit/>
          </a:bodyPr>
          <a:lstStyle/>
          <a:p>
            <a:r>
              <a:rPr lang="en-GB" dirty="0"/>
              <a:t>Introduction</a:t>
            </a:r>
          </a:p>
        </p:txBody>
      </p:sp>
      <p:graphicFrame>
        <p:nvGraphicFramePr>
          <p:cNvPr id="50" name="Content Placeholder 2">
            <a:extLst>
              <a:ext uri="{FF2B5EF4-FFF2-40B4-BE49-F238E27FC236}">
                <a16:creationId xmlns:a16="http://schemas.microsoft.com/office/drawing/2014/main" id="{5A9CDFB7-929F-16A0-7286-90CEB8BFD807}"/>
              </a:ext>
            </a:extLst>
          </p:cNvPr>
          <p:cNvGraphicFramePr>
            <a:graphicFrameLocks noGrp="1"/>
          </p:cNvGraphicFramePr>
          <p:nvPr>
            <p:ph idx="1"/>
            <p:extLst>
              <p:ext uri="{D42A27DB-BD31-4B8C-83A1-F6EECF244321}">
                <p14:modId xmlns:p14="http://schemas.microsoft.com/office/powerpoint/2010/main" val="3026895031"/>
              </p:ext>
            </p:extLst>
          </p:nvPr>
        </p:nvGraphicFramePr>
        <p:xfrm>
          <a:off x="1069975" y="2120900"/>
          <a:ext cx="10058400" cy="4051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4211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6AD73-3824-45EB-C6C0-EE8F7B9E500F}"/>
              </a:ext>
            </a:extLst>
          </p:cNvPr>
          <p:cNvSpPr>
            <a:spLocks noGrp="1"/>
          </p:cNvSpPr>
          <p:nvPr>
            <p:ph type="title"/>
          </p:nvPr>
        </p:nvSpPr>
        <p:spPr/>
        <p:txBody>
          <a:bodyPr anchor="b">
            <a:normAutofit/>
          </a:bodyPr>
          <a:lstStyle/>
          <a:p>
            <a:pPr>
              <a:lnSpc>
                <a:spcPct val="110000"/>
              </a:lnSpc>
            </a:pPr>
            <a:r>
              <a:rPr lang="en-GB" sz="2000" dirty="0"/>
              <a:t> Overview of  Bowlby's Theory</a:t>
            </a:r>
            <a:br>
              <a:rPr lang="en-GB" sz="2000" dirty="0"/>
            </a:br>
            <a:endParaRPr lang="en-GB" sz="2000"/>
          </a:p>
        </p:txBody>
      </p:sp>
      <p:graphicFrame>
        <p:nvGraphicFramePr>
          <p:cNvPr id="51" name="Content Placeholder 2">
            <a:extLst>
              <a:ext uri="{FF2B5EF4-FFF2-40B4-BE49-F238E27FC236}">
                <a16:creationId xmlns:a16="http://schemas.microsoft.com/office/drawing/2014/main" id="{B116DBE6-184C-7587-3A2A-060FC4E222DB}"/>
              </a:ext>
            </a:extLst>
          </p:cNvPr>
          <p:cNvGraphicFramePr>
            <a:graphicFrameLocks noGrp="1"/>
          </p:cNvGraphicFramePr>
          <p:nvPr>
            <p:ph idx="1"/>
            <p:extLst>
              <p:ext uri="{D42A27DB-BD31-4B8C-83A1-F6EECF244321}">
                <p14:modId xmlns:p14="http://schemas.microsoft.com/office/powerpoint/2010/main" val="3902328851"/>
              </p:ext>
            </p:extLst>
          </p:nvPr>
        </p:nvGraphicFramePr>
        <p:xfrm>
          <a:off x="1069975" y="2120900"/>
          <a:ext cx="10058400" cy="4051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3" name="Date Placeholder 3">
            <a:extLst>
              <a:ext uri="{FF2B5EF4-FFF2-40B4-BE49-F238E27FC236}">
                <a16:creationId xmlns:a16="http://schemas.microsoft.com/office/drawing/2014/main" id="{3B9F2BAC-52FE-405C-B079-D6CEC1D688F0}"/>
              </a:ext>
            </a:extLst>
          </p:cNvPr>
          <p:cNvSpPr>
            <a:spLocks noGrp="1"/>
          </p:cNvSpPr>
          <p:nvPr>
            <p:ph type="dt" sz="half" idx="10"/>
          </p:nvPr>
        </p:nvSpPr>
        <p:spPr/>
        <p:txBody>
          <a:bodyPr/>
          <a:lstStyle/>
          <a:p>
            <a:pPr>
              <a:spcAft>
                <a:spcPts val="600"/>
              </a:spcAft>
            </a:pPr>
            <a:fld id="{599088D1-09E7-4299-B11E-7BAB8F0E80B8}" type="datetime1">
              <a:rPr lang="en-GB"/>
              <a:pPr>
                <a:spcAft>
                  <a:spcPts val="600"/>
                </a:spcAft>
              </a:pPr>
              <a:t>10/12/2025</a:t>
            </a:fld>
            <a:endParaRPr lang="en-US"/>
          </a:p>
        </p:txBody>
      </p:sp>
      <p:sp>
        <p:nvSpPr>
          <p:cNvPr id="54" name="Footer Placeholder 4">
            <a:extLst>
              <a:ext uri="{FF2B5EF4-FFF2-40B4-BE49-F238E27FC236}">
                <a16:creationId xmlns:a16="http://schemas.microsoft.com/office/drawing/2014/main" id="{0906BA16-174A-36D8-B4D3-D824362C3031}"/>
              </a:ext>
            </a:extLst>
          </p:cNvPr>
          <p:cNvSpPr>
            <a:spLocks noGrp="1"/>
          </p:cNvSpPr>
          <p:nvPr>
            <p:ph type="ftr" sz="quarter" idx="11"/>
          </p:nvPr>
        </p:nvSpPr>
        <p:spPr/>
        <p:txBody>
          <a:bodyPr/>
          <a:lstStyle/>
          <a:p>
            <a:pPr>
              <a:spcAft>
                <a:spcPts val="600"/>
              </a:spcAft>
            </a:pPr>
            <a:r>
              <a:rPr lang="en-US"/>
              <a:t>
              </a:t>
            </a:r>
          </a:p>
        </p:txBody>
      </p:sp>
      <p:sp>
        <p:nvSpPr>
          <p:cNvPr id="55" name="Slide Number Placeholder 5">
            <a:extLst>
              <a:ext uri="{FF2B5EF4-FFF2-40B4-BE49-F238E27FC236}">
                <a16:creationId xmlns:a16="http://schemas.microsoft.com/office/drawing/2014/main" id="{ED8DA134-846A-AA24-B7DF-A2E1CA00B2BD}"/>
              </a:ext>
            </a:extLst>
          </p:cNvPr>
          <p:cNvSpPr>
            <a:spLocks noGrp="1"/>
          </p:cNvSpPr>
          <p:nvPr>
            <p:ph type="sldNum" sz="quarter" idx="12"/>
          </p:nvPr>
        </p:nvSpPr>
        <p:spPr/>
        <p:txBody>
          <a:bodyPr/>
          <a:lstStyle/>
          <a:p>
            <a:pPr>
              <a:spcAft>
                <a:spcPts val="600"/>
              </a:spcAft>
            </a:pPr>
            <a:fld id="{8DFDE724-0293-4953-AE9D-4D814FA589B0}" type="slidenum">
              <a:rPr lang="en-US" dirty="0"/>
              <a:pPr>
                <a:spcAft>
                  <a:spcPts val="600"/>
                </a:spcAft>
              </a:pPr>
              <a:t>3</a:t>
            </a:fld>
            <a:endParaRPr lang="en-US"/>
          </a:p>
        </p:txBody>
      </p:sp>
    </p:spTree>
    <p:extLst>
      <p:ext uri="{BB962C8B-B14F-4D97-AF65-F5344CB8AC3E}">
        <p14:creationId xmlns:p14="http://schemas.microsoft.com/office/powerpoint/2010/main" val="2329236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0796E-975C-56C8-5621-8A649A11DA2E}"/>
              </a:ext>
            </a:extLst>
          </p:cNvPr>
          <p:cNvSpPr>
            <a:spLocks noGrp="1"/>
          </p:cNvSpPr>
          <p:nvPr>
            <p:ph type="title"/>
          </p:nvPr>
        </p:nvSpPr>
        <p:spPr/>
        <p:txBody>
          <a:bodyPr anchor="b">
            <a:normAutofit/>
          </a:bodyPr>
          <a:lstStyle/>
          <a:p>
            <a:r>
              <a:rPr lang="en-GB"/>
              <a:t>Key concepts in Bowlby's theory</a:t>
            </a:r>
          </a:p>
        </p:txBody>
      </p:sp>
      <p:sp>
        <p:nvSpPr>
          <p:cNvPr id="111" name="Content Placeholder 2">
            <a:extLst>
              <a:ext uri="{FF2B5EF4-FFF2-40B4-BE49-F238E27FC236}">
                <a16:creationId xmlns:a16="http://schemas.microsoft.com/office/drawing/2014/main" id="{5FDB825A-72C1-4F37-9EF8-6B27736189AB}"/>
              </a:ext>
            </a:extLst>
          </p:cNvPr>
          <p:cNvSpPr>
            <a:spLocks noGrp="1"/>
          </p:cNvSpPr>
          <p:nvPr>
            <p:ph sz="half" idx="1"/>
          </p:nvPr>
        </p:nvSpPr>
        <p:spPr/>
        <p:txBody>
          <a:bodyPr vert="horz" lIns="91440" tIns="45720" rIns="91440" bIns="45720" rtlCol="0" anchor="t">
            <a:normAutofit fontScale="92500"/>
          </a:bodyPr>
          <a:lstStyle/>
          <a:p>
            <a:pPr marL="0" indent="0">
              <a:lnSpc>
                <a:spcPct val="120000"/>
              </a:lnSpc>
              <a:buNone/>
            </a:pPr>
            <a:r>
              <a:rPr lang="en-GB" sz="1300" err="1"/>
              <a:t>Monotrophy</a:t>
            </a:r>
            <a:r>
              <a:rPr lang="en-GB" sz="1300" dirty="0"/>
              <a:t>: According to Bowlby, the attachment of one primary giver  is more important than others and serves as a blueprint for other relationships.</a:t>
            </a:r>
          </a:p>
          <a:p>
            <a:pPr marL="0" indent="0">
              <a:lnSpc>
                <a:spcPct val="120000"/>
              </a:lnSpc>
              <a:buNone/>
            </a:pPr>
            <a:r>
              <a:rPr lang="en-GB" sz="1300" dirty="0"/>
              <a:t>Internal working model: Based on a child's early interactions, "a blueprint" or a mental framework is developed for future relationships.. This influences their expectations for future treatment from others as well as their own views about their value</a:t>
            </a:r>
          </a:p>
          <a:p>
            <a:pPr marL="0" indent="0">
              <a:lnSpc>
                <a:spcPct val="120000"/>
              </a:lnSpc>
              <a:buNone/>
            </a:pPr>
            <a:r>
              <a:rPr lang="en-GB" sz="1300" dirty="0"/>
              <a:t>According to Bowlby the first two to three years of life are critical for children development while interruption can result in long term behavioural and emotional problems..</a:t>
            </a:r>
          </a:p>
          <a:p>
            <a:pPr marL="0" indent="0">
              <a:lnSpc>
                <a:spcPct val="120000"/>
              </a:lnSpc>
              <a:buNone/>
            </a:pPr>
            <a:r>
              <a:rPr lang="en-GB" sz="1300" err="1"/>
              <a:t>Seperation</a:t>
            </a:r>
            <a:r>
              <a:rPr lang="en-GB" sz="1300" dirty="0"/>
              <a:t> anxiety:  a child experiences worry and discomfort when their attachment relationship is broken.</a:t>
            </a:r>
          </a:p>
          <a:p>
            <a:pPr marL="0" indent="0">
              <a:lnSpc>
                <a:spcPct val="120000"/>
              </a:lnSpc>
              <a:buNone/>
            </a:pPr>
            <a:endParaRPr lang="en-GB" sz="1300"/>
          </a:p>
          <a:p>
            <a:pPr marL="0" indent="0">
              <a:lnSpc>
                <a:spcPct val="120000"/>
              </a:lnSpc>
              <a:buNone/>
            </a:pPr>
            <a:r>
              <a:rPr lang="en-GB" sz="1300" dirty="0"/>
              <a:t>(Robledo et al., 2022b)</a:t>
            </a:r>
          </a:p>
        </p:txBody>
      </p:sp>
      <p:sp>
        <p:nvSpPr>
          <p:cNvPr id="126" name="Date Placeholder 4">
            <a:extLst>
              <a:ext uri="{FF2B5EF4-FFF2-40B4-BE49-F238E27FC236}">
                <a16:creationId xmlns:a16="http://schemas.microsoft.com/office/drawing/2014/main" id="{E11242F7-7511-2F51-5FF3-4E8937CEAE4A}"/>
              </a:ext>
            </a:extLst>
          </p:cNvPr>
          <p:cNvSpPr>
            <a:spLocks noGrp="1"/>
          </p:cNvSpPr>
          <p:nvPr>
            <p:ph type="dt" sz="half" idx="10"/>
          </p:nvPr>
        </p:nvSpPr>
        <p:spPr/>
        <p:txBody>
          <a:bodyPr/>
          <a:lstStyle/>
          <a:p>
            <a:pPr>
              <a:spcAft>
                <a:spcPts val="600"/>
              </a:spcAft>
            </a:pPr>
            <a:fld id="{8CE4155A-9ACE-4DAE-B764-5872828D2D08}" type="datetime1">
              <a:pPr>
                <a:spcAft>
                  <a:spcPts val="600"/>
                </a:spcAft>
              </a:pPr>
              <a:t>10/12/2025</a:t>
            </a:fld>
            <a:endParaRPr lang="en-US"/>
          </a:p>
        </p:txBody>
      </p:sp>
      <p:sp>
        <p:nvSpPr>
          <p:cNvPr id="127" name="Footer Placeholder 5">
            <a:extLst>
              <a:ext uri="{FF2B5EF4-FFF2-40B4-BE49-F238E27FC236}">
                <a16:creationId xmlns:a16="http://schemas.microsoft.com/office/drawing/2014/main" id="{CD6FDB22-5589-1927-494B-F22FA8B67F9C}"/>
              </a:ext>
            </a:extLst>
          </p:cNvPr>
          <p:cNvSpPr>
            <a:spLocks noGrp="1"/>
          </p:cNvSpPr>
          <p:nvPr>
            <p:ph type="ftr" sz="quarter" idx="11"/>
          </p:nvPr>
        </p:nvSpPr>
        <p:spPr/>
        <p:txBody>
          <a:bodyPr/>
          <a:lstStyle/>
          <a:p>
            <a:pPr>
              <a:spcAft>
                <a:spcPts val="600"/>
              </a:spcAft>
            </a:pPr>
            <a:r>
              <a:rPr lang="en-US"/>
              <a:t>
              </a:t>
            </a:r>
          </a:p>
        </p:txBody>
      </p:sp>
      <p:sp>
        <p:nvSpPr>
          <p:cNvPr id="128" name="Slide Number Placeholder 6">
            <a:extLst>
              <a:ext uri="{FF2B5EF4-FFF2-40B4-BE49-F238E27FC236}">
                <a16:creationId xmlns:a16="http://schemas.microsoft.com/office/drawing/2014/main" id="{F455700C-60CC-F884-4A1F-4414CDB55E82}"/>
              </a:ext>
            </a:extLst>
          </p:cNvPr>
          <p:cNvSpPr>
            <a:spLocks noGrp="1"/>
          </p:cNvSpPr>
          <p:nvPr>
            <p:ph type="sldNum" sz="quarter" idx="12"/>
          </p:nvPr>
        </p:nvSpPr>
        <p:spPr/>
        <p:txBody>
          <a:bodyPr/>
          <a:lstStyle/>
          <a:p>
            <a:pPr>
              <a:spcAft>
                <a:spcPts val="600"/>
              </a:spcAft>
            </a:pPr>
            <a:fld id="{8DFDE724-0293-4953-AE9D-4D814FA589B0}" type="slidenum">
              <a:rPr lang="en-US" dirty="0"/>
              <a:pPr>
                <a:spcAft>
                  <a:spcPts val="600"/>
                </a:spcAft>
              </a:pPr>
              <a:t>4</a:t>
            </a:fld>
            <a:endParaRPr lang="en-US"/>
          </a:p>
        </p:txBody>
      </p:sp>
      <p:pic>
        <p:nvPicPr>
          <p:cNvPr id="20" name="Picture 19" descr="Colourful carved figures of humans">
            <a:extLst>
              <a:ext uri="{FF2B5EF4-FFF2-40B4-BE49-F238E27FC236}">
                <a16:creationId xmlns:a16="http://schemas.microsoft.com/office/drawing/2014/main" id="{0E1421D3-885F-E1CE-5FA6-3888AC024827}"/>
              </a:ext>
            </a:extLst>
          </p:cNvPr>
          <p:cNvPicPr>
            <a:picLocks noChangeAspect="1"/>
          </p:cNvPicPr>
          <p:nvPr/>
        </p:nvPicPr>
        <p:blipFill>
          <a:blip r:embed="rId2"/>
          <a:srcRect l="14267" r="14267" b="-1"/>
          <a:stretch>
            <a:fillRect/>
          </a:stretch>
        </p:blipFill>
        <p:spPr>
          <a:xfrm>
            <a:off x="6722582" y="2019299"/>
            <a:ext cx="4170226" cy="4157663"/>
          </a:xfrm>
          <a:prstGeom prst="rect">
            <a:avLst/>
          </a:prstGeom>
          <a:noFill/>
        </p:spPr>
      </p:pic>
    </p:spTree>
    <p:extLst>
      <p:ext uri="{BB962C8B-B14F-4D97-AF65-F5344CB8AC3E}">
        <p14:creationId xmlns:p14="http://schemas.microsoft.com/office/powerpoint/2010/main" val="512541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D51FCC-E0E7-FEA0-3461-15F0BB645040}"/>
              </a:ext>
            </a:extLst>
          </p:cNvPr>
          <p:cNvSpPr>
            <a:spLocks noGrp="1"/>
          </p:cNvSpPr>
          <p:nvPr>
            <p:ph type="title"/>
          </p:nvPr>
        </p:nvSpPr>
        <p:spPr>
          <a:xfrm>
            <a:off x="8479777" y="832558"/>
            <a:ext cx="3046073" cy="4984582"/>
          </a:xfrm>
          <a:ln>
            <a:noFill/>
          </a:ln>
        </p:spPr>
        <p:txBody>
          <a:bodyPr vert="horz" lIns="91440" tIns="45720" rIns="91440" bIns="45720" rtlCol="0">
            <a:normAutofit fontScale="90000"/>
          </a:bodyPr>
          <a:lstStyle/>
          <a:p>
            <a:pPr>
              <a:spcBef>
                <a:spcPts val="1000"/>
              </a:spcBef>
            </a:pPr>
            <a:r>
              <a:rPr lang="en-GB" sz="1600" b="1" dirty="0">
                <a:latin typeface="Avenir Next LT Pro Light"/>
                <a:cs typeface="Arial"/>
              </a:rPr>
              <a:t>Relevance to early years development</a:t>
            </a:r>
            <a:br>
              <a:rPr lang="en-GB" sz="1600" b="1" dirty="0">
                <a:latin typeface="Avenir Next LT Pro Light"/>
              </a:rPr>
            </a:br>
            <a:br>
              <a:rPr lang="en-GB" sz="1600" b="1" dirty="0">
                <a:latin typeface="Avenir Next LT Pro Light"/>
              </a:rPr>
            </a:br>
            <a:r>
              <a:rPr lang="en-GB" sz="1600" b="1" dirty="0">
                <a:latin typeface="Avenir Next LT Pro Light"/>
                <a:ea typeface="Calibri"/>
                <a:cs typeface="Arial"/>
              </a:rPr>
              <a:t>Attachment is a unique bond that forms between a baby and its provider and forms the foundation for healthy development (Flaherty &amp;Saddler,2011,P.114)</a:t>
            </a:r>
            <a:endParaRPr lang="en-US" sz="1600" b="1">
              <a:latin typeface="Avenir Next LT Pro Light"/>
              <a:ea typeface="Calibri"/>
              <a:cs typeface="Arial"/>
            </a:endParaRPr>
          </a:p>
          <a:p>
            <a:pPr>
              <a:spcBef>
                <a:spcPts val="1000"/>
              </a:spcBef>
            </a:pPr>
            <a:r>
              <a:rPr lang="en-GB" sz="1600" b="1" dirty="0">
                <a:latin typeface="Avenir Next LT Pro Light"/>
                <a:ea typeface="Calibri"/>
                <a:cs typeface="Arial"/>
              </a:rPr>
              <a:t>According to Bowlby, an infant's attachment bond with their carer is a natural biological reaction and behavioural system that is in place to meet basic human needs from the very beginning of the infant caregiver </a:t>
            </a:r>
            <a:r>
              <a:rPr lang="en-GB" sz="1600" b="1" dirty="0">
                <a:solidFill>
                  <a:schemeClr val="tx1"/>
                </a:solidFill>
                <a:latin typeface="Avenir Next LT Pro Light"/>
                <a:ea typeface="Calibri"/>
                <a:cs typeface="Arial"/>
              </a:rPr>
              <a:t>relationship</a:t>
            </a:r>
            <a:r>
              <a:rPr lang="en-GB" sz="1600" b="1" dirty="0">
                <a:latin typeface="Avenir Next LT Pro Light"/>
                <a:ea typeface="Calibri"/>
                <a:cs typeface="Arial"/>
              </a:rPr>
              <a:t>.</a:t>
            </a:r>
            <a:endParaRPr lang="en-US" sz="1600" b="1">
              <a:latin typeface="Avenir Next LT Pro Light"/>
              <a:ea typeface="Calibri"/>
              <a:cs typeface="Arial"/>
            </a:endParaRPr>
          </a:p>
          <a:p>
            <a:pPr>
              <a:spcBef>
                <a:spcPts val="1000"/>
              </a:spcBef>
            </a:pPr>
            <a:r>
              <a:rPr lang="en-GB" sz="1600" b="1" dirty="0">
                <a:latin typeface="Avenir Next LT Pro Light"/>
                <a:ea typeface="Calibri"/>
                <a:cs typeface="Times New Roman"/>
              </a:rPr>
              <a:t>(</a:t>
            </a:r>
            <a:r>
              <a:rPr lang="en-GB" sz="1600" b="1" err="1">
                <a:latin typeface="Avenir Next LT Pro Light"/>
                <a:ea typeface="Calibri"/>
                <a:cs typeface="Times New Roman"/>
              </a:rPr>
              <a:t>Brimdyr</a:t>
            </a:r>
            <a:r>
              <a:rPr lang="en-GB" sz="1600" b="1" dirty="0">
                <a:latin typeface="Avenir Next LT Pro Light"/>
                <a:ea typeface="Calibri"/>
                <a:cs typeface="Times New Roman"/>
              </a:rPr>
              <a:t> et al., 2023)</a:t>
            </a:r>
          </a:p>
          <a:p>
            <a:endParaRPr lang="en-GB" sz="1600">
              <a:latin typeface="Arial"/>
              <a:cs typeface="Arial"/>
            </a:endParaRPr>
          </a:p>
        </p:txBody>
      </p:sp>
      <p:grpSp>
        <p:nvGrpSpPr>
          <p:cNvPr id="30" name="Group 29">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1" name="Oval 30">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2" name="Oval 31">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23" name="Content Placeholder 2">
            <a:extLst>
              <a:ext uri="{FF2B5EF4-FFF2-40B4-BE49-F238E27FC236}">
                <a16:creationId xmlns:a16="http://schemas.microsoft.com/office/drawing/2014/main" id="{ED1BE0EF-97CF-0681-B286-8350A77F1886}"/>
              </a:ext>
            </a:extLst>
          </p:cNvPr>
          <p:cNvGraphicFramePr>
            <a:graphicFrameLocks noGrp="1"/>
          </p:cNvGraphicFramePr>
          <p:nvPr>
            <p:ph idx="1"/>
            <p:extLst>
              <p:ext uri="{D42A27DB-BD31-4B8C-83A1-F6EECF244321}">
                <p14:modId xmlns:p14="http://schemas.microsoft.com/office/powerpoint/2010/main" val="2451226792"/>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55833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0" name="Oval 19">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1" name="Oval 20">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23" name="Rectangle 22">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1B3811C-164B-C856-4FD2-D86532AF46BF}"/>
              </a:ext>
            </a:extLst>
          </p:cNvPr>
          <p:cNvSpPr>
            <a:spLocks noGrp="1"/>
          </p:cNvSpPr>
          <p:nvPr>
            <p:ph type="title"/>
          </p:nvPr>
        </p:nvSpPr>
        <p:spPr>
          <a:xfrm>
            <a:off x="1069848" y="484632"/>
            <a:ext cx="10058400" cy="1609344"/>
          </a:xfrm>
        </p:spPr>
        <p:txBody>
          <a:bodyPr vert="horz" lIns="91440" tIns="45720" rIns="91440" bIns="45720" rtlCol="0" anchor="ctr">
            <a:normAutofit/>
          </a:bodyPr>
          <a:lstStyle/>
          <a:p>
            <a:r>
              <a:rPr lang="en-US" sz="5400"/>
              <a:t>Applying theory to Amira</a:t>
            </a:r>
          </a:p>
        </p:txBody>
      </p:sp>
      <p:pic>
        <p:nvPicPr>
          <p:cNvPr id="5" name="Picture 4" descr="People holding hands">
            <a:extLst>
              <a:ext uri="{FF2B5EF4-FFF2-40B4-BE49-F238E27FC236}">
                <a16:creationId xmlns:a16="http://schemas.microsoft.com/office/drawing/2014/main" id="{1788713C-8694-CCD7-727E-A7A6CBC4AFBB}"/>
              </a:ext>
            </a:extLst>
          </p:cNvPr>
          <p:cNvPicPr>
            <a:picLocks noChangeAspect="1"/>
          </p:cNvPicPr>
          <p:nvPr/>
        </p:nvPicPr>
        <p:blipFill>
          <a:blip r:embed="rId6"/>
          <a:srcRect l="12604" r="462" b="3"/>
          <a:stretch>
            <a:fillRect/>
          </a:stretch>
        </p:blipFill>
        <p:spPr>
          <a:xfrm>
            <a:off x="1007196" y="2265037"/>
            <a:ext cx="5088800" cy="3907158"/>
          </a:xfrm>
          <a:prstGeom prst="rect">
            <a:avLst/>
          </a:prstGeom>
          <a:noFill/>
        </p:spPr>
      </p:pic>
      <p:sp>
        <p:nvSpPr>
          <p:cNvPr id="3" name="Content Placeholder 2">
            <a:extLst>
              <a:ext uri="{FF2B5EF4-FFF2-40B4-BE49-F238E27FC236}">
                <a16:creationId xmlns:a16="http://schemas.microsoft.com/office/drawing/2014/main" id="{2240BAA5-61A6-9E55-DE99-972AED6DD1D5}"/>
              </a:ext>
            </a:extLst>
          </p:cNvPr>
          <p:cNvSpPr>
            <a:spLocks noGrp="1"/>
          </p:cNvSpPr>
          <p:nvPr>
            <p:ph type="body" sz="half" idx="2"/>
          </p:nvPr>
        </p:nvSpPr>
        <p:spPr>
          <a:xfrm>
            <a:off x="6496216" y="2320412"/>
            <a:ext cx="4632031" cy="3851787"/>
          </a:xfrm>
        </p:spPr>
        <p:txBody>
          <a:bodyPr vert="horz" lIns="91440" tIns="45720" rIns="91440" bIns="45720" rtlCol="0" anchor="ctr">
            <a:normAutofit/>
          </a:bodyPr>
          <a:lstStyle/>
          <a:p>
            <a:pPr indent="-182880">
              <a:lnSpc>
                <a:spcPct val="90000"/>
              </a:lnSpc>
              <a:buFont typeface="Wingdings" pitchFamily="2" charset="2"/>
              <a:buChar char="§"/>
            </a:pPr>
            <a:r>
              <a:rPr lang="en-US">
                <a:solidFill>
                  <a:schemeClr val="tx1"/>
                </a:solidFill>
              </a:rPr>
              <a:t>Amira shows separation anxiety and reliance on primary carer.</a:t>
            </a:r>
          </a:p>
          <a:p>
            <a:pPr indent="-182880">
              <a:lnSpc>
                <a:spcPct val="90000"/>
              </a:lnSpc>
              <a:buFont typeface="Wingdings" pitchFamily="2" charset="2"/>
              <a:buChar char="§"/>
            </a:pPr>
            <a:r>
              <a:rPr lang="en-US">
                <a:solidFill>
                  <a:schemeClr val="tx1"/>
                </a:solidFill>
              </a:rPr>
              <a:t>May not yet trust nursery staff to provide comfort.</a:t>
            </a:r>
          </a:p>
          <a:p>
            <a:pPr marL="0" indent="-182880">
              <a:lnSpc>
                <a:spcPct val="90000"/>
              </a:lnSpc>
              <a:buFont typeface="Wingdings" pitchFamily="2" charset="2"/>
              <a:buChar char="§"/>
            </a:pPr>
            <a:r>
              <a:rPr lang="en-US">
                <a:solidFill>
                  <a:schemeClr val="tx1"/>
                </a:solidFill>
              </a:rPr>
              <a:t> The practitioner's role is to assist in creating safe secondary attachments.</a:t>
            </a:r>
          </a:p>
          <a:p>
            <a:pPr marL="0" indent="-182880">
              <a:lnSpc>
                <a:spcPct val="90000"/>
              </a:lnSpc>
              <a:buFont typeface="Wingdings" pitchFamily="2" charset="2"/>
              <a:buChar char="§"/>
            </a:pPr>
            <a:endParaRPr lang="en-US">
              <a:solidFill>
                <a:schemeClr val="tx1"/>
              </a:solidFill>
            </a:endParaRPr>
          </a:p>
          <a:p>
            <a:pPr marL="0" indent="-182880">
              <a:lnSpc>
                <a:spcPct val="90000"/>
              </a:lnSpc>
              <a:buFont typeface="Wingdings" pitchFamily="2" charset="2"/>
              <a:buChar char="§"/>
            </a:pPr>
            <a:r>
              <a:rPr lang="en-US">
                <a:solidFill>
                  <a:schemeClr val="tx1"/>
                </a:solidFill>
              </a:rPr>
              <a:t>(Mercer, 2005)</a:t>
            </a:r>
          </a:p>
        </p:txBody>
      </p:sp>
      <p:sp>
        <p:nvSpPr>
          <p:cNvPr id="12" name="Footer Placeholder 5">
            <a:extLst>
              <a:ext uri="{FF2B5EF4-FFF2-40B4-BE49-F238E27FC236}">
                <a16:creationId xmlns:a16="http://schemas.microsoft.com/office/drawing/2014/main" id="{9A896814-DE81-6B5F-8D69-EDFA36C7D92B}"/>
              </a:ext>
            </a:extLst>
          </p:cNvPr>
          <p:cNvSpPr>
            <a:spLocks noGrp="1"/>
          </p:cNvSpPr>
          <p:nvPr>
            <p:ph type="ftr" sz="quarter" idx="11"/>
          </p:nvPr>
        </p:nvSpPr>
        <p:spPr>
          <a:xfrm>
            <a:off x="1088136" y="6272784"/>
            <a:ext cx="6327648" cy="365125"/>
          </a:xfrm>
        </p:spPr>
        <p:txBody>
          <a:bodyPr vert="horz" lIns="91440" tIns="45720" rIns="91440" bIns="45720" rtlCol="0" anchor="ctr">
            <a:normAutofit/>
          </a:bodyPr>
          <a:lstStyle/>
          <a:p>
            <a:pPr defTabSz="457200">
              <a:lnSpc>
                <a:spcPct val="90000"/>
              </a:lnSpc>
              <a:spcAft>
                <a:spcPts val="600"/>
              </a:spcAft>
            </a:pPr>
            <a:r>
              <a:rPr lang="en-US" sz="700" kern="1200">
                <a:solidFill>
                  <a:schemeClr val="tx2"/>
                </a:solidFill>
                <a:latin typeface="+mn-lt"/>
                <a:ea typeface="+mn-ea"/>
                <a:cs typeface="+mn-cs"/>
              </a:rPr>
              <a:t>
              </a:t>
            </a:r>
          </a:p>
        </p:txBody>
      </p:sp>
      <p:sp>
        <p:nvSpPr>
          <p:cNvPr id="7" name="Date Placeholder 4">
            <a:extLst>
              <a:ext uri="{FF2B5EF4-FFF2-40B4-BE49-F238E27FC236}">
                <a16:creationId xmlns:a16="http://schemas.microsoft.com/office/drawing/2014/main" id="{BD5E50A3-B486-2A56-2B69-24D803A61348}"/>
              </a:ext>
            </a:extLst>
          </p:cNvPr>
          <p:cNvSpPr>
            <a:spLocks noGrp="1"/>
          </p:cNvSpPr>
          <p:nvPr>
            <p:ph type="dt" sz="half" idx="10"/>
          </p:nvPr>
        </p:nvSpPr>
        <p:spPr>
          <a:xfrm>
            <a:off x="7964424" y="6272784"/>
            <a:ext cx="3273552" cy="365125"/>
          </a:xfrm>
        </p:spPr>
        <p:txBody>
          <a:bodyPr vert="horz" lIns="91440" tIns="45720" rIns="91440" bIns="45720" rtlCol="0" anchor="ctr">
            <a:normAutofit/>
          </a:bodyPr>
          <a:lstStyle/>
          <a:p>
            <a:pPr defTabSz="457200">
              <a:spcAft>
                <a:spcPts val="600"/>
              </a:spcAft>
            </a:pPr>
            <a:fld id="{C965586D-1BEC-40C9-8CA6-B5958DD27795}" type="datetime1">
              <a:rPr lang="en-US"/>
              <a:pPr defTabSz="457200">
                <a:spcAft>
                  <a:spcPts val="600"/>
                </a:spcAft>
              </a:pPr>
              <a:t>10/12/2025</a:t>
            </a:fld>
            <a:endParaRPr lang="en-US"/>
          </a:p>
        </p:txBody>
      </p:sp>
      <p:sp>
        <p:nvSpPr>
          <p:cNvPr id="31" name="Oval 30">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3" name="Oval 32">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14" name="Slide Number Placeholder 6">
            <a:extLst>
              <a:ext uri="{FF2B5EF4-FFF2-40B4-BE49-F238E27FC236}">
                <a16:creationId xmlns:a16="http://schemas.microsoft.com/office/drawing/2014/main" id="{67D31C69-8E3D-1169-C18F-1CF4744AAEB5}"/>
              </a:ext>
            </a:extLst>
          </p:cNvPr>
          <p:cNvSpPr>
            <a:spLocks noGrp="1"/>
          </p:cNvSpPr>
          <p:nvPr>
            <p:ph type="sldNum" sz="quarter" idx="12"/>
          </p:nvPr>
        </p:nvSpPr>
        <p:spPr>
          <a:xfrm>
            <a:off x="11311128" y="6272784"/>
            <a:ext cx="640080" cy="365125"/>
          </a:xfrm>
        </p:spPr>
        <p:txBody>
          <a:bodyPr vert="horz" lIns="91440" tIns="45720" rIns="91440" bIns="45720" rtlCol="0" anchor="ctr">
            <a:normAutofit/>
          </a:bodyPr>
          <a:lstStyle/>
          <a:p>
            <a:pPr defTabSz="457200">
              <a:spcAft>
                <a:spcPts val="600"/>
              </a:spcAft>
            </a:pPr>
            <a:fld id="{8DFDE724-0293-4953-AE9D-4D814FA589B0}" type="slidenum">
              <a:rPr lang="en-US" dirty="0"/>
              <a:pPr defTabSz="457200">
                <a:spcAft>
                  <a:spcPts val="600"/>
                </a:spcAft>
              </a:pPr>
              <a:t>6</a:t>
            </a:fld>
            <a:endParaRPr lang="en-US"/>
          </a:p>
        </p:txBody>
      </p:sp>
    </p:spTree>
    <p:extLst>
      <p:ext uri="{BB962C8B-B14F-4D97-AF65-F5344CB8AC3E}">
        <p14:creationId xmlns:p14="http://schemas.microsoft.com/office/powerpoint/2010/main" val="3374912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5" name="Group 64">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66" name="Oval 65">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67" name="Oval 66">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69" name="Rectangle 68">
            <a:extLst>
              <a:ext uri="{FF2B5EF4-FFF2-40B4-BE49-F238E27FC236}">
                <a16:creationId xmlns:a16="http://schemas.microsoft.com/office/drawing/2014/main" id="{89C8D586-1ECD-4981-BED2-97336112C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4">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731002-9E17-F794-14BA-4741BB974070}"/>
              </a:ext>
            </a:extLst>
          </p:cNvPr>
          <p:cNvSpPr>
            <a:spLocks noGrp="1"/>
          </p:cNvSpPr>
          <p:nvPr>
            <p:ph type="title"/>
          </p:nvPr>
        </p:nvSpPr>
        <p:spPr>
          <a:xfrm>
            <a:off x="6400800" y="484632"/>
            <a:ext cx="5299586" cy="1609344"/>
          </a:xfrm>
          <a:ln>
            <a:noFill/>
          </a:ln>
        </p:spPr>
        <p:txBody>
          <a:bodyPr vert="horz" lIns="91440" tIns="45720" rIns="91440" bIns="45720" rtlCol="0" anchor="ctr">
            <a:normAutofit/>
          </a:bodyPr>
          <a:lstStyle/>
          <a:p>
            <a:r>
              <a:rPr lang="en-US" sz="4000"/>
              <a:t>Practical strategies for support</a:t>
            </a:r>
          </a:p>
        </p:txBody>
      </p:sp>
      <p:pic>
        <p:nvPicPr>
          <p:cNvPr id="5" name="Picture 4" descr="Different board game pieces">
            <a:extLst>
              <a:ext uri="{FF2B5EF4-FFF2-40B4-BE49-F238E27FC236}">
                <a16:creationId xmlns:a16="http://schemas.microsoft.com/office/drawing/2014/main" id="{2E427AF8-88A7-339B-B67D-1D247BAE8633}"/>
              </a:ext>
            </a:extLst>
          </p:cNvPr>
          <p:cNvPicPr>
            <a:picLocks noChangeAspect="1"/>
          </p:cNvPicPr>
          <p:nvPr/>
        </p:nvPicPr>
        <p:blipFill>
          <a:blip r:embed="rId5"/>
          <a:srcRect l="19880" r="30583"/>
          <a:stretch>
            <a:fillRect/>
          </a:stretch>
        </p:blipFill>
        <p:spPr>
          <a:xfrm>
            <a:off x="1" y="10"/>
            <a:ext cx="6066502" cy="6857989"/>
          </a:xfrm>
          <a:prstGeom prst="rect">
            <a:avLst/>
          </a:prstGeom>
          <a:noFill/>
        </p:spPr>
      </p:pic>
      <p:sp>
        <p:nvSpPr>
          <p:cNvPr id="36" name="Content Placeholder 2">
            <a:extLst>
              <a:ext uri="{FF2B5EF4-FFF2-40B4-BE49-F238E27FC236}">
                <a16:creationId xmlns:a16="http://schemas.microsoft.com/office/drawing/2014/main" id="{6E914D03-B40F-21E0-8DF6-9889A4C22F39}"/>
              </a:ext>
            </a:extLst>
          </p:cNvPr>
          <p:cNvSpPr>
            <a:spLocks noGrp="1"/>
          </p:cNvSpPr>
          <p:nvPr>
            <p:ph type="body" sz="half" idx="2"/>
          </p:nvPr>
        </p:nvSpPr>
        <p:spPr>
          <a:xfrm>
            <a:off x="6400799" y="2121408"/>
            <a:ext cx="5299585" cy="4050792"/>
          </a:xfrm>
        </p:spPr>
        <p:txBody>
          <a:bodyPr vert="horz" lIns="91440" tIns="45720" rIns="91440" bIns="45720" rtlCol="0">
            <a:normAutofit/>
          </a:bodyPr>
          <a:lstStyle/>
          <a:p>
            <a:pPr indent="-182880">
              <a:lnSpc>
                <a:spcPct val="90000"/>
              </a:lnSpc>
              <a:buFont typeface="Wingdings" pitchFamily="2" charset="2"/>
              <a:buChar char="§"/>
            </a:pPr>
            <a:r>
              <a:rPr lang="en-US" sz="1800">
                <a:solidFill>
                  <a:schemeClr val="tx1"/>
                </a:solidFill>
              </a:rPr>
              <a:t>key person approach- Consistent caregiver, be sensitive to child's cry, empathetic, give cuddles, eye contact, undivided attention and play with her.</a:t>
            </a:r>
          </a:p>
          <a:p>
            <a:pPr indent="-182880">
              <a:lnSpc>
                <a:spcPct val="90000"/>
              </a:lnSpc>
              <a:buFont typeface="Wingdings" pitchFamily="2" charset="2"/>
              <a:buChar char="§"/>
            </a:pPr>
            <a:r>
              <a:rPr lang="en-US" sz="1800">
                <a:solidFill>
                  <a:schemeClr val="tx1"/>
                </a:solidFill>
              </a:rPr>
              <a:t>gradual separation with carers, allow them to have a range of emotions and talk her through them,</a:t>
            </a:r>
          </a:p>
          <a:p>
            <a:pPr indent="-182880">
              <a:lnSpc>
                <a:spcPct val="90000"/>
              </a:lnSpc>
              <a:buFont typeface="Wingdings" pitchFamily="2" charset="2"/>
              <a:buChar char="§"/>
            </a:pPr>
            <a:r>
              <a:rPr lang="en-US" sz="1800">
                <a:solidFill>
                  <a:schemeClr val="tx1"/>
                </a:solidFill>
              </a:rPr>
              <a:t>comfort objects example blankets toys </a:t>
            </a:r>
          </a:p>
          <a:p>
            <a:pPr indent="-182880">
              <a:lnSpc>
                <a:spcPct val="90000"/>
              </a:lnSpc>
              <a:buFont typeface="Wingdings" pitchFamily="2" charset="2"/>
              <a:buChar char="§"/>
            </a:pPr>
            <a:r>
              <a:rPr lang="en-US" sz="1800">
                <a:solidFill>
                  <a:schemeClr val="tx1"/>
                </a:solidFill>
              </a:rPr>
              <a:t>encourage peer play positive reinforcement-she can learn to trust others in life.</a:t>
            </a:r>
          </a:p>
          <a:p>
            <a:pPr indent="-182880">
              <a:lnSpc>
                <a:spcPct val="90000"/>
              </a:lnSpc>
              <a:buFont typeface="Wingdings" pitchFamily="2" charset="2"/>
              <a:buChar char="§"/>
            </a:pPr>
            <a:endParaRPr lang="en-US" sz="1800">
              <a:solidFill>
                <a:schemeClr val="tx1"/>
              </a:solidFill>
            </a:endParaRPr>
          </a:p>
          <a:p>
            <a:pPr indent="-182880">
              <a:lnSpc>
                <a:spcPct val="90000"/>
              </a:lnSpc>
              <a:buFont typeface="Wingdings" pitchFamily="2" charset="2"/>
              <a:buChar char="§"/>
            </a:pPr>
            <a:r>
              <a:rPr lang="en-US" sz="1800">
                <a:solidFill>
                  <a:schemeClr val="tx1"/>
                </a:solidFill>
              </a:rPr>
              <a:t>(Jarvis, 2020)</a:t>
            </a:r>
          </a:p>
          <a:p>
            <a:pPr indent="-182880">
              <a:lnSpc>
                <a:spcPct val="90000"/>
              </a:lnSpc>
              <a:buFont typeface="Wingdings" pitchFamily="2" charset="2"/>
              <a:buChar char="§"/>
            </a:pPr>
            <a:endParaRPr lang="en-US" sz="1800">
              <a:solidFill>
                <a:schemeClr val="tx1"/>
              </a:solidFill>
            </a:endParaRPr>
          </a:p>
          <a:p>
            <a:pPr indent="-182880">
              <a:lnSpc>
                <a:spcPct val="90000"/>
              </a:lnSpc>
              <a:buFont typeface="Wingdings" pitchFamily="2" charset="2"/>
              <a:buChar char="§"/>
            </a:pPr>
            <a:endParaRPr lang="en-US" sz="1800">
              <a:solidFill>
                <a:schemeClr val="tx1"/>
              </a:solidFill>
            </a:endParaRPr>
          </a:p>
        </p:txBody>
      </p:sp>
      <p:sp>
        <p:nvSpPr>
          <p:cNvPr id="39" name="Footer Placeholder 5">
            <a:extLst>
              <a:ext uri="{FF2B5EF4-FFF2-40B4-BE49-F238E27FC236}">
                <a16:creationId xmlns:a16="http://schemas.microsoft.com/office/drawing/2014/main" id="{2D255B82-83E6-3470-F969-92F7C903596B}"/>
              </a:ext>
            </a:extLst>
          </p:cNvPr>
          <p:cNvSpPr>
            <a:spLocks noGrp="1"/>
          </p:cNvSpPr>
          <p:nvPr>
            <p:ph type="ftr" sz="quarter" idx="11"/>
          </p:nvPr>
        </p:nvSpPr>
        <p:spPr>
          <a:xfrm>
            <a:off x="612560" y="6272784"/>
            <a:ext cx="5213152" cy="365125"/>
          </a:xfrm>
        </p:spPr>
        <p:txBody>
          <a:bodyPr vert="horz" lIns="91440" tIns="45720" rIns="91440" bIns="45720" rtlCol="0" anchor="ctr">
            <a:normAutofit/>
          </a:bodyPr>
          <a:lstStyle/>
          <a:p>
            <a:pPr defTabSz="457200">
              <a:lnSpc>
                <a:spcPct val="90000"/>
              </a:lnSpc>
              <a:spcAft>
                <a:spcPts val="600"/>
              </a:spcAft>
            </a:pPr>
            <a:r>
              <a:rPr lang="en-US" sz="700" kern="1200">
                <a:solidFill>
                  <a:srgbClr val="FFFFFF"/>
                </a:solidFill>
                <a:latin typeface="+mn-lt"/>
                <a:ea typeface="+mn-ea"/>
                <a:cs typeface="+mn-cs"/>
              </a:rPr>
              <a:t>
              </a:t>
            </a:r>
          </a:p>
        </p:txBody>
      </p:sp>
      <p:sp>
        <p:nvSpPr>
          <p:cNvPr id="38" name="Date Placeholder 4">
            <a:extLst>
              <a:ext uri="{FF2B5EF4-FFF2-40B4-BE49-F238E27FC236}">
                <a16:creationId xmlns:a16="http://schemas.microsoft.com/office/drawing/2014/main" id="{B93F2885-FEDF-6573-E4AF-0BD0DA1CCA79}"/>
              </a:ext>
            </a:extLst>
          </p:cNvPr>
          <p:cNvSpPr>
            <a:spLocks noGrp="1"/>
          </p:cNvSpPr>
          <p:nvPr>
            <p:ph type="dt" sz="half" idx="10"/>
          </p:nvPr>
        </p:nvSpPr>
        <p:spPr>
          <a:xfrm>
            <a:off x="7964424" y="6272784"/>
            <a:ext cx="3273552" cy="365125"/>
          </a:xfrm>
        </p:spPr>
        <p:txBody>
          <a:bodyPr vert="horz" lIns="91440" tIns="45720" rIns="91440" bIns="45720" rtlCol="0" anchor="ctr">
            <a:normAutofit/>
          </a:bodyPr>
          <a:lstStyle/>
          <a:p>
            <a:pPr defTabSz="457200">
              <a:spcAft>
                <a:spcPts val="600"/>
              </a:spcAft>
            </a:pPr>
            <a:fld id="{6C80DBEE-DFD4-432D-A97A-64606ADE18F4}" type="datetime1">
              <a:rPr lang="en-US"/>
              <a:pPr defTabSz="457200">
                <a:spcAft>
                  <a:spcPts val="600"/>
                </a:spcAft>
              </a:pPr>
              <a:t>10/12/2025</a:t>
            </a:fld>
            <a:endParaRPr lang="en-US"/>
          </a:p>
        </p:txBody>
      </p:sp>
      <p:grpSp>
        <p:nvGrpSpPr>
          <p:cNvPr id="71" name="Group 70">
            <a:extLst>
              <a:ext uri="{FF2B5EF4-FFF2-40B4-BE49-F238E27FC236}">
                <a16:creationId xmlns:a16="http://schemas.microsoft.com/office/drawing/2014/main" id="{AF001A23-2767-4A31-BD30-56112DE952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72" name="Oval 71">
              <a:extLst>
                <a:ext uri="{FF2B5EF4-FFF2-40B4-BE49-F238E27FC236}">
                  <a16:creationId xmlns:a16="http://schemas.microsoft.com/office/drawing/2014/main" id="{C6BD30CE-7C6B-4C5B-8206-2A912062D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73" name="Oval 72">
              <a:extLst>
                <a:ext uri="{FF2B5EF4-FFF2-40B4-BE49-F238E27FC236}">
                  <a16:creationId xmlns:a16="http://schemas.microsoft.com/office/drawing/2014/main" id="{7FA45EC6-AD58-4CAF-846D-46D82B614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45" name="Slide Number Placeholder 6">
            <a:extLst>
              <a:ext uri="{FF2B5EF4-FFF2-40B4-BE49-F238E27FC236}">
                <a16:creationId xmlns:a16="http://schemas.microsoft.com/office/drawing/2014/main" id="{BC42FBD9-149F-0C5A-C316-F43B4B0547EB}"/>
              </a:ext>
            </a:extLst>
          </p:cNvPr>
          <p:cNvSpPr>
            <a:spLocks noGrp="1"/>
          </p:cNvSpPr>
          <p:nvPr>
            <p:ph type="sldNum" sz="quarter" idx="12"/>
          </p:nvPr>
        </p:nvSpPr>
        <p:spPr>
          <a:xfrm>
            <a:off x="11311128" y="6272784"/>
            <a:ext cx="640080" cy="365125"/>
          </a:xfrm>
        </p:spPr>
        <p:txBody>
          <a:bodyPr vert="horz" lIns="91440" tIns="45720" rIns="91440" bIns="45720" rtlCol="0" anchor="ctr">
            <a:normAutofit/>
          </a:bodyPr>
          <a:lstStyle/>
          <a:p>
            <a:pPr defTabSz="457200">
              <a:spcAft>
                <a:spcPts val="600"/>
              </a:spcAft>
            </a:pPr>
            <a:fld id="{8DFDE724-0293-4953-AE9D-4D814FA589B0}" type="slidenum">
              <a:rPr lang="en-US" dirty="0"/>
              <a:pPr defTabSz="457200">
                <a:spcAft>
                  <a:spcPts val="600"/>
                </a:spcAft>
              </a:pPr>
              <a:t>7</a:t>
            </a:fld>
            <a:endParaRPr lang="en-US"/>
          </a:p>
        </p:txBody>
      </p:sp>
    </p:spTree>
    <p:extLst>
      <p:ext uri="{BB962C8B-B14F-4D97-AF65-F5344CB8AC3E}">
        <p14:creationId xmlns:p14="http://schemas.microsoft.com/office/powerpoint/2010/main" val="1963672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120601F-B9BC-03E9-7CBC-2757109A010F}"/>
              </a:ext>
            </a:extLst>
          </p:cNvPr>
          <p:cNvSpPr>
            <a:spLocks noGrp="1"/>
          </p:cNvSpPr>
          <p:nvPr>
            <p:ph type="title"/>
          </p:nvPr>
        </p:nvSpPr>
        <p:spPr>
          <a:xfrm>
            <a:off x="1069848" y="484632"/>
            <a:ext cx="10058400" cy="1609344"/>
          </a:xfrm>
        </p:spPr>
        <p:txBody>
          <a:bodyPr>
            <a:normAutofit/>
          </a:bodyPr>
          <a:lstStyle/>
          <a:p>
            <a:r>
              <a:rPr lang="en-GB"/>
              <a:t>nature and nurture in Amira's development </a:t>
            </a:r>
          </a:p>
        </p:txBody>
      </p:sp>
      <p:pic>
        <p:nvPicPr>
          <p:cNvPr id="20" name="Picture 19" descr="A hand touching a small plant">
            <a:extLst>
              <a:ext uri="{FF2B5EF4-FFF2-40B4-BE49-F238E27FC236}">
                <a16:creationId xmlns:a16="http://schemas.microsoft.com/office/drawing/2014/main" id="{72FAE321-48BF-0264-767D-3C33DF75E83B}"/>
              </a:ext>
            </a:extLst>
          </p:cNvPr>
          <p:cNvPicPr>
            <a:picLocks noChangeAspect="1"/>
          </p:cNvPicPr>
          <p:nvPr/>
        </p:nvPicPr>
        <p:blipFill>
          <a:blip r:embed="rId4"/>
          <a:srcRect l="13062" r="3" b="3"/>
          <a:stretch>
            <a:fillRect/>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68B6B258-1EC5-4E33-4D36-2B3E7768135F}"/>
              </a:ext>
            </a:extLst>
          </p:cNvPr>
          <p:cNvSpPr>
            <a:spLocks noGrp="1"/>
          </p:cNvSpPr>
          <p:nvPr>
            <p:ph idx="1"/>
          </p:nvPr>
        </p:nvSpPr>
        <p:spPr>
          <a:xfrm>
            <a:off x="6496216" y="2320412"/>
            <a:ext cx="4632031" cy="3851787"/>
          </a:xfrm>
        </p:spPr>
        <p:txBody>
          <a:bodyPr vert="horz" lIns="91440" tIns="45720" rIns="91440" bIns="45720" rtlCol="0" anchor="ctr">
            <a:normAutofit fontScale="92500" lnSpcReduction="10000"/>
          </a:bodyPr>
          <a:lstStyle/>
          <a:p>
            <a:pPr marL="45720" indent="0">
              <a:buNone/>
            </a:pPr>
            <a:r>
              <a:rPr lang="en-GB" sz="1700" dirty="0"/>
              <a:t>Nature: - (Biological influences)Temperament, genetics </a:t>
            </a:r>
          </a:p>
          <a:p>
            <a:pPr marL="45720" indent="0">
              <a:buNone/>
            </a:pPr>
            <a:r>
              <a:rPr lang="en-GB" sz="1700" dirty="0"/>
              <a:t>(children are biologically programmed to form attachments for protection, comfort and food)</a:t>
            </a:r>
          </a:p>
          <a:p>
            <a:pPr marL="0" indent="0">
              <a:buNone/>
            </a:pPr>
            <a:r>
              <a:rPr lang="en-GB" sz="1700" dirty="0"/>
              <a:t> Nurture (Environmental influences) : caregiver responsiveness,  nursery </a:t>
            </a:r>
            <a:r>
              <a:rPr lang="en-GB" sz="1700" dirty="0" err="1"/>
              <a:t>Enviroment</a:t>
            </a:r>
            <a:r>
              <a:rPr lang="en-GB" sz="1700" dirty="0"/>
              <a:t>.</a:t>
            </a:r>
          </a:p>
          <a:p>
            <a:pPr marL="0" indent="0">
              <a:buNone/>
            </a:pPr>
            <a:endParaRPr lang="en-GB" sz="1700"/>
          </a:p>
          <a:p>
            <a:pPr marL="0" indent="0">
              <a:buNone/>
            </a:pPr>
            <a:r>
              <a:rPr lang="en-GB" sz="1700" dirty="0"/>
              <a:t> Attachment is shaped by both.</a:t>
            </a:r>
          </a:p>
          <a:p>
            <a:pPr marL="0" indent="0">
              <a:buNone/>
            </a:pPr>
            <a:r>
              <a:rPr lang="en-GB" sz="1700" dirty="0"/>
              <a:t>These elements that are internal in the person interact with biological and Enviromental factors to shape how individual feel, think and act at different developmental stages</a:t>
            </a:r>
          </a:p>
          <a:p>
            <a:pPr marL="0" indent="0">
              <a:buNone/>
            </a:pPr>
            <a:r>
              <a:rPr lang="en-GB" sz="1700" dirty="0">
                <a:latin typeface="Times New Roman"/>
                <a:cs typeface="Times New Roman"/>
              </a:rPr>
              <a:t>(Music, 2024a)</a:t>
            </a:r>
            <a:endParaRPr lang="en-GB" sz="1700" dirty="0"/>
          </a:p>
        </p:txBody>
      </p:sp>
      <p:sp>
        <p:nvSpPr>
          <p:cNvPr id="33" name="Oval 32">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949622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B040268-1C4C-7875-A62D-21826BC5FFAF}"/>
              </a:ext>
            </a:extLst>
          </p:cNvPr>
          <p:cNvPicPr>
            <a:picLocks noChangeAspect="1"/>
          </p:cNvPicPr>
          <p:nvPr/>
        </p:nvPicPr>
        <p:blipFill>
          <a:blip r:embed="rId2">
            <a:duotone>
              <a:schemeClr val="bg2">
                <a:shade val="45000"/>
                <a:satMod val="135000"/>
              </a:schemeClr>
              <a:prstClr val="white"/>
            </a:duotone>
          </a:blip>
          <a:srcRect l="2667"/>
          <a:stretch>
            <a:fillRect/>
          </a:stretch>
        </p:blipFill>
        <p:spPr>
          <a:xfrm>
            <a:off x="20" y="10"/>
            <a:ext cx="12191980" cy="6857989"/>
          </a:xfrm>
          <a:prstGeom prst="rect">
            <a:avLst/>
          </a:prstGeom>
        </p:spPr>
      </p:pic>
      <p:sp>
        <p:nvSpPr>
          <p:cNvPr id="102" name="Rectangle 101">
            <a:extLst>
              <a:ext uri="{FF2B5EF4-FFF2-40B4-BE49-F238E27FC236}">
                <a16:creationId xmlns:a16="http://schemas.microsoft.com/office/drawing/2014/main" id="{F79FF99C-BAA9-404F-9C96-6DD456B4F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a:extLst>
              <a:ext uri="{FF2B5EF4-FFF2-40B4-BE49-F238E27FC236}">
                <a16:creationId xmlns:a16="http://schemas.microsoft.com/office/drawing/2014/main" id="{49C44AFD-C72D-4D9C-84C6-73E615CE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A666DC-EB0E-5E46-3ABD-EFE1FA055CC7}"/>
              </a:ext>
            </a:extLst>
          </p:cNvPr>
          <p:cNvSpPr>
            <a:spLocks noGrp="1"/>
          </p:cNvSpPr>
          <p:nvPr>
            <p:ph type="title"/>
          </p:nvPr>
        </p:nvSpPr>
        <p:spPr>
          <a:xfrm>
            <a:off x="1069848" y="484632"/>
            <a:ext cx="10058400" cy="1609344"/>
          </a:xfrm>
        </p:spPr>
        <p:txBody>
          <a:bodyPr anchor="ctr">
            <a:normAutofit/>
          </a:bodyPr>
          <a:lstStyle/>
          <a:p>
            <a:r>
              <a:rPr lang="en-GB">
                <a:solidFill>
                  <a:schemeClr val="tx1"/>
                </a:solidFill>
              </a:rPr>
              <a:t>Evaluation of Bowlby's theory</a:t>
            </a:r>
          </a:p>
        </p:txBody>
      </p:sp>
      <p:grpSp>
        <p:nvGrpSpPr>
          <p:cNvPr id="130" name="Group 129">
            <a:extLst>
              <a:ext uri="{FF2B5EF4-FFF2-40B4-BE49-F238E27FC236}">
                <a16:creationId xmlns:a16="http://schemas.microsoft.com/office/drawing/2014/main" id="{1D25B14F-36E0-41E8-956F-CABEF1ADD6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7" name="Oval 136">
              <a:extLst>
                <a:ext uri="{FF2B5EF4-FFF2-40B4-BE49-F238E27FC236}">
                  <a16:creationId xmlns:a16="http://schemas.microsoft.com/office/drawing/2014/main" id="{4AFB9EA5-DE4D-4E6B-A302-F55174E4B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1" name="Oval 140">
              <a:extLst>
                <a:ext uri="{FF2B5EF4-FFF2-40B4-BE49-F238E27FC236}">
                  <a16:creationId xmlns:a16="http://schemas.microsoft.com/office/drawing/2014/main" id="{E44092F4-4D9B-4D0A-8832-C29E786F8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16" name="Content Placeholder 2">
            <a:extLst>
              <a:ext uri="{FF2B5EF4-FFF2-40B4-BE49-F238E27FC236}">
                <a16:creationId xmlns:a16="http://schemas.microsoft.com/office/drawing/2014/main" id="{F552EA1E-296A-3628-219C-11AA22247CA4}"/>
              </a:ext>
            </a:extLst>
          </p:cNvPr>
          <p:cNvGraphicFramePr>
            <a:graphicFrameLocks noGrp="1"/>
          </p:cNvGraphicFramePr>
          <p:nvPr>
            <p:ph idx="1"/>
            <p:extLst>
              <p:ext uri="{D42A27DB-BD31-4B8C-83A1-F6EECF244321}">
                <p14:modId xmlns:p14="http://schemas.microsoft.com/office/powerpoint/2010/main" val="487138941"/>
              </p:ext>
            </p:extLst>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51290500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Rectangle 7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Rectangle 62">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A45198D-2A24-2D06-0DE1-C3F97849D5C6}"/>
              </a:ext>
            </a:extLst>
          </p:cNvPr>
          <p:cNvSpPr>
            <a:spLocks noGrp="1"/>
          </p:cNvSpPr>
          <p:nvPr>
            <p:ph type="title"/>
          </p:nvPr>
        </p:nvSpPr>
        <p:spPr>
          <a:xfrm>
            <a:off x="1069848" y="484632"/>
            <a:ext cx="10058400" cy="1609344"/>
          </a:xfrm>
        </p:spPr>
        <p:txBody>
          <a:bodyPr>
            <a:normAutofit/>
          </a:bodyPr>
          <a:lstStyle/>
          <a:p>
            <a:r>
              <a:rPr lang="en-GB"/>
              <a:t>conclusion</a:t>
            </a:r>
          </a:p>
        </p:txBody>
      </p:sp>
      <p:sp>
        <p:nvSpPr>
          <p:cNvPr id="52" name="Content Placeholder 51">
            <a:extLst>
              <a:ext uri="{FF2B5EF4-FFF2-40B4-BE49-F238E27FC236}">
                <a16:creationId xmlns:a16="http://schemas.microsoft.com/office/drawing/2014/main" id="{EC40D497-8CB3-6C50-1B8E-8E8CF141932A}"/>
              </a:ext>
            </a:extLst>
          </p:cNvPr>
          <p:cNvSpPr>
            <a:spLocks noGrp="1"/>
          </p:cNvSpPr>
          <p:nvPr>
            <p:ph idx="1"/>
          </p:nvPr>
        </p:nvSpPr>
        <p:spPr>
          <a:xfrm>
            <a:off x="1069848" y="2320412"/>
            <a:ext cx="10058400" cy="3851787"/>
          </a:xfrm>
        </p:spPr>
        <p:txBody>
          <a:bodyPr vert="horz" lIns="91440" tIns="45720" rIns="91440" bIns="45720" rtlCol="0" anchor="t">
            <a:normAutofit/>
          </a:bodyPr>
          <a:lstStyle/>
          <a:p>
            <a:pPr>
              <a:spcBef>
                <a:spcPts val="0"/>
              </a:spcBef>
              <a:spcAft>
                <a:spcPts val="600"/>
              </a:spcAft>
              <a:buChar char=""/>
            </a:pPr>
            <a:r>
              <a:rPr lang="en-GB" dirty="0">
                <a:latin typeface="Arial"/>
                <a:ea typeface="Calibri"/>
                <a:cs typeface="Calibri"/>
              </a:rPr>
              <a:t>Bowlby's theory explains Amira's anxiety'</a:t>
            </a:r>
            <a:endParaRPr lang="en-US" dirty="0">
              <a:latin typeface="Arial"/>
              <a:ea typeface="Calibri"/>
              <a:cs typeface="Calibri"/>
            </a:endParaRPr>
          </a:p>
          <a:p>
            <a:pPr>
              <a:spcBef>
                <a:spcPts val="0"/>
              </a:spcBef>
              <a:spcAft>
                <a:spcPts val="600"/>
              </a:spcAft>
              <a:buChar char=""/>
            </a:pPr>
            <a:r>
              <a:rPr lang="en-GB" dirty="0">
                <a:latin typeface="Arial"/>
                <a:ea typeface="Calibri"/>
                <a:cs typeface="Calibri"/>
              </a:rPr>
              <a:t>Secure attachments is vital for well being</a:t>
            </a:r>
            <a:endParaRPr lang="en-US" dirty="0">
              <a:latin typeface="Arial"/>
              <a:ea typeface="Calibri"/>
              <a:cs typeface="Calibri"/>
            </a:endParaRPr>
          </a:p>
          <a:p>
            <a:pPr>
              <a:spcBef>
                <a:spcPts val="0"/>
              </a:spcBef>
              <a:spcAft>
                <a:spcPts val="600"/>
              </a:spcAft>
              <a:buChar char=""/>
            </a:pPr>
            <a:r>
              <a:rPr lang="en-GB" dirty="0">
                <a:latin typeface="Arial"/>
                <a:ea typeface="Calibri"/>
                <a:cs typeface="Calibri"/>
              </a:rPr>
              <a:t>Both nature and nurture play a role - Internal components of a person interacts with biological and Enviromental components to influence how people think, act and feel</a:t>
            </a:r>
            <a:endParaRPr lang="en-US" dirty="0">
              <a:latin typeface="Arial"/>
              <a:ea typeface="Calibri"/>
              <a:cs typeface="Calibri"/>
            </a:endParaRPr>
          </a:p>
          <a:p>
            <a:pPr>
              <a:spcBef>
                <a:spcPts val="0"/>
              </a:spcBef>
              <a:spcAft>
                <a:spcPts val="600"/>
              </a:spcAft>
              <a:buChar char=""/>
            </a:pPr>
            <a:r>
              <a:rPr lang="en-GB" dirty="0">
                <a:latin typeface="Arial"/>
                <a:ea typeface="Calibri"/>
                <a:cs typeface="Calibri"/>
              </a:rPr>
              <a:t>useful theory but with cultural modern limitations</a:t>
            </a:r>
            <a:endParaRPr lang="en-US" dirty="0">
              <a:latin typeface="Arial"/>
              <a:ea typeface="Calibri"/>
              <a:cs typeface="Calibri"/>
            </a:endParaRPr>
          </a:p>
          <a:p>
            <a:pPr>
              <a:spcBef>
                <a:spcPts val="0"/>
              </a:spcBef>
              <a:spcAft>
                <a:spcPts val="600"/>
              </a:spcAft>
              <a:buChar char=""/>
            </a:pPr>
            <a:r>
              <a:rPr lang="en-US" dirty="0">
                <a:latin typeface="Arial"/>
                <a:ea typeface="Calibri"/>
                <a:cs typeface="Calibri"/>
              </a:rPr>
              <a:t>Bowlby's studies continue to influence the field of early child-hood education by serving as a reminder that healthy relationships are essential to </a:t>
            </a:r>
            <a:r>
              <a:rPr lang="en-US" dirty="0" err="1">
                <a:latin typeface="Arial"/>
                <a:ea typeface="Calibri"/>
                <a:cs typeface="Calibri"/>
              </a:rPr>
              <a:t>childrens</a:t>
            </a:r>
            <a:r>
              <a:rPr lang="en-US" dirty="0">
                <a:latin typeface="Arial"/>
                <a:ea typeface="Calibri"/>
                <a:cs typeface="Calibri"/>
              </a:rPr>
              <a:t> overall developmental and wellbeing throughout their lives.</a:t>
            </a:r>
            <a:endParaRPr lang="en-GB" dirty="0">
              <a:latin typeface="Arial"/>
            </a:endParaRPr>
          </a:p>
        </p:txBody>
      </p:sp>
      <p:sp>
        <p:nvSpPr>
          <p:cNvPr id="75" name="Oval 74">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77" name="Oval 76">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701476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1">
            <a:extLst>
              <a:ext uri="{FF2B5EF4-FFF2-40B4-BE49-F238E27FC236}">
                <a16:creationId xmlns:a16="http://schemas.microsoft.com/office/drawing/2014/main" id="{1E415280-E841-371A-0D10-D0F481336B96}"/>
              </a:ext>
            </a:extLst>
          </p:cNvPr>
          <p:cNvSpPr>
            <a:spLocks noGrp="1"/>
          </p:cNvSpPr>
          <p:nvPr>
            <p:ph type="title"/>
          </p:nvPr>
        </p:nvSpPr>
        <p:spPr/>
        <p:txBody>
          <a:bodyPr/>
          <a:lstStyle/>
          <a:p>
            <a:r>
              <a:rPr lang="en-US" dirty="0"/>
              <a:t>References</a:t>
            </a:r>
          </a:p>
        </p:txBody>
      </p:sp>
      <p:sp>
        <p:nvSpPr>
          <p:cNvPr id="27" name="Date Placeholder 3">
            <a:extLst>
              <a:ext uri="{FF2B5EF4-FFF2-40B4-BE49-F238E27FC236}">
                <a16:creationId xmlns:a16="http://schemas.microsoft.com/office/drawing/2014/main" id="{6E2E9A1D-E1D0-8290-298C-048210C7DFE8}"/>
              </a:ext>
            </a:extLst>
          </p:cNvPr>
          <p:cNvSpPr>
            <a:spLocks noGrp="1"/>
          </p:cNvSpPr>
          <p:nvPr>
            <p:ph type="dt" sz="half" idx="10"/>
          </p:nvPr>
        </p:nvSpPr>
        <p:spPr/>
        <p:txBody>
          <a:bodyPr/>
          <a:lstStyle/>
          <a:p>
            <a:pPr>
              <a:spcAft>
                <a:spcPts val="600"/>
              </a:spcAft>
            </a:pPr>
            <a:fld id="{1D2BD664-D475-4EB6-A203-300592BBCEC2}" type="datetime1">
              <a:pPr>
                <a:spcAft>
                  <a:spcPts val="600"/>
                </a:spcAft>
              </a:pPr>
              <a:t>10/12/2025</a:t>
            </a:fld>
            <a:endParaRPr lang="en-US"/>
          </a:p>
        </p:txBody>
      </p:sp>
      <p:sp>
        <p:nvSpPr>
          <p:cNvPr id="28" name="Footer Placeholder 4">
            <a:extLst>
              <a:ext uri="{FF2B5EF4-FFF2-40B4-BE49-F238E27FC236}">
                <a16:creationId xmlns:a16="http://schemas.microsoft.com/office/drawing/2014/main" id="{2556607F-E53B-D733-12D6-2CC75C4F78B4}"/>
              </a:ext>
            </a:extLst>
          </p:cNvPr>
          <p:cNvSpPr>
            <a:spLocks noGrp="1"/>
          </p:cNvSpPr>
          <p:nvPr>
            <p:ph type="ftr" sz="quarter" idx="11"/>
          </p:nvPr>
        </p:nvSpPr>
        <p:spPr/>
        <p:txBody>
          <a:bodyPr/>
          <a:lstStyle/>
          <a:p>
            <a:pPr>
              <a:spcAft>
                <a:spcPts val="600"/>
              </a:spcAft>
            </a:pPr>
            <a:r>
              <a:rPr lang="en-US"/>
              <a:t>
              </a:t>
            </a:r>
          </a:p>
        </p:txBody>
      </p:sp>
      <p:sp>
        <p:nvSpPr>
          <p:cNvPr id="29" name="Slide Number Placeholder 5">
            <a:extLst>
              <a:ext uri="{FF2B5EF4-FFF2-40B4-BE49-F238E27FC236}">
                <a16:creationId xmlns:a16="http://schemas.microsoft.com/office/drawing/2014/main" id="{EA26394A-4C41-6012-A774-7CC64FFDEB5E}"/>
              </a:ext>
            </a:extLst>
          </p:cNvPr>
          <p:cNvSpPr>
            <a:spLocks noGrp="1"/>
          </p:cNvSpPr>
          <p:nvPr>
            <p:ph type="sldNum" sz="quarter" idx="12"/>
          </p:nvPr>
        </p:nvSpPr>
        <p:spPr/>
        <p:txBody>
          <a:bodyPr/>
          <a:lstStyle/>
          <a:p>
            <a:pPr>
              <a:spcAft>
                <a:spcPts val="600"/>
              </a:spcAft>
            </a:pPr>
            <a:fld id="{8DFDE724-0293-4953-AE9D-4D814FA589B0}" type="slidenum">
              <a:rPr lang="en-US" dirty="0"/>
              <a:pPr>
                <a:spcAft>
                  <a:spcPts val="600"/>
                </a:spcAft>
              </a:pPr>
              <a:t>11</a:t>
            </a:fld>
            <a:endParaRPr lang="en-US"/>
          </a:p>
        </p:txBody>
      </p:sp>
      <p:graphicFrame>
        <p:nvGraphicFramePr>
          <p:cNvPr id="7" name="TextBox 1">
            <a:extLst>
              <a:ext uri="{FF2B5EF4-FFF2-40B4-BE49-F238E27FC236}">
                <a16:creationId xmlns:a16="http://schemas.microsoft.com/office/drawing/2014/main" id="{829DFDE8-1238-C2DE-916E-CBE396F9FFA2}"/>
              </a:ext>
            </a:extLst>
          </p:cNvPr>
          <p:cNvGraphicFramePr/>
          <p:nvPr>
            <p:extLst>
              <p:ext uri="{D42A27DB-BD31-4B8C-83A1-F6EECF244321}">
                <p14:modId xmlns:p14="http://schemas.microsoft.com/office/powerpoint/2010/main" val="3583570980"/>
              </p:ext>
            </p:extLst>
          </p:nvPr>
        </p:nvGraphicFramePr>
        <p:xfrm>
          <a:off x="808662" y="2019299"/>
          <a:ext cx="10357666" cy="4114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69831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B5DFBD-56F8-0AAD-6785-523BD464304E}"/>
            </a:ext>
          </a:extLst>
        </p:cNvPr>
        <p:cNvGrpSpPr/>
        <p:nvPr/>
      </p:nvGrpSpPr>
      <p:grpSpPr>
        <a:xfrm>
          <a:off x="0" y="0"/>
          <a:ext cx="0" cy="0"/>
          <a:chOff x="0" y="0"/>
          <a:chExt cx="0" cy="0"/>
        </a:xfrm>
      </p:grpSpPr>
      <p:grpSp>
        <p:nvGrpSpPr>
          <p:cNvPr id="22" name="Group 21">
            <a:extLst>
              <a:ext uri="{FF2B5EF4-FFF2-40B4-BE49-F238E27FC236}">
                <a16:creationId xmlns:a16="http://schemas.microsoft.com/office/drawing/2014/main" id="{F85E0883-9001-4D4E-9C91-E8D165DA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3" name="Oval 22">
              <a:extLst>
                <a:ext uri="{FF2B5EF4-FFF2-40B4-BE49-F238E27FC236}">
                  <a16:creationId xmlns:a16="http://schemas.microsoft.com/office/drawing/2014/main" id="{94AEEF45-F5C8-4322-9C98-33BB7A5A2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4" name="Oval 23">
              <a:extLst>
                <a:ext uri="{FF2B5EF4-FFF2-40B4-BE49-F238E27FC236}">
                  <a16:creationId xmlns:a16="http://schemas.microsoft.com/office/drawing/2014/main" id="{185E4386-A445-455A-91C4-16DE5DA9F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26" name="Rectangle 25">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F43B140-2937-24BF-D044-95F1DFD6F363}"/>
              </a:ext>
            </a:extLst>
          </p:cNvPr>
          <p:cNvSpPr>
            <a:spLocks noGrp="1"/>
          </p:cNvSpPr>
          <p:nvPr>
            <p:ph type="title"/>
          </p:nvPr>
        </p:nvSpPr>
        <p:spPr>
          <a:xfrm>
            <a:off x="8479777" y="639763"/>
            <a:ext cx="3046073" cy="5177377"/>
          </a:xfrm>
          <a:ln>
            <a:noFill/>
          </a:ln>
        </p:spPr>
        <p:txBody>
          <a:bodyPr vert="horz" lIns="91440" tIns="45720" rIns="91440" bIns="45720" rtlCol="0" anchor="ctr">
            <a:normAutofit/>
          </a:bodyPr>
          <a:lstStyle/>
          <a:p>
            <a:r>
              <a:rPr lang="en-US" sz="3700"/>
              <a:t>References: </a:t>
            </a:r>
          </a:p>
        </p:txBody>
      </p:sp>
      <p:sp>
        <p:nvSpPr>
          <p:cNvPr id="15" name="Footer Placeholder 5">
            <a:extLst>
              <a:ext uri="{FF2B5EF4-FFF2-40B4-BE49-F238E27FC236}">
                <a16:creationId xmlns:a16="http://schemas.microsoft.com/office/drawing/2014/main" id="{56A7D2F9-D3C0-C3A9-ECB0-75A16930B40E}"/>
              </a:ext>
            </a:extLst>
          </p:cNvPr>
          <p:cNvSpPr>
            <a:spLocks noGrp="1"/>
          </p:cNvSpPr>
          <p:nvPr>
            <p:ph type="ftr" sz="quarter" idx="11"/>
          </p:nvPr>
        </p:nvSpPr>
        <p:spPr>
          <a:xfrm>
            <a:off x="1088136" y="6272784"/>
            <a:ext cx="6327648" cy="365125"/>
          </a:xfrm>
        </p:spPr>
        <p:txBody>
          <a:bodyPr vert="horz" lIns="91440" tIns="45720" rIns="91440" bIns="45720" rtlCol="0" anchor="ctr">
            <a:normAutofit/>
          </a:bodyPr>
          <a:lstStyle/>
          <a:p>
            <a:pPr defTabSz="457200">
              <a:lnSpc>
                <a:spcPct val="90000"/>
              </a:lnSpc>
              <a:spcAft>
                <a:spcPts val="600"/>
              </a:spcAft>
            </a:pPr>
            <a:r>
              <a:rPr lang="en-US" sz="700"/>
              <a:t>
              </a:t>
            </a:r>
          </a:p>
        </p:txBody>
      </p:sp>
      <p:sp>
        <p:nvSpPr>
          <p:cNvPr id="13" name="Date Placeholder 4">
            <a:extLst>
              <a:ext uri="{FF2B5EF4-FFF2-40B4-BE49-F238E27FC236}">
                <a16:creationId xmlns:a16="http://schemas.microsoft.com/office/drawing/2014/main" id="{8C2CBD20-9AA9-165C-7733-34A587EB89EB}"/>
              </a:ext>
            </a:extLst>
          </p:cNvPr>
          <p:cNvSpPr>
            <a:spLocks noGrp="1"/>
          </p:cNvSpPr>
          <p:nvPr>
            <p:ph type="dt" sz="half" idx="10"/>
          </p:nvPr>
        </p:nvSpPr>
        <p:spPr>
          <a:xfrm>
            <a:off x="7964424" y="6272784"/>
            <a:ext cx="3273552" cy="365125"/>
          </a:xfrm>
        </p:spPr>
        <p:txBody>
          <a:bodyPr vert="horz" lIns="91440" tIns="45720" rIns="91440" bIns="45720" rtlCol="0" anchor="ctr">
            <a:normAutofit/>
          </a:bodyPr>
          <a:lstStyle/>
          <a:p>
            <a:pPr defTabSz="457200">
              <a:spcAft>
                <a:spcPts val="600"/>
              </a:spcAft>
            </a:pPr>
            <a:fld id="{F1864255-A23F-4CA8-9D80-CFF5BC290DE3}" type="datetime1">
              <a:rPr lang="en-US"/>
              <a:pPr defTabSz="457200">
                <a:spcAft>
                  <a:spcPts val="600"/>
                </a:spcAft>
              </a:pPr>
              <a:t>10/12/2025</a:t>
            </a:fld>
            <a:endParaRPr lang="en-US"/>
          </a:p>
        </p:txBody>
      </p:sp>
      <p:grpSp>
        <p:nvGrpSpPr>
          <p:cNvPr id="28" name="Group 27">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9" name="Oval 28">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9">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7" name="Slide Number Placeholder 6">
            <a:extLst>
              <a:ext uri="{FF2B5EF4-FFF2-40B4-BE49-F238E27FC236}">
                <a16:creationId xmlns:a16="http://schemas.microsoft.com/office/drawing/2014/main" id="{97B86D2B-28AF-9A2E-752D-239A496DF29B}"/>
              </a:ext>
            </a:extLst>
          </p:cNvPr>
          <p:cNvSpPr>
            <a:spLocks noGrp="1"/>
          </p:cNvSpPr>
          <p:nvPr>
            <p:ph type="sldNum" sz="quarter" idx="12"/>
          </p:nvPr>
        </p:nvSpPr>
        <p:spPr>
          <a:xfrm>
            <a:off x="11311128" y="6272784"/>
            <a:ext cx="640080" cy="365125"/>
          </a:xfrm>
        </p:spPr>
        <p:txBody>
          <a:bodyPr vert="horz" lIns="91440" tIns="45720" rIns="91440" bIns="45720" rtlCol="0" anchor="ctr">
            <a:normAutofit/>
          </a:bodyPr>
          <a:lstStyle/>
          <a:p>
            <a:pPr defTabSz="457200">
              <a:spcAft>
                <a:spcPts val="600"/>
              </a:spcAft>
            </a:pPr>
            <a:fld id="{8DFDE724-0293-4953-AE9D-4D814FA589B0}" type="slidenum">
              <a:rPr lang="en-US" b="1" kern="1200" dirty="0">
                <a:solidFill>
                  <a:srgbClr val="FFFFFF"/>
                </a:solidFill>
                <a:latin typeface="+mj-lt"/>
                <a:ea typeface="+mn-ea"/>
                <a:cs typeface="+mn-cs"/>
              </a:rPr>
              <a:pPr defTabSz="457200">
                <a:spcAft>
                  <a:spcPts val="600"/>
                </a:spcAft>
              </a:pPr>
              <a:t>12</a:t>
            </a:fld>
            <a:endParaRPr lang="en-US" b="1" kern="1200" dirty="0">
              <a:solidFill>
                <a:srgbClr val="FFFFFF"/>
              </a:solidFill>
              <a:latin typeface="+mj-lt"/>
              <a:ea typeface="+mn-ea"/>
              <a:cs typeface="+mn-cs"/>
            </a:endParaRPr>
          </a:p>
        </p:txBody>
      </p:sp>
      <p:graphicFrame>
        <p:nvGraphicFramePr>
          <p:cNvPr id="4" name="TextBox 1">
            <a:extLst>
              <a:ext uri="{FF2B5EF4-FFF2-40B4-BE49-F238E27FC236}">
                <a16:creationId xmlns:a16="http://schemas.microsoft.com/office/drawing/2014/main" id="{AD31CA86-76EC-F036-E1CA-B190A7CE84D0}"/>
              </a:ext>
            </a:extLst>
          </p:cNvPr>
          <p:cNvGraphicFramePr/>
          <p:nvPr>
            <p:extLst>
              <p:ext uri="{D42A27DB-BD31-4B8C-83A1-F6EECF244321}">
                <p14:modId xmlns:p14="http://schemas.microsoft.com/office/powerpoint/2010/main" val="3569354479"/>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1008579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5D086D1-38F9-2653-9130-512B365DB35E}"/>
            </a:ext>
          </a:extLst>
        </p:cNvPr>
        <p:cNvGrpSpPr/>
        <p:nvPr/>
      </p:nvGrpSpPr>
      <p:grpSpPr>
        <a:xfrm>
          <a:off x="0" y="0"/>
          <a:ext cx="0" cy="0"/>
          <a:chOff x="0" y="0"/>
          <a:chExt cx="0" cy="0"/>
        </a:xfrm>
      </p:grpSpPr>
      <p:grpSp>
        <p:nvGrpSpPr>
          <p:cNvPr id="83" name="Group 82">
            <a:extLst>
              <a:ext uri="{FF2B5EF4-FFF2-40B4-BE49-F238E27FC236}">
                <a16:creationId xmlns:a16="http://schemas.microsoft.com/office/drawing/2014/main" id="{F85E0883-9001-4D4E-9C91-E8D165DA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84" name="Oval 83">
              <a:extLst>
                <a:ext uri="{FF2B5EF4-FFF2-40B4-BE49-F238E27FC236}">
                  <a16:creationId xmlns:a16="http://schemas.microsoft.com/office/drawing/2014/main" id="{94AEEF45-F5C8-4322-9C98-33BB7A5A2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85" name="Oval 84">
              <a:extLst>
                <a:ext uri="{FF2B5EF4-FFF2-40B4-BE49-F238E27FC236}">
                  <a16:creationId xmlns:a16="http://schemas.microsoft.com/office/drawing/2014/main" id="{185E4386-A445-455A-91C4-16DE5DA9F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78" name="TextBox 77">
            <a:extLst>
              <a:ext uri="{FF2B5EF4-FFF2-40B4-BE49-F238E27FC236}">
                <a16:creationId xmlns:a16="http://schemas.microsoft.com/office/drawing/2014/main" id="{818F4079-7735-A851-1CA4-981B7BD7228B}"/>
              </a:ext>
            </a:extLst>
          </p:cNvPr>
          <p:cNvSpPr txBox="1"/>
          <p:nvPr/>
        </p:nvSpPr>
        <p:spPr>
          <a:xfrm>
            <a:off x="1069848" y="484632"/>
            <a:ext cx="10058400" cy="16093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cap="all" dirty="0">
                <a:blipFill>
                  <a:blip r:embed="rId4">
                    <a:extLst>
                      <a:ext uri="{28A0092B-C50C-407E-A947-70E740481C1C}">
                        <a14:useLocalDpi xmlns:a14="http://schemas.microsoft.com/office/drawing/2010/main" val="0"/>
                      </a:ext>
                    </a:extLst>
                  </a:blip>
                  <a:tile tx="6350" ty="-127000" sx="65000" sy="64000" flip="none" algn="tl"/>
                </a:blipFill>
                <a:latin typeface="+mj-lt"/>
                <a:ea typeface="+mj-ea"/>
                <a:cs typeface="+mj-cs"/>
              </a:rPr>
              <a:t>References</a:t>
            </a:r>
          </a:p>
        </p:txBody>
      </p:sp>
      <p:sp>
        <p:nvSpPr>
          <p:cNvPr id="87" name="Rectangle 86">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1">
            <a:extLst>
              <a:ext uri="{FF2B5EF4-FFF2-40B4-BE49-F238E27FC236}">
                <a16:creationId xmlns:a16="http://schemas.microsoft.com/office/drawing/2014/main" id="{2AADD6EE-2459-EDA5-2CA7-760CDFD4CF6C}"/>
              </a:ext>
            </a:extLst>
          </p:cNvPr>
          <p:cNvGraphicFramePr/>
          <p:nvPr>
            <p:extLst>
              <p:ext uri="{D42A27DB-BD31-4B8C-83A1-F6EECF244321}">
                <p14:modId xmlns:p14="http://schemas.microsoft.com/office/powerpoint/2010/main" val="3194496892"/>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3905260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Wood Type</vt:lpstr>
      <vt:lpstr>  </vt:lpstr>
      <vt:lpstr>Introduction</vt:lpstr>
      <vt:lpstr> Overview of  Bowlby's Theory </vt:lpstr>
      <vt:lpstr>Key concepts in Bowlby's theory</vt:lpstr>
      <vt:lpstr>Relevance to early years development  Attachment is a unique bond that forms between a baby and its provider and forms the foundation for healthy development (Flaherty &amp;Saddler,2011,P.114) According to Bowlby, an infant's attachment bond with their carer is a natural biological reaction and behavioural system that is in place to meet basic human needs from the very beginning of the infant caregiver relationship. (Brimdyr et al., 2023) </vt:lpstr>
      <vt:lpstr>Applying theory to Amira</vt:lpstr>
      <vt:lpstr>Practical strategies for support</vt:lpstr>
      <vt:lpstr>nature and nurture in Amira's development </vt:lpstr>
      <vt:lpstr>Evaluation of Bowlby's theory</vt:lpstr>
      <vt:lpstr>conclusion</vt:lpstr>
      <vt:lpstr>References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518</cp:revision>
  <dcterms:created xsi:type="dcterms:W3CDTF">2025-09-29T18:26:45Z</dcterms:created>
  <dcterms:modified xsi:type="dcterms:W3CDTF">2025-10-12T09:31:08Z</dcterms:modified>
</cp:coreProperties>
</file>