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DFF"/>
    <a:srgbClr val="FFC5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15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ACEDF-5EA3-4935-AB97-D0157EB18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B2A720-E4D7-4626-8BAA-FD4F49257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E7A55-68D1-4305-A04A-E0ABE367E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778A68-E132-4DC0-B584-A729ED54B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176E78-CC7C-4D9B-9B76-9FD19F92B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686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4717-BC6E-4451-A8D8-F7A593598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6F5D8-C591-4278-A015-C7152E61D6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411ED9-82B2-4686-8D7D-6E9BAE0B5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0203A-6F15-4DD9-9088-074BEF701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FADA8-2DF7-431C-AFA3-A8E7195B3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611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6C6E1-D865-4FD9-88A9-EEE6FA88D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659BAB-7836-4B19-BD13-1F9023DA53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7A6885-A540-487E-A3B7-CD389FEE8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F5AC0-54B8-44E4-878B-D43247117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C0607-8990-4212-8CDC-D55E9D56C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8544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F92D6-0B45-483D-A0E8-96A4A07F8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1E71D-067E-445B-B2F7-9D17D7642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2E1D82-977F-4120-96C3-CB8C5E0C85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0E729C-429C-4808-811E-B8FD22FD6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2FA767-55AE-44AB-9F88-2BE7B52DD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3C9FFE-BC67-41C5-AD01-70FA687C8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893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16447-23B7-431B-9B6D-EFCCE8274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896B9D-F865-4AFB-84C5-948EB5A74B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40986F-60B7-40A3-A43C-08AAA7C2A8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EE2B7B-7998-47F1-9AD5-77C418D83F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5F4B93-B9E1-4B68-8FD6-7208043ADF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41ABDB-2088-4EF9-94D6-F02571932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C12C18-EAD7-4A1F-BFB9-437B34E16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373996-DBA7-4EA5-A764-05A1143DD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7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D0B0D-B784-4E19-A466-4E94B59B3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963A86-AD9C-4B9C-9F56-A9597D7F1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388391-F8A4-4CB4-BB4F-311B406E1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BAF2E8-DD3D-4FCB-818A-14E87E92B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534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B23C74-40EF-4F22-B575-4FF07384C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BF246D-B732-4DF9-95FE-929C4CFA6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C3D0E-5813-4787-9BFB-1C205DFDA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698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F8305-C246-4AC5-9DF9-67285E989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A86D1-5A55-4DF1-8C07-B38E30F27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94760-2859-483A-9F09-6581BC2ADA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D70FD7-9BEF-43C3-9C97-B6A0269F9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06415B-0492-4D18-A72F-974C60C7A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D22870-B247-4672-8DBC-79A23CBF9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152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94452-D084-4605-9CB6-E26FD31C2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6B94C1-B0B5-45FD-87D5-8BB866CCBE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26C1A8-EA71-4925-BA26-6F0AF7A3C5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CE4514-6866-445B-83B0-0793F73DB5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890435-5159-4A55-BCC8-4394C6FE1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B30F3C-5445-42DF-9AEE-3EDE11038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5330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FD73B-8C37-4245-9D20-6F70F1CD5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49C80A-9135-40DA-B7B6-2CA0F2691A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19D8DC-32D6-45D1-BAE3-2CC0DDB74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5020E0-A423-4CE8-B380-A0368E047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58D05-8F84-4D73-831A-41DB33FA8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795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37C355-9027-42F9-8B7F-55FEFB9744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B8D147-232C-4238-829F-C73CE2DFC4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66632B-BDC5-4454-9F74-6B214D2A9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D62AC-7207-4DE6-8F85-EC2467787E07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16169D-81DF-4CE3-ABD1-C76EA1BD2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7856F-BE89-48EA-9616-534DF6461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614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FFAAE0-A14A-4D98-858F-9A5E9CB00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3FB366-5A94-46A4-A61A-A127AA8C09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F26FE0-7645-41DA-B724-0D8386859F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D62AC-7207-4DE6-8F85-EC2467787E07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F643A7-3B4A-4B61-9CDE-AD64BC9131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201CB-E621-41B2-BEA7-5DCD95B0B5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53674-E4B5-4943-ADD9-4B3B4679A41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528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rf.org.uk/report/families-and-work-twenty-first-century" TargetMode="External"/><Relationship Id="rId2" Type="http://schemas.openxmlformats.org/officeDocument/2006/relationships/hyperlink" Target="https://books.google.co.uk/books?id=t385DQAAQBAJ&amp;pg=PA173&amp;lpg=PA173&amp;dq=new+right+family+is+cornerstone+of+society&amp;source=bl&amp;ots=IuUS42VAdl&amp;sig=sqEynNPuoftyUFU84utvabQGc-o&amp;hl=en&amp;sa=X&amp;ved=0ahUKEwjUi97z57fYAhWHLMAKHcafDiIQ6AEIYDAJ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wci.i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F4914-D92D-4D69-9653-D207245D84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1459" y="910883"/>
            <a:ext cx="9144000" cy="5036234"/>
          </a:xfrm>
        </p:spPr>
        <p:txBody>
          <a:bodyPr>
            <a:normAutofit fontScale="90000"/>
          </a:bodyPr>
          <a:lstStyle/>
          <a:p>
            <a:r>
              <a:rPr lang="en-GB" sz="5300" b="1" u="sng" dirty="0">
                <a:latin typeface="+mn-lt"/>
                <a:cs typeface="Times New Roman" panose="02020603050405020304" pitchFamily="18" charset="0"/>
              </a:rPr>
              <a:t>Explore barriers to wellbeing and inclusion for informal carers. Refer to theory, practice and policy.</a:t>
            </a:r>
            <a:br>
              <a:rPr lang="en-GB" b="1" dirty="0">
                <a:latin typeface="+mn-lt"/>
                <a:cs typeface="Times New Roman" panose="02020603050405020304" pitchFamily="18" charset="0"/>
              </a:rPr>
            </a:br>
            <a:br>
              <a:rPr lang="en-GB" dirty="0">
                <a:latin typeface="+mn-lt"/>
                <a:cs typeface="Times New Roman" panose="02020603050405020304" pitchFamily="18" charset="0"/>
              </a:rPr>
            </a:br>
            <a:r>
              <a:rPr lang="en-GB" sz="4400" dirty="0">
                <a:latin typeface="+mn-lt"/>
                <a:cs typeface="Times New Roman" panose="02020603050405020304" pitchFamily="18" charset="0"/>
              </a:rPr>
              <a:t>Cerys Jones</a:t>
            </a:r>
            <a:br>
              <a:rPr lang="en-GB" sz="4400" dirty="0">
                <a:latin typeface="+mn-lt"/>
                <a:cs typeface="Times New Roman" panose="02020603050405020304" pitchFamily="18" charset="0"/>
              </a:rPr>
            </a:br>
            <a:r>
              <a:rPr lang="en-GB" sz="4400" dirty="0">
                <a:latin typeface="+mn-lt"/>
                <a:cs typeface="Times New Roman" panose="02020603050405020304" pitchFamily="18" charset="0"/>
              </a:rPr>
              <a:t>1701150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139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814BD-6313-4379-81F9-C614501AA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Informal Caring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A9C82-4A38-4D63-8658-0E90C49C7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724" y="1690688"/>
            <a:ext cx="10515600" cy="435133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 New Right favour informal caring (</a:t>
            </a:r>
            <a:r>
              <a:rPr lang="en-GB" dirty="0" err="1"/>
              <a:t>Hooyman</a:t>
            </a:r>
            <a:r>
              <a:rPr lang="en-GB" dirty="0"/>
              <a:t> and </a:t>
            </a:r>
            <a:r>
              <a:rPr lang="en-GB" dirty="0" err="1"/>
              <a:t>Gonyea</a:t>
            </a:r>
            <a:r>
              <a:rPr lang="en-GB" dirty="0"/>
              <a:t>, 1995, p.173).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Women have traditionally undertaken the role of caregiving. Gender roles are biologically determined and therefore women are better suited to the expressive role of looking after family members (</a:t>
            </a:r>
            <a:r>
              <a:rPr lang="en-GB" dirty="0" err="1"/>
              <a:t>Haralambos</a:t>
            </a:r>
            <a:r>
              <a:rPr lang="en-GB" dirty="0"/>
              <a:t> and Holborn, 2007).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Gender roles are now changing and more men are becoming carers and are disadvantaged in doing so (Kennedy, 2001). </a:t>
            </a:r>
          </a:p>
          <a:p>
            <a:endParaRPr lang="en-GB" dirty="0"/>
          </a:p>
          <a:p>
            <a:r>
              <a:rPr lang="en-GB" dirty="0"/>
              <a:t>The position of women in society has improved with the introduction of policies and legislations such as the Sex Discrimination Act 1975 (</a:t>
            </a:r>
            <a:r>
              <a:rPr lang="en-GB" dirty="0" err="1"/>
              <a:t>Dex</a:t>
            </a:r>
            <a:r>
              <a:rPr lang="en-GB" dirty="0"/>
              <a:t>, 2003)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260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814BD-6313-4379-81F9-C614501AA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Impact on 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A9C82-4A38-4D63-8658-0E90C49C7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931" y="1690688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Informal carers are likely to reduce working hours and so become  financially unstable.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Often discriminated against in the workplace.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Children and Families Act 2014 has been implemented to give individuals greater flexibility in work and prevent discrimination.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(Women’s Health Council Ireland, no date).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322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27EE9-2636-4FF6-828E-C7B1B4CC7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Impact on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804EA-5160-4260-8398-CD061C09C9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Informal carers are more likely to develop mental and physical illnesses, including:</a:t>
            </a:r>
          </a:p>
          <a:p>
            <a:r>
              <a:rPr lang="en-GB" dirty="0"/>
              <a:t> Stress</a:t>
            </a:r>
          </a:p>
          <a:p>
            <a:r>
              <a:rPr lang="en-GB" dirty="0"/>
              <a:t>Anxiety </a:t>
            </a:r>
          </a:p>
          <a:p>
            <a:r>
              <a:rPr lang="en-GB" dirty="0"/>
              <a:t>Depression</a:t>
            </a:r>
          </a:p>
          <a:p>
            <a:r>
              <a:rPr lang="en-GB" dirty="0"/>
              <a:t>Chronic fatigue</a:t>
            </a:r>
          </a:p>
          <a:p>
            <a:r>
              <a:rPr lang="en-GB" dirty="0"/>
              <a:t>High blood pressure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They are also less likely to engage in self-care due to the time restrictions and pressures of caring.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(Women’s Health Council Ireland, no date).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910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B8D44-223D-4607-A1E6-A631B322C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Introduction of caring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3673F-3F49-44F7-AD76-38CC5E6E19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Carers and Disabled Children Act 2000</a:t>
            </a:r>
          </a:p>
          <a:p>
            <a:r>
              <a:rPr lang="en-GB" dirty="0"/>
              <a:t>Children and Families Act 2014</a:t>
            </a:r>
          </a:p>
          <a:p>
            <a:endParaRPr lang="en-GB" dirty="0"/>
          </a:p>
          <a:p>
            <a:r>
              <a:rPr lang="en-GB" dirty="0"/>
              <a:t>Carers Act 2014 (NHS, 2015)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Policies have been introduced to promote inclusion for those who are carers and reduce the inequalities they have previously faced in society.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(Women’s Health Council Ireland, no date).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537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24F2A-98C5-4A94-8EC8-477CA2B60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DDFC0-6D36-46AA-B047-83BEAAC9D3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Traditional role of women as caregivers is changing.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Caring can cause emotional, physical and psychological problems.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The Women’s Health Council recommends adapting both men’s and women’s caring responsibilities to reduce gender inequalities and promote inclusion and greater wellbeing.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(Women’s Health Council Ireland, no date).</a:t>
            </a:r>
          </a:p>
        </p:txBody>
      </p:sp>
    </p:spTree>
    <p:extLst>
      <p:ext uri="{BB962C8B-B14F-4D97-AF65-F5344CB8AC3E}">
        <p14:creationId xmlns:p14="http://schemas.microsoft.com/office/powerpoint/2010/main" val="3204007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814BD-6313-4379-81F9-C614501AA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A9C82-4A38-4D63-8658-0E90C49C7F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300" dirty="0" err="1"/>
              <a:t>Hooyman</a:t>
            </a:r>
            <a:r>
              <a:rPr lang="en-GB" sz="2300" dirty="0"/>
              <a:t>, N. and </a:t>
            </a:r>
            <a:r>
              <a:rPr lang="en-GB" sz="2300" dirty="0" err="1"/>
              <a:t>Gonyea</a:t>
            </a:r>
            <a:r>
              <a:rPr lang="en-GB" sz="2300" dirty="0"/>
              <a:t>, J. (1995) ‘</a:t>
            </a:r>
            <a:r>
              <a:rPr lang="en-GB" sz="2300" i="1" dirty="0"/>
              <a:t>Feminist Perspectives on Family Care</a:t>
            </a:r>
            <a:r>
              <a:rPr lang="en-GB" sz="2300" dirty="0"/>
              <a:t>’, </a:t>
            </a:r>
            <a:r>
              <a:rPr lang="en-GB" sz="2300" i="1" dirty="0"/>
              <a:t>Google books </a:t>
            </a:r>
            <a:r>
              <a:rPr lang="en-GB" sz="2300" dirty="0"/>
              <a:t>[Online]. Available at: </a:t>
            </a:r>
            <a:r>
              <a:rPr lang="en-GB" sz="2300" u="sng" dirty="0">
                <a:hlinkClick r:id="rId2"/>
              </a:rPr>
              <a:t>https://books.google.co.uk/books?id=t385DQAAQBAJ&amp;pg=PA173&amp;lpg=PA173&amp;dq=new+right+family+is+cornerstone+of+society&amp;source=bl&amp;ots=IuUS42VAdl&amp;sig=sqEynNPuoftyUFU84utvabQGc-o&amp;hl=en&amp;sa=X&amp;ved=0ahUKEwjUi97z57fYAhWHLMAKHcafDiIQ6AEIYDAJ#v=onepage&amp;q=new%20right%20family%20is%20cornerstone%20of%20society&amp;f=false</a:t>
            </a:r>
            <a:r>
              <a:rPr lang="en-GB" sz="2300" dirty="0"/>
              <a:t> (Accessed: 2 January 2018).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r>
              <a:rPr lang="en-IE" sz="2300" dirty="0" err="1"/>
              <a:t>Dex</a:t>
            </a:r>
            <a:r>
              <a:rPr lang="en-IE" sz="2300" dirty="0"/>
              <a:t>, S. (2003) </a:t>
            </a:r>
            <a:r>
              <a:rPr lang="en-IE" sz="2300" i="1" dirty="0"/>
              <a:t>Families and Work in the 21st Century. </a:t>
            </a:r>
            <a:r>
              <a:rPr lang="en-IE" sz="2300" dirty="0">
                <a:hlinkClick r:id="rId3"/>
              </a:rPr>
              <a:t>https://www.jrf.org.uk/report/families-and-work-twenty-first-century</a:t>
            </a:r>
            <a:r>
              <a:rPr lang="en-IE" sz="2300" dirty="0"/>
              <a:t> (Accessed: 17 January 2018).</a:t>
            </a:r>
          </a:p>
          <a:p>
            <a:pPr marL="0" indent="0">
              <a:buNone/>
            </a:pPr>
            <a:endParaRPr lang="en-GB" sz="2300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2300" dirty="0" err="1"/>
              <a:t>Haralambos</a:t>
            </a:r>
            <a:r>
              <a:rPr lang="en-GB" sz="2300" dirty="0"/>
              <a:t>, M. and Holborn, M. (2007) </a:t>
            </a:r>
            <a:r>
              <a:rPr lang="en-GB" sz="2300" i="1" dirty="0"/>
              <a:t>Sociology. </a:t>
            </a:r>
            <a:r>
              <a:rPr lang="en-GB" sz="2300" dirty="0"/>
              <a:t>7</a:t>
            </a:r>
            <a:r>
              <a:rPr lang="en-GB" sz="2300" baseline="30000" dirty="0"/>
              <a:t>th</a:t>
            </a:r>
            <a:r>
              <a:rPr lang="en-GB" sz="2300" dirty="0"/>
              <a:t> </a:t>
            </a:r>
            <a:r>
              <a:rPr lang="en-GB" sz="2300" dirty="0" err="1"/>
              <a:t>edn</a:t>
            </a:r>
            <a:r>
              <a:rPr lang="en-GB" sz="2300" dirty="0"/>
              <a:t>. London: HarperCollins Publishers Limited.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r>
              <a:rPr lang="en-IE" sz="2300" dirty="0">
                <a:highlight>
                  <a:srgbClr val="FFFF00"/>
                </a:highlight>
              </a:rPr>
              <a:t>Kennedy, F. (2001) </a:t>
            </a:r>
            <a:r>
              <a:rPr lang="en-IE" sz="2300" i="1" dirty="0">
                <a:highlight>
                  <a:srgbClr val="FFFF00"/>
                </a:highlight>
              </a:rPr>
              <a:t>Cottage to Creche: family change in Ireland. </a:t>
            </a:r>
            <a:r>
              <a:rPr lang="en-IE" sz="2300" dirty="0">
                <a:highlight>
                  <a:srgbClr val="FFFF00"/>
                </a:highlight>
              </a:rPr>
              <a:t>Dublin: Institute of Public Administration.</a:t>
            </a:r>
          </a:p>
          <a:p>
            <a:pPr marL="0" indent="0">
              <a:buNone/>
            </a:pPr>
            <a:endParaRPr lang="en-IE" sz="2300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IE" sz="2300" dirty="0"/>
              <a:t>Women’s Health Council Ireland (no date) </a:t>
            </a:r>
            <a:r>
              <a:rPr lang="en-IE" sz="2300" i="1" dirty="0"/>
              <a:t>‘Gender and Caregiving’. </a:t>
            </a:r>
            <a:r>
              <a:rPr lang="en-GB" sz="2300" dirty="0">
                <a:hlinkClick r:id="rId4"/>
              </a:rPr>
              <a:t>https://www.nwci.ie/</a:t>
            </a:r>
            <a:r>
              <a:rPr lang="en-GB" sz="2300" dirty="0"/>
              <a:t> (Accessed:17 January 2018).</a:t>
            </a:r>
          </a:p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9826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568</Words>
  <Application>Microsoft Office PowerPoint</Application>
  <PresentationFormat>Widescreen</PresentationFormat>
  <Paragraphs>67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Office Theme</vt:lpstr>
      <vt:lpstr>Explore barriers to wellbeing and inclusion for informal carers. Refer to theory, practice and policy.  Cerys Jones 1701150 </vt:lpstr>
      <vt:lpstr>Informal Caring</vt:lpstr>
      <vt:lpstr>Impact on employment</vt:lpstr>
      <vt:lpstr>Impact on health</vt:lpstr>
      <vt:lpstr>Introduction of caring policies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Explore barriers to wellbeing and inclusion for informal carers. Refer to theory, practice and policy.  Cerys Jones 1701150 </dc:title>
  <dc:creator>Cerys Jones (1701150)</dc:creator>
  <cp:lastModifiedBy>Cerys Jones (1701150)</cp:lastModifiedBy>
  <cp:revision>13</cp:revision>
  <dcterms:created xsi:type="dcterms:W3CDTF">2018-01-16T21:00:16Z</dcterms:created>
  <dcterms:modified xsi:type="dcterms:W3CDTF">2018-01-17T13:00:35Z</dcterms:modified>
</cp:coreProperties>
</file>