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8" r:id="rId2"/>
    <p:sldId id="288" r:id="rId3"/>
    <p:sldId id="257" r:id="rId4"/>
    <p:sldId id="289" r:id="rId5"/>
    <p:sldId id="256" r:id="rId6"/>
    <p:sldId id="259" r:id="rId7"/>
    <p:sldId id="295" r:id="rId8"/>
    <p:sldId id="262" r:id="rId9"/>
    <p:sldId id="290" r:id="rId10"/>
    <p:sldId id="264" r:id="rId11"/>
    <p:sldId id="265" r:id="rId12"/>
    <p:sldId id="292" r:id="rId13"/>
    <p:sldId id="268" r:id="rId14"/>
    <p:sldId id="291" r:id="rId15"/>
    <p:sldId id="266" r:id="rId16"/>
    <p:sldId id="294" r:id="rId17"/>
    <p:sldId id="293" r:id="rId18"/>
    <p:sldId id="270" r:id="rId19"/>
    <p:sldId id="29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80"/>
    <a:srgbClr val="00788C"/>
    <a:srgbClr val="3A7680"/>
    <a:srgbClr val="213D46"/>
    <a:srgbClr val="003B5C"/>
    <a:srgbClr val="00A3E0"/>
    <a:srgbClr val="0099FF"/>
    <a:srgbClr val="00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1" autoAdjust="0"/>
    <p:restoredTop sz="94598" autoAdjust="0"/>
  </p:normalViewPr>
  <p:slideViewPr>
    <p:cSldViewPr snapToGrid="0">
      <p:cViewPr varScale="1">
        <p:scale>
          <a:sx n="101" d="100"/>
          <a:sy n="101" d="100"/>
        </p:scale>
        <p:origin x="876" y="102"/>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ata Nagliute" userId="065ce00a-7c32-43db-a28d-c2cd8cf29a73" providerId="ADAL" clId="{DED514BB-8596-41EC-ADB7-676BE7319A7B}"/>
    <pc:docChg chg="undo redo custSel addSld delSld modSld sldOrd">
      <pc:chgData name="Donata Nagliute" userId="065ce00a-7c32-43db-a28d-c2cd8cf29a73" providerId="ADAL" clId="{DED514BB-8596-41EC-ADB7-676BE7319A7B}" dt="2026-07-13T21:56:00.421" v="2028"/>
      <pc:docMkLst>
        <pc:docMk/>
      </pc:docMkLst>
      <pc:sldChg chg="delSp modSp add mod setBg modNotesTx">
        <pc:chgData name="Donata Nagliute" userId="065ce00a-7c32-43db-a28d-c2cd8cf29a73" providerId="ADAL" clId="{DED514BB-8596-41EC-ADB7-676BE7319A7B}" dt="2026-07-12T12:21:31.462" v="1955" actId="20577"/>
        <pc:sldMkLst>
          <pc:docMk/>
          <pc:sldMk cId="0" sldId="256"/>
        </pc:sldMkLst>
        <pc:spChg chg="mod">
          <ac:chgData name="Donata Nagliute" userId="065ce00a-7c32-43db-a28d-c2cd8cf29a73" providerId="ADAL" clId="{DED514BB-8596-41EC-ADB7-676BE7319A7B}" dt="2026-07-11T09:33:23.641" v="154" actId="403"/>
          <ac:spMkLst>
            <pc:docMk/>
            <pc:sldMk cId="0" sldId="256"/>
            <ac:spMk id="7" creationId="{00000000-0000-0000-0000-000000000000}"/>
          </ac:spMkLst>
        </pc:spChg>
        <pc:spChg chg="mod">
          <ac:chgData name="Donata Nagliute" userId="065ce00a-7c32-43db-a28d-c2cd8cf29a73" providerId="ADAL" clId="{DED514BB-8596-41EC-ADB7-676BE7319A7B}" dt="2026-07-11T09:33:31.374" v="155" actId="403"/>
          <ac:spMkLst>
            <pc:docMk/>
            <pc:sldMk cId="0" sldId="256"/>
            <ac:spMk id="8" creationId="{00000000-0000-0000-0000-000000000000}"/>
          </ac:spMkLst>
        </pc:spChg>
        <pc:spChg chg="mod">
          <ac:chgData name="Donata Nagliute" userId="065ce00a-7c32-43db-a28d-c2cd8cf29a73" providerId="ADAL" clId="{DED514BB-8596-41EC-ADB7-676BE7319A7B}" dt="2026-07-11T09:32:54.645" v="153" actId="403"/>
          <ac:spMkLst>
            <pc:docMk/>
            <pc:sldMk cId="0" sldId="256"/>
            <ac:spMk id="11" creationId="{00000000-0000-0000-0000-000000000000}"/>
          </ac:spMkLst>
        </pc:spChg>
        <pc:spChg chg="mod">
          <ac:chgData name="Donata Nagliute" userId="065ce00a-7c32-43db-a28d-c2cd8cf29a73" providerId="ADAL" clId="{DED514BB-8596-41EC-ADB7-676BE7319A7B}" dt="2026-07-11T09:34:13.678" v="176" actId="14100"/>
          <ac:spMkLst>
            <pc:docMk/>
            <pc:sldMk cId="0" sldId="256"/>
            <ac:spMk id="12" creationId="{00000000-0000-0000-0000-000000000000}"/>
          </ac:spMkLst>
        </pc:spChg>
        <pc:spChg chg="mod">
          <ac:chgData name="Donata Nagliute" userId="065ce00a-7c32-43db-a28d-c2cd8cf29a73" providerId="ADAL" clId="{DED514BB-8596-41EC-ADB7-676BE7319A7B}" dt="2026-07-11T09:34:36.917" v="181" actId="404"/>
          <ac:spMkLst>
            <pc:docMk/>
            <pc:sldMk cId="0" sldId="256"/>
            <ac:spMk id="15" creationId="{00000000-0000-0000-0000-000000000000}"/>
          </ac:spMkLst>
        </pc:spChg>
        <pc:spChg chg="mod">
          <ac:chgData name="Donata Nagliute" userId="065ce00a-7c32-43db-a28d-c2cd8cf29a73" providerId="ADAL" clId="{DED514BB-8596-41EC-ADB7-676BE7319A7B}" dt="2026-07-11T09:34:46.617" v="185" actId="404"/>
          <ac:spMkLst>
            <pc:docMk/>
            <pc:sldMk cId="0" sldId="256"/>
            <ac:spMk id="17" creationId="{00000000-0000-0000-0000-000000000000}"/>
          </ac:spMkLst>
        </pc:spChg>
      </pc:sldChg>
      <pc:sldChg chg="addSp delSp modSp add mod ord setBg modNotesTx">
        <pc:chgData name="Donata Nagliute" userId="065ce00a-7c32-43db-a28d-c2cd8cf29a73" providerId="ADAL" clId="{DED514BB-8596-41EC-ADB7-676BE7319A7B}" dt="2026-07-12T12:08:04.396" v="1873" actId="20577"/>
        <pc:sldMkLst>
          <pc:docMk/>
          <pc:sldMk cId="0" sldId="257"/>
        </pc:sldMkLst>
        <pc:spChg chg="mod">
          <ac:chgData name="Donata Nagliute" userId="065ce00a-7c32-43db-a28d-c2cd8cf29a73" providerId="ADAL" clId="{DED514BB-8596-41EC-ADB7-676BE7319A7B}" dt="2026-07-11T14:40:03.410" v="928" actId="207"/>
          <ac:spMkLst>
            <pc:docMk/>
            <pc:sldMk cId="0" sldId="257"/>
            <ac:spMk id="2" creationId="{00000000-0000-0000-0000-000000000000}"/>
          </ac:spMkLst>
        </pc:spChg>
        <pc:spChg chg="mod">
          <ac:chgData name="Donata Nagliute" userId="065ce00a-7c32-43db-a28d-c2cd8cf29a73" providerId="ADAL" clId="{DED514BB-8596-41EC-ADB7-676BE7319A7B}" dt="2026-07-11T11:01:47.391" v="201"/>
          <ac:spMkLst>
            <pc:docMk/>
            <pc:sldMk cId="0" sldId="257"/>
            <ac:spMk id="6" creationId="{00000000-0000-0000-0000-000000000000}"/>
          </ac:spMkLst>
        </pc:spChg>
        <pc:spChg chg="mod">
          <ac:chgData name="Donata Nagliute" userId="065ce00a-7c32-43db-a28d-c2cd8cf29a73" providerId="ADAL" clId="{DED514BB-8596-41EC-ADB7-676BE7319A7B}" dt="2026-07-08T21:13:58.816" v="111" actId="1076"/>
          <ac:spMkLst>
            <pc:docMk/>
            <pc:sldMk cId="0" sldId="257"/>
            <ac:spMk id="7" creationId="{00000000-0000-0000-0000-000000000000}"/>
          </ac:spMkLst>
        </pc:spChg>
        <pc:picChg chg="add mod">
          <ac:chgData name="Donata Nagliute" userId="065ce00a-7c32-43db-a28d-c2cd8cf29a73" providerId="ADAL" clId="{DED514BB-8596-41EC-ADB7-676BE7319A7B}" dt="2026-07-08T21:13:29.489" v="110" actId="1076"/>
          <ac:picMkLst>
            <pc:docMk/>
            <pc:sldMk cId="0" sldId="257"/>
            <ac:picMk id="10" creationId="{C1F53E6A-9402-62FE-8472-4160AC8298B2}"/>
          </ac:picMkLst>
        </pc:picChg>
      </pc:sldChg>
      <pc:sldChg chg="modSp mod modNotesTx">
        <pc:chgData name="Donata Nagliute" userId="065ce00a-7c32-43db-a28d-c2cd8cf29a73" providerId="ADAL" clId="{DED514BB-8596-41EC-ADB7-676BE7319A7B}" dt="2026-07-13T18:34:02.679" v="1995" actId="20577"/>
        <pc:sldMkLst>
          <pc:docMk/>
          <pc:sldMk cId="3980190269" sldId="258"/>
        </pc:sldMkLst>
        <pc:spChg chg="mod">
          <ac:chgData name="Donata Nagliute" userId="065ce00a-7c32-43db-a28d-c2cd8cf29a73" providerId="ADAL" clId="{DED514BB-8596-41EC-ADB7-676BE7319A7B}" dt="2026-07-08T20:58:51.168" v="32" actId="207"/>
          <ac:spMkLst>
            <pc:docMk/>
            <pc:sldMk cId="3980190269" sldId="258"/>
            <ac:spMk id="2" creationId="{DA074350-6DAB-1C3C-0CA8-D5C1EE03B841}"/>
          </ac:spMkLst>
        </pc:spChg>
        <pc:spChg chg="mod">
          <ac:chgData name="Donata Nagliute" userId="065ce00a-7c32-43db-a28d-c2cd8cf29a73" providerId="ADAL" clId="{DED514BB-8596-41EC-ADB7-676BE7319A7B}" dt="2026-07-12T12:37:40.194" v="1977" actId="20577"/>
          <ac:spMkLst>
            <pc:docMk/>
            <pc:sldMk cId="3980190269" sldId="258"/>
            <ac:spMk id="3" creationId="{D5B6BB6B-2EE0-E85D-E3F1-0829C3A75E98}"/>
          </ac:spMkLst>
        </pc:spChg>
      </pc:sldChg>
      <pc:sldChg chg="addSp delSp modSp add mod setBg modNotesTx">
        <pc:chgData name="Donata Nagliute" userId="065ce00a-7c32-43db-a28d-c2cd8cf29a73" providerId="ADAL" clId="{DED514BB-8596-41EC-ADB7-676BE7319A7B}" dt="2026-07-11T20:03:57.446" v="1717"/>
        <pc:sldMkLst>
          <pc:docMk/>
          <pc:sldMk cId="0" sldId="259"/>
        </pc:sldMkLst>
        <pc:spChg chg="mod">
          <ac:chgData name="Donata Nagliute" userId="065ce00a-7c32-43db-a28d-c2cd8cf29a73" providerId="ADAL" clId="{DED514BB-8596-41EC-ADB7-676BE7319A7B}" dt="2026-07-11T16:02:07.016" v="1419" actId="403"/>
          <ac:spMkLst>
            <pc:docMk/>
            <pc:sldMk cId="0" sldId="259"/>
            <ac:spMk id="4" creationId="{00000000-0000-0000-0000-000000000000}"/>
          </ac:spMkLst>
        </pc:spChg>
        <pc:spChg chg="mod">
          <ac:chgData name="Donata Nagliute" userId="065ce00a-7c32-43db-a28d-c2cd8cf29a73" providerId="ADAL" clId="{DED514BB-8596-41EC-ADB7-676BE7319A7B}" dt="2026-07-11T16:01:59.681" v="1415" actId="404"/>
          <ac:spMkLst>
            <pc:docMk/>
            <pc:sldMk cId="0" sldId="259"/>
            <ac:spMk id="5" creationId="{00000000-0000-0000-0000-000000000000}"/>
          </ac:spMkLst>
        </pc:spChg>
        <pc:spChg chg="mod">
          <ac:chgData name="Donata Nagliute" userId="065ce00a-7c32-43db-a28d-c2cd8cf29a73" providerId="ADAL" clId="{DED514BB-8596-41EC-ADB7-676BE7319A7B}" dt="2026-07-11T16:01:51.857" v="1413" actId="404"/>
          <ac:spMkLst>
            <pc:docMk/>
            <pc:sldMk cId="0" sldId="259"/>
            <ac:spMk id="6" creationId="{00000000-0000-0000-0000-000000000000}"/>
          </ac:spMkLst>
        </pc:spChg>
        <pc:spChg chg="mod">
          <ac:chgData name="Donata Nagliute" userId="065ce00a-7c32-43db-a28d-c2cd8cf29a73" providerId="ADAL" clId="{DED514BB-8596-41EC-ADB7-676BE7319A7B}" dt="2026-07-11T16:02:18.069" v="1421" actId="403"/>
          <ac:spMkLst>
            <pc:docMk/>
            <pc:sldMk cId="0" sldId="259"/>
            <ac:spMk id="7" creationId="{00000000-0000-0000-0000-000000000000}"/>
          </ac:spMkLst>
        </pc:spChg>
        <pc:spChg chg="mod">
          <ac:chgData name="Donata Nagliute" userId="065ce00a-7c32-43db-a28d-c2cd8cf29a73" providerId="ADAL" clId="{DED514BB-8596-41EC-ADB7-676BE7319A7B}" dt="2026-07-11T16:02:34.635" v="1426" actId="1076"/>
          <ac:spMkLst>
            <pc:docMk/>
            <pc:sldMk cId="0" sldId="259"/>
            <ac:spMk id="8" creationId="{00000000-0000-0000-0000-000000000000}"/>
          </ac:spMkLst>
        </pc:spChg>
        <pc:spChg chg="mod">
          <ac:chgData name="Donata Nagliute" userId="065ce00a-7c32-43db-a28d-c2cd8cf29a73" providerId="ADAL" clId="{DED514BB-8596-41EC-ADB7-676BE7319A7B}" dt="2026-07-11T19:59:47.463" v="1695" actId="1076"/>
          <ac:spMkLst>
            <pc:docMk/>
            <pc:sldMk cId="0" sldId="259"/>
            <ac:spMk id="9" creationId="{00000000-0000-0000-0000-000000000000}"/>
          </ac:spMkLst>
        </pc:spChg>
        <pc:spChg chg="add mod">
          <ac:chgData name="Donata Nagliute" userId="065ce00a-7c32-43db-a28d-c2cd8cf29a73" providerId="ADAL" clId="{DED514BB-8596-41EC-ADB7-676BE7319A7B}" dt="2026-07-11T20:01:43.067" v="1714" actId="1076"/>
          <ac:spMkLst>
            <pc:docMk/>
            <pc:sldMk cId="0" sldId="259"/>
            <ac:spMk id="13" creationId="{CA783795-255E-40F9-D5B5-D81878E427E7}"/>
          </ac:spMkLst>
        </pc:spChg>
      </pc:sldChg>
      <pc:sldChg chg="addSp delSp modSp add mod setBg modNotesTx">
        <pc:chgData name="Donata Nagliute" userId="065ce00a-7c32-43db-a28d-c2cd8cf29a73" providerId="ADAL" clId="{DED514BB-8596-41EC-ADB7-676BE7319A7B}" dt="2026-07-12T11:27:08.714" v="1777" actId="20577"/>
        <pc:sldMkLst>
          <pc:docMk/>
          <pc:sldMk cId="0" sldId="262"/>
        </pc:sldMkLst>
        <pc:spChg chg="mod">
          <ac:chgData name="Donata Nagliute" userId="065ce00a-7c32-43db-a28d-c2cd8cf29a73" providerId="ADAL" clId="{DED514BB-8596-41EC-ADB7-676BE7319A7B}" dt="2026-07-11T11:33:16.060" v="294" actId="20577"/>
          <ac:spMkLst>
            <pc:docMk/>
            <pc:sldMk cId="0" sldId="262"/>
            <ac:spMk id="2" creationId="{00000000-0000-0000-0000-000000000000}"/>
          </ac:spMkLst>
        </pc:spChg>
        <pc:spChg chg="add mod">
          <ac:chgData name="Donata Nagliute" userId="065ce00a-7c32-43db-a28d-c2cd8cf29a73" providerId="ADAL" clId="{DED514BB-8596-41EC-ADB7-676BE7319A7B}" dt="2026-07-12T11:23:58.181" v="1773" actId="1076"/>
          <ac:spMkLst>
            <pc:docMk/>
            <pc:sldMk cId="0" sldId="262"/>
            <ac:spMk id="16" creationId="{95DF339D-C783-B833-0DAE-B7303C5FC82A}"/>
          </ac:spMkLst>
        </pc:spChg>
        <pc:spChg chg="add mod">
          <ac:chgData name="Donata Nagliute" userId="065ce00a-7c32-43db-a28d-c2cd8cf29a73" providerId="ADAL" clId="{DED514BB-8596-41EC-ADB7-676BE7319A7B}" dt="2026-07-11T11:15:53.224" v="245" actId="14100"/>
          <ac:spMkLst>
            <pc:docMk/>
            <pc:sldMk cId="0" sldId="262"/>
            <ac:spMk id="17" creationId="{7D7DC1A0-231F-B7A2-1265-EE7B3BAFEC07}"/>
          </ac:spMkLst>
        </pc:spChg>
        <pc:spChg chg="add mod">
          <ac:chgData name="Donata Nagliute" userId="065ce00a-7c32-43db-a28d-c2cd8cf29a73" providerId="ADAL" clId="{DED514BB-8596-41EC-ADB7-676BE7319A7B}" dt="2026-07-11T14:39:04.400" v="926" actId="404"/>
          <ac:spMkLst>
            <pc:docMk/>
            <pc:sldMk cId="0" sldId="262"/>
            <ac:spMk id="19" creationId="{685F8702-81ED-0FB5-409C-82A3D4DE15B2}"/>
          </ac:spMkLst>
        </pc:spChg>
      </pc:sldChg>
      <pc:sldChg chg="addSp delSp modSp add mod setBg">
        <pc:chgData name="Donata Nagliute" userId="065ce00a-7c32-43db-a28d-c2cd8cf29a73" providerId="ADAL" clId="{DED514BB-8596-41EC-ADB7-676BE7319A7B}" dt="2026-07-12T11:30:46.946" v="1788" actId="1076"/>
        <pc:sldMkLst>
          <pc:docMk/>
          <pc:sldMk cId="0" sldId="264"/>
        </pc:sldMkLst>
        <pc:spChg chg="mod">
          <ac:chgData name="Donata Nagliute" userId="065ce00a-7c32-43db-a28d-c2cd8cf29a73" providerId="ADAL" clId="{DED514BB-8596-41EC-ADB7-676BE7319A7B}" dt="2026-07-12T11:30:31.834" v="1784" actId="20577"/>
          <ac:spMkLst>
            <pc:docMk/>
            <pc:sldMk cId="0" sldId="264"/>
            <ac:spMk id="5" creationId="{00000000-0000-0000-0000-000000000000}"/>
          </ac:spMkLst>
        </pc:spChg>
        <pc:spChg chg="add mod">
          <ac:chgData name="Donata Nagliute" userId="065ce00a-7c32-43db-a28d-c2cd8cf29a73" providerId="ADAL" clId="{DED514BB-8596-41EC-ADB7-676BE7319A7B}" dt="2026-07-12T11:30:46.946" v="1788" actId="1076"/>
          <ac:spMkLst>
            <pc:docMk/>
            <pc:sldMk cId="0" sldId="264"/>
            <ac:spMk id="8" creationId="{34B3D1B4-D0C4-A126-5140-3524B728E595}"/>
          </ac:spMkLst>
        </pc:spChg>
      </pc:sldChg>
      <pc:sldChg chg="addSp delSp modSp add mod setBg modNotesTx">
        <pc:chgData name="Donata Nagliute" userId="065ce00a-7c32-43db-a28d-c2cd8cf29a73" providerId="ADAL" clId="{DED514BB-8596-41EC-ADB7-676BE7319A7B}" dt="2026-07-12T11:36:37.046" v="1794" actId="20577"/>
        <pc:sldMkLst>
          <pc:docMk/>
          <pc:sldMk cId="0" sldId="265"/>
        </pc:sldMkLst>
        <pc:spChg chg="add mod">
          <ac:chgData name="Donata Nagliute" userId="065ce00a-7c32-43db-a28d-c2cd8cf29a73" providerId="ADAL" clId="{DED514BB-8596-41EC-ADB7-676BE7319A7B}" dt="2026-07-12T11:36:18.790" v="1790" actId="1076"/>
          <ac:spMkLst>
            <pc:docMk/>
            <pc:sldMk cId="0" sldId="265"/>
            <ac:spMk id="33" creationId="{76C51EFB-6E1B-A885-EB5E-A31E00B6B903}"/>
          </ac:spMkLst>
        </pc:spChg>
        <pc:spChg chg="add del">
          <ac:chgData name="Donata Nagliute" userId="065ce00a-7c32-43db-a28d-c2cd8cf29a73" providerId="ADAL" clId="{DED514BB-8596-41EC-ADB7-676BE7319A7B}" dt="2026-07-12T11:36:29.340" v="1793" actId="478"/>
          <ac:spMkLst>
            <pc:docMk/>
            <pc:sldMk cId="0" sldId="265"/>
            <ac:spMk id="35" creationId="{DAA9E841-5DEC-2328-97EA-E4F520516B09}"/>
          </ac:spMkLst>
        </pc:spChg>
      </pc:sldChg>
      <pc:sldChg chg="delSp modSp add mod setBg modNotesTx">
        <pc:chgData name="Donata Nagliute" userId="065ce00a-7c32-43db-a28d-c2cd8cf29a73" providerId="ADAL" clId="{DED514BB-8596-41EC-ADB7-676BE7319A7B}" dt="2026-07-12T11:48:12.517" v="1842" actId="20577"/>
        <pc:sldMkLst>
          <pc:docMk/>
          <pc:sldMk cId="0" sldId="266"/>
        </pc:sldMkLst>
        <pc:spChg chg="mod">
          <ac:chgData name="Donata Nagliute" userId="065ce00a-7c32-43db-a28d-c2cd8cf29a73" providerId="ADAL" clId="{DED514BB-8596-41EC-ADB7-676BE7319A7B}" dt="2026-07-11T14:40:24.808" v="932" actId="20577"/>
          <ac:spMkLst>
            <pc:docMk/>
            <pc:sldMk cId="0" sldId="266"/>
            <ac:spMk id="3" creationId="{00000000-0000-0000-0000-000000000000}"/>
          </ac:spMkLst>
        </pc:spChg>
        <pc:spChg chg="mod">
          <ac:chgData name="Donata Nagliute" userId="065ce00a-7c32-43db-a28d-c2cd8cf29a73" providerId="ADAL" clId="{DED514BB-8596-41EC-ADB7-676BE7319A7B}" dt="2026-07-11T14:36:15.719" v="905" actId="403"/>
          <ac:spMkLst>
            <pc:docMk/>
            <pc:sldMk cId="0" sldId="266"/>
            <ac:spMk id="6" creationId="{00000000-0000-0000-0000-000000000000}"/>
          </ac:spMkLst>
        </pc:spChg>
        <pc:spChg chg="mod">
          <ac:chgData name="Donata Nagliute" userId="065ce00a-7c32-43db-a28d-c2cd8cf29a73" providerId="ADAL" clId="{DED514BB-8596-41EC-ADB7-676BE7319A7B}" dt="2026-07-11T14:36:39.074" v="913" actId="403"/>
          <ac:spMkLst>
            <pc:docMk/>
            <pc:sldMk cId="0" sldId="266"/>
            <ac:spMk id="7" creationId="{00000000-0000-0000-0000-000000000000}"/>
          </ac:spMkLst>
        </pc:spChg>
        <pc:spChg chg="mod">
          <ac:chgData name="Donata Nagliute" userId="065ce00a-7c32-43db-a28d-c2cd8cf29a73" providerId="ADAL" clId="{DED514BB-8596-41EC-ADB7-676BE7319A7B}" dt="2026-07-11T14:36:21.693" v="908" actId="403"/>
          <ac:spMkLst>
            <pc:docMk/>
            <pc:sldMk cId="0" sldId="266"/>
            <ac:spMk id="9" creationId="{00000000-0000-0000-0000-000000000000}"/>
          </ac:spMkLst>
        </pc:spChg>
        <pc:spChg chg="mod">
          <ac:chgData name="Donata Nagliute" userId="065ce00a-7c32-43db-a28d-c2cd8cf29a73" providerId="ADAL" clId="{DED514BB-8596-41EC-ADB7-676BE7319A7B}" dt="2026-07-11T14:36:43.882" v="915" actId="403"/>
          <ac:spMkLst>
            <pc:docMk/>
            <pc:sldMk cId="0" sldId="266"/>
            <ac:spMk id="10" creationId="{00000000-0000-0000-0000-000000000000}"/>
          </ac:spMkLst>
        </pc:spChg>
        <pc:spChg chg="mod">
          <ac:chgData name="Donata Nagliute" userId="065ce00a-7c32-43db-a28d-c2cd8cf29a73" providerId="ADAL" clId="{DED514BB-8596-41EC-ADB7-676BE7319A7B}" dt="2026-07-11T14:36:32.378" v="911" actId="403"/>
          <ac:spMkLst>
            <pc:docMk/>
            <pc:sldMk cId="0" sldId="266"/>
            <ac:spMk id="12" creationId="{00000000-0000-0000-0000-000000000000}"/>
          </ac:spMkLst>
        </pc:spChg>
        <pc:spChg chg="mod">
          <ac:chgData name="Donata Nagliute" userId="065ce00a-7c32-43db-a28d-c2cd8cf29a73" providerId="ADAL" clId="{DED514BB-8596-41EC-ADB7-676BE7319A7B}" dt="2026-07-11T14:36:48.781" v="917" actId="403"/>
          <ac:spMkLst>
            <pc:docMk/>
            <pc:sldMk cId="0" sldId="266"/>
            <ac:spMk id="13" creationId="{00000000-0000-0000-0000-000000000000}"/>
          </ac:spMkLst>
        </pc:spChg>
        <pc:spChg chg="mod">
          <ac:chgData name="Donata Nagliute" userId="065ce00a-7c32-43db-a28d-c2cd8cf29a73" providerId="ADAL" clId="{DED514BB-8596-41EC-ADB7-676BE7319A7B}" dt="2026-07-11T20:05:14.411" v="1743" actId="20577"/>
          <ac:spMkLst>
            <pc:docMk/>
            <pc:sldMk cId="0" sldId="266"/>
            <ac:spMk id="15" creationId="{00000000-0000-0000-0000-000000000000}"/>
          </ac:spMkLst>
        </pc:spChg>
        <pc:graphicFrameChg chg="modGraphic">
          <ac:chgData name="Donata Nagliute" userId="065ce00a-7c32-43db-a28d-c2cd8cf29a73" providerId="ADAL" clId="{DED514BB-8596-41EC-ADB7-676BE7319A7B}" dt="2026-07-11T14:35:56.063" v="902" actId="14100"/>
          <ac:graphicFrameMkLst>
            <pc:docMk/>
            <pc:sldMk cId="0" sldId="266"/>
            <ac:graphicFrameMk id="14" creationId="{00000000-0000-0000-0000-000000000000}"/>
          </ac:graphicFrameMkLst>
        </pc:graphicFrameChg>
      </pc:sldChg>
      <pc:sldChg chg="addSp delSp modSp add del mod setBg modNotesTx">
        <pc:chgData name="Donata Nagliute" userId="065ce00a-7c32-43db-a28d-c2cd8cf29a73" providerId="ADAL" clId="{DED514BB-8596-41EC-ADB7-676BE7319A7B}" dt="2026-07-12T12:25:12.369" v="1959" actId="20577"/>
        <pc:sldMkLst>
          <pc:docMk/>
          <pc:sldMk cId="0" sldId="268"/>
        </pc:sldMkLst>
        <pc:spChg chg="mod">
          <ac:chgData name="Donata Nagliute" userId="065ce00a-7c32-43db-a28d-c2cd8cf29a73" providerId="ADAL" clId="{DED514BB-8596-41EC-ADB7-676BE7319A7B}" dt="2026-07-11T13:59:09.492" v="565" actId="1076"/>
          <ac:spMkLst>
            <pc:docMk/>
            <pc:sldMk cId="0" sldId="268"/>
            <ac:spMk id="3" creationId="{00000000-0000-0000-0000-000000000000}"/>
          </ac:spMkLst>
        </pc:spChg>
        <pc:spChg chg="add mod">
          <ac:chgData name="Donata Nagliute" userId="065ce00a-7c32-43db-a28d-c2cd8cf29a73" providerId="ADAL" clId="{DED514BB-8596-41EC-ADB7-676BE7319A7B}" dt="2026-07-12T11:40:40.915" v="1824" actId="1076"/>
          <ac:spMkLst>
            <pc:docMk/>
            <pc:sldMk cId="0" sldId="268"/>
            <ac:spMk id="5" creationId="{6EC38DD0-37A5-8C75-6CCB-7CDA1E521172}"/>
          </ac:spMkLst>
        </pc:spChg>
        <pc:spChg chg="add mod">
          <ac:chgData name="Donata Nagliute" userId="065ce00a-7c32-43db-a28d-c2cd8cf29a73" providerId="ADAL" clId="{DED514BB-8596-41EC-ADB7-676BE7319A7B}" dt="2026-07-11T14:23:30.949" v="753" actId="14100"/>
          <ac:spMkLst>
            <pc:docMk/>
            <pc:sldMk cId="0" sldId="268"/>
            <ac:spMk id="6" creationId="{70FD97E8-19FB-CDCF-E659-11494797B94A}"/>
          </ac:spMkLst>
        </pc:spChg>
        <pc:spChg chg="mod">
          <ac:chgData name="Donata Nagliute" userId="065ce00a-7c32-43db-a28d-c2cd8cf29a73" providerId="ADAL" clId="{DED514BB-8596-41EC-ADB7-676BE7319A7B}" dt="2026-07-11T14:29:08.594" v="880" actId="1076"/>
          <ac:spMkLst>
            <pc:docMk/>
            <pc:sldMk cId="0" sldId="268"/>
            <ac:spMk id="7" creationId="{00000000-0000-0000-0000-000000000000}"/>
          </ac:spMkLst>
        </pc:spChg>
        <pc:spChg chg="mod">
          <ac:chgData name="Donata Nagliute" userId="065ce00a-7c32-43db-a28d-c2cd8cf29a73" providerId="ADAL" clId="{DED514BB-8596-41EC-ADB7-676BE7319A7B}" dt="2026-07-11T14:29:13.278" v="882" actId="1076"/>
          <ac:spMkLst>
            <pc:docMk/>
            <pc:sldMk cId="0" sldId="268"/>
            <ac:spMk id="8" creationId="{00000000-0000-0000-0000-000000000000}"/>
          </ac:spMkLst>
        </pc:spChg>
        <pc:spChg chg="mod">
          <ac:chgData name="Donata Nagliute" userId="065ce00a-7c32-43db-a28d-c2cd8cf29a73" providerId="ADAL" clId="{DED514BB-8596-41EC-ADB7-676BE7319A7B}" dt="2026-07-11T14:29:10.549" v="881" actId="1076"/>
          <ac:spMkLst>
            <pc:docMk/>
            <pc:sldMk cId="0" sldId="268"/>
            <ac:spMk id="9" creationId="{00000000-0000-0000-0000-000000000000}"/>
          </ac:spMkLst>
        </pc:spChg>
        <pc:spChg chg="add mod">
          <ac:chgData name="Donata Nagliute" userId="065ce00a-7c32-43db-a28d-c2cd8cf29a73" providerId="ADAL" clId="{DED514BB-8596-41EC-ADB7-676BE7319A7B}" dt="2026-07-11T14:22:47.083" v="737" actId="1076"/>
          <ac:spMkLst>
            <pc:docMk/>
            <pc:sldMk cId="0" sldId="268"/>
            <ac:spMk id="12" creationId="{D3256A5C-09D1-6426-8824-97AED65D0FD2}"/>
          </ac:spMkLst>
        </pc:spChg>
        <pc:spChg chg="add mod">
          <ac:chgData name="Donata Nagliute" userId="065ce00a-7c32-43db-a28d-c2cd8cf29a73" providerId="ADAL" clId="{DED514BB-8596-41EC-ADB7-676BE7319A7B}" dt="2026-07-11T14:23:44.212" v="755" actId="1076"/>
          <ac:spMkLst>
            <pc:docMk/>
            <pc:sldMk cId="0" sldId="268"/>
            <ac:spMk id="13" creationId="{4D0E78DA-CA54-8444-BFC5-BBD3557EBB44}"/>
          </ac:spMkLst>
        </pc:spChg>
        <pc:spChg chg="add mod">
          <ac:chgData name="Donata Nagliute" userId="065ce00a-7c32-43db-a28d-c2cd8cf29a73" providerId="ADAL" clId="{DED514BB-8596-41EC-ADB7-676BE7319A7B}" dt="2026-07-11T14:23:46.322" v="756" actId="1076"/>
          <ac:spMkLst>
            <pc:docMk/>
            <pc:sldMk cId="0" sldId="268"/>
            <ac:spMk id="16" creationId="{12E633D5-DFD2-8568-0BDC-247226FD7EA1}"/>
          </ac:spMkLst>
        </pc:spChg>
        <pc:spChg chg="add mod">
          <ac:chgData name="Donata Nagliute" userId="065ce00a-7c32-43db-a28d-c2cd8cf29a73" providerId="ADAL" clId="{DED514BB-8596-41EC-ADB7-676BE7319A7B}" dt="2026-07-11T14:23:51.894" v="758" actId="1076"/>
          <ac:spMkLst>
            <pc:docMk/>
            <pc:sldMk cId="0" sldId="268"/>
            <ac:spMk id="18" creationId="{24A2C8BF-81D7-8F83-03EF-A65DD94F53C1}"/>
          </ac:spMkLst>
        </pc:spChg>
        <pc:spChg chg="add mod">
          <ac:chgData name="Donata Nagliute" userId="065ce00a-7c32-43db-a28d-c2cd8cf29a73" providerId="ADAL" clId="{DED514BB-8596-41EC-ADB7-676BE7319A7B}" dt="2026-07-11T14:23:34.768" v="754" actId="1076"/>
          <ac:spMkLst>
            <pc:docMk/>
            <pc:sldMk cId="0" sldId="268"/>
            <ac:spMk id="20" creationId="{5DEE4030-BDFD-8855-80CB-5C86F87AC6CF}"/>
          </ac:spMkLst>
        </pc:spChg>
        <pc:spChg chg="add mod">
          <ac:chgData name="Donata Nagliute" userId="065ce00a-7c32-43db-a28d-c2cd8cf29a73" providerId="ADAL" clId="{DED514BB-8596-41EC-ADB7-676BE7319A7B}" dt="2026-07-11T14:24:08.964" v="767" actId="1076"/>
          <ac:spMkLst>
            <pc:docMk/>
            <pc:sldMk cId="0" sldId="268"/>
            <ac:spMk id="22" creationId="{023F81C3-FC8B-CFC7-6B9D-DD0DB88952B1}"/>
          </ac:spMkLst>
        </pc:spChg>
        <pc:spChg chg="add mod">
          <ac:chgData name="Donata Nagliute" userId="065ce00a-7c32-43db-a28d-c2cd8cf29a73" providerId="ADAL" clId="{DED514BB-8596-41EC-ADB7-676BE7319A7B}" dt="2026-07-11T14:22:17.726" v="727" actId="1076"/>
          <ac:spMkLst>
            <pc:docMk/>
            <pc:sldMk cId="0" sldId="268"/>
            <ac:spMk id="24" creationId="{E11DB945-5321-E257-6286-E95BC23496D1}"/>
          </ac:spMkLst>
        </pc:spChg>
        <pc:spChg chg="add mod">
          <ac:chgData name="Donata Nagliute" userId="065ce00a-7c32-43db-a28d-c2cd8cf29a73" providerId="ADAL" clId="{DED514BB-8596-41EC-ADB7-676BE7319A7B}" dt="2026-07-11T14:24:29.832" v="787" actId="1076"/>
          <ac:spMkLst>
            <pc:docMk/>
            <pc:sldMk cId="0" sldId="268"/>
            <ac:spMk id="26" creationId="{2A359887-AF0B-79D5-2302-F0736985707E}"/>
          </ac:spMkLst>
        </pc:spChg>
        <pc:spChg chg="add mod">
          <ac:chgData name="Donata Nagliute" userId="065ce00a-7c32-43db-a28d-c2cd8cf29a73" providerId="ADAL" clId="{DED514BB-8596-41EC-ADB7-676BE7319A7B}" dt="2026-07-11T14:26:24.473" v="839" actId="1076"/>
          <ac:spMkLst>
            <pc:docMk/>
            <pc:sldMk cId="0" sldId="268"/>
            <ac:spMk id="29" creationId="{33BCAB21-4AA8-48D3-CA5F-5E466D010EB9}"/>
          </ac:spMkLst>
        </pc:spChg>
        <pc:spChg chg="add mod">
          <ac:chgData name="Donata Nagliute" userId="065ce00a-7c32-43db-a28d-c2cd8cf29a73" providerId="ADAL" clId="{DED514BB-8596-41EC-ADB7-676BE7319A7B}" dt="2026-07-11T14:23:56.713" v="762" actId="403"/>
          <ac:spMkLst>
            <pc:docMk/>
            <pc:sldMk cId="0" sldId="268"/>
            <ac:spMk id="31" creationId="{14DA2F01-31C2-1590-BD83-F61B3AC829D6}"/>
          </ac:spMkLst>
        </pc:spChg>
        <pc:spChg chg="add mod">
          <ac:chgData name="Donata Nagliute" userId="065ce00a-7c32-43db-a28d-c2cd8cf29a73" providerId="ADAL" clId="{DED514BB-8596-41EC-ADB7-676BE7319A7B}" dt="2026-07-11T14:24:02.185" v="766" actId="403"/>
          <ac:spMkLst>
            <pc:docMk/>
            <pc:sldMk cId="0" sldId="268"/>
            <ac:spMk id="33" creationId="{C7DDF84D-57BB-DC3D-A5BE-718AB86B74B7}"/>
          </ac:spMkLst>
        </pc:spChg>
        <pc:spChg chg="add mod">
          <ac:chgData name="Donata Nagliute" userId="065ce00a-7c32-43db-a28d-c2cd8cf29a73" providerId="ADAL" clId="{DED514BB-8596-41EC-ADB7-676BE7319A7B}" dt="2026-07-11T14:24:42.741" v="796" actId="404"/>
          <ac:spMkLst>
            <pc:docMk/>
            <pc:sldMk cId="0" sldId="268"/>
            <ac:spMk id="35" creationId="{6ABB3E50-B31C-DF88-3D55-AAE6206E68CA}"/>
          </ac:spMkLst>
        </pc:spChg>
        <pc:spChg chg="add mod">
          <ac:chgData name="Donata Nagliute" userId="065ce00a-7c32-43db-a28d-c2cd8cf29a73" providerId="ADAL" clId="{DED514BB-8596-41EC-ADB7-676BE7319A7B}" dt="2026-07-11T14:24:21.526" v="780" actId="1076"/>
          <ac:spMkLst>
            <pc:docMk/>
            <pc:sldMk cId="0" sldId="268"/>
            <ac:spMk id="37" creationId="{A0D43807-2E8C-73AC-8D5D-61ACF5E683D8}"/>
          </ac:spMkLst>
        </pc:spChg>
        <pc:spChg chg="add mod">
          <ac:chgData name="Donata Nagliute" userId="065ce00a-7c32-43db-a28d-c2cd8cf29a73" providerId="ADAL" clId="{DED514BB-8596-41EC-ADB7-676BE7319A7B}" dt="2026-07-11T14:24:45.872" v="797" actId="404"/>
          <ac:spMkLst>
            <pc:docMk/>
            <pc:sldMk cId="0" sldId="268"/>
            <ac:spMk id="39" creationId="{CE329623-BFFF-007B-A96F-9C8037FC70E3}"/>
          </ac:spMkLst>
        </pc:spChg>
        <pc:spChg chg="add mod">
          <ac:chgData name="Donata Nagliute" userId="065ce00a-7c32-43db-a28d-c2cd8cf29a73" providerId="ADAL" clId="{DED514BB-8596-41EC-ADB7-676BE7319A7B}" dt="2026-07-11T14:24:39.572" v="795" actId="1076"/>
          <ac:spMkLst>
            <pc:docMk/>
            <pc:sldMk cId="0" sldId="268"/>
            <ac:spMk id="41" creationId="{FAF3BF5C-6963-8840-C886-A1EFCE273A01}"/>
          </ac:spMkLst>
        </pc:spChg>
        <pc:spChg chg="add mod">
          <ac:chgData name="Donata Nagliute" userId="065ce00a-7c32-43db-a28d-c2cd8cf29a73" providerId="ADAL" clId="{DED514BB-8596-41EC-ADB7-676BE7319A7B}" dt="2026-07-11T14:26:31.760" v="842" actId="1076"/>
          <ac:spMkLst>
            <pc:docMk/>
            <pc:sldMk cId="0" sldId="268"/>
            <ac:spMk id="43" creationId="{8E4E941A-5E01-51B1-AC8E-42168FD78478}"/>
          </ac:spMkLst>
        </pc:spChg>
        <pc:spChg chg="add mod">
          <ac:chgData name="Donata Nagliute" userId="065ce00a-7c32-43db-a28d-c2cd8cf29a73" providerId="ADAL" clId="{DED514BB-8596-41EC-ADB7-676BE7319A7B}" dt="2026-07-11T14:26:28.795" v="841" actId="1076"/>
          <ac:spMkLst>
            <pc:docMk/>
            <pc:sldMk cId="0" sldId="268"/>
            <ac:spMk id="45" creationId="{A2306766-FA9B-BD0B-1123-89BF1E5B9E8A}"/>
          </ac:spMkLst>
        </pc:spChg>
        <pc:spChg chg="add mod">
          <ac:chgData name="Donata Nagliute" userId="065ce00a-7c32-43db-a28d-c2cd8cf29a73" providerId="ADAL" clId="{DED514BB-8596-41EC-ADB7-676BE7319A7B}" dt="2026-07-11T14:25:50.923" v="826" actId="1076"/>
          <ac:spMkLst>
            <pc:docMk/>
            <pc:sldMk cId="0" sldId="268"/>
            <ac:spMk id="47" creationId="{89237206-5811-C59A-0433-90DC38D1F9B8}"/>
          </ac:spMkLst>
        </pc:spChg>
        <pc:spChg chg="add mod">
          <ac:chgData name="Donata Nagliute" userId="065ce00a-7c32-43db-a28d-c2cd8cf29a73" providerId="ADAL" clId="{DED514BB-8596-41EC-ADB7-676BE7319A7B}" dt="2026-07-11T14:25:58.603" v="829" actId="1076"/>
          <ac:spMkLst>
            <pc:docMk/>
            <pc:sldMk cId="0" sldId="268"/>
            <ac:spMk id="49" creationId="{BAEDE478-1766-E227-BABC-151D7E226B07}"/>
          </ac:spMkLst>
        </pc:spChg>
        <pc:spChg chg="add mod">
          <ac:chgData name="Donata Nagliute" userId="065ce00a-7c32-43db-a28d-c2cd8cf29a73" providerId="ADAL" clId="{DED514BB-8596-41EC-ADB7-676BE7319A7B}" dt="2026-07-11T14:26:09.436" v="834" actId="1076"/>
          <ac:spMkLst>
            <pc:docMk/>
            <pc:sldMk cId="0" sldId="268"/>
            <ac:spMk id="51" creationId="{8FA52691-CFB9-AA28-5895-8C8CAB689B0A}"/>
          </ac:spMkLst>
        </pc:spChg>
        <pc:spChg chg="add mod">
          <ac:chgData name="Donata Nagliute" userId="065ce00a-7c32-43db-a28d-c2cd8cf29a73" providerId="ADAL" clId="{DED514BB-8596-41EC-ADB7-676BE7319A7B}" dt="2026-07-11T14:26:34.630" v="843" actId="1076"/>
          <ac:spMkLst>
            <pc:docMk/>
            <pc:sldMk cId="0" sldId="268"/>
            <ac:spMk id="53" creationId="{B18DF6BE-A310-7673-01CF-58EBE2F0CB41}"/>
          </ac:spMkLst>
        </pc:spChg>
        <pc:spChg chg="add mod">
          <ac:chgData name="Donata Nagliute" userId="065ce00a-7c32-43db-a28d-c2cd8cf29a73" providerId="ADAL" clId="{DED514BB-8596-41EC-ADB7-676BE7319A7B}" dt="2026-07-11T14:28:32.548" v="868" actId="1076"/>
          <ac:spMkLst>
            <pc:docMk/>
            <pc:sldMk cId="0" sldId="268"/>
            <ac:spMk id="55" creationId="{31AA31A8-02F6-A1B3-30AD-0C995AEC1786}"/>
          </ac:spMkLst>
        </pc:spChg>
        <pc:spChg chg="add del mod">
          <ac:chgData name="Donata Nagliute" userId="065ce00a-7c32-43db-a28d-c2cd8cf29a73" providerId="ADAL" clId="{DED514BB-8596-41EC-ADB7-676BE7319A7B}" dt="2026-07-11T14:28:49.981" v="875" actId="1076"/>
          <ac:spMkLst>
            <pc:docMk/>
            <pc:sldMk cId="0" sldId="268"/>
            <ac:spMk id="57" creationId="{D1BFE171-A697-6F76-6657-814B0C7A107B}"/>
          </ac:spMkLst>
        </pc:spChg>
        <pc:graphicFrameChg chg="mod modGraphic">
          <ac:chgData name="Donata Nagliute" userId="065ce00a-7c32-43db-a28d-c2cd8cf29a73" providerId="ADAL" clId="{DED514BB-8596-41EC-ADB7-676BE7319A7B}" dt="2026-07-12T11:39:33.164" v="1819" actId="14734"/>
          <ac:graphicFrameMkLst>
            <pc:docMk/>
            <pc:sldMk cId="0" sldId="268"/>
            <ac:graphicFrameMk id="14" creationId="{00000000-0000-0000-0000-000000000000}"/>
          </ac:graphicFrameMkLst>
        </pc:graphicFrameChg>
      </pc:sldChg>
      <pc:sldChg chg="delSp modSp add del mod setBg modNotesTx">
        <pc:chgData name="Donata Nagliute" userId="065ce00a-7c32-43db-a28d-c2cd8cf29a73" providerId="ADAL" clId="{DED514BB-8596-41EC-ADB7-676BE7319A7B}" dt="2026-07-12T12:28:28.280" v="1964" actId="20577"/>
        <pc:sldMkLst>
          <pc:docMk/>
          <pc:sldMk cId="0" sldId="270"/>
        </pc:sldMkLst>
        <pc:spChg chg="mod">
          <ac:chgData name="Donata Nagliute" userId="065ce00a-7c32-43db-a28d-c2cd8cf29a73" providerId="ADAL" clId="{DED514BB-8596-41EC-ADB7-676BE7319A7B}" dt="2026-07-12T12:28:28.280" v="1964" actId="20577"/>
          <ac:spMkLst>
            <pc:docMk/>
            <pc:sldMk cId="0" sldId="270"/>
            <ac:spMk id="5" creationId="{00000000-0000-0000-0000-000000000000}"/>
          </ac:spMkLst>
        </pc:spChg>
        <pc:spChg chg="mod">
          <ac:chgData name="Donata Nagliute" userId="065ce00a-7c32-43db-a28d-c2cd8cf29a73" providerId="ADAL" clId="{DED514BB-8596-41EC-ADB7-676BE7319A7B}" dt="2026-07-12T12:18:03.946" v="1953" actId="20577"/>
          <ac:spMkLst>
            <pc:docMk/>
            <pc:sldMk cId="0" sldId="270"/>
            <ac:spMk id="9" creationId="{00000000-0000-0000-0000-000000000000}"/>
          </ac:spMkLst>
        </pc:spChg>
      </pc:sldChg>
      <pc:sldChg chg="addSp delSp modSp add mod ord modNotesTx">
        <pc:chgData name="Donata Nagliute" userId="065ce00a-7c32-43db-a28d-c2cd8cf29a73" providerId="ADAL" clId="{DED514BB-8596-41EC-ADB7-676BE7319A7B}" dt="2026-07-13T20:08:11.251" v="2010" actId="14100"/>
        <pc:sldMkLst>
          <pc:docMk/>
          <pc:sldMk cId="3626115495" sldId="288"/>
        </pc:sldMkLst>
        <pc:spChg chg="mod">
          <ac:chgData name="Donata Nagliute" userId="065ce00a-7c32-43db-a28d-c2cd8cf29a73" providerId="ADAL" clId="{DED514BB-8596-41EC-ADB7-676BE7319A7B}" dt="2026-07-08T21:04:22.115" v="64" actId="113"/>
          <ac:spMkLst>
            <pc:docMk/>
            <pc:sldMk cId="3626115495" sldId="288"/>
            <ac:spMk id="2" creationId="{431C9EFF-4405-29EC-3871-1AFDDC5D97F0}"/>
          </ac:spMkLst>
        </pc:spChg>
        <pc:spChg chg="mod">
          <ac:chgData name="Donata Nagliute" userId="065ce00a-7c32-43db-a28d-c2cd8cf29a73" providerId="ADAL" clId="{DED514BB-8596-41EC-ADB7-676BE7319A7B}" dt="2026-07-13T20:08:11.251" v="2010" actId="14100"/>
          <ac:spMkLst>
            <pc:docMk/>
            <pc:sldMk cId="3626115495" sldId="288"/>
            <ac:spMk id="3" creationId="{4FF2B5ED-4920-AF81-0C56-53C363910599}"/>
          </ac:spMkLst>
        </pc:spChg>
        <pc:spChg chg="mod">
          <ac:chgData name="Donata Nagliute" userId="065ce00a-7c32-43db-a28d-c2cd8cf29a73" providerId="ADAL" clId="{DED514BB-8596-41EC-ADB7-676BE7319A7B}" dt="2026-07-08T20:59:10.884" v="35" actId="207"/>
          <ac:spMkLst>
            <pc:docMk/>
            <pc:sldMk cId="3626115495" sldId="288"/>
            <ac:spMk id="5" creationId="{5D8D2B49-9697-1FC1-D664-BF29C351A1CD}"/>
          </ac:spMkLst>
        </pc:spChg>
        <pc:spChg chg="mod">
          <ac:chgData name="Donata Nagliute" userId="065ce00a-7c32-43db-a28d-c2cd8cf29a73" providerId="ADAL" clId="{DED514BB-8596-41EC-ADB7-676BE7319A7B}" dt="2026-07-08T21:01:00.137" v="44" actId="207"/>
          <ac:spMkLst>
            <pc:docMk/>
            <pc:sldMk cId="3626115495" sldId="288"/>
            <ac:spMk id="6" creationId="{E5239CD6-573E-0C6D-7BE4-75BA4AA989F2}"/>
          </ac:spMkLst>
        </pc:spChg>
        <pc:spChg chg="mod">
          <ac:chgData name="Donata Nagliute" userId="065ce00a-7c32-43db-a28d-c2cd8cf29a73" providerId="ADAL" clId="{DED514BB-8596-41EC-ADB7-676BE7319A7B}" dt="2026-07-08T21:01:17.845" v="45" actId="207"/>
          <ac:spMkLst>
            <pc:docMk/>
            <pc:sldMk cId="3626115495" sldId="288"/>
            <ac:spMk id="7" creationId="{30FD2FB3-E9AA-BA56-6148-4373168AF953}"/>
          </ac:spMkLst>
        </pc:spChg>
        <pc:spChg chg="mod">
          <ac:chgData name="Donata Nagliute" userId="065ce00a-7c32-43db-a28d-c2cd8cf29a73" providerId="ADAL" clId="{DED514BB-8596-41EC-ADB7-676BE7319A7B}" dt="2026-07-08T21:01:27.575" v="46" actId="207"/>
          <ac:spMkLst>
            <pc:docMk/>
            <pc:sldMk cId="3626115495" sldId="288"/>
            <ac:spMk id="8" creationId="{9C9D5738-1F2D-8133-157A-F397B3457CA1}"/>
          </ac:spMkLst>
        </pc:spChg>
        <pc:spChg chg="mod">
          <ac:chgData name="Donata Nagliute" userId="065ce00a-7c32-43db-a28d-c2cd8cf29a73" providerId="ADAL" clId="{DED514BB-8596-41EC-ADB7-676BE7319A7B}" dt="2026-07-11T15:36:44.077" v="1289" actId="14100"/>
          <ac:spMkLst>
            <pc:docMk/>
            <pc:sldMk cId="3626115495" sldId="288"/>
            <ac:spMk id="9" creationId="{73C7251A-EE9F-1B71-646E-F5168A58943C}"/>
          </ac:spMkLst>
        </pc:spChg>
        <pc:spChg chg="mod">
          <ac:chgData name="Donata Nagliute" userId="065ce00a-7c32-43db-a28d-c2cd8cf29a73" providerId="ADAL" clId="{DED514BB-8596-41EC-ADB7-676BE7319A7B}" dt="2026-07-11T15:41:36.821" v="1347" actId="14100"/>
          <ac:spMkLst>
            <pc:docMk/>
            <pc:sldMk cId="3626115495" sldId="288"/>
            <ac:spMk id="11" creationId="{EE8B1CCF-09E0-773D-1132-C4D466ADCEBA}"/>
          </ac:spMkLst>
        </pc:spChg>
        <pc:spChg chg="mod">
          <ac:chgData name="Donata Nagliute" userId="065ce00a-7c32-43db-a28d-c2cd8cf29a73" providerId="ADAL" clId="{DED514BB-8596-41EC-ADB7-676BE7319A7B}" dt="2026-07-11T15:41:19.075" v="1344" actId="1076"/>
          <ac:spMkLst>
            <pc:docMk/>
            <pc:sldMk cId="3626115495" sldId="288"/>
            <ac:spMk id="13" creationId="{0C624F13-C1D1-04CE-AA66-99749BB59121}"/>
          </ac:spMkLst>
        </pc:spChg>
        <pc:spChg chg="mod">
          <ac:chgData name="Donata Nagliute" userId="065ce00a-7c32-43db-a28d-c2cd8cf29a73" providerId="ADAL" clId="{DED514BB-8596-41EC-ADB7-676BE7319A7B}" dt="2026-07-11T15:40:30.240" v="1333" actId="14100"/>
          <ac:spMkLst>
            <pc:docMk/>
            <pc:sldMk cId="3626115495" sldId="288"/>
            <ac:spMk id="14" creationId="{275C1CEB-B218-3863-EDBE-11877A66A02B}"/>
          </ac:spMkLst>
        </pc:spChg>
        <pc:spChg chg="mod">
          <ac:chgData name="Donata Nagliute" userId="065ce00a-7c32-43db-a28d-c2cd8cf29a73" providerId="ADAL" clId="{DED514BB-8596-41EC-ADB7-676BE7319A7B}" dt="2026-07-11T15:43:17.666" v="1379" actId="14100"/>
          <ac:spMkLst>
            <pc:docMk/>
            <pc:sldMk cId="3626115495" sldId="288"/>
            <ac:spMk id="15" creationId="{58E2FA89-CC21-3710-874A-24F05FA52353}"/>
          </ac:spMkLst>
        </pc:spChg>
        <pc:spChg chg="mod">
          <ac:chgData name="Donata Nagliute" userId="065ce00a-7c32-43db-a28d-c2cd8cf29a73" providerId="ADAL" clId="{DED514BB-8596-41EC-ADB7-676BE7319A7B}" dt="2026-07-11T15:43:32.233" v="1385" actId="403"/>
          <ac:spMkLst>
            <pc:docMk/>
            <pc:sldMk cId="3626115495" sldId="288"/>
            <ac:spMk id="16" creationId="{0CCFB1A1-2160-DD5F-E4AF-BCE61592C95D}"/>
          </ac:spMkLst>
        </pc:spChg>
        <pc:spChg chg="mod">
          <ac:chgData name="Donata Nagliute" userId="065ce00a-7c32-43db-a28d-c2cd8cf29a73" providerId="ADAL" clId="{DED514BB-8596-41EC-ADB7-676BE7319A7B}" dt="2026-07-11T15:43:27.391" v="1382" actId="403"/>
          <ac:spMkLst>
            <pc:docMk/>
            <pc:sldMk cId="3626115495" sldId="288"/>
            <ac:spMk id="17" creationId="{2D0504F9-6142-0D89-001F-6A9E895207BF}"/>
          </ac:spMkLst>
        </pc:spChg>
        <pc:spChg chg="mod">
          <ac:chgData name="Donata Nagliute" userId="065ce00a-7c32-43db-a28d-c2cd8cf29a73" providerId="ADAL" clId="{DED514BB-8596-41EC-ADB7-676BE7319A7B}" dt="2026-07-11T15:41:13.625" v="1343" actId="1076"/>
          <ac:spMkLst>
            <pc:docMk/>
            <pc:sldMk cId="3626115495" sldId="288"/>
            <ac:spMk id="18" creationId="{B02F10BC-A2A2-1357-F7D4-5265C07C85A3}"/>
          </ac:spMkLst>
        </pc:spChg>
        <pc:spChg chg="mod">
          <ac:chgData name="Donata Nagliute" userId="065ce00a-7c32-43db-a28d-c2cd8cf29a73" providerId="ADAL" clId="{DED514BB-8596-41EC-ADB7-676BE7319A7B}" dt="2026-07-11T15:43:41.417" v="1390" actId="404"/>
          <ac:spMkLst>
            <pc:docMk/>
            <pc:sldMk cId="3626115495" sldId="288"/>
            <ac:spMk id="19" creationId="{16D1FE47-782E-888F-6718-CECDFFF5456D}"/>
          </ac:spMkLst>
        </pc:spChg>
        <pc:spChg chg="mod">
          <ac:chgData name="Donata Nagliute" userId="065ce00a-7c32-43db-a28d-c2cd8cf29a73" providerId="ADAL" clId="{DED514BB-8596-41EC-ADB7-676BE7319A7B}" dt="2026-07-08T21:03:31.826" v="58" actId="13926"/>
          <ac:spMkLst>
            <pc:docMk/>
            <pc:sldMk cId="3626115495" sldId="288"/>
            <ac:spMk id="20" creationId="{B81FE1DB-6243-D077-8816-1A9F07546009}"/>
          </ac:spMkLst>
        </pc:spChg>
        <pc:spChg chg="mod">
          <ac:chgData name="Donata Nagliute" userId="065ce00a-7c32-43db-a28d-c2cd8cf29a73" providerId="ADAL" clId="{DED514BB-8596-41EC-ADB7-676BE7319A7B}" dt="2026-07-08T21:04:01.923" v="60" actId="207"/>
          <ac:spMkLst>
            <pc:docMk/>
            <pc:sldMk cId="3626115495" sldId="288"/>
            <ac:spMk id="21" creationId="{967C2DCE-952E-30F9-2787-3993AC72CFE1}"/>
          </ac:spMkLst>
        </pc:spChg>
        <pc:spChg chg="mod">
          <ac:chgData name="Donata Nagliute" userId="065ce00a-7c32-43db-a28d-c2cd8cf29a73" providerId="ADAL" clId="{DED514BB-8596-41EC-ADB7-676BE7319A7B}" dt="2026-07-13T20:08:00.703" v="2008" actId="313"/>
          <ac:spMkLst>
            <pc:docMk/>
            <pc:sldMk cId="3626115495" sldId="288"/>
            <ac:spMk id="22" creationId="{7A9F4726-1012-12E9-8D7B-091BB5B1F829}"/>
          </ac:spMkLst>
        </pc:spChg>
        <pc:spChg chg="mod">
          <ac:chgData name="Donata Nagliute" userId="065ce00a-7c32-43db-a28d-c2cd8cf29a73" providerId="ADAL" clId="{DED514BB-8596-41EC-ADB7-676BE7319A7B}" dt="2026-07-11T16:00:14.117" v="1396" actId="14100"/>
          <ac:spMkLst>
            <pc:docMk/>
            <pc:sldMk cId="3626115495" sldId="288"/>
            <ac:spMk id="23" creationId="{82C88B94-96CD-47DE-F698-97031AF5E9ED}"/>
          </ac:spMkLst>
        </pc:spChg>
        <pc:spChg chg="add mod">
          <ac:chgData name="Donata Nagliute" userId="065ce00a-7c32-43db-a28d-c2cd8cf29a73" providerId="ADAL" clId="{DED514BB-8596-41EC-ADB7-676BE7319A7B}" dt="2026-07-08T21:07:23.192" v="93" actId="207"/>
          <ac:spMkLst>
            <pc:docMk/>
            <pc:sldMk cId="3626115495" sldId="288"/>
            <ac:spMk id="25" creationId="{24B3AE6C-C2F0-6352-E8F9-12C094F5C7D7}"/>
          </ac:spMkLst>
        </pc:spChg>
        <pc:spChg chg="mod">
          <ac:chgData name="Donata Nagliute" userId="065ce00a-7c32-43db-a28d-c2cd8cf29a73" providerId="ADAL" clId="{DED514BB-8596-41EC-ADB7-676BE7319A7B}" dt="2026-07-11T15:42:41.106" v="1368" actId="1076"/>
          <ac:spMkLst>
            <pc:docMk/>
            <pc:sldMk cId="3626115495" sldId="288"/>
            <ac:spMk id="26" creationId="{FA3743CB-BD25-C965-5217-6FB4D100F61A}"/>
          </ac:spMkLst>
        </pc:spChg>
        <pc:spChg chg="mod">
          <ac:chgData name="Donata Nagliute" userId="065ce00a-7c32-43db-a28d-c2cd8cf29a73" providerId="ADAL" clId="{DED514BB-8596-41EC-ADB7-676BE7319A7B}" dt="2026-07-11T15:43:06.338" v="1378" actId="1076"/>
          <ac:spMkLst>
            <pc:docMk/>
            <pc:sldMk cId="3626115495" sldId="288"/>
            <ac:spMk id="28" creationId="{46385422-8995-449C-6FD8-647A07BB5E70}"/>
          </ac:spMkLst>
        </pc:spChg>
      </pc:sldChg>
      <pc:sldChg chg="addSp delSp modSp add mod ord setBg modNotesTx">
        <pc:chgData name="Donata Nagliute" userId="065ce00a-7c32-43db-a28d-c2cd8cf29a73" providerId="ADAL" clId="{DED514BB-8596-41EC-ADB7-676BE7319A7B}" dt="2026-07-12T11:00:28.635" v="1753" actId="1076"/>
        <pc:sldMkLst>
          <pc:docMk/>
          <pc:sldMk cId="0" sldId="289"/>
        </pc:sldMkLst>
        <pc:spChg chg="mod">
          <ac:chgData name="Donata Nagliute" userId="065ce00a-7c32-43db-a28d-c2cd8cf29a73" providerId="ADAL" clId="{DED514BB-8596-41EC-ADB7-676BE7319A7B}" dt="2026-07-11T14:39:52.475" v="927" actId="207"/>
          <ac:spMkLst>
            <pc:docMk/>
            <pc:sldMk cId="0" sldId="289"/>
            <ac:spMk id="2" creationId="{00000000-0000-0000-0000-000000000000}"/>
          </ac:spMkLst>
        </pc:spChg>
        <pc:spChg chg="mod">
          <ac:chgData name="Donata Nagliute" userId="065ce00a-7c32-43db-a28d-c2cd8cf29a73" providerId="ADAL" clId="{DED514BB-8596-41EC-ADB7-676BE7319A7B}" dt="2026-07-11T14:56:12.862" v="998" actId="20577"/>
          <ac:spMkLst>
            <pc:docMk/>
            <pc:sldMk cId="0" sldId="289"/>
            <ac:spMk id="6" creationId="{00000000-0000-0000-0000-000000000000}"/>
          </ac:spMkLst>
        </pc:spChg>
        <pc:spChg chg="mod">
          <ac:chgData name="Donata Nagliute" userId="065ce00a-7c32-43db-a28d-c2cd8cf29a73" providerId="ADAL" clId="{DED514BB-8596-41EC-ADB7-676BE7319A7B}" dt="2026-07-11T08:41:04.988" v="126"/>
          <ac:spMkLst>
            <pc:docMk/>
            <pc:sldMk cId="0" sldId="289"/>
            <ac:spMk id="8" creationId="{00000000-0000-0000-0000-000000000000}"/>
          </ac:spMkLst>
        </pc:spChg>
        <pc:picChg chg="add mod">
          <ac:chgData name="Donata Nagliute" userId="065ce00a-7c32-43db-a28d-c2cd8cf29a73" providerId="ADAL" clId="{DED514BB-8596-41EC-ADB7-676BE7319A7B}" dt="2026-07-12T11:00:28.635" v="1753" actId="1076"/>
          <ac:picMkLst>
            <pc:docMk/>
            <pc:sldMk cId="0" sldId="289"/>
            <ac:picMk id="9" creationId="{58CD12EB-6789-A149-0FD3-B71A231BD869}"/>
          </ac:picMkLst>
        </pc:picChg>
        <pc:picChg chg="add del mod">
          <ac:chgData name="Donata Nagliute" userId="065ce00a-7c32-43db-a28d-c2cd8cf29a73" providerId="ADAL" clId="{DED514BB-8596-41EC-ADB7-676BE7319A7B}" dt="2026-07-12T11:00:24.726" v="1751" actId="478"/>
          <ac:picMkLst>
            <pc:docMk/>
            <pc:sldMk cId="0" sldId="289"/>
            <ac:picMk id="11" creationId="{2EAAB5E4-3AEF-EFCE-ABE5-F35D586D7884}"/>
          </ac:picMkLst>
        </pc:picChg>
      </pc:sldChg>
      <pc:sldChg chg="addSp delSp modSp add del mod setBg modNotesTx">
        <pc:chgData name="Donata Nagliute" userId="065ce00a-7c32-43db-a28d-c2cd8cf29a73" providerId="ADAL" clId="{DED514BB-8596-41EC-ADB7-676BE7319A7B}" dt="2026-07-13T20:22:44.212" v="2012" actId="27636"/>
        <pc:sldMkLst>
          <pc:docMk/>
          <pc:sldMk cId="0" sldId="290"/>
        </pc:sldMkLst>
        <pc:spChg chg="mod">
          <ac:chgData name="Donata Nagliute" userId="065ce00a-7c32-43db-a28d-c2cd8cf29a73" providerId="ADAL" clId="{DED514BB-8596-41EC-ADB7-676BE7319A7B}" dt="2026-07-11T16:27:37.284" v="1591" actId="20577"/>
          <ac:spMkLst>
            <pc:docMk/>
            <pc:sldMk cId="0" sldId="290"/>
            <ac:spMk id="3" creationId="{00000000-0000-0000-0000-000000000000}"/>
          </ac:spMkLst>
        </pc:spChg>
        <pc:spChg chg="add mod">
          <ac:chgData name="Donata Nagliute" userId="065ce00a-7c32-43db-a28d-c2cd8cf29a73" providerId="ADAL" clId="{DED514BB-8596-41EC-ADB7-676BE7319A7B}" dt="2026-07-12T11:30:01.141" v="1780" actId="1076"/>
          <ac:spMkLst>
            <pc:docMk/>
            <pc:sldMk cId="0" sldId="290"/>
            <ac:spMk id="5" creationId="{DA7FE902-1E4E-E859-A4CF-C53A89BD93FA}"/>
          </ac:spMkLst>
        </pc:spChg>
        <pc:spChg chg="mod">
          <ac:chgData name="Donata Nagliute" userId="065ce00a-7c32-43db-a28d-c2cd8cf29a73" providerId="ADAL" clId="{DED514BB-8596-41EC-ADB7-676BE7319A7B}" dt="2026-07-11T11:45:19.315" v="312" actId="255"/>
          <ac:spMkLst>
            <pc:docMk/>
            <pc:sldMk cId="0" sldId="290"/>
            <ac:spMk id="7" creationId="{00000000-0000-0000-0000-000000000000}"/>
          </ac:spMkLst>
        </pc:spChg>
        <pc:spChg chg="mod">
          <ac:chgData name="Donata Nagliute" userId="065ce00a-7c32-43db-a28d-c2cd8cf29a73" providerId="ADAL" clId="{DED514BB-8596-41EC-ADB7-676BE7319A7B}" dt="2026-07-11T11:45:13.144" v="311" actId="27636"/>
          <ac:spMkLst>
            <pc:docMk/>
            <pc:sldMk cId="0" sldId="290"/>
            <ac:spMk id="8" creationId="{00000000-0000-0000-0000-000000000000}"/>
          </ac:spMkLst>
        </pc:spChg>
        <pc:spChg chg="mod">
          <ac:chgData name="Donata Nagliute" userId="065ce00a-7c32-43db-a28d-c2cd8cf29a73" providerId="ADAL" clId="{DED514BB-8596-41EC-ADB7-676BE7319A7B}" dt="2026-07-11T11:45:53.491" v="323" actId="14100"/>
          <ac:spMkLst>
            <pc:docMk/>
            <pc:sldMk cId="0" sldId="290"/>
            <ac:spMk id="9" creationId="{00000000-0000-0000-0000-000000000000}"/>
          </ac:spMkLst>
        </pc:spChg>
        <pc:spChg chg="mod">
          <ac:chgData name="Donata Nagliute" userId="065ce00a-7c32-43db-a28d-c2cd8cf29a73" providerId="ADAL" clId="{DED514BB-8596-41EC-ADB7-676BE7319A7B}" dt="2026-07-11T11:46:02.041" v="325" actId="1076"/>
          <ac:spMkLst>
            <pc:docMk/>
            <pc:sldMk cId="0" sldId="290"/>
            <ac:spMk id="10" creationId="{00000000-0000-0000-0000-000000000000}"/>
          </ac:spMkLst>
        </pc:spChg>
        <pc:spChg chg="mod">
          <ac:chgData name="Donata Nagliute" userId="065ce00a-7c32-43db-a28d-c2cd8cf29a73" providerId="ADAL" clId="{DED514BB-8596-41EC-ADB7-676BE7319A7B}" dt="2026-07-11T11:46:16.531" v="331" actId="403"/>
          <ac:spMkLst>
            <pc:docMk/>
            <pc:sldMk cId="0" sldId="290"/>
            <ac:spMk id="11" creationId="{00000000-0000-0000-0000-000000000000}"/>
          </ac:spMkLst>
        </pc:spChg>
        <pc:spChg chg="mod">
          <ac:chgData name="Donata Nagliute" userId="065ce00a-7c32-43db-a28d-c2cd8cf29a73" providerId="ADAL" clId="{DED514BB-8596-41EC-ADB7-676BE7319A7B}" dt="2026-07-11T16:04:12.658" v="1432" actId="1076"/>
          <ac:spMkLst>
            <pc:docMk/>
            <pc:sldMk cId="0" sldId="290"/>
            <ac:spMk id="12" creationId="{00000000-0000-0000-0000-000000000000}"/>
          </ac:spMkLst>
        </pc:spChg>
        <pc:spChg chg="mod">
          <ac:chgData name="Donata Nagliute" userId="065ce00a-7c32-43db-a28d-c2cd8cf29a73" providerId="ADAL" clId="{DED514BB-8596-41EC-ADB7-676BE7319A7B}" dt="2026-07-11T11:46:24.070" v="332" actId="255"/>
          <ac:spMkLst>
            <pc:docMk/>
            <pc:sldMk cId="0" sldId="290"/>
            <ac:spMk id="13" creationId="{00000000-0000-0000-0000-000000000000}"/>
          </ac:spMkLst>
        </pc:spChg>
        <pc:spChg chg="mod">
          <ac:chgData name="Donata Nagliute" userId="065ce00a-7c32-43db-a28d-c2cd8cf29a73" providerId="ADAL" clId="{DED514BB-8596-41EC-ADB7-676BE7319A7B}" dt="2026-07-13T20:22:44.212" v="2012" actId="27636"/>
          <ac:spMkLst>
            <pc:docMk/>
            <pc:sldMk cId="0" sldId="290"/>
            <ac:spMk id="14" creationId="{00000000-0000-0000-0000-000000000000}"/>
          </ac:spMkLst>
        </pc:spChg>
        <pc:spChg chg="mod">
          <ac:chgData name="Donata Nagliute" userId="065ce00a-7c32-43db-a28d-c2cd8cf29a73" providerId="ADAL" clId="{DED514BB-8596-41EC-ADB7-676BE7319A7B}" dt="2026-07-11T11:46:47.087" v="340" actId="14100"/>
          <ac:spMkLst>
            <pc:docMk/>
            <pc:sldMk cId="0" sldId="290"/>
            <ac:spMk id="16" creationId="{00000000-0000-0000-0000-000000000000}"/>
          </ac:spMkLst>
        </pc:spChg>
        <pc:spChg chg="mod">
          <ac:chgData name="Donata Nagliute" userId="065ce00a-7c32-43db-a28d-c2cd8cf29a73" providerId="ADAL" clId="{DED514BB-8596-41EC-ADB7-676BE7319A7B}" dt="2026-07-11T11:46:53.658" v="345" actId="27636"/>
          <ac:spMkLst>
            <pc:docMk/>
            <pc:sldMk cId="0" sldId="290"/>
            <ac:spMk id="17" creationId="{00000000-0000-0000-0000-000000000000}"/>
          </ac:spMkLst>
        </pc:spChg>
        <pc:spChg chg="mod">
          <ac:chgData name="Donata Nagliute" userId="065ce00a-7c32-43db-a28d-c2cd8cf29a73" providerId="ADAL" clId="{DED514BB-8596-41EC-ADB7-676BE7319A7B}" dt="2026-07-11T11:46:58.891" v="346" actId="255"/>
          <ac:spMkLst>
            <pc:docMk/>
            <pc:sldMk cId="0" sldId="290"/>
            <ac:spMk id="19" creationId="{00000000-0000-0000-0000-000000000000}"/>
          </ac:spMkLst>
        </pc:spChg>
        <pc:spChg chg="mod">
          <ac:chgData name="Donata Nagliute" userId="065ce00a-7c32-43db-a28d-c2cd8cf29a73" providerId="ADAL" clId="{DED514BB-8596-41EC-ADB7-676BE7319A7B}" dt="2026-07-11T11:47:18.696" v="361" actId="27636"/>
          <ac:spMkLst>
            <pc:docMk/>
            <pc:sldMk cId="0" sldId="290"/>
            <ac:spMk id="20" creationId="{00000000-0000-0000-0000-000000000000}"/>
          </ac:spMkLst>
        </pc:spChg>
        <pc:spChg chg="del">
          <ac:chgData name="Donata Nagliute" userId="065ce00a-7c32-43db-a28d-c2cd8cf29a73" providerId="ADAL" clId="{DED514BB-8596-41EC-ADB7-676BE7319A7B}" dt="2026-07-11T08:55:54.785" v="135" actId="478"/>
          <ac:spMkLst>
            <pc:docMk/>
            <pc:sldMk cId="0" sldId="290"/>
            <ac:spMk id="23" creationId="{00000000-0000-0000-0000-000000000000}"/>
          </ac:spMkLst>
        </pc:spChg>
        <pc:spChg chg="del mod">
          <ac:chgData name="Donata Nagliute" userId="065ce00a-7c32-43db-a28d-c2cd8cf29a73" providerId="ADAL" clId="{DED514BB-8596-41EC-ADB7-676BE7319A7B}" dt="2026-07-11T11:44:46.415" v="302" actId="14100"/>
          <ac:spMkLst>
            <pc:docMk/>
            <pc:sldMk cId="0" sldId="290"/>
            <ac:spMk id="25" creationId="{00000000-0000-0000-0000-000000000000}"/>
          </ac:spMkLst>
        </pc:spChg>
        <pc:spChg chg="mod">
          <ac:chgData name="Donata Nagliute" userId="065ce00a-7c32-43db-a28d-c2cd8cf29a73" providerId="ADAL" clId="{DED514BB-8596-41EC-ADB7-676BE7319A7B}" dt="2026-07-11T11:45:02.223" v="306" actId="255"/>
          <ac:spMkLst>
            <pc:docMk/>
            <pc:sldMk cId="0" sldId="290"/>
            <ac:spMk id="26" creationId="{00000000-0000-0000-0000-000000000000}"/>
          </ac:spMkLst>
        </pc:spChg>
        <pc:spChg chg="mod">
          <ac:chgData name="Donata Nagliute" userId="065ce00a-7c32-43db-a28d-c2cd8cf29a73" providerId="ADAL" clId="{DED514BB-8596-41EC-ADB7-676BE7319A7B}" dt="2026-07-11T11:44:55.181" v="305" actId="403"/>
          <ac:spMkLst>
            <pc:docMk/>
            <pc:sldMk cId="0" sldId="290"/>
            <ac:spMk id="27" creationId="{00000000-0000-0000-0000-000000000000}"/>
          </ac:spMkLst>
        </pc:spChg>
        <pc:spChg chg="mod">
          <ac:chgData name="Donata Nagliute" userId="065ce00a-7c32-43db-a28d-c2cd8cf29a73" providerId="ADAL" clId="{DED514BB-8596-41EC-ADB7-676BE7319A7B}" dt="2026-07-11T20:04:31.377" v="1728" actId="20577"/>
          <ac:spMkLst>
            <pc:docMk/>
            <pc:sldMk cId="0" sldId="290"/>
            <ac:spMk id="32" creationId="{00000000-0000-0000-0000-000000000000}"/>
          </ac:spMkLst>
        </pc:spChg>
      </pc:sldChg>
      <pc:sldChg chg="addSp delSp modSp add del mod ord setBg modNotesTx">
        <pc:chgData name="Donata Nagliute" userId="065ce00a-7c32-43db-a28d-c2cd8cf29a73" providerId="ADAL" clId="{DED514BB-8596-41EC-ADB7-676BE7319A7B}" dt="2026-07-12T12:29:42.167" v="1965" actId="20577"/>
        <pc:sldMkLst>
          <pc:docMk/>
          <pc:sldMk cId="0" sldId="291"/>
        </pc:sldMkLst>
        <pc:spChg chg="mod">
          <ac:chgData name="Donata Nagliute" userId="065ce00a-7c32-43db-a28d-c2cd8cf29a73" providerId="ADAL" clId="{DED514BB-8596-41EC-ADB7-676BE7319A7B}" dt="2026-07-11T15:08:00.559" v="1107" actId="20577"/>
          <ac:spMkLst>
            <pc:docMk/>
            <pc:sldMk cId="0" sldId="291"/>
            <ac:spMk id="3" creationId="{00000000-0000-0000-0000-000000000000}"/>
          </ac:spMkLst>
        </pc:spChg>
        <pc:spChg chg="mod">
          <ac:chgData name="Donata Nagliute" userId="065ce00a-7c32-43db-a28d-c2cd8cf29a73" providerId="ADAL" clId="{DED514BB-8596-41EC-ADB7-676BE7319A7B}" dt="2026-07-11T13:24:34.743" v="403" actId="14100"/>
          <ac:spMkLst>
            <pc:docMk/>
            <pc:sldMk cId="0" sldId="291"/>
            <ac:spMk id="5" creationId="{00000000-0000-0000-0000-000000000000}"/>
          </ac:spMkLst>
        </pc:spChg>
        <pc:spChg chg="add mod">
          <ac:chgData name="Donata Nagliute" userId="065ce00a-7c32-43db-a28d-c2cd8cf29a73" providerId="ADAL" clId="{DED514BB-8596-41EC-ADB7-676BE7319A7B}" dt="2026-07-12T11:42:04.617" v="1827" actId="1076"/>
          <ac:spMkLst>
            <pc:docMk/>
            <pc:sldMk cId="0" sldId="291"/>
            <ac:spMk id="7" creationId="{3CE1342F-C81D-44E3-CEB5-E43BF527ADBB}"/>
          </ac:spMkLst>
        </pc:spChg>
        <pc:spChg chg="mod">
          <ac:chgData name="Donata Nagliute" userId="065ce00a-7c32-43db-a28d-c2cd8cf29a73" providerId="ADAL" clId="{DED514BB-8596-41EC-ADB7-676BE7319A7B}" dt="2026-07-11T13:22:27.863" v="381" actId="1076"/>
          <ac:spMkLst>
            <pc:docMk/>
            <pc:sldMk cId="0" sldId="291"/>
            <ac:spMk id="8" creationId="{00000000-0000-0000-0000-000000000000}"/>
          </ac:spMkLst>
        </pc:spChg>
        <pc:spChg chg="mod">
          <ac:chgData name="Donata Nagliute" userId="065ce00a-7c32-43db-a28d-c2cd8cf29a73" providerId="ADAL" clId="{DED514BB-8596-41EC-ADB7-676BE7319A7B}" dt="2026-07-11T13:22:38.638" v="383" actId="1076"/>
          <ac:spMkLst>
            <pc:docMk/>
            <pc:sldMk cId="0" sldId="291"/>
            <ac:spMk id="9" creationId="{00000000-0000-0000-0000-000000000000}"/>
          </ac:spMkLst>
        </pc:spChg>
        <pc:spChg chg="mod">
          <ac:chgData name="Donata Nagliute" userId="065ce00a-7c32-43db-a28d-c2cd8cf29a73" providerId="ADAL" clId="{DED514BB-8596-41EC-ADB7-676BE7319A7B}" dt="2026-07-11T13:22:14.380" v="379" actId="1076"/>
          <ac:spMkLst>
            <pc:docMk/>
            <pc:sldMk cId="0" sldId="291"/>
            <ac:spMk id="10" creationId="{00000000-0000-0000-0000-000000000000}"/>
          </ac:spMkLst>
        </pc:spChg>
        <pc:spChg chg="mod">
          <ac:chgData name="Donata Nagliute" userId="065ce00a-7c32-43db-a28d-c2cd8cf29a73" providerId="ADAL" clId="{DED514BB-8596-41EC-ADB7-676BE7319A7B}" dt="2026-07-11T13:23:27.428" v="395" actId="1076"/>
          <ac:spMkLst>
            <pc:docMk/>
            <pc:sldMk cId="0" sldId="291"/>
            <ac:spMk id="11" creationId="{00000000-0000-0000-0000-000000000000}"/>
          </ac:spMkLst>
        </pc:spChg>
        <pc:spChg chg="mod">
          <ac:chgData name="Donata Nagliute" userId="065ce00a-7c32-43db-a28d-c2cd8cf29a73" providerId="ADAL" clId="{DED514BB-8596-41EC-ADB7-676BE7319A7B}" dt="2026-07-11T13:23:24.776" v="391" actId="1076"/>
          <ac:spMkLst>
            <pc:docMk/>
            <pc:sldMk cId="0" sldId="291"/>
            <ac:spMk id="12" creationId="{00000000-0000-0000-0000-000000000000}"/>
          </ac:spMkLst>
        </pc:spChg>
        <pc:spChg chg="mod">
          <ac:chgData name="Donata Nagliute" userId="065ce00a-7c32-43db-a28d-c2cd8cf29a73" providerId="ADAL" clId="{DED514BB-8596-41EC-ADB7-676BE7319A7B}" dt="2026-07-11T15:04:44.594" v="1103" actId="1076"/>
          <ac:spMkLst>
            <pc:docMk/>
            <pc:sldMk cId="0" sldId="291"/>
            <ac:spMk id="20" creationId="{00000000-0000-0000-0000-000000000000}"/>
          </ac:spMkLst>
        </pc:spChg>
        <pc:spChg chg="mod">
          <ac:chgData name="Donata Nagliute" userId="065ce00a-7c32-43db-a28d-c2cd8cf29a73" providerId="ADAL" clId="{DED514BB-8596-41EC-ADB7-676BE7319A7B}" dt="2026-07-11T20:08:42.807" v="1750" actId="14100"/>
          <ac:spMkLst>
            <pc:docMk/>
            <pc:sldMk cId="0" sldId="291"/>
            <ac:spMk id="29" creationId="{00000000-0000-0000-0000-000000000000}"/>
          </ac:spMkLst>
        </pc:spChg>
        <pc:spChg chg="mod">
          <ac:chgData name="Donata Nagliute" userId="065ce00a-7c32-43db-a28d-c2cd8cf29a73" providerId="ADAL" clId="{DED514BB-8596-41EC-ADB7-676BE7319A7B}" dt="2026-07-11T15:04:22.793" v="1089" actId="1076"/>
          <ac:spMkLst>
            <pc:docMk/>
            <pc:sldMk cId="0" sldId="291"/>
            <ac:spMk id="34" creationId="{00000000-0000-0000-0000-000000000000}"/>
          </ac:spMkLst>
        </pc:spChg>
        <pc:spChg chg="mod">
          <ac:chgData name="Donata Nagliute" userId="065ce00a-7c32-43db-a28d-c2cd8cf29a73" providerId="ADAL" clId="{DED514BB-8596-41EC-ADB7-676BE7319A7B}" dt="2026-07-11T15:04:26.477" v="1090" actId="1076"/>
          <ac:spMkLst>
            <pc:docMk/>
            <pc:sldMk cId="0" sldId="291"/>
            <ac:spMk id="48" creationId="{00000000-0000-0000-0000-000000000000}"/>
          </ac:spMkLst>
        </pc:spChg>
        <pc:spChg chg="mod">
          <ac:chgData name="Donata Nagliute" userId="065ce00a-7c32-43db-a28d-c2cd8cf29a73" providerId="ADAL" clId="{DED514BB-8596-41EC-ADB7-676BE7319A7B}" dt="2026-07-11T15:04:33.281" v="1094" actId="403"/>
          <ac:spMkLst>
            <pc:docMk/>
            <pc:sldMk cId="0" sldId="291"/>
            <ac:spMk id="49" creationId="{00000000-0000-0000-0000-000000000000}"/>
          </ac:spMkLst>
        </pc:spChg>
        <pc:spChg chg="mod">
          <ac:chgData name="Donata Nagliute" userId="065ce00a-7c32-43db-a28d-c2cd8cf29a73" providerId="ADAL" clId="{DED514BB-8596-41EC-ADB7-676BE7319A7B}" dt="2026-07-11T15:04:19.544" v="1088" actId="403"/>
          <ac:spMkLst>
            <pc:docMk/>
            <pc:sldMk cId="0" sldId="291"/>
            <ac:spMk id="50" creationId="{00000000-0000-0000-0000-000000000000}"/>
          </ac:spMkLst>
        </pc:spChg>
        <pc:spChg chg="mod">
          <ac:chgData name="Donata Nagliute" userId="065ce00a-7c32-43db-a28d-c2cd8cf29a73" providerId="ADAL" clId="{DED514BB-8596-41EC-ADB7-676BE7319A7B}" dt="2026-07-11T15:04:37.177" v="1098" actId="403"/>
          <ac:spMkLst>
            <pc:docMk/>
            <pc:sldMk cId="0" sldId="291"/>
            <ac:spMk id="51" creationId="{00000000-0000-0000-0000-000000000000}"/>
          </ac:spMkLst>
        </pc:spChg>
        <pc:spChg chg="mod">
          <ac:chgData name="Donata Nagliute" userId="065ce00a-7c32-43db-a28d-c2cd8cf29a73" providerId="ADAL" clId="{DED514BB-8596-41EC-ADB7-676BE7319A7B}" dt="2026-07-11T15:04:40.693" v="1102" actId="403"/>
          <ac:spMkLst>
            <pc:docMk/>
            <pc:sldMk cId="0" sldId="291"/>
            <ac:spMk id="52" creationId="{00000000-0000-0000-0000-000000000000}"/>
          </ac:spMkLst>
        </pc:spChg>
        <pc:spChg chg="mod">
          <ac:chgData name="Donata Nagliute" userId="065ce00a-7c32-43db-a28d-c2cd8cf29a73" providerId="ADAL" clId="{DED514BB-8596-41EC-ADB7-676BE7319A7B}" dt="2026-07-11T15:04:50.426" v="1106" actId="403"/>
          <ac:spMkLst>
            <pc:docMk/>
            <pc:sldMk cId="0" sldId="291"/>
            <ac:spMk id="53" creationId="{00000000-0000-0000-0000-000000000000}"/>
          </ac:spMkLst>
        </pc:spChg>
        <pc:spChg chg="mod">
          <ac:chgData name="Donata Nagliute" userId="065ce00a-7c32-43db-a28d-c2cd8cf29a73" providerId="ADAL" clId="{DED514BB-8596-41EC-ADB7-676BE7319A7B}" dt="2026-07-11T13:20:28.246" v="366" actId="27636"/>
          <ac:spMkLst>
            <pc:docMk/>
            <pc:sldMk cId="0" sldId="291"/>
            <ac:spMk id="65" creationId="{00000000-0000-0000-0000-000000000000}"/>
          </ac:spMkLst>
        </pc:spChg>
        <pc:spChg chg="mod">
          <ac:chgData name="Donata Nagliute" userId="065ce00a-7c32-43db-a28d-c2cd8cf29a73" providerId="ADAL" clId="{DED514BB-8596-41EC-ADB7-676BE7319A7B}" dt="2026-07-11T13:20:28.246" v="367" actId="27636"/>
          <ac:spMkLst>
            <pc:docMk/>
            <pc:sldMk cId="0" sldId="291"/>
            <ac:spMk id="68" creationId="{00000000-0000-0000-0000-000000000000}"/>
          </ac:spMkLst>
        </pc:spChg>
        <pc:spChg chg="mod">
          <ac:chgData name="Donata Nagliute" userId="065ce00a-7c32-43db-a28d-c2cd8cf29a73" providerId="ADAL" clId="{DED514BB-8596-41EC-ADB7-676BE7319A7B}" dt="2026-07-11T13:20:28.262" v="368" actId="27636"/>
          <ac:spMkLst>
            <pc:docMk/>
            <pc:sldMk cId="0" sldId="291"/>
            <ac:spMk id="71" creationId="{00000000-0000-0000-0000-000000000000}"/>
          </ac:spMkLst>
        </pc:spChg>
        <pc:spChg chg="mod">
          <ac:chgData name="Donata Nagliute" userId="065ce00a-7c32-43db-a28d-c2cd8cf29a73" providerId="ADAL" clId="{DED514BB-8596-41EC-ADB7-676BE7319A7B}" dt="2026-07-11T20:05:10.176" v="1742" actId="20577"/>
          <ac:spMkLst>
            <pc:docMk/>
            <pc:sldMk cId="0" sldId="291"/>
            <ac:spMk id="73" creationId="{00000000-0000-0000-0000-000000000000}"/>
          </ac:spMkLst>
        </pc:spChg>
        <pc:spChg chg="add del mod">
          <ac:chgData name="Donata Nagliute" userId="065ce00a-7c32-43db-a28d-c2cd8cf29a73" providerId="ADAL" clId="{DED514BB-8596-41EC-ADB7-676BE7319A7B}" dt="2026-07-11T13:23:54.940" v="401" actId="14100"/>
          <ac:spMkLst>
            <pc:docMk/>
            <pc:sldMk cId="0" sldId="291"/>
            <ac:spMk id="75" creationId="{97A3867A-62F5-235C-E062-C99AA511B80B}"/>
          </ac:spMkLst>
        </pc:spChg>
      </pc:sldChg>
      <pc:sldChg chg="delSp modSp add mod setBg modNotesTx">
        <pc:chgData name="Donata Nagliute" userId="065ce00a-7c32-43db-a28d-c2cd8cf29a73" providerId="ADAL" clId="{DED514BB-8596-41EC-ADB7-676BE7319A7B}" dt="2026-07-12T11:43:57.141" v="1829" actId="33524"/>
        <pc:sldMkLst>
          <pc:docMk/>
          <pc:sldMk cId="0" sldId="292"/>
        </pc:sldMkLst>
        <pc:spChg chg="mod">
          <ac:chgData name="Donata Nagliute" userId="065ce00a-7c32-43db-a28d-c2cd8cf29a73" providerId="ADAL" clId="{DED514BB-8596-41EC-ADB7-676BE7319A7B}" dt="2026-07-11T13:37:10.602" v="428" actId="20577"/>
          <ac:spMkLst>
            <pc:docMk/>
            <pc:sldMk cId="0" sldId="292"/>
            <ac:spMk id="3" creationId="{00000000-0000-0000-0000-000000000000}"/>
          </ac:spMkLst>
        </pc:spChg>
        <pc:spChg chg="mod">
          <ac:chgData name="Donata Nagliute" userId="065ce00a-7c32-43db-a28d-c2cd8cf29a73" providerId="ADAL" clId="{DED514BB-8596-41EC-ADB7-676BE7319A7B}" dt="2026-07-11T15:00:26.604" v="1037" actId="20577"/>
          <ac:spMkLst>
            <pc:docMk/>
            <pc:sldMk cId="0" sldId="292"/>
            <ac:spMk id="8" creationId="{00000000-0000-0000-0000-000000000000}"/>
          </ac:spMkLst>
        </pc:spChg>
        <pc:spChg chg="mod">
          <ac:chgData name="Donata Nagliute" userId="065ce00a-7c32-43db-a28d-c2cd8cf29a73" providerId="ADAL" clId="{DED514BB-8596-41EC-ADB7-676BE7319A7B}" dt="2026-07-11T14:59:31.818" v="1020" actId="1076"/>
          <ac:spMkLst>
            <pc:docMk/>
            <pc:sldMk cId="0" sldId="292"/>
            <ac:spMk id="15" creationId="{00000000-0000-0000-0000-000000000000}"/>
          </ac:spMkLst>
        </pc:spChg>
        <pc:spChg chg="mod">
          <ac:chgData name="Donata Nagliute" userId="065ce00a-7c32-43db-a28d-c2cd8cf29a73" providerId="ADAL" clId="{DED514BB-8596-41EC-ADB7-676BE7319A7B}" dt="2026-07-11T14:59:42.752" v="1022" actId="1076"/>
          <ac:spMkLst>
            <pc:docMk/>
            <pc:sldMk cId="0" sldId="292"/>
            <ac:spMk id="16" creationId="{00000000-0000-0000-0000-000000000000}"/>
          </ac:spMkLst>
        </pc:spChg>
        <pc:spChg chg="mod">
          <ac:chgData name="Donata Nagliute" userId="065ce00a-7c32-43db-a28d-c2cd8cf29a73" providerId="ADAL" clId="{DED514BB-8596-41EC-ADB7-676BE7319A7B}" dt="2026-07-11T14:59:35.812" v="1021" actId="1076"/>
          <ac:spMkLst>
            <pc:docMk/>
            <pc:sldMk cId="0" sldId="292"/>
            <ac:spMk id="17" creationId="{00000000-0000-0000-0000-000000000000}"/>
          </ac:spMkLst>
        </pc:spChg>
        <pc:spChg chg="mod">
          <ac:chgData name="Donata Nagliute" userId="065ce00a-7c32-43db-a28d-c2cd8cf29a73" providerId="ADAL" clId="{DED514BB-8596-41EC-ADB7-676BE7319A7B}" dt="2026-07-11T20:04:56.452" v="1739" actId="20577"/>
          <ac:spMkLst>
            <pc:docMk/>
            <pc:sldMk cId="0" sldId="292"/>
            <ac:spMk id="18" creationId="{00000000-0000-0000-0000-000000000000}"/>
          </ac:spMkLst>
        </pc:spChg>
        <pc:spChg chg="mod">
          <ac:chgData name="Donata Nagliute" userId="065ce00a-7c32-43db-a28d-c2cd8cf29a73" providerId="ADAL" clId="{DED514BB-8596-41EC-ADB7-676BE7319A7B}" dt="2026-07-11T13:39:41.037" v="478" actId="20577"/>
          <ac:spMkLst>
            <pc:docMk/>
            <pc:sldMk cId="0" sldId="292"/>
            <ac:spMk id="19" creationId="{00000000-0000-0000-0000-000000000000}"/>
          </ac:spMkLst>
        </pc:spChg>
        <pc:graphicFrameChg chg="mod modGraphic">
          <ac:chgData name="Donata Nagliute" userId="065ce00a-7c32-43db-a28d-c2cd8cf29a73" providerId="ADAL" clId="{DED514BB-8596-41EC-ADB7-676BE7319A7B}" dt="2026-07-11T14:59:55.816" v="1025" actId="403"/>
          <ac:graphicFrameMkLst>
            <pc:docMk/>
            <pc:sldMk cId="0" sldId="292"/>
            <ac:graphicFrameMk id="11" creationId="{00000000-0000-0000-0000-000000000000}"/>
          </ac:graphicFrameMkLst>
        </pc:graphicFrameChg>
      </pc:sldChg>
      <pc:sldChg chg="delSp modSp add mod setBg modNotesTx">
        <pc:chgData name="Donata Nagliute" userId="065ce00a-7c32-43db-a28d-c2cd8cf29a73" providerId="ADAL" clId="{DED514BB-8596-41EC-ADB7-676BE7319A7B}" dt="2026-07-12T12:03:55.258" v="1857" actId="20577"/>
        <pc:sldMkLst>
          <pc:docMk/>
          <pc:sldMk cId="0" sldId="293"/>
        </pc:sldMkLst>
        <pc:spChg chg="mod">
          <ac:chgData name="Donata Nagliute" userId="065ce00a-7c32-43db-a28d-c2cd8cf29a73" providerId="ADAL" clId="{DED514BB-8596-41EC-ADB7-676BE7319A7B}" dt="2026-07-11T14:44:03.799" v="935" actId="1076"/>
          <ac:spMkLst>
            <pc:docMk/>
            <pc:sldMk cId="0" sldId="293"/>
            <ac:spMk id="6" creationId="{00000000-0000-0000-0000-000000000000}"/>
          </ac:spMkLst>
        </pc:spChg>
        <pc:spChg chg="mod">
          <ac:chgData name="Donata Nagliute" userId="065ce00a-7c32-43db-a28d-c2cd8cf29a73" providerId="ADAL" clId="{DED514BB-8596-41EC-ADB7-676BE7319A7B}" dt="2026-07-11T14:44:30.054" v="947" actId="403"/>
          <ac:spMkLst>
            <pc:docMk/>
            <pc:sldMk cId="0" sldId="293"/>
            <ac:spMk id="7" creationId="{00000000-0000-0000-0000-000000000000}"/>
          </ac:spMkLst>
        </pc:spChg>
        <pc:spChg chg="mod">
          <ac:chgData name="Donata Nagliute" userId="065ce00a-7c32-43db-a28d-c2cd8cf29a73" providerId="ADAL" clId="{DED514BB-8596-41EC-ADB7-676BE7319A7B}" dt="2026-07-11T14:44:21.238" v="943" actId="403"/>
          <ac:spMkLst>
            <pc:docMk/>
            <pc:sldMk cId="0" sldId="293"/>
            <ac:spMk id="8" creationId="{00000000-0000-0000-0000-000000000000}"/>
          </ac:spMkLst>
        </pc:spChg>
        <pc:spChg chg="mod">
          <ac:chgData name="Donata Nagliute" userId="065ce00a-7c32-43db-a28d-c2cd8cf29a73" providerId="ADAL" clId="{DED514BB-8596-41EC-ADB7-676BE7319A7B}" dt="2026-07-11T14:44:39.745" v="951" actId="403"/>
          <ac:spMkLst>
            <pc:docMk/>
            <pc:sldMk cId="0" sldId="293"/>
            <ac:spMk id="10" creationId="{00000000-0000-0000-0000-000000000000}"/>
          </ac:spMkLst>
        </pc:spChg>
        <pc:spChg chg="mod">
          <ac:chgData name="Donata Nagliute" userId="065ce00a-7c32-43db-a28d-c2cd8cf29a73" providerId="ADAL" clId="{DED514BB-8596-41EC-ADB7-676BE7319A7B}" dt="2026-07-11T14:44:48.353" v="956" actId="120"/>
          <ac:spMkLst>
            <pc:docMk/>
            <pc:sldMk cId="0" sldId="293"/>
            <ac:spMk id="11" creationId="{00000000-0000-0000-0000-000000000000}"/>
          </ac:spMkLst>
        </pc:spChg>
        <pc:spChg chg="mod">
          <ac:chgData name="Donata Nagliute" userId="065ce00a-7c32-43db-a28d-c2cd8cf29a73" providerId="ADAL" clId="{DED514BB-8596-41EC-ADB7-676BE7319A7B}" dt="2026-07-11T14:44:56.799" v="962" actId="404"/>
          <ac:spMkLst>
            <pc:docMk/>
            <pc:sldMk cId="0" sldId="293"/>
            <ac:spMk id="13" creationId="{00000000-0000-0000-0000-000000000000}"/>
          </ac:spMkLst>
        </pc:spChg>
        <pc:spChg chg="mod">
          <ac:chgData name="Donata Nagliute" userId="065ce00a-7c32-43db-a28d-c2cd8cf29a73" providerId="ADAL" clId="{DED514BB-8596-41EC-ADB7-676BE7319A7B}" dt="2026-07-11T14:45:20.099" v="972" actId="120"/>
          <ac:spMkLst>
            <pc:docMk/>
            <pc:sldMk cId="0" sldId="293"/>
            <ac:spMk id="14" creationId="{00000000-0000-0000-0000-000000000000}"/>
          </ac:spMkLst>
        </pc:spChg>
        <pc:spChg chg="mod">
          <ac:chgData name="Donata Nagliute" userId="065ce00a-7c32-43db-a28d-c2cd8cf29a73" providerId="ADAL" clId="{DED514BB-8596-41EC-ADB7-676BE7319A7B}" dt="2026-07-11T16:31:16.434" v="1627" actId="14100"/>
          <ac:spMkLst>
            <pc:docMk/>
            <pc:sldMk cId="0" sldId="293"/>
            <ac:spMk id="15" creationId="{00000000-0000-0000-0000-000000000000}"/>
          </ac:spMkLst>
        </pc:spChg>
        <pc:spChg chg="mod">
          <ac:chgData name="Donata Nagliute" userId="065ce00a-7c32-43db-a28d-c2cd8cf29a73" providerId="ADAL" clId="{DED514BB-8596-41EC-ADB7-676BE7319A7B}" dt="2026-07-11T16:31:13.545" v="1626" actId="14100"/>
          <ac:spMkLst>
            <pc:docMk/>
            <pc:sldMk cId="0" sldId="293"/>
            <ac:spMk id="16" creationId="{00000000-0000-0000-0000-000000000000}"/>
          </ac:spMkLst>
        </pc:spChg>
        <pc:spChg chg="mod">
          <ac:chgData name="Donata Nagliute" userId="065ce00a-7c32-43db-a28d-c2cd8cf29a73" providerId="ADAL" clId="{DED514BB-8596-41EC-ADB7-676BE7319A7B}" dt="2026-07-11T20:05:25.786" v="1745" actId="20577"/>
          <ac:spMkLst>
            <pc:docMk/>
            <pc:sldMk cId="0" sldId="293"/>
            <ac:spMk id="18" creationId="{00000000-0000-0000-0000-000000000000}"/>
          </ac:spMkLst>
        </pc:spChg>
      </pc:sldChg>
      <pc:sldChg chg="addSp delSp modSp add del mod setBg modNotesTx">
        <pc:chgData name="Donata Nagliute" userId="065ce00a-7c32-43db-a28d-c2cd8cf29a73" providerId="ADAL" clId="{DED514BB-8596-41EC-ADB7-676BE7319A7B}" dt="2026-07-12T12:02:01.919" v="1855" actId="20577"/>
        <pc:sldMkLst>
          <pc:docMk/>
          <pc:sldMk cId="0" sldId="294"/>
        </pc:sldMkLst>
        <pc:spChg chg="mod">
          <ac:chgData name="Donata Nagliute" userId="065ce00a-7c32-43db-a28d-c2cd8cf29a73" providerId="ADAL" clId="{DED514BB-8596-41EC-ADB7-676BE7319A7B}" dt="2026-07-11T15:19:06.144" v="1125" actId="207"/>
          <ac:spMkLst>
            <pc:docMk/>
            <pc:sldMk cId="0" sldId="294"/>
            <ac:spMk id="2" creationId="{00000000-0000-0000-0000-000000000000}"/>
          </ac:spMkLst>
        </pc:spChg>
        <pc:spChg chg="mod">
          <ac:chgData name="Donata Nagliute" userId="065ce00a-7c32-43db-a28d-c2cd8cf29a73" providerId="ADAL" clId="{DED514BB-8596-41EC-ADB7-676BE7319A7B}" dt="2026-07-11T15:21:45.096" v="1135" actId="255"/>
          <ac:spMkLst>
            <pc:docMk/>
            <pc:sldMk cId="0" sldId="294"/>
            <ac:spMk id="7" creationId="{00000000-0000-0000-0000-000000000000}"/>
          </ac:spMkLst>
        </pc:spChg>
        <pc:spChg chg="mod">
          <ac:chgData name="Donata Nagliute" userId="065ce00a-7c32-43db-a28d-c2cd8cf29a73" providerId="ADAL" clId="{DED514BB-8596-41EC-ADB7-676BE7319A7B}" dt="2026-07-11T15:22:43.509" v="1159" actId="403"/>
          <ac:spMkLst>
            <pc:docMk/>
            <pc:sldMk cId="0" sldId="294"/>
            <ac:spMk id="8" creationId="{00000000-0000-0000-0000-000000000000}"/>
          </ac:spMkLst>
        </pc:spChg>
        <pc:spChg chg="mod">
          <ac:chgData name="Donata Nagliute" userId="065ce00a-7c32-43db-a28d-c2cd8cf29a73" providerId="ADAL" clId="{DED514BB-8596-41EC-ADB7-676BE7319A7B}" dt="2026-07-11T15:23:39.688" v="1173" actId="1076"/>
          <ac:spMkLst>
            <pc:docMk/>
            <pc:sldMk cId="0" sldId="294"/>
            <ac:spMk id="9" creationId="{00000000-0000-0000-0000-000000000000}"/>
          </ac:spMkLst>
        </pc:spChg>
        <pc:spChg chg="del mod">
          <ac:chgData name="Donata Nagliute" userId="065ce00a-7c32-43db-a28d-c2cd8cf29a73" providerId="ADAL" clId="{DED514BB-8596-41EC-ADB7-676BE7319A7B}" dt="2026-07-11T15:19:57.435" v="1130" actId="478"/>
          <ac:spMkLst>
            <pc:docMk/>
            <pc:sldMk cId="0" sldId="294"/>
            <ac:spMk id="10" creationId="{00000000-0000-0000-0000-000000000000}"/>
          </ac:spMkLst>
        </pc:spChg>
        <pc:spChg chg="del mod">
          <ac:chgData name="Donata Nagliute" userId="065ce00a-7c32-43db-a28d-c2cd8cf29a73" providerId="ADAL" clId="{DED514BB-8596-41EC-ADB7-676BE7319A7B}" dt="2026-07-11T15:21:50.462" v="1136" actId="255"/>
          <ac:spMkLst>
            <pc:docMk/>
            <pc:sldMk cId="0" sldId="294"/>
            <ac:spMk id="11" creationId="{00000000-0000-0000-0000-000000000000}"/>
          </ac:spMkLst>
        </pc:spChg>
        <pc:spChg chg="mod">
          <ac:chgData name="Donata Nagliute" userId="065ce00a-7c32-43db-a28d-c2cd8cf29a73" providerId="ADAL" clId="{DED514BB-8596-41EC-ADB7-676BE7319A7B}" dt="2026-07-11T15:22:38.152" v="1156" actId="403"/>
          <ac:spMkLst>
            <pc:docMk/>
            <pc:sldMk cId="0" sldId="294"/>
            <ac:spMk id="12" creationId="{00000000-0000-0000-0000-000000000000}"/>
          </ac:spMkLst>
        </pc:spChg>
        <pc:spChg chg="mod">
          <ac:chgData name="Donata Nagliute" userId="065ce00a-7c32-43db-a28d-c2cd8cf29a73" providerId="ADAL" clId="{DED514BB-8596-41EC-ADB7-676BE7319A7B}" dt="2026-07-11T15:23:43.908" v="1174" actId="1076"/>
          <ac:spMkLst>
            <pc:docMk/>
            <pc:sldMk cId="0" sldId="294"/>
            <ac:spMk id="13" creationId="{00000000-0000-0000-0000-000000000000}"/>
          </ac:spMkLst>
        </pc:spChg>
        <pc:spChg chg="mod">
          <ac:chgData name="Donata Nagliute" userId="065ce00a-7c32-43db-a28d-c2cd8cf29a73" providerId="ADAL" clId="{DED514BB-8596-41EC-ADB7-676BE7319A7B}" dt="2026-07-11T15:21:58.411" v="1137" actId="255"/>
          <ac:spMkLst>
            <pc:docMk/>
            <pc:sldMk cId="0" sldId="294"/>
            <ac:spMk id="15" creationId="{00000000-0000-0000-0000-000000000000}"/>
          </ac:spMkLst>
        </pc:spChg>
        <pc:spChg chg="mod">
          <ac:chgData name="Donata Nagliute" userId="065ce00a-7c32-43db-a28d-c2cd8cf29a73" providerId="ADAL" clId="{DED514BB-8596-41EC-ADB7-676BE7319A7B}" dt="2026-07-11T15:22:15.892" v="1146" actId="403"/>
          <ac:spMkLst>
            <pc:docMk/>
            <pc:sldMk cId="0" sldId="294"/>
            <ac:spMk id="16" creationId="{00000000-0000-0000-0000-000000000000}"/>
          </ac:spMkLst>
        </pc:spChg>
        <pc:spChg chg="mod">
          <ac:chgData name="Donata Nagliute" userId="065ce00a-7c32-43db-a28d-c2cd8cf29a73" providerId="ADAL" clId="{DED514BB-8596-41EC-ADB7-676BE7319A7B}" dt="2026-07-11T15:23:56.026" v="1183" actId="14100"/>
          <ac:spMkLst>
            <pc:docMk/>
            <pc:sldMk cId="0" sldId="294"/>
            <ac:spMk id="17" creationId="{00000000-0000-0000-0000-000000000000}"/>
          </ac:spMkLst>
        </pc:spChg>
        <pc:spChg chg="mod">
          <ac:chgData name="Donata Nagliute" userId="065ce00a-7c32-43db-a28d-c2cd8cf29a73" providerId="ADAL" clId="{DED514BB-8596-41EC-ADB7-676BE7319A7B}" dt="2026-07-11T15:22:24.375" v="1149" actId="14100"/>
          <ac:spMkLst>
            <pc:docMk/>
            <pc:sldMk cId="0" sldId="294"/>
            <ac:spMk id="18" creationId="{00000000-0000-0000-0000-000000000000}"/>
          </ac:spMkLst>
        </pc:spChg>
        <pc:spChg chg="mod">
          <ac:chgData name="Donata Nagliute" userId="065ce00a-7c32-43db-a28d-c2cd8cf29a73" providerId="ADAL" clId="{DED514BB-8596-41EC-ADB7-676BE7319A7B}" dt="2026-07-11T15:22:32.314" v="1152" actId="1076"/>
          <ac:spMkLst>
            <pc:docMk/>
            <pc:sldMk cId="0" sldId="294"/>
            <ac:spMk id="19" creationId="{00000000-0000-0000-0000-000000000000}"/>
          </ac:spMkLst>
        </pc:spChg>
        <pc:spChg chg="mod">
          <ac:chgData name="Donata Nagliute" userId="065ce00a-7c32-43db-a28d-c2cd8cf29a73" providerId="ADAL" clId="{DED514BB-8596-41EC-ADB7-676BE7319A7B}" dt="2026-07-11T15:22:08.381" v="1142" actId="403"/>
          <ac:spMkLst>
            <pc:docMk/>
            <pc:sldMk cId="0" sldId="294"/>
            <ac:spMk id="20" creationId="{00000000-0000-0000-0000-000000000000}"/>
          </ac:spMkLst>
        </pc:spChg>
        <pc:spChg chg="mod">
          <ac:chgData name="Donata Nagliute" userId="065ce00a-7c32-43db-a28d-c2cd8cf29a73" providerId="ADAL" clId="{DED514BB-8596-41EC-ADB7-676BE7319A7B}" dt="2026-07-11T15:24:20.693" v="1187" actId="403"/>
          <ac:spMkLst>
            <pc:docMk/>
            <pc:sldMk cId="0" sldId="294"/>
            <ac:spMk id="21" creationId="{00000000-0000-0000-0000-000000000000}"/>
          </ac:spMkLst>
        </pc:spChg>
        <pc:spChg chg="add mod">
          <ac:chgData name="Donata Nagliute" userId="065ce00a-7c32-43db-a28d-c2cd8cf29a73" providerId="ADAL" clId="{DED514BB-8596-41EC-ADB7-676BE7319A7B}" dt="2026-07-12T11:59:09.933" v="1854" actId="20577"/>
          <ac:spMkLst>
            <pc:docMk/>
            <pc:sldMk cId="0" sldId="294"/>
            <ac:spMk id="25" creationId="{D9B4269B-CDCB-D4B9-FD6F-D3C47A8B0B33}"/>
          </ac:spMkLst>
        </pc:spChg>
        <pc:spChg chg="mod">
          <ac:chgData name="Donata Nagliute" userId="065ce00a-7c32-43db-a28d-c2cd8cf29a73" providerId="ADAL" clId="{DED514BB-8596-41EC-ADB7-676BE7319A7B}" dt="2026-07-11T15:26:53.048" v="1194" actId="1076"/>
          <ac:spMkLst>
            <pc:docMk/>
            <pc:sldMk cId="0" sldId="294"/>
            <ac:spMk id="28" creationId="{00000000-0000-0000-0000-000000000000}"/>
          </ac:spMkLst>
        </pc:spChg>
        <pc:spChg chg="mod">
          <ac:chgData name="Donata Nagliute" userId="065ce00a-7c32-43db-a28d-c2cd8cf29a73" providerId="ADAL" clId="{DED514BB-8596-41EC-ADB7-676BE7319A7B}" dt="2026-07-11T16:30:19.868" v="1614" actId="403"/>
          <ac:spMkLst>
            <pc:docMk/>
            <pc:sldMk cId="0" sldId="294"/>
            <ac:spMk id="29" creationId="{00000000-0000-0000-0000-000000000000}"/>
          </ac:spMkLst>
        </pc:spChg>
        <pc:spChg chg="mod">
          <ac:chgData name="Donata Nagliute" userId="065ce00a-7c32-43db-a28d-c2cd8cf29a73" providerId="ADAL" clId="{DED514BB-8596-41EC-ADB7-676BE7319A7B}" dt="2026-07-11T16:30:24.952" v="1616" actId="403"/>
          <ac:spMkLst>
            <pc:docMk/>
            <pc:sldMk cId="0" sldId="294"/>
            <ac:spMk id="30" creationId="{00000000-0000-0000-0000-000000000000}"/>
          </ac:spMkLst>
        </pc:spChg>
        <pc:spChg chg="mod">
          <ac:chgData name="Donata Nagliute" userId="065ce00a-7c32-43db-a28d-c2cd8cf29a73" providerId="ADAL" clId="{DED514BB-8596-41EC-ADB7-676BE7319A7B}" dt="2026-07-11T15:27:11.060" v="1200" actId="1076"/>
          <ac:spMkLst>
            <pc:docMk/>
            <pc:sldMk cId="0" sldId="294"/>
            <ac:spMk id="31" creationId="{00000000-0000-0000-0000-000000000000}"/>
          </ac:spMkLst>
        </pc:spChg>
        <pc:spChg chg="mod">
          <ac:chgData name="Donata Nagliute" userId="065ce00a-7c32-43db-a28d-c2cd8cf29a73" providerId="ADAL" clId="{DED514BB-8596-41EC-ADB7-676BE7319A7B}" dt="2026-07-11T16:30:12.746" v="1609" actId="20577"/>
          <ac:spMkLst>
            <pc:docMk/>
            <pc:sldMk cId="0" sldId="294"/>
            <ac:spMk id="32" creationId="{00000000-0000-0000-0000-000000000000}"/>
          </ac:spMkLst>
        </pc:spChg>
        <pc:spChg chg="mod">
          <ac:chgData name="Donata Nagliute" userId="065ce00a-7c32-43db-a28d-c2cd8cf29a73" providerId="ADAL" clId="{DED514BB-8596-41EC-ADB7-676BE7319A7B}" dt="2026-07-11T16:30:41.864" v="1621" actId="403"/>
          <ac:spMkLst>
            <pc:docMk/>
            <pc:sldMk cId="0" sldId="294"/>
            <ac:spMk id="33" creationId="{00000000-0000-0000-0000-000000000000}"/>
          </ac:spMkLst>
        </pc:spChg>
        <pc:spChg chg="mod">
          <ac:chgData name="Donata Nagliute" userId="065ce00a-7c32-43db-a28d-c2cd8cf29a73" providerId="ADAL" clId="{DED514BB-8596-41EC-ADB7-676BE7319A7B}" dt="2026-07-12T11:58:35.259" v="1844" actId="20577"/>
          <ac:spMkLst>
            <pc:docMk/>
            <pc:sldMk cId="0" sldId="294"/>
            <ac:spMk id="35" creationId="{00000000-0000-0000-0000-000000000000}"/>
          </ac:spMkLst>
        </pc:spChg>
        <pc:spChg chg="mod">
          <ac:chgData name="Donata Nagliute" userId="065ce00a-7c32-43db-a28d-c2cd8cf29a73" providerId="ADAL" clId="{DED514BB-8596-41EC-ADB7-676BE7319A7B}" dt="2026-07-11T20:05:20.632" v="1744" actId="20577"/>
          <ac:spMkLst>
            <pc:docMk/>
            <pc:sldMk cId="0" sldId="294"/>
            <ac:spMk id="36" creationId="{00000000-0000-0000-0000-000000000000}"/>
          </ac:spMkLst>
        </pc:spChg>
      </pc:sldChg>
      <pc:sldChg chg="addSp delSp modSp add mod setBg modNotesTx">
        <pc:chgData name="Donata Nagliute" userId="065ce00a-7c32-43db-a28d-c2cd8cf29a73" providerId="ADAL" clId="{DED514BB-8596-41EC-ADB7-676BE7319A7B}" dt="2026-07-12T12:32:19.113" v="1967" actId="20577"/>
        <pc:sldMkLst>
          <pc:docMk/>
          <pc:sldMk cId="0" sldId="295"/>
        </pc:sldMkLst>
        <pc:spChg chg="mod">
          <ac:chgData name="Donata Nagliute" userId="065ce00a-7c32-43db-a28d-c2cd8cf29a73" providerId="ADAL" clId="{DED514BB-8596-41EC-ADB7-676BE7319A7B}" dt="2026-07-12T11:08:25.466" v="1755" actId="1076"/>
          <ac:spMkLst>
            <pc:docMk/>
            <pc:sldMk cId="0" sldId="295"/>
            <ac:spMk id="3" creationId="{00000000-0000-0000-0000-000000000000}"/>
          </ac:spMkLst>
        </pc:spChg>
        <pc:spChg chg="mod">
          <ac:chgData name="Donata Nagliute" userId="065ce00a-7c32-43db-a28d-c2cd8cf29a73" providerId="ADAL" clId="{DED514BB-8596-41EC-ADB7-676BE7319A7B}" dt="2026-07-11T16:10:44.665" v="1447" actId="14100"/>
          <ac:spMkLst>
            <pc:docMk/>
            <pc:sldMk cId="0" sldId="295"/>
            <ac:spMk id="6" creationId="{00000000-0000-0000-0000-000000000000}"/>
          </ac:spMkLst>
        </pc:spChg>
        <pc:spChg chg="mod">
          <ac:chgData name="Donata Nagliute" userId="065ce00a-7c32-43db-a28d-c2cd8cf29a73" providerId="ADAL" clId="{DED514BB-8596-41EC-ADB7-676BE7319A7B}" dt="2026-07-11T16:10:47.764" v="1448" actId="1076"/>
          <ac:spMkLst>
            <pc:docMk/>
            <pc:sldMk cId="0" sldId="295"/>
            <ac:spMk id="7" creationId="{00000000-0000-0000-0000-000000000000}"/>
          </ac:spMkLst>
        </pc:spChg>
        <pc:spChg chg="mod">
          <ac:chgData name="Donata Nagliute" userId="065ce00a-7c32-43db-a28d-c2cd8cf29a73" providerId="ADAL" clId="{DED514BB-8596-41EC-ADB7-676BE7319A7B}" dt="2026-07-11T16:09:44.904" v="1438" actId="14100"/>
          <ac:spMkLst>
            <pc:docMk/>
            <pc:sldMk cId="0" sldId="295"/>
            <ac:spMk id="9" creationId="{00000000-0000-0000-0000-000000000000}"/>
          </ac:spMkLst>
        </pc:spChg>
        <pc:spChg chg="mod">
          <ac:chgData name="Donata Nagliute" userId="065ce00a-7c32-43db-a28d-c2cd8cf29a73" providerId="ADAL" clId="{DED514BB-8596-41EC-ADB7-676BE7319A7B}" dt="2026-07-11T16:10:10.023" v="1442" actId="1076"/>
          <ac:spMkLst>
            <pc:docMk/>
            <pc:sldMk cId="0" sldId="295"/>
            <ac:spMk id="13" creationId="{00000000-0000-0000-0000-000000000000}"/>
          </ac:spMkLst>
        </pc:spChg>
        <pc:spChg chg="mod">
          <ac:chgData name="Donata Nagliute" userId="065ce00a-7c32-43db-a28d-c2cd8cf29a73" providerId="ADAL" clId="{DED514BB-8596-41EC-ADB7-676BE7319A7B}" dt="2026-07-11T16:11:22.964" v="1455" actId="403"/>
          <ac:spMkLst>
            <pc:docMk/>
            <pc:sldMk cId="0" sldId="295"/>
            <ac:spMk id="15" creationId="{00000000-0000-0000-0000-000000000000}"/>
          </ac:spMkLst>
        </pc:spChg>
        <pc:spChg chg="mod">
          <ac:chgData name="Donata Nagliute" userId="065ce00a-7c32-43db-a28d-c2cd8cf29a73" providerId="ADAL" clId="{DED514BB-8596-41EC-ADB7-676BE7319A7B}" dt="2026-07-11T16:11:48.404" v="1471" actId="27636"/>
          <ac:spMkLst>
            <pc:docMk/>
            <pc:sldMk cId="0" sldId="295"/>
            <ac:spMk id="16" creationId="{00000000-0000-0000-0000-000000000000}"/>
          </ac:spMkLst>
        </pc:spChg>
        <pc:spChg chg="mod">
          <ac:chgData name="Donata Nagliute" userId="065ce00a-7c32-43db-a28d-c2cd8cf29a73" providerId="ADAL" clId="{DED514BB-8596-41EC-ADB7-676BE7319A7B}" dt="2026-07-11T16:11:28.261" v="1459" actId="403"/>
          <ac:spMkLst>
            <pc:docMk/>
            <pc:sldMk cId="0" sldId="295"/>
            <ac:spMk id="18" creationId="{00000000-0000-0000-0000-000000000000}"/>
          </ac:spMkLst>
        </pc:spChg>
        <pc:spChg chg="mod">
          <ac:chgData name="Donata Nagliute" userId="065ce00a-7c32-43db-a28d-c2cd8cf29a73" providerId="ADAL" clId="{DED514BB-8596-41EC-ADB7-676BE7319A7B}" dt="2026-07-11T16:11:55.810" v="1475" actId="27636"/>
          <ac:spMkLst>
            <pc:docMk/>
            <pc:sldMk cId="0" sldId="295"/>
            <ac:spMk id="19" creationId="{00000000-0000-0000-0000-000000000000}"/>
          </ac:spMkLst>
        </pc:spChg>
        <pc:spChg chg="mod">
          <ac:chgData name="Donata Nagliute" userId="065ce00a-7c32-43db-a28d-c2cd8cf29a73" providerId="ADAL" clId="{DED514BB-8596-41EC-ADB7-676BE7319A7B}" dt="2026-07-11T16:27:09.654" v="1588" actId="404"/>
          <ac:spMkLst>
            <pc:docMk/>
            <pc:sldMk cId="0" sldId="295"/>
            <ac:spMk id="21" creationId="{00000000-0000-0000-0000-000000000000}"/>
          </ac:spMkLst>
        </pc:spChg>
        <pc:spChg chg="mod">
          <ac:chgData name="Donata Nagliute" userId="065ce00a-7c32-43db-a28d-c2cd8cf29a73" providerId="ADAL" clId="{DED514BB-8596-41EC-ADB7-676BE7319A7B}" dt="2026-07-11T16:12:14.249" v="1486" actId="27636"/>
          <ac:spMkLst>
            <pc:docMk/>
            <pc:sldMk cId="0" sldId="295"/>
            <ac:spMk id="22" creationId="{00000000-0000-0000-0000-000000000000}"/>
          </ac:spMkLst>
        </pc:spChg>
        <pc:spChg chg="mod">
          <ac:chgData name="Donata Nagliute" userId="065ce00a-7c32-43db-a28d-c2cd8cf29a73" providerId="ADAL" clId="{DED514BB-8596-41EC-ADB7-676BE7319A7B}" dt="2026-07-11T16:11:37.816" v="1467" actId="403"/>
          <ac:spMkLst>
            <pc:docMk/>
            <pc:sldMk cId="0" sldId="295"/>
            <ac:spMk id="24" creationId="{00000000-0000-0000-0000-000000000000}"/>
          </ac:spMkLst>
        </pc:spChg>
        <pc:spChg chg="mod">
          <ac:chgData name="Donata Nagliute" userId="065ce00a-7c32-43db-a28d-c2cd8cf29a73" providerId="ADAL" clId="{DED514BB-8596-41EC-ADB7-676BE7319A7B}" dt="2026-07-11T16:12:09.768" v="1481" actId="20577"/>
          <ac:spMkLst>
            <pc:docMk/>
            <pc:sldMk cId="0" sldId="295"/>
            <ac:spMk id="25" creationId="{00000000-0000-0000-0000-000000000000}"/>
          </ac:spMkLst>
        </pc:spChg>
        <pc:spChg chg="mod">
          <ac:chgData name="Donata Nagliute" userId="065ce00a-7c32-43db-a28d-c2cd8cf29a73" providerId="ADAL" clId="{DED514BB-8596-41EC-ADB7-676BE7319A7B}" dt="2026-07-11T16:12:38.329" v="1493" actId="403"/>
          <ac:spMkLst>
            <pc:docMk/>
            <pc:sldMk cId="0" sldId="295"/>
            <ac:spMk id="27" creationId="{00000000-0000-0000-0000-000000000000}"/>
          </ac:spMkLst>
        </pc:spChg>
        <pc:spChg chg="mod">
          <ac:chgData name="Donata Nagliute" userId="065ce00a-7c32-43db-a28d-c2cd8cf29a73" providerId="ADAL" clId="{DED514BB-8596-41EC-ADB7-676BE7319A7B}" dt="2026-07-11T16:12:47.894" v="1500" actId="27636"/>
          <ac:spMkLst>
            <pc:docMk/>
            <pc:sldMk cId="0" sldId="295"/>
            <ac:spMk id="28" creationId="{00000000-0000-0000-0000-000000000000}"/>
          </ac:spMkLst>
        </pc:spChg>
        <pc:spChg chg="mod">
          <ac:chgData name="Donata Nagliute" userId="065ce00a-7c32-43db-a28d-c2cd8cf29a73" providerId="ADAL" clId="{DED514BB-8596-41EC-ADB7-676BE7319A7B}" dt="2026-07-11T16:12:54.605" v="1505" actId="403"/>
          <ac:spMkLst>
            <pc:docMk/>
            <pc:sldMk cId="0" sldId="295"/>
            <ac:spMk id="30" creationId="{00000000-0000-0000-0000-000000000000}"/>
          </ac:spMkLst>
        </pc:spChg>
        <pc:spChg chg="mod">
          <ac:chgData name="Donata Nagliute" userId="065ce00a-7c32-43db-a28d-c2cd8cf29a73" providerId="ADAL" clId="{DED514BB-8596-41EC-ADB7-676BE7319A7B}" dt="2026-07-11T16:13:01.458" v="1510" actId="403"/>
          <ac:spMkLst>
            <pc:docMk/>
            <pc:sldMk cId="0" sldId="295"/>
            <ac:spMk id="31" creationId="{00000000-0000-0000-0000-000000000000}"/>
          </ac:spMkLst>
        </pc:spChg>
        <pc:spChg chg="mod">
          <ac:chgData name="Donata Nagliute" userId="065ce00a-7c32-43db-a28d-c2cd8cf29a73" providerId="ADAL" clId="{DED514BB-8596-41EC-ADB7-676BE7319A7B}" dt="2026-07-11T16:14:07.279" v="1556" actId="1076"/>
          <ac:spMkLst>
            <pc:docMk/>
            <pc:sldMk cId="0" sldId="295"/>
            <ac:spMk id="32" creationId="{00000000-0000-0000-0000-000000000000}"/>
          </ac:spMkLst>
        </pc:spChg>
        <pc:spChg chg="mod">
          <ac:chgData name="Donata Nagliute" userId="065ce00a-7c32-43db-a28d-c2cd8cf29a73" providerId="ADAL" clId="{DED514BB-8596-41EC-ADB7-676BE7319A7B}" dt="2026-07-11T16:13:06.365" v="1515" actId="403"/>
          <ac:spMkLst>
            <pc:docMk/>
            <pc:sldMk cId="0" sldId="295"/>
            <ac:spMk id="33" creationId="{00000000-0000-0000-0000-000000000000}"/>
          </ac:spMkLst>
        </pc:spChg>
        <pc:spChg chg="mod">
          <ac:chgData name="Donata Nagliute" userId="065ce00a-7c32-43db-a28d-c2cd8cf29a73" providerId="ADAL" clId="{DED514BB-8596-41EC-ADB7-676BE7319A7B}" dt="2026-07-11T16:13:12.375" v="1520" actId="403"/>
          <ac:spMkLst>
            <pc:docMk/>
            <pc:sldMk cId="0" sldId="295"/>
            <ac:spMk id="34" creationId="{00000000-0000-0000-0000-000000000000}"/>
          </ac:spMkLst>
        </pc:spChg>
        <pc:spChg chg="mod">
          <ac:chgData name="Donata Nagliute" userId="065ce00a-7c32-43db-a28d-c2cd8cf29a73" providerId="ADAL" clId="{DED514BB-8596-41EC-ADB7-676BE7319A7B}" dt="2026-07-11T16:13:58.192" v="1551" actId="14100"/>
          <ac:spMkLst>
            <pc:docMk/>
            <pc:sldMk cId="0" sldId="295"/>
            <ac:spMk id="35" creationId="{00000000-0000-0000-0000-000000000000}"/>
          </ac:spMkLst>
        </pc:spChg>
        <pc:spChg chg="mod">
          <ac:chgData name="Donata Nagliute" userId="065ce00a-7c32-43db-a28d-c2cd8cf29a73" providerId="ADAL" clId="{DED514BB-8596-41EC-ADB7-676BE7319A7B}" dt="2026-07-11T16:13:43.786" v="1543" actId="1076"/>
          <ac:spMkLst>
            <pc:docMk/>
            <pc:sldMk cId="0" sldId="295"/>
            <ac:spMk id="36" creationId="{00000000-0000-0000-0000-000000000000}"/>
          </ac:spMkLst>
        </pc:spChg>
        <pc:spChg chg="mod">
          <ac:chgData name="Donata Nagliute" userId="065ce00a-7c32-43db-a28d-c2cd8cf29a73" providerId="ADAL" clId="{DED514BB-8596-41EC-ADB7-676BE7319A7B}" dt="2026-07-11T16:14:04.967" v="1555" actId="403"/>
          <ac:spMkLst>
            <pc:docMk/>
            <pc:sldMk cId="0" sldId="295"/>
            <ac:spMk id="37" creationId="{00000000-0000-0000-0000-000000000000}"/>
          </ac:spMkLst>
        </pc:spChg>
        <pc:spChg chg="add mod">
          <ac:chgData name="Donata Nagliute" userId="065ce00a-7c32-43db-a28d-c2cd8cf29a73" providerId="ADAL" clId="{DED514BB-8596-41EC-ADB7-676BE7319A7B}" dt="2026-07-12T11:22:58.201" v="1769" actId="1076"/>
          <ac:spMkLst>
            <pc:docMk/>
            <pc:sldMk cId="0" sldId="295"/>
            <ac:spMk id="38" creationId="{AA1462E5-4B80-E697-D740-608D7255CD76}"/>
          </ac:spMkLst>
        </pc:spChg>
        <pc:spChg chg="mod">
          <ac:chgData name="Donata Nagliute" userId="065ce00a-7c32-43db-a28d-c2cd8cf29a73" providerId="ADAL" clId="{DED514BB-8596-41EC-ADB7-676BE7319A7B}" dt="2026-07-11T20:04:19.552" v="1723" actId="14100"/>
          <ac:spMkLst>
            <pc:docMk/>
            <pc:sldMk cId="0" sldId="295"/>
            <ac:spMk id="39" creationId="{00000000-0000-0000-0000-000000000000}"/>
          </ac:spMkLst>
        </pc:spChg>
        <pc:spChg chg="add mod">
          <ac:chgData name="Donata Nagliute" userId="065ce00a-7c32-43db-a28d-c2cd8cf29a73" providerId="ADAL" clId="{DED514BB-8596-41EC-ADB7-676BE7319A7B}" dt="2026-07-11T16:11:10.756" v="1451" actId="14100"/>
          <ac:spMkLst>
            <pc:docMk/>
            <pc:sldMk cId="0" sldId="295"/>
            <ac:spMk id="41" creationId="{1FB4000B-23BB-6DB3-BF3C-27369922DA9F}"/>
          </ac:spMkLst>
        </pc:spChg>
      </pc:sldChg>
      <pc:sldChg chg="new del">
        <pc:chgData name="Donata Nagliute" userId="065ce00a-7c32-43db-a28d-c2cd8cf29a73" providerId="ADAL" clId="{DED514BB-8596-41EC-ADB7-676BE7319A7B}" dt="2026-07-13T20:06:21.466" v="1997" actId="680"/>
        <pc:sldMkLst>
          <pc:docMk/>
          <pc:sldMk cId="1128694415" sldId="296"/>
        </pc:sldMkLst>
      </pc:sldChg>
      <pc:sldChg chg="addSp delSp new mod ord">
        <pc:chgData name="Donata Nagliute" userId="065ce00a-7c32-43db-a28d-c2cd8cf29a73" providerId="ADAL" clId="{DED514BB-8596-41EC-ADB7-676BE7319A7B}" dt="2026-07-13T21:56:00.421" v="2028"/>
        <pc:sldMkLst>
          <pc:docMk/>
          <pc:sldMk cId="2347746470" sldId="296"/>
        </pc:sldMkLst>
        <pc:spChg chg="del">
          <ac:chgData name="Donata Nagliute" userId="065ce00a-7c32-43db-a28d-c2cd8cf29a73" providerId="ADAL" clId="{DED514BB-8596-41EC-ADB7-676BE7319A7B}" dt="2026-07-13T21:55:27.776" v="2024" actId="478"/>
          <ac:spMkLst>
            <pc:docMk/>
            <pc:sldMk cId="2347746470" sldId="296"/>
            <ac:spMk id="2" creationId="{3C05DB32-F694-C9D3-C01F-DEB4934B02EB}"/>
          </ac:spMkLst>
        </pc:spChg>
        <pc:spChg chg="del">
          <ac:chgData name="Donata Nagliute" userId="065ce00a-7c32-43db-a28d-c2cd8cf29a73" providerId="ADAL" clId="{DED514BB-8596-41EC-ADB7-676BE7319A7B}" dt="2026-07-13T21:55:25.589" v="2023" actId="478"/>
          <ac:spMkLst>
            <pc:docMk/>
            <pc:sldMk cId="2347746470" sldId="296"/>
            <ac:spMk id="3" creationId="{ED97B485-030A-D20F-253F-D3EC93AD55C6}"/>
          </ac:spMkLst>
        </pc:spChg>
        <pc:picChg chg="add">
          <ac:chgData name="Donata Nagliute" userId="065ce00a-7c32-43db-a28d-c2cd8cf29a73" providerId="ADAL" clId="{DED514BB-8596-41EC-ADB7-676BE7319A7B}" dt="2026-07-13T21:55:22.348" v="2022" actId="22"/>
          <ac:picMkLst>
            <pc:docMk/>
            <pc:sldMk cId="2347746470" sldId="296"/>
            <ac:picMk id="5" creationId="{81BBA643-07A1-01C9-E596-89BF8E227C01}"/>
          </ac:picMkLst>
        </pc:picChg>
      </pc:sldChg>
      <pc:sldChg chg="addSp delSp modSp new del mod">
        <pc:chgData name="Donata Nagliute" userId="065ce00a-7c32-43db-a28d-c2cd8cf29a73" providerId="ADAL" clId="{DED514BB-8596-41EC-ADB7-676BE7319A7B}" dt="2026-07-13T21:55:10.882" v="2020" actId="2696"/>
        <pc:sldMkLst>
          <pc:docMk/>
          <pc:sldMk cId="3999496215" sldId="296"/>
        </pc:sldMkLst>
        <pc:spChg chg="del">
          <ac:chgData name="Donata Nagliute" userId="065ce00a-7c32-43db-a28d-c2cd8cf29a73" providerId="ADAL" clId="{DED514BB-8596-41EC-ADB7-676BE7319A7B}" dt="2026-07-13T21:54:55.272" v="2015" actId="478"/>
          <ac:spMkLst>
            <pc:docMk/>
            <pc:sldMk cId="3999496215" sldId="296"/>
            <ac:spMk id="2" creationId="{2ED5F41C-E440-7A37-D91C-F177EBA9C591}"/>
          </ac:spMkLst>
        </pc:spChg>
        <pc:spChg chg="del">
          <ac:chgData name="Donata Nagliute" userId="065ce00a-7c32-43db-a28d-c2cd8cf29a73" providerId="ADAL" clId="{DED514BB-8596-41EC-ADB7-676BE7319A7B}" dt="2026-07-13T21:54:56.766" v="2016" actId="478"/>
          <ac:spMkLst>
            <pc:docMk/>
            <pc:sldMk cId="3999496215" sldId="296"/>
            <ac:spMk id="3" creationId="{50BA62FB-5249-E115-DE77-223EA2F16396}"/>
          </ac:spMkLst>
        </pc:spChg>
        <pc:spChg chg="del">
          <ac:chgData name="Donata Nagliute" userId="065ce00a-7c32-43db-a28d-c2cd8cf29a73" providerId="ADAL" clId="{DED514BB-8596-41EC-ADB7-676BE7319A7B}" dt="2026-07-13T21:54:50.784" v="2014" actId="22"/>
          <ac:spMkLst>
            <pc:docMk/>
            <pc:sldMk cId="3999496215" sldId="296"/>
            <ac:spMk id="4" creationId="{45B2F774-B517-3A53-18D2-8E772ED029E8}"/>
          </ac:spMkLst>
        </pc:spChg>
        <pc:spChg chg="add mod">
          <ac:chgData name="Donata Nagliute" userId="065ce00a-7c32-43db-a28d-c2cd8cf29a73" providerId="ADAL" clId="{DED514BB-8596-41EC-ADB7-676BE7319A7B}" dt="2026-07-13T21:55:06.522" v="2019" actId="478"/>
          <ac:spMkLst>
            <pc:docMk/>
            <pc:sldMk cId="3999496215" sldId="296"/>
            <ac:spMk id="8" creationId="{EBC9E8F6-4F30-6403-4FB4-4D8E6B843B2F}"/>
          </ac:spMkLst>
        </pc:spChg>
        <pc:picChg chg="add del mod ord">
          <ac:chgData name="Donata Nagliute" userId="065ce00a-7c32-43db-a28d-c2cd8cf29a73" providerId="ADAL" clId="{DED514BB-8596-41EC-ADB7-676BE7319A7B}" dt="2026-07-13T21:55:06.522" v="2019" actId="478"/>
          <ac:picMkLst>
            <pc:docMk/>
            <pc:sldMk cId="3999496215" sldId="296"/>
            <ac:picMk id="6" creationId="{25183EA2-2C00-4E08-8647-DF668081125B}"/>
          </ac:picMkLst>
        </pc:picChg>
      </pc:sldChg>
      <pc:sldMasterChg chg="delSldLayout">
        <pc:chgData name="Donata Nagliute" userId="065ce00a-7c32-43db-a28d-c2cd8cf29a73" providerId="ADAL" clId="{DED514BB-8596-41EC-ADB7-676BE7319A7B}" dt="2026-07-11T09:32:29.021" v="142" actId="47"/>
        <pc:sldMasterMkLst>
          <pc:docMk/>
          <pc:sldMasterMk cId="467025002" sldId="2147483648"/>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E390E2-E352-4697-902B-CDB9B33AE18F}"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4A4C53-B0E2-49DE-A285-6F0A16CC7C77}" type="slidenum">
              <a:rPr lang="en-GB" smtClean="0"/>
              <a:t>‹#›</a:t>
            </a:fld>
            <a:endParaRPr lang="en-GB"/>
          </a:p>
        </p:txBody>
      </p:sp>
    </p:spTree>
    <p:extLst>
      <p:ext uri="{BB962C8B-B14F-4D97-AF65-F5344CB8AC3E}">
        <p14:creationId xmlns:p14="http://schemas.microsoft.com/office/powerpoint/2010/main" val="2353549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the Consumer Sample Pack Optimisation Project. The project focused on finding a more sustainable and cost-effective packaging solution for consumer sample packs while still maintaining a positive customer experience and efficient warehouse operations. Discuss how project management tools were used to plan, manage and evaluate the project.</a:t>
            </a:r>
          </a:p>
        </p:txBody>
      </p:sp>
      <p:sp>
        <p:nvSpPr>
          <p:cNvPr id="4" name="Slide Number Placeholder 3"/>
          <p:cNvSpPr>
            <a:spLocks noGrp="1"/>
          </p:cNvSpPr>
          <p:nvPr>
            <p:ph type="sldNum" sz="quarter" idx="5"/>
          </p:nvPr>
        </p:nvSpPr>
        <p:spPr/>
        <p:txBody>
          <a:bodyPr/>
          <a:lstStyle/>
          <a:p>
            <a:fld id="{124A4C53-B0E2-49DE-A285-6F0A16CC7C77}" type="slidenum">
              <a:rPr lang="en-GB" smtClean="0"/>
              <a:t>1</a:t>
            </a:fld>
            <a:endParaRPr lang="en-GB"/>
          </a:p>
        </p:txBody>
      </p:sp>
    </p:spTree>
    <p:extLst>
      <p:ext uri="{BB962C8B-B14F-4D97-AF65-F5344CB8AC3E}">
        <p14:creationId xmlns:p14="http://schemas.microsoft.com/office/powerpoint/2010/main" val="227463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This Project Charter outlines the key elements of the project, including the sponsor, workstream lead, timeline, objectives, scope, resources and risks.</a:t>
            </a:r>
          </a:p>
          <a:p>
            <a:pPr fontAlgn="t"/>
            <a:r>
              <a:rPr lang="en-GB" sz="1200" b="0" i="0" kern="1200" dirty="0">
                <a:solidFill>
                  <a:schemeClr val="tx1"/>
                </a:solidFill>
                <a:effectLst/>
                <a:latin typeface="+mn-lt"/>
                <a:ea typeface="+mn-ea"/>
                <a:cs typeface="+mn-cs"/>
              </a:rPr>
              <a:t>The project aimed to reduce packaging costs and improve sustainability while maintaining customer experience and operational efficiency.</a:t>
            </a:r>
          </a:p>
          <a:p>
            <a:pPr fontAlgn="t"/>
            <a:r>
              <a:rPr lang="en-GB" sz="1200" b="0" i="0" kern="1200" dirty="0">
                <a:solidFill>
                  <a:schemeClr val="tx1"/>
                </a:solidFill>
                <a:effectLst/>
                <a:latin typeface="+mn-lt"/>
                <a:ea typeface="+mn-ea"/>
                <a:cs typeface="+mn-cs"/>
              </a:rPr>
              <a:t>The scope focused on packaging review, pilot testing and implementation planning, while larger organisational changes were excluded.</a:t>
            </a:r>
          </a:p>
          <a:p>
            <a:pPr fontAlgn="t"/>
            <a:r>
              <a:rPr lang="en-GB" sz="1200" b="0" i="0" kern="1200" dirty="0">
                <a:solidFill>
                  <a:schemeClr val="tx1"/>
                </a:solidFill>
                <a:effectLst/>
                <a:latin typeface="+mn-lt"/>
                <a:ea typeface="+mn-ea"/>
                <a:cs typeface="+mn-cs"/>
              </a:rPr>
              <a:t>This charter provided a clear structure for managing the project and aligning stakeholder expectations from the beginning.</a:t>
            </a:r>
          </a:p>
          <a:p>
            <a:endParaRPr lang="en-GB" dirty="0"/>
          </a:p>
        </p:txBody>
      </p:sp>
      <p:sp>
        <p:nvSpPr>
          <p:cNvPr id="4" name="Slide Number Placeholder 3"/>
          <p:cNvSpPr>
            <a:spLocks noGrp="1"/>
          </p:cNvSpPr>
          <p:nvPr>
            <p:ph type="sldNum" sz="quarter" idx="5"/>
          </p:nvPr>
        </p:nvSpPr>
        <p:spPr/>
        <p:txBody>
          <a:bodyPr/>
          <a:lstStyle/>
          <a:p>
            <a:fld id="{124A4C53-B0E2-49DE-A285-6F0A16CC7C77}" type="slidenum">
              <a:rPr lang="en-GB" smtClean="0"/>
              <a:t>2</a:t>
            </a:fld>
            <a:endParaRPr lang="en-GB"/>
          </a:p>
        </p:txBody>
      </p:sp>
    </p:spTree>
    <p:extLst>
      <p:ext uri="{BB962C8B-B14F-4D97-AF65-F5344CB8AC3E}">
        <p14:creationId xmlns:p14="http://schemas.microsoft.com/office/powerpoint/2010/main" val="3637920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Since sample packs are amongst the first interactions that customers will have with Coloplast products, the customer experience is important. The sample packs help to provide customers with a means of engaging with and becoming aware of the products.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main challenge with the existing solution with plastic pouches was that as the sample volumes increased, the cost and sustainability of the packaging increased as well. The packaging was going against the environmental objectives of the company, as well as creating additional costs associated with the distribution of the samples.</a:t>
            </a:r>
          </a:p>
          <a:p>
            <a:r>
              <a:rPr lang="en-GB" dirty="0"/>
              <a:t>At the same time, any change to the packaging also had to be practical from the perspective of Distribution. It was important that the packaging still be protective of the distribution operations of the company.</a:t>
            </a:r>
          </a:p>
          <a:p>
            <a:r>
              <a:rPr lang="en-GB" dirty="0"/>
              <a:t>Therefore, the purpose of this project was to find a packaging solution that would allow the company to reduce its costs, increase its sustainability, maintain its customer experience, and provide efficient distribution of its products.</a:t>
            </a:r>
          </a:p>
          <a:p>
            <a:r>
              <a:rPr lang="en-GB" dirty="0"/>
              <a:t>Coloplast, 2026</a:t>
            </a:r>
          </a:p>
          <a:p>
            <a:endParaRPr lang="en-GB" dirty="0"/>
          </a:p>
        </p:txBody>
      </p:sp>
      <p:sp>
        <p:nvSpPr>
          <p:cNvPr id="4" name="Slide Number Placeholder 3"/>
          <p:cNvSpPr>
            <a:spLocks noGrp="1"/>
          </p:cNvSpPr>
          <p:nvPr>
            <p:ph type="sldNum" sz="quarter" idx="5"/>
          </p:nvPr>
        </p:nvSpPr>
        <p:spPr/>
        <p:txBody>
          <a:bodyPr/>
          <a:lstStyle/>
          <a:p>
            <a:fld id="{124A4C53-B0E2-49DE-A285-6F0A16CC7C77}" type="slidenum">
              <a:rPr lang="en-GB" smtClean="0"/>
              <a:t>3</a:t>
            </a:fld>
            <a:endParaRPr lang="en-GB"/>
          </a:p>
        </p:txBody>
      </p:sp>
    </p:spTree>
    <p:extLst>
      <p:ext uri="{BB962C8B-B14F-4D97-AF65-F5344CB8AC3E}">
        <p14:creationId xmlns:p14="http://schemas.microsoft.com/office/powerpoint/2010/main" val="3210145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explains why the project was needed. The cost analysis showed that there was an opportunity for improvement in the packaging of the products. While the costs of the products themselves were not easily reducible, the packaging was optimised to show potential savings of up to 77% of the unit cost of the product and around £6,325 per year in postage costs. Therefore, this met the business goals of reducing cost and increasing sustainability without compromising the customer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Royal Mail, 2024; Coloplast, no data; Coloplast, 2025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24A4C53-B0E2-49DE-A285-6F0A16CC7C77}" type="slidenum">
              <a:rPr lang="en-GB" smtClean="0"/>
              <a:t>4</a:t>
            </a:fld>
            <a:endParaRPr lang="en-GB"/>
          </a:p>
        </p:txBody>
      </p:sp>
    </p:spTree>
    <p:extLst>
      <p:ext uri="{BB962C8B-B14F-4D97-AF65-F5344CB8AC3E}">
        <p14:creationId xmlns:p14="http://schemas.microsoft.com/office/powerpoint/2010/main" val="3731706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This slide compares the current sample pack packaging solution with the proposed envelope solution.</a:t>
            </a:r>
          </a:p>
          <a:p>
            <a:pPr fontAlgn="t"/>
            <a:r>
              <a:rPr lang="en-GB" sz="1200" b="0" i="0" kern="1200" dirty="0">
                <a:solidFill>
                  <a:schemeClr val="tx1"/>
                </a:solidFill>
                <a:effectLst/>
                <a:latin typeface="+mn-lt"/>
                <a:ea typeface="+mn-ea"/>
                <a:cs typeface="+mn-cs"/>
              </a:rPr>
              <a:t>The current packaging uses a plastic pouch, which increases shipment weight, often requires additional outer packaging and contributes to higher postage costs. It also creates sustainability concerns because it relies on plastic material.</a:t>
            </a:r>
          </a:p>
          <a:p>
            <a:pPr fontAlgn="t"/>
            <a:r>
              <a:rPr lang="en-GB" sz="1200" b="0" i="0" kern="1200" dirty="0">
                <a:solidFill>
                  <a:schemeClr val="tx1"/>
                </a:solidFill>
                <a:effectLst/>
                <a:latin typeface="+mn-lt"/>
                <a:ea typeface="+mn-ea"/>
                <a:cs typeface="+mn-cs"/>
              </a:rPr>
              <a:t>The proposed solution is a recyclable cardboard envelope. It offers multiple size options, reduces shipment weight, lowers postage costs and aligns better with sustainability objectives.</a:t>
            </a:r>
          </a:p>
          <a:p>
            <a:pPr fontAlgn="t"/>
            <a:r>
              <a:rPr lang="en-GB" sz="1200" b="0" i="0" kern="1200" dirty="0">
                <a:solidFill>
                  <a:schemeClr val="tx1"/>
                </a:solidFill>
                <a:effectLst/>
                <a:latin typeface="+mn-lt"/>
                <a:ea typeface="+mn-ea"/>
                <a:cs typeface="+mn-cs"/>
              </a:rPr>
              <a:t>The financial comparison shows potential savings of 77.8% for small packs, 60% for medium packs and 74.4% for large packs.</a:t>
            </a:r>
          </a:p>
          <a:p>
            <a:pPr fontAlgn="t"/>
            <a:r>
              <a:rPr lang="en-GB" sz="1200" b="0" i="0" kern="1200" dirty="0">
                <a:solidFill>
                  <a:schemeClr val="tx1"/>
                </a:solidFill>
                <a:effectLst/>
                <a:latin typeface="+mn-lt"/>
                <a:ea typeface="+mn-ea"/>
                <a:cs typeface="+mn-cs"/>
              </a:rPr>
              <a:t>Overall, this solution supports cost reduction, sustainability improvement and operational practicality while maintaining customer experience.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Coloplast, 2026; </a:t>
            </a:r>
            <a:r>
              <a:rPr lang="en-GB" sz="1200" b="0" i="0" kern="1200" dirty="0">
                <a:solidFill>
                  <a:schemeClr val="tx1"/>
                </a:solidFill>
                <a:effectLst/>
                <a:latin typeface="+mn-lt"/>
                <a:ea typeface="+mn-ea"/>
                <a:cs typeface="+mn-cs"/>
              </a:rPr>
              <a:t>García-Arca et al., 2017</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SMART objectives were used to ensure that the project had clear, measurable and achievable goals. The goal was to find a sustainable packaging solution whilst maintaining the customer experience and packaging efficiency.</a:t>
            </a:r>
          </a:p>
          <a:p>
            <a:r>
              <a:rPr lang="en-GB" dirty="0"/>
              <a:t>The objectives were specific, measurable, achievable, relevant and time-bound ensuring that the project had a clear focus and expectation of the outcomes of the project.</a:t>
            </a:r>
          </a:p>
          <a:p>
            <a:r>
              <a:rPr lang="en-GB" dirty="0"/>
              <a:t>Using the SMART framework ensured that there was direction and control of the project throughout its lifecycle.</a:t>
            </a:r>
          </a:p>
          <a:p>
            <a:endParaRPr lang="en-GB" dirty="0"/>
          </a:p>
          <a:p>
            <a:r>
              <a:rPr lang="en-GB" dirty="0"/>
              <a:t>Aldridge and Colvin, 2024</a:t>
            </a:r>
          </a:p>
        </p:txBody>
      </p:sp>
      <p:sp>
        <p:nvSpPr>
          <p:cNvPr id="4" name="Slide Number Placeholder 3"/>
          <p:cNvSpPr>
            <a:spLocks noGrp="1"/>
          </p:cNvSpPr>
          <p:nvPr>
            <p:ph type="sldNum" sz="quarter" idx="5"/>
          </p:nvPr>
        </p:nvSpPr>
        <p:spPr/>
        <p:txBody>
          <a:bodyPr/>
          <a:lstStyle/>
          <a:p>
            <a:fld id="{124A4C53-B0E2-49DE-A285-6F0A16CC7C77}" type="slidenum">
              <a:rPr lang="en-GB" smtClean="0"/>
              <a:t>6</a:t>
            </a:fld>
            <a:endParaRPr lang="en-GB"/>
          </a:p>
        </p:txBody>
      </p:sp>
    </p:spTree>
    <p:extLst>
      <p:ext uri="{BB962C8B-B14F-4D97-AF65-F5344CB8AC3E}">
        <p14:creationId xmlns:p14="http://schemas.microsoft.com/office/powerpoint/2010/main" val="2996873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following matrix demonstrates how stakeholders in the project were managed according to their level of influence and interest in the project. </a:t>
            </a:r>
            <a:r>
              <a:rPr lang="en-GB" sz="1200" b="0" i="0" kern="1200" dirty="0">
                <a:solidFill>
                  <a:schemeClr val="tx1"/>
                </a:solidFill>
                <a:effectLst/>
                <a:latin typeface="+mn-lt"/>
                <a:ea typeface="+mn-ea"/>
                <a:cs typeface="+mn-cs"/>
              </a:rPr>
              <a:t>Marketing and Distribution were placed in the Manage Closely category because they had high interest and direct involvement in decision-making, pilot testing and implementation. Marketing owned the project direction, while Distribution assessed whether the proposed solution was operationally practical.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Sponsor was managed to ensure their continued satisfaction with the project. </a:t>
            </a:r>
            <a:r>
              <a:rPr lang="en-GB" sz="1200" b="0" i="0" kern="1200" dirty="0">
                <a:solidFill>
                  <a:schemeClr val="tx1"/>
                </a:solidFill>
                <a:effectLst/>
                <a:latin typeface="+mn-lt"/>
                <a:ea typeface="+mn-ea"/>
                <a:cs typeface="+mn-cs"/>
              </a:rPr>
              <a:t>Warehouse, Ambassadors and the Supplier were engaged through regular communication and feedback activities according to their level of influence and interest.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oloplast" pitchFamily="2" charset="0"/>
              </a:rPr>
              <a:t>Project Management Institute, 2021</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presents the Work Breakdown Structure for the Sample Pack Optimisation Project. The project was divided into five main work packages: Cost Analysis, Solution Design, Pilot Testing, Implementation and Closure. The purpose of creating a Work Breakdown Structure was to break the project down into manageable sections and to create a plan for the project. For this project, the WBS would form the basis for creating a project schedule, budget, allocating resources to the various tasks and for monitoring the project. Furthermore, the Work Breakdown Structure forms the basis for the PERT and CPM analysis for the project.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oloplast" pitchFamily="2" charset="0"/>
              </a:rPr>
              <a:t>Project Management Institute, 2021</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24A4C53-B0E2-49DE-A285-6F0A16CC7C77}" type="slidenum">
              <a:rPr lang="en-GB" smtClean="0"/>
              <a:t>8</a:t>
            </a:fld>
            <a:endParaRPr lang="en-GB"/>
          </a:p>
        </p:txBody>
      </p:sp>
    </p:spTree>
    <p:extLst>
      <p:ext uri="{BB962C8B-B14F-4D97-AF65-F5344CB8AC3E}">
        <p14:creationId xmlns:p14="http://schemas.microsoft.com/office/powerpoint/2010/main" val="6773232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process map for the project schedule was created using the Work Breakdown Structure</a:t>
            </a:r>
          </a:p>
          <a:p>
            <a:r>
              <a:rPr lang="en-GB" dirty="0"/>
              <a:t>Identify which tasks must be performed in what order</a:t>
            </a:r>
          </a:p>
          <a:p>
            <a:r>
              <a:rPr lang="en-GB" dirty="0"/>
              <a:t>Estimate how long each task will take using PERT techniques and identifying the resources that will be required to perform each task</a:t>
            </a:r>
          </a:p>
          <a:p>
            <a:r>
              <a:rPr lang="en-GB" dirty="0"/>
              <a:t>Compile this information to create the project schedule and milestones</a:t>
            </a:r>
          </a:p>
          <a:p>
            <a:r>
              <a:rPr lang="en-GB" dirty="0"/>
              <a:t>This is an important step in creating a project schedule as this links the activities of the project to the time, cost and resources required to complete those activities. Furthermore, this information will form the basis of the PERT and CPM analyses of the project (depicted in the following slides).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oloplast" pitchFamily="2" charset="0"/>
              </a:rPr>
              <a:t>Project Management Institute, 2021</a:t>
            </a:r>
            <a:endParaRPr lang="en-GB"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PERT was chosen for these specific activities due to the element of uncertainty involved in activities like supplier selection and pilot testing.</a:t>
            </a:r>
          </a:p>
          <a:p>
            <a:r>
              <a:rPr lang="en-GB" dirty="0"/>
              <a:t>PERT calculates three different estimates for each activity’s completion time - optimistic, pessimistic and the most likely duration. These values are used in the PERT formula to calculate a more realistic estimate for each activity’s duration.</a:t>
            </a:r>
          </a:p>
          <a:p>
            <a:r>
              <a:rPr lang="en-GB" dirty="0"/>
              <a:t>The estimated duration of the critical path is 19.2 weeks.</a:t>
            </a:r>
          </a:p>
          <a:p>
            <a:r>
              <a:rPr lang="en-GB" dirty="0"/>
              <a:t>The main benefit of using PERT is that it allows project managers to better control uncertainty in a project and produce a more accurate project schedule.</a:t>
            </a:r>
          </a:p>
          <a:p>
            <a:r>
              <a:rPr lang="en-GB" dirty="0"/>
              <a:t>The critical path map was created using the activity durations calculated in this example.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oloplast" pitchFamily="2" charset="0"/>
              </a:rPr>
              <a:t>Project Management Institute, 2021</a:t>
            </a:r>
            <a:endParaRPr lang="en-GB" sz="1800" dirty="0"/>
          </a:p>
          <a:p>
            <a:endParaRPr lang="en-GB" dirty="0"/>
          </a:p>
        </p:txBody>
      </p:sp>
      <p:sp>
        <p:nvSpPr>
          <p:cNvPr id="4" name="Slide Number Placeholder 3"/>
          <p:cNvSpPr>
            <a:spLocks noGrp="1"/>
          </p:cNvSpPr>
          <p:nvPr>
            <p:ph type="sldNum" sz="quarter" idx="5"/>
          </p:nvPr>
        </p:nvSpPr>
        <p:spPr/>
        <p:txBody>
          <a:bodyPr/>
          <a:lstStyle/>
          <a:p>
            <a:fld id="{124A4C53-B0E2-49DE-A285-6F0A16CC7C77}" type="slidenum">
              <a:rPr lang="en-GB" smtClean="0"/>
              <a:t>10</a:t>
            </a:fld>
            <a:endParaRPr lang="en-GB"/>
          </a:p>
        </p:txBody>
      </p:sp>
    </p:spTree>
    <p:extLst>
      <p:ext uri="{BB962C8B-B14F-4D97-AF65-F5344CB8AC3E}">
        <p14:creationId xmlns:p14="http://schemas.microsoft.com/office/powerpoint/2010/main" val="1537887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CPM was used to determine the longest sequence of dependent activities that will determine the project’s overall duration.</a:t>
            </a:r>
          </a:p>
          <a:p>
            <a:r>
              <a:rPr lang="en-GB" dirty="0"/>
              <a:t>The critical path for this project extends from Activity A to Activity I, which includes the cost analysis, determining suppliers, testing the products, and implementing the products into the company.</a:t>
            </a:r>
          </a:p>
          <a:p>
            <a:r>
              <a:rPr lang="en-GB" dirty="0"/>
              <a:t>All the activities along this critical path will be closely monitored to determine if any delays in one activity will impact the completion of the project.</a:t>
            </a:r>
          </a:p>
          <a:p>
            <a:r>
              <a:rPr lang="en-GB" dirty="0"/>
              <a:t>CPM allows the project manager to focus on the critical activities that must be completed on time for the project to be completed.</a:t>
            </a:r>
          </a:p>
          <a:p>
            <a:r>
              <a:rPr lang="en-GB" dirty="0"/>
              <a:t>Together with the PERT analysis, the critical path method allows the project to be properly planned and scheduled.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oloplast" pitchFamily="2" charset="0"/>
              </a:rPr>
              <a:t>Project Management Institute, 2021</a:t>
            </a:r>
            <a:endParaRPr lang="en-GB" sz="1800" dirty="0"/>
          </a:p>
          <a:p>
            <a:endParaRPr lang="en-GB" dirty="0"/>
          </a:p>
          <a:p>
            <a:endParaRPr lang="en-GB" dirty="0"/>
          </a:p>
        </p:txBody>
      </p:sp>
      <p:sp>
        <p:nvSpPr>
          <p:cNvPr id="4" name="Slide Number Placeholder 3"/>
          <p:cNvSpPr>
            <a:spLocks noGrp="1"/>
          </p:cNvSpPr>
          <p:nvPr>
            <p:ph type="sldNum" sz="quarter" idx="5"/>
          </p:nvPr>
        </p:nvSpPr>
        <p:spPr/>
        <p:txBody>
          <a:bodyPr/>
          <a:lstStyle/>
          <a:p>
            <a:fld id="{124A4C53-B0E2-49DE-A285-6F0A16CC7C77}" type="slidenum">
              <a:rPr lang="en-GB" smtClean="0"/>
              <a:t>11</a:t>
            </a:fld>
            <a:endParaRPr lang="en-GB"/>
          </a:p>
        </p:txBody>
      </p:sp>
    </p:spTree>
    <p:extLst>
      <p:ext uri="{BB962C8B-B14F-4D97-AF65-F5344CB8AC3E}">
        <p14:creationId xmlns:p14="http://schemas.microsoft.com/office/powerpoint/2010/main" val="32149825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considers the initial investment that will be required to implement the proposed solution, as well as the financial benefits that are expected from implementing those changes.</a:t>
            </a:r>
          </a:p>
          <a:p>
            <a:r>
              <a:rPr lang="en-GB" dirty="0"/>
              <a:t>While there will be costs associated with the implementation of the proposed solution (such as purchases of the required minimum quantities of each envelope format, or one-off tooling costs), there will be cost reductions that result from implementing these changes. Costs will be reduced by up to 77%, with additional savings of around £6,325 per year in postage costs.</a:t>
            </a:r>
          </a:p>
          <a:p>
            <a:r>
              <a:rPr lang="en-GB" dirty="0"/>
              <a:t>These costs will form the budget baseline for the project, and will help to ensure that the benefits that are projected from the implementation of the proposed solution are achieved during implementation of that solution.</a:t>
            </a:r>
          </a:p>
          <a:p>
            <a:r>
              <a:rPr lang="en-GB" dirty="0"/>
              <a:t>Though there will be an initial investment into the solution, the financial and operational benefits that are projected will help to justify the required initial investment.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Internal project cost analysis, 2025; Royal Mail, 2026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left is a RACI matrix for the project activities. Marketing had the most tasks to complete as they were responsible for the project. Distribution had operational expertise and would pilot test the products. The sponsor had to approve activities and the supplier would be consulted on specific technical tasks.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 the right is the communication plan for the project.</a:t>
            </a:r>
            <a:r>
              <a:rPr lang="en-GB" sz="1200" b="0" i="0" kern="1200" dirty="0">
                <a:solidFill>
                  <a:schemeClr val="tx1"/>
                </a:solidFill>
                <a:effectLst/>
                <a:latin typeface="+mn-lt"/>
                <a:ea typeface="+mn-ea"/>
                <a:cs typeface="+mn-cs"/>
              </a:rPr>
              <a:t> Marketing and Distribution received weekly updates because they were closely involved in project execution and operational testing.</a:t>
            </a:r>
            <a:r>
              <a:rPr lang="en-GB" dirty="0"/>
              <a:t> The sponsor would be contacted once per month. The suppliers would be contacted as needed and ambassadors would be contacted following the pilot testing periods.</a:t>
            </a:r>
          </a:p>
          <a:p>
            <a:r>
              <a:rPr lang="en-GB" dirty="0"/>
              <a:t>Together these two tools ensured that people would know the role of each team member as part of the project and how they would be engaged in the project.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oloplast" pitchFamily="2" charset="0"/>
              </a:rPr>
              <a:t>Project Management Institute, 2021</a:t>
            </a:r>
            <a:endParaRPr lang="en-GB" sz="1800" dirty="0"/>
          </a:p>
          <a:p>
            <a:endParaRPr lang="en-GB" dirty="0"/>
          </a:p>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Risks were assessed according to their probability and potential impact and plotted on a risk matrix to identify priority areas.</a:t>
            </a:r>
          </a:p>
          <a:p>
            <a:pPr fontAlgn="t"/>
            <a:r>
              <a:rPr lang="en-GB" sz="1200" b="0" i="0" kern="1200" dirty="0">
                <a:solidFill>
                  <a:schemeClr val="tx1"/>
                </a:solidFill>
                <a:effectLst/>
                <a:latin typeface="+mn-lt"/>
                <a:ea typeface="+mn-ea"/>
                <a:cs typeface="+mn-cs"/>
              </a:rPr>
              <a:t>The highest-priority risks were customer experience and supplier delays because they could have the greatest impact on successful implementation.</a:t>
            </a:r>
          </a:p>
          <a:p>
            <a:pPr fontAlgn="t"/>
            <a:r>
              <a:rPr lang="en-GB" sz="1200" b="0" i="0" kern="1200" dirty="0">
                <a:solidFill>
                  <a:schemeClr val="tx1"/>
                </a:solidFill>
                <a:effectLst/>
                <a:latin typeface="+mn-lt"/>
                <a:ea typeface="+mn-ea"/>
                <a:cs typeface="+mn-cs"/>
              </a:rPr>
              <a:t>To reduce these risks, the project used pilot testing, stakeholder feedback and implementation planning before full deployment.</a:t>
            </a:r>
          </a:p>
          <a:p>
            <a:pPr fontAlgn="t"/>
            <a:r>
              <a:rPr lang="en-GB" sz="1200" b="0" i="0" kern="1200" dirty="0">
                <a:solidFill>
                  <a:schemeClr val="tx1"/>
                </a:solidFill>
                <a:effectLst/>
                <a:latin typeface="+mn-lt"/>
                <a:ea typeface="+mn-ea"/>
                <a:cs typeface="+mn-cs"/>
              </a:rPr>
              <a:t>Risks were monitored through regular project reviews, with high-impact risks escalated to the project sponsor when required.</a:t>
            </a:r>
          </a:p>
          <a:p>
            <a:pPr fontAlgn="t"/>
            <a:r>
              <a:rPr lang="en-GB" sz="1200" b="0" i="0" kern="1200">
                <a:solidFill>
                  <a:schemeClr val="tx1"/>
                </a:solidFill>
                <a:effectLst/>
                <a:latin typeface="+mn-lt"/>
                <a:ea typeface="+mn-ea"/>
                <a:cs typeface="+mn-cs"/>
              </a:rPr>
              <a:t>Overall, the risk matrix helped prioritise the most significant risks and focus mitigation efforts on the areas with the greatest impact on project success.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effectLst/>
                <a:latin typeface="Arial" panose="020B0604020202020204" pitchFamily="34" charset="0"/>
                <a:ea typeface="Coloplast" pitchFamily="2" charset="0"/>
              </a:rPr>
              <a:t>Project </a:t>
            </a:r>
            <a:r>
              <a:rPr lang="en-GB" sz="1200" dirty="0">
                <a:effectLst/>
                <a:latin typeface="Arial" panose="020B0604020202020204" pitchFamily="34" charset="0"/>
                <a:ea typeface="Coloplast" pitchFamily="2" charset="0"/>
              </a:rPr>
              <a:t>Management Institute, 2021</a:t>
            </a:r>
            <a:endParaRPr lang="en-GB" sz="1800"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presents the quality management approach that was used in the project.</a:t>
            </a:r>
          </a:p>
          <a:p>
            <a:r>
              <a:rPr lang="en-GB" dirty="0"/>
              <a:t>A pilot test with 10 orders from 7 ambassadors and an evaluation of the warehouse processes were conducted.</a:t>
            </a:r>
          </a:p>
          <a:p>
            <a:r>
              <a:rPr lang="en-GB" dirty="0"/>
              <a:t>The quality criteria that were used included the condition of the delivered products, the strength of the packaging and customer experience.</a:t>
            </a:r>
          </a:p>
          <a:p>
            <a:r>
              <a:rPr lang="en-GB" dirty="0"/>
              <a:t>The results of the pilot test revealed some positive findings regarding the new packaging solution, including that it was considered to be more environmentally friendly, stronger than the current bags, easier to handle and arrived in better condition.</a:t>
            </a:r>
          </a:p>
          <a:p>
            <a:r>
              <a:rPr lang="en-GB" dirty="0"/>
              <a:t>However, there were also some recommendations for improvements to the new packaging solution from the pilot test.</a:t>
            </a:r>
          </a:p>
          <a:p>
            <a:r>
              <a:rPr lang="en-GB" dirty="0"/>
              <a:t>The findings indicate that while the packaging solution was feasible, there were still some areas that needed to be reviewed prior to the implementation of the new packaging solution.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Internal pilot testing results and stakeholder feedback, 2026; </a:t>
            </a:r>
            <a:r>
              <a:rPr lang="en-GB" sz="1200" dirty="0">
                <a:effectLst/>
                <a:latin typeface="Arial" panose="020B0604020202020204" pitchFamily="34" charset="0"/>
                <a:ea typeface="Coloplast" pitchFamily="2" charset="0"/>
              </a:rPr>
              <a:t>Project Management Institute, 2021</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A situational leadership approach was applied because different stages of the project required different levels of guidance and stakeholder involvement.</a:t>
            </a:r>
          </a:p>
          <a:p>
            <a:pPr fontAlgn="t"/>
            <a:r>
              <a:rPr lang="en-GB" sz="1200" b="0" i="0" kern="1200" dirty="0">
                <a:solidFill>
                  <a:schemeClr val="tx1"/>
                </a:solidFill>
                <a:effectLst/>
                <a:latin typeface="+mn-lt"/>
                <a:ea typeface="+mn-ea"/>
                <a:cs typeface="+mn-cs"/>
              </a:rPr>
              <a:t>During the planning stage, a directing style was used to define project objectives, scope and expected business benefits. During pilot testing, a coaching approach supported collaboration between Marketing, Distribution and Warehouse teams while gathering operational feedback.</a:t>
            </a:r>
          </a:p>
          <a:p>
            <a:pPr fontAlgn="t"/>
            <a:r>
              <a:rPr lang="en-GB" sz="1200" b="0" i="0" kern="1200" dirty="0">
                <a:solidFill>
                  <a:schemeClr val="tx1"/>
                </a:solidFill>
                <a:effectLst/>
                <a:latin typeface="+mn-lt"/>
                <a:ea typeface="+mn-ea"/>
                <a:cs typeface="+mn-cs"/>
              </a:rPr>
              <a:t>During evaluation, a supporting style encouraged stakeholder participation and discussion of pilot results. Finally, during implementation, a delegating approach allowed cross-functional teams to take ownership of agreed actions and prepare for launch.</a:t>
            </a:r>
          </a:p>
          <a:p>
            <a:pPr fontAlgn="t"/>
            <a:r>
              <a:rPr lang="en-GB" sz="1200" b="0" i="0" kern="1200" dirty="0">
                <a:solidFill>
                  <a:schemeClr val="tx1"/>
                </a:solidFill>
                <a:effectLst/>
                <a:latin typeface="+mn-lt"/>
                <a:ea typeface="+mn-ea"/>
                <a:cs typeface="+mn-cs"/>
              </a:rPr>
              <a:t>This flexible approach helped improve communication, increase stakeholder engagement and reduce resistance to change.</a:t>
            </a:r>
          </a:p>
          <a:p>
            <a:pPr fontAlgn="t"/>
            <a:r>
              <a:rPr lang="en-GB" sz="1200" b="0" i="0" kern="1200" dirty="0">
                <a:solidFill>
                  <a:schemeClr val="tx1"/>
                </a:solidFill>
                <a:effectLst/>
                <a:latin typeface="+mn-lt"/>
                <a:ea typeface="+mn-ea"/>
                <a:cs typeface="+mn-cs"/>
              </a:rPr>
              <a:t>Overall, adapting leadership style to different project stages supported effective team management and contributed to successful project implementation.</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oloplast" pitchFamily="2" charset="0"/>
              </a:rPr>
              <a:t>Robbins, Coulter and Randel, 2021</a:t>
            </a:r>
            <a:endParaRPr lang="en-GB" sz="1800" dirty="0"/>
          </a:p>
          <a:p>
            <a:pPr fontAlgn="t"/>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This slide summarises the key outcomes of the Consumer Sample Pack Optimisation Project.</a:t>
            </a:r>
          </a:p>
          <a:p>
            <a:pPr fontAlgn="t"/>
            <a:r>
              <a:rPr lang="en-GB" sz="1200" b="0" i="0" kern="1200" dirty="0">
                <a:solidFill>
                  <a:schemeClr val="tx1"/>
                </a:solidFill>
                <a:effectLst/>
                <a:latin typeface="+mn-lt"/>
                <a:ea typeface="+mn-ea"/>
                <a:cs typeface="+mn-cs"/>
              </a:rPr>
              <a:t>The analysis identified a significant opportunity to reduce packaging costs while also supporting sustainability objectives. Pilot testing confirmed that the proposed solution was operationally feasible and could be implemented without negatively affecting customer experience.</a:t>
            </a:r>
          </a:p>
          <a:p>
            <a:pPr fontAlgn="t"/>
            <a:r>
              <a:rPr lang="en-GB" sz="1200" b="0" i="0" kern="1200" dirty="0">
                <a:solidFill>
                  <a:schemeClr val="tx1"/>
                </a:solidFill>
                <a:effectLst/>
                <a:latin typeface="+mn-lt"/>
                <a:ea typeface="+mn-ea"/>
                <a:cs typeface="+mn-cs"/>
              </a:rPr>
              <a:t>The project management tools used throughout the project also proved effective. The WBS provided a structured planning framework, PERT helped estimate project duration under uncertainty, CPM identified the critical activities requiring close monitoring, and the Risk Matrix supported risk prioritisation and mitigation.</a:t>
            </a:r>
          </a:p>
          <a:p>
            <a:pPr fontAlgn="t"/>
            <a:r>
              <a:rPr lang="en-GB" sz="1200" b="0" i="0" kern="1200" dirty="0">
                <a:solidFill>
                  <a:schemeClr val="tx1"/>
                </a:solidFill>
                <a:effectLst/>
                <a:latin typeface="+mn-lt"/>
                <a:ea typeface="+mn-ea"/>
                <a:cs typeface="+mn-cs"/>
              </a:rPr>
              <a:t>Several lessons were learned from the project. Early stakeholder involvement and pilot testing were critical in reducing implementation risk and gaining practical feedback before full deployment.</a:t>
            </a:r>
          </a:p>
          <a:p>
            <a:pPr fontAlgn="t"/>
            <a:r>
              <a:rPr lang="en-GB" sz="1200" b="0" i="0" kern="1200" dirty="0">
                <a:solidFill>
                  <a:schemeClr val="tx1"/>
                </a:solidFill>
                <a:effectLst/>
                <a:latin typeface="+mn-lt"/>
                <a:ea typeface="+mn-ea"/>
                <a:cs typeface="+mn-cs"/>
              </a:rPr>
              <a:t>Looking ahead, future projects could benefit from earlier supplier involvement, larger pilot programmes, improved storage planning and greater reporting automation.</a:t>
            </a:r>
          </a:p>
          <a:p>
            <a:pPr fontAlgn="t"/>
            <a:r>
              <a:rPr lang="en-GB" sz="1200" b="0" i="0" kern="1200" dirty="0">
                <a:solidFill>
                  <a:schemeClr val="tx1"/>
                </a:solidFill>
                <a:effectLst/>
                <a:latin typeface="+mn-lt"/>
                <a:ea typeface="+mn-ea"/>
                <a:cs typeface="+mn-cs"/>
              </a:rPr>
              <a:t>Overall, this project demonstrated how project management tools can support a practical business improvement initiative by balancing cost, quality, sustainability and operational feasibility.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44B86-638B-043D-1BA3-3F472D2F3C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9356B71-2A51-CDA3-65FD-E7FA4BC7B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1FB16B-196C-2BE8-2551-8248836C0A68}"/>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5" name="Footer Placeholder 4">
            <a:extLst>
              <a:ext uri="{FF2B5EF4-FFF2-40B4-BE49-F238E27FC236}">
                <a16:creationId xmlns:a16="http://schemas.microsoft.com/office/drawing/2014/main" id="{B44F661C-D7F5-BACF-259F-3CBB98DCD7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F0EC6-5629-B89E-44D8-4D7E176E88BB}"/>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1588180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0AD16-4117-4AD8-A7C4-7EF6088D35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FD76D8-A9C7-31F3-07B2-432A2893E0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559937-7F84-1947-533E-8B02EFCD11D1}"/>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5" name="Footer Placeholder 4">
            <a:extLst>
              <a:ext uri="{FF2B5EF4-FFF2-40B4-BE49-F238E27FC236}">
                <a16:creationId xmlns:a16="http://schemas.microsoft.com/office/drawing/2014/main" id="{CF62A46F-22AC-5E49-3522-B33DF2E3C8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AA2B05-81B9-01D1-501F-46265DA638C9}"/>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580798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B626C-0FB7-2869-35D8-3A4B1DA0E2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972A91E-33FD-01B0-C30E-B38F6F654BF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30C305-9F52-B88B-8D66-5E92D4142FE8}"/>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5" name="Footer Placeholder 4">
            <a:extLst>
              <a:ext uri="{FF2B5EF4-FFF2-40B4-BE49-F238E27FC236}">
                <a16:creationId xmlns:a16="http://schemas.microsoft.com/office/drawing/2014/main" id="{B5EB8FBF-8129-A566-34FA-1775BDF416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8BDD64-3B82-EE64-4659-47D99F50DD75}"/>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3718131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A5870-BE43-D97F-8C4D-80E2E2172A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7150F3-37F7-AE41-F2D5-4BE97710C2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92C688-9529-A58C-15CC-10A6E5BCCA5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45B0E24-1C48-0104-929A-A2BAEBD2AB47}"/>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6" name="Footer Placeholder 5">
            <a:extLst>
              <a:ext uri="{FF2B5EF4-FFF2-40B4-BE49-F238E27FC236}">
                <a16:creationId xmlns:a16="http://schemas.microsoft.com/office/drawing/2014/main" id="{BB92A3FE-2A77-4F7E-17DF-4A7A06CB1C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720FC8-8943-08C5-BFE6-495E14456208}"/>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3273622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B36BF-294F-CCEF-63D2-357C062E4C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4C0666-4A11-0069-0F66-E233BF25EF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BB8A2A-0122-65AA-1CA6-74C08EA656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98A28C-8732-E3B4-C19B-A86DE54344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683C8F-A908-B7C8-8642-B60763918E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458F11-5E1F-16A0-6266-CD7729AECA2F}"/>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8" name="Footer Placeholder 7">
            <a:extLst>
              <a:ext uri="{FF2B5EF4-FFF2-40B4-BE49-F238E27FC236}">
                <a16:creationId xmlns:a16="http://schemas.microsoft.com/office/drawing/2014/main" id="{1B113DD2-FE1C-BF74-1C2D-82494BA68A3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1AC00B-4988-6C09-1B5E-5A497BA8A3C5}"/>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3002479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665F3-193A-BB50-D2DA-2566BE44EC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12D9457-3D95-F24C-923F-ADBEBA064E9F}"/>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4" name="Footer Placeholder 3">
            <a:extLst>
              <a:ext uri="{FF2B5EF4-FFF2-40B4-BE49-F238E27FC236}">
                <a16:creationId xmlns:a16="http://schemas.microsoft.com/office/drawing/2014/main" id="{480ED740-4C54-EEC7-3D20-F07CDE9585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D8970C-9CA6-55F4-CE4D-663B4440FAC9}"/>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520785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04828A-9543-98CB-E38D-EB86663720DE}"/>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3" name="Footer Placeholder 2">
            <a:extLst>
              <a:ext uri="{FF2B5EF4-FFF2-40B4-BE49-F238E27FC236}">
                <a16:creationId xmlns:a16="http://schemas.microsoft.com/office/drawing/2014/main" id="{DC33C84D-64CD-3042-7D92-0E176B252E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943372-B09C-58AC-6D8B-8143992EA5EA}"/>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3914143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36B8B-F00D-159A-70D7-DC5B8EB66B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67F760-0827-D154-70D5-FFA3D954CE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D80C7F-F44A-7A91-DF08-161A69834E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5F21BB-7631-1705-242E-FAB0AE398459}"/>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6" name="Footer Placeholder 5">
            <a:extLst>
              <a:ext uri="{FF2B5EF4-FFF2-40B4-BE49-F238E27FC236}">
                <a16:creationId xmlns:a16="http://schemas.microsoft.com/office/drawing/2014/main" id="{DCE17918-08FA-B7FB-144D-7D1D2EB3B4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99C008-E95E-3F04-421C-F09E4004AFEF}"/>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3622881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0A341-354D-15BC-9960-59EC3DE860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3BFA02-1E8D-700B-7E17-625C4FF163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75AF0A-FCB9-C038-36FB-FE70F47E38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7385CD-E708-5FFA-1B9F-40498E9CCB38}"/>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6" name="Footer Placeholder 5">
            <a:extLst>
              <a:ext uri="{FF2B5EF4-FFF2-40B4-BE49-F238E27FC236}">
                <a16:creationId xmlns:a16="http://schemas.microsoft.com/office/drawing/2014/main" id="{EDCCF99E-EBBD-7D4F-D44E-7E047A34FA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737CE5-5F9F-9423-F701-BA4472151766}"/>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254713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795AC-1779-0E6B-8DEB-EDC96D6B59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811186-DF77-19DF-BB54-E63D976A6D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2FB4A7-032C-AA33-3F2B-AEB8E919485B}"/>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5" name="Footer Placeholder 4">
            <a:extLst>
              <a:ext uri="{FF2B5EF4-FFF2-40B4-BE49-F238E27FC236}">
                <a16:creationId xmlns:a16="http://schemas.microsoft.com/office/drawing/2014/main" id="{67255B04-D581-50C5-68CB-E149347378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79AE1-E327-8815-DF2D-4B8BC34B1D29}"/>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860080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7F2BF9-25D2-B8E4-D586-7F501A2EC2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CA1182-7F1B-EC24-3C21-F298864778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FD2EB7-ECD2-CE98-00B2-634236EA913E}"/>
              </a:ext>
            </a:extLst>
          </p:cNvPr>
          <p:cNvSpPr>
            <a:spLocks noGrp="1"/>
          </p:cNvSpPr>
          <p:nvPr>
            <p:ph type="dt" sz="half" idx="10"/>
          </p:nvPr>
        </p:nvSpPr>
        <p:spPr/>
        <p:txBody>
          <a:bodyPr/>
          <a:lstStyle/>
          <a:p>
            <a:fld id="{D0131CA0-03AE-4A07-BCCC-101A08853B60}" type="datetimeFigureOut">
              <a:rPr lang="en-GB" smtClean="0"/>
              <a:t>13/07/2026</a:t>
            </a:fld>
            <a:endParaRPr lang="en-GB"/>
          </a:p>
        </p:txBody>
      </p:sp>
      <p:sp>
        <p:nvSpPr>
          <p:cNvPr id="5" name="Footer Placeholder 4">
            <a:extLst>
              <a:ext uri="{FF2B5EF4-FFF2-40B4-BE49-F238E27FC236}">
                <a16:creationId xmlns:a16="http://schemas.microsoft.com/office/drawing/2014/main" id="{8C3E3DF7-2FA4-25DD-BE21-7627CC6029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71118B-F2AD-5556-E9E2-D2471F35ECD0}"/>
              </a:ext>
            </a:extLst>
          </p:cNvPr>
          <p:cNvSpPr>
            <a:spLocks noGrp="1"/>
          </p:cNvSpPr>
          <p:nvPr>
            <p:ph type="sldNum" sz="quarter" idx="12"/>
          </p:nvPr>
        </p:nvSpPr>
        <p:spPr/>
        <p:txBody>
          <a:bodyPr/>
          <a:lstStyle/>
          <a:p>
            <a:fld id="{9C59FCBE-F3A4-47A5-B7AD-61FE48280406}" type="slidenum">
              <a:rPr lang="en-GB" smtClean="0"/>
              <a:t>‹#›</a:t>
            </a:fld>
            <a:endParaRPr lang="en-GB"/>
          </a:p>
        </p:txBody>
      </p:sp>
    </p:spTree>
    <p:extLst>
      <p:ext uri="{BB962C8B-B14F-4D97-AF65-F5344CB8AC3E}">
        <p14:creationId xmlns:p14="http://schemas.microsoft.com/office/powerpoint/2010/main" val="3478308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tle slide A">
    <p:spTree>
      <p:nvGrpSpPr>
        <p:cNvPr id="1" name=""/>
        <p:cNvGrpSpPr/>
        <p:nvPr/>
      </p:nvGrpSpPr>
      <p:grpSpPr>
        <a:xfrm>
          <a:off x="0" y="0"/>
          <a:ext cx="0" cy="0"/>
          <a:chOff x="0" y="0"/>
          <a:chExt cx="0" cy="0"/>
        </a:xfrm>
      </p:grpSpPr>
      <p:sp>
        <p:nvSpPr>
          <p:cNvPr id="17" name="Date_DateCustomB">
            <a:extLst>
              <a:ext uri="{FF2B5EF4-FFF2-40B4-BE49-F238E27FC236}">
                <a16:creationId xmlns:a16="http://schemas.microsoft.com/office/drawing/2014/main" id="{43440DF8-1325-D51A-6356-D463BAE444BF}"/>
              </a:ext>
            </a:extLst>
          </p:cNvPr>
          <p:cNvSpPr>
            <a:spLocks noGrp="1"/>
          </p:cNvSpPr>
          <p:nvPr>
            <p:ph type="dt" sz="half" idx="2"/>
          </p:nvPr>
        </p:nvSpPr>
        <p:spPr>
          <a:xfrm>
            <a:off x="728811" y="360000"/>
            <a:ext cx="2414438" cy="216107"/>
          </a:xfrm>
          <a:prstGeom prst="rect">
            <a:avLst/>
          </a:prstGeom>
        </p:spPr>
        <p:txBody>
          <a:bodyPr vert="horz" lIns="0" tIns="0" rIns="0" bIns="0" rtlCol="0" anchor="ctr">
            <a:noAutofit/>
          </a:bodyPr>
          <a:lstStyle>
            <a:lvl1pPr algn="l">
              <a:defRPr sz="1000">
                <a:solidFill>
                  <a:srgbClr val="213D46"/>
                </a:solidFill>
              </a:defRPr>
            </a:lvl1pPr>
          </a:lstStyle>
          <a:p>
            <a:endParaRPr lang="en-GB"/>
          </a:p>
        </p:txBody>
      </p:sp>
      <p:sp>
        <p:nvSpPr>
          <p:cNvPr id="14" name="FLD_PresentationTitle">
            <a:extLst>
              <a:ext uri="{FF2B5EF4-FFF2-40B4-BE49-F238E27FC236}">
                <a16:creationId xmlns:a16="http://schemas.microsoft.com/office/drawing/2014/main" id="{4B6F80E8-E49E-A338-DC29-048292020B71}"/>
              </a:ext>
            </a:extLst>
          </p:cNvPr>
          <p:cNvSpPr>
            <a:spLocks noGrp="1"/>
          </p:cNvSpPr>
          <p:nvPr>
            <p:ph type="ctrTitle" hasCustomPrompt="1"/>
          </p:nvPr>
        </p:nvSpPr>
        <p:spPr bwMode="black">
          <a:xfrm>
            <a:off x="728813" y="1636713"/>
            <a:ext cx="6662589" cy="2042487"/>
          </a:xfrm>
          <a:prstGeom prst="rect">
            <a:avLst/>
          </a:prstGeom>
        </p:spPr>
        <p:txBody>
          <a:bodyPr anchor="b">
            <a:noAutofit/>
          </a:bodyPr>
          <a:lstStyle>
            <a:lvl1pPr algn="l">
              <a:lnSpc>
                <a:spcPct val="83000"/>
              </a:lnSpc>
              <a:defRPr sz="6000" b="0" i="0">
                <a:solidFill>
                  <a:srgbClr val="213D46"/>
                </a:solidFill>
                <a:latin typeface="+mj-lt"/>
              </a:defRPr>
            </a:lvl1pPr>
          </a:lstStyle>
          <a:p>
            <a:r>
              <a:rPr lang="en-GB">
                <a:effectLst/>
              </a:rPr>
              <a:t>This space is for your main headline</a:t>
            </a:r>
            <a:endParaRPr lang="en-GB"/>
          </a:p>
        </p:txBody>
      </p:sp>
      <p:sp>
        <p:nvSpPr>
          <p:cNvPr id="15" name="FLD_PresentationSubtitle">
            <a:extLst>
              <a:ext uri="{FF2B5EF4-FFF2-40B4-BE49-F238E27FC236}">
                <a16:creationId xmlns:a16="http://schemas.microsoft.com/office/drawing/2014/main" id="{719BD6D3-0AE7-C9ED-DAF7-536FE84EC2F7}"/>
              </a:ext>
            </a:extLst>
          </p:cNvPr>
          <p:cNvSpPr>
            <a:spLocks noGrp="1"/>
          </p:cNvSpPr>
          <p:nvPr>
            <p:ph type="subTitle" idx="1" hasCustomPrompt="1"/>
          </p:nvPr>
        </p:nvSpPr>
        <p:spPr bwMode="black">
          <a:xfrm>
            <a:off x="728811" y="3842361"/>
            <a:ext cx="6662589" cy="756000"/>
          </a:xfrm>
          <a:prstGeom prst="rect">
            <a:avLst/>
          </a:prstGeom>
        </p:spPr>
        <p:txBody>
          <a:bodyPr>
            <a:noAutofit/>
          </a:bodyPr>
          <a:lstStyle>
            <a:lvl1pPr marL="0" indent="0" algn="l">
              <a:lnSpc>
                <a:spcPct val="100000"/>
              </a:lnSpc>
              <a:spcBef>
                <a:spcPts val="0"/>
              </a:spcBef>
              <a:buClr>
                <a:schemeClr val="accent1"/>
              </a:buClr>
              <a:buSzPct val="100000"/>
              <a:buFont typeface="Arial" panose="020B0604020202020204" pitchFamily="34" charset="0"/>
              <a:buNone/>
              <a:defRPr sz="2400" i="0">
                <a:solidFill>
                  <a:srgbClr val="213D46"/>
                </a:solidFill>
              </a:defRPr>
            </a:lvl1pPr>
            <a:lvl2pPr marL="0" indent="0" algn="l">
              <a:lnSpc>
                <a:spcPct val="100000"/>
              </a:lnSpc>
              <a:buFont typeface="Arial" panose="020B0604020202020204" pitchFamily="34" charset="0"/>
              <a:buNone/>
              <a:defRPr sz="2000" i="0">
                <a:solidFill>
                  <a:srgbClr val="404040"/>
                </a:solidFill>
              </a:defRPr>
            </a:lvl2pPr>
            <a:lvl3pPr marL="0" indent="0" algn="l">
              <a:buFont typeface="Arial" panose="020B0604020202020204" pitchFamily="34" charset="0"/>
              <a:buChar char="​"/>
              <a:defRPr sz="2000">
                <a:solidFill>
                  <a:schemeClr val="bg1"/>
                </a:solidFill>
              </a:defRPr>
            </a:lvl3pPr>
            <a:lvl4pPr marL="0" indent="0" algn="l">
              <a:buFont typeface="Arial" panose="020B0604020202020204" pitchFamily="34" charset="0"/>
              <a:buChar char="​"/>
              <a:defRPr sz="2000">
                <a:solidFill>
                  <a:schemeClr val="bg1"/>
                </a:solidFill>
              </a:defRPr>
            </a:lvl4pPr>
            <a:lvl5pPr marL="0" indent="0" algn="l">
              <a:buFont typeface="Arial" panose="020B0604020202020204" pitchFamily="34" charset="0"/>
              <a:buChar char="​"/>
              <a:defRPr sz="2000">
                <a:solidFill>
                  <a:schemeClr val="bg1"/>
                </a:solidFill>
              </a:defRPr>
            </a:lvl5pPr>
            <a:lvl6pPr marL="0" indent="0" algn="l">
              <a:buFont typeface="Arial" panose="020B0604020202020204" pitchFamily="34" charset="0"/>
              <a:buChar char="​"/>
              <a:defRPr sz="2000">
                <a:solidFill>
                  <a:schemeClr val="bg1"/>
                </a:solidFill>
              </a:defRPr>
            </a:lvl6pPr>
            <a:lvl7pPr marL="0" indent="0" algn="l">
              <a:buFont typeface="Arial" panose="020B0604020202020204" pitchFamily="34" charset="0"/>
              <a:buChar char="​"/>
              <a:defRPr sz="2000">
                <a:solidFill>
                  <a:schemeClr val="bg1"/>
                </a:solidFill>
              </a:defRPr>
            </a:lvl7pPr>
            <a:lvl8pPr marL="0" indent="0" algn="l">
              <a:buFont typeface="Arial" panose="020B0604020202020204" pitchFamily="34" charset="0"/>
              <a:buChar char="​"/>
              <a:defRPr sz="2000">
                <a:solidFill>
                  <a:schemeClr val="bg1"/>
                </a:solidFill>
              </a:defRPr>
            </a:lvl8pPr>
            <a:lvl9pPr marL="0" indent="0" algn="l">
              <a:buFont typeface="Arial" panose="020B0604020202020204" pitchFamily="34" charset="0"/>
              <a:buChar char="​"/>
              <a:defRPr sz="2000">
                <a:solidFill>
                  <a:schemeClr val="bg1"/>
                </a:solidFill>
              </a:defRPr>
            </a:lvl9pPr>
          </a:lstStyle>
          <a:p>
            <a:r>
              <a:rPr lang="en-GB">
                <a:effectLst/>
              </a:rPr>
              <a:t>This space is for a descriptor</a:t>
            </a:r>
          </a:p>
        </p:txBody>
      </p:sp>
      <p:sp>
        <p:nvSpPr>
          <p:cNvPr id="11" name="Picture Placeholder 3">
            <a:extLst>
              <a:ext uri="{FF2B5EF4-FFF2-40B4-BE49-F238E27FC236}">
                <a16:creationId xmlns:a16="http://schemas.microsoft.com/office/drawing/2014/main" id="{1AA41923-76DE-945C-AEB0-5A677B514166}"/>
              </a:ext>
            </a:extLst>
          </p:cNvPr>
          <p:cNvSpPr>
            <a:spLocks noGrp="1"/>
          </p:cNvSpPr>
          <p:nvPr>
            <p:ph type="pic" sz="quarter" idx="14" hasCustomPrompt="1"/>
          </p:nvPr>
        </p:nvSpPr>
        <p:spPr>
          <a:xfrm>
            <a:off x="8124824" y="-1"/>
            <a:ext cx="4068000" cy="6208713"/>
          </a:xfrm>
          <a:prstGeom prst="rect">
            <a:avLst/>
          </a:prstGeom>
          <a:solidFill>
            <a:schemeClr val="accent5"/>
          </a:solidFill>
        </p:spPr>
        <p:txBody>
          <a:bodyPr lIns="144000" tIns="72000" rIns="144000" anchor="t" anchorCtr="0">
            <a:noAutofit/>
          </a:bodyPr>
          <a:lstStyle>
            <a:lvl1pPr marL="0" indent="0" algn="l">
              <a:buNone/>
              <a:defRPr sz="1800">
                <a:solidFill>
                  <a:srgbClr val="F17E64"/>
                </a:solidFill>
                <a:latin typeface="+mj-lt"/>
              </a:defRPr>
            </a:lvl1pPr>
          </a:lstStyle>
          <a:p>
            <a:r>
              <a:rPr lang="en-GB">
                <a:effectLst/>
              </a:rPr>
              <a:t>Click on this space, then access the Coloplast tab to view and add an image from our </a:t>
            </a:r>
            <a:r>
              <a:rPr lang="en-GB" err="1">
                <a:effectLst/>
              </a:rPr>
              <a:t>Templafy</a:t>
            </a:r>
            <a:r>
              <a:rPr lang="en-GB">
                <a:effectLst/>
              </a:rPr>
              <a:t> library</a:t>
            </a:r>
            <a:endParaRPr lang="en-GB" noProof="0"/>
          </a:p>
        </p:txBody>
      </p:sp>
      <p:sp>
        <p:nvSpPr>
          <p:cNvPr id="9" name="Rectangle 8">
            <a:extLst>
              <a:ext uri="{FF2B5EF4-FFF2-40B4-BE49-F238E27FC236}">
                <a16:creationId xmlns:a16="http://schemas.microsoft.com/office/drawing/2014/main" id="{ECC17C64-79D9-8EB8-E437-5DE417F0EA39}"/>
              </a:ext>
            </a:extLst>
          </p:cNvPr>
          <p:cNvSpPr/>
          <p:nvPr userDrawn="1"/>
        </p:nvSpPr>
        <p:spPr>
          <a:xfrm>
            <a:off x="0" y="6208713"/>
            <a:ext cx="12192000" cy="649287"/>
          </a:xfrm>
          <a:prstGeom prst="rect">
            <a:avLst/>
          </a:prstGeom>
          <a:solidFill>
            <a:srgbClr val="00A2BA"/>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endParaRPr lang="en-GB" err="1">
              <a:solidFill>
                <a:schemeClr val="bg1"/>
              </a:solidFill>
            </a:endParaRPr>
          </a:p>
        </p:txBody>
      </p:sp>
      <p:pic>
        <p:nvPicPr>
          <p:cNvPr id="3" name="LogoWhite EMF">
            <a:extLst>
              <a:ext uri="{FF2B5EF4-FFF2-40B4-BE49-F238E27FC236}">
                <a16:creationId xmlns:a16="http://schemas.microsoft.com/office/drawing/2014/main" id="{AECD2284-82DE-8434-4345-FB487793C12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10185400" y="6380343"/>
            <a:ext cx="1360488" cy="306024"/>
          </a:xfrm>
          <a:prstGeom prst="rect">
            <a:avLst/>
          </a:prstGeom>
        </p:spPr>
      </p:pic>
      <p:sp>
        <p:nvSpPr>
          <p:cNvPr id="13" name="Footer Placeholder 3" hidden="1">
            <a:extLst>
              <a:ext uri="{FF2B5EF4-FFF2-40B4-BE49-F238E27FC236}">
                <a16:creationId xmlns:a16="http://schemas.microsoft.com/office/drawing/2014/main" id="{56953866-AB21-EE3B-8CDE-F4B6F6DE6ADA}"/>
              </a:ext>
            </a:extLst>
          </p:cNvPr>
          <p:cNvSpPr>
            <a:spLocks noGrp="1"/>
          </p:cNvSpPr>
          <p:nvPr>
            <p:ph type="ftr" sz="quarter" idx="30"/>
          </p:nvPr>
        </p:nvSpPr>
        <p:spPr>
          <a:xfrm>
            <a:off x="0" y="6858000"/>
            <a:ext cx="0" cy="0"/>
          </a:xfrm>
        </p:spPr>
        <p:txBody>
          <a:bodyPr/>
          <a:lstStyle>
            <a:lvl1pPr>
              <a:defRPr sz="700">
                <a:noFill/>
              </a:defRPr>
            </a:lvl1pPr>
          </a:lstStyle>
          <a:p>
            <a:endParaRPr lang="en-GB"/>
          </a:p>
        </p:txBody>
      </p:sp>
      <p:sp>
        <p:nvSpPr>
          <p:cNvPr id="18" name="Slide Number Placeholder 4" hidden="1">
            <a:extLst>
              <a:ext uri="{FF2B5EF4-FFF2-40B4-BE49-F238E27FC236}">
                <a16:creationId xmlns:a16="http://schemas.microsoft.com/office/drawing/2014/main" id="{820760BA-E6DB-1B24-192B-2F0A7A9EF810}"/>
              </a:ext>
            </a:extLst>
          </p:cNvPr>
          <p:cNvSpPr>
            <a:spLocks noGrp="1"/>
          </p:cNvSpPr>
          <p:nvPr>
            <p:ph type="sldNum" sz="quarter" idx="31"/>
          </p:nvPr>
        </p:nvSpPr>
        <p:spPr>
          <a:xfrm>
            <a:off x="0" y="6858000"/>
            <a:ext cx="0" cy="0"/>
          </a:xfrm>
        </p:spPr>
        <p:txBody>
          <a:bodyPr/>
          <a:lstStyle>
            <a:lvl1pPr>
              <a:defRPr sz="700">
                <a:noFill/>
              </a:defRPr>
            </a:lvl1pPr>
          </a:lstStyle>
          <a:p>
            <a:fld id="{BE459162-0D30-784D-9ED6-FB04668B2BB3}" type="slidenum">
              <a:rPr lang="en-GB" smtClean="0"/>
              <a:pPr/>
              <a:t>‹#›</a:t>
            </a:fld>
            <a:endParaRPr lang="en-GB"/>
          </a:p>
        </p:txBody>
      </p:sp>
    </p:spTree>
    <p:extLst>
      <p:ext uri="{BB962C8B-B14F-4D97-AF65-F5344CB8AC3E}">
        <p14:creationId xmlns:p14="http://schemas.microsoft.com/office/powerpoint/2010/main" val="919288153"/>
      </p:ext>
    </p:extLst>
  </p:cSld>
  <p:clrMapOvr>
    <a:masterClrMapping/>
  </p:clrMapOvr>
  <p:extLst>
    <p:ext uri="{DCECCB84-F9BA-43D5-87BE-67443E8EF086}">
      <p15:sldGuideLst xmlns:p15="http://schemas.microsoft.com/office/powerpoint/2012/main">
        <p15:guide id="4" pos="5118">
          <p15:clr>
            <a:srgbClr val="FBAE40"/>
          </p15:clr>
        </p15:guide>
        <p15:guide id="5" pos="4656">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27075" y="365125"/>
            <a:ext cx="7964295" cy="1044575"/>
          </a:xfrm>
        </p:spPr>
        <p:txBody>
          <a:bodyPr/>
          <a:lstStyle>
            <a:lvl1pPr>
              <a:defRPr>
                <a:latin typeface="+mj-lt"/>
              </a:defRPr>
            </a:lvl1pPr>
          </a:lstStyle>
          <a:p>
            <a:r>
              <a:rPr lang="en-GB" dirty="0"/>
              <a:t>This space is for your headline</a:t>
            </a:r>
          </a:p>
        </p:txBody>
      </p:sp>
      <p:sp>
        <p:nvSpPr>
          <p:cNvPr id="4" name="Text Placeholder 3">
            <a:extLst>
              <a:ext uri="{FF2B5EF4-FFF2-40B4-BE49-F238E27FC236}">
                <a16:creationId xmlns:a16="http://schemas.microsoft.com/office/drawing/2014/main" id="{ADF652DE-8F6C-510C-CF3E-DC6BFC53B6E1}"/>
              </a:ext>
            </a:extLst>
          </p:cNvPr>
          <p:cNvSpPr>
            <a:spLocks noGrp="1"/>
          </p:cNvSpPr>
          <p:nvPr>
            <p:ph type="body" sz="quarter" idx="17" hasCustomPrompt="1"/>
          </p:nvPr>
        </p:nvSpPr>
        <p:spPr>
          <a:xfrm>
            <a:off x="727075" y="1636713"/>
            <a:ext cx="7962900" cy="4572000"/>
          </a:xfrm>
        </p:spPr>
        <p:txBody>
          <a:bodyPr/>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GB" dirty="0"/>
              <a:t>Click to add text                                                                                    Enter + TAB to view next text style                                                           SHIFT + TAB to view previous text style</a:t>
            </a:r>
          </a:p>
          <a:p>
            <a:pPr lvl="1"/>
            <a:r>
              <a:rPr lang="en-GB" dirty="0"/>
              <a:t>Second level</a:t>
            </a:r>
          </a:p>
          <a:p>
            <a:pPr lvl="2"/>
            <a:r>
              <a:rPr lang="en-GB" dirty="0"/>
              <a:t>Third level</a:t>
            </a:r>
          </a:p>
          <a:p>
            <a:pPr lvl="3"/>
            <a:r>
              <a:rPr lang="en-GB" dirty="0"/>
              <a:t>Fourth level</a:t>
            </a:r>
          </a:p>
          <a:p>
            <a:pPr lvl="4"/>
            <a:r>
              <a:rPr lang="en-GB" dirty="0"/>
              <a:t>Fifth level</a:t>
            </a:r>
          </a:p>
          <a:p>
            <a:pPr lvl="5"/>
            <a:r>
              <a:rPr lang="en-GB" dirty="0"/>
              <a:t>6</a:t>
            </a:r>
          </a:p>
          <a:p>
            <a:pPr lvl="6"/>
            <a:r>
              <a:rPr lang="en-GB" dirty="0"/>
              <a:t>7</a:t>
            </a:r>
          </a:p>
          <a:p>
            <a:pPr lvl="7"/>
            <a:r>
              <a:rPr lang="en-GB" dirty="0"/>
              <a:t>8</a:t>
            </a:r>
          </a:p>
          <a:p>
            <a:pPr lvl="8"/>
            <a:endParaRPr lang="en-GB" dirty="0"/>
          </a:p>
        </p:txBody>
      </p:sp>
      <p:sp>
        <p:nvSpPr>
          <p:cNvPr id="6" name="Date_DateCustomB">
            <a:extLst>
              <a:ext uri="{FF2B5EF4-FFF2-40B4-BE49-F238E27FC236}">
                <a16:creationId xmlns:a16="http://schemas.microsoft.com/office/drawing/2014/main" id="{0D95CBA1-A3EB-7446-02DD-D4217F610188}"/>
              </a:ext>
            </a:extLst>
          </p:cNvPr>
          <p:cNvSpPr>
            <a:spLocks noGrp="1"/>
          </p:cNvSpPr>
          <p:nvPr>
            <p:ph type="dt" sz="half" idx="14"/>
          </p:nvPr>
        </p:nvSpPr>
        <p:spPr/>
        <p:txBody>
          <a:bodyPr/>
          <a:lstStyle/>
          <a:p>
            <a:endParaRPr lang="en-GB" dirty="0"/>
          </a:p>
        </p:txBody>
      </p:sp>
      <p:sp>
        <p:nvSpPr>
          <p:cNvPr id="8" name="FLD_PresentationTitle">
            <a:extLst>
              <a:ext uri="{FF2B5EF4-FFF2-40B4-BE49-F238E27FC236}">
                <a16:creationId xmlns:a16="http://schemas.microsoft.com/office/drawing/2014/main" id="{F260EDF0-243B-D6D4-A640-53E5089190EE}"/>
              </a:ext>
            </a:extLst>
          </p:cNvPr>
          <p:cNvSpPr>
            <a:spLocks noGrp="1"/>
          </p:cNvSpPr>
          <p:nvPr>
            <p:ph type="ftr" sz="quarter" idx="15"/>
          </p:nvPr>
        </p:nvSpPr>
        <p:spPr/>
        <p:txBody>
          <a:bodyPr/>
          <a:lstStyle/>
          <a:p>
            <a:endParaRPr lang="en-GB" dirty="0"/>
          </a:p>
        </p:txBody>
      </p:sp>
      <p:sp>
        <p:nvSpPr>
          <p:cNvPr id="9" name="Slide Number Placeholder 8">
            <a:extLst>
              <a:ext uri="{FF2B5EF4-FFF2-40B4-BE49-F238E27FC236}">
                <a16:creationId xmlns:a16="http://schemas.microsoft.com/office/drawing/2014/main" id="{D39D0A80-8935-280E-FD13-E9B4EE5E5EC2}"/>
              </a:ext>
            </a:extLst>
          </p:cNvPr>
          <p:cNvSpPr>
            <a:spLocks noGrp="1"/>
          </p:cNvSpPr>
          <p:nvPr>
            <p:ph type="sldNum" sz="quarter" idx="16"/>
          </p:nvPr>
        </p:nvSpPr>
        <p:spPr/>
        <p:txBody>
          <a:bodyPr/>
          <a:lstStyle/>
          <a:p>
            <a:fld id="{BE459162-0D30-784D-9ED6-FB04668B2BB3}" type="slidenum">
              <a:rPr lang="en-GB" smtClean="0"/>
              <a:pPr/>
              <a:t>‹#›</a:t>
            </a:fld>
            <a:endParaRPr lang="en-GB" dirty="0"/>
          </a:p>
        </p:txBody>
      </p:sp>
    </p:spTree>
    <p:extLst>
      <p:ext uri="{BB962C8B-B14F-4D97-AF65-F5344CB8AC3E}">
        <p14:creationId xmlns:p14="http://schemas.microsoft.com/office/powerpoint/2010/main" val="3918920353"/>
      </p:ext>
    </p:extLst>
  </p:cSld>
  <p:clrMapOvr>
    <a:masterClrMapping/>
  </p:clrMapOvr>
  <p:extLst>
    <p:ext uri="{DCECCB84-F9BA-43D5-87BE-67443E8EF086}">
      <p15:sldGuideLst xmlns:p15="http://schemas.microsoft.com/office/powerpoint/2012/main">
        <p15:guide id="1" pos="5474">
          <p15:clr>
            <a:srgbClr val="A4A3A4"/>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5224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A8919C-3B47-6623-5526-46F47C0211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470F9A-3CDD-26FC-64A6-FC905E8338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4B2BF9-4F5C-4AEB-702C-916EB46CAC4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131CA0-03AE-4A07-BCCC-101A08853B60}" type="datetimeFigureOut">
              <a:rPr lang="en-GB" smtClean="0"/>
              <a:t>13/07/2026</a:t>
            </a:fld>
            <a:endParaRPr lang="en-GB"/>
          </a:p>
        </p:txBody>
      </p:sp>
      <p:sp>
        <p:nvSpPr>
          <p:cNvPr id="5" name="Footer Placeholder 4">
            <a:extLst>
              <a:ext uri="{FF2B5EF4-FFF2-40B4-BE49-F238E27FC236}">
                <a16:creationId xmlns:a16="http://schemas.microsoft.com/office/drawing/2014/main" id="{C1DED0AD-B98F-CE57-0015-727CCC14FB0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0BB9A73-FE9B-9ECD-4F1A-E0B2E70A70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C59FCBE-F3A4-47A5-B7AD-61FE48280406}" type="slidenum">
              <a:rPr lang="en-GB" smtClean="0"/>
              <a:t>‹#›</a:t>
            </a:fld>
            <a:endParaRPr lang="en-GB"/>
          </a:p>
        </p:txBody>
      </p:sp>
    </p:spTree>
    <p:extLst>
      <p:ext uri="{BB962C8B-B14F-4D97-AF65-F5344CB8AC3E}">
        <p14:creationId xmlns:p14="http://schemas.microsoft.com/office/powerpoint/2010/main" val="467025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oleObject" Target="../embeddings/oleObject1.bin"/></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3390/su9071098" TargetMode="External"/><Relationship Id="rId3" Type="http://schemas.openxmlformats.org/officeDocument/2006/relationships/hyperlink" Target="https://doi.org/10.1002/2688-8319.12313" TargetMode="External"/><Relationship Id="rId7" Type="http://schemas.openxmlformats.org/officeDocument/2006/relationships/hyperlink" Target="https://research-ebsco-com.uwtsd.idm.oclc.org/c/onvpsy/search/details/psfpqwyz5b?request-context=plink&amp;db=nlebk" TargetMode="External"/><Relationship Id="rId2" Type="http://schemas.openxmlformats.org/officeDocument/2006/relationships/notesSlide" Target="../notesSlides/notesSlide18.xml"/><Relationship Id="rId1" Type="http://schemas.openxmlformats.org/officeDocument/2006/relationships/slideLayout" Target="../slideLayouts/slideLayout14.xml"/><Relationship Id="rId6" Type="http://schemas.openxmlformats.org/officeDocument/2006/relationships/hyperlink" Target="https://help.royalmail.com/personal/s/article/Size-and-weight-guide" TargetMode="External"/><Relationship Id="rId5" Type="http://schemas.openxmlformats.org/officeDocument/2006/relationships/hyperlink" Target="https://www.coloplast.com/sustainability/targets-and-reporting/" TargetMode="External"/><Relationship Id="rId4" Type="http://schemas.openxmlformats.org/officeDocument/2006/relationships/hyperlink" Target="https://products.coloplast.us/how-to-sample/"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hink-cell data - do not delete" hidden="1">
            <a:extLst>
              <a:ext uri="{FF2B5EF4-FFF2-40B4-BE49-F238E27FC236}">
                <a16:creationId xmlns:a16="http://schemas.microsoft.com/office/drawing/2014/main" id="{0CC6929E-710A-AD6F-0B3E-6CAB60938C0E}"/>
              </a:ext>
            </a:extLst>
          </p:cNvPr>
          <p:cNvGraphicFramePr>
            <a:graphicFrameLocks noChangeAspect="1"/>
          </p:cNvGraphicFramePr>
          <p:nvPr>
            <p:custDataLst>
              <p:tags r:id="rId1"/>
            </p:custData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name="think-cell Slide" r:id="rId4" imgW="405" imgH="405" progId="TCLayout.ActiveDocument.1">
                  <p:embed/>
                </p:oleObj>
              </mc:Choice>
              <mc:Fallback>
                <p:oleObj name="think-cell Slide" r:id="rId4" imgW="405" imgH="405" progId="TCLayout.ActiveDocument.1">
                  <p:embed/>
                  <p:pic>
                    <p:nvPicPr>
                      <p:cNvPr id="7" name="think-cell data - do not delete" hidden="1">
                        <a:extLst>
                          <a:ext uri="{FF2B5EF4-FFF2-40B4-BE49-F238E27FC236}">
                            <a16:creationId xmlns:a16="http://schemas.microsoft.com/office/drawing/2014/main" id="{0CC6929E-710A-AD6F-0B3E-6CAB60938C0E}"/>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le 1">
            <a:extLst>
              <a:ext uri="{FF2B5EF4-FFF2-40B4-BE49-F238E27FC236}">
                <a16:creationId xmlns:a16="http://schemas.microsoft.com/office/drawing/2014/main" id="{DA074350-6DAB-1C3C-0CA8-D5C1EE03B841}"/>
              </a:ext>
            </a:extLst>
          </p:cNvPr>
          <p:cNvSpPr>
            <a:spLocks noGrp="1"/>
          </p:cNvSpPr>
          <p:nvPr>
            <p:ph type="ctrTitle"/>
          </p:nvPr>
        </p:nvSpPr>
        <p:spPr>
          <a:xfrm>
            <a:off x="180975" y="962025"/>
            <a:ext cx="7942201" cy="3075779"/>
          </a:xfrm>
        </p:spPr>
        <p:txBody>
          <a:bodyPr vert="horz"/>
          <a:lstStyle/>
          <a:p>
            <a:pPr>
              <a:defRPr sz="2800" b="1">
                <a:solidFill>
                  <a:srgbClr val="00788C"/>
                </a:solidFill>
              </a:defRPr>
            </a:pPr>
            <a:r>
              <a:rPr lang="en-GB" sz="4800" dirty="0">
                <a:solidFill>
                  <a:srgbClr val="00788C"/>
                </a:solidFill>
              </a:rPr>
              <a:t>Consumer</a:t>
            </a:r>
            <a:r>
              <a:rPr lang="en-GB" sz="4800" dirty="0"/>
              <a:t> Sample Pack Optimisation Project</a:t>
            </a:r>
            <a:br>
              <a:rPr lang="en-GB" sz="3600" dirty="0"/>
            </a:br>
            <a:br>
              <a:rPr lang="en-GB" sz="3600" dirty="0"/>
            </a:br>
            <a:r>
              <a:rPr lang="en-GB" sz="2400" i="1" dirty="0"/>
              <a:t>Improving Sustainability, Customer Experience and Operational Efficiency </a:t>
            </a:r>
            <a:br>
              <a:rPr lang="en-PL" sz="3600" dirty="0"/>
            </a:br>
            <a:endParaRPr lang="en-GB" sz="3600" dirty="0"/>
          </a:p>
        </p:txBody>
      </p:sp>
      <p:sp>
        <p:nvSpPr>
          <p:cNvPr id="3" name="Subtitle 2">
            <a:extLst>
              <a:ext uri="{FF2B5EF4-FFF2-40B4-BE49-F238E27FC236}">
                <a16:creationId xmlns:a16="http://schemas.microsoft.com/office/drawing/2014/main" id="{D5B6BB6B-2EE0-E85D-E3F1-0829C3A75E98}"/>
              </a:ext>
            </a:extLst>
          </p:cNvPr>
          <p:cNvSpPr>
            <a:spLocks noGrp="1"/>
          </p:cNvSpPr>
          <p:nvPr>
            <p:ph type="subTitle" idx="1"/>
          </p:nvPr>
        </p:nvSpPr>
        <p:spPr>
          <a:xfrm>
            <a:off x="76200" y="4420697"/>
            <a:ext cx="6662589" cy="1672614"/>
          </a:xfrm>
        </p:spPr>
        <p:txBody>
          <a:bodyPr/>
          <a:lstStyle/>
          <a:p>
            <a:pPr>
              <a:defRPr sz="2200"/>
            </a:pPr>
            <a:r>
              <a:rPr lang="en-GB" dirty="0"/>
              <a:t>Organisation Management (ACMA4020)</a:t>
            </a:r>
          </a:p>
          <a:p>
            <a:pPr>
              <a:defRPr sz="2200"/>
            </a:pPr>
            <a:r>
              <a:rPr lang="en-GB"/>
              <a:t>Donata Nagliute (2512677)</a:t>
            </a:r>
            <a:endParaRPr lang="en-GB" dirty="0"/>
          </a:p>
          <a:p>
            <a:pPr>
              <a:defRPr sz="2200"/>
            </a:pPr>
            <a:r>
              <a:rPr lang="en-GB" dirty="0"/>
              <a:t>BSc Supply Chain &amp; Logistics</a:t>
            </a:r>
          </a:p>
        </p:txBody>
      </p:sp>
      <p:sp>
        <p:nvSpPr>
          <p:cNvPr id="4" name="Picture Placeholder 3">
            <a:extLst>
              <a:ext uri="{FF2B5EF4-FFF2-40B4-BE49-F238E27FC236}">
                <a16:creationId xmlns:a16="http://schemas.microsoft.com/office/drawing/2014/main" id="{2F2C79BA-6744-1CD7-6C45-5015BBEA3551}"/>
              </a:ext>
            </a:extLst>
          </p:cNvPr>
          <p:cNvSpPr>
            <a:spLocks noGrp="1"/>
          </p:cNvSpPr>
          <p:nvPr>
            <p:ph type="pic" sz="quarter" idx="14"/>
          </p:nvPr>
        </p:nvSpPr>
        <p:spPr/>
        <p:txBody>
          <a:bodyPr/>
          <a:lstStyle/>
          <a:p>
            <a:endParaRPr lang="en-GB"/>
          </a:p>
        </p:txBody>
      </p:sp>
      <p:sp>
        <p:nvSpPr>
          <p:cNvPr id="5" name="Slide Number Placeholder 4">
            <a:extLst>
              <a:ext uri="{FF2B5EF4-FFF2-40B4-BE49-F238E27FC236}">
                <a16:creationId xmlns:a16="http://schemas.microsoft.com/office/drawing/2014/main" id="{6C8176B7-3628-2FB2-5FF7-2FEB104AAB4F}"/>
              </a:ext>
            </a:extLst>
          </p:cNvPr>
          <p:cNvSpPr>
            <a:spLocks noGrp="1"/>
          </p:cNvSpPr>
          <p:nvPr>
            <p:ph type="sldNum" sz="quarter" idx="31"/>
          </p:nvPr>
        </p:nvSpPr>
        <p:spPr/>
        <p:txBody>
          <a:bodyPr/>
          <a:lstStyle/>
          <a:p>
            <a:fld id="{BE459162-0D30-784D-9ED6-FB04668B2BB3}" type="slidenum">
              <a:rPr lang="en-GB" smtClean="0"/>
              <a:pPr/>
              <a:t>1</a:t>
            </a:fld>
            <a:endParaRPr lang="en-GB"/>
          </a:p>
        </p:txBody>
      </p:sp>
      <p:pic>
        <p:nvPicPr>
          <p:cNvPr id="11" name="Picture Placeholder 6">
            <a:extLst>
              <a:ext uri="{FF2B5EF4-FFF2-40B4-BE49-F238E27FC236}">
                <a16:creationId xmlns:a16="http://schemas.microsoft.com/office/drawing/2014/main" id="{3F130E51-903B-C308-C0BE-5922D06701DA}"/>
              </a:ext>
            </a:extLst>
          </p:cNvPr>
          <p:cNvPicPr>
            <a:picLocks noChangeAspect="1"/>
          </p:cNvPicPr>
          <p:nvPr/>
        </p:nvPicPr>
        <p:blipFill>
          <a:blip r:embed="rId6"/>
          <a:srcRect l="27819" r="27819"/>
          <a:stretch/>
        </p:blipFill>
        <p:spPr>
          <a:xfrm>
            <a:off x="8124000" y="-2"/>
            <a:ext cx="4068000" cy="6208713"/>
          </a:xfrm>
          <a:prstGeom prst="rect">
            <a:avLst/>
          </a:prstGeom>
          <a:solidFill>
            <a:schemeClr val="accent5"/>
          </a:solidFill>
        </p:spPr>
      </p:pic>
    </p:spTree>
    <p:extLst>
      <p:ext uri="{BB962C8B-B14F-4D97-AF65-F5344CB8AC3E}">
        <p14:creationId xmlns:p14="http://schemas.microsoft.com/office/powerpoint/2010/main" val="3980190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AEB1914-BE78-6663-0807-E50771C5A60E}"/>
              </a:ext>
            </a:extLst>
          </p:cNvPr>
          <p:cNvSpPr/>
          <p:nvPr/>
        </p:nvSpPr>
        <p:spPr>
          <a:xfrm>
            <a:off x="0" y="6440690"/>
            <a:ext cx="536028" cy="417310"/>
          </a:xfrm>
          <a:prstGeom prst="rect">
            <a:avLst/>
          </a:prstGeom>
          <a:solidFill>
            <a:schemeClr val="bg1"/>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endParaRPr lang="en-GB" dirty="0" err="1"/>
          </a:p>
        </p:txBody>
      </p:sp>
      <p:sp>
        <p:nvSpPr>
          <p:cNvPr id="4" name="Slide Number Placeholder 3">
            <a:extLst>
              <a:ext uri="{FF2B5EF4-FFF2-40B4-BE49-F238E27FC236}">
                <a16:creationId xmlns:a16="http://schemas.microsoft.com/office/drawing/2014/main" id="{965BA216-4A62-88F2-493A-F2512E32714C}"/>
              </a:ext>
            </a:extLst>
          </p:cNvPr>
          <p:cNvSpPr>
            <a:spLocks noGrp="1"/>
          </p:cNvSpPr>
          <p:nvPr>
            <p:ph type="sldNum" sz="quarter" idx="16"/>
          </p:nvPr>
        </p:nvSpPr>
        <p:spPr>
          <a:xfrm>
            <a:off x="728815" y="6524484"/>
            <a:ext cx="938370" cy="134787"/>
          </a:xfrm>
        </p:spPr>
        <p:txBody>
          <a:bodyPr/>
          <a:lstStyle/>
          <a:p>
            <a:fld id="{BE459162-0D30-784D-9ED6-FB04668B2BB3}" type="slidenum">
              <a:rPr lang="en-GB" smtClean="0"/>
              <a:pPr/>
              <a:t>2</a:t>
            </a:fld>
            <a:endParaRPr lang="en-GB" dirty="0"/>
          </a:p>
        </p:txBody>
      </p:sp>
      <p:sp>
        <p:nvSpPr>
          <p:cNvPr id="5" name="TextBox 4">
            <a:extLst>
              <a:ext uri="{FF2B5EF4-FFF2-40B4-BE49-F238E27FC236}">
                <a16:creationId xmlns:a16="http://schemas.microsoft.com/office/drawing/2014/main" id="{5D8D2B49-9697-1FC1-D664-BF29C351A1CD}"/>
              </a:ext>
            </a:extLst>
          </p:cNvPr>
          <p:cNvSpPr txBox="1"/>
          <p:nvPr/>
        </p:nvSpPr>
        <p:spPr>
          <a:xfrm>
            <a:off x="268014" y="156852"/>
            <a:ext cx="5001584" cy="497089"/>
          </a:xfrm>
          <a:prstGeom prst="rect">
            <a:avLst/>
          </a:prstGeom>
          <a:noFill/>
        </p:spPr>
        <p:txBody>
          <a:bodyPr wrap="square" lIns="0" tIns="0" rIns="0" bIns="0" rtlCol="0">
            <a:noAutofit/>
          </a:bodyPr>
          <a:lstStyle/>
          <a:p>
            <a:pPr algn="l"/>
            <a:r>
              <a:rPr lang="en-GB" sz="3200" b="1" dirty="0">
                <a:solidFill>
                  <a:srgbClr val="00788C"/>
                </a:solidFill>
              </a:rPr>
              <a:t>Project Charter</a:t>
            </a:r>
          </a:p>
        </p:txBody>
      </p:sp>
      <p:sp>
        <p:nvSpPr>
          <p:cNvPr id="6" name="Rectangle 5">
            <a:extLst>
              <a:ext uri="{FF2B5EF4-FFF2-40B4-BE49-F238E27FC236}">
                <a16:creationId xmlns:a16="http://schemas.microsoft.com/office/drawing/2014/main" id="{E5239CD6-573E-0C6D-7BE4-75BA4AA989F2}"/>
              </a:ext>
            </a:extLst>
          </p:cNvPr>
          <p:cNvSpPr/>
          <p:nvPr/>
        </p:nvSpPr>
        <p:spPr>
          <a:xfrm>
            <a:off x="196381" y="828484"/>
            <a:ext cx="3565547" cy="417310"/>
          </a:xfrm>
          <a:prstGeom prst="rect">
            <a:avLst/>
          </a:prstGeom>
          <a:solidFill>
            <a:srgbClr val="00788C"/>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l"/>
            <a:r>
              <a:rPr lang="en-GB" sz="1200" dirty="0"/>
              <a:t>MLT sponsor</a:t>
            </a:r>
          </a:p>
        </p:txBody>
      </p:sp>
      <p:sp>
        <p:nvSpPr>
          <p:cNvPr id="7" name="Rectangle 6">
            <a:extLst>
              <a:ext uri="{FF2B5EF4-FFF2-40B4-BE49-F238E27FC236}">
                <a16:creationId xmlns:a16="http://schemas.microsoft.com/office/drawing/2014/main" id="{30FD2FB3-E9AA-BA56-6148-4373168AF953}"/>
              </a:ext>
            </a:extLst>
          </p:cNvPr>
          <p:cNvSpPr/>
          <p:nvPr/>
        </p:nvSpPr>
        <p:spPr>
          <a:xfrm>
            <a:off x="4313226" y="828484"/>
            <a:ext cx="3565547" cy="417310"/>
          </a:xfrm>
          <a:prstGeom prst="rect">
            <a:avLst/>
          </a:prstGeom>
          <a:solidFill>
            <a:srgbClr val="00788C"/>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pPr algn="l"/>
            <a:r>
              <a:rPr lang="en-GB" sz="1200" dirty="0"/>
              <a:t>Workstream lead</a:t>
            </a:r>
          </a:p>
        </p:txBody>
      </p:sp>
      <p:sp>
        <p:nvSpPr>
          <p:cNvPr id="8" name="Rectangle 7">
            <a:extLst>
              <a:ext uri="{FF2B5EF4-FFF2-40B4-BE49-F238E27FC236}">
                <a16:creationId xmlns:a16="http://schemas.microsoft.com/office/drawing/2014/main" id="{9C9D5738-1F2D-8133-157A-F397B3457CA1}"/>
              </a:ext>
            </a:extLst>
          </p:cNvPr>
          <p:cNvSpPr/>
          <p:nvPr/>
        </p:nvSpPr>
        <p:spPr>
          <a:xfrm>
            <a:off x="8430072" y="828484"/>
            <a:ext cx="3565547" cy="417310"/>
          </a:xfrm>
          <a:prstGeom prst="rect">
            <a:avLst/>
          </a:prstGeom>
          <a:solidFill>
            <a:srgbClr val="00788C"/>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ctr" anchorCtr="0" forceAA="0" compatLnSpc="1">
            <a:prstTxWarp prst="textNoShape">
              <a:avLst/>
            </a:prstTxWarp>
            <a:noAutofit/>
          </a:bodyPr>
          <a:lstStyle/>
          <a:p>
            <a:r>
              <a:rPr lang="en-GB" sz="1200" dirty="0"/>
              <a:t>Timeline</a:t>
            </a:r>
          </a:p>
        </p:txBody>
      </p:sp>
      <p:sp>
        <p:nvSpPr>
          <p:cNvPr id="9" name="Rectangle 8">
            <a:extLst>
              <a:ext uri="{FF2B5EF4-FFF2-40B4-BE49-F238E27FC236}">
                <a16:creationId xmlns:a16="http://schemas.microsoft.com/office/drawing/2014/main" id="{73C7251A-EE9F-1B71-646E-F5168A58943C}"/>
              </a:ext>
            </a:extLst>
          </p:cNvPr>
          <p:cNvSpPr/>
          <p:nvPr/>
        </p:nvSpPr>
        <p:spPr>
          <a:xfrm>
            <a:off x="196381" y="1343793"/>
            <a:ext cx="4886896" cy="2154775"/>
          </a:xfrm>
          <a:prstGeom prst="rect">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endParaRPr lang="en-GB" dirty="0" err="1"/>
          </a:p>
        </p:txBody>
      </p:sp>
      <p:sp>
        <p:nvSpPr>
          <p:cNvPr id="10" name="Rectangle 9">
            <a:extLst>
              <a:ext uri="{FF2B5EF4-FFF2-40B4-BE49-F238E27FC236}">
                <a16:creationId xmlns:a16="http://schemas.microsoft.com/office/drawing/2014/main" id="{4F14ABBA-7289-E719-4760-9A018427E1CB}"/>
              </a:ext>
            </a:extLst>
          </p:cNvPr>
          <p:cNvSpPr/>
          <p:nvPr/>
        </p:nvSpPr>
        <p:spPr>
          <a:xfrm>
            <a:off x="8430072" y="1362395"/>
            <a:ext cx="3565547" cy="2136173"/>
          </a:xfrm>
          <a:prstGeom prst="rect">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endParaRPr lang="en-GB" dirty="0" err="1"/>
          </a:p>
        </p:txBody>
      </p:sp>
      <p:sp>
        <p:nvSpPr>
          <p:cNvPr id="11" name="Rectangle 10">
            <a:extLst>
              <a:ext uri="{FF2B5EF4-FFF2-40B4-BE49-F238E27FC236}">
                <a16:creationId xmlns:a16="http://schemas.microsoft.com/office/drawing/2014/main" id="{EE8B1CCF-09E0-773D-1132-C4D466ADCEBA}"/>
              </a:ext>
            </a:extLst>
          </p:cNvPr>
          <p:cNvSpPr/>
          <p:nvPr/>
        </p:nvSpPr>
        <p:spPr>
          <a:xfrm>
            <a:off x="196380" y="4014623"/>
            <a:ext cx="8233689" cy="2644648"/>
          </a:xfrm>
          <a:prstGeom prst="rect">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endParaRPr lang="en-GB" sz="1200" dirty="0">
              <a:solidFill>
                <a:schemeClr val="accent1"/>
              </a:solidFill>
            </a:endParaRPr>
          </a:p>
        </p:txBody>
      </p:sp>
      <p:sp>
        <p:nvSpPr>
          <p:cNvPr id="13" name="Rectangle 12">
            <a:extLst>
              <a:ext uri="{FF2B5EF4-FFF2-40B4-BE49-F238E27FC236}">
                <a16:creationId xmlns:a16="http://schemas.microsoft.com/office/drawing/2014/main" id="{0C624F13-C1D1-04CE-AA66-99749BB59121}"/>
              </a:ext>
            </a:extLst>
          </p:cNvPr>
          <p:cNvSpPr/>
          <p:nvPr/>
        </p:nvSpPr>
        <p:spPr>
          <a:xfrm>
            <a:off x="8733080" y="4014623"/>
            <a:ext cx="2959527" cy="2644648"/>
          </a:xfrm>
          <a:prstGeom prst="rect">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marL="171450" indent="-171450" algn="l">
              <a:buFont typeface="Arial" panose="020B0604020202020204" pitchFamily="34" charset="0"/>
              <a:buChar char="•"/>
            </a:pPr>
            <a:r>
              <a:rPr lang="en-GB" sz="1600" dirty="0">
                <a:solidFill>
                  <a:srgbClr val="213D46"/>
                </a:solidFill>
              </a:rPr>
              <a:t>Introduction project meeting</a:t>
            </a:r>
          </a:p>
          <a:p>
            <a:pPr marL="171450" indent="-171450" algn="l">
              <a:buFont typeface="Arial" panose="020B0604020202020204" pitchFamily="34" charset="0"/>
              <a:buChar char="•"/>
            </a:pPr>
            <a:r>
              <a:rPr lang="en-GB" sz="1600" dirty="0">
                <a:solidFill>
                  <a:srgbClr val="213D46"/>
                </a:solidFill>
              </a:rPr>
              <a:t>Consumer sample pack review with SLT</a:t>
            </a:r>
          </a:p>
          <a:p>
            <a:pPr marL="171450" indent="-171450" algn="l">
              <a:buFont typeface="Arial" panose="020B0604020202020204" pitchFamily="34" charset="0"/>
              <a:buChar char="•"/>
            </a:pPr>
            <a:r>
              <a:rPr lang="en-GB" sz="1600" dirty="0">
                <a:solidFill>
                  <a:srgbClr val="213D46"/>
                </a:solidFill>
              </a:rPr>
              <a:t>Introduction meeting with UK Distribution:</a:t>
            </a:r>
          </a:p>
          <a:p>
            <a:pPr marL="171450" indent="-171450" algn="l">
              <a:buFont typeface="Arial" panose="020B0604020202020204" pitchFamily="34" charset="0"/>
              <a:buChar char="•"/>
            </a:pPr>
            <a:r>
              <a:rPr lang="en-GB" sz="1600" dirty="0">
                <a:solidFill>
                  <a:srgbClr val="213D46"/>
                </a:solidFill>
              </a:rPr>
              <a:t>Visit to COG</a:t>
            </a:r>
          </a:p>
          <a:p>
            <a:pPr marL="171450" indent="-171450" algn="l">
              <a:buFont typeface="Arial" panose="020B0604020202020204" pitchFamily="34" charset="0"/>
              <a:buChar char="•"/>
            </a:pPr>
            <a:r>
              <a:rPr lang="en-GB" sz="1600" dirty="0">
                <a:solidFill>
                  <a:srgbClr val="213D46"/>
                </a:solidFill>
              </a:rPr>
              <a:t>Pilot sign-off</a:t>
            </a:r>
          </a:p>
          <a:p>
            <a:pPr marL="171450" indent="-171450" algn="l">
              <a:buFont typeface="Arial" panose="020B0604020202020204" pitchFamily="34" charset="0"/>
              <a:buChar char="•"/>
            </a:pPr>
            <a:r>
              <a:rPr lang="en-GB" sz="1600" dirty="0">
                <a:solidFill>
                  <a:srgbClr val="213D46"/>
                </a:solidFill>
              </a:rPr>
              <a:t>Pilot phase</a:t>
            </a:r>
          </a:p>
          <a:p>
            <a:pPr marL="171450" indent="-171450" algn="l">
              <a:buFont typeface="Arial" panose="020B0604020202020204" pitchFamily="34" charset="0"/>
              <a:buChar char="•"/>
            </a:pPr>
            <a:r>
              <a:rPr lang="en-GB" sz="1600" dirty="0">
                <a:solidFill>
                  <a:srgbClr val="213D46"/>
                </a:solidFill>
              </a:rPr>
              <a:t>Launch sign-off</a:t>
            </a:r>
          </a:p>
          <a:p>
            <a:pPr marL="171450" indent="-171450" algn="l">
              <a:buFont typeface="Arial" panose="020B0604020202020204" pitchFamily="34" charset="0"/>
              <a:buChar char="•"/>
            </a:pPr>
            <a:r>
              <a:rPr lang="en-GB" sz="1600" dirty="0">
                <a:solidFill>
                  <a:srgbClr val="213D46"/>
                </a:solidFill>
              </a:rPr>
              <a:t>Launch phase</a:t>
            </a:r>
          </a:p>
          <a:p>
            <a:pPr algn="l"/>
            <a:endParaRPr lang="en-GB" sz="1600" dirty="0">
              <a:solidFill>
                <a:srgbClr val="213D46"/>
              </a:solidFill>
            </a:endParaRPr>
          </a:p>
          <a:p>
            <a:pPr algn="l"/>
            <a:endParaRPr lang="en-GB" sz="1400" b="1" dirty="0">
              <a:solidFill>
                <a:srgbClr val="213D46"/>
              </a:solidFill>
            </a:endParaRPr>
          </a:p>
          <a:p>
            <a:pPr marL="171450" indent="-171450" algn="l">
              <a:buFont typeface="Arial" panose="020B0604020202020204" pitchFamily="34" charset="0"/>
              <a:buChar char="•"/>
            </a:pPr>
            <a:endParaRPr lang="en-GB" sz="1400" b="1" dirty="0">
              <a:solidFill>
                <a:srgbClr val="213D46"/>
              </a:solidFill>
            </a:endParaRPr>
          </a:p>
          <a:p>
            <a:pPr algn="l"/>
            <a:endParaRPr lang="en-GB" sz="1100" dirty="0" err="1">
              <a:solidFill>
                <a:schemeClr val="tx1"/>
              </a:solidFill>
            </a:endParaRPr>
          </a:p>
        </p:txBody>
      </p:sp>
      <p:sp>
        <p:nvSpPr>
          <p:cNvPr id="14" name="Rectangle 13">
            <a:extLst>
              <a:ext uri="{FF2B5EF4-FFF2-40B4-BE49-F238E27FC236}">
                <a16:creationId xmlns:a16="http://schemas.microsoft.com/office/drawing/2014/main" id="{275C1CEB-B218-3863-EDBE-11877A66A02B}"/>
              </a:ext>
            </a:extLst>
          </p:cNvPr>
          <p:cNvSpPr/>
          <p:nvPr/>
        </p:nvSpPr>
        <p:spPr>
          <a:xfrm>
            <a:off x="5108125" y="1676830"/>
            <a:ext cx="3276944" cy="1836349"/>
          </a:xfrm>
          <a:prstGeom prst="rect">
            <a:avLst/>
          </a:prstGeom>
          <a:solidFill>
            <a:schemeClr val="bg1"/>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endParaRPr lang="en-GB" dirty="0" err="1"/>
          </a:p>
        </p:txBody>
      </p:sp>
      <p:sp>
        <p:nvSpPr>
          <p:cNvPr id="15" name="Rectangle 14">
            <a:extLst>
              <a:ext uri="{FF2B5EF4-FFF2-40B4-BE49-F238E27FC236}">
                <a16:creationId xmlns:a16="http://schemas.microsoft.com/office/drawing/2014/main" id="{58E2FA89-CC21-3710-874A-24F05FA52353}"/>
              </a:ext>
            </a:extLst>
          </p:cNvPr>
          <p:cNvSpPr/>
          <p:nvPr/>
        </p:nvSpPr>
        <p:spPr>
          <a:xfrm>
            <a:off x="196381" y="1375387"/>
            <a:ext cx="4866741" cy="349086"/>
          </a:xfrm>
          <a:prstGeom prst="rect">
            <a:avLst/>
          </a:prstGeom>
          <a:solidFill>
            <a:srgbClr val="00788C"/>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r>
              <a:rPr lang="en-GB" b="1" dirty="0">
                <a:solidFill>
                  <a:schemeClr val="bg1"/>
                </a:solidFill>
              </a:rPr>
              <a:t>Project Goal:</a:t>
            </a:r>
          </a:p>
        </p:txBody>
      </p:sp>
      <p:sp>
        <p:nvSpPr>
          <p:cNvPr id="16" name="Rectangle 15">
            <a:extLst>
              <a:ext uri="{FF2B5EF4-FFF2-40B4-BE49-F238E27FC236}">
                <a16:creationId xmlns:a16="http://schemas.microsoft.com/office/drawing/2014/main" id="{0CCFB1A1-2160-DD5F-E4AF-BCE61592C95D}"/>
              </a:ext>
            </a:extLst>
          </p:cNvPr>
          <p:cNvSpPr/>
          <p:nvPr/>
        </p:nvSpPr>
        <p:spPr>
          <a:xfrm>
            <a:off x="8430071" y="1362395"/>
            <a:ext cx="3565547" cy="362078"/>
          </a:xfrm>
          <a:prstGeom prst="rect">
            <a:avLst/>
          </a:prstGeom>
          <a:solidFill>
            <a:srgbClr val="00788C"/>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r>
              <a:rPr lang="en-GB" b="1" dirty="0">
                <a:solidFill>
                  <a:schemeClr val="bg1"/>
                </a:solidFill>
              </a:rPr>
              <a:t>Key risks:</a:t>
            </a:r>
          </a:p>
        </p:txBody>
      </p:sp>
      <p:sp>
        <p:nvSpPr>
          <p:cNvPr id="17" name="Rectangle 16">
            <a:extLst>
              <a:ext uri="{FF2B5EF4-FFF2-40B4-BE49-F238E27FC236}">
                <a16:creationId xmlns:a16="http://schemas.microsoft.com/office/drawing/2014/main" id="{2D0504F9-6142-0D89-001F-6A9E895207BF}"/>
              </a:ext>
            </a:extLst>
          </p:cNvPr>
          <p:cNvSpPr/>
          <p:nvPr/>
        </p:nvSpPr>
        <p:spPr>
          <a:xfrm>
            <a:off x="5109860" y="1362395"/>
            <a:ext cx="3275209" cy="349086"/>
          </a:xfrm>
          <a:prstGeom prst="rect">
            <a:avLst/>
          </a:prstGeom>
          <a:solidFill>
            <a:srgbClr val="00788C"/>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r>
              <a:rPr lang="en-GB" b="1" dirty="0">
                <a:solidFill>
                  <a:schemeClr val="bg1"/>
                </a:solidFill>
              </a:rPr>
              <a:t>Resource requirements</a:t>
            </a:r>
            <a:r>
              <a:rPr lang="en-GB" dirty="0">
                <a:solidFill>
                  <a:schemeClr val="bg1"/>
                </a:solidFill>
              </a:rPr>
              <a:t>:</a:t>
            </a:r>
          </a:p>
        </p:txBody>
      </p:sp>
      <p:sp>
        <p:nvSpPr>
          <p:cNvPr id="18" name="Rectangle 17">
            <a:extLst>
              <a:ext uri="{FF2B5EF4-FFF2-40B4-BE49-F238E27FC236}">
                <a16:creationId xmlns:a16="http://schemas.microsoft.com/office/drawing/2014/main" id="{B02F10BC-A2A2-1357-F7D4-5265C07C85A3}"/>
              </a:ext>
            </a:extLst>
          </p:cNvPr>
          <p:cNvSpPr/>
          <p:nvPr/>
        </p:nvSpPr>
        <p:spPr>
          <a:xfrm>
            <a:off x="8733080" y="3665537"/>
            <a:ext cx="2959527" cy="349086"/>
          </a:xfrm>
          <a:prstGeom prst="rect">
            <a:avLst/>
          </a:prstGeom>
          <a:solidFill>
            <a:srgbClr val="00788C"/>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r>
              <a:rPr lang="en-GB" b="1" dirty="0">
                <a:solidFill>
                  <a:schemeClr val="bg1"/>
                </a:solidFill>
              </a:rPr>
              <a:t>Milestones:</a:t>
            </a:r>
          </a:p>
        </p:txBody>
      </p:sp>
      <p:sp>
        <p:nvSpPr>
          <p:cNvPr id="19" name="Rectangle 18">
            <a:extLst>
              <a:ext uri="{FF2B5EF4-FFF2-40B4-BE49-F238E27FC236}">
                <a16:creationId xmlns:a16="http://schemas.microsoft.com/office/drawing/2014/main" id="{16D1FE47-782E-888F-6718-CECDFFF5456D}"/>
              </a:ext>
            </a:extLst>
          </p:cNvPr>
          <p:cNvSpPr/>
          <p:nvPr/>
        </p:nvSpPr>
        <p:spPr>
          <a:xfrm>
            <a:off x="196381" y="3665537"/>
            <a:ext cx="8233690" cy="349086"/>
          </a:xfrm>
          <a:prstGeom prst="rect">
            <a:avLst/>
          </a:prstGeom>
          <a:solidFill>
            <a:srgbClr val="00788C"/>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r>
              <a:rPr lang="en-GB" b="1" dirty="0">
                <a:solidFill>
                  <a:schemeClr val="bg1"/>
                </a:solidFill>
              </a:rPr>
              <a:t>Scope (in Scope/out of Scope): </a:t>
            </a:r>
          </a:p>
        </p:txBody>
      </p:sp>
      <p:sp>
        <p:nvSpPr>
          <p:cNvPr id="20" name="Rectangle 19">
            <a:extLst>
              <a:ext uri="{FF2B5EF4-FFF2-40B4-BE49-F238E27FC236}">
                <a16:creationId xmlns:a16="http://schemas.microsoft.com/office/drawing/2014/main" id="{B81FE1DB-6243-D077-8816-1A9F07546009}"/>
              </a:ext>
            </a:extLst>
          </p:cNvPr>
          <p:cNvSpPr/>
          <p:nvPr/>
        </p:nvSpPr>
        <p:spPr>
          <a:xfrm>
            <a:off x="1204486" y="828485"/>
            <a:ext cx="2557442" cy="417310"/>
          </a:xfrm>
          <a:prstGeom prst="rect">
            <a:avLst/>
          </a:prstGeom>
          <a:solidFill>
            <a:schemeClr val="bg2"/>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ctr"/>
            <a:r>
              <a:rPr lang="en-GB" sz="1600" dirty="0">
                <a:solidFill>
                  <a:srgbClr val="213D46"/>
                </a:solidFill>
              </a:rPr>
              <a:t>Sarah Franer</a:t>
            </a:r>
          </a:p>
        </p:txBody>
      </p:sp>
      <p:sp>
        <p:nvSpPr>
          <p:cNvPr id="21" name="Rectangle 20">
            <a:extLst>
              <a:ext uri="{FF2B5EF4-FFF2-40B4-BE49-F238E27FC236}">
                <a16:creationId xmlns:a16="http://schemas.microsoft.com/office/drawing/2014/main" id="{967C2DCE-952E-30F9-2787-3993AC72CFE1}"/>
              </a:ext>
            </a:extLst>
          </p:cNvPr>
          <p:cNvSpPr/>
          <p:nvPr/>
        </p:nvSpPr>
        <p:spPr>
          <a:xfrm>
            <a:off x="5549463" y="828485"/>
            <a:ext cx="2329310" cy="417310"/>
          </a:xfrm>
          <a:prstGeom prst="rect">
            <a:avLst/>
          </a:prstGeom>
          <a:solidFill>
            <a:schemeClr val="bg2"/>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ctr"/>
            <a:r>
              <a:rPr lang="en-GB" sz="1600" dirty="0">
                <a:solidFill>
                  <a:srgbClr val="213D46"/>
                </a:solidFill>
              </a:rPr>
              <a:t>Luca Munofi</a:t>
            </a:r>
          </a:p>
        </p:txBody>
      </p:sp>
      <p:sp>
        <p:nvSpPr>
          <p:cNvPr id="22" name="Rectangle 21">
            <a:extLst>
              <a:ext uri="{FF2B5EF4-FFF2-40B4-BE49-F238E27FC236}">
                <a16:creationId xmlns:a16="http://schemas.microsoft.com/office/drawing/2014/main" id="{7A9F4726-1012-12E9-8D7B-091BB5B1F829}"/>
              </a:ext>
            </a:extLst>
          </p:cNvPr>
          <p:cNvSpPr/>
          <p:nvPr/>
        </p:nvSpPr>
        <p:spPr>
          <a:xfrm>
            <a:off x="9199233" y="828485"/>
            <a:ext cx="2796386" cy="417310"/>
          </a:xfrm>
          <a:prstGeom prst="rect">
            <a:avLst/>
          </a:prstGeom>
          <a:solidFill>
            <a:schemeClr val="bg2"/>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ctr"/>
            <a:r>
              <a:rPr lang="en-GB" sz="1600" dirty="0">
                <a:solidFill>
                  <a:srgbClr val="213D46"/>
                </a:solidFill>
              </a:rPr>
              <a:t>January – September </a:t>
            </a:r>
          </a:p>
        </p:txBody>
      </p:sp>
      <p:sp>
        <p:nvSpPr>
          <p:cNvPr id="23" name="TextBox 22">
            <a:extLst>
              <a:ext uri="{FF2B5EF4-FFF2-40B4-BE49-F238E27FC236}">
                <a16:creationId xmlns:a16="http://schemas.microsoft.com/office/drawing/2014/main" id="{82C88B94-96CD-47DE-F698-97031AF5E9ED}"/>
              </a:ext>
            </a:extLst>
          </p:cNvPr>
          <p:cNvSpPr txBox="1"/>
          <p:nvPr/>
        </p:nvSpPr>
        <p:spPr>
          <a:xfrm>
            <a:off x="245476" y="1724473"/>
            <a:ext cx="4919625" cy="1774095"/>
          </a:xfrm>
          <a:prstGeom prst="rect">
            <a:avLst/>
          </a:prstGeom>
          <a:noFill/>
        </p:spPr>
        <p:txBody>
          <a:bodyPr wrap="square" lIns="0" tIns="0" rIns="0" bIns="0" rtlCol="0">
            <a:noAutofit/>
          </a:bodyPr>
          <a:lstStyle/>
          <a:p>
            <a:r>
              <a:rPr lang="en-GB" sz="2000" dirty="0">
                <a:solidFill>
                  <a:srgbClr val="213D46"/>
                </a:solidFill>
              </a:rPr>
              <a:t>Reduce packaging costs</a:t>
            </a:r>
          </a:p>
          <a:p>
            <a:r>
              <a:rPr lang="en-GB" sz="2000" dirty="0">
                <a:solidFill>
                  <a:srgbClr val="213D46"/>
                </a:solidFill>
              </a:rPr>
              <a:t>Improve sustainability</a:t>
            </a:r>
          </a:p>
          <a:p>
            <a:r>
              <a:rPr lang="en-GB" sz="2000" dirty="0">
                <a:solidFill>
                  <a:srgbClr val="213D46"/>
                </a:solidFill>
              </a:rPr>
              <a:t>Maintain customer experience</a:t>
            </a:r>
          </a:p>
          <a:p>
            <a:r>
              <a:rPr lang="en-GB" sz="2000" dirty="0">
                <a:solidFill>
                  <a:srgbClr val="213D46"/>
                </a:solidFill>
              </a:rPr>
              <a:t>Improve operational efficiency</a:t>
            </a:r>
          </a:p>
          <a:p>
            <a:r>
              <a:rPr lang="en-GB" sz="2000" dirty="0">
                <a:solidFill>
                  <a:srgbClr val="213D46"/>
                </a:solidFill>
              </a:rPr>
              <a:t>Support a positive first customer interaction with Coloplast</a:t>
            </a:r>
          </a:p>
          <a:p>
            <a:endParaRPr lang="en-GB" sz="1200" dirty="0">
              <a:solidFill>
                <a:srgbClr val="213D46"/>
              </a:solidFill>
            </a:endParaRPr>
          </a:p>
        </p:txBody>
      </p:sp>
      <p:sp>
        <p:nvSpPr>
          <p:cNvPr id="2" name="TextBox 1">
            <a:extLst>
              <a:ext uri="{FF2B5EF4-FFF2-40B4-BE49-F238E27FC236}">
                <a16:creationId xmlns:a16="http://schemas.microsoft.com/office/drawing/2014/main" id="{431C9EFF-4405-29EC-3871-1AFDDC5D97F0}"/>
              </a:ext>
            </a:extLst>
          </p:cNvPr>
          <p:cNvSpPr txBox="1"/>
          <p:nvPr/>
        </p:nvSpPr>
        <p:spPr>
          <a:xfrm>
            <a:off x="8511898" y="1828801"/>
            <a:ext cx="3356891" cy="1370953"/>
          </a:xfrm>
          <a:prstGeom prst="rect">
            <a:avLst/>
          </a:prstGeom>
          <a:noFill/>
        </p:spPr>
        <p:txBody>
          <a:bodyPr wrap="square" lIns="0" tIns="0" rIns="0" bIns="0" rtlCol="0">
            <a:noAutofit/>
          </a:bodyPr>
          <a:lstStyle/>
          <a:p>
            <a:pPr marL="171450" indent="-171450" algn="l">
              <a:buFont typeface="Arial" panose="020B0604020202020204" pitchFamily="34" charset="0"/>
              <a:buChar char="•"/>
            </a:pPr>
            <a:r>
              <a:rPr lang="en-GB" dirty="0">
                <a:solidFill>
                  <a:srgbClr val="213D46"/>
                </a:solidFill>
              </a:rPr>
              <a:t>Operational risks</a:t>
            </a:r>
          </a:p>
          <a:p>
            <a:pPr marL="171450" indent="-171450" algn="l">
              <a:buFont typeface="Arial" panose="020B0604020202020204" pitchFamily="34" charset="0"/>
              <a:buChar char="•"/>
            </a:pPr>
            <a:r>
              <a:rPr lang="en-GB" dirty="0">
                <a:solidFill>
                  <a:srgbClr val="213D46"/>
                </a:solidFill>
              </a:rPr>
              <a:t>Cost risks</a:t>
            </a:r>
          </a:p>
          <a:p>
            <a:pPr marL="171450" indent="-171450">
              <a:buFont typeface="Arial" panose="020B0604020202020204" pitchFamily="34" charset="0"/>
              <a:buChar char="•"/>
            </a:pPr>
            <a:r>
              <a:rPr lang="en-GB" dirty="0">
                <a:solidFill>
                  <a:srgbClr val="213D46"/>
                </a:solidFill>
              </a:rPr>
              <a:t>Customer acceptance</a:t>
            </a:r>
          </a:p>
          <a:p>
            <a:pPr marL="171450" indent="-171450">
              <a:buFont typeface="Arial" panose="020B0604020202020204" pitchFamily="34" charset="0"/>
              <a:buChar char="•"/>
            </a:pPr>
            <a:r>
              <a:rPr lang="en-GB" dirty="0">
                <a:solidFill>
                  <a:srgbClr val="213D46"/>
                </a:solidFill>
              </a:rPr>
              <a:t>Supplier delays</a:t>
            </a:r>
          </a:p>
          <a:p>
            <a:pPr marL="171450" indent="-171450" algn="l">
              <a:buFont typeface="Arial" panose="020B0604020202020204" pitchFamily="34" charset="0"/>
              <a:buChar char="•"/>
            </a:pPr>
            <a:endParaRPr lang="en-GB" sz="1200" dirty="0">
              <a:solidFill>
                <a:srgbClr val="213D46"/>
              </a:solidFill>
            </a:endParaRPr>
          </a:p>
          <a:p>
            <a:pPr marL="171450" indent="-171450" algn="l">
              <a:buFont typeface="Arial" panose="020B0604020202020204" pitchFamily="34" charset="0"/>
              <a:buChar char="•"/>
            </a:pPr>
            <a:endParaRPr lang="en-GB" sz="1200" dirty="0"/>
          </a:p>
          <a:p>
            <a:pPr marL="171450" indent="-171450" algn="l">
              <a:buFont typeface="Arial" panose="020B0604020202020204" pitchFamily="34" charset="0"/>
              <a:buChar char="•"/>
            </a:pPr>
            <a:endParaRPr lang="en-GB" sz="1200" dirty="0" err="1"/>
          </a:p>
        </p:txBody>
      </p:sp>
      <p:sp>
        <p:nvSpPr>
          <p:cNvPr id="3" name="Rectangle 2">
            <a:extLst>
              <a:ext uri="{FF2B5EF4-FFF2-40B4-BE49-F238E27FC236}">
                <a16:creationId xmlns:a16="http://schemas.microsoft.com/office/drawing/2014/main" id="{4FF2B5ED-4920-AF81-0C56-53C363910599}"/>
              </a:ext>
            </a:extLst>
          </p:cNvPr>
          <p:cNvSpPr/>
          <p:nvPr/>
        </p:nvSpPr>
        <p:spPr>
          <a:xfrm>
            <a:off x="5165103" y="1751066"/>
            <a:ext cx="2798316" cy="1545557"/>
          </a:xfrm>
          <a:prstGeom prst="rect">
            <a:avLst/>
          </a:prstGeom>
          <a:solidFill>
            <a:schemeClr val="bg1"/>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72000" tIns="72000" rIns="72000" bIns="72000" numCol="1" spcCol="0" rtlCol="0" fromWordArt="0" anchor="t" anchorCtr="0" forceAA="0" compatLnSpc="1">
            <a:prstTxWarp prst="textNoShape">
              <a:avLst/>
            </a:prstTxWarp>
            <a:noAutofit/>
          </a:bodyPr>
          <a:lstStyle/>
          <a:p>
            <a:pPr algn="l"/>
            <a:r>
              <a:rPr lang="en-GB" sz="1400" b="1" dirty="0">
                <a:solidFill>
                  <a:srgbClr val="213D46"/>
                </a:solidFill>
              </a:rPr>
              <a:t>Core team</a:t>
            </a:r>
            <a:r>
              <a:rPr lang="en-GB" sz="1400" dirty="0">
                <a:solidFill>
                  <a:srgbClr val="213D46"/>
                </a:solidFill>
              </a:rPr>
              <a:t>:</a:t>
            </a:r>
          </a:p>
          <a:p>
            <a:pPr marL="171450" indent="-171450" algn="l">
              <a:buFont typeface="Arial" panose="020B0604020202020204" pitchFamily="34" charset="0"/>
              <a:buChar char="•"/>
            </a:pPr>
            <a:r>
              <a:rPr lang="en-GB" sz="1400" dirty="0">
                <a:solidFill>
                  <a:srgbClr val="213D46"/>
                </a:solidFill>
              </a:rPr>
              <a:t>Luca Munofi</a:t>
            </a:r>
          </a:p>
          <a:p>
            <a:pPr marL="171450" indent="-171450" algn="l">
              <a:buFont typeface="Arial" panose="020B0604020202020204" pitchFamily="34" charset="0"/>
              <a:buChar char="•"/>
            </a:pPr>
            <a:r>
              <a:rPr lang="en-GB" sz="1400" dirty="0">
                <a:solidFill>
                  <a:srgbClr val="213D46"/>
                </a:solidFill>
              </a:rPr>
              <a:t>Leyla Palmer </a:t>
            </a:r>
          </a:p>
          <a:p>
            <a:pPr marL="171450" indent="-171450">
              <a:buFont typeface="Arial" panose="020B0604020202020204" pitchFamily="34" charset="0"/>
              <a:buChar char="•"/>
            </a:pPr>
            <a:r>
              <a:rPr lang="en-GB" sz="1400" dirty="0">
                <a:solidFill>
                  <a:srgbClr val="213D46"/>
                </a:solidFill>
              </a:rPr>
              <a:t>Donata Nagliute (Distribution Representative) </a:t>
            </a:r>
          </a:p>
          <a:p>
            <a:pPr algn="l"/>
            <a:r>
              <a:rPr lang="en-GB" sz="1400" b="1" dirty="0">
                <a:solidFill>
                  <a:srgbClr val="213D46"/>
                </a:solidFill>
              </a:rPr>
              <a:t>As required:</a:t>
            </a:r>
          </a:p>
          <a:p>
            <a:pPr marL="171450" indent="-171450" algn="l">
              <a:buFont typeface="Arial" panose="020B0604020202020204" pitchFamily="34" charset="0"/>
              <a:buChar char="•"/>
            </a:pPr>
            <a:r>
              <a:rPr lang="en-GB" sz="1400" dirty="0">
                <a:solidFill>
                  <a:srgbClr val="213D46"/>
                </a:solidFill>
              </a:rPr>
              <a:t>Sarah Franer</a:t>
            </a:r>
          </a:p>
          <a:p>
            <a:pPr marL="171450" indent="-171450" algn="l">
              <a:buFont typeface="Arial" panose="020B0604020202020204" pitchFamily="34" charset="0"/>
              <a:buChar char="•"/>
            </a:pPr>
            <a:r>
              <a:rPr lang="en-GB" sz="1400" dirty="0">
                <a:solidFill>
                  <a:srgbClr val="213D46"/>
                </a:solidFill>
              </a:rPr>
              <a:t>Karla Sloggett (Charter)</a:t>
            </a:r>
          </a:p>
          <a:p>
            <a:pPr marL="171450" indent="-171450" algn="l">
              <a:buFont typeface="Arial" panose="020B0604020202020204" pitchFamily="34" charset="0"/>
              <a:buChar char="•"/>
            </a:pPr>
            <a:endParaRPr lang="en-GB" sz="1400" dirty="0">
              <a:solidFill>
                <a:srgbClr val="213D46"/>
              </a:solidFill>
            </a:endParaRPr>
          </a:p>
          <a:p>
            <a:pPr marL="171450" indent="-171450" algn="l">
              <a:buFont typeface="Arial" panose="020B0604020202020204" pitchFamily="34" charset="0"/>
              <a:buChar char="•"/>
            </a:pPr>
            <a:endParaRPr lang="en-GB" sz="1100" dirty="0">
              <a:solidFill>
                <a:schemeClr val="accent2"/>
              </a:solidFill>
            </a:endParaRPr>
          </a:p>
          <a:p>
            <a:pPr algn="l"/>
            <a:endParaRPr lang="en-GB" sz="1100" dirty="0" err="1">
              <a:solidFill>
                <a:schemeClr val="tx1"/>
              </a:solidFill>
            </a:endParaRPr>
          </a:p>
        </p:txBody>
      </p:sp>
      <p:sp>
        <p:nvSpPr>
          <p:cNvPr id="26" name="Rounded Rectangle 3">
            <a:extLst>
              <a:ext uri="{FF2B5EF4-FFF2-40B4-BE49-F238E27FC236}">
                <a16:creationId xmlns:a16="http://schemas.microsoft.com/office/drawing/2014/main" id="{FA3743CB-BD25-C965-5217-6FB4D100F61A}"/>
              </a:ext>
            </a:extLst>
          </p:cNvPr>
          <p:cNvSpPr/>
          <p:nvPr/>
        </p:nvSpPr>
        <p:spPr>
          <a:xfrm>
            <a:off x="560934" y="4144216"/>
            <a:ext cx="3844545" cy="2123181"/>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3200" b="1" dirty="0">
                <a:solidFill>
                  <a:srgbClr val="00788C"/>
                </a:solidFill>
              </a:rPr>
              <a:t>In</a:t>
            </a:r>
            <a:r>
              <a:rPr sz="3200" b="1" dirty="0">
                <a:solidFill>
                  <a:srgbClr val="3A7680"/>
                </a:solidFill>
              </a:rPr>
              <a:t> </a:t>
            </a:r>
            <a:r>
              <a:rPr sz="3200" b="1" dirty="0">
                <a:solidFill>
                  <a:srgbClr val="00788C"/>
                </a:solidFill>
              </a:rPr>
              <a:t>Scope</a:t>
            </a:r>
          </a:p>
          <a:p>
            <a:pPr>
              <a:defRPr sz="1400">
                <a:solidFill>
                  <a:srgbClr val="202D34"/>
                </a:solidFill>
              </a:defRPr>
            </a:pPr>
            <a:r>
              <a:rPr sz="1600" dirty="0">
                <a:solidFill>
                  <a:srgbClr val="213D46"/>
                </a:solidFill>
              </a:rPr>
              <a:t>•</a:t>
            </a:r>
            <a:r>
              <a:rPr sz="1600" dirty="0">
                <a:solidFill>
                  <a:srgbClr val="00788C"/>
                </a:solidFill>
              </a:rPr>
              <a:t> </a:t>
            </a:r>
            <a:r>
              <a:rPr sz="1600" dirty="0">
                <a:solidFill>
                  <a:srgbClr val="213D46"/>
                </a:solidFill>
              </a:rPr>
              <a:t>Cost analysis</a:t>
            </a:r>
            <a:br>
              <a:rPr sz="1600" dirty="0">
                <a:solidFill>
                  <a:srgbClr val="213D46"/>
                </a:solidFill>
              </a:rPr>
            </a:br>
            <a:r>
              <a:rPr sz="1600" dirty="0">
                <a:solidFill>
                  <a:srgbClr val="213D46"/>
                </a:solidFill>
              </a:rPr>
              <a:t>• Packaging alternatives</a:t>
            </a:r>
            <a:br>
              <a:rPr sz="1600" dirty="0">
                <a:solidFill>
                  <a:srgbClr val="213D46"/>
                </a:solidFill>
              </a:rPr>
            </a:br>
            <a:r>
              <a:rPr sz="1600" dirty="0">
                <a:solidFill>
                  <a:srgbClr val="213D46"/>
                </a:solidFill>
              </a:rPr>
              <a:t>• Pilot testing</a:t>
            </a:r>
            <a:br>
              <a:rPr sz="1600" dirty="0">
                <a:solidFill>
                  <a:srgbClr val="213D46"/>
                </a:solidFill>
              </a:rPr>
            </a:br>
            <a:r>
              <a:rPr sz="1600" dirty="0">
                <a:solidFill>
                  <a:srgbClr val="213D46"/>
                </a:solidFill>
              </a:rPr>
              <a:t>• Distribution assessment</a:t>
            </a:r>
            <a:br>
              <a:rPr sz="1600" dirty="0">
                <a:solidFill>
                  <a:srgbClr val="213D46"/>
                </a:solidFill>
              </a:rPr>
            </a:br>
            <a:r>
              <a:rPr sz="1600" dirty="0">
                <a:solidFill>
                  <a:srgbClr val="213D46"/>
                </a:solidFill>
              </a:rPr>
              <a:t>• Feedback collection</a:t>
            </a:r>
            <a:br>
              <a:rPr sz="1600" dirty="0">
                <a:solidFill>
                  <a:srgbClr val="213D46"/>
                </a:solidFill>
              </a:rPr>
            </a:br>
            <a:r>
              <a:rPr sz="1600" dirty="0">
                <a:solidFill>
                  <a:srgbClr val="213D46"/>
                </a:solidFill>
              </a:rPr>
              <a:t>• Implementation proposal</a:t>
            </a:r>
          </a:p>
        </p:txBody>
      </p:sp>
      <p:sp>
        <p:nvSpPr>
          <p:cNvPr id="28" name="Rounded Rectangle 4">
            <a:extLst>
              <a:ext uri="{FF2B5EF4-FFF2-40B4-BE49-F238E27FC236}">
                <a16:creationId xmlns:a16="http://schemas.microsoft.com/office/drawing/2014/main" id="{46385422-8995-449C-6FD8-647A07BB5E70}"/>
              </a:ext>
            </a:extLst>
          </p:cNvPr>
          <p:cNvSpPr/>
          <p:nvPr/>
        </p:nvSpPr>
        <p:spPr>
          <a:xfrm>
            <a:off x="4876800" y="4131224"/>
            <a:ext cx="3351225" cy="2336064"/>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2800" b="1" dirty="0">
                <a:solidFill>
                  <a:srgbClr val="00788C"/>
                </a:solidFill>
              </a:rPr>
              <a:t>Out of Scope</a:t>
            </a:r>
          </a:p>
          <a:p>
            <a:pPr>
              <a:defRPr sz="1400">
                <a:solidFill>
                  <a:srgbClr val="202D34"/>
                </a:solidFill>
              </a:defRPr>
            </a:pPr>
            <a:r>
              <a:rPr sz="1600" dirty="0"/>
              <a:t>• </a:t>
            </a:r>
            <a:r>
              <a:rPr sz="1600" dirty="0">
                <a:solidFill>
                  <a:srgbClr val="213D46"/>
                </a:solidFill>
              </a:rPr>
              <a:t>Clinical product redesign</a:t>
            </a:r>
            <a:br>
              <a:rPr sz="1600" dirty="0">
                <a:solidFill>
                  <a:srgbClr val="213D46"/>
                </a:solidFill>
              </a:rPr>
            </a:br>
            <a:r>
              <a:rPr sz="1600" dirty="0">
                <a:solidFill>
                  <a:srgbClr val="213D46"/>
                </a:solidFill>
              </a:rPr>
              <a:t>• Full ERP replacement</a:t>
            </a:r>
            <a:br>
              <a:rPr sz="1600" dirty="0">
                <a:solidFill>
                  <a:srgbClr val="213D46"/>
                </a:solidFill>
              </a:rPr>
            </a:br>
            <a:r>
              <a:rPr sz="1600" dirty="0">
                <a:solidFill>
                  <a:srgbClr val="213D46"/>
                </a:solidFill>
              </a:rPr>
              <a:t>• Wider non-sample packaging</a:t>
            </a:r>
            <a:br>
              <a:rPr sz="1600" dirty="0">
                <a:solidFill>
                  <a:srgbClr val="213D46"/>
                </a:solidFill>
              </a:rPr>
            </a:br>
            <a:r>
              <a:rPr sz="1600" dirty="0">
                <a:solidFill>
                  <a:srgbClr val="213D46"/>
                </a:solidFill>
              </a:rPr>
              <a:t>• Transport network redesign</a:t>
            </a:r>
            <a:br>
              <a:rPr sz="1600" dirty="0">
                <a:solidFill>
                  <a:srgbClr val="213D46"/>
                </a:solidFill>
              </a:rPr>
            </a:br>
            <a:r>
              <a:rPr sz="1600" dirty="0">
                <a:solidFill>
                  <a:srgbClr val="213D46"/>
                </a:solidFill>
              </a:rPr>
              <a:t>• Major warehouse layout change</a:t>
            </a:r>
          </a:p>
        </p:txBody>
      </p:sp>
      <p:sp>
        <p:nvSpPr>
          <p:cNvPr id="25" name="Rectangle 24">
            <a:extLst>
              <a:ext uri="{FF2B5EF4-FFF2-40B4-BE49-F238E27FC236}">
                <a16:creationId xmlns:a16="http://schemas.microsoft.com/office/drawing/2014/main" id="{24B3AE6C-C2F0-6352-E8F9-12C094F5C7D7}"/>
              </a:ext>
            </a:extLst>
          </p:cNvPr>
          <p:cNvSpPr/>
          <p:nvPr/>
        </p:nvSpPr>
        <p:spPr>
          <a:xfrm>
            <a:off x="65875" y="606652"/>
            <a:ext cx="1325880" cy="54864"/>
          </a:xfrm>
          <a:prstGeom prst="rect">
            <a:avLst/>
          </a:prstGeom>
          <a:solidFill>
            <a:srgbClr val="3A76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solidFill>
                <a:srgbClr val="0099CC"/>
              </a:solidFill>
              <a:highlight>
                <a:srgbClr val="00788C"/>
              </a:highlight>
            </a:endParaRPr>
          </a:p>
        </p:txBody>
      </p:sp>
    </p:spTree>
    <p:extLst>
      <p:ext uri="{BB962C8B-B14F-4D97-AF65-F5344CB8AC3E}">
        <p14:creationId xmlns:p14="http://schemas.microsoft.com/office/powerpoint/2010/main" val="3626115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4059381" cy="615553"/>
          </a:xfrm>
          <a:prstGeom prst="rect">
            <a:avLst/>
          </a:prstGeom>
          <a:noFill/>
        </p:spPr>
        <p:txBody>
          <a:bodyPr wrap="none">
            <a:spAutoFit/>
          </a:bodyPr>
          <a:lstStyle/>
          <a:p>
            <a:r>
              <a:rPr sz="3400" b="1" dirty="0"/>
              <a:t>Project Background</a:t>
            </a:r>
          </a:p>
        </p:txBody>
      </p:sp>
      <p:sp>
        <p:nvSpPr>
          <p:cNvPr id="3" name="Rectangle 2"/>
          <p:cNvSpPr/>
          <p:nvPr/>
        </p:nvSpPr>
        <p:spPr>
          <a:xfrm>
            <a:off x="530352" y="941832"/>
            <a:ext cx="1325880" cy="54864"/>
          </a:xfrm>
          <a:prstGeom prst="rect">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685800" y="1417320"/>
            <a:ext cx="3474720" cy="11887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dirty="0">
                <a:solidFill>
                  <a:srgbClr val="008080"/>
                </a:solidFill>
              </a:rPr>
              <a:t>Why sample packs matter</a:t>
            </a:r>
          </a:p>
          <a:p>
            <a:pPr>
              <a:defRPr sz="1400">
                <a:solidFill>
                  <a:srgbClr val="202D34"/>
                </a:solidFill>
              </a:defRPr>
            </a:pPr>
            <a:r>
              <a:rPr dirty="0"/>
              <a:t>They support customer experience and product engagement.</a:t>
            </a:r>
          </a:p>
        </p:txBody>
      </p:sp>
      <p:sp>
        <p:nvSpPr>
          <p:cNvPr id="5" name="Rounded Rectangle 4"/>
          <p:cNvSpPr/>
          <p:nvPr/>
        </p:nvSpPr>
        <p:spPr>
          <a:xfrm>
            <a:off x="4343400" y="1417320"/>
            <a:ext cx="3474720" cy="11887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dirty="0">
                <a:solidFill>
                  <a:srgbClr val="008080"/>
                </a:solidFill>
              </a:rPr>
              <a:t>Current challenge</a:t>
            </a:r>
          </a:p>
          <a:p>
            <a:pPr>
              <a:defRPr sz="1400">
                <a:solidFill>
                  <a:srgbClr val="202D34"/>
                </a:solidFill>
              </a:defRPr>
            </a:pPr>
            <a:r>
              <a:rPr dirty="0"/>
              <a:t>Plastic pouches create cost and sustainability concerns.</a:t>
            </a:r>
          </a:p>
        </p:txBody>
      </p:sp>
      <p:sp>
        <p:nvSpPr>
          <p:cNvPr id="6" name="Rounded Rectangle 5"/>
          <p:cNvSpPr/>
          <p:nvPr/>
        </p:nvSpPr>
        <p:spPr>
          <a:xfrm>
            <a:off x="8001000" y="1417320"/>
            <a:ext cx="3474720" cy="11887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dirty="0">
                <a:solidFill>
                  <a:srgbClr val="008080"/>
                </a:solidFill>
              </a:rPr>
              <a:t>Project purpose</a:t>
            </a:r>
          </a:p>
          <a:p>
            <a:pPr>
              <a:defRPr sz="1400">
                <a:solidFill>
                  <a:srgbClr val="202D34"/>
                </a:solidFill>
              </a:defRPr>
            </a:pPr>
            <a:r>
              <a:rPr lang="en-GB" dirty="0"/>
              <a:t>Reduce cost, improve packaging efficiency and maintain customer experience.</a:t>
            </a:r>
          </a:p>
        </p:txBody>
      </p:sp>
      <p:sp>
        <p:nvSpPr>
          <p:cNvPr id="7" name="TextBox 6"/>
          <p:cNvSpPr txBox="1"/>
          <p:nvPr/>
        </p:nvSpPr>
        <p:spPr>
          <a:xfrm>
            <a:off x="766327" y="3429000"/>
            <a:ext cx="6489879" cy="1838965"/>
          </a:xfrm>
          <a:prstGeom prst="rect">
            <a:avLst/>
          </a:prstGeom>
          <a:noFill/>
        </p:spPr>
        <p:txBody>
          <a:bodyPr wrap="square">
            <a:spAutoFit/>
          </a:bodyPr>
          <a:lstStyle/>
          <a:p>
            <a:pPr>
              <a:spcAft>
                <a:spcPts val="700"/>
              </a:spcAft>
              <a:defRPr sz="2200">
                <a:solidFill>
                  <a:srgbClr val="202D34"/>
                </a:solidFill>
              </a:defRPr>
            </a:pPr>
            <a:r>
              <a:rPr sz="2400" dirty="0"/>
              <a:t>Sample packs are key customer touchpoints</a:t>
            </a:r>
          </a:p>
          <a:p>
            <a:pPr>
              <a:spcAft>
                <a:spcPts val="700"/>
              </a:spcAft>
              <a:defRPr sz="2200">
                <a:solidFill>
                  <a:srgbClr val="202D34"/>
                </a:solidFill>
              </a:defRPr>
            </a:pPr>
            <a:r>
              <a:rPr sz="2400" dirty="0"/>
              <a:t>Current packaging is costly and less sustainable</a:t>
            </a:r>
          </a:p>
          <a:p>
            <a:pPr>
              <a:spcAft>
                <a:spcPts val="700"/>
              </a:spcAft>
              <a:defRPr sz="2200">
                <a:solidFill>
                  <a:srgbClr val="202D34"/>
                </a:solidFill>
              </a:defRPr>
            </a:pPr>
            <a:r>
              <a:rPr sz="2400" dirty="0"/>
              <a:t>Distribution feasibility must be protected</a:t>
            </a:r>
          </a:p>
          <a:p>
            <a:pPr>
              <a:spcAft>
                <a:spcPts val="700"/>
              </a:spcAft>
              <a:defRPr sz="2200">
                <a:solidFill>
                  <a:srgbClr val="202D34"/>
                </a:solidFill>
              </a:defRPr>
            </a:pPr>
            <a:r>
              <a:rPr sz="2400" dirty="0"/>
              <a:t>Project supports cost and sustainability goals</a:t>
            </a:r>
          </a:p>
        </p:txBody>
      </p:sp>
      <p:pic>
        <p:nvPicPr>
          <p:cNvPr id="10" name="Picture 9">
            <a:extLst>
              <a:ext uri="{FF2B5EF4-FFF2-40B4-BE49-F238E27FC236}">
                <a16:creationId xmlns:a16="http://schemas.microsoft.com/office/drawing/2014/main" id="{C1F53E6A-9402-62FE-8472-4160AC8298B2}"/>
              </a:ext>
            </a:extLst>
          </p:cNvPr>
          <p:cNvPicPr>
            <a:picLocks noChangeAspect="1"/>
          </p:cNvPicPr>
          <p:nvPr/>
        </p:nvPicPr>
        <p:blipFill>
          <a:blip r:embed="rId3"/>
          <a:stretch>
            <a:fillRect/>
          </a:stretch>
        </p:blipFill>
        <p:spPr>
          <a:xfrm>
            <a:off x="7950954" y="2858381"/>
            <a:ext cx="3474719" cy="336323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0040" y="329184"/>
            <a:ext cx="6651373" cy="615553"/>
          </a:xfrm>
          <a:prstGeom prst="rect">
            <a:avLst/>
          </a:prstGeom>
          <a:noFill/>
        </p:spPr>
        <p:txBody>
          <a:bodyPr wrap="none">
            <a:spAutoFit/>
          </a:bodyPr>
          <a:lstStyle/>
          <a:p>
            <a:r>
              <a:rPr sz="3400" b="1" dirty="0"/>
              <a:t>Business Problem &amp; Justification</a:t>
            </a:r>
          </a:p>
        </p:txBody>
      </p:sp>
      <p:sp>
        <p:nvSpPr>
          <p:cNvPr id="3" name="Rectangle 2"/>
          <p:cNvSpPr/>
          <p:nvPr/>
        </p:nvSpPr>
        <p:spPr>
          <a:xfrm>
            <a:off x="530352" y="941832"/>
            <a:ext cx="1325880" cy="54864"/>
          </a:xfrm>
          <a:prstGeom prst="rect">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400800" y="1417320"/>
            <a:ext cx="4846320" cy="82296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Problem statement</a:t>
            </a:r>
          </a:p>
          <a:p>
            <a:pPr>
              <a:defRPr sz="1400">
                <a:solidFill>
                  <a:srgbClr val="202D34"/>
                </a:solidFill>
              </a:defRPr>
            </a:pPr>
            <a:r>
              <a:t>Current sample packaging creates cost, sustainability and operational challenges.</a:t>
            </a:r>
          </a:p>
        </p:txBody>
      </p:sp>
      <p:sp>
        <p:nvSpPr>
          <p:cNvPr id="6" name="Rounded Rectangle 5"/>
          <p:cNvSpPr/>
          <p:nvPr/>
        </p:nvSpPr>
        <p:spPr>
          <a:xfrm>
            <a:off x="6400800" y="2514600"/>
            <a:ext cx="2286000" cy="1051560"/>
          </a:xfrm>
          <a:prstGeom prst="roundRect">
            <a:avLst/>
          </a:prstGeom>
          <a:solidFill>
            <a:srgbClr val="EFEBD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lang="en-GB" sz="1700" b="1" dirty="0">
                <a:solidFill>
                  <a:srgbClr val="008080"/>
                </a:solidFill>
              </a:rPr>
              <a:t>Up to </a:t>
            </a:r>
            <a:r>
              <a:rPr sz="1700" b="1" dirty="0">
                <a:solidFill>
                  <a:srgbClr val="008080"/>
                </a:solidFill>
              </a:rPr>
              <a:t>77%</a:t>
            </a:r>
          </a:p>
          <a:p>
            <a:pPr>
              <a:defRPr sz="1400">
                <a:solidFill>
                  <a:srgbClr val="202D34"/>
                </a:solidFill>
              </a:defRPr>
            </a:pPr>
            <a:r>
              <a:rPr dirty="0"/>
              <a:t>Potential packaging unit cost reduction</a:t>
            </a:r>
          </a:p>
        </p:txBody>
      </p:sp>
      <p:sp>
        <p:nvSpPr>
          <p:cNvPr id="7" name="Rounded Rectangle 6"/>
          <p:cNvSpPr/>
          <p:nvPr/>
        </p:nvSpPr>
        <p:spPr>
          <a:xfrm>
            <a:off x="8961120" y="2514600"/>
            <a:ext cx="2286000" cy="1051560"/>
          </a:xfrm>
          <a:prstGeom prst="roundRect">
            <a:avLst/>
          </a:prstGeom>
          <a:solidFill>
            <a:srgbClr val="EFEBD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£6,325</a:t>
            </a:r>
          </a:p>
          <a:p>
            <a:pPr>
              <a:defRPr sz="1400">
                <a:solidFill>
                  <a:srgbClr val="202D34"/>
                </a:solidFill>
              </a:defRPr>
            </a:pPr>
            <a:r>
              <a:t>Estimated annual postage saving</a:t>
            </a:r>
          </a:p>
        </p:txBody>
      </p:sp>
      <p:sp>
        <p:nvSpPr>
          <p:cNvPr id="8" name="Rounded Rectangle 7"/>
          <p:cNvSpPr/>
          <p:nvPr/>
        </p:nvSpPr>
        <p:spPr>
          <a:xfrm>
            <a:off x="6400800" y="3886200"/>
            <a:ext cx="4846320" cy="91440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dirty="0">
                <a:solidFill>
                  <a:srgbClr val="008080"/>
                </a:solidFill>
              </a:rPr>
              <a:t>Business case</a:t>
            </a:r>
          </a:p>
          <a:p>
            <a:r>
              <a:rPr lang="en-US" sz="1400" dirty="0">
                <a:solidFill>
                  <a:srgbClr val="20343B"/>
                </a:solidFill>
              </a:rPr>
              <a:t>Controlled implementation could reduce costs, improve packaging efficiency and support sustainability objectives.</a:t>
            </a:r>
            <a:endParaRPr lang="en-US" sz="1400" dirty="0"/>
          </a:p>
        </p:txBody>
      </p:sp>
      <p:pic>
        <p:nvPicPr>
          <p:cNvPr id="9" name="Picture 8">
            <a:extLst>
              <a:ext uri="{FF2B5EF4-FFF2-40B4-BE49-F238E27FC236}">
                <a16:creationId xmlns:a16="http://schemas.microsoft.com/office/drawing/2014/main" id="{58CD12EB-6789-A149-0FD3-B71A231BD869}"/>
              </a:ext>
            </a:extLst>
          </p:cNvPr>
          <p:cNvPicPr>
            <a:picLocks noChangeAspect="1"/>
          </p:cNvPicPr>
          <p:nvPr/>
        </p:nvPicPr>
        <p:blipFill>
          <a:blip r:embed="rId3"/>
          <a:stretch>
            <a:fillRect/>
          </a:stretch>
        </p:blipFill>
        <p:spPr>
          <a:xfrm>
            <a:off x="646940" y="1417320"/>
            <a:ext cx="5449060" cy="428684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11480" y="320040"/>
            <a:ext cx="10607040" cy="411480"/>
          </a:xfrm>
          <a:prstGeom prst="rect">
            <a:avLst/>
          </a:prstGeom>
          <a:noFill/>
          <a:ln/>
        </p:spPr>
        <p:txBody>
          <a:bodyPr wrap="square" lIns="0" tIns="0" rIns="0" bIns="0" rtlCol="0" anchor="ctr"/>
          <a:lstStyle/>
          <a:p>
            <a:pPr marL="0" indent="0">
              <a:buNone/>
            </a:pPr>
            <a:r>
              <a:rPr lang="en-US" sz="3000" b="1" dirty="0">
                <a:solidFill>
                  <a:srgbClr val="233942"/>
                </a:solidFill>
                <a:latin typeface="Aptos Display" pitchFamily="34" charset="0"/>
                <a:ea typeface="Aptos Display" pitchFamily="34" charset="-122"/>
                <a:cs typeface="Aptos Display" pitchFamily="34" charset="-120"/>
              </a:rPr>
              <a:t>Current vs Proposed Packaging Solution</a:t>
            </a:r>
            <a:endParaRPr lang="en-US" sz="3000" dirty="0"/>
          </a:p>
        </p:txBody>
      </p:sp>
      <p:sp>
        <p:nvSpPr>
          <p:cNvPr id="4" name="Shape 2"/>
          <p:cNvSpPr/>
          <p:nvPr/>
        </p:nvSpPr>
        <p:spPr>
          <a:xfrm>
            <a:off x="420624" y="850392"/>
            <a:ext cx="1508760" cy="50292"/>
          </a:xfrm>
          <a:prstGeom prst="rect">
            <a:avLst/>
          </a:prstGeom>
          <a:solidFill>
            <a:srgbClr val="007F83"/>
          </a:solidFill>
          <a:ln w="12700">
            <a:solidFill>
              <a:srgbClr val="007F83"/>
            </a:solidFill>
            <a:prstDash val="solid"/>
          </a:ln>
        </p:spPr>
        <p:txBody>
          <a:bodyPr/>
          <a:lstStyle/>
          <a:p>
            <a:endParaRPr lang="en-GB"/>
          </a:p>
        </p:txBody>
      </p:sp>
      <p:sp>
        <p:nvSpPr>
          <p:cNvPr id="5" name="Shape 3"/>
          <p:cNvSpPr/>
          <p:nvPr/>
        </p:nvSpPr>
        <p:spPr>
          <a:xfrm>
            <a:off x="502920" y="1161288"/>
            <a:ext cx="5349240" cy="3977640"/>
          </a:xfrm>
          <a:prstGeom prst="roundRect">
            <a:avLst>
              <a:gd name="adj" fmla="val 1839"/>
            </a:avLst>
          </a:prstGeom>
          <a:solidFill>
            <a:srgbClr val="FFFFFF"/>
          </a:solidFill>
          <a:ln w="12700">
            <a:solidFill>
              <a:srgbClr val="D7E4E2"/>
            </a:solidFill>
            <a:prstDash val="solid"/>
          </a:ln>
          <a:effectLst>
            <a:outerShdw blurRad="25400" dist="15240" dir="2700000" algn="bl" rotWithShape="0">
              <a:srgbClr val="000000">
                <a:alpha val="11000"/>
              </a:srgbClr>
            </a:outerShdw>
          </a:effectLst>
        </p:spPr>
        <p:txBody>
          <a:bodyPr/>
          <a:lstStyle/>
          <a:p>
            <a:endParaRPr lang="en-GB"/>
          </a:p>
        </p:txBody>
      </p:sp>
      <p:sp>
        <p:nvSpPr>
          <p:cNvPr id="6" name="Shape 4"/>
          <p:cNvSpPr/>
          <p:nvPr/>
        </p:nvSpPr>
        <p:spPr>
          <a:xfrm>
            <a:off x="6355080" y="1161288"/>
            <a:ext cx="5349240" cy="3977640"/>
          </a:xfrm>
          <a:prstGeom prst="roundRect">
            <a:avLst>
              <a:gd name="adj" fmla="val 1839"/>
            </a:avLst>
          </a:prstGeom>
          <a:solidFill>
            <a:srgbClr val="F0F8F7"/>
          </a:solidFill>
          <a:ln w="12700">
            <a:solidFill>
              <a:srgbClr val="D7E4E2"/>
            </a:solidFill>
            <a:prstDash val="solid"/>
          </a:ln>
          <a:effectLst>
            <a:outerShdw blurRad="25400" dist="15240" dir="2700000" algn="bl" rotWithShape="0">
              <a:srgbClr val="000000">
                <a:alpha val="11000"/>
              </a:srgbClr>
            </a:outerShdw>
          </a:effectLst>
        </p:spPr>
        <p:txBody>
          <a:bodyPr/>
          <a:lstStyle/>
          <a:p>
            <a:endParaRPr lang="en-GB"/>
          </a:p>
        </p:txBody>
      </p:sp>
      <p:sp>
        <p:nvSpPr>
          <p:cNvPr id="7" name="Text 5"/>
          <p:cNvSpPr/>
          <p:nvPr/>
        </p:nvSpPr>
        <p:spPr>
          <a:xfrm>
            <a:off x="731520" y="1325880"/>
            <a:ext cx="4892040" cy="292608"/>
          </a:xfrm>
          <a:prstGeom prst="rect">
            <a:avLst/>
          </a:prstGeom>
          <a:noFill/>
          <a:ln/>
        </p:spPr>
        <p:txBody>
          <a:bodyPr wrap="square" lIns="0" tIns="0" rIns="0" bIns="0" rtlCol="0" anchor="ctr"/>
          <a:lstStyle/>
          <a:p>
            <a:pPr marL="0" indent="0">
              <a:buNone/>
            </a:pPr>
            <a:r>
              <a:rPr lang="en-US" sz="2400" b="1" dirty="0">
                <a:solidFill>
                  <a:srgbClr val="007F83"/>
                </a:solidFill>
                <a:latin typeface="Aptos Display" pitchFamily="34" charset="0"/>
                <a:ea typeface="Aptos Display" pitchFamily="34" charset="-122"/>
                <a:cs typeface="Aptos Display" pitchFamily="34" charset="-120"/>
              </a:rPr>
              <a:t>Current packaging</a:t>
            </a:r>
            <a:endParaRPr lang="en-US" sz="2400" dirty="0"/>
          </a:p>
        </p:txBody>
      </p:sp>
      <p:sp>
        <p:nvSpPr>
          <p:cNvPr id="8" name="Text 6"/>
          <p:cNvSpPr/>
          <p:nvPr/>
        </p:nvSpPr>
        <p:spPr>
          <a:xfrm>
            <a:off x="6583680" y="1325880"/>
            <a:ext cx="4892040" cy="292608"/>
          </a:xfrm>
          <a:prstGeom prst="rect">
            <a:avLst/>
          </a:prstGeom>
          <a:noFill/>
          <a:ln/>
        </p:spPr>
        <p:txBody>
          <a:bodyPr wrap="square" lIns="0" tIns="0" rIns="0" bIns="0" rtlCol="0" anchor="ctr"/>
          <a:lstStyle/>
          <a:p>
            <a:pPr marL="0" indent="0">
              <a:buNone/>
            </a:pPr>
            <a:r>
              <a:rPr lang="en-US" sz="2400" b="1" dirty="0">
                <a:solidFill>
                  <a:srgbClr val="007F83"/>
                </a:solidFill>
                <a:latin typeface="Aptos Display" pitchFamily="34" charset="0"/>
                <a:ea typeface="Aptos Display" pitchFamily="34" charset="-122"/>
                <a:cs typeface="Aptos Display" pitchFamily="34" charset="-120"/>
              </a:rPr>
              <a:t>Proposed envelope solution</a:t>
            </a:r>
            <a:endParaRPr lang="en-US" sz="2400" dirty="0"/>
          </a:p>
        </p:txBody>
      </p:sp>
      <p:pic>
        <p:nvPicPr>
          <p:cNvPr id="9" name="Image 0" descr="/mnt/data/current_packaging.png"/>
          <p:cNvPicPr>
            <a:picLocks noChangeAspect="1"/>
          </p:cNvPicPr>
          <p:nvPr/>
        </p:nvPicPr>
        <p:blipFill>
          <a:blip r:embed="rId3"/>
          <a:srcRect l="1515" r="1515"/>
          <a:stretch/>
        </p:blipFill>
        <p:spPr>
          <a:xfrm>
            <a:off x="731520" y="1755648"/>
            <a:ext cx="2057400" cy="2057400"/>
          </a:xfrm>
          <a:prstGeom prst="rect">
            <a:avLst/>
          </a:prstGeom>
        </p:spPr>
      </p:pic>
      <p:pic>
        <p:nvPicPr>
          <p:cNvPr id="10" name="Image 1" descr="/mnt/data/proposed_envelope.png"/>
          <p:cNvPicPr>
            <a:picLocks noChangeAspect="1"/>
          </p:cNvPicPr>
          <p:nvPr/>
        </p:nvPicPr>
        <p:blipFill>
          <a:blip r:embed="rId4"/>
          <a:stretch>
            <a:fillRect/>
          </a:stretch>
        </p:blipFill>
        <p:spPr>
          <a:xfrm>
            <a:off x="6583680" y="1811595"/>
            <a:ext cx="2240280" cy="1945506"/>
          </a:xfrm>
          <a:prstGeom prst="rect">
            <a:avLst/>
          </a:prstGeom>
        </p:spPr>
      </p:pic>
      <p:sp>
        <p:nvSpPr>
          <p:cNvPr id="11" name="Text 7"/>
          <p:cNvSpPr/>
          <p:nvPr/>
        </p:nvSpPr>
        <p:spPr>
          <a:xfrm>
            <a:off x="3017520" y="1856231"/>
            <a:ext cx="2542032" cy="1900869"/>
          </a:xfrm>
          <a:prstGeom prst="rect">
            <a:avLst/>
          </a:prstGeom>
          <a:noFill/>
          <a:ln/>
        </p:spPr>
        <p:txBody>
          <a:bodyPr wrap="square" lIns="381" tIns="381" rIns="381" bIns="381" rtlCol="0" anchor="t">
            <a:normAutofit fontScale="92500"/>
          </a:bodyPr>
          <a:lstStyle/>
          <a:p>
            <a:pPr marL="0" indent="0">
              <a:buNone/>
            </a:pPr>
            <a:r>
              <a:rPr lang="en-US" sz="2000" b="1" dirty="0">
                <a:solidFill>
                  <a:srgbClr val="D9534F"/>
                </a:solidFill>
                <a:latin typeface="Aptos" pitchFamily="34" charset="0"/>
                <a:ea typeface="Aptos" pitchFamily="34" charset="-122"/>
                <a:cs typeface="Aptos" pitchFamily="34" charset="-120"/>
              </a:rPr>
              <a:t>× </a:t>
            </a:r>
            <a:r>
              <a:rPr lang="en-US" sz="2000" dirty="0">
                <a:solidFill>
                  <a:srgbClr val="233942"/>
                </a:solidFill>
                <a:latin typeface="Aptos" pitchFamily="34" charset="0"/>
                <a:ea typeface="Aptos" pitchFamily="34" charset="-122"/>
                <a:cs typeface="Aptos" pitchFamily="34" charset="-120"/>
              </a:rPr>
              <a:t>Plastic pouch material
</a:t>
            </a:r>
            <a:r>
              <a:rPr lang="en-US" sz="2000" b="1" dirty="0">
                <a:solidFill>
                  <a:srgbClr val="D9534F"/>
                </a:solidFill>
                <a:latin typeface="Aptos" pitchFamily="34" charset="0"/>
                <a:ea typeface="Aptos" pitchFamily="34" charset="-122"/>
                <a:cs typeface="Aptos" pitchFamily="34" charset="-120"/>
              </a:rPr>
              <a:t>× </a:t>
            </a:r>
            <a:r>
              <a:rPr lang="en-US" sz="2000" dirty="0">
                <a:solidFill>
                  <a:srgbClr val="233942"/>
                </a:solidFill>
                <a:latin typeface="Aptos" pitchFamily="34" charset="0"/>
                <a:ea typeface="Aptos" pitchFamily="34" charset="-122"/>
                <a:cs typeface="Aptos" pitchFamily="34" charset="-120"/>
              </a:rPr>
              <a:t>Higher shipment weight
</a:t>
            </a:r>
            <a:r>
              <a:rPr lang="en-US" sz="2000" b="1" dirty="0">
                <a:solidFill>
                  <a:srgbClr val="D9534F"/>
                </a:solidFill>
                <a:latin typeface="Aptos" pitchFamily="34" charset="0"/>
                <a:ea typeface="Aptos" pitchFamily="34" charset="-122"/>
                <a:cs typeface="Aptos" pitchFamily="34" charset="-120"/>
              </a:rPr>
              <a:t>× </a:t>
            </a:r>
            <a:r>
              <a:rPr lang="en-US" sz="2000" dirty="0">
                <a:solidFill>
                  <a:srgbClr val="233942"/>
                </a:solidFill>
                <a:latin typeface="Aptos" pitchFamily="34" charset="0"/>
                <a:ea typeface="Aptos" pitchFamily="34" charset="-122"/>
                <a:cs typeface="Aptos" pitchFamily="34" charset="-120"/>
              </a:rPr>
              <a:t>Additional outer packing
</a:t>
            </a:r>
            <a:r>
              <a:rPr lang="en-US" sz="2000" b="1" dirty="0">
                <a:solidFill>
                  <a:srgbClr val="D9534F"/>
                </a:solidFill>
                <a:latin typeface="Aptos" pitchFamily="34" charset="0"/>
                <a:ea typeface="Aptos" pitchFamily="34" charset="-122"/>
                <a:cs typeface="Aptos" pitchFamily="34" charset="-120"/>
              </a:rPr>
              <a:t>× </a:t>
            </a:r>
            <a:r>
              <a:rPr lang="en-US" sz="2000" dirty="0">
                <a:solidFill>
                  <a:srgbClr val="233942"/>
                </a:solidFill>
                <a:latin typeface="Aptos" pitchFamily="34" charset="0"/>
                <a:ea typeface="Aptos" pitchFamily="34" charset="-122"/>
                <a:cs typeface="Aptos" pitchFamily="34" charset="-120"/>
              </a:rPr>
              <a:t>Higher postage cost</a:t>
            </a:r>
            <a:endParaRPr lang="en-US" sz="2000" dirty="0"/>
          </a:p>
        </p:txBody>
      </p:sp>
      <p:sp>
        <p:nvSpPr>
          <p:cNvPr id="12" name="Text 8"/>
          <p:cNvSpPr/>
          <p:nvPr/>
        </p:nvSpPr>
        <p:spPr>
          <a:xfrm>
            <a:off x="9006840" y="1856232"/>
            <a:ext cx="2423160" cy="2350008"/>
          </a:xfrm>
          <a:prstGeom prst="rect">
            <a:avLst/>
          </a:prstGeom>
          <a:noFill/>
          <a:ln/>
        </p:spPr>
        <p:txBody>
          <a:bodyPr wrap="square" lIns="381" tIns="381" rIns="381" bIns="381" rtlCol="0" anchor="t">
            <a:noAutofit/>
          </a:bodyPr>
          <a:lstStyle/>
          <a:p>
            <a:pPr marL="0" indent="0">
              <a:buNone/>
            </a:pPr>
            <a:r>
              <a:rPr lang="en-US" b="1" dirty="0">
                <a:solidFill>
                  <a:srgbClr val="74B96D"/>
                </a:solidFill>
                <a:latin typeface="Aptos" pitchFamily="34" charset="0"/>
                <a:ea typeface="Aptos" pitchFamily="34" charset="-122"/>
                <a:cs typeface="Aptos" pitchFamily="34" charset="-120"/>
              </a:rPr>
              <a:t>✓ </a:t>
            </a:r>
            <a:r>
              <a:rPr lang="en-US" dirty="0">
                <a:solidFill>
                  <a:srgbClr val="233942"/>
                </a:solidFill>
                <a:latin typeface="Aptos" pitchFamily="34" charset="0"/>
                <a:ea typeface="Aptos" pitchFamily="34" charset="-122"/>
                <a:cs typeface="Aptos" pitchFamily="34" charset="-120"/>
              </a:rPr>
              <a:t>Recyclable cardboard
</a:t>
            </a:r>
            <a:r>
              <a:rPr lang="en-US" b="1" dirty="0">
                <a:solidFill>
                  <a:srgbClr val="74B96D"/>
                </a:solidFill>
                <a:latin typeface="Aptos" pitchFamily="34" charset="0"/>
                <a:ea typeface="Aptos" pitchFamily="34" charset="-122"/>
                <a:cs typeface="Aptos" pitchFamily="34" charset="-120"/>
              </a:rPr>
              <a:t>✓ </a:t>
            </a:r>
            <a:r>
              <a:rPr lang="en-US" dirty="0">
                <a:solidFill>
                  <a:srgbClr val="233942"/>
                </a:solidFill>
                <a:latin typeface="Aptos" pitchFamily="34" charset="0"/>
                <a:ea typeface="Aptos" pitchFamily="34" charset="-122"/>
                <a:cs typeface="Aptos" pitchFamily="34" charset="-120"/>
              </a:rPr>
              <a:t>Multiple size options
</a:t>
            </a:r>
            <a:r>
              <a:rPr lang="en-US" b="1" dirty="0">
                <a:solidFill>
                  <a:srgbClr val="74B96D"/>
                </a:solidFill>
                <a:latin typeface="Aptos" pitchFamily="34" charset="0"/>
                <a:ea typeface="Aptos" pitchFamily="34" charset="-122"/>
                <a:cs typeface="Aptos" pitchFamily="34" charset="-120"/>
              </a:rPr>
              <a:t>✓ </a:t>
            </a:r>
            <a:r>
              <a:rPr lang="en-US" dirty="0">
                <a:solidFill>
                  <a:srgbClr val="233942"/>
                </a:solidFill>
                <a:latin typeface="Aptos" pitchFamily="34" charset="0"/>
                <a:ea typeface="Aptos" pitchFamily="34" charset="-122"/>
                <a:cs typeface="Aptos" pitchFamily="34" charset="-120"/>
              </a:rPr>
              <a:t>Lower shipment weight
</a:t>
            </a:r>
            <a:r>
              <a:rPr lang="en-US" b="1" dirty="0">
                <a:solidFill>
                  <a:srgbClr val="74B96D"/>
                </a:solidFill>
                <a:latin typeface="Aptos" pitchFamily="34" charset="0"/>
                <a:ea typeface="Aptos" pitchFamily="34" charset="-122"/>
                <a:cs typeface="Aptos" pitchFamily="34" charset="-120"/>
              </a:rPr>
              <a:t>✓ </a:t>
            </a:r>
            <a:r>
              <a:rPr lang="en-US" dirty="0">
                <a:solidFill>
                  <a:srgbClr val="233942"/>
                </a:solidFill>
                <a:latin typeface="Aptos" pitchFamily="34" charset="0"/>
                <a:ea typeface="Aptos" pitchFamily="34" charset="-122"/>
                <a:cs typeface="Aptos" pitchFamily="34" charset="-120"/>
              </a:rPr>
              <a:t>Reduced postage cost
</a:t>
            </a:r>
            <a:r>
              <a:rPr lang="en-US" b="1" dirty="0">
                <a:solidFill>
                  <a:srgbClr val="74B96D"/>
                </a:solidFill>
                <a:latin typeface="Aptos" pitchFamily="34" charset="0"/>
                <a:ea typeface="Aptos" pitchFamily="34" charset="-122"/>
                <a:cs typeface="Aptos" pitchFamily="34" charset="-120"/>
              </a:rPr>
              <a:t>✓ </a:t>
            </a:r>
            <a:r>
              <a:rPr lang="en-US" dirty="0">
                <a:solidFill>
                  <a:srgbClr val="233942"/>
                </a:solidFill>
                <a:latin typeface="Aptos" pitchFamily="34" charset="0"/>
                <a:ea typeface="Aptos" pitchFamily="34" charset="-122"/>
                <a:cs typeface="Aptos" pitchFamily="34" charset="-120"/>
              </a:rPr>
              <a:t>Supports sustainability</a:t>
            </a:r>
            <a:endParaRPr lang="en-US" dirty="0"/>
          </a:p>
        </p:txBody>
      </p:sp>
      <p:sp>
        <p:nvSpPr>
          <p:cNvPr id="13" name="Shape 9"/>
          <p:cNvSpPr/>
          <p:nvPr/>
        </p:nvSpPr>
        <p:spPr>
          <a:xfrm>
            <a:off x="5687568" y="2423160"/>
            <a:ext cx="493776" cy="411480"/>
          </a:xfrm>
          <a:prstGeom prst="rightArrow">
            <a:avLst/>
          </a:prstGeom>
          <a:solidFill>
            <a:srgbClr val="007F83"/>
          </a:solidFill>
          <a:ln w="12700">
            <a:solidFill>
              <a:srgbClr val="007F83"/>
            </a:solidFill>
            <a:prstDash val="solid"/>
          </a:ln>
        </p:spPr>
        <p:txBody>
          <a:bodyPr/>
          <a:lstStyle/>
          <a:p>
            <a:endParaRPr lang="en-GB"/>
          </a:p>
        </p:txBody>
      </p:sp>
      <p:sp>
        <p:nvSpPr>
          <p:cNvPr id="14" name="Shape 10"/>
          <p:cNvSpPr/>
          <p:nvPr/>
        </p:nvSpPr>
        <p:spPr>
          <a:xfrm>
            <a:off x="731520" y="4251960"/>
            <a:ext cx="4892040" cy="502920"/>
          </a:xfrm>
          <a:prstGeom prst="roundRect">
            <a:avLst>
              <a:gd name="adj" fmla="val 12727"/>
            </a:avLst>
          </a:prstGeom>
          <a:solidFill>
            <a:srgbClr val="FFF2F2"/>
          </a:solidFill>
          <a:ln w="12700">
            <a:solidFill>
              <a:srgbClr val="F0C8C8"/>
            </a:solidFill>
            <a:prstDash val="solid"/>
          </a:ln>
        </p:spPr>
        <p:txBody>
          <a:bodyPr/>
          <a:lstStyle/>
          <a:p>
            <a:endParaRPr lang="en-GB" dirty="0"/>
          </a:p>
        </p:txBody>
      </p:sp>
      <p:sp>
        <p:nvSpPr>
          <p:cNvPr id="15" name="Text 11"/>
          <p:cNvSpPr/>
          <p:nvPr/>
        </p:nvSpPr>
        <p:spPr>
          <a:xfrm>
            <a:off x="914400" y="4398264"/>
            <a:ext cx="4526280" cy="201168"/>
          </a:xfrm>
          <a:prstGeom prst="rect">
            <a:avLst/>
          </a:prstGeom>
          <a:noFill/>
          <a:ln/>
        </p:spPr>
        <p:txBody>
          <a:bodyPr wrap="square" lIns="0" tIns="0" rIns="0" bIns="0" rtlCol="0" anchor="ctr"/>
          <a:lstStyle/>
          <a:p>
            <a:pPr marL="0" indent="0" algn="ctr">
              <a:buNone/>
            </a:pPr>
            <a:r>
              <a:rPr lang="en-US" b="1" dirty="0">
                <a:solidFill>
                  <a:srgbClr val="D9534F"/>
                </a:solidFill>
              </a:rPr>
              <a:t>Problem: cost and sustainability pressure</a:t>
            </a:r>
            <a:endParaRPr lang="en-US" dirty="0"/>
          </a:p>
        </p:txBody>
      </p:sp>
      <p:sp>
        <p:nvSpPr>
          <p:cNvPr id="16" name="Shape 12"/>
          <p:cNvSpPr/>
          <p:nvPr/>
        </p:nvSpPr>
        <p:spPr>
          <a:xfrm>
            <a:off x="6583680" y="4251960"/>
            <a:ext cx="4892040" cy="502920"/>
          </a:xfrm>
          <a:prstGeom prst="roundRect">
            <a:avLst>
              <a:gd name="adj" fmla="val 12727"/>
            </a:avLst>
          </a:prstGeom>
          <a:solidFill>
            <a:srgbClr val="E8F6E5"/>
          </a:solidFill>
          <a:ln w="12700">
            <a:solidFill>
              <a:srgbClr val="BEDDB8"/>
            </a:solidFill>
            <a:prstDash val="solid"/>
          </a:ln>
        </p:spPr>
        <p:txBody>
          <a:bodyPr/>
          <a:lstStyle/>
          <a:p>
            <a:endParaRPr lang="en-GB" dirty="0"/>
          </a:p>
        </p:txBody>
      </p:sp>
      <p:sp>
        <p:nvSpPr>
          <p:cNvPr id="17" name="Text 13"/>
          <p:cNvSpPr/>
          <p:nvPr/>
        </p:nvSpPr>
        <p:spPr>
          <a:xfrm>
            <a:off x="6766560" y="4398264"/>
            <a:ext cx="4526280" cy="201168"/>
          </a:xfrm>
          <a:prstGeom prst="rect">
            <a:avLst/>
          </a:prstGeom>
          <a:noFill/>
          <a:ln/>
        </p:spPr>
        <p:txBody>
          <a:bodyPr wrap="square" lIns="0" tIns="0" rIns="0" bIns="0" rtlCol="0" anchor="ctr"/>
          <a:lstStyle/>
          <a:p>
            <a:pPr marL="0" indent="0" algn="ctr">
              <a:buNone/>
            </a:pPr>
            <a:r>
              <a:rPr lang="en-US" sz="1600" b="1" dirty="0">
                <a:solidFill>
                  <a:srgbClr val="74B96D"/>
                </a:solidFill>
              </a:rPr>
              <a:t>Solution: lower cost and recyclable material</a:t>
            </a:r>
            <a:endParaRPr lang="en-US" sz="1600" dirty="0"/>
          </a:p>
        </p:txBody>
      </p:sp>
      <p:sp>
        <p:nvSpPr>
          <p:cNvPr id="18" name="Text 14"/>
          <p:cNvSpPr/>
          <p:nvPr/>
        </p:nvSpPr>
        <p:spPr>
          <a:xfrm>
            <a:off x="502920" y="5349240"/>
            <a:ext cx="3657600" cy="228600"/>
          </a:xfrm>
          <a:prstGeom prst="rect">
            <a:avLst/>
          </a:prstGeom>
          <a:noFill/>
          <a:ln/>
        </p:spPr>
        <p:txBody>
          <a:bodyPr wrap="square" lIns="0" tIns="0" rIns="0" bIns="0" rtlCol="0" anchor="ctr"/>
          <a:lstStyle/>
          <a:p>
            <a:pPr marL="0" indent="0">
              <a:buNone/>
            </a:pPr>
            <a:r>
              <a:rPr lang="en-US" sz="1700" b="1" dirty="0">
                <a:solidFill>
                  <a:srgbClr val="233942"/>
                </a:solidFill>
              </a:rPr>
              <a:t>Key cost saving evidence</a:t>
            </a:r>
            <a:endParaRPr lang="en-US" sz="1700" dirty="0"/>
          </a:p>
        </p:txBody>
      </p:sp>
      <p:sp>
        <p:nvSpPr>
          <p:cNvPr id="19" name="Shape 15"/>
          <p:cNvSpPr/>
          <p:nvPr/>
        </p:nvSpPr>
        <p:spPr>
          <a:xfrm>
            <a:off x="502920" y="5641848"/>
            <a:ext cx="3474720" cy="658368"/>
          </a:xfrm>
          <a:prstGeom prst="roundRect">
            <a:avLst>
              <a:gd name="adj" fmla="val 11111"/>
            </a:avLst>
          </a:prstGeom>
          <a:solidFill>
            <a:srgbClr val="FFFFFF"/>
          </a:solidFill>
          <a:ln w="12700">
            <a:solidFill>
              <a:srgbClr val="D7E4E2"/>
            </a:solidFill>
            <a:prstDash val="solid"/>
          </a:ln>
        </p:spPr>
        <p:txBody>
          <a:bodyPr/>
          <a:lstStyle/>
          <a:p>
            <a:endParaRPr lang="en-GB"/>
          </a:p>
        </p:txBody>
      </p:sp>
      <p:sp>
        <p:nvSpPr>
          <p:cNvPr id="20" name="Text 16"/>
          <p:cNvSpPr/>
          <p:nvPr/>
        </p:nvSpPr>
        <p:spPr>
          <a:xfrm>
            <a:off x="612648" y="5751576"/>
            <a:ext cx="713232" cy="182880"/>
          </a:xfrm>
          <a:prstGeom prst="rect">
            <a:avLst/>
          </a:prstGeom>
          <a:noFill/>
          <a:ln/>
        </p:spPr>
        <p:txBody>
          <a:bodyPr wrap="square" lIns="0" tIns="0" rIns="0" bIns="0" rtlCol="0" anchor="ctr"/>
          <a:lstStyle/>
          <a:p>
            <a:pPr marL="0" indent="0">
              <a:buNone/>
            </a:pPr>
            <a:r>
              <a:rPr lang="en-US" sz="1050" b="1" dirty="0">
                <a:solidFill>
                  <a:srgbClr val="233942"/>
                </a:solidFill>
              </a:rPr>
              <a:t>Small</a:t>
            </a:r>
            <a:endParaRPr lang="en-US" sz="1050" dirty="0"/>
          </a:p>
        </p:txBody>
      </p:sp>
      <p:sp>
        <p:nvSpPr>
          <p:cNvPr id="21" name="Text 17"/>
          <p:cNvSpPr/>
          <p:nvPr/>
        </p:nvSpPr>
        <p:spPr>
          <a:xfrm>
            <a:off x="1371600" y="5742432"/>
            <a:ext cx="777240" cy="201168"/>
          </a:xfrm>
          <a:prstGeom prst="rect">
            <a:avLst/>
          </a:prstGeom>
          <a:noFill/>
          <a:ln/>
        </p:spPr>
        <p:txBody>
          <a:bodyPr wrap="square" lIns="0" tIns="0" rIns="0" bIns="0" rtlCol="0" anchor="ctr"/>
          <a:lstStyle/>
          <a:p>
            <a:pPr marL="0" indent="0">
              <a:buNone/>
            </a:pPr>
            <a:r>
              <a:rPr lang="en-US" sz="950" dirty="0">
                <a:solidFill>
                  <a:srgbClr val="68757C"/>
                </a:solidFill>
              </a:rPr>
              <a:t>Current £0.95</a:t>
            </a:r>
            <a:endParaRPr lang="en-US" sz="950" dirty="0"/>
          </a:p>
        </p:txBody>
      </p:sp>
      <p:sp>
        <p:nvSpPr>
          <p:cNvPr id="22" name="Text 18"/>
          <p:cNvSpPr/>
          <p:nvPr/>
        </p:nvSpPr>
        <p:spPr>
          <a:xfrm>
            <a:off x="1371600" y="5989320"/>
            <a:ext cx="777240" cy="201168"/>
          </a:xfrm>
          <a:prstGeom prst="rect">
            <a:avLst/>
          </a:prstGeom>
          <a:noFill/>
          <a:ln/>
        </p:spPr>
        <p:txBody>
          <a:bodyPr wrap="square" lIns="0" tIns="0" rIns="0" bIns="0" rtlCol="0" anchor="ctr"/>
          <a:lstStyle/>
          <a:p>
            <a:pPr marL="0" indent="0">
              <a:buNone/>
            </a:pPr>
            <a:r>
              <a:rPr lang="en-US" sz="950" dirty="0">
                <a:solidFill>
                  <a:srgbClr val="68757C"/>
                </a:solidFill>
              </a:rPr>
              <a:t>New £0.21</a:t>
            </a:r>
            <a:endParaRPr lang="en-US" sz="950" dirty="0"/>
          </a:p>
        </p:txBody>
      </p:sp>
      <p:sp>
        <p:nvSpPr>
          <p:cNvPr id="23" name="Shape 19"/>
          <p:cNvSpPr/>
          <p:nvPr/>
        </p:nvSpPr>
        <p:spPr>
          <a:xfrm>
            <a:off x="2468880" y="5760720"/>
            <a:ext cx="1234440" cy="420624"/>
          </a:xfrm>
          <a:prstGeom prst="roundRect">
            <a:avLst>
              <a:gd name="adj" fmla="val 17391"/>
            </a:avLst>
          </a:prstGeom>
          <a:solidFill>
            <a:srgbClr val="E5F5E2"/>
          </a:solidFill>
          <a:ln w="12700">
            <a:solidFill>
              <a:srgbClr val="BADDAB"/>
            </a:solidFill>
            <a:prstDash val="solid"/>
          </a:ln>
        </p:spPr>
        <p:txBody>
          <a:bodyPr/>
          <a:lstStyle/>
          <a:p>
            <a:endParaRPr lang="en-GB"/>
          </a:p>
        </p:txBody>
      </p:sp>
      <p:sp>
        <p:nvSpPr>
          <p:cNvPr id="24" name="Text 20"/>
          <p:cNvSpPr/>
          <p:nvPr/>
        </p:nvSpPr>
        <p:spPr>
          <a:xfrm>
            <a:off x="2496312" y="5852160"/>
            <a:ext cx="1170432" cy="201168"/>
          </a:xfrm>
          <a:prstGeom prst="rect">
            <a:avLst/>
          </a:prstGeom>
          <a:noFill/>
          <a:ln/>
        </p:spPr>
        <p:txBody>
          <a:bodyPr wrap="square" lIns="0" tIns="0" rIns="0" bIns="0" rtlCol="0" anchor="ctr"/>
          <a:lstStyle/>
          <a:p>
            <a:pPr marL="0" indent="0" algn="ctr">
              <a:buNone/>
            </a:pPr>
            <a:r>
              <a:rPr lang="en-US" sz="1400" b="1" dirty="0">
                <a:solidFill>
                  <a:srgbClr val="74B96D"/>
                </a:solidFill>
              </a:rPr>
              <a:t>77.8%</a:t>
            </a:r>
            <a:endParaRPr lang="en-US" sz="1400" dirty="0"/>
          </a:p>
        </p:txBody>
      </p:sp>
      <p:sp>
        <p:nvSpPr>
          <p:cNvPr id="25" name="Shape 21"/>
          <p:cNvSpPr/>
          <p:nvPr/>
        </p:nvSpPr>
        <p:spPr>
          <a:xfrm>
            <a:off x="4343400" y="5641848"/>
            <a:ext cx="3474720" cy="658368"/>
          </a:xfrm>
          <a:prstGeom prst="roundRect">
            <a:avLst>
              <a:gd name="adj" fmla="val 11111"/>
            </a:avLst>
          </a:prstGeom>
          <a:solidFill>
            <a:srgbClr val="FFFFFF"/>
          </a:solidFill>
          <a:ln w="12700">
            <a:solidFill>
              <a:srgbClr val="D7E4E2"/>
            </a:solidFill>
            <a:prstDash val="solid"/>
          </a:ln>
        </p:spPr>
        <p:txBody>
          <a:bodyPr/>
          <a:lstStyle/>
          <a:p>
            <a:endParaRPr lang="en-GB"/>
          </a:p>
        </p:txBody>
      </p:sp>
      <p:sp>
        <p:nvSpPr>
          <p:cNvPr id="26" name="Text 22"/>
          <p:cNvSpPr/>
          <p:nvPr/>
        </p:nvSpPr>
        <p:spPr>
          <a:xfrm>
            <a:off x="4453128" y="5751576"/>
            <a:ext cx="713232" cy="182880"/>
          </a:xfrm>
          <a:prstGeom prst="rect">
            <a:avLst/>
          </a:prstGeom>
          <a:noFill/>
          <a:ln/>
        </p:spPr>
        <p:txBody>
          <a:bodyPr wrap="square" lIns="0" tIns="0" rIns="0" bIns="0" rtlCol="0" anchor="ctr"/>
          <a:lstStyle/>
          <a:p>
            <a:pPr marL="0" indent="0">
              <a:buNone/>
            </a:pPr>
            <a:r>
              <a:rPr lang="en-US" sz="1050" b="1" dirty="0">
                <a:solidFill>
                  <a:srgbClr val="233942"/>
                </a:solidFill>
              </a:rPr>
              <a:t>Medium</a:t>
            </a:r>
            <a:endParaRPr lang="en-US" sz="1050" dirty="0"/>
          </a:p>
        </p:txBody>
      </p:sp>
      <p:sp>
        <p:nvSpPr>
          <p:cNvPr id="27" name="Text 23"/>
          <p:cNvSpPr/>
          <p:nvPr/>
        </p:nvSpPr>
        <p:spPr>
          <a:xfrm>
            <a:off x="5212080" y="5742432"/>
            <a:ext cx="777240" cy="201168"/>
          </a:xfrm>
          <a:prstGeom prst="rect">
            <a:avLst/>
          </a:prstGeom>
          <a:noFill/>
          <a:ln/>
        </p:spPr>
        <p:txBody>
          <a:bodyPr wrap="square" lIns="0" tIns="0" rIns="0" bIns="0" rtlCol="0" anchor="ctr"/>
          <a:lstStyle/>
          <a:p>
            <a:pPr marL="0" indent="0">
              <a:buNone/>
            </a:pPr>
            <a:r>
              <a:rPr lang="en-US" sz="950" dirty="0">
                <a:solidFill>
                  <a:srgbClr val="68757C"/>
                </a:solidFill>
              </a:rPr>
              <a:t>Current £0.75</a:t>
            </a:r>
            <a:endParaRPr lang="en-US" sz="950" dirty="0"/>
          </a:p>
        </p:txBody>
      </p:sp>
      <p:sp>
        <p:nvSpPr>
          <p:cNvPr id="28" name="Text 24"/>
          <p:cNvSpPr/>
          <p:nvPr/>
        </p:nvSpPr>
        <p:spPr>
          <a:xfrm>
            <a:off x="5212080" y="5989320"/>
            <a:ext cx="777240" cy="201168"/>
          </a:xfrm>
          <a:prstGeom prst="rect">
            <a:avLst/>
          </a:prstGeom>
          <a:noFill/>
          <a:ln/>
        </p:spPr>
        <p:txBody>
          <a:bodyPr wrap="square" lIns="0" tIns="0" rIns="0" bIns="0" rtlCol="0" anchor="ctr"/>
          <a:lstStyle/>
          <a:p>
            <a:pPr marL="0" indent="0">
              <a:buNone/>
            </a:pPr>
            <a:r>
              <a:rPr lang="en-US" sz="950" dirty="0">
                <a:solidFill>
                  <a:srgbClr val="68757C"/>
                </a:solidFill>
              </a:rPr>
              <a:t>New £0.30</a:t>
            </a:r>
            <a:endParaRPr lang="en-US" sz="950" dirty="0"/>
          </a:p>
        </p:txBody>
      </p:sp>
      <p:sp>
        <p:nvSpPr>
          <p:cNvPr id="29" name="Shape 25"/>
          <p:cNvSpPr/>
          <p:nvPr/>
        </p:nvSpPr>
        <p:spPr>
          <a:xfrm>
            <a:off x="6309360" y="5760720"/>
            <a:ext cx="1234440" cy="420624"/>
          </a:xfrm>
          <a:prstGeom prst="roundRect">
            <a:avLst>
              <a:gd name="adj" fmla="val 17391"/>
            </a:avLst>
          </a:prstGeom>
          <a:solidFill>
            <a:srgbClr val="E5F5E2"/>
          </a:solidFill>
          <a:ln w="12700">
            <a:solidFill>
              <a:srgbClr val="BADDAB"/>
            </a:solidFill>
            <a:prstDash val="solid"/>
          </a:ln>
        </p:spPr>
        <p:txBody>
          <a:bodyPr/>
          <a:lstStyle/>
          <a:p>
            <a:endParaRPr lang="en-GB"/>
          </a:p>
        </p:txBody>
      </p:sp>
      <p:sp>
        <p:nvSpPr>
          <p:cNvPr id="30" name="Text 26"/>
          <p:cNvSpPr/>
          <p:nvPr/>
        </p:nvSpPr>
        <p:spPr>
          <a:xfrm>
            <a:off x="6336792" y="5852160"/>
            <a:ext cx="1170432" cy="201168"/>
          </a:xfrm>
          <a:prstGeom prst="rect">
            <a:avLst/>
          </a:prstGeom>
          <a:noFill/>
          <a:ln/>
        </p:spPr>
        <p:txBody>
          <a:bodyPr wrap="square" lIns="0" tIns="0" rIns="0" bIns="0" rtlCol="0" anchor="ctr"/>
          <a:lstStyle/>
          <a:p>
            <a:pPr marL="0" indent="0" algn="ctr">
              <a:buNone/>
            </a:pPr>
            <a:r>
              <a:rPr lang="en-US" sz="1400" b="1" dirty="0">
                <a:solidFill>
                  <a:srgbClr val="74B96D"/>
                </a:solidFill>
              </a:rPr>
              <a:t>60.0%</a:t>
            </a:r>
            <a:endParaRPr lang="en-US" sz="1400" dirty="0"/>
          </a:p>
        </p:txBody>
      </p:sp>
      <p:sp>
        <p:nvSpPr>
          <p:cNvPr id="31" name="Shape 27"/>
          <p:cNvSpPr/>
          <p:nvPr/>
        </p:nvSpPr>
        <p:spPr>
          <a:xfrm>
            <a:off x="8183880" y="5641848"/>
            <a:ext cx="3474720" cy="658368"/>
          </a:xfrm>
          <a:prstGeom prst="roundRect">
            <a:avLst>
              <a:gd name="adj" fmla="val 11111"/>
            </a:avLst>
          </a:prstGeom>
          <a:solidFill>
            <a:srgbClr val="FFFFFF"/>
          </a:solidFill>
          <a:ln w="12700">
            <a:solidFill>
              <a:srgbClr val="D7E4E2"/>
            </a:solidFill>
            <a:prstDash val="solid"/>
          </a:ln>
        </p:spPr>
        <p:txBody>
          <a:bodyPr/>
          <a:lstStyle/>
          <a:p>
            <a:endParaRPr lang="en-GB"/>
          </a:p>
        </p:txBody>
      </p:sp>
      <p:sp>
        <p:nvSpPr>
          <p:cNvPr id="32" name="Text 28"/>
          <p:cNvSpPr/>
          <p:nvPr/>
        </p:nvSpPr>
        <p:spPr>
          <a:xfrm>
            <a:off x="8293608" y="5751576"/>
            <a:ext cx="713232" cy="182880"/>
          </a:xfrm>
          <a:prstGeom prst="rect">
            <a:avLst/>
          </a:prstGeom>
          <a:noFill/>
          <a:ln/>
        </p:spPr>
        <p:txBody>
          <a:bodyPr wrap="square" lIns="0" tIns="0" rIns="0" bIns="0" rtlCol="0" anchor="ctr"/>
          <a:lstStyle/>
          <a:p>
            <a:pPr marL="0" indent="0">
              <a:buNone/>
            </a:pPr>
            <a:r>
              <a:rPr lang="en-US" sz="1050" b="1" dirty="0">
                <a:solidFill>
                  <a:srgbClr val="233942"/>
                </a:solidFill>
              </a:rPr>
              <a:t>Large</a:t>
            </a:r>
            <a:endParaRPr lang="en-US" sz="1050" dirty="0"/>
          </a:p>
        </p:txBody>
      </p:sp>
      <p:sp>
        <p:nvSpPr>
          <p:cNvPr id="33" name="Text 29"/>
          <p:cNvSpPr/>
          <p:nvPr/>
        </p:nvSpPr>
        <p:spPr>
          <a:xfrm>
            <a:off x="9052560" y="5742432"/>
            <a:ext cx="777240" cy="201168"/>
          </a:xfrm>
          <a:prstGeom prst="rect">
            <a:avLst/>
          </a:prstGeom>
          <a:noFill/>
          <a:ln/>
        </p:spPr>
        <p:txBody>
          <a:bodyPr wrap="square" lIns="0" tIns="0" rIns="0" bIns="0" rtlCol="0" anchor="ctr"/>
          <a:lstStyle/>
          <a:p>
            <a:pPr marL="0" indent="0">
              <a:buNone/>
            </a:pPr>
            <a:r>
              <a:rPr lang="en-US" sz="950" dirty="0">
                <a:solidFill>
                  <a:srgbClr val="68757C"/>
                </a:solidFill>
              </a:rPr>
              <a:t>Current £1.45</a:t>
            </a:r>
            <a:endParaRPr lang="en-US" sz="950" dirty="0"/>
          </a:p>
        </p:txBody>
      </p:sp>
      <p:sp>
        <p:nvSpPr>
          <p:cNvPr id="34" name="Text 30"/>
          <p:cNvSpPr/>
          <p:nvPr/>
        </p:nvSpPr>
        <p:spPr>
          <a:xfrm>
            <a:off x="9052560" y="5989320"/>
            <a:ext cx="777240" cy="201168"/>
          </a:xfrm>
          <a:prstGeom prst="rect">
            <a:avLst/>
          </a:prstGeom>
          <a:noFill/>
          <a:ln/>
        </p:spPr>
        <p:txBody>
          <a:bodyPr wrap="square" lIns="0" tIns="0" rIns="0" bIns="0" rtlCol="0" anchor="ctr"/>
          <a:lstStyle/>
          <a:p>
            <a:pPr marL="0" indent="0">
              <a:buNone/>
            </a:pPr>
            <a:r>
              <a:rPr lang="en-US" sz="950" dirty="0">
                <a:solidFill>
                  <a:srgbClr val="68757C"/>
                </a:solidFill>
              </a:rPr>
              <a:t>New £0.37</a:t>
            </a:r>
            <a:endParaRPr lang="en-US" sz="950" dirty="0"/>
          </a:p>
        </p:txBody>
      </p:sp>
      <p:sp>
        <p:nvSpPr>
          <p:cNvPr id="35" name="Shape 31"/>
          <p:cNvSpPr/>
          <p:nvPr/>
        </p:nvSpPr>
        <p:spPr>
          <a:xfrm>
            <a:off x="10149840" y="5760720"/>
            <a:ext cx="1234440" cy="420624"/>
          </a:xfrm>
          <a:prstGeom prst="roundRect">
            <a:avLst>
              <a:gd name="adj" fmla="val 17391"/>
            </a:avLst>
          </a:prstGeom>
          <a:solidFill>
            <a:srgbClr val="E5F5E2"/>
          </a:solidFill>
          <a:ln w="12700">
            <a:solidFill>
              <a:srgbClr val="BADDAB"/>
            </a:solidFill>
            <a:prstDash val="solid"/>
          </a:ln>
        </p:spPr>
        <p:txBody>
          <a:bodyPr/>
          <a:lstStyle/>
          <a:p>
            <a:endParaRPr lang="en-GB"/>
          </a:p>
        </p:txBody>
      </p:sp>
      <p:sp>
        <p:nvSpPr>
          <p:cNvPr id="36" name="Text 32"/>
          <p:cNvSpPr/>
          <p:nvPr/>
        </p:nvSpPr>
        <p:spPr>
          <a:xfrm>
            <a:off x="10177272" y="5852160"/>
            <a:ext cx="1170432" cy="201168"/>
          </a:xfrm>
          <a:prstGeom prst="rect">
            <a:avLst/>
          </a:prstGeom>
          <a:noFill/>
          <a:ln/>
        </p:spPr>
        <p:txBody>
          <a:bodyPr wrap="square" lIns="0" tIns="0" rIns="0" bIns="0" rtlCol="0" anchor="ctr"/>
          <a:lstStyle/>
          <a:p>
            <a:pPr marL="0" indent="0" algn="ctr">
              <a:buNone/>
            </a:pPr>
            <a:r>
              <a:rPr lang="en-US" sz="1400" b="1" dirty="0">
                <a:solidFill>
                  <a:srgbClr val="74B96D"/>
                </a:solidFill>
              </a:rPr>
              <a:t>74.4%</a:t>
            </a:r>
            <a:endParaRPr lang="en-US" sz="1400" dirty="0"/>
          </a:p>
        </p:txBody>
      </p:sp>
      <p:sp>
        <p:nvSpPr>
          <p:cNvPr id="37" name="Text 33"/>
          <p:cNvSpPr/>
          <p:nvPr/>
        </p:nvSpPr>
        <p:spPr>
          <a:xfrm>
            <a:off x="502920" y="6565392"/>
            <a:ext cx="7863840" cy="182880"/>
          </a:xfrm>
          <a:prstGeom prst="rect">
            <a:avLst/>
          </a:prstGeom>
          <a:noFill/>
          <a:ln/>
        </p:spPr>
        <p:txBody>
          <a:bodyPr wrap="square" lIns="0" tIns="0" rIns="0" bIns="0" rtlCol="0" anchor="ctr"/>
          <a:lstStyle/>
          <a:p>
            <a:pPr marL="0" indent="0">
              <a:buNone/>
            </a:pPr>
            <a:r>
              <a:rPr lang="en-US" sz="760" i="1" dirty="0">
                <a:solidFill>
                  <a:srgbClr val="68757C"/>
                </a:solidFill>
              </a:rPr>
              <a:t>*Indicative prices based on MOQ and branding; excludes one-off tooling expenses.</a:t>
            </a:r>
            <a:endParaRPr lang="en-US" sz="76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155680" cy="685800"/>
          </a:xfrm>
          <a:prstGeom prst="rect">
            <a:avLst/>
          </a:prstGeom>
          <a:noFill/>
        </p:spPr>
        <p:txBody>
          <a:bodyPr wrap="none">
            <a:spAutoFit/>
          </a:bodyPr>
          <a:lstStyle/>
          <a:p>
            <a:r>
              <a:rPr sz="3400" b="1" dirty="0">
                <a:solidFill>
                  <a:srgbClr val="202D34"/>
                </a:solidFill>
              </a:rPr>
              <a:t>Project Aim &amp; SMART Objectives</a:t>
            </a:r>
          </a:p>
        </p:txBody>
      </p:sp>
      <p:sp>
        <p:nvSpPr>
          <p:cNvPr id="3" name="Rectangle 2"/>
          <p:cNvSpPr/>
          <p:nvPr/>
        </p:nvSpPr>
        <p:spPr>
          <a:xfrm>
            <a:off x="530352" y="941832"/>
            <a:ext cx="1325880" cy="54864"/>
          </a:xfrm>
          <a:prstGeom prst="rect">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685800" y="1508760"/>
            <a:ext cx="1965960" cy="2633472"/>
          </a:xfrm>
          <a:prstGeom prst="roundRect">
            <a:avLst/>
          </a:prstGeom>
          <a:solidFill>
            <a:srgbClr val="00808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800" b="1" dirty="0">
                <a:solidFill>
                  <a:srgbClr val="FFFFFF"/>
                </a:solidFill>
              </a:rPr>
              <a:t>Specific</a:t>
            </a:r>
          </a:p>
          <a:p>
            <a:pPr algn="ctr"/>
            <a:r>
              <a:rPr b="0" dirty="0">
                <a:solidFill>
                  <a:srgbClr val="FFFFFF"/>
                </a:solidFill>
              </a:rPr>
              <a:t>Implement sustainable packaging</a:t>
            </a:r>
          </a:p>
        </p:txBody>
      </p:sp>
      <p:sp>
        <p:nvSpPr>
          <p:cNvPr id="5" name="Rounded Rectangle 4"/>
          <p:cNvSpPr/>
          <p:nvPr/>
        </p:nvSpPr>
        <p:spPr>
          <a:xfrm>
            <a:off x="2926079" y="1508759"/>
            <a:ext cx="2127701" cy="2633473"/>
          </a:xfrm>
          <a:prstGeom prst="roundRect">
            <a:avLst/>
          </a:prstGeom>
          <a:solidFill>
            <a:srgbClr val="1C3D46"/>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400" b="1" dirty="0">
                <a:solidFill>
                  <a:srgbClr val="FFFFFF"/>
                </a:solidFill>
              </a:rPr>
              <a:t>Measurable</a:t>
            </a:r>
          </a:p>
          <a:p>
            <a:pPr algn="ctr"/>
            <a:r>
              <a:rPr sz="1600" b="0" dirty="0">
                <a:solidFill>
                  <a:srgbClr val="FFFFFF"/>
                </a:solidFill>
              </a:rPr>
              <a:t>Track cost and feedback</a:t>
            </a:r>
          </a:p>
        </p:txBody>
      </p:sp>
      <p:sp>
        <p:nvSpPr>
          <p:cNvPr id="6" name="Rounded Rectangle 5"/>
          <p:cNvSpPr/>
          <p:nvPr/>
        </p:nvSpPr>
        <p:spPr>
          <a:xfrm>
            <a:off x="5166360" y="1508760"/>
            <a:ext cx="1965960" cy="2633472"/>
          </a:xfrm>
          <a:prstGeom prst="roundRect">
            <a:avLst/>
          </a:prstGeom>
          <a:solidFill>
            <a:srgbClr val="00808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400" b="1" dirty="0">
                <a:solidFill>
                  <a:srgbClr val="FFFFFF"/>
                </a:solidFill>
              </a:rPr>
              <a:t>Achievable</a:t>
            </a:r>
          </a:p>
          <a:p>
            <a:pPr algn="ctr"/>
            <a:r>
              <a:rPr sz="1600" b="0" dirty="0">
                <a:solidFill>
                  <a:srgbClr val="FFFFFF"/>
                </a:solidFill>
              </a:rPr>
              <a:t>Use pilot evidence</a:t>
            </a:r>
          </a:p>
        </p:txBody>
      </p:sp>
      <p:sp>
        <p:nvSpPr>
          <p:cNvPr id="7" name="Rounded Rectangle 6"/>
          <p:cNvSpPr/>
          <p:nvPr/>
        </p:nvSpPr>
        <p:spPr>
          <a:xfrm>
            <a:off x="7406640" y="1508759"/>
            <a:ext cx="1965960" cy="2633471"/>
          </a:xfrm>
          <a:prstGeom prst="roundRect">
            <a:avLst/>
          </a:prstGeom>
          <a:solidFill>
            <a:srgbClr val="1C3D46"/>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400" b="1" dirty="0">
                <a:solidFill>
                  <a:srgbClr val="FFFFFF"/>
                </a:solidFill>
              </a:rPr>
              <a:t>Relevant</a:t>
            </a:r>
          </a:p>
          <a:p>
            <a:pPr algn="ctr"/>
            <a:r>
              <a:rPr sz="1600" b="0" dirty="0">
                <a:solidFill>
                  <a:srgbClr val="FFFFFF"/>
                </a:solidFill>
              </a:rPr>
              <a:t>Support sustainability goals</a:t>
            </a:r>
          </a:p>
        </p:txBody>
      </p:sp>
      <p:sp>
        <p:nvSpPr>
          <p:cNvPr id="8" name="Rounded Rectangle 7"/>
          <p:cNvSpPr/>
          <p:nvPr/>
        </p:nvSpPr>
        <p:spPr>
          <a:xfrm>
            <a:off x="9485180" y="1508759"/>
            <a:ext cx="2127700" cy="2633470"/>
          </a:xfrm>
          <a:prstGeom prst="roundRect">
            <a:avLst/>
          </a:prstGeom>
          <a:solidFill>
            <a:srgbClr val="00808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400" b="1" dirty="0">
                <a:solidFill>
                  <a:srgbClr val="FFFFFF"/>
                </a:solidFill>
              </a:rPr>
              <a:t>Time-bound</a:t>
            </a:r>
          </a:p>
          <a:p>
            <a:pPr algn="ctr"/>
            <a:r>
              <a:rPr sz="1600" b="0" dirty="0">
                <a:solidFill>
                  <a:srgbClr val="FFFFFF"/>
                </a:solidFill>
              </a:rPr>
              <a:t>Deliver implementation plan</a:t>
            </a:r>
          </a:p>
        </p:txBody>
      </p:sp>
      <p:sp>
        <p:nvSpPr>
          <p:cNvPr id="9" name="Rounded Rectangle 8"/>
          <p:cNvSpPr/>
          <p:nvPr/>
        </p:nvSpPr>
        <p:spPr>
          <a:xfrm>
            <a:off x="1143000" y="4850890"/>
            <a:ext cx="9875520" cy="91440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2000" b="1" dirty="0">
                <a:solidFill>
                  <a:srgbClr val="008080"/>
                </a:solidFill>
              </a:rPr>
              <a:t>Project aim</a:t>
            </a:r>
          </a:p>
          <a:p>
            <a:pPr>
              <a:defRPr sz="1400">
                <a:solidFill>
                  <a:srgbClr val="202D34"/>
                </a:solidFill>
              </a:defRPr>
            </a:pPr>
            <a:r>
              <a:rPr dirty="0"/>
              <a:t>Improve the sample pack packaging and distribution process while maintaining customer experience.</a:t>
            </a:r>
          </a:p>
        </p:txBody>
      </p:sp>
      <p:sp>
        <p:nvSpPr>
          <p:cNvPr id="13" name="Rounded Rectangle 8">
            <a:extLst>
              <a:ext uri="{FF2B5EF4-FFF2-40B4-BE49-F238E27FC236}">
                <a16:creationId xmlns:a16="http://schemas.microsoft.com/office/drawing/2014/main" id="{CA783795-255E-40F9-D5B5-D81878E427E7}"/>
              </a:ext>
            </a:extLst>
          </p:cNvPr>
          <p:cNvSpPr/>
          <p:nvPr/>
        </p:nvSpPr>
        <p:spPr>
          <a:xfrm>
            <a:off x="9944100" y="4198236"/>
            <a:ext cx="2000249" cy="298323"/>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Aptos" panose="02110004020202020204"/>
                <a:ea typeface="+mn-ea"/>
                <a:cs typeface="+mn-cs"/>
              </a:rPr>
              <a:t>Aldridge and Colvin, 2024</a:t>
            </a:r>
            <a:endPar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00788C"/>
          </a:solidFill>
          <a:ln w="12700">
            <a:solidFill>
              <a:srgbClr val="00788C"/>
            </a:solidFill>
            <a:prstDash val="solid"/>
          </a:ln>
        </p:spPr>
        <p:txBody>
          <a:bodyPr/>
          <a:lstStyle/>
          <a:p>
            <a:endParaRPr lang="en-GB"/>
          </a:p>
        </p:txBody>
      </p:sp>
      <p:sp>
        <p:nvSpPr>
          <p:cNvPr id="3" name="Text 1"/>
          <p:cNvSpPr/>
          <p:nvPr/>
        </p:nvSpPr>
        <p:spPr>
          <a:xfrm>
            <a:off x="438912" y="292608"/>
            <a:ext cx="10972800" cy="502920"/>
          </a:xfrm>
          <a:prstGeom prst="rect">
            <a:avLst/>
          </a:prstGeom>
          <a:noFill/>
          <a:ln/>
        </p:spPr>
        <p:txBody>
          <a:bodyPr wrap="square" lIns="0" tIns="0" rIns="0" bIns="0" rtlCol="0" anchor="ctr"/>
          <a:lstStyle/>
          <a:p>
            <a:pPr marL="0" indent="0">
              <a:buNone/>
            </a:pPr>
            <a:r>
              <a:rPr lang="en-US" sz="3100" b="1" dirty="0">
                <a:solidFill>
                  <a:srgbClr val="20343B"/>
                </a:solidFill>
                <a:latin typeface="Aptos Display" pitchFamily="34" charset="0"/>
                <a:ea typeface="Aptos Display" pitchFamily="34" charset="-122"/>
                <a:cs typeface="Aptos Display" pitchFamily="34" charset="-120"/>
              </a:rPr>
              <a:t>Stakeholders &amp; Engagement Strategy</a:t>
            </a:r>
            <a:endParaRPr lang="en-US" sz="3100" dirty="0"/>
          </a:p>
        </p:txBody>
      </p:sp>
      <p:sp>
        <p:nvSpPr>
          <p:cNvPr id="4" name="Shape 2"/>
          <p:cNvSpPr/>
          <p:nvPr/>
        </p:nvSpPr>
        <p:spPr>
          <a:xfrm>
            <a:off x="448056" y="896112"/>
            <a:ext cx="1417320" cy="50292"/>
          </a:xfrm>
          <a:prstGeom prst="rect">
            <a:avLst/>
          </a:prstGeom>
          <a:solidFill>
            <a:srgbClr val="00788C"/>
          </a:solidFill>
          <a:ln w="12700">
            <a:solidFill>
              <a:srgbClr val="00788C"/>
            </a:solidFill>
            <a:prstDash val="solid"/>
          </a:ln>
        </p:spPr>
        <p:txBody>
          <a:bodyPr/>
          <a:lstStyle/>
          <a:p>
            <a:endParaRPr lang="en-GB"/>
          </a:p>
        </p:txBody>
      </p:sp>
      <p:sp>
        <p:nvSpPr>
          <p:cNvPr id="6" name="Shape 4"/>
          <p:cNvSpPr/>
          <p:nvPr/>
        </p:nvSpPr>
        <p:spPr>
          <a:xfrm>
            <a:off x="960120" y="5687568"/>
            <a:ext cx="6492240" cy="27432"/>
          </a:xfrm>
          <a:prstGeom prst="line">
            <a:avLst/>
          </a:prstGeom>
          <a:noFill/>
          <a:ln w="15240">
            <a:solidFill>
              <a:srgbClr val="6C777D"/>
            </a:solidFill>
            <a:prstDash val="solid"/>
            <a:tailEnd type="triangle"/>
          </a:ln>
        </p:spPr>
        <p:txBody>
          <a:bodyPr/>
          <a:lstStyle/>
          <a:p>
            <a:endParaRPr lang="en-GB"/>
          </a:p>
        </p:txBody>
      </p:sp>
      <p:sp>
        <p:nvSpPr>
          <p:cNvPr id="7" name="Shape 5"/>
          <p:cNvSpPr/>
          <p:nvPr/>
        </p:nvSpPr>
        <p:spPr>
          <a:xfrm flipH="1">
            <a:off x="881191" y="5684716"/>
            <a:ext cx="157857" cy="0"/>
          </a:xfrm>
          <a:prstGeom prst="line">
            <a:avLst/>
          </a:prstGeom>
          <a:noFill/>
          <a:ln w="15240">
            <a:solidFill>
              <a:srgbClr val="6C777D"/>
            </a:solidFill>
            <a:prstDash val="solid"/>
            <a:tailEnd type="triangle"/>
          </a:ln>
        </p:spPr>
        <p:txBody>
          <a:bodyPr/>
          <a:lstStyle/>
          <a:p>
            <a:endParaRPr lang="en-GB"/>
          </a:p>
        </p:txBody>
      </p:sp>
      <p:sp>
        <p:nvSpPr>
          <p:cNvPr id="8" name="Text 6"/>
          <p:cNvSpPr/>
          <p:nvPr/>
        </p:nvSpPr>
        <p:spPr>
          <a:xfrm>
            <a:off x="3291840" y="5925312"/>
            <a:ext cx="1920240" cy="201168"/>
          </a:xfrm>
          <a:prstGeom prst="rect">
            <a:avLst/>
          </a:prstGeom>
          <a:noFill/>
          <a:ln/>
        </p:spPr>
        <p:txBody>
          <a:bodyPr wrap="square" lIns="0" tIns="0" rIns="0" bIns="0" rtlCol="0" anchor="ctr"/>
          <a:lstStyle/>
          <a:p>
            <a:pPr marL="0" indent="0" algn="ctr">
              <a:buNone/>
            </a:pPr>
            <a:r>
              <a:rPr lang="en-US" sz="1300" b="1" dirty="0">
                <a:solidFill>
                  <a:srgbClr val="20343B"/>
                </a:solidFill>
              </a:rPr>
              <a:t>INTEREST</a:t>
            </a:r>
            <a:endParaRPr lang="en-US" sz="1300" dirty="0"/>
          </a:p>
        </p:txBody>
      </p:sp>
      <p:sp>
        <p:nvSpPr>
          <p:cNvPr id="9" name="Text 7"/>
          <p:cNvSpPr/>
          <p:nvPr/>
        </p:nvSpPr>
        <p:spPr>
          <a:xfrm rot="16200000">
            <a:off x="-27432" y="3337560"/>
            <a:ext cx="909828" cy="150876"/>
          </a:xfrm>
          <a:prstGeom prst="rect">
            <a:avLst/>
          </a:prstGeom>
          <a:noFill/>
          <a:ln/>
        </p:spPr>
        <p:txBody>
          <a:bodyPr wrap="square" lIns="0" tIns="0" rIns="0" bIns="0" rtlCol="0" anchor="ctr"/>
          <a:lstStyle/>
          <a:p>
            <a:pPr marL="0" indent="0" algn="ctr">
              <a:buNone/>
            </a:pPr>
            <a:r>
              <a:rPr lang="en-US" sz="1300" b="1" dirty="0">
                <a:solidFill>
                  <a:srgbClr val="20343B"/>
                </a:solidFill>
              </a:rPr>
              <a:t>POWER</a:t>
            </a:r>
            <a:endParaRPr lang="en-US" sz="1300" dirty="0"/>
          </a:p>
        </p:txBody>
      </p:sp>
      <p:sp>
        <p:nvSpPr>
          <p:cNvPr id="10" name="Text 8"/>
          <p:cNvSpPr/>
          <p:nvPr/>
        </p:nvSpPr>
        <p:spPr>
          <a:xfrm>
            <a:off x="960120" y="5925312"/>
            <a:ext cx="457200" cy="164592"/>
          </a:xfrm>
          <a:prstGeom prst="rect">
            <a:avLst/>
          </a:prstGeom>
          <a:noFill/>
          <a:ln/>
        </p:spPr>
        <p:txBody>
          <a:bodyPr wrap="square" lIns="0" tIns="0" rIns="0" bIns="0" rtlCol="0" anchor="ctr"/>
          <a:lstStyle/>
          <a:p>
            <a:pPr marL="0" indent="0">
              <a:buNone/>
            </a:pPr>
            <a:r>
              <a:rPr lang="en-US" sz="800" dirty="0">
                <a:solidFill>
                  <a:srgbClr val="6C777D"/>
                </a:solidFill>
              </a:rPr>
              <a:t>Low</a:t>
            </a:r>
            <a:endParaRPr lang="en-US" sz="800" dirty="0"/>
          </a:p>
        </p:txBody>
      </p:sp>
      <p:sp>
        <p:nvSpPr>
          <p:cNvPr id="11" name="Text 9"/>
          <p:cNvSpPr/>
          <p:nvPr/>
        </p:nvSpPr>
        <p:spPr>
          <a:xfrm>
            <a:off x="6949440" y="5925312"/>
            <a:ext cx="502920" cy="164592"/>
          </a:xfrm>
          <a:prstGeom prst="rect">
            <a:avLst/>
          </a:prstGeom>
          <a:noFill/>
          <a:ln/>
        </p:spPr>
        <p:txBody>
          <a:bodyPr wrap="square" lIns="0" tIns="0" rIns="0" bIns="0" rtlCol="0" anchor="ctr"/>
          <a:lstStyle/>
          <a:p>
            <a:pPr marL="0" indent="0">
              <a:buNone/>
            </a:pPr>
            <a:r>
              <a:rPr lang="en-US" sz="800" dirty="0">
                <a:solidFill>
                  <a:srgbClr val="6C777D"/>
                </a:solidFill>
              </a:rPr>
              <a:t>High</a:t>
            </a:r>
            <a:endParaRPr lang="en-US" sz="800" dirty="0"/>
          </a:p>
        </p:txBody>
      </p:sp>
      <p:sp>
        <p:nvSpPr>
          <p:cNvPr id="12" name="Text 10"/>
          <p:cNvSpPr/>
          <p:nvPr/>
        </p:nvSpPr>
        <p:spPr>
          <a:xfrm>
            <a:off x="393192" y="1435608"/>
            <a:ext cx="457200" cy="164592"/>
          </a:xfrm>
          <a:prstGeom prst="rect">
            <a:avLst/>
          </a:prstGeom>
          <a:noFill/>
          <a:ln/>
        </p:spPr>
        <p:txBody>
          <a:bodyPr wrap="square" lIns="0" tIns="0" rIns="0" bIns="0" rtlCol="0" anchor="ctr"/>
          <a:lstStyle/>
          <a:p>
            <a:pPr marL="0" indent="0" algn="r">
              <a:buNone/>
            </a:pPr>
            <a:r>
              <a:rPr lang="en-US" sz="800" dirty="0">
                <a:solidFill>
                  <a:srgbClr val="6C777D"/>
                </a:solidFill>
              </a:rPr>
              <a:t>High</a:t>
            </a:r>
            <a:endParaRPr lang="en-US" sz="800" dirty="0"/>
          </a:p>
        </p:txBody>
      </p:sp>
      <p:sp>
        <p:nvSpPr>
          <p:cNvPr id="13" name="Text 11"/>
          <p:cNvSpPr/>
          <p:nvPr/>
        </p:nvSpPr>
        <p:spPr>
          <a:xfrm>
            <a:off x="184797" y="5431536"/>
            <a:ext cx="571746" cy="164592"/>
          </a:xfrm>
          <a:prstGeom prst="rect">
            <a:avLst/>
          </a:prstGeom>
          <a:noFill/>
          <a:ln/>
        </p:spPr>
        <p:txBody>
          <a:bodyPr wrap="square" lIns="0" tIns="0" rIns="0" bIns="0" rtlCol="0" anchor="ctr"/>
          <a:lstStyle/>
          <a:p>
            <a:pPr marL="0" indent="0" algn="r">
              <a:buNone/>
            </a:pPr>
            <a:r>
              <a:rPr lang="en-US" sz="800" dirty="0">
                <a:solidFill>
                  <a:srgbClr val="6C777D"/>
                </a:solidFill>
              </a:rPr>
              <a:t>Low</a:t>
            </a:r>
            <a:endParaRPr lang="en-US" sz="800" dirty="0"/>
          </a:p>
        </p:txBody>
      </p:sp>
      <p:sp>
        <p:nvSpPr>
          <p:cNvPr id="14" name="Shape 12"/>
          <p:cNvSpPr/>
          <p:nvPr/>
        </p:nvSpPr>
        <p:spPr>
          <a:xfrm>
            <a:off x="1143000" y="1508760"/>
            <a:ext cx="3040380" cy="2034540"/>
          </a:xfrm>
          <a:prstGeom prst="roundRect">
            <a:avLst>
              <a:gd name="adj" fmla="val 2697"/>
            </a:avLst>
          </a:prstGeom>
          <a:solidFill>
            <a:srgbClr val="FFF2CC"/>
          </a:solidFill>
          <a:ln w="15240">
            <a:solidFill>
              <a:srgbClr val="FFFFFF"/>
            </a:solidFill>
            <a:prstDash val="solid"/>
          </a:ln>
          <a:effectLst>
            <a:outerShdw blurRad="10160" dist="7620" dir="2700000" algn="bl" rotWithShape="0">
              <a:srgbClr val="000000">
                <a:alpha val="6000"/>
              </a:srgbClr>
            </a:outerShdw>
          </a:effectLst>
        </p:spPr>
        <p:txBody>
          <a:bodyPr/>
          <a:lstStyle/>
          <a:p>
            <a:endParaRPr lang="en-GB"/>
          </a:p>
        </p:txBody>
      </p:sp>
      <p:sp>
        <p:nvSpPr>
          <p:cNvPr id="15" name="Text 13"/>
          <p:cNvSpPr/>
          <p:nvPr/>
        </p:nvSpPr>
        <p:spPr>
          <a:xfrm>
            <a:off x="1289304" y="1636776"/>
            <a:ext cx="2747772" cy="228600"/>
          </a:xfrm>
          <a:prstGeom prst="rect">
            <a:avLst/>
          </a:prstGeom>
          <a:noFill/>
          <a:ln/>
        </p:spPr>
        <p:txBody>
          <a:bodyPr wrap="square" lIns="0" tIns="0" rIns="0" bIns="0" rtlCol="0" anchor="ctr"/>
          <a:lstStyle/>
          <a:p>
            <a:pPr marL="0" indent="0" algn="ctr">
              <a:buNone/>
            </a:pPr>
            <a:r>
              <a:rPr lang="en-US" sz="2400" b="1" dirty="0">
                <a:solidFill>
                  <a:srgbClr val="006B73"/>
                </a:solidFill>
              </a:rPr>
              <a:t>Keep Satisfied</a:t>
            </a:r>
            <a:endParaRPr lang="en-US" sz="2400" dirty="0"/>
          </a:p>
        </p:txBody>
      </p:sp>
      <p:sp>
        <p:nvSpPr>
          <p:cNvPr id="16" name="Text 14"/>
          <p:cNvSpPr/>
          <p:nvPr/>
        </p:nvSpPr>
        <p:spPr>
          <a:xfrm>
            <a:off x="1344168" y="2002536"/>
            <a:ext cx="2638044" cy="1394460"/>
          </a:xfrm>
          <a:prstGeom prst="rect">
            <a:avLst/>
          </a:prstGeom>
          <a:noFill/>
          <a:ln/>
        </p:spPr>
        <p:txBody>
          <a:bodyPr wrap="square" lIns="254" tIns="254" rIns="254" bIns="254" rtlCol="0" anchor="ctr">
            <a:normAutofit lnSpcReduction="10000"/>
          </a:bodyPr>
          <a:lstStyle/>
          <a:p>
            <a:pPr marL="0" indent="0" algn="ctr">
              <a:buNone/>
            </a:pPr>
            <a:r>
              <a:rPr lang="en-US" sz="1600" dirty="0">
                <a:solidFill>
                  <a:srgbClr val="20343B"/>
                </a:solidFill>
              </a:rPr>
              <a:t>Sponsor</a:t>
            </a:r>
            <a:endParaRPr lang="en-US" sz="1600" dirty="0"/>
          </a:p>
          <a:p>
            <a:pPr marL="0" indent="0" algn="ctr">
              <a:buNone/>
            </a:pPr>
            <a:endParaRPr lang="en-US" sz="1600" dirty="0"/>
          </a:p>
          <a:p>
            <a:pPr marL="0" indent="0" algn="ctr">
              <a:buNone/>
            </a:pPr>
            <a:r>
              <a:rPr lang="en-US" sz="1600" dirty="0">
                <a:solidFill>
                  <a:srgbClr val="20343B"/>
                </a:solidFill>
              </a:rPr>
              <a:t>High influence, not involved in daily tasks. Needs approval updates and escalation points.</a:t>
            </a:r>
            <a:endParaRPr lang="en-US" sz="1600" dirty="0"/>
          </a:p>
        </p:txBody>
      </p:sp>
      <p:sp>
        <p:nvSpPr>
          <p:cNvPr id="17" name="Shape 15"/>
          <p:cNvSpPr/>
          <p:nvPr/>
        </p:nvSpPr>
        <p:spPr>
          <a:xfrm>
            <a:off x="4183380" y="1508760"/>
            <a:ext cx="3040380" cy="2034540"/>
          </a:xfrm>
          <a:prstGeom prst="roundRect">
            <a:avLst>
              <a:gd name="adj" fmla="val 2697"/>
            </a:avLst>
          </a:prstGeom>
          <a:solidFill>
            <a:srgbClr val="DDEBF7"/>
          </a:solidFill>
          <a:ln w="15240">
            <a:solidFill>
              <a:srgbClr val="FFFFFF"/>
            </a:solidFill>
            <a:prstDash val="solid"/>
          </a:ln>
          <a:effectLst>
            <a:outerShdw blurRad="10160" dist="7620" dir="2700000" algn="bl" rotWithShape="0">
              <a:srgbClr val="000000">
                <a:alpha val="6000"/>
              </a:srgbClr>
            </a:outerShdw>
          </a:effectLst>
        </p:spPr>
        <p:txBody>
          <a:bodyPr/>
          <a:lstStyle/>
          <a:p>
            <a:endParaRPr lang="en-GB"/>
          </a:p>
        </p:txBody>
      </p:sp>
      <p:sp>
        <p:nvSpPr>
          <p:cNvPr id="18" name="Text 16"/>
          <p:cNvSpPr/>
          <p:nvPr/>
        </p:nvSpPr>
        <p:spPr>
          <a:xfrm>
            <a:off x="4329684" y="1636776"/>
            <a:ext cx="2747772" cy="228600"/>
          </a:xfrm>
          <a:prstGeom prst="rect">
            <a:avLst/>
          </a:prstGeom>
          <a:noFill/>
          <a:ln/>
        </p:spPr>
        <p:txBody>
          <a:bodyPr wrap="square" lIns="0" tIns="0" rIns="0" bIns="0" rtlCol="0" anchor="ctr"/>
          <a:lstStyle/>
          <a:p>
            <a:pPr marL="0" indent="0" algn="ctr">
              <a:buNone/>
            </a:pPr>
            <a:r>
              <a:rPr lang="en-US" sz="2400" b="1" dirty="0">
                <a:solidFill>
                  <a:srgbClr val="006B73"/>
                </a:solidFill>
              </a:rPr>
              <a:t>Manage Closely</a:t>
            </a:r>
            <a:endParaRPr lang="en-US" sz="2400" dirty="0"/>
          </a:p>
        </p:txBody>
      </p:sp>
      <p:sp>
        <p:nvSpPr>
          <p:cNvPr id="19" name="Text 17"/>
          <p:cNvSpPr/>
          <p:nvPr/>
        </p:nvSpPr>
        <p:spPr>
          <a:xfrm>
            <a:off x="4384548" y="2002536"/>
            <a:ext cx="2638044" cy="1394460"/>
          </a:xfrm>
          <a:prstGeom prst="rect">
            <a:avLst/>
          </a:prstGeom>
          <a:noFill/>
          <a:ln/>
        </p:spPr>
        <p:txBody>
          <a:bodyPr wrap="square" lIns="254" tIns="254" rIns="254" bIns="254" rtlCol="0" anchor="ctr">
            <a:normAutofit lnSpcReduction="10000"/>
          </a:bodyPr>
          <a:lstStyle/>
          <a:p>
            <a:pPr marL="0" indent="0" algn="ctr">
              <a:buNone/>
            </a:pPr>
            <a:r>
              <a:rPr lang="en-US" sz="1600" dirty="0">
                <a:solidFill>
                  <a:srgbClr val="20343B"/>
                </a:solidFill>
              </a:rPr>
              <a:t>Marketing Team</a:t>
            </a:r>
            <a:endParaRPr lang="en-US" sz="1600" dirty="0"/>
          </a:p>
          <a:p>
            <a:pPr marL="0" indent="0" algn="ctr">
              <a:buNone/>
            </a:pPr>
            <a:r>
              <a:rPr lang="en-US" sz="1600" dirty="0">
                <a:solidFill>
                  <a:srgbClr val="20343B"/>
                </a:solidFill>
              </a:rPr>
              <a:t>Distribution Team</a:t>
            </a:r>
            <a:endParaRPr lang="en-US" sz="1600" dirty="0"/>
          </a:p>
          <a:p>
            <a:pPr marL="0" indent="0" algn="ctr">
              <a:buNone/>
            </a:pPr>
            <a:endParaRPr lang="en-US" sz="1600" dirty="0"/>
          </a:p>
          <a:p>
            <a:pPr marL="0" indent="0" algn="ctr">
              <a:buNone/>
            </a:pPr>
            <a:r>
              <a:rPr lang="en-US" sz="1600" dirty="0">
                <a:solidFill>
                  <a:srgbClr val="20343B"/>
                </a:solidFill>
              </a:rPr>
              <a:t>High involvement in decisions, pilot testing and implementation.</a:t>
            </a:r>
            <a:endParaRPr lang="en-US" sz="1600" dirty="0"/>
          </a:p>
        </p:txBody>
      </p:sp>
      <p:sp>
        <p:nvSpPr>
          <p:cNvPr id="20" name="Shape 18"/>
          <p:cNvSpPr/>
          <p:nvPr/>
        </p:nvSpPr>
        <p:spPr>
          <a:xfrm>
            <a:off x="1143000" y="3543300"/>
            <a:ext cx="3040380" cy="2034540"/>
          </a:xfrm>
          <a:prstGeom prst="roundRect">
            <a:avLst>
              <a:gd name="adj" fmla="val 2697"/>
            </a:avLst>
          </a:prstGeom>
          <a:solidFill>
            <a:srgbClr val="FFFFFF"/>
          </a:solidFill>
          <a:ln w="15240">
            <a:solidFill>
              <a:srgbClr val="FFFFFF"/>
            </a:solidFill>
            <a:prstDash val="solid"/>
          </a:ln>
          <a:effectLst>
            <a:outerShdw blurRad="10160" dist="7620" dir="2700000" algn="bl" rotWithShape="0">
              <a:srgbClr val="000000">
                <a:alpha val="6000"/>
              </a:srgbClr>
            </a:outerShdw>
          </a:effectLst>
        </p:spPr>
        <p:txBody>
          <a:bodyPr/>
          <a:lstStyle/>
          <a:p>
            <a:endParaRPr lang="en-GB"/>
          </a:p>
        </p:txBody>
      </p:sp>
      <p:sp>
        <p:nvSpPr>
          <p:cNvPr id="21" name="Text 19"/>
          <p:cNvSpPr/>
          <p:nvPr/>
        </p:nvSpPr>
        <p:spPr>
          <a:xfrm>
            <a:off x="954024" y="3781046"/>
            <a:ext cx="3522726" cy="86866"/>
          </a:xfrm>
          <a:prstGeom prst="rect">
            <a:avLst/>
          </a:prstGeom>
          <a:noFill/>
          <a:ln/>
        </p:spPr>
        <p:txBody>
          <a:bodyPr wrap="square" lIns="0" tIns="0" rIns="0" bIns="0" rtlCol="0" anchor="ctr"/>
          <a:lstStyle/>
          <a:p>
            <a:pPr marL="0" indent="0" algn="ctr">
              <a:buNone/>
            </a:pPr>
            <a:r>
              <a:rPr lang="en-US" sz="2000" b="1" dirty="0">
                <a:solidFill>
                  <a:srgbClr val="006B73"/>
                </a:solidFill>
              </a:rPr>
              <a:t>Keep Informed/Consult</a:t>
            </a:r>
            <a:endParaRPr lang="en-US" sz="2000" dirty="0"/>
          </a:p>
        </p:txBody>
      </p:sp>
      <p:sp>
        <p:nvSpPr>
          <p:cNvPr id="22" name="Text 20"/>
          <p:cNvSpPr/>
          <p:nvPr/>
        </p:nvSpPr>
        <p:spPr>
          <a:xfrm>
            <a:off x="1344168" y="4037076"/>
            <a:ext cx="2638044" cy="1394460"/>
          </a:xfrm>
          <a:prstGeom prst="rect">
            <a:avLst/>
          </a:prstGeom>
          <a:noFill/>
          <a:ln/>
        </p:spPr>
        <p:txBody>
          <a:bodyPr wrap="square" lIns="254" tIns="254" rIns="254" bIns="254" rtlCol="0" anchor="ctr">
            <a:normAutofit fontScale="92500" lnSpcReduction="20000"/>
          </a:bodyPr>
          <a:lstStyle/>
          <a:p>
            <a:pPr marL="0" indent="0" algn="ctr">
              <a:buNone/>
            </a:pPr>
            <a:r>
              <a:rPr lang="en-US" dirty="0">
                <a:solidFill>
                  <a:srgbClr val="20343B"/>
                </a:solidFill>
              </a:rPr>
              <a:t>Supplier</a:t>
            </a:r>
            <a:endParaRPr lang="en-US" dirty="0"/>
          </a:p>
          <a:p>
            <a:pPr marL="0" indent="0" algn="ctr">
              <a:buNone/>
            </a:pPr>
            <a:endParaRPr lang="en-US" dirty="0"/>
          </a:p>
          <a:p>
            <a:pPr marL="0" indent="0" algn="ctr">
              <a:buNone/>
            </a:pPr>
            <a:r>
              <a:rPr lang="en-US" dirty="0">
                <a:solidFill>
                  <a:srgbClr val="20343B"/>
                </a:solidFill>
              </a:rPr>
              <a:t>Provides price, MOQ, material and packaging specifications when required.</a:t>
            </a:r>
            <a:endParaRPr lang="en-US" dirty="0"/>
          </a:p>
        </p:txBody>
      </p:sp>
      <p:sp>
        <p:nvSpPr>
          <p:cNvPr id="23" name="Shape 21"/>
          <p:cNvSpPr/>
          <p:nvPr/>
        </p:nvSpPr>
        <p:spPr>
          <a:xfrm>
            <a:off x="4183380" y="3543300"/>
            <a:ext cx="3040380" cy="2034540"/>
          </a:xfrm>
          <a:prstGeom prst="roundRect">
            <a:avLst>
              <a:gd name="adj" fmla="val 2697"/>
            </a:avLst>
          </a:prstGeom>
          <a:solidFill>
            <a:srgbClr val="EADCF8"/>
          </a:solidFill>
          <a:ln w="15240">
            <a:solidFill>
              <a:srgbClr val="FFFFFF"/>
            </a:solidFill>
            <a:prstDash val="solid"/>
          </a:ln>
          <a:effectLst>
            <a:outerShdw blurRad="10160" dist="7620" dir="2700000" algn="bl" rotWithShape="0">
              <a:srgbClr val="000000">
                <a:alpha val="6000"/>
              </a:srgbClr>
            </a:outerShdw>
          </a:effectLst>
        </p:spPr>
        <p:txBody>
          <a:bodyPr/>
          <a:lstStyle/>
          <a:p>
            <a:endParaRPr lang="en-GB"/>
          </a:p>
        </p:txBody>
      </p:sp>
      <p:sp>
        <p:nvSpPr>
          <p:cNvPr id="24" name="Text 22"/>
          <p:cNvSpPr/>
          <p:nvPr/>
        </p:nvSpPr>
        <p:spPr>
          <a:xfrm>
            <a:off x="4329684" y="3671316"/>
            <a:ext cx="2747772" cy="228600"/>
          </a:xfrm>
          <a:prstGeom prst="rect">
            <a:avLst/>
          </a:prstGeom>
          <a:noFill/>
          <a:ln/>
        </p:spPr>
        <p:txBody>
          <a:bodyPr wrap="square" lIns="0" tIns="0" rIns="0" bIns="0" rtlCol="0" anchor="ctr"/>
          <a:lstStyle/>
          <a:p>
            <a:pPr marL="0" indent="0" algn="ctr">
              <a:buNone/>
            </a:pPr>
            <a:r>
              <a:rPr lang="en-US" sz="2400" b="1" dirty="0">
                <a:solidFill>
                  <a:srgbClr val="006B73"/>
                </a:solidFill>
              </a:rPr>
              <a:t>Keep Informed</a:t>
            </a:r>
            <a:endParaRPr lang="en-US" sz="2400" dirty="0"/>
          </a:p>
        </p:txBody>
      </p:sp>
      <p:sp>
        <p:nvSpPr>
          <p:cNvPr id="25" name="Text 23"/>
          <p:cNvSpPr/>
          <p:nvPr/>
        </p:nvSpPr>
        <p:spPr>
          <a:xfrm>
            <a:off x="4384548" y="4037076"/>
            <a:ext cx="2638044" cy="1394460"/>
          </a:xfrm>
          <a:prstGeom prst="rect">
            <a:avLst/>
          </a:prstGeom>
          <a:noFill/>
          <a:ln/>
        </p:spPr>
        <p:txBody>
          <a:bodyPr wrap="square" lIns="254" tIns="254" rIns="254" bIns="254" rtlCol="0" anchor="ctr">
            <a:normAutofit lnSpcReduction="10000"/>
          </a:bodyPr>
          <a:lstStyle/>
          <a:p>
            <a:pPr marL="0" indent="0" algn="ctr">
              <a:buNone/>
            </a:pPr>
            <a:r>
              <a:rPr lang="en-US" sz="1600" dirty="0">
                <a:solidFill>
                  <a:srgbClr val="20343B"/>
                </a:solidFill>
              </a:rPr>
              <a:t>Warehouse Team</a:t>
            </a:r>
            <a:endParaRPr lang="en-US" sz="1600" dirty="0"/>
          </a:p>
          <a:p>
            <a:pPr marL="0" indent="0" algn="ctr">
              <a:buNone/>
            </a:pPr>
            <a:r>
              <a:rPr lang="en-US" sz="1600" dirty="0">
                <a:solidFill>
                  <a:srgbClr val="20343B"/>
                </a:solidFill>
              </a:rPr>
              <a:t>Ambassadors</a:t>
            </a:r>
            <a:endParaRPr lang="en-US" sz="1600" dirty="0"/>
          </a:p>
          <a:p>
            <a:pPr marL="0" indent="0" algn="ctr">
              <a:buNone/>
            </a:pPr>
            <a:endParaRPr lang="en-US" sz="1600" dirty="0"/>
          </a:p>
          <a:p>
            <a:pPr marL="0" indent="0" algn="ctr">
              <a:buNone/>
            </a:pPr>
            <a:r>
              <a:rPr lang="en-US" sz="1600" dirty="0">
                <a:solidFill>
                  <a:srgbClr val="20343B"/>
                </a:solidFill>
              </a:rPr>
              <a:t>Provide pilot and delivery feedback, need clear updates before changes.</a:t>
            </a:r>
            <a:endParaRPr lang="en-US" sz="1600" dirty="0"/>
          </a:p>
        </p:txBody>
      </p:sp>
      <p:sp>
        <p:nvSpPr>
          <p:cNvPr id="26" name="Shape 24"/>
          <p:cNvSpPr/>
          <p:nvPr/>
        </p:nvSpPr>
        <p:spPr>
          <a:xfrm>
            <a:off x="7635240" y="1417320"/>
            <a:ext cx="3749040" cy="960120"/>
          </a:xfrm>
          <a:prstGeom prst="roundRect">
            <a:avLst>
              <a:gd name="adj" fmla="val 7619"/>
            </a:avLst>
          </a:prstGeom>
          <a:solidFill>
            <a:srgbClr val="FFFFFF"/>
          </a:solidFill>
          <a:ln w="12700">
            <a:solidFill>
              <a:srgbClr val="D8E6E3"/>
            </a:solidFill>
            <a:prstDash val="solid"/>
          </a:ln>
          <a:effectLst>
            <a:outerShdw blurRad="12700" dist="8890" dir="2700000" algn="bl" rotWithShape="0">
              <a:srgbClr val="000000">
                <a:alpha val="7000"/>
              </a:srgbClr>
            </a:outerShdw>
          </a:effectLst>
        </p:spPr>
        <p:txBody>
          <a:bodyPr/>
          <a:lstStyle/>
          <a:p>
            <a:endParaRPr lang="en-GB"/>
          </a:p>
        </p:txBody>
      </p:sp>
      <p:sp>
        <p:nvSpPr>
          <p:cNvPr id="27" name="Text 25"/>
          <p:cNvSpPr/>
          <p:nvPr/>
        </p:nvSpPr>
        <p:spPr>
          <a:xfrm>
            <a:off x="7781544" y="1527048"/>
            <a:ext cx="3456432" cy="201168"/>
          </a:xfrm>
          <a:prstGeom prst="rect">
            <a:avLst/>
          </a:prstGeom>
          <a:noFill/>
          <a:ln/>
        </p:spPr>
        <p:txBody>
          <a:bodyPr wrap="square" lIns="0" tIns="0" rIns="0" bIns="0" rtlCol="0" anchor="ctr"/>
          <a:lstStyle/>
          <a:p>
            <a:pPr marL="0" indent="0" algn="ctr">
              <a:buNone/>
            </a:pPr>
            <a:r>
              <a:rPr lang="en-US" sz="2400" b="1" dirty="0">
                <a:solidFill>
                  <a:srgbClr val="00788C"/>
                </a:solidFill>
              </a:rPr>
              <a:t>Manage closely</a:t>
            </a:r>
            <a:endParaRPr lang="en-US" sz="2400" dirty="0"/>
          </a:p>
        </p:txBody>
      </p:sp>
      <p:sp>
        <p:nvSpPr>
          <p:cNvPr id="28" name="Text 26"/>
          <p:cNvSpPr/>
          <p:nvPr/>
        </p:nvSpPr>
        <p:spPr>
          <a:xfrm>
            <a:off x="7781544" y="1783080"/>
            <a:ext cx="3456432" cy="521208"/>
          </a:xfrm>
          <a:prstGeom prst="rect">
            <a:avLst/>
          </a:prstGeom>
          <a:noFill/>
          <a:ln/>
        </p:spPr>
        <p:txBody>
          <a:bodyPr wrap="square" lIns="254" tIns="254" rIns="254" bIns="254" rtlCol="0" anchor="ctr">
            <a:normAutofit fontScale="92500"/>
          </a:bodyPr>
          <a:lstStyle/>
          <a:p>
            <a:pPr marL="0" indent="0" algn="ctr">
              <a:buNone/>
            </a:pPr>
            <a:r>
              <a:rPr lang="en-US" dirty="0">
                <a:solidFill>
                  <a:srgbClr val="20343B"/>
                </a:solidFill>
              </a:rPr>
              <a:t>Regular discussion, quick decisions and direct feedback loops.</a:t>
            </a:r>
            <a:endParaRPr lang="en-US" dirty="0"/>
          </a:p>
        </p:txBody>
      </p:sp>
      <p:sp>
        <p:nvSpPr>
          <p:cNvPr id="29" name="Shape 27"/>
          <p:cNvSpPr/>
          <p:nvPr/>
        </p:nvSpPr>
        <p:spPr>
          <a:xfrm>
            <a:off x="7635240" y="2587752"/>
            <a:ext cx="3749040" cy="960120"/>
          </a:xfrm>
          <a:prstGeom prst="roundRect">
            <a:avLst>
              <a:gd name="adj" fmla="val 7619"/>
            </a:avLst>
          </a:prstGeom>
          <a:solidFill>
            <a:srgbClr val="FFF8E8"/>
          </a:solidFill>
          <a:ln w="12700">
            <a:solidFill>
              <a:srgbClr val="D8E6E3"/>
            </a:solidFill>
            <a:prstDash val="solid"/>
          </a:ln>
          <a:effectLst>
            <a:outerShdw blurRad="12700" dist="8890" dir="2700000" algn="bl" rotWithShape="0">
              <a:srgbClr val="000000">
                <a:alpha val="7000"/>
              </a:srgbClr>
            </a:outerShdw>
          </a:effectLst>
        </p:spPr>
        <p:txBody>
          <a:bodyPr/>
          <a:lstStyle/>
          <a:p>
            <a:endParaRPr lang="en-GB"/>
          </a:p>
        </p:txBody>
      </p:sp>
      <p:sp>
        <p:nvSpPr>
          <p:cNvPr id="30" name="Text 28"/>
          <p:cNvSpPr/>
          <p:nvPr/>
        </p:nvSpPr>
        <p:spPr>
          <a:xfrm>
            <a:off x="7781544" y="2697480"/>
            <a:ext cx="3456432" cy="201168"/>
          </a:xfrm>
          <a:prstGeom prst="rect">
            <a:avLst/>
          </a:prstGeom>
          <a:noFill/>
          <a:ln/>
        </p:spPr>
        <p:txBody>
          <a:bodyPr wrap="square" lIns="0" tIns="0" rIns="0" bIns="0" rtlCol="0" anchor="ctr"/>
          <a:lstStyle/>
          <a:p>
            <a:pPr marL="0" indent="0" algn="ctr">
              <a:buNone/>
            </a:pPr>
            <a:r>
              <a:rPr lang="en-US" sz="2400" b="1" dirty="0">
                <a:solidFill>
                  <a:srgbClr val="00788C"/>
                </a:solidFill>
              </a:rPr>
              <a:t>Keep satisfied</a:t>
            </a:r>
            <a:endParaRPr lang="en-US" sz="2400" dirty="0"/>
          </a:p>
        </p:txBody>
      </p:sp>
      <p:sp>
        <p:nvSpPr>
          <p:cNvPr id="31" name="Text 29"/>
          <p:cNvSpPr/>
          <p:nvPr/>
        </p:nvSpPr>
        <p:spPr>
          <a:xfrm>
            <a:off x="7781544" y="2953512"/>
            <a:ext cx="3456432" cy="521208"/>
          </a:xfrm>
          <a:prstGeom prst="rect">
            <a:avLst/>
          </a:prstGeom>
          <a:noFill/>
          <a:ln/>
        </p:spPr>
        <p:txBody>
          <a:bodyPr wrap="square" lIns="254" tIns="254" rIns="254" bIns="254" rtlCol="0" anchor="ctr">
            <a:normAutofit/>
          </a:bodyPr>
          <a:lstStyle/>
          <a:p>
            <a:pPr marL="0" indent="0" algn="ctr">
              <a:buNone/>
            </a:pPr>
            <a:r>
              <a:rPr lang="en-US" sz="1600" dirty="0">
                <a:solidFill>
                  <a:srgbClr val="20343B"/>
                </a:solidFill>
              </a:rPr>
              <a:t>Monthly status updates and approval for key decisions.</a:t>
            </a:r>
            <a:endParaRPr lang="en-US" sz="1600" dirty="0"/>
          </a:p>
        </p:txBody>
      </p:sp>
      <p:sp>
        <p:nvSpPr>
          <p:cNvPr id="32" name="Shape 30"/>
          <p:cNvSpPr/>
          <p:nvPr/>
        </p:nvSpPr>
        <p:spPr>
          <a:xfrm>
            <a:off x="7571232" y="3671316"/>
            <a:ext cx="3749040" cy="960120"/>
          </a:xfrm>
          <a:prstGeom prst="roundRect">
            <a:avLst>
              <a:gd name="adj" fmla="val 7619"/>
            </a:avLst>
          </a:prstGeom>
          <a:solidFill>
            <a:srgbClr val="FFFFFF"/>
          </a:solidFill>
          <a:ln w="12700">
            <a:solidFill>
              <a:srgbClr val="D8E6E3"/>
            </a:solidFill>
            <a:prstDash val="solid"/>
          </a:ln>
          <a:effectLst>
            <a:outerShdw blurRad="12700" dist="8890" dir="2700000" algn="bl" rotWithShape="0">
              <a:srgbClr val="000000">
                <a:alpha val="7000"/>
              </a:srgbClr>
            </a:outerShdw>
          </a:effectLst>
        </p:spPr>
        <p:txBody>
          <a:bodyPr/>
          <a:lstStyle/>
          <a:p>
            <a:endParaRPr lang="en-GB"/>
          </a:p>
        </p:txBody>
      </p:sp>
      <p:sp>
        <p:nvSpPr>
          <p:cNvPr id="33" name="Text 31"/>
          <p:cNvSpPr/>
          <p:nvPr/>
        </p:nvSpPr>
        <p:spPr>
          <a:xfrm>
            <a:off x="7781544" y="3867912"/>
            <a:ext cx="3456432" cy="201168"/>
          </a:xfrm>
          <a:prstGeom prst="rect">
            <a:avLst/>
          </a:prstGeom>
          <a:noFill/>
          <a:ln/>
        </p:spPr>
        <p:txBody>
          <a:bodyPr wrap="square" lIns="0" tIns="0" rIns="0" bIns="0" rtlCol="0" anchor="ctr"/>
          <a:lstStyle/>
          <a:p>
            <a:pPr marL="0" indent="0" algn="ctr">
              <a:buNone/>
            </a:pPr>
            <a:r>
              <a:rPr lang="en-US" sz="2400" b="1" dirty="0">
                <a:solidFill>
                  <a:srgbClr val="00788C"/>
                </a:solidFill>
              </a:rPr>
              <a:t>Keep informed</a:t>
            </a:r>
            <a:endParaRPr lang="en-US" sz="2400" dirty="0"/>
          </a:p>
        </p:txBody>
      </p:sp>
      <p:sp>
        <p:nvSpPr>
          <p:cNvPr id="34" name="Text 32"/>
          <p:cNvSpPr/>
          <p:nvPr/>
        </p:nvSpPr>
        <p:spPr>
          <a:xfrm>
            <a:off x="7781544" y="4123944"/>
            <a:ext cx="3456432" cy="521208"/>
          </a:xfrm>
          <a:prstGeom prst="rect">
            <a:avLst/>
          </a:prstGeom>
          <a:noFill/>
          <a:ln/>
        </p:spPr>
        <p:txBody>
          <a:bodyPr wrap="square" lIns="254" tIns="254" rIns="254" bIns="254" rtlCol="0" anchor="ctr">
            <a:normAutofit/>
          </a:bodyPr>
          <a:lstStyle/>
          <a:p>
            <a:pPr marL="0" indent="0" algn="ctr">
              <a:buNone/>
            </a:pPr>
            <a:r>
              <a:rPr lang="en-US" sz="1600" dirty="0">
                <a:solidFill>
                  <a:srgbClr val="20343B"/>
                </a:solidFill>
              </a:rPr>
              <a:t>Clear communication about pilot results and implementation impact.</a:t>
            </a:r>
            <a:endParaRPr lang="en-US" sz="1600" dirty="0"/>
          </a:p>
        </p:txBody>
      </p:sp>
      <p:sp>
        <p:nvSpPr>
          <p:cNvPr id="35" name="Shape 33"/>
          <p:cNvSpPr/>
          <p:nvPr/>
        </p:nvSpPr>
        <p:spPr>
          <a:xfrm>
            <a:off x="7635240" y="4928616"/>
            <a:ext cx="3977640" cy="896112"/>
          </a:xfrm>
          <a:prstGeom prst="roundRect">
            <a:avLst>
              <a:gd name="adj" fmla="val 11429"/>
            </a:avLst>
          </a:prstGeom>
          <a:solidFill>
            <a:srgbClr val="EAF5F3"/>
          </a:solidFill>
          <a:ln w="12700">
            <a:solidFill>
              <a:srgbClr val="D8E6E3"/>
            </a:solidFill>
            <a:prstDash val="solid"/>
          </a:ln>
          <a:effectLst>
            <a:outerShdw blurRad="12700" dist="8890" dir="2700000" algn="bl" rotWithShape="0">
              <a:srgbClr val="000000">
                <a:alpha val="7000"/>
              </a:srgbClr>
            </a:outerShdw>
          </a:effectLst>
        </p:spPr>
        <p:txBody>
          <a:bodyPr/>
          <a:lstStyle/>
          <a:p>
            <a:endParaRPr lang="en-GB"/>
          </a:p>
        </p:txBody>
      </p:sp>
      <p:sp>
        <p:nvSpPr>
          <p:cNvPr id="36" name="Text 34"/>
          <p:cNvSpPr/>
          <p:nvPr/>
        </p:nvSpPr>
        <p:spPr>
          <a:xfrm>
            <a:off x="7717536" y="4983480"/>
            <a:ext cx="3456432" cy="201168"/>
          </a:xfrm>
          <a:prstGeom prst="rect">
            <a:avLst/>
          </a:prstGeom>
          <a:noFill/>
          <a:ln/>
        </p:spPr>
        <p:txBody>
          <a:bodyPr wrap="square" lIns="0" tIns="0" rIns="0" bIns="0" rtlCol="0" anchor="ctr"/>
          <a:lstStyle/>
          <a:p>
            <a:pPr marL="0" indent="0" algn="ctr">
              <a:buNone/>
            </a:pPr>
            <a:r>
              <a:rPr lang="en-US" sz="2400" b="1" dirty="0">
                <a:solidFill>
                  <a:srgbClr val="00788C"/>
                </a:solidFill>
              </a:rPr>
              <a:t>Key message</a:t>
            </a:r>
            <a:endParaRPr lang="en-US" sz="2400" dirty="0"/>
          </a:p>
        </p:txBody>
      </p:sp>
      <p:sp>
        <p:nvSpPr>
          <p:cNvPr id="37" name="Text 35"/>
          <p:cNvSpPr/>
          <p:nvPr/>
        </p:nvSpPr>
        <p:spPr>
          <a:xfrm>
            <a:off x="7488936" y="5239512"/>
            <a:ext cx="3749040" cy="585216"/>
          </a:xfrm>
          <a:prstGeom prst="rect">
            <a:avLst/>
          </a:prstGeom>
          <a:noFill/>
          <a:ln/>
        </p:spPr>
        <p:txBody>
          <a:bodyPr wrap="square" lIns="254" tIns="254" rIns="254" bIns="254" rtlCol="0" anchor="ctr">
            <a:normAutofit/>
          </a:bodyPr>
          <a:lstStyle/>
          <a:p>
            <a:pPr marL="0" indent="0" algn="ctr">
              <a:buNone/>
            </a:pPr>
            <a:r>
              <a:rPr lang="en-US" dirty="0">
                <a:solidFill>
                  <a:srgbClr val="20343B"/>
                </a:solidFill>
              </a:rPr>
              <a:t>Engagement level depends on stakeholder power and interest.</a:t>
            </a:r>
            <a:endParaRPr lang="en-US" dirty="0"/>
          </a:p>
        </p:txBody>
      </p:sp>
      <p:sp>
        <p:nvSpPr>
          <p:cNvPr id="39" name="Text 37"/>
          <p:cNvSpPr/>
          <p:nvPr/>
        </p:nvSpPr>
        <p:spPr>
          <a:xfrm>
            <a:off x="9858375" y="6350508"/>
            <a:ext cx="1754505" cy="324612"/>
          </a:xfrm>
          <a:prstGeom prst="rect">
            <a:avLst/>
          </a:prstGeom>
          <a:noFill/>
          <a:ln/>
        </p:spPr>
        <p:txBody>
          <a:bodyPr wrap="square" lIns="0" tIns="0" rIns="0" bIns="0" rtlCol="0" anchor="ctr"/>
          <a:lstStyle/>
          <a:p>
            <a:pPr marL="0" indent="0" algn="r">
              <a:buNone/>
            </a:pPr>
            <a:endParaRPr lang="en-US" sz="800" dirty="0"/>
          </a:p>
        </p:txBody>
      </p:sp>
      <p:sp>
        <p:nvSpPr>
          <p:cNvPr id="41" name="Shape 4">
            <a:extLst>
              <a:ext uri="{FF2B5EF4-FFF2-40B4-BE49-F238E27FC236}">
                <a16:creationId xmlns:a16="http://schemas.microsoft.com/office/drawing/2014/main" id="{1FB4000B-23BB-6DB3-BF3C-27369922DA9F}"/>
              </a:ext>
            </a:extLst>
          </p:cNvPr>
          <p:cNvSpPr/>
          <p:nvPr/>
        </p:nvSpPr>
        <p:spPr>
          <a:xfrm flipV="1">
            <a:off x="1088136" y="1408176"/>
            <a:ext cx="54864" cy="4265676"/>
          </a:xfrm>
          <a:prstGeom prst="line">
            <a:avLst/>
          </a:prstGeom>
          <a:noFill/>
          <a:ln w="15240">
            <a:solidFill>
              <a:srgbClr val="6C777D"/>
            </a:solidFill>
            <a:prstDash val="solid"/>
            <a:tailEnd type="triangle"/>
          </a:ln>
        </p:spPr>
        <p:txBody>
          <a:bodyPr/>
          <a:lstStyle/>
          <a:p>
            <a:endParaRPr lang="en-GB"/>
          </a:p>
        </p:txBody>
      </p:sp>
      <p:sp>
        <p:nvSpPr>
          <p:cNvPr id="38" name="TextBox 37">
            <a:extLst>
              <a:ext uri="{FF2B5EF4-FFF2-40B4-BE49-F238E27FC236}">
                <a16:creationId xmlns:a16="http://schemas.microsoft.com/office/drawing/2014/main" id="{AA1462E5-4B80-E697-D740-608D7255CD76}"/>
              </a:ext>
            </a:extLst>
          </p:cNvPr>
          <p:cNvSpPr txBox="1"/>
          <p:nvPr/>
        </p:nvSpPr>
        <p:spPr>
          <a:xfrm>
            <a:off x="8657844" y="6343257"/>
            <a:ext cx="2753868" cy="276999"/>
          </a:xfrm>
          <a:prstGeom prst="rect">
            <a:avLst/>
          </a:prstGeom>
          <a:noFill/>
        </p:spPr>
        <p:txBody>
          <a:bodyPr wrap="square">
            <a:spAutoFit/>
          </a:bodyPr>
          <a:lstStyle/>
          <a:p>
            <a:r>
              <a:rPr lang="en-GB" sz="1200" dirty="0">
                <a:effectLst/>
                <a:latin typeface="Arial" panose="020B0604020202020204" pitchFamily="34" charset="0"/>
                <a:ea typeface="Coloplast" pitchFamily="2" charset="0"/>
              </a:rPr>
              <a:t>Project Management Institute, 2021</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6776214" cy="615553"/>
          </a:xfrm>
          <a:prstGeom prst="rect">
            <a:avLst/>
          </a:prstGeom>
          <a:noFill/>
        </p:spPr>
        <p:txBody>
          <a:bodyPr wrap="none">
            <a:spAutoFit/>
          </a:bodyPr>
          <a:lstStyle/>
          <a:p>
            <a:r>
              <a:rPr sz="3400" b="1" dirty="0">
                <a:solidFill>
                  <a:srgbClr val="202D34"/>
                </a:solidFill>
              </a:rPr>
              <a:t>Work Breakdown Structure</a:t>
            </a:r>
            <a:r>
              <a:rPr lang="en-GB" sz="3400" b="1" dirty="0">
                <a:solidFill>
                  <a:srgbClr val="202D34"/>
                </a:solidFill>
              </a:rPr>
              <a:t> (WBS)</a:t>
            </a:r>
            <a:endParaRPr sz="3400" b="1" dirty="0">
              <a:solidFill>
                <a:srgbClr val="202D34"/>
              </a:solidFill>
            </a:endParaRPr>
          </a:p>
        </p:txBody>
      </p:sp>
      <p:sp>
        <p:nvSpPr>
          <p:cNvPr id="3" name="Rectangle 2"/>
          <p:cNvSpPr/>
          <p:nvPr/>
        </p:nvSpPr>
        <p:spPr>
          <a:xfrm>
            <a:off x="530352" y="941832"/>
            <a:ext cx="1325880" cy="54864"/>
          </a:xfrm>
          <a:prstGeom prst="rect">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4206240" y="1143000"/>
            <a:ext cx="3840480" cy="548640"/>
          </a:xfrm>
          <a:prstGeom prst="roundRect">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600" b="1">
                <a:solidFill>
                  <a:srgbClr val="FFFFFF"/>
                </a:solidFill>
              </a:rPr>
              <a:t>Sample Pack Optimisation</a:t>
            </a:r>
          </a:p>
        </p:txBody>
      </p:sp>
      <p:cxnSp>
        <p:nvCxnSpPr>
          <p:cNvPr id="5" name="Connector 4"/>
          <p:cNvCxnSpPr/>
          <p:nvPr/>
        </p:nvCxnSpPr>
        <p:spPr>
          <a:xfrm flipH="1">
            <a:off x="1508760" y="1691640"/>
            <a:ext cx="4572000" cy="457200"/>
          </a:xfrm>
          <a:prstGeom prst="line">
            <a:avLst/>
          </a:prstGeom>
          <a:ln>
            <a:solidFill>
              <a:srgbClr val="696969"/>
            </a:solidFill>
          </a:ln>
        </p:spPr>
        <p:style>
          <a:lnRef idx="2">
            <a:schemeClr val="accent1"/>
          </a:lnRef>
          <a:fillRef idx="0">
            <a:schemeClr val="accent1"/>
          </a:fillRef>
          <a:effectRef idx="1">
            <a:schemeClr val="accent1"/>
          </a:effectRef>
          <a:fontRef idx="minor">
            <a:schemeClr val="tx1"/>
          </a:fontRef>
        </p:style>
      </p:cxnSp>
      <p:sp>
        <p:nvSpPr>
          <p:cNvPr id="6" name="Rounded Rectangle 5"/>
          <p:cNvSpPr/>
          <p:nvPr/>
        </p:nvSpPr>
        <p:spPr>
          <a:xfrm>
            <a:off x="502920" y="2148840"/>
            <a:ext cx="2103120" cy="21031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Cost Analysis</a:t>
            </a:r>
          </a:p>
          <a:p>
            <a:pPr>
              <a:defRPr sz="1400">
                <a:solidFill>
                  <a:srgbClr val="202D34"/>
                </a:solidFill>
              </a:defRPr>
            </a:pPr>
            <a:r>
              <a:t>Collect data</a:t>
            </a:r>
            <a:br/>
            <a:r>
              <a:t>Review costs</a:t>
            </a:r>
          </a:p>
        </p:txBody>
      </p:sp>
      <p:cxnSp>
        <p:nvCxnSpPr>
          <p:cNvPr id="7" name="Connector 6"/>
          <p:cNvCxnSpPr/>
          <p:nvPr/>
        </p:nvCxnSpPr>
        <p:spPr>
          <a:xfrm flipH="1">
            <a:off x="3840479" y="1691640"/>
            <a:ext cx="2240281" cy="457200"/>
          </a:xfrm>
          <a:prstGeom prst="line">
            <a:avLst/>
          </a:prstGeom>
          <a:ln>
            <a:solidFill>
              <a:srgbClr val="696969"/>
            </a:solidFill>
          </a:ln>
        </p:spPr>
        <p:style>
          <a:lnRef idx="2">
            <a:schemeClr val="accent1"/>
          </a:lnRef>
          <a:fillRef idx="0">
            <a:schemeClr val="accent1"/>
          </a:fillRef>
          <a:effectRef idx="1">
            <a:schemeClr val="accent1"/>
          </a:effectRef>
          <a:fontRef idx="minor">
            <a:schemeClr val="tx1"/>
          </a:fontRef>
        </p:style>
      </p:cxnSp>
      <p:sp>
        <p:nvSpPr>
          <p:cNvPr id="8" name="Rounded Rectangle 7"/>
          <p:cNvSpPr/>
          <p:nvPr/>
        </p:nvSpPr>
        <p:spPr>
          <a:xfrm>
            <a:off x="2834639" y="2148840"/>
            <a:ext cx="2103120" cy="21031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Solution Design</a:t>
            </a:r>
          </a:p>
          <a:p>
            <a:pPr>
              <a:defRPr sz="1400">
                <a:solidFill>
                  <a:srgbClr val="202D34"/>
                </a:solidFill>
              </a:defRPr>
            </a:pPr>
            <a:r>
              <a:t>Review options</a:t>
            </a:r>
            <a:br/>
            <a:r>
              <a:t>Select solution</a:t>
            </a:r>
          </a:p>
        </p:txBody>
      </p:sp>
      <p:cxnSp>
        <p:nvCxnSpPr>
          <p:cNvPr id="9" name="Connector 8"/>
          <p:cNvCxnSpPr/>
          <p:nvPr/>
        </p:nvCxnSpPr>
        <p:spPr>
          <a:xfrm>
            <a:off x="6080760" y="1691640"/>
            <a:ext cx="91440" cy="457200"/>
          </a:xfrm>
          <a:prstGeom prst="line">
            <a:avLst/>
          </a:prstGeom>
          <a:ln>
            <a:solidFill>
              <a:srgbClr val="696969"/>
            </a:solidFill>
          </a:ln>
        </p:spPr>
        <p:style>
          <a:lnRef idx="2">
            <a:schemeClr val="accent1"/>
          </a:lnRef>
          <a:fillRef idx="0">
            <a:schemeClr val="accent1"/>
          </a:fillRef>
          <a:effectRef idx="1">
            <a:schemeClr val="accent1"/>
          </a:effectRef>
          <a:fontRef idx="minor">
            <a:schemeClr val="tx1"/>
          </a:fontRef>
        </p:style>
      </p:cxnSp>
      <p:sp>
        <p:nvSpPr>
          <p:cNvPr id="10" name="Rounded Rectangle 9"/>
          <p:cNvSpPr/>
          <p:nvPr/>
        </p:nvSpPr>
        <p:spPr>
          <a:xfrm>
            <a:off x="5166359" y="2148840"/>
            <a:ext cx="2103120" cy="21031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Pilot Testing</a:t>
            </a:r>
          </a:p>
          <a:p>
            <a:pPr>
              <a:defRPr sz="1400">
                <a:solidFill>
                  <a:srgbClr val="202D34"/>
                </a:solidFill>
              </a:defRPr>
            </a:pPr>
            <a:r>
              <a:t>Build packs</a:t>
            </a:r>
            <a:br/>
            <a:r>
              <a:t>Collect feedback</a:t>
            </a:r>
          </a:p>
        </p:txBody>
      </p:sp>
      <p:cxnSp>
        <p:nvCxnSpPr>
          <p:cNvPr id="11" name="Connector 10"/>
          <p:cNvCxnSpPr/>
          <p:nvPr/>
        </p:nvCxnSpPr>
        <p:spPr>
          <a:xfrm>
            <a:off x="6080760" y="1691640"/>
            <a:ext cx="2423159" cy="457200"/>
          </a:xfrm>
          <a:prstGeom prst="line">
            <a:avLst/>
          </a:prstGeom>
          <a:ln>
            <a:solidFill>
              <a:srgbClr val="696969"/>
            </a:solidFill>
          </a:ln>
        </p:spPr>
        <p:style>
          <a:lnRef idx="2">
            <a:schemeClr val="accent1"/>
          </a:lnRef>
          <a:fillRef idx="0">
            <a:schemeClr val="accent1"/>
          </a:fillRef>
          <a:effectRef idx="1">
            <a:schemeClr val="accent1"/>
          </a:effectRef>
          <a:fontRef idx="minor">
            <a:schemeClr val="tx1"/>
          </a:fontRef>
        </p:style>
      </p:cxnSp>
      <p:sp>
        <p:nvSpPr>
          <p:cNvPr id="12" name="Rounded Rectangle 11"/>
          <p:cNvSpPr/>
          <p:nvPr/>
        </p:nvSpPr>
        <p:spPr>
          <a:xfrm>
            <a:off x="7498079" y="2148840"/>
            <a:ext cx="2103120" cy="21031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Implementation</a:t>
            </a:r>
          </a:p>
          <a:p>
            <a:pPr>
              <a:defRPr sz="1400">
                <a:solidFill>
                  <a:srgbClr val="202D34"/>
                </a:solidFill>
              </a:defRPr>
            </a:pPr>
            <a:r>
              <a:t>Approve</a:t>
            </a:r>
            <a:br/>
            <a:r>
              <a:t>Launch</a:t>
            </a:r>
          </a:p>
        </p:txBody>
      </p:sp>
      <p:cxnSp>
        <p:nvCxnSpPr>
          <p:cNvPr id="13" name="Connector 12"/>
          <p:cNvCxnSpPr/>
          <p:nvPr/>
        </p:nvCxnSpPr>
        <p:spPr>
          <a:xfrm>
            <a:off x="6080760" y="1691640"/>
            <a:ext cx="4754880" cy="457200"/>
          </a:xfrm>
          <a:prstGeom prst="line">
            <a:avLst/>
          </a:prstGeom>
          <a:ln>
            <a:solidFill>
              <a:srgbClr val="696969"/>
            </a:solidFill>
          </a:ln>
        </p:spPr>
        <p:style>
          <a:lnRef idx="2">
            <a:schemeClr val="accent1"/>
          </a:lnRef>
          <a:fillRef idx="0">
            <a:schemeClr val="accent1"/>
          </a:fillRef>
          <a:effectRef idx="1">
            <a:schemeClr val="accent1"/>
          </a:effectRef>
          <a:fontRef idx="minor">
            <a:schemeClr val="tx1"/>
          </a:fontRef>
        </p:style>
      </p:cxnSp>
      <p:sp>
        <p:nvSpPr>
          <p:cNvPr id="14" name="Rounded Rectangle 13"/>
          <p:cNvSpPr/>
          <p:nvPr/>
        </p:nvSpPr>
        <p:spPr>
          <a:xfrm>
            <a:off x="9829800" y="2148840"/>
            <a:ext cx="2103120" cy="210312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Closure</a:t>
            </a:r>
          </a:p>
          <a:p>
            <a:pPr>
              <a:defRPr sz="1400">
                <a:solidFill>
                  <a:srgbClr val="202D34"/>
                </a:solidFill>
              </a:defRPr>
            </a:pPr>
            <a:r>
              <a:t>Review</a:t>
            </a:r>
            <a:br/>
            <a:r>
              <a:t>Lessons learned</a:t>
            </a:r>
          </a:p>
        </p:txBody>
      </p:sp>
      <p:sp>
        <p:nvSpPr>
          <p:cNvPr id="17" name="Shape 26">
            <a:extLst>
              <a:ext uri="{FF2B5EF4-FFF2-40B4-BE49-F238E27FC236}">
                <a16:creationId xmlns:a16="http://schemas.microsoft.com/office/drawing/2014/main" id="{7D7DC1A0-231F-B7A2-1265-EE7B3BAFEC07}"/>
              </a:ext>
            </a:extLst>
          </p:cNvPr>
          <p:cNvSpPr/>
          <p:nvPr/>
        </p:nvSpPr>
        <p:spPr>
          <a:xfrm>
            <a:off x="640080" y="5074920"/>
            <a:ext cx="11151870" cy="640080"/>
          </a:xfrm>
          <a:prstGeom prst="roundRect">
            <a:avLst>
              <a:gd name="adj" fmla="val 11429"/>
            </a:avLst>
          </a:prstGeom>
          <a:solidFill>
            <a:srgbClr val="EAF5F3"/>
          </a:solidFill>
          <a:ln w="12700">
            <a:solidFill>
              <a:srgbClr val="D8E6E3"/>
            </a:solidFill>
            <a:prstDash val="solid"/>
          </a:ln>
        </p:spPr>
        <p:txBody>
          <a:bodyPr/>
          <a:lstStyle/>
          <a:p>
            <a:endParaRPr lang="en-GB" dirty="0"/>
          </a:p>
        </p:txBody>
      </p:sp>
      <p:sp>
        <p:nvSpPr>
          <p:cNvPr id="19" name="Text 28">
            <a:extLst>
              <a:ext uri="{FF2B5EF4-FFF2-40B4-BE49-F238E27FC236}">
                <a16:creationId xmlns:a16="http://schemas.microsoft.com/office/drawing/2014/main" id="{685F8702-81ED-0FB5-409C-82A3D4DE15B2}"/>
              </a:ext>
            </a:extLst>
          </p:cNvPr>
          <p:cNvSpPr/>
          <p:nvPr/>
        </p:nvSpPr>
        <p:spPr>
          <a:xfrm>
            <a:off x="1261872" y="5166360"/>
            <a:ext cx="9637776" cy="457200"/>
          </a:xfrm>
          <a:prstGeom prst="rect">
            <a:avLst/>
          </a:prstGeom>
          <a:noFill/>
          <a:ln/>
        </p:spPr>
        <p:txBody>
          <a:bodyPr wrap="square" lIns="254" tIns="254" rIns="254" bIns="254" rtlCol="0" anchor="ctr">
            <a:noAutofit/>
          </a:bodyPr>
          <a:lstStyle/>
          <a:p>
            <a:pPr marL="0" indent="0">
              <a:buNone/>
            </a:pPr>
            <a:r>
              <a:rPr lang="en-US" sz="2000" dirty="0">
                <a:solidFill>
                  <a:srgbClr val="20343B"/>
                </a:solidFill>
              </a:rPr>
              <a:t>The WBS supports scheduling, budgeting, resource allocation and progress control.</a:t>
            </a:r>
            <a:endParaRPr lang="en-US" sz="2000" dirty="0"/>
          </a:p>
        </p:txBody>
      </p:sp>
      <p:sp>
        <p:nvSpPr>
          <p:cNvPr id="16" name="TextBox 15">
            <a:extLst>
              <a:ext uri="{FF2B5EF4-FFF2-40B4-BE49-F238E27FC236}">
                <a16:creationId xmlns:a16="http://schemas.microsoft.com/office/drawing/2014/main" id="{95DF339D-C783-B833-0DAE-B7303C5FC82A}"/>
              </a:ext>
            </a:extLst>
          </p:cNvPr>
          <p:cNvSpPr txBox="1"/>
          <p:nvPr/>
        </p:nvSpPr>
        <p:spPr>
          <a:xfrm>
            <a:off x="9179052" y="6260961"/>
            <a:ext cx="2753868" cy="276999"/>
          </a:xfrm>
          <a:prstGeom prst="rect">
            <a:avLst/>
          </a:prstGeom>
          <a:noFill/>
        </p:spPr>
        <p:txBody>
          <a:bodyPr wrap="square">
            <a:spAutoFit/>
          </a:bodyPr>
          <a:lstStyle/>
          <a:p>
            <a:r>
              <a:rPr lang="en-GB" sz="1200" dirty="0">
                <a:effectLst/>
                <a:latin typeface="Arial" panose="020B0604020202020204" pitchFamily="34" charset="0"/>
                <a:ea typeface="Coloplast" pitchFamily="2" charset="0"/>
              </a:rPr>
              <a:t>Project Management Institute, 2021</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38912" y="292608"/>
            <a:ext cx="10972800" cy="502920"/>
          </a:xfrm>
          <a:prstGeom prst="rect">
            <a:avLst/>
          </a:prstGeom>
          <a:noFill/>
          <a:ln/>
        </p:spPr>
        <p:txBody>
          <a:bodyPr wrap="square" lIns="0" tIns="0" rIns="0" bIns="0" rtlCol="0" anchor="ctr"/>
          <a:lstStyle/>
          <a:p>
            <a:pPr marL="0" indent="0">
              <a:buNone/>
            </a:pPr>
            <a:r>
              <a:rPr lang="en-US" sz="3200" b="1" dirty="0">
                <a:solidFill>
                  <a:srgbClr val="20343B"/>
                </a:solidFill>
                <a:latin typeface="Aptos Display" pitchFamily="34" charset="0"/>
                <a:ea typeface="Aptos Display" pitchFamily="34" charset="-122"/>
                <a:cs typeface="Aptos Display" pitchFamily="34" charset="-120"/>
              </a:rPr>
              <a:t>Project Scheduling Process</a:t>
            </a:r>
            <a:endParaRPr lang="en-US" sz="3200" dirty="0"/>
          </a:p>
        </p:txBody>
      </p:sp>
      <p:sp>
        <p:nvSpPr>
          <p:cNvPr id="4" name="Shape 2"/>
          <p:cNvSpPr/>
          <p:nvPr/>
        </p:nvSpPr>
        <p:spPr>
          <a:xfrm>
            <a:off x="448056" y="877824"/>
            <a:ext cx="1463040" cy="50292"/>
          </a:xfrm>
          <a:prstGeom prst="rect">
            <a:avLst/>
          </a:prstGeom>
          <a:solidFill>
            <a:srgbClr val="00788C"/>
          </a:solidFill>
          <a:ln w="12700">
            <a:solidFill>
              <a:srgbClr val="00788C"/>
            </a:solidFill>
            <a:prstDash val="solid"/>
          </a:ln>
        </p:spPr>
        <p:txBody>
          <a:bodyPr/>
          <a:lstStyle/>
          <a:p>
            <a:endParaRPr lang="en-GB"/>
          </a:p>
        </p:txBody>
      </p:sp>
      <p:sp>
        <p:nvSpPr>
          <p:cNvPr id="6" name="Shape 4"/>
          <p:cNvSpPr/>
          <p:nvPr/>
        </p:nvSpPr>
        <p:spPr>
          <a:xfrm>
            <a:off x="594360" y="1874520"/>
            <a:ext cx="1691640" cy="1234440"/>
          </a:xfrm>
          <a:prstGeom prst="roundRect">
            <a:avLst>
              <a:gd name="adj" fmla="val 5926"/>
            </a:avLst>
          </a:prstGeom>
          <a:solidFill>
            <a:srgbClr val="00788C"/>
          </a:solidFill>
          <a:ln w="12700">
            <a:solidFill>
              <a:srgbClr val="00788C"/>
            </a:solidFill>
            <a:prstDash val="solid"/>
          </a:ln>
          <a:effectLst>
            <a:outerShdw blurRad="19050" dist="12700" dir="2700000" algn="bl" rotWithShape="0">
              <a:srgbClr val="000000">
                <a:alpha val="10000"/>
              </a:srgbClr>
            </a:outerShdw>
          </a:effectLst>
        </p:spPr>
        <p:txBody>
          <a:bodyPr/>
          <a:lstStyle/>
          <a:p>
            <a:endParaRPr lang="en-GB"/>
          </a:p>
        </p:txBody>
      </p:sp>
      <p:sp>
        <p:nvSpPr>
          <p:cNvPr id="7" name="Text 5"/>
          <p:cNvSpPr/>
          <p:nvPr/>
        </p:nvSpPr>
        <p:spPr>
          <a:xfrm>
            <a:off x="704088" y="2039112"/>
            <a:ext cx="1472184" cy="256032"/>
          </a:xfrm>
          <a:prstGeom prst="rect">
            <a:avLst/>
          </a:prstGeom>
          <a:noFill/>
          <a:ln/>
        </p:spPr>
        <p:txBody>
          <a:bodyPr wrap="square" lIns="0" tIns="0" rIns="0" bIns="0" rtlCol="0" anchor="ctr"/>
          <a:lstStyle/>
          <a:p>
            <a:pPr marL="0" indent="0" algn="ctr">
              <a:buNone/>
            </a:pPr>
            <a:r>
              <a:rPr lang="en-US" sz="2400" b="1" dirty="0">
                <a:solidFill>
                  <a:srgbClr val="FFFFFF"/>
                </a:solidFill>
              </a:rPr>
              <a:t>WBS</a:t>
            </a:r>
            <a:endParaRPr lang="en-US" sz="2400" dirty="0"/>
          </a:p>
        </p:txBody>
      </p:sp>
      <p:sp>
        <p:nvSpPr>
          <p:cNvPr id="8" name="Text 6"/>
          <p:cNvSpPr/>
          <p:nvPr/>
        </p:nvSpPr>
        <p:spPr>
          <a:xfrm>
            <a:off x="731520" y="2404872"/>
            <a:ext cx="1417320" cy="594360"/>
          </a:xfrm>
          <a:prstGeom prst="rect">
            <a:avLst/>
          </a:prstGeom>
          <a:noFill/>
          <a:ln/>
        </p:spPr>
        <p:txBody>
          <a:bodyPr wrap="square" lIns="254" tIns="254" rIns="254" bIns="254" rtlCol="0" anchor="ctr">
            <a:normAutofit lnSpcReduction="10000"/>
          </a:bodyPr>
          <a:lstStyle/>
          <a:p>
            <a:pPr marL="0" indent="0" algn="ctr">
              <a:buNone/>
            </a:pPr>
            <a:r>
              <a:rPr lang="en-US" sz="1400" dirty="0">
                <a:solidFill>
                  <a:srgbClr val="FFFFFF"/>
                </a:solidFill>
              </a:rPr>
              <a:t>Break project into manageable work packages</a:t>
            </a:r>
            <a:endParaRPr lang="en-US" sz="1400" dirty="0"/>
          </a:p>
        </p:txBody>
      </p:sp>
      <p:sp>
        <p:nvSpPr>
          <p:cNvPr id="9" name="Shape 7"/>
          <p:cNvSpPr/>
          <p:nvPr/>
        </p:nvSpPr>
        <p:spPr>
          <a:xfrm>
            <a:off x="2788920" y="1874520"/>
            <a:ext cx="1801368" cy="1234440"/>
          </a:xfrm>
          <a:prstGeom prst="roundRect">
            <a:avLst>
              <a:gd name="adj" fmla="val 5926"/>
            </a:avLst>
          </a:prstGeom>
          <a:solidFill>
            <a:srgbClr val="FFFFFF"/>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10" name="Text 8"/>
          <p:cNvSpPr/>
          <p:nvPr/>
        </p:nvSpPr>
        <p:spPr>
          <a:xfrm>
            <a:off x="2816352" y="1915668"/>
            <a:ext cx="1691640" cy="502919"/>
          </a:xfrm>
          <a:prstGeom prst="rect">
            <a:avLst/>
          </a:prstGeom>
          <a:noFill/>
          <a:ln/>
        </p:spPr>
        <p:txBody>
          <a:bodyPr wrap="square" lIns="0" tIns="0" rIns="0" bIns="0" rtlCol="0" anchor="ctr"/>
          <a:lstStyle/>
          <a:p>
            <a:pPr marL="0" indent="0" algn="ctr">
              <a:buNone/>
            </a:pPr>
            <a:r>
              <a:rPr lang="en-US" sz="2000" b="1" dirty="0">
                <a:solidFill>
                  <a:srgbClr val="00788C"/>
                </a:solidFill>
              </a:rPr>
              <a:t>Dependencies</a:t>
            </a:r>
            <a:endParaRPr lang="en-US" dirty="0"/>
          </a:p>
        </p:txBody>
      </p:sp>
      <p:sp>
        <p:nvSpPr>
          <p:cNvPr id="11" name="Text 9"/>
          <p:cNvSpPr/>
          <p:nvPr/>
        </p:nvSpPr>
        <p:spPr>
          <a:xfrm>
            <a:off x="2926080" y="2404872"/>
            <a:ext cx="1417320" cy="594360"/>
          </a:xfrm>
          <a:prstGeom prst="rect">
            <a:avLst/>
          </a:prstGeom>
          <a:noFill/>
          <a:ln/>
        </p:spPr>
        <p:txBody>
          <a:bodyPr wrap="square" lIns="254" tIns="254" rIns="254" bIns="254" rtlCol="0" anchor="ctr">
            <a:normAutofit fontScale="92500" lnSpcReduction="10000"/>
          </a:bodyPr>
          <a:lstStyle/>
          <a:p>
            <a:pPr marL="0" indent="0" algn="ctr">
              <a:buNone/>
            </a:pPr>
            <a:r>
              <a:rPr lang="en-US" sz="1400" dirty="0">
                <a:solidFill>
                  <a:srgbClr val="20343B"/>
                </a:solidFill>
              </a:rPr>
              <a:t>Identify what must happen before another task starts</a:t>
            </a:r>
            <a:endParaRPr lang="en-US" sz="1400" dirty="0"/>
          </a:p>
        </p:txBody>
      </p:sp>
      <p:sp>
        <p:nvSpPr>
          <p:cNvPr id="12" name="Shape 10"/>
          <p:cNvSpPr/>
          <p:nvPr/>
        </p:nvSpPr>
        <p:spPr>
          <a:xfrm>
            <a:off x="4983480" y="1874520"/>
            <a:ext cx="1691640" cy="1234440"/>
          </a:xfrm>
          <a:prstGeom prst="roundRect">
            <a:avLst>
              <a:gd name="adj" fmla="val 5926"/>
            </a:avLst>
          </a:prstGeom>
          <a:solidFill>
            <a:srgbClr val="FFFFFF"/>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13" name="Text 11"/>
          <p:cNvSpPr/>
          <p:nvPr/>
        </p:nvSpPr>
        <p:spPr>
          <a:xfrm>
            <a:off x="5093208" y="2039112"/>
            <a:ext cx="1472184" cy="256032"/>
          </a:xfrm>
          <a:prstGeom prst="rect">
            <a:avLst/>
          </a:prstGeom>
          <a:noFill/>
          <a:ln/>
        </p:spPr>
        <p:txBody>
          <a:bodyPr wrap="square" lIns="0" tIns="0" rIns="0" bIns="0" rtlCol="0" anchor="ctr"/>
          <a:lstStyle/>
          <a:p>
            <a:pPr marL="0" indent="0" algn="ctr">
              <a:buNone/>
            </a:pPr>
            <a:r>
              <a:rPr lang="en-US" sz="2400" b="1" dirty="0">
                <a:solidFill>
                  <a:srgbClr val="00788C"/>
                </a:solidFill>
              </a:rPr>
              <a:t>Duration</a:t>
            </a:r>
            <a:endParaRPr lang="en-US" sz="2400" dirty="0"/>
          </a:p>
        </p:txBody>
      </p:sp>
      <p:sp>
        <p:nvSpPr>
          <p:cNvPr id="14" name="Text 12"/>
          <p:cNvSpPr/>
          <p:nvPr/>
        </p:nvSpPr>
        <p:spPr>
          <a:xfrm>
            <a:off x="5120640" y="2404872"/>
            <a:ext cx="1417320" cy="594360"/>
          </a:xfrm>
          <a:prstGeom prst="rect">
            <a:avLst/>
          </a:prstGeom>
          <a:noFill/>
          <a:ln/>
        </p:spPr>
        <p:txBody>
          <a:bodyPr wrap="square" lIns="254" tIns="254" rIns="254" bIns="254" rtlCol="0" anchor="ctr">
            <a:normAutofit/>
          </a:bodyPr>
          <a:lstStyle/>
          <a:p>
            <a:pPr marL="0" indent="0" algn="ctr">
              <a:buNone/>
            </a:pPr>
            <a:r>
              <a:rPr lang="en-GB" sz="1400" dirty="0">
                <a:solidFill>
                  <a:srgbClr val="20343B"/>
                </a:solidFill>
              </a:rPr>
              <a:t>Estimate activity time </a:t>
            </a:r>
            <a:r>
              <a:rPr lang="en-GB" sz="1400">
                <a:solidFill>
                  <a:srgbClr val="20343B"/>
                </a:solidFill>
              </a:rPr>
              <a:t>using PERT</a:t>
            </a:r>
            <a:endParaRPr lang="en-US" sz="1400" dirty="0"/>
          </a:p>
        </p:txBody>
      </p:sp>
      <p:sp>
        <p:nvSpPr>
          <p:cNvPr id="15" name="Shape 13"/>
          <p:cNvSpPr/>
          <p:nvPr/>
        </p:nvSpPr>
        <p:spPr>
          <a:xfrm>
            <a:off x="7178040" y="1874520"/>
            <a:ext cx="1691640" cy="1234440"/>
          </a:xfrm>
          <a:prstGeom prst="roundRect">
            <a:avLst>
              <a:gd name="adj" fmla="val 5926"/>
            </a:avLst>
          </a:prstGeom>
          <a:solidFill>
            <a:srgbClr val="FFFFFF"/>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16" name="Text 14"/>
          <p:cNvSpPr/>
          <p:nvPr/>
        </p:nvSpPr>
        <p:spPr>
          <a:xfrm>
            <a:off x="7196328" y="2039112"/>
            <a:ext cx="1563624" cy="256032"/>
          </a:xfrm>
          <a:prstGeom prst="rect">
            <a:avLst/>
          </a:prstGeom>
          <a:noFill/>
          <a:ln/>
        </p:spPr>
        <p:txBody>
          <a:bodyPr wrap="square" lIns="0" tIns="0" rIns="0" bIns="0" rtlCol="0" anchor="ctr"/>
          <a:lstStyle/>
          <a:p>
            <a:pPr marL="0" indent="0" algn="ctr">
              <a:buNone/>
            </a:pPr>
            <a:r>
              <a:rPr lang="en-US" sz="2400" b="1" dirty="0">
                <a:solidFill>
                  <a:srgbClr val="00788C"/>
                </a:solidFill>
              </a:rPr>
              <a:t>Resources</a:t>
            </a:r>
            <a:endParaRPr lang="en-US" sz="2400" dirty="0"/>
          </a:p>
        </p:txBody>
      </p:sp>
      <p:sp>
        <p:nvSpPr>
          <p:cNvPr id="17" name="Text 15"/>
          <p:cNvSpPr/>
          <p:nvPr/>
        </p:nvSpPr>
        <p:spPr>
          <a:xfrm>
            <a:off x="7315200" y="2404872"/>
            <a:ext cx="1417320" cy="594360"/>
          </a:xfrm>
          <a:prstGeom prst="rect">
            <a:avLst/>
          </a:prstGeom>
          <a:noFill/>
          <a:ln/>
        </p:spPr>
        <p:txBody>
          <a:bodyPr wrap="square" lIns="254" tIns="254" rIns="254" bIns="254" rtlCol="0" anchor="ctr">
            <a:normAutofit lnSpcReduction="10000"/>
          </a:bodyPr>
          <a:lstStyle/>
          <a:p>
            <a:pPr marL="0" indent="0" algn="ctr">
              <a:buNone/>
            </a:pPr>
            <a:r>
              <a:rPr lang="en-US" sz="1400" dirty="0">
                <a:solidFill>
                  <a:srgbClr val="20343B"/>
                </a:solidFill>
              </a:rPr>
              <a:t>Assign people, materials and budget to tasks</a:t>
            </a:r>
            <a:endParaRPr lang="en-US" sz="1400" dirty="0"/>
          </a:p>
        </p:txBody>
      </p:sp>
      <p:sp>
        <p:nvSpPr>
          <p:cNvPr id="18" name="Shape 16"/>
          <p:cNvSpPr/>
          <p:nvPr/>
        </p:nvSpPr>
        <p:spPr>
          <a:xfrm>
            <a:off x="9372600" y="1874520"/>
            <a:ext cx="1691640" cy="1234440"/>
          </a:xfrm>
          <a:prstGeom prst="roundRect">
            <a:avLst>
              <a:gd name="adj" fmla="val 5926"/>
            </a:avLst>
          </a:prstGeom>
          <a:solidFill>
            <a:srgbClr val="00788C"/>
          </a:solidFill>
          <a:ln w="12700">
            <a:solidFill>
              <a:srgbClr val="00788C"/>
            </a:solidFill>
            <a:prstDash val="solid"/>
          </a:ln>
          <a:effectLst>
            <a:outerShdw blurRad="19050" dist="12700" dir="2700000" algn="bl" rotWithShape="0">
              <a:srgbClr val="000000">
                <a:alpha val="10000"/>
              </a:srgbClr>
            </a:outerShdw>
          </a:effectLst>
        </p:spPr>
        <p:txBody>
          <a:bodyPr/>
          <a:lstStyle/>
          <a:p>
            <a:endParaRPr lang="en-GB"/>
          </a:p>
        </p:txBody>
      </p:sp>
      <p:sp>
        <p:nvSpPr>
          <p:cNvPr id="19" name="Text 17"/>
          <p:cNvSpPr/>
          <p:nvPr/>
        </p:nvSpPr>
        <p:spPr>
          <a:xfrm>
            <a:off x="9482328" y="2039112"/>
            <a:ext cx="1472184" cy="256032"/>
          </a:xfrm>
          <a:prstGeom prst="rect">
            <a:avLst/>
          </a:prstGeom>
          <a:noFill/>
          <a:ln/>
        </p:spPr>
        <p:txBody>
          <a:bodyPr wrap="square" lIns="0" tIns="0" rIns="0" bIns="0" rtlCol="0" anchor="ctr"/>
          <a:lstStyle/>
          <a:p>
            <a:pPr marL="0" indent="0" algn="ctr">
              <a:buNone/>
            </a:pPr>
            <a:r>
              <a:rPr lang="en-US" sz="2400" b="1" dirty="0">
                <a:solidFill>
                  <a:srgbClr val="FFFFFF"/>
                </a:solidFill>
              </a:rPr>
              <a:t>Schedule</a:t>
            </a:r>
            <a:endParaRPr lang="en-US" sz="2400" dirty="0"/>
          </a:p>
        </p:txBody>
      </p:sp>
      <p:sp>
        <p:nvSpPr>
          <p:cNvPr id="20" name="Text 18"/>
          <p:cNvSpPr/>
          <p:nvPr/>
        </p:nvSpPr>
        <p:spPr>
          <a:xfrm>
            <a:off x="9454896" y="2330577"/>
            <a:ext cx="1472184" cy="704088"/>
          </a:xfrm>
          <a:prstGeom prst="rect">
            <a:avLst/>
          </a:prstGeom>
          <a:noFill/>
          <a:ln/>
        </p:spPr>
        <p:txBody>
          <a:bodyPr wrap="square" lIns="254" tIns="254" rIns="254" bIns="254" rtlCol="0" anchor="ctr">
            <a:normAutofit fontScale="92500" lnSpcReduction="20000"/>
          </a:bodyPr>
          <a:lstStyle/>
          <a:p>
            <a:pPr marL="0" indent="0" algn="ctr">
              <a:buNone/>
            </a:pPr>
            <a:r>
              <a:rPr lang="en-US" sz="1400" dirty="0">
                <a:solidFill>
                  <a:srgbClr val="FFFFFF"/>
                </a:solidFill>
              </a:rPr>
              <a:t>Create the final timeline and milestones for control</a:t>
            </a:r>
            <a:endParaRPr lang="en-US" sz="1400" dirty="0"/>
          </a:p>
        </p:txBody>
      </p:sp>
      <p:sp>
        <p:nvSpPr>
          <p:cNvPr id="21" name="Shape 19"/>
          <p:cNvSpPr/>
          <p:nvPr/>
        </p:nvSpPr>
        <p:spPr>
          <a:xfrm>
            <a:off x="2423160" y="2331720"/>
            <a:ext cx="384048" cy="310896"/>
          </a:xfrm>
          <a:prstGeom prst="rightArrow">
            <a:avLst/>
          </a:prstGeom>
          <a:solidFill>
            <a:srgbClr val="00788C"/>
          </a:solidFill>
          <a:ln w="12700">
            <a:solidFill>
              <a:srgbClr val="00788C"/>
            </a:solidFill>
            <a:prstDash val="solid"/>
          </a:ln>
        </p:spPr>
        <p:txBody>
          <a:bodyPr/>
          <a:lstStyle/>
          <a:p>
            <a:endParaRPr lang="en-GB"/>
          </a:p>
        </p:txBody>
      </p:sp>
      <p:sp>
        <p:nvSpPr>
          <p:cNvPr id="22" name="Shape 20"/>
          <p:cNvSpPr/>
          <p:nvPr/>
        </p:nvSpPr>
        <p:spPr>
          <a:xfrm>
            <a:off x="4617720" y="2331720"/>
            <a:ext cx="384048" cy="310896"/>
          </a:xfrm>
          <a:prstGeom prst="rightArrow">
            <a:avLst/>
          </a:prstGeom>
          <a:solidFill>
            <a:srgbClr val="00788C"/>
          </a:solidFill>
          <a:ln w="12700">
            <a:solidFill>
              <a:srgbClr val="00788C"/>
            </a:solidFill>
            <a:prstDash val="solid"/>
          </a:ln>
        </p:spPr>
        <p:txBody>
          <a:bodyPr/>
          <a:lstStyle/>
          <a:p>
            <a:endParaRPr lang="en-GB"/>
          </a:p>
        </p:txBody>
      </p:sp>
      <p:sp>
        <p:nvSpPr>
          <p:cNvPr id="23" name="Shape 21"/>
          <p:cNvSpPr/>
          <p:nvPr/>
        </p:nvSpPr>
        <p:spPr>
          <a:xfrm>
            <a:off x="6812280" y="2331720"/>
            <a:ext cx="384048" cy="310896"/>
          </a:xfrm>
          <a:prstGeom prst="rightArrow">
            <a:avLst/>
          </a:prstGeom>
          <a:solidFill>
            <a:srgbClr val="00788C"/>
          </a:solidFill>
          <a:ln w="12700">
            <a:solidFill>
              <a:srgbClr val="00788C"/>
            </a:solidFill>
            <a:prstDash val="solid"/>
          </a:ln>
        </p:spPr>
        <p:txBody>
          <a:bodyPr/>
          <a:lstStyle/>
          <a:p>
            <a:endParaRPr lang="en-GB"/>
          </a:p>
        </p:txBody>
      </p:sp>
      <p:sp>
        <p:nvSpPr>
          <p:cNvPr id="24" name="Shape 22"/>
          <p:cNvSpPr/>
          <p:nvPr/>
        </p:nvSpPr>
        <p:spPr>
          <a:xfrm>
            <a:off x="9006840" y="2331720"/>
            <a:ext cx="384048" cy="310896"/>
          </a:xfrm>
          <a:prstGeom prst="rightArrow">
            <a:avLst/>
          </a:prstGeom>
          <a:solidFill>
            <a:srgbClr val="00788C"/>
          </a:solidFill>
          <a:ln w="12700">
            <a:solidFill>
              <a:srgbClr val="00788C"/>
            </a:solidFill>
            <a:prstDash val="solid"/>
          </a:ln>
        </p:spPr>
        <p:txBody>
          <a:bodyPr/>
          <a:lstStyle/>
          <a:p>
            <a:endParaRPr lang="en-GB"/>
          </a:p>
        </p:txBody>
      </p:sp>
      <p:sp>
        <p:nvSpPr>
          <p:cNvPr id="25" name="Shape 23"/>
          <p:cNvSpPr/>
          <p:nvPr/>
        </p:nvSpPr>
        <p:spPr>
          <a:xfrm>
            <a:off x="685800" y="4069080"/>
            <a:ext cx="10241280" cy="1143000"/>
          </a:xfrm>
          <a:prstGeom prst="roundRect">
            <a:avLst>
              <a:gd name="adj" fmla="val 6400"/>
            </a:avLst>
          </a:prstGeom>
          <a:solidFill>
            <a:srgbClr val="EAF5F3"/>
          </a:solidFill>
          <a:ln w="12700">
            <a:solidFill>
              <a:srgbClr val="D8E6E3"/>
            </a:solidFill>
            <a:prstDash val="solid"/>
          </a:ln>
          <a:effectLst>
            <a:outerShdw blurRad="12700" dist="10160" dir="2700000" algn="bl" rotWithShape="0">
              <a:srgbClr val="000000">
                <a:alpha val="8000"/>
              </a:srgbClr>
            </a:outerShdw>
          </a:effectLst>
        </p:spPr>
        <p:txBody>
          <a:bodyPr/>
          <a:lstStyle/>
          <a:p>
            <a:endParaRPr lang="en-GB"/>
          </a:p>
        </p:txBody>
      </p:sp>
      <p:sp>
        <p:nvSpPr>
          <p:cNvPr id="26" name="Text 24"/>
          <p:cNvSpPr/>
          <p:nvPr/>
        </p:nvSpPr>
        <p:spPr>
          <a:xfrm>
            <a:off x="914400" y="4251960"/>
            <a:ext cx="4800600" cy="228600"/>
          </a:xfrm>
          <a:prstGeom prst="rect">
            <a:avLst/>
          </a:prstGeom>
          <a:noFill/>
          <a:ln/>
        </p:spPr>
        <p:txBody>
          <a:bodyPr wrap="square" lIns="0" tIns="0" rIns="0" bIns="0" rtlCol="0" anchor="ctr"/>
          <a:lstStyle/>
          <a:p>
            <a:pPr marL="0" indent="0">
              <a:buNone/>
            </a:pPr>
            <a:r>
              <a:rPr lang="en-US" sz="2400" b="1" dirty="0">
                <a:solidFill>
                  <a:srgbClr val="00788C"/>
                </a:solidFill>
              </a:rPr>
              <a:t>Why this matters</a:t>
            </a:r>
            <a:endParaRPr lang="en-US" sz="2400" dirty="0"/>
          </a:p>
        </p:txBody>
      </p:sp>
      <p:sp>
        <p:nvSpPr>
          <p:cNvPr id="27" name="Text 25"/>
          <p:cNvSpPr/>
          <p:nvPr/>
        </p:nvSpPr>
        <p:spPr>
          <a:xfrm>
            <a:off x="914400" y="4617720"/>
            <a:ext cx="9639300" cy="411480"/>
          </a:xfrm>
          <a:prstGeom prst="rect">
            <a:avLst/>
          </a:prstGeom>
          <a:noFill/>
          <a:ln/>
        </p:spPr>
        <p:txBody>
          <a:bodyPr wrap="square" lIns="254" tIns="254" rIns="254" bIns="254" rtlCol="0" anchor="ctr">
            <a:normAutofit/>
          </a:bodyPr>
          <a:lstStyle/>
          <a:p>
            <a:pPr marL="0" indent="0">
              <a:buNone/>
            </a:pPr>
            <a:r>
              <a:rPr lang="en-US" sz="1600" dirty="0">
                <a:solidFill>
                  <a:srgbClr val="20343B"/>
                </a:solidFill>
              </a:rPr>
              <a:t>Scheduling links work packages to time, cost and resources so the project can be monitored during execution.</a:t>
            </a:r>
            <a:endParaRPr lang="en-US" sz="1600" dirty="0"/>
          </a:p>
        </p:txBody>
      </p:sp>
      <p:sp>
        <p:nvSpPr>
          <p:cNvPr id="32" name="Text 30"/>
          <p:cNvSpPr/>
          <p:nvPr/>
        </p:nvSpPr>
        <p:spPr>
          <a:xfrm>
            <a:off x="11201400" y="6510528"/>
            <a:ext cx="411480" cy="164592"/>
          </a:xfrm>
          <a:prstGeom prst="rect">
            <a:avLst/>
          </a:prstGeom>
          <a:noFill/>
          <a:ln/>
        </p:spPr>
        <p:txBody>
          <a:bodyPr wrap="square" lIns="0" tIns="0" rIns="0" bIns="0" rtlCol="0" anchor="ctr"/>
          <a:lstStyle/>
          <a:p>
            <a:pPr marL="0" indent="0" algn="r">
              <a:buNone/>
            </a:pPr>
            <a:endParaRPr lang="en-US" sz="800" dirty="0"/>
          </a:p>
        </p:txBody>
      </p:sp>
      <p:sp>
        <p:nvSpPr>
          <p:cNvPr id="5" name="TextBox 4">
            <a:extLst>
              <a:ext uri="{FF2B5EF4-FFF2-40B4-BE49-F238E27FC236}">
                <a16:creationId xmlns:a16="http://schemas.microsoft.com/office/drawing/2014/main" id="{DA7FE902-1E4E-E859-A4CF-C53A89BD93FA}"/>
              </a:ext>
            </a:extLst>
          </p:cNvPr>
          <p:cNvSpPr txBox="1"/>
          <p:nvPr/>
        </p:nvSpPr>
        <p:spPr>
          <a:xfrm>
            <a:off x="9393555" y="6033700"/>
            <a:ext cx="2753868" cy="276999"/>
          </a:xfrm>
          <a:prstGeom prst="rect">
            <a:avLst/>
          </a:prstGeom>
          <a:noFill/>
        </p:spPr>
        <p:txBody>
          <a:bodyPr wrap="square">
            <a:spAutoFit/>
          </a:bodyPr>
          <a:lstStyle/>
          <a:p>
            <a:r>
              <a:rPr lang="en-GB" sz="1200" dirty="0">
                <a:effectLst/>
                <a:latin typeface="Arial" panose="020B0604020202020204" pitchFamily="34" charset="0"/>
                <a:ea typeface="Coloplast" pitchFamily="2" charset="0"/>
              </a:rPr>
              <a:t>Project Management Institute, 2021</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155680" cy="685800"/>
          </a:xfrm>
          <a:prstGeom prst="rect">
            <a:avLst/>
          </a:prstGeom>
          <a:noFill/>
        </p:spPr>
        <p:txBody>
          <a:bodyPr wrap="none">
            <a:spAutoFit/>
          </a:bodyPr>
          <a:lstStyle/>
          <a:p>
            <a:r>
              <a:rPr sz="3400" b="1" dirty="0">
                <a:solidFill>
                  <a:srgbClr val="202D34"/>
                </a:solidFill>
              </a:rPr>
              <a:t>PERT Time Estimation</a:t>
            </a:r>
          </a:p>
        </p:txBody>
      </p:sp>
      <p:sp>
        <p:nvSpPr>
          <p:cNvPr id="3" name="Rectangle 2"/>
          <p:cNvSpPr/>
          <p:nvPr/>
        </p:nvSpPr>
        <p:spPr>
          <a:xfrm>
            <a:off x="530352" y="941832"/>
            <a:ext cx="1325880" cy="54864"/>
          </a:xfrm>
          <a:prstGeom prst="rect">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4" name="Table 3"/>
          <p:cNvGraphicFramePr>
            <a:graphicFrameLocks noGrp="1"/>
          </p:cNvGraphicFramePr>
          <p:nvPr/>
        </p:nvGraphicFramePr>
        <p:xfrm>
          <a:off x="320040" y="1143000"/>
          <a:ext cx="11567160" cy="4343400"/>
        </p:xfrm>
        <a:graphic>
          <a:graphicData uri="http://schemas.openxmlformats.org/drawingml/2006/table">
            <a:tbl>
              <a:tblPr firstRow="1" bandRow="1">
                <a:tableStyleId>{5C22544A-7EE6-4342-B048-85BDC9FD1C3A}</a:tableStyleId>
              </a:tblPr>
              <a:tblGrid>
                <a:gridCol w="1652451">
                  <a:extLst>
                    <a:ext uri="{9D8B030D-6E8A-4147-A177-3AD203B41FA5}">
                      <a16:colId xmlns:a16="http://schemas.microsoft.com/office/drawing/2014/main" val="20000"/>
                    </a:ext>
                  </a:extLst>
                </a:gridCol>
                <a:gridCol w="1652451">
                  <a:extLst>
                    <a:ext uri="{9D8B030D-6E8A-4147-A177-3AD203B41FA5}">
                      <a16:colId xmlns:a16="http://schemas.microsoft.com/office/drawing/2014/main" val="20001"/>
                    </a:ext>
                  </a:extLst>
                </a:gridCol>
                <a:gridCol w="1652451">
                  <a:extLst>
                    <a:ext uri="{9D8B030D-6E8A-4147-A177-3AD203B41FA5}">
                      <a16:colId xmlns:a16="http://schemas.microsoft.com/office/drawing/2014/main" val="20002"/>
                    </a:ext>
                  </a:extLst>
                </a:gridCol>
                <a:gridCol w="1652451">
                  <a:extLst>
                    <a:ext uri="{9D8B030D-6E8A-4147-A177-3AD203B41FA5}">
                      <a16:colId xmlns:a16="http://schemas.microsoft.com/office/drawing/2014/main" val="20003"/>
                    </a:ext>
                  </a:extLst>
                </a:gridCol>
                <a:gridCol w="1652451">
                  <a:extLst>
                    <a:ext uri="{9D8B030D-6E8A-4147-A177-3AD203B41FA5}">
                      <a16:colId xmlns:a16="http://schemas.microsoft.com/office/drawing/2014/main" val="20004"/>
                    </a:ext>
                  </a:extLst>
                </a:gridCol>
                <a:gridCol w="1652451">
                  <a:extLst>
                    <a:ext uri="{9D8B030D-6E8A-4147-A177-3AD203B41FA5}">
                      <a16:colId xmlns:a16="http://schemas.microsoft.com/office/drawing/2014/main" val="20005"/>
                    </a:ext>
                  </a:extLst>
                </a:gridCol>
                <a:gridCol w="1652454">
                  <a:extLst>
                    <a:ext uri="{9D8B030D-6E8A-4147-A177-3AD203B41FA5}">
                      <a16:colId xmlns:a16="http://schemas.microsoft.com/office/drawing/2014/main" val="20006"/>
                    </a:ext>
                  </a:extLst>
                </a:gridCol>
              </a:tblGrid>
              <a:tr h="434340">
                <a:tc>
                  <a:txBody>
                    <a:bodyPr/>
                    <a:lstStyle/>
                    <a:p>
                      <a:pPr algn="ctr"/>
                      <a:r>
                        <a:rPr sz="1000" b="1">
                          <a:solidFill>
                            <a:srgbClr val="FFFFFF"/>
                          </a:solidFill>
                        </a:rPr>
                        <a:t>ID</a:t>
                      </a:r>
                    </a:p>
                  </a:txBody>
                  <a:tcPr marL="45720" marR="45720" marT="27432" marB="27432">
                    <a:solidFill>
                      <a:srgbClr val="008080"/>
                    </a:solidFill>
                  </a:tcPr>
                </a:tc>
                <a:tc>
                  <a:txBody>
                    <a:bodyPr/>
                    <a:lstStyle/>
                    <a:p>
                      <a:pPr algn="ctr"/>
                      <a:r>
                        <a:rPr sz="1000" b="1">
                          <a:solidFill>
                            <a:srgbClr val="FFFFFF"/>
                          </a:solidFill>
                        </a:rPr>
                        <a:t>Activity</a:t>
                      </a:r>
                    </a:p>
                  </a:txBody>
                  <a:tcPr marL="45720" marR="45720" marT="27432" marB="27432">
                    <a:solidFill>
                      <a:srgbClr val="008080"/>
                    </a:solidFill>
                  </a:tcPr>
                </a:tc>
                <a:tc>
                  <a:txBody>
                    <a:bodyPr/>
                    <a:lstStyle/>
                    <a:p>
                      <a:pPr algn="ctr"/>
                      <a:r>
                        <a:rPr sz="1000" b="1">
                          <a:solidFill>
                            <a:srgbClr val="FFFFFF"/>
                          </a:solidFill>
                        </a:rPr>
                        <a:t>Pred.</a:t>
                      </a:r>
                    </a:p>
                  </a:txBody>
                  <a:tcPr marL="45720" marR="45720" marT="27432" marB="27432">
                    <a:solidFill>
                      <a:srgbClr val="008080"/>
                    </a:solidFill>
                  </a:tcPr>
                </a:tc>
                <a:tc>
                  <a:txBody>
                    <a:bodyPr/>
                    <a:lstStyle/>
                    <a:p>
                      <a:pPr algn="ctr"/>
                      <a:r>
                        <a:rPr sz="1000" b="1">
                          <a:solidFill>
                            <a:srgbClr val="FFFFFF"/>
                          </a:solidFill>
                        </a:rPr>
                        <a:t>O</a:t>
                      </a:r>
                    </a:p>
                  </a:txBody>
                  <a:tcPr marL="45720" marR="45720" marT="27432" marB="27432">
                    <a:solidFill>
                      <a:srgbClr val="008080"/>
                    </a:solidFill>
                  </a:tcPr>
                </a:tc>
                <a:tc>
                  <a:txBody>
                    <a:bodyPr/>
                    <a:lstStyle/>
                    <a:p>
                      <a:pPr algn="ctr"/>
                      <a:r>
                        <a:rPr sz="1000" b="1">
                          <a:solidFill>
                            <a:srgbClr val="FFFFFF"/>
                          </a:solidFill>
                        </a:rPr>
                        <a:t>M</a:t>
                      </a:r>
                    </a:p>
                  </a:txBody>
                  <a:tcPr marL="45720" marR="45720" marT="27432" marB="27432">
                    <a:solidFill>
                      <a:srgbClr val="008080"/>
                    </a:solidFill>
                  </a:tcPr>
                </a:tc>
                <a:tc>
                  <a:txBody>
                    <a:bodyPr/>
                    <a:lstStyle/>
                    <a:p>
                      <a:pPr algn="ctr"/>
                      <a:r>
                        <a:rPr sz="1000" b="1">
                          <a:solidFill>
                            <a:srgbClr val="FFFFFF"/>
                          </a:solidFill>
                        </a:rPr>
                        <a:t>P</a:t>
                      </a:r>
                    </a:p>
                  </a:txBody>
                  <a:tcPr marL="45720" marR="45720" marT="27432" marB="27432">
                    <a:solidFill>
                      <a:srgbClr val="008080"/>
                    </a:solidFill>
                  </a:tcPr>
                </a:tc>
                <a:tc>
                  <a:txBody>
                    <a:bodyPr/>
                    <a:lstStyle/>
                    <a:p>
                      <a:pPr algn="ctr"/>
                      <a:r>
                        <a:rPr sz="1000" b="1">
                          <a:solidFill>
                            <a:srgbClr val="FFFFFF"/>
                          </a:solidFill>
                        </a:rPr>
                        <a:t>Expected</a:t>
                      </a:r>
                    </a:p>
                  </a:txBody>
                  <a:tcPr marL="45720" marR="45720" marT="27432" marB="27432">
                    <a:solidFill>
                      <a:srgbClr val="008080"/>
                    </a:solidFill>
                  </a:tcPr>
                </a:tc>
                <a:extLst>
                  <a:ext uri="{0D108BD9-81ED-4DB2-BD59-A6C34878D82A}">
                    <a16:rowId xmlns:a16="http://schemas.microsoft.com/office/drawing/2014/main" val="10000"/>
                  </a:ext>
                </a:extLst>
              </a:tr>
              <a:tr h="434340">
                <a:tc>
                  <a:txBody>
                    <a:bodyPr/>
                    <a:lstStyle/>
                    <a:p>
                      <a:pPr algn="l"/>
                      <a:r>
                        <a:rPr sz="1000" b="0">
                          <a:solidFill>
                            <a:srgbClr val="202D34"/>
                          </a:solidFill>
                        </a:rPr>
                        <a:t>A</a:t>
                      </a:r>
                    </a:p>
                  </a:txBody>
                  <a:tcPr marL="45720" marR="45720" marT="27432" marB="27432">
                    <a:solidFill>
                      <a:srgbClr val="FFFFFF"/>
                    </a:solidFill>
                  </a:tcPr>
                </a:tc>
                <a:tc>
                  <a:txBody>
                    <a:bodyPr/>
                    <a:lstStyle/>
                    <a:p>
                      <a:pPr algn="l"/>
                      <a:r>
                        <a:rPr sz="1000" b="0">
                          <a:solidFill>
                            <a:srgbClr val="202D34"/>
                          </a:solidFill>
                        </a:rPr>
                        <a:t>Cost analysis</a:t>
                      </a:r>
                    </a:p>
                  </a:txBody>
                  <a:tcPr marL="45720" marR="45720" marT="27432" marB="27432">
                    <a:solidFill>
                      <a:srgbClr val="FFFFFF"/>
                    </a:solidFill>
                  </a:tcPr>
                </a:tc>
                <a:tc>
                  <a:txBody>
                    <a:bodyPr/>
                    <a:lstStyle/>
                    <a:p>
                      <a:pPr algn="l"/>
                      <a:r>
                        <a:rPr sz="1000" b="0">
                          <a:solidFill>
                            <a:srgbClr val="202D34"/>
                          </a:solidFill>
                        </a:rPr>
                        <a:t>-</a:t>
                      </a:r>
                    </a:p>
                  </a:txBody>
                  <a:tcPr marL="45720" marR="45720" marT="27432" marB="27432">
                    <a:solidFill>
                      <a:srgbClr val="FFFFFF"/>
                    </a:solidFill>
                  </a:tcPr>
                </a:tc>
                <a:tc>
                  <a:txBody>
                    <a:bodyPr/>
                    <a:lstStyle/>
                    <a:p>
                      <a:pPr algn="l"/>
                      <a:r>
                        <a:rPr sz="1000" b="0">
                          <a:solidFill>
                            <a:srgbClr val="202D34"/>
                          </a:solidFill>
                        </a:rPr>
                        <a:t>1</a:t>
                      </a:r>
                    </a:p>
                  </a:txBody>
                  <a:tcPr marL="45720" marR="45720" marT="27432" marB="27432">
                    <a:solidFill>
                      <a:srgbClr val="FFFFFF"/>
                    </a:solidFill>
                  </a:tcPr>
                </a:tc>
                <a:tc>
                  <a:txBody>
                    <a:bodyPr/>
                    <a:lstStyle/>
                    <a:p>
                      <a:pPr algn="l"/>
                      <a:r>
                        <a:rPr sz="1000" b="0">
                          <a:solidFill>
                            <a:srgbClr val="202D34"/>
                          </a:solidFill>
                        </a:rPr>
                        <a:t>2</a:t>
                      </a:r>
                    </a:p>
                  </a:txBody>
                  <a:tcPr marL="45720" marR="45720" marT="27432" marB="27432">
                    <a:solidFill>
                      <a:srgbClr val="FFFFFF"/>
                    </a:solidFill>
                  </a:tcPr>
                </a:tc>
                <a:tc>
                  <a:txBody>
                    <a:bodyPr/>
                    <a:lstStyle/>
                    <a:p>
                      <a:pPr algn="l"/>
                      <a:r>
                        <a:rPr sz="1000" b="0">
                          <a:solidFill>
                            <a:srgbClr val="202D34"/>
                          </a:solidFill>
                        </a:rPr>
                        <a:t>3</a:t>
                      </a:r>
                    </a:p>
                  </a:txBody>
                  <a:tcPr marL="45720" marR="45720" marT="27432" marB="27432">
                    <a:solidFill>
                      <a:srgbClr val="FFFFFF"/>
                    </a:solidFill>
                  </a:tcPr>
                </a:tc>
                <a:tc>
                  <a:txBody>
                    <a:bodyPr/>
                    <a:lstStyle/>
                    <a:p>
                      <a:pPr algn="l"/>
                      <a:r>
                        <a:rPr sz="1000" b="0">
                          <a:solidFill>
                            <a:srgbClr val="202D34"/>
                          </a:solidFill>
                        </a:rPr>
                        <a:t>2.0</a:t>
                      </a:r>
                    </a:p>
                  </a:txBody>
                  <a:tcPr marL="45720" marR="45720" marT="27432" marB="27432">
                    <a:solidFill>
                      <a:srgbClr val="FFFFFF"/>
                    </a:solidFill>
                  </a:tcPr>
                </a:tc>
                <a:extLst>
                  <a:ext uri="{0D108BD9-81ED-4DB2-BD59-A6C34878D82A}">
                    <a16:rowId xmlns:a16="http://schemas.microsoft.com/office/drawing/2014/main" val="10001"/>
                  </a:ext>
                </a:extLst>
              </a:tr>
              <a:tr h="434340">
                <a:tc>
                  <a:txBody>
                    <a:bodyPr/>
                    <a:lstStyle/>
                    <a:p>
                      <a:pPr algn="l"/>
                      <a:r>
                        <a:rPr sz="1000" b="0">
                          <a:solidFill>
                            <a:srgbClr val="202D34"/>
                          </a:solidFill>
                        </a:rPr>
                        <a:t>B</a:t>
                      </a:r>
                    </a:p>
                  </a:txBody>
                  <a:tcPr marL="45720" marR="45720" marT="27432" marB="27432">
                    <a:solidFill>
                      <a:srgbClr val="EEF6F6"/>
                    </a:solidFill>
                  </a:tcPr>
                </a:tc>
                <a:tc>
                  <a:txBody>
                    <a:bodyPr/>
                    <a:lstStyle/>
                    <a:p>
                      <a:pPr algn="l"/>
                      <a:r>
                        <a:rPr sz="1000" b="0">
                          <a:solidFill>
                            <a:srgbClr val="202D34"/>
                          </a:solidFill>
                        </a:rPr>
                        <a:t>Packaging review</a:t>
                      </a:r>
                    </a:p>
                  </a:txBody>
                  <a:tcPr marL="45720" marR="45720" marT="27432" marB="27432">
                    <a:solidFill>
                      <a:srgbClr val="EEF6F6"/>
                    </a:solidFill>
                  </a:tcPr>
                </a:tc>
                <a:tc>
                  <a:txBody>
                    <a:bodyPr/>
                    <a:lstStyle/>
                    <a:p>
                      <a:pPr algn="l"/>
                      <a:r>
                        <a:rPr sz="1000" b="0">
                          <a:solidFill>
                            <a:srgbClr val="202D34"/>
                          </a:solidFill>
                        </a:rPr>
                        <a:t>A</a:t>
                      </a:r>
                    </a:p>
                  </a:txBody>
                  <a:tcPr marL="45720" marR="45720" marT="27432" marB="27432">
                    <a:solidFill>
                      <a:srgbClr val="EEF6F6"/>
                    </a:solidFill>
                  </a:tcPr>
                </a:tc>
                <a:tc>
                  <a:txBody>
                    <a:bodyPr/>
                    <a:lstStyle/>
                    <a:p>
                      <a:pPr algn="l"/>
                      <a:r>
                        <a:rPr sz="1000" b="0">
                          <a:solidFill>
                            <a:srgbClr val="202D34"/>
                          </a:solidFill>
                        </a:rPr>
                        <a:t>1</a:t>
                      </a:r>
                    </a:p>
                  </a:txBody>
                  <a:tcPr marL="45720" marR="45720" marT="27432" marB="27432">
                    <a:solidFill>
                      <a:srgbClr val="EEF6F6"/>
                    </a:solidFill>
                  </a:tcPr>
                </a:tc>
                <a:tc>
                  <a:txBody>
                    <a:bodyPr/>
                    <a:lstStyle/>
                    <a:p>
                      <a:pPr algn="l"/>
                      <a:r>
                        <a:rPr sz="1000" b="0">
                          <a:solidFill>
                            <a:srgbClr val="202D34"/>
                          </a:solidFill>
                        </a:rPr>
                        <a:t>2</a:t>
                      </a:r>
                    </a:p>
                  </a:txBody>
                  <a:tcPr marL="45720" marR="45720" marT="27432" marB="27432">
                    <a:solidFill>
                      <a:srgbClr val="EEF6F6"/>
                    </a:solidFill>
                  </a:tcPr>
                </a:tc>
                <a:tc>
                  <a:txBody>
                    <a:bodyPr/>
                    <a:lstStyle/>
                    <a:p>
                      <a:pPr algn="l"/>
                      <a:r>
                        <a:rPr sz="1000" b="0">
                          <a:solidFill>
                            <a:srgbClr val="202D34"/>
                          </a:solidFill>
                        </a:rPr>
                        <a:t>4</a:t>
                      </a:r>
                    </a:p>
                  </a:txBody>
                  <a:tcPr marL="45720" marR="45720" marT="27432" marB="27432">
                    <a:solidFill>
                      <a:srgbClr val="EEF6F6"/>
                    </a:solidFill>
                  </a:tcPr>
                </a:tc>
                <a:tc>
                  <a:txBody>
                    <a:bodyPr/>
                    <a:lstStyle/>
                    <a:p>
                      <a:pPr algn="l"/>
                      <a:r>
                        <a:rPr sz="1000" b="0">
                          <a:solidFill>
                            <a:srgbClr val="202D34"/>
                          </a:solidFill>
                        </a:rPr>
                        <a:t>2.2</a:t>
                      </a:r>
                    </a:p>
                  </a:txBody>
                  <a:tcPr marL="45720" marR="45720" marT="27432" marB="27432">
                    <a:solidFill>
                      <a:srgbClr val="EEF6F6"/>
                    </a:solidFill>
                  </a:tcPr>
                </a:tc>
                <a:extLst>
                  <a:ext uri="{0D108BD9-81ED-4DB2-BD59-A6C34878D82A}">
                    <a16:rowId xmlns:a16="http://schemas.microsoft.com/office/drawing/2014/main" val="10002"/>
                  </a:ext>
                </a:extLst>
              </a:tr>
              <a:tr h="434340">
                <a:tc>
                  <a:txBody>
                    <a:bodyPr/>
                    <a:lstStyle/>
                    <a:p>
                      <a:pPr algn="l"/>
                      <a:r>
                        <a:rPr sz="1000" b="0">
                          <a:solidFill>
                            <a:srgbClr val="202D34"/>
                          </a:solidFill>
                        </a:rPr>
                        <a:t>C</a:t>
                      </a:r>
                    </a:p>
                  </a:txBody>
                  <a:tcPr marL="45720" marR="45720" marT="27432" marB="27432">
                    <a:solidFill>
                      <a:srgbClr val="FFFFFF"/>
                    </a:solidFill>
                  </a:tcPr>
                </a:tc>
                <a:tc>
                  <a:txBody>
                    <a:bodyPr/>
                    <a:lstStyle/>
                    <a:p>
                      <a:pPr algn="l"/>
                      <a:r>
                        <a:rPr sz="1000" b="0">
                          <a:solidFill>
                            <a:srgbClr val="202D34"/>
                          </a:solidFill>
                        </a:rPr>
                        <a:t>Supplier selection</a:t>
                      </a:r>
                    </a:p>
                  </a:txBody>
                  <a:tcPr marL="45720" marR="45720" marT="27432" marB="27432">
                    <a:solidFill>
                      <a:srgbClr val="FFFFFF"/>
                    </a:solidFill>
                  </a:tcPr>
                </a:tc>
                <a:tc>
                  <a:txBody>
                    <a:bodyPr/>
                    <a:lstStyle/>
                    <a:p>
                      <a:pPr algn="l"/>
                      <a:r>
                        <a:rPr sz="1000" b="0">
                          <a:solidFill>
                            <a:srgbClr val="202D34"/>
                          </a:solidFill>
                        </a:rPr>
                        <a:t>B</a:t>
                      </a:r>
                    </a:p>
                  </a:txBody>
                  <a:tcPr marL="45720" marR="45720" marT="27432" marB="27432">
                    <a:solidFill>
                      <a:srgbClr val="FFFFFF"/>
                    </a:solidFill>
                  </a:tcPr>
                </a:tc>
                <a:tc>
                  <a:txBody>
                    <a:bodyPr/>
                    <a:lstStyle/>
                    <a:p>
                      <a:pPr algn="l"/>
                      <a:r>
                        <a:rPr sz="1000" b="0">
                          <a:solidFill>
                            <a:srgbClr val="202D34"/>
                          </a:solidFill>
                        </a:rPr>
                        <a:t>1</a:t>
                      </a:r>
                    </a:p>
                  </a:txBody>
                  <a:tcPr marL="45720" marR="45720" marT="27432" marB="27432">
                    <a:solidFill>
                      <a:srgbClr val="FFFFFF"/>
                    </a:solidFill>
                  </a:tcPr>
                </a:tc>
                <a:tc>
                  <a:txBody>
                    <a:bodyPr/>
                    <a:lstStyle/>
                    <a:p>
                      <a:pPr algn="l"/>
                      <a:r>
                        <a:rPr sz="1000" b="0">
                          <a:solidFill>
                            <a:srgbClr val="202D34"/>
                          </a:solidFill>
                        </a:rPr>
                        <a:t>2</a:t>
                      </a:r>
                    </a:p>
                  </a:txBody>
                  <a:tcPr marL="45720" marR="45720" marT="27432" marB="27432">
                    <a:solidFill>
                      <a:srgbClr val="FFFFFF"/>
                    </a:solidFill>
                  </a:tcPr>
                </a:tc>
                <a:tc>
                  <a:txBody>
                    <a:bodyPr/>
                    <a:lstStyle/>
                    <a:p>
                      <a:pPr algn="l"/>
                      <a:r>
                        <a:rPr sz="1000" b="0">
                          <a:solidFill>
                            <a:srgbClr val="202D34"/>
                          </a:solidFill>
                        </a:rPr>
                        <a:t>3</a:t>
                      </a:r>
                    </a:p>
                  </a:txBody>
                  <a:tcPr marL="45720" marR="45720" marT="27432" marB="27432">
                    <a:solidFill>
                      <a:srgbClr val="FFFFFF"/>
                    </a:solidFill>
                  </a:tcPr>
                </a:tc>
                <a:tc>
                  <a:txBody>
                    <a:bodyPr/>
                    <a:lstStyle/>
                    <a:p>
                      <a:pPr algn="l"/>
                      <a:r>
                        <a:rPr sz="1000" b="0">
                          <a:solidFill>
                            <a:srgbClr val="202D34"/>
                          </a:solidFill>
                        </a:rPr>
                        <a:t>2.0</a:t>
                      </a:r>
                    </a:p>
                  </a:txBody>
                  <a:tcPr marL="45720" marR="45720" marT="27432" marB="27432">
                    <a:solidFill>
                      <a:srgbClr val="FFFFFF"/>
                    </a:solidFill>
                  </a:tcPr>
                </a:tc>
                <a:extLst>
                  <a:ext uri="{0D108BD9-81ED-4DB2-BD59-A6C34878D82A}">
                    <a16:rowId xmlns:a16="http://schemas.microsoft.com/office/drawing/2014/main" val="10003"/>
                  </a:ext>
                </a:extLst>
              </a:tr>
              <a:tr h="434340">
                <a:tc>
                  <a:txBody>
                    <a:bodyPr/>
                    <a:lstStyle/>
                    <a:p>
                      <a:pPr algn="l"/>
                      <a:r>
                        <a:rPr sz="1000" b="0">
                          <a:solidFill>
                            <a:srgbClr val="202D34"/>
                          </a:solidFill>
                        </a:rPr>
                        <a:t>D</a:t>
                      </a:r>
                    </a:p>
                  </a:txBody>
                  <a:tcPr marL="45720" marR="45720" marT="27432" marB="27432">
                    <a:solidFill>
                      <a:srgbClr val="EEF6F6"/>
                    </a:solidFill>
                  </a:tcPr>
                </a:tc>
                <a:tc>
                  <a:txBody>
                    <a:bodyPr/>
                    <a:lstStyle/>
                    <a:p>
                      <a:pPr algn="l"/>
                      <a:r>
                        <a:rPr sz="1000" b="0">
                          <a:solidFill>
                            <a:srgbClr val="202D34"/>
                          </a:solidFill>
                        </a:rPr>
                        <a:t>Pilot preparation</a:t>
                      </a:r>
                    </a:p>
                  </a:txBody>
                  <a:tcPr marL="45720" marR="45720" marT="27432" marB="27432">
                    <a:solidFill>
                      <a:srgbClr val="EEF6F6"/>
                    </a:solidFill>
                  </a:tcPr>
                </a:tc>
                <a:tc>
                  <a:txBody>
                    <a:bodyPr/>
                    <a:lstStyle/>
                    <a:p>
                      <a:pPr algn="l"/>
                      <a:r>
                        <a:rPr sz="1000" b="0">
                          <a:solidFill>
                            <a:srgbClr val="202D34"/>
                          </a:solidFill>
                        </a:rPr>
                        <a:t>C</a:t>
                      </a:r>
                    </a:p>
                  </a:txBody>
                  <a:tcPr marL="45720" marR="45720" marT="27432" marB="27432">
                    <a:solidFill>
                      <a:srgbClr val="EEF6F6"/>
                    </a:solidFill>
                  </a:tcPr>
                </a:tc>
                <a:tc>
                  <a:txBody>
                    <a:bodyPr/>
                    <a:lstStyle/>
                    <a:p>
                      <a:pPr algn="l"/>
                      <a:r>
                        <a:rPr sz="1000" b="0">
                          <a:solidFill>
                            <a:srgbClr val="202D34"/>
                          </a:solidFill>
                        </a:rPr>
                        <a:t>1</a:t>
                      </a:r>
                    </a:p>
                  </a:txBody>
                  <a:tcPr marL="45720" marR="45720" marT="27432" marB="27432">
                    <a:solidFill>
                      <a:srgbClr val="EEF6F6"/>
                    </a:solidFill>
                  </a:tcPr>
                </a:tc>
                <a:tc>
                  <a:txBody>
                    <a:bodyPr/>
                    <a:lstStyle/>
                    <a:p>
                      <a:pPr algn="l"/>
                      <a:r>
                        <a:rPr sz="1000" b="0">
                          <a:solidFill>
                            <a:srgbClr val="202D34"/>
                          </a:solidFill>
                        </a:rPr>
                        <a:t>2</a:t>
                      </a:r>
                    </a:p>
                  </a:txBody>
                  <a:tcPr marL="45720" marR="45720" marT="27432" marB="27432">
                    <a:solidFill>
                      <a:srgbClr val="EEF6F6"/>
                    </a:solidFill>
                  </a:tcPr>
                </a:tc>
                <a:tc>
                  <a:txBody>
                    <a:bodyPr/>
                    <a:lstStyle/>
                    <a:p>
                      <a:pPr algn="l"/>
                      <a:r>
                        <a:rPr sz="1000" b="0">
                          <a:solidFill>
                            <a:srgbClr val="202D34"/>
                          </a:solidFill>
                        </a:rPr>
                        <a:t>4</a:t>
                      </a:r>
                    </a:p>
                  </a:txBody>
                  <a:tcPr marL="45720" marR="45720" marT="27432" marB="27432">
                    <a:solidFill>
                      <a:srgbClr val="EEF6F6"/>
                    </a:solidFill>
                  </a:tcPr>
                </a:tc>
                <a:tc>
                  <a:txBody>
                    <a:bodyPr/>
                    <a:lstStyle/>
                    <a:p>
                      <a:pPr algn="l"/>
                      <a:r>
                        <a:rPr sz="1000" b="0">
                          <a:solidFill>
                            <a:srgbClr val="202D34"/>
                          </a:solidFill>
                        </a:rPr>
                        <a:t>2.2</a:t>
                      </a:r>
                    </a:p>
                  </a:txBody>
                  <a:tcPr marL="45720" marR="45720" marT="27432" marB="27432">
                    <a:solidFill>
                      <a:srgbClr val="EEF6F6"/>
                    </a:solidFill>
                  </a:tcPr>
                </a:tc>
                <a:extLst>
                  <a:ext uri="{0D108BD9-81ED-4DB2-BD59-A6C34878D82A}">
                    <a16:rowId xmlns:a16="http://schemas.microsoft.com/office/drawing/2014/main" val="10004"/>
                  </a:ext>
                </a:extLst>
              </a:tr>
              <a:tr h="434340">
                <a:tc>
                  <a:txBody>
                    <a:bodyPr/>
                    <a:lstStyle/>
                    <a:p>
                      <a:pPr algn="l"/>
                      <a:r>
                        <a:rPr sz="1000" b="0">
                          <a:solidFill>
                            <a:srgbClr val="202D34"/>
                          </a:solidFill>
                        </a:rPr>
                        <a:t>E</a:t>
                      </a:r>
                    </a:p>
                  </a:txBody>
                  <a:tcPr marL="45720" marR="45720" marT="27432" marB="27432">
                    <a:solidFill>
                      <a:srgbClr val="FFFFFF"/>
                    </a:solidFill>
                  </a:tcPr>
                </a:tc>
                <a:tc>
                  <a:txBody>
                    <a:bodyPr/>
                    <a:lstStyle/>
                    <a:p>
                      <a:pPr algn="l"/>
                      <a:r>
                        <a:rPr sz="1000" b="0">
                          <a:solidFill>
                            <a:srgbClr val="202D34"/>
                          </a:solidFill>
                        </a:rPr>
                        <a:t>Pilot testing</a:t>
                      </a:r>
                    </a:p>
                  </a:txBody>
                  <a:tcPr marL="45720" marR="45720" marT="27432" marB="27432">
                    <a:solidFill>
                      <a:srgbClr val="FFFFFF"/>
                    </a:solidFill>
                  </a:tcPr>
                </a:tc>
                <a:tc>
                  <a:txBody>
                    <a:bodyPr/>
                    <a:lstStyle/>
                    <a:p>
                      <a:pPr algn="l"/>
                      <a:r>
                        <a:rPr sz="1000" b="0">
                          <a:solidFill>
                            <a:srgbClr val="202D34"/>
                          </a:solidFill>
                        </a:rPr>
                        <a:t>D</a:t>
                      </a:r>
                    </a:p>
                  </a:txBody>
                  <a:tcPr marL="45720" marR="45720" marT="27432" marB="27432">
                    <a:solidFill>
                      <a:srgbClr val="FFFFFF"/>
                    </a:solidFill>
                  </a:tcPr>
                </a:tc>
                <a:tc>
                  <a:txBody>
                    <a:bodyPr/>
                    <a:lstStyle/>
                    <a:p>
                      <a:pPr algn="l"/>
                      <a:r>
                        <a:rPr sz="1000" b="0">
                          <a:solidFill>
                            <a:srgbClr val="202D34"/>
                          </a:solidFill>
                        </a:rPr>
                        <a:t>2</a:t>
                      </a:r>
                    </a:p>
                  </a:txBody>
                  <a:tcPr marL="45720" marR="45720" marT="27432" marB="27432">
                    <a:solidFill>
                      <a:srgbClr val="FFFFFF"/>
                    </a:solidFill>
                  </a:tcPr>
                </a:tc>
                <a:tc>
                  <a:txBody>
                    <a:bodyPr/>
                    <a:lstStyle/>
                    <a:p>
                      <a:pPr algn="l"/>
                      <a:r>
                        <a:rPr sz="1000" b="0">
                          <a:solidFill>
                            <a:srgbClr val="202D34"/>
                          </a:solidFill>
                        </a:rPr>
                        <a:t>3</a:t>
                      </a:r>
                    </a:p>
                  </a:txBody>
                  <a:tcPr marL="45720" marR="45720" marT="27432" marB="27432">
                    <a:solidFill>
                      <a:srgbClr val="FFFFFF"/>
                    </a:solidFill>
                  </a:tcPr>
                </a:tc>
                <a:tc>
                  <a:txBody>
                    <a:bodyPr/>
                    <a:lstStyle/>
                    <a:p>
                      <a:pPr algn="l"/>
                      <a:r>
                        <a:rPr sz="1000" b="0">
                          <a:solidFill>
                            <a:srgbClr val="202D34"/>
                          </a:solidFill>
                        </a:rPr>
                        <a:t>5</a:t>
                      </a:r>
                    </a:p>
                  </a:txBody>
                  <a:tcPr marL="45720" marR="45720" marT="27432" marB="27432">
                    <a:solidFill>
                      <a:srgbClr val="FFFFFF"/>
                    </a:solidFill>
                  </a:tcPr>
                </a:tc>
                <a:tc>
                  <a:txBody>
                    <a:bodyPr/>
                    <a:lstStyle/>
                    <a:p>
                      <a:pPr algn="l"/>
                      <a:r>
                        <a:rPr sz="1000" b="0">
                          <a:solidFill>
                            <a:srgbClr val="202D34"/>
                          </a:solidFill>
                        </a:rPr>
                        <a:t>3.2</a:t>
                      </a:r>
                    </a:p>
                  </a:txBody>
                  <a:tcPr marL="45720" marR="45720" marT="27432" marB="27432">
                    <a:solidFill>
                      <a:srgbClr val="FFFFFF"/>
                    </a:solidFill>
                  </a:tcPr>
                </a:tc>
                <a:extLst>
                  <a:ext uri="{0D108BD9-81ED-4DB2-BD59-A6C34878D82A}">
                    <a16:rowId xmlns:a16="http://schemas.microsoft.com/office/drawing/2014/main" val="10005"/>
                  </a:ext>
                </a:extLst>
              </a:tr>
              <a:tr h="434340">
                <a:tc>
                  <a:txBody>
                    <a:bodyPr/>
                    <a:lstStyle/>
                    <a:p>
                      <a:pPr algn="l"/>
                      <a:r>
                        <a:rPr sz="1000" b="0">
                          <a:solidFill>
                            <a:srgbClr val="202D34"/>
                          </a:solidFill>
                        </a:rPr>
                        <a:t>F</a:t>
                      </a:r>
                    </a:p>
                  </a:txBody>
                  <a:tcPr marL="45720" marR="45720" marT="27432" marB="27432">
                    <a:solidFill>
                      <a:srgbClr val="EEF6F6"/>
                    </a:solidFill>
                  </a:tcPr>
                </a:tc>
                <a:tc>
                  <a:txBody>
                    <a:bodyPr/>
                    <a:lstStyle/>
                    <a:p>
                      <a:pPr algn="l"/>
                      <a:r>
                        <a:rPr sz="1000" b="0">
                          <a:solidFill>
                            <a:srgbClr val="202D34"/>
                          </a:solidFill>
                        </a:rPr>
                        <a:t>Feedback review</a:t>
                      </a:r>
                    </a:p>
                  </a:txBody>
                  <a:tcPr marL="45720" marR="45720" marT="27432" marB="27432">
                    <a:solidFill>
                      <a:srgbClr val="EEF6F6"/>
                    </a:solidFill>
                  </a:tcPr>
                </a:tc>
                <a:tc>
                  <a:txBody>
                    <a:bodyPr/>
                    <a:lstStyle/>
                    <a:p>
                      <a:pPr algn="l"/>
                      <a:r>
                        <a:rPr sz="1000" b="0">
                          <a:solidFill>
                            <a:srgbClr val="202D34"/>
                          </a:solidFill>
                        </a:rPr>
                        <a:t>E</a:t>
                      </a:r>
                    </a:p>
                  </a:txBody>
                  <a:tcPr marL="45720" marR="45720" marT="27432" marB="27432">
                    <a:solidFill>
                      <a:srgbClr val="EEF6F6"/>
                    </a:solidFill>
                  </a:tcPr>
                </a:tc>
                <a:tc>
                  <a:txBody>
                    <a:bodyPr/>
                    <a:lstStyle/>
                    <a:p>
                      <a:pPr algn="l"/>
                      <a:r>
                        <a:rPr sz="1000" b="0">
                          <a:solidFill>
                            <a:srgbClr val="202D34"/>
                          </a:solidFill>
                        </a:rPr>
                        <a:t>1</a:t>
                      </a:r>
                    </a:p>
                  </a:txBody>
                  <a:tcPr marL="45720" marR="45720" marT="27432" marB="27432">
                    <a:solidFill>
                      <a:srgbClr val="EEF6F6"/>
                    </a:solidFill>
                  </a:tcPr>
                </a:tc>
                <a:tc>
                  <a:txBody>
                    <a:bodyPr/>
                    <a:lstStyle/>
                    <a:p>
                      <a:pPr algn="l"/>
                      <a:r>
                        <a:rPr sz="1000" b="0">
                          <a:solidFill>
                            <a:srgbClr val="202D34"/>
                          </a:solidFill>
                        </a:rPr>
                        <a:t>2</a:t>
                      </a:r>
                    </a:p>
                  </a:txBody>
                  <a:tcPr marL="45720" marR="45720" marT="27432" marB="27432">
                    <a:solidFill>
                      <a:srgbClr val="EEF6F6"/>
                    </a:solidFill>
                  </a:tcPr>
                </a:tc>
                <a:tc>
                  <a:txBody>
                    <a:bodyPr/>
                    <a:lstStyle/>
                    <a:p>
                      <a:pPr algn="l"/>
                      <a:r>
                        <a:rPr sz="1000" b="0">
                          <a:solidFill>
                            <a:srgbClr val="202D34"/>
                          </a:solidFill>
                        </a:rPr>
                        <a:t>3</a:t>
                      </a:r>
                    </a:p>
                  </a:txBody>
                  <a:tcPr marL="45720" marR="45720" marT="27432" marB="27432">
                    <a:solidFill>
                      <a:srgbClr val="EEF6F6"/>
                    </a:solidFill>
                  </a:tcPr>
                </a:tc>
                <a:tc>
                  <a:txBody>
                    <a:bodyPr/>
                    <a:lstStyle/>
                    <a:p>
                      <a:pPr algn="l"/>
                      <a:r>
                        <a:rPr sz="1000" b="0">
                          <a:solidFill>
                            <a:srgbClr val="202D34"/>
                          </a:solidFill>
                        </a:rPr>
                        <a:t>2.0</a:t>
                      </a:r>
                    </a:p>
                  </a:txBody>
                  <a:tcPr marL="45720" marR="45720" marT="27432" marB="27432">
                    <a:solidFill>
                      <a:srgbClr val="EEF6F6"/>
                    </a:solidFill>
                  </a:tcPr>
                </a:tc>
                <a:extLst>
                  <a:ext uri="{0D108BD9-81ED-4DB2-BD59-A6C34878D82A}">
                    <a16:rowId xmlns:a16="http://schemas.microsoft.com/office/drawing/2014/main" val="10006"/>
                  </a:ext>
                </a:extLst>
              </a:tr>
              <a:tr h="434340">
                <a:tc>
                  <a:txBody>
                    <a:bodyPr/>
                    <a:lstStyle/>
                    <a:p>
                      <a:pPr algn="l"/>
                      <a:r>
                        <a:rPr sz="1000" b="0">
                          <a:solidFill>
                            <a:srgbClr val="202D34"/>
                          </a:solidFill>
                        </a:rPr>
                        <a:t>G</a:t>
                      </a:r>
                    </a:p>
                  </a:txBody>
                  <a:tcPr marL="45720" marR="45720" marT="27432" marB="27432">
                    <a:solidFill>
                      <a:srgbClr val="FFFFFF"/>
                    </a:solidFill>
                  </a:tcPr>
                </a:tc>
                <a:tc>
                  <a:txBody>
                    <a:bodyPr/>
                    <a:lstStyle/>
                    <a:p>
                      <a:pPr algn="l"/>
                      <a:r>
                        <a:rPr sz="1000" b="0">
                          <a:solidFill>
                            <a:srgbClr val="202D34"/>
                          </a:solidFill>
                        </a:rPr>
                        <a:t>Final approval</a:t>
                      </a:r>
                    </a:p>
                  </a:txBody>
                  <a:tcPr marL="45720" marR="45720" marT="27432" marB="27432">
                    <a:solidFill>
                      <a:srgbClr val="FFFFFF"/>
                    </a:solidFill>
                  </a:tcPr>
                </a:tc>
                <a:tc>
                  <a:txBody>
                    <a:bodyPr/>
                    <a:lstStyle/>
                    <a:p>
                      <a:pPr algn="l"/>
                      <a:r>
                        <a:rPr sz="1000" b="0">
                          <a:solidFill>
                            <a:srgbClr val="202D34"/>
                          </a:solidFill>
                        </a:rPr>
                        <a:t>F</a:t>
                      </a:r>
                    </a:p>
                  </a:txBody>
                  <a:tcPr marL="45720" marR="45720" marT="27432" marB="27432">
                    <a:solidFill>
                      <a:srgbClr val="FFFFFF"/>
                    </a:solidFill>
                  </a:tcPr>
                </a:tc>
                <a:tc>
                  <a:txBody>
                    <a:bodyPr/>
                    <a:lstStyle/>
                    <a:p>
                      <a:pPr algn="l"/>
                      <a:r>
                        <a:rPr sz="1000" b="0" dirty="0">
                          <a:solidFill>
                            <a:srgbClr val="202D34"/>
                          </a:solidFill>
                        </a:rPr>
                        <a:t>1</a:t>
                      </a:r>
                    </a:p>
                  </a:txBody>
                  <a:tcPr marL="45720" marR="45720" marT="27432" marB="27432">
                    <a:solidFill>
                      <a:srgbClr val="FFFFFF"/>
                    </a:solidFill>
                  </a:tcPr>
                </a:tc>
                <a:tc>
                  <a:txBody>
                    <a:bodyPr/>
                    <a:lstStyle/>
                    <a:p>
                      <a:pPr algn="l"/>
                      <a:r>
                        <a:rPr sz="1000" b="0">
                          <a:solidFill>
                            <a:srgbClr val="202D34"/>
                          </a:solidFill>
                        </a:rPr>
                        <a:t>1</a:t>
                      </a:r>
                    </a:p>
                  </a:txBody>
                  <a:tcPr marL="45720" marR="45720" marT="27432" marB="27432">
                    <a:solidFill>
                      <a:srgbClr val="FFFFFF"/>
                    </a:solidFill>
                  </a:tcPr>
                </a:tc>
                <a:tc>
                  <a:txBody>
                    <a:bodyPr/>
                    <a:lstStyle/>
                    <a:p>
                      <a:pPr algn="l"/>
                      <a:r>
                        <a:rPr sz="1000" b="0">
                          <a:solidFill>
                            <a:srgbClr val="202D34"/>
                          </a:solidFill>
                        </a:rPr>
                        <a:t>2</a:t>
                      </a:r>
                    </a:p>
                  </a:txBody>
                  <a:tcPr marL="45720" marR="45720" marT="27432" marB="27432">
                    <a:solidFill>
                      <a:srgbClr val="FFFFFF"/>
                    </a:solidFill>
                  </a:tcPr>
                </a:tc>
                <a:tc>
                  <a:txBody>
                    <a:bodyPr/>
                    <a:lstStyle/>
                    <a:p>
                      <a:pPr algn="l"/>
                      <a:r>
                        <a:rPr sz="1000" b="0">
                          <a:solidFill>
                            <a:srgbClr val="202D34"/>
                          </a:solidFill>
                        </a:rPr>
                        <a:t>1.2</a:t>
                      </a:r>
                    </a:p>
                  </a:txBody>
                  <a:tcPr marL="45720" marR="45720" marT="27432" marB="27432">
                    <a:solidFill>
                      <a:srgbClr val="FFFFFF"/>
                    </a:solidFill>
                  </a:tcPr>
                </a:tc>
                <a:extLst>
                  <a:ext uri="{0D108BD9-81ED-4DB2-BD59-A6C34878D82A}">
                    <a16:rowId xmlns:a16="http://schemas.microsoft.com/office/drawing/2014/main" val="10007"/>
                  </a:ext>
                </a:extLst>
              </a:tr>
              <a:tr h="434340">
                <a:tc>
                  <a:txBody>
                    <a:bodyPr/>
                    <a:lstStyle/>
                    <a:p>
                      <a:pPr algn="l"/>
                      <a:r>
                        <a:rPr sz="1000" b="0">
                          <a:solidFill>
                            <a:srgbClr val="202D34"/>
                          </a:solidFill>
                        </a:rPr>
                        <a:t>H</a:t>
                      </a:r>
                    </a:p>
                  </a:txBody>
                  <a:tcPr marL="45720" marR="45720" marT="27432" marB="27432">
                    <a:solidFill>
                      <a:srgbClr val="EEF6F6"/>
                    </a:solidFill>
                  </a:tcPr>
                </a:tc>
                <a:tc>
                  <a:txBody>
                    <a:bodyPr/>
                    <a:lstStyle/>
                    <a:p>
                      <a:pPr algn="l"/>
                      <a:r>
                        <a:rPr sz="1000" b="0">
                          <a:solidFill>
                            <a:srgbClr val="202D34"/>
                          </a:solidFill>
                        </a:rPr>
                        <a:t>Implementation</a:t>
                      </a:r>
                    </a:p>
                  </a:txBody>
                  <a:tcPr marL="45720" marR="45720" marT="27432" marB="27432">
                    <a:solidFill>
                      <a:srgbClr val="EEF6F6"/>
                    </a:solidFill>
                  </a:tcPr>
                </a:tc>
                <a:tc>
                  <a:txBody>
                    <a:bodyPr/>
                    <a:lstStyle/>
                    <a:p>
                      <a:pPr algn="l"/>
                      <a:r>
                        <a:rPr sz="1000" b="0">
                          <a:solidFill>
                            <a:srgbClr val="202D34"/>
                          </a:solidFill>
                        </a:rPr>
                        <a:t>G</a:t>
                      </a:r>
                    </a:p>
                  </a:txBody>
                  <a:tcPr marL="45720" marR="45720" marT="27432" marB="27432">
                    <a:solidFill>
                      <a:srgbClr val="EEF6F6"/>
                    </a:solidFill>
                  </a:tcPr>
                </a:tc>
                <a:tc>
                  <a:txBody>
                    <a:bodyPr/>
                    <a:lstStyle/>
                    <a:p>
                      <a:pPr algn="l"/>
                      <a:r>
                        <a:rPr sz="1000" b="0">
                          <a:solidFill>
                            <a:srgbClr val="202D34"/>
                          </a:solidFill>
                        </a:rPr>
                        <a:t>2</a:t>
                      </a:r>
                    </a:p>
                  </a:txBody>
                  <a:tcPr marL="45720" marR="45720" marT="27432" marB="27432">
                    <a:solidFill>
                      <a:srgbClr val="EEF6F6"/>
                    </a:solidFill>
                  </a:tcPr>
                </a:tc>
                <a:tc>
                  <a:txBody>
                    <a:bodyPr/>
                    <a:lstStyle/>
                    <a:p>
                      <a:pPr algn="l"/>
                      <a:r>
                        <a:rPr sz="1000" b="0">
                          <a:solidFill>
                            <a:srgbClr val="202D34"/>
                          </a:solidFill>
                        </a:rPr>
                        <a:t>3</a:t>
                      </a:r>
                    </a:p>
                  </a:txBody>
                  <a:tcPr marL="45720" marR="45720" marT="27432" marB="27432">
                    <a:solidFill>
                      <a:srgbClr val="EEF6F6"/>
                    </a:solidFill>
                  </a:tcPr>
                </a:tc>
                <a:tc>
                  <a:txBody>
                    <a:bodyPr/>
                    <a:lstStyle/>
                    <a:p>
                      <a:pPr algn="l"/>
                      <a:r>
                        <a:rPr sz="1000" b="0">
                          <a:solidFill>
                            <a:srgbClr val="202D34"/>
                          </a:solidFill>
                        </a:rPr>
                        <a:t>5</a:t>
                      </a:r>
                    </a:p>
                  </a:txBody>
                  <a:tcPr marL="45720" marR="45720" marT="27432" marB="27432">
                    <a:solidFill>
                      <a:srgbClr val="EEF6F6"/>
                    </a:solidFill>
                  </a:tcPr>
                </a:tc>
                <a:tc>
                  <a:txBody>
                    <a:bodyPr/>
                    <a:lstStyle/>
                    <a:p>
                      <a:pPr algn="l"/>
                      <a:r>
                        <a:rPr sz="1000" b="0">
                          <a:solidFill>
                            <a:srgbClr val="202D34"/>
                          </a:solidFill>
                        </a:rPr>
                        <a:t>3.2</a:t>
                      </a:r>
                    </a:p>
                  </a:txBody>
                  <a:tcPr marL="45720" marR="45720" marT="27432" marB="27432">
                    <a:solidFill>
                      <a:srgbClr val="EEF6F6"/>
                    </a:solidFill>
                  </a:tcPr>
                </a:tc>
                <a:extLst>
                  <a:ext uri="{0D108BD9-81ED-4DB2-BD59-A6C34878D82A}">
                    <a16:rowId xmlns:a16="http://schemas.microsoft.com/office/drawing/2014/main" val="10008"/>
                  </a:ext>
                </a:extLst>
              </a:tr>
              <a:tr h="434340">
                <a:tc>
                  <a:txBody>
                    <a:bodyPr/>
                    <a:lstStyle/>
                    <a:p>
                      <a:pPr algn="l"/>
                      <a:r>
                        <a:rPr sz="1000" b="0">
                          <a:solidFill>
                            <a:srgbClr val="202D34"/>
                          </a:solidFill>
                        </a:rPr>
                        <a:t>I</a:t>
                      </a:r>
                    </a:p>
                  </a:txBody>
                  <a:tcPr marL="45720" marR="45720" marT="27432" marB="27432">
                    <a:solidFill>
                      <a:srgbClr val="FFFFFF"/>
                    </a:solidFill>
                  </a:tcPr>
                </a:tc>
                <a:tc>
                  <a:txBody>
                    <a:bodyPr/>
                    <a:lstStyle/>
                    <a:p>
                      <a:pPr algn="l"/>
                      <a:r>
                        <a:rPr sz="1000" b="0">
                          <a:solidFill>
                            <a:srgbClr val="202D34"/>
                          </a:solidFill>
                        </a:rPr>
                        <a:t>Closure</a:t>
                      </a:r>
                    </a:p>
                  </a:txBody>
                  <a:tcPr marL="45720" marR="45720" marT="27432" marB="27432">
                    <a:solidFill>
                      <a:srgbClr val="FFFFFF"/>
                    </a:solidFill>
                  </a:tcPr>
                </a:tc>
                <a:tc>
                  <a:txBody>
                    <a:bodyPr/>
                    <a:lstStyle/>
                    <a:p>
                      <a:pPr algn="l"/>
                      <a:r>
                        <a:rPr sz="1000" b="0">
                          <a:solidFill>
                            <a:srgbClr val="202D34"/>
                          </a:solidFill>
                        </a:rPr>
                        <a:t>H</a:t>
                      </a:r>
                    </a:p>
                  </a:txBody>
                  <a:tcPr marL="45720" marR="45720" marT="27432" marB="27432">
                    <a:solidFill>
                      <a:srgbClr val="FFFFFF"/>
                    </a:solidFill>
                  </a:tcPr>
                </a:tc>
                <a:tc>
                  <a:txBody>
                    <a:bodyPr/>
                    <a:lstStyle/>
                    <a:p>
                      <a:pPr algn="l"/>
                      <a:r>
                        <a:rPr sz="1000" b="0">
                          <a:solidFill>
                            <a:srgbClr val="202D34"/>
                          </a:solidFill>
                        </a:rPr>
                        <a:t>1</a:t>
                      </a:r>
                    </a:p>
                  </a:txBody>
                  <a:tcPr marL="45720" marR="45720" marT="27432" marB="27432">
                    <a:solidFill>
                      <a:srgbClr val="FFFFFF"/>
                    </a:solidFill>
                  </a:tcPr>
                </a:tc>
                <a:tc>
                  <a:txBody>
                    <a:bodyPr/>
                    <a:lstStyle/>
                    <a:p>
                      <a:pPr algn="l"/>
                      <a:r>
                        <a:rPr sz="1000" b="0">
                          <a:solidFill>
                            <a:srgbClr val="202D34"/>
                          </a:solidFill>
                        </a:rPr>
                        <a:t>1</a:t>
                      </a:r>
                    </a:p>
                  </a:txBody>
                  <a:tcPr marL="45720" marR="45720" marT="27432" marB="27432">
                    <a:solidFill>
                      <a:srgbClr val="FFFFFF"/>
                    </a:solidFill>
                  </a:tcPr>
                </a:tc>
                <a:tc>
                  <a:txBody>
                    <a:bodyPr/>
                    <a:lstStyle/>
                    <a:p>
                      <a:pPr algn="l"/>
                      <a:r>
                        <a:rPr sz="1000" b="0">
                          <a:solidFill>
                            <a:srgbClr val="202D34"/>
                          </a:solidFill>
                        </a:rPr>
                        <a:t>2</a:t>
                      </a:r>
                    </a:p>
                  </a:txBody>
                  <a:tcPr marL="45720" marR="45720" marT="27432" marB="27432">
                    <a:solidFill>
                      <a:srgbClr val="FFFFFF"/>
                    </a:solidFill>
                  </a:tcPr>
                </a:tc>
                <a:tc>
                  <a:txBody>
                    <a:bodyPr/>
                    <a:lstStyle/>
                    <a:p>
                      <a:pPr algn="l"/>
                      <a:r>
                        <a:rPr sz="1000" b="0" dirty="0">
                          <a:solidFill>
                            <a:srgbClr val="202D34"/>
                          </a:solidFill>
                        </a:rPr>
                        <a:t>1.2</a:t>
                      </a:r>
                    </a:p>
                  </a:txBody>
                  <a:tcPr marL="45720" marR="45720" marT="27432" marB="27432">
                    <a:solidFill>
                      <a:srgbClr val="FFFFFF"/>
                    </a:solidFill>
                  </a:tcPr>
                </a:tc>
                <a:extLst>
                  <a:ext uri="{0D108BD9-81ED-4DB2-BD59-A6C34878D82A}">
                    <a16:rowId xmlns:a16="http://schemas.microsoft.com/office/drawing/2014/main" val="10009"/>
                  </a:ext>
                </a:extLst>
              </a:tr>
            </a:tbl>
          </a:graphicData>
        </a:graphic>
      </p:graphicFrame>
      <p:sp>
        <p:nvSpPr>
          <p:cNvPr id="5" name="Rounded Rectangle 4"/>
          <p:cNvSpPr/>
          <p:nvPr/>
        </p:nvSpPr>
        <p:spPr>
          <a:xfrm>
            <a:off x="914400" y="5669280"/>
            <a:ext cx="5120640" cy="566928"/>
          </a:xfrm>
          <a:prstGeom prst="roundRect">
            <a:avLst/>
          </a:prstGeom>
          <a:solidFill>
            <a:srgbClr val="EFEBD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dirty="0">
                <a:solidFill>
                  <a:srgbClr val="008080"/>
                </a:solidFill>
              </a:rPr>
              <a:t>Formula</a:t>
            </a:r>
          </a:p>
          <a:p>
            <a:pPr>
              <a:defRPr sz="1400">
                <a:solidFill>
                  <a:srgbClr val="202D34"/>
                </a:solidFill>
              </a:defRPr>
            </a:pPr>
            <a:r>
              <a:rPr dirty="0"/>
              <a:t>Expected Time = (O + 4M + P) / 6</a:t>
            </a:r>
            <a:r>
              <a:rPr lang="en-GB" dirty="0"/>
              <a:t>   </a:t>
            </a:r>
            <a:endParaRPr dirty="0"/>
          </a:p>
        </p:txBody>
      </p:sp>
      <p:sp>
        <p:nvSpPr>
          <p:cNvPr id="6" name="Rounded Rectangle 5"/>
          <p:cNvSpPr/>
          <p:nvPr/>
        </p:nvSpPr>
        <p:spPr>
          <a:xfrm>
            <a:off x="6492240" y="5669280"/>
            <a:ext cx="4480560" cy="566928"/>
          </a:xfrm>
          <a:prstGeom prst="roundRect">
            <a:avLst/>
          </a:prstGeom>
          <a:solidFill>
            <a:srgbClr val="EFEBD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Estimated duration</a:t>
            </a:r>
          </a:p>
          <a:p>
            <a:pPr>
              <a:defRPr sz="1400">
                <a:solidFill>
                  <a:srgbClr val="202D34"/>
                </a:solidFill>
              </a:defRPr>
            </a:pPr>
            <a:r>
              <a:t>Critical path estimate: 19.2 weeks</a:t>
            </a:r>
          </a:p>
        </p:txBody>
      </p:sp>
      <p:sp>
        <p:nvSpPr>
          <p:cNvPr id="8" name="TextBox 7">
            <a:extLst>
              <a:ext uri="{FF2B5EF4-FFF2-40B4-BE49-F238E27FC236}">
                <a16:creationId xmlns:a16="http://schemas.microsoft.com/office/drawing/2014/main" id="{34B3D1B4-D0C4-A126-5140-3524B728E595}"/>
              </a:ext>
            </a:extLst>
          </p:cNvPr>
          <p:cNvSpPr txBox="1"/>
          <p:nvPr/>
        </p:nvSpPr>
        <p:spPr>
          <a:xfrm>
            <a:off x="914400" y="6280588"/>
            <a:ext cx="2876550" cy="276999"/>
          </a:xfrm>
          <a:prstGeom prst="rect">
            <a:avLst/>
          </a:prstGeom>
          <a:noFill/>
        </p:spPr>
        <p:txBody>
          <a:bodyPr wrap="square">
            <a:spAutoFit/>
          </a:bodyPr>
          <a:lstStyle/>
          <a:p>
            <a:r>
              <a:rPr lang="en-GB" sz="1200" dirty="0">
                <a:effectLst/>
                <a:latin typeface="Arial" panose="020B0604020202020204" pitchFamily="34" charset="0"/>
                <a:ea typeface="Coloplast" pitchFamily="2" charset="0"/>
              </a:rPr>
              <a:t>Project Management Institute, 2021</a:t>
            </a:r>
            <a:endParaRPr lang="en-GB"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2920" y="292608"/>
            <a:ext cx="11155680" cy="685800"/>
          </a:xfrm>
          <a:prstGeom prst="rect">
            <a:avLst/>
          </a:prstGeom>
          <a:noFill/>
        </p:spPr>
        <p:txBody>
          <a:bodyPr wrap="none">
            <a:spAutoFit/>
          </a:bodyPr>
          <a:lstStyle/>
          <a:p>
            <a:r>
              <a:rPr sz="3400" b="1">
                <a:solidFill>
                  <a:srgbClr val="202D34"/>
                </a:solidFill>
              </a:rPr>
              <a:t>CPM Network &amp; Critical Path</a:t>
            </a:r>
          </a:p>
        </p:txBody>
      </p:sp>
      <p:sp>
        <p:nvSpPr>
          <p:cNvPr id="3" name="Rectangle 2"/>
          <p:cNvSpPr/>
          <p:nvPr/>
        </p:nvSpPr>
        <p:spPr>
          <a:xfrm>
            <a:off x="530352" y="941832"/>
            <a:ext cx="1325880" cy="54864"/>
          </a:xfrm>
          <a:prstGeom prst="rect">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Oval 3"/>
          <p:cNvSpPr/>
          <p:nvPr/>
        </p:nvSpPr>
        <p:spPr>
          <a:xfrm>
            <a:off x="457200"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A</a:t>
            </a:r>
          </a:p>
        </p:txBody>
      </p:sp>
      <p:sp>
        <p:nvSpPr>
          <p:cNvPr id="5" name="TextBox 4"/>
          <p:cNvSpPr txBox="1"/>
          <p:nvPr/>
        </p:nvSpPr>
        <p:spPr>
          <a:xfrm>
            <a:off x="292608" y="2697480"/>
            <a:ext cx="1005840" cy="320040"/>
          </a:xfrm>
          <a:prstGeom prst="rect">
            <a:avLst/>
          </a:prstGeom>
          <a:noFill/>
        </p:spPr>
        <p:txBody>
          <a:bodyPr wrap="none">
            <a:spAutoFit/>
          </a:bodyPr>
          <a:lstStyle/>
          <a:p>
            <a:pPr algn="ctr"/>
            <a:r>
              <a:rPr sz="900"/>
              <a:t>Cost</a:t>
            </a:r>
          </a:p>
        </p:txBody>
      </p:sp>
      <p:cxnSp>
        <p:nvCxnSpPr>
          <p:cNvPr id="6" name="Connector 5"/>
          <p:cNvCxnSpPr/>
          <p:nvPr/>
        </p:nvCxnSpPr>
        <p:spPr>
          <a:xfrm>
            <a:off x="1143000" y="2267712"/>
            <a:ext cx="594360" cy="0"/>
          </a:xfrm>
          <a:prstGeom prst="line">
            <a:avLst/>
          </a:prstGeom>
          <a:ln w="25400">
            <a:solidFill>
              <a:srgbClr val="1C3D46"/>
            </a:solidFill>
          </a:ln>
        </p:spPr>
        <p:style>
          <a:lnRef idx="2">
            <a:schemeClr val="accent1"/>
          </a:lnRef>
          <a:fillRef idx="0">
            <a:schemeClr val="accent1"/>
          </a:fillRef>
          <a:effectRef idx="1">
            <a:schemeClr val="accent1"/>
          </a:effectRef>
          <a:fontRef idx="minor">
            <a:schemeClr val="tx1"/>
          </a:fontRef>
        </p:style>
      </p:cxnSp>
      <p:sp>
        <p:nvSpPr>
          <p:cNvPr id="7" name="Oval 6"/>
          <p:cNvSpPr/>
          <p:nvPr/>
        </p:nvSpPr>
        <p:spPr>
          <a:xfrm>
            <a:off x="1737360"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B</a:t>
            </a:r>
          </a:p>
        </p:txBody>
      </p:sp>
      <p:sp>
        <p:nvSpPr>
          <p:cNvPr id="8" name="TextBox 7"/>
          <p:cNvSpPr txBox="1"/>
          <p:nvPr/>
        </p:nvSpPr>
        <p:spPr>
          <a:xfrm>
            <a:off x="1572768" y="2697480"/>
            <a:ext cx="1005840" cy="320040"/>
          </a:xfrm>
          <a:prstGeom prst="rect">
            <a:avLst/>
          </a:prstGeom>
          <a:noFill/>
        </p:spPr>
        <p:txBody>
          <a:bodyPr wrap="none">
            <a:spAutoFit/>
          </a:bodyPr>
          <a:lstStyle/>
          <a:p>
            <a:pPr algn="ctr"/>
            <a:r>
              <a:rPr sz="900"/>
              <a:t>Review</a:t>
            </a:r>
          </a:p>
        </p:txBody>
      </p:sp>
      <p:cxnSp>
        <p:nvCxnSpPr>
          <p:cNvPr id="9" name="Connector 8"/>
          <p:cNvCxnSpPr/>
          <p:nvPr/>
        </p:nvCxnSpPr>
        <p:spPr>
          <a:xfrm>
            <a:off x="2423160" y="2267712"/>
            <a:ext cx="594360" cy="0"/>
          </a:xfrm>
          <a:prstGeom prst="line">
            <a:avLst/>
          </a:prstGeom>
          <a:ln w="25400">
            <a:solidFill>
              <a:srgbClr val="1C3D46"/>
            </a:solidFill>
          </a:ln>
        </p:spPr>
        <p:style>
          <a:lnRef idx="2">
            <a:schemeClr val="accent1"/>
          </a:lnRef>
          <a:fillRef idx="0">
            <a:schemeClr val="accent1"/>
          </a:fillRef>
          <a:effectRef idx="1">
            <a:schemeClr val="accent1"/>
          </a:effectRef>
          <a:fontRef idx="minor">
            <a:schemeClr val="tx1"/>
          </a:fontRef>
        </p:style>
      </p:cxnSp>
      <p:sp>
        <p:nvSpPr>
          <p:cNvPr id="10" name="Oval 9"/>
          <p:cNvSpPr/>
          <p:nvPr/>
        </p:nvSpPr>
        <p:spPr>
          <a:xfrm>
            <a:off x="3017520"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C</a:t>
            </a:r>
          </a:p>
        </p:txBody>
      </p:sp>
      <p:sp>
        <p:nvSpPr>
          <p:cNvPr id="11" name="TextBox 10"/>
          <p:cNvSpPr txBox="1"/>
          <p:nvPr/>
        </p:nvSpPr>
        <p:spPr>
          <a:xfrm>
            <a:off x="2852927" y="2697480"/>
            <a:ext cx="1005840" cy="320040"/>
          </a:xfrm>
          <a:prstGeom prst="rect">
            <a:avLst/>
          </a:prstGeom>
          <a:noFill/>
        </p:spPr>
        <p:txBody>
          <a:bodyPr wrap="none">
            <a:spAutoFit/>
          </a:bodyPr>
          <a:lstStyle/>
          <a:p>
            <a:pPr algn="ctr"/>
            <a:r>
              <a:rPr sz="900"/>
              <a:t>Supplier</a:t>
            </a:r>
          </a:p>
        </p:txBody>
      </p:sp>
      <p:cxnSp>
        <p:nvCxnSpPr>
          <p:cNvPr id="12" name="Connector 11"/>
          <p:cNvCxnSpPr/>
          <p:nvPr/>
        </p:nvCxnSpPr>
        <p:spPr>
          <a:xfrm>
            <a:off x="3703320" y="2267712"/>
            <a:ext cx="594359" cy="0"/>
          </a:xfrm>
          <a:prstGeom prst="line">
            <a:avLst/>
          </a:prstGeom>
          <a:ln w="25400">
            <a:solidFill>
              <a:srgbClr val="1C3D46"/>
            </a:solidFill>
          </a:ln>
        </p:spPr>
        <p:style>
          <a:lnRef idx="2">
            <a:schemeClr val="accent1"/>
          </a:lnRef>
          <a:fillRef idx="0">
            <a:schemeClr val="accent1"/>
          </a:fillRef>
          <a:effectRef idx="1">
            <a:schemeClr val="accent1"/>
          </a:effectRef>
          <a:fontRef idx="minor">
            <a:schemeClr val="tx1"/>
          </a:fontRef>
        </p:style>
      </p:cxnSp>
      <p:sp>
        <p:nvSpPr>
          <p:cNvPr id="13" name="Oval 12"/>
          <p:cNvSpPr/>
          <p:nvPr/>
        </p:nvSpPr>
        <p:spPr>
          <a:xfrm>
            <a:off x="4297679"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D</a:t>
            </a:r>
          </a:p>
        </p:txBody>
      </p:sp>
      <p:sp>
        <p:nvSpPr>
          <p:cNvPr id="14" name="TextBox 13"/>
          <p:cNvSpPr txBox="1"/>
          <p:nvPr/>
        </p:nvSpPr>
        <p:spPr>
          <a:xfrm>
            <a:off x="4133087" y="2697480"/>
            <a:ext cx="1005840" cy="320040"/>
          </a:xfrm>
          <a:prstGeom prst="rect">
            <a:avLst/>
          </a:prstGeom>
          <a:noFill/>
        </p:spPr>
        <p:txBody>
          <a:bodyPr wrap="none">
            <a:spAutoFit/>
          </a:bodyPr>
          <a:lstStyle/>
          <a:p>
            <a:pPr algn="ctr"/>
            <a:r>
              <a:rPr sz="900"/>
              <a:t>Pilot prep</a:t>
            </a:r>
          </a:p>
        </p:txBody>
      </p:sp>
      <p:cxnSp>
        <p:nvCxnSpPr>
          <p:cNvPr id="15" name="Connector 14"/>
          <p:cNvCxnSpPr/>
          <p:nvPr/>
        </p:nvCxnSpPr>
        <p:spPr>
          <a:xfrm>
            <a:off x="4983479" y="2267712"/>
            <a:ext cx="594361" cy="0"/>
          </a:xfrm>
          <a:prstGeom prst="line">
            <a:avLst/>
          </a:prstGeom>
          <a:ln w="25400">
            <a:solidFill>
              <a:srgbClr val="1C3D46"/>
            </a:solidFill>
          </a:ln>
        </p:spPr>
        <p:style>
          <a:lnRef idx="2">
            <a:schemeClr val="accent1"/>
          </a:lnRef>
          <a:fillRef idx="0">
            <a:schemeClr val="accent1"/>
          </a:fillRef>
          <a:effectRef idx="1">
            <a:schemeClr val="accent1"/>
          </a:effectRef>
          <a:fontRef idx="minor">
            <a:schemeClr val="tx1"/>
          </a:fontRef>
        </p:style>
      </p:cxnSp>
      <p:sp>
        <p:nvSpPr>
          <p:cNvPr id="16" name="Oval 15"/>
          <p:cNvSpPr/>
          <p:nvPr/>
        </p:nvSpPr>
        <p:spPr>
          <a:xfrm>
            <a:off x="5577840"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E</a:t>
            </a:r>
          </a:p>
        </p:txBody>
      </p:sp>
      <p:sp>
        <p:nvSpPr>
          <p:cNvPr id="17" name="TextBox 16"/>
          <p:cNvSpPr txBox="1"/>
          <p:nvPr/>
        </p:nvSpPr>
        <p:spPr>
          <a:xfrm>
            <a:off x="5413248" y="2697480"/>
            <a:ext cx="1005840" cy="320040"/>
          </a:xfrm>
          <a:prstGeom prst="rect">
            <a:avLst/>
          </a:prstGeom>
          <a:noFill/>
        </p:spPr>
        <p:txBody>
          <a:bodyPr wrap="none">
            <a:spAutoFit/>
          </a:bodyPr>
          <a:lstStyle/>
          <a:p>
            <a:pPr algn="ctr"/>
            <a:r>
              <a:rPr sz="900"/>
              <a:t>Pilot</a:t>
            </a:r>
          </a:p>
        </p:txBody>
      </p:sp>
      <p:cxnSp>
        <p:nvCxnSpPr>
          <p:cNvPr id="18" name="Connector 17"/>
          <p:cNvCxnSpPr/>
          <p:nvPr/>
        </p:nvCxnSpPr>
        <p:spPr>
          <a:xfrm>
            <a:off x="6263640" y="2267712"/>
            <a:ext cx="594360" cy="0"/>
          </a:xfrm>
          <a:prstGeom prst="line">
            <a:avLst/>
          </a:prstGeom>
          <a:ln w="25400">
            <a:solidFill>
              <a:srgbClr val="1C3D46"/>
            </a:solidFill>
          </a:ln>
        </p:spPr>
        <p:style>
          <a:lnRef idx="2">
            <a:schemeClr val="accent1"/>
          </a:lnRef>
          <a:fillRef idx="0">
            <a:schemeClr val="accent1"/>
          </a:fillRef>
          <a:effectRef idx="1">
            <a:schemeClr val="accent1"/>
          </a:effectRef>
          <a:fontRef idx="minor">
            <a:schemeClr val="tx1"/>
          </a:fontRef>
        </p:style>
      </p:cxnSp>
      <p:sp>
        <p:nvSpPr>
          <p:cNvPr id="19" name="Oval 18"/>
          <p:cNvSpPr/>
          <p:nvPr/>
        </p:nvSpPr>
        <p:spPr>
          <a:xfrm>
            <a:off x="6858000"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F</a:t>
            </a:r>
          </a:p>
        </p:txBody>
      </p:sp>
      <p:sp>
        <p:nvSpPr>
          <p:cNvPr id="20" name="TextBox 19"/>
          <p:cNvSpPr txBox="1"/>
          <p:nvPr/>
        </p:nvSpPr>
        <p:spPr>
          <a:xfrm>
            <a:off x="6693408" y="2697480"/>
            <a:ext cx="1005840" cy="320040"/>
          </a:xfrm>
          <a:prstGeom prst="rect">
            <a:avLst/>
          </a:prstGeom>
          <a:noFill/>
        </p:spPr>
        <p:txBody>
          <a:bodyPr wrap="none">
            <a:spAutoFit/>
          </a:bodyPr>
          <a:lstStyle/>
          <a:p>
            <a:pPr algn="ctr"/>
            <a:r>
              <a:rPr sz="900"/>
              <a:t>Feedback</a:t>
            </a:r>
          </a:p>
        </p:txBody>
      </p:sp>
      <p:cxnSp>
        <p:nvCxnSpPr>
          <p:cNvPr id="21" name="Connector 20"/>
          <p:cNvCxnSpPr/>
          <p:nvPr/>
        </p:nvCxnSpPr>
        <p:spPr>
          <a:xfrm>
            <a:off x="7543800" y="2267712"/>
            <a:ext cx="594360" cy="0"/>
          </a:xfrm>
          <a:prstGeom prst="line">
            <a:avLst/>
          </a:prstGeom>
          <a:ln w="25400">
            <a:solidFill>
              <a:srgbClr val="1C3D46"/>
            </a:solidFill>
          </a:ln>
        </p:spPr>
        <p:style>
          <a:lnRef idx="2">
            <a:schemeClr val="accent1"/>
          </a:lnRef>
          <a:fillRef idx="0">
            <a:schemeClr val="accent1"/>
          </a:fillRef>
          <a:effectRef idx="1">
            <a:schemeClr val="accent1"/>
          </a:effectRef>
          <a:fontRef idx="minor">
            <a:schemeClr val="tx1"/>
          </a:fontRef>
        </p:style>
      </p:cxnSp>
      <p:sp>
        <p:nvSpPr>
          <p:cNvPr id="22" name="Oval 21"/>
          <p:cNvSpPr/>
          <p:nvPr/>
        </p:nvSpPr>
        <p:spPr>
          <a:xfrm>
            <a:off x="8138159"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G</a:t>
            </a:r>
          </a:p>
        </p:txBody>
      </p:sp>
      <p:sp>
        <p:nvSpPr>
          <p:cNvPr id="23" name="TextBox 22"/>
          <p:cNvSpPr txBox="1"/>
          <p:nvPr/>
        </p:nvSpPr>
        <p:spPr>
          <a:xfrm>
            <a:off x="7973567" y="2697480"/>
            <a:ext cx="1005840" cy="320040"/>
          </a:xfrm>
          <a:prstGeom prst="rect">
            <a:avLst/>
          </a:prstGeom>
          <a:noFill/>
        </p:spPr>
        <p:txBody>
          <a:bodyPr wrap="none">
            <a:spAutoFit/>
          </a:bodyPr>
          <a:lstStyle/>
          <a:p>
            <a:pPr algn="ctr"/>
            <a:r>
              <a:rPr sz="900"/>
              <a:t>Approval</a:t>
            </a:r>
          </a:p>
        </p:txBody>
      </p:sp>
      <p:cxnSp>
        <p:nvCxnSpPr>
          <p:cNvPr id="24" name="Connector 23"/>
          <p:cNvCxnSpPr/>
          <p:nvPr/>
        </p:nvCxnSpPr>
        <p:spPr>
          <a:xfrm>
            <a:off x="8823959" y="2267712"/>
            <a:ext cx="594360" cy="0"/>
          </a:xfrm>
          <a:prstGeom prst="line">
            <a:avLst/>
          </a:prstGeom>
          <a:ln w="25400">
            <a:solidFill>
              <a:srgbClr val="1C3D46"/>
            </a:solidFill>
          </a:ln>
        </p:spPr>
        <p:style>
          <a:lnRef idx="2">
            <a:schemeClr val="accent1"/>
          </a:lnRef>
          <a:fillRef idx="0">
            <a:schemeClr val="accent1"/>
          </a:fillRef>
          <a:effectRef idx="1">
            <a:schemeClr val="accent1"/>
          </a:effectRef>
          <a:fontRef idx="minor">
            <a:schemeClr val="tx1"/>
          </a:fontRef>
        </p:style>
      </p:cxnSp>
      <p:sp>
        <p:nvSpPr>
          <p:cNvPr id="25" name="Oval 24"/>
          <p:cNvSpPr/>
          <p:nvPr/>
        </p:nvSpPr>
        <p:spPr>
          <a:xfrm>
            <a:off x="9418319"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H</a:t>
            </a:r>
          </a:p>
        </p:txBody>
      </p:sp>
      <p:sp>
        <p:nvSpPr>
          <p:cNvPr id="26" name="TextBox 25"/>
          <p:cNvSpPr txBox="1"/>
          <p:nvPr/>
        </p:nvSpPr>
        <p:spPr>
          <a:xfrm>
            <a:off x="9253728" y="2697480"/>
            <a:ext cx="1005840" cy="320040"/>
          </a:xfrm>
          <a:prstGeom prst="rect">
            <a:avLst/>
          </a:prstGeom>
          <a:noFill/>
        </p:spPr>
        <p:txBody>
          <a:bodyPr wrap="none">
            <a:spAutoFit/>
          </a:bodyPr>
          <a:lstStyle/>
          <a:p>
            <a:pPr algn="ctr"/>
            <a:r>
              <a:rPr sz="900"/>
              <a:t>Launch</a:t>
            </a:r>
          </a:p>
        </p:txBody>
      </p:sp>
      <p:cxnSp>
        <p:nvCxnSpPr>
          <p:cNvPr id="27" name="Connector 26"/>
          <p:cNvCxnSpPr/>
          <p:nvPr/>
        </p:nvCxnSpPr>
        <p:spPr>
          <a:xfrm>
            <a:off x="10104119" y="2267712"/>
            <a:ext cx="594361" cy="0"/>
          </a:xfrm>
          <a:prstGeom prst="line">
            <a:avLst/>
          </a:prstGeom>
          <a:ln w="25400">
            <a:solidFill>
              <a:srgbClr val="1C3D46"/>
            </a:solidFill>
          </a:ln>
        </p:spPr>
        <p:style>
          <a:lnRef idx="2">
            <a:schemeClr val="accent1"/>
          </a:lnRef>
          <a:fillRef idx="0">
            <a:schemeClr val="accent1"/>
          </a:fillRef>
          <a:effectRef idx="1">
            <a:schemeClr val="accent1"/>
          </a:effectRef>
          <a:fontRef idx="minor">
            <a:schemeClr val="tx1"/>
          </a:fontRef>
        </p:style>
      </p:cxnSp>
      <p:sp>
        <p:nvSpPr>
          <p:cNvPr id="28" name="Oval 27"/>
          <p:cNvSpPr/>
          <p:nvPr/>
        </p:nvSpPr>
        <p:spPr>
          <a:xfrm>
            <a:off x="10698480" y="1920240"/>
            <a:ext cx="685800" cy="685800"/>
          </a:xfrm>
          <a:prstGeom prst="ellipse">
            <a:avLst/>
          </a:prstGeom>
          <a:solidFill>
            <a:srgbClr val="008080"/>
          </a:solidFill>
          <a:ln>
            <a:solidFill>
              <a:srgbClr val="00808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I</a:t>
            </a:r>
          </a:p>
        </p:txBody>
      </p:sp>
      <p:sp>
        <p:nvSpPr>
          <p:cNvPr id="29" name="TextBox 28"/>
          <p:cNvSpPr txBox="1"/>
          <p:nvPr/>
        </p:nvSpPr>
        <p:spPr>
          <a:xfrm>
            <a:off x="10533888" y="2697480"/>
            <a:ext cx="1005840" cy="320040"/>
          </a:xfrm>
          <a:prstGeom prst="rect">
            <a:avLst/>
          </a:prstGeom>
          <a:noFill/>
        </p:spPr>
        <p:txBody>
          <a:bodyPr wrap="none">
            <a:spAutoFit/>
          </a:bodyPr>
          <a:lstStyle/>
          <a:p>
            <a:pPr algn="ctr"/>
            <a:r>
              <a:rPr sz="900"/>
              <a:t>Closure</a:t>
            </a:r>
          </a:p>
        </p:txBody>
      </p:sp>
      <p:sp>
        <p:nvSpPr>
          <p:cNvPr id="30" name="Rounded Rectangle 29"/>
          <p:cNvSpPr/>
          <p:nvPr/>
        </p:nvSpPr>
        <p:spPr>
          <a:xfrm>
            <a:off x="914400" y="3977639"/>
            <a:ext cx="5120640" cy="100584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Critical path</a:t>
            </a:r>
          </a:p>
          <a:p>
            <a:pPr>
              <a:defRPr sz="1400">
                <a:solidFill>
                  <a:srgbClr val="202D34"/>
                </a:solidFill>
              </a:defRPr>
            </a:pPr>
            <a:r>
              <a:t>A → B → C → D → E → F → G → H → I</a:t>
            </a:r>
          </a:p>
        </p:txBody>
      </p:sp>
      <p:sp>
        <p:nvSpPr>
          <p:cNvPr id="31" name="Rounded Rectangle 30"/>
          <p:cNvSpPr/>
          <p:nvPr/>
        </p:nvSpPr>
        <p:spPr>
          <a:xfrm>
            <a:off x="6400800" y="3977639"/>
            <a:ext cx="4754880" cy="1005840"/>
          </a:xfrm>
          <a:prstGeom prst="roundRect">
            <a:avLst/>
          </a:prstGeom>
          <a:solidFill>
            <a:srgbClr val="FFFFFF"/>
          </a:solidFill>
          <a:ln>
            <a:solidFill>
              <a:srgbClr val="DCDCDC"/>
            </a:solidFill>
          </a:ln>
        </p:spPr>
        <p:style>
          <a:lnRef idx="1">
            <a:schemeClr val="accent1"/>
          </a:lnRef>
          <a:fillRef idx="3">
            <a:schemeClr val="accent1"/>
          </a:fillRef>
          <a:effectRef idx="2">
            <a:schemeClr val="accent1"/>
          </a:effectRef>
          <a:fontRef idx="minor">
            <a:schemeClr val="lt1"/>
          </a:fontRef>
        </p:style>
        <p:txBody>
          <a:bodyPr lIns="137160" tIns="91440" rIns="137160" rtlCol="0" anchor="ctr"/>
          <a:lstStyle/>
          <a:p>
            <a:pPr algn="ctr"/>
            <a:r>
              <a:rPr sz="1700" b="1">
                <a:solidFill>
                  <a:srgbClr val="008080"/>
                </a:solidFill>
              </a:rPr>
              <a:t>Project control meaning</a:t>
            </a:r>
          </a:p>
          <a:p>
            <a:pPr>
              <a:defRPr sz="1400">
                <a:solidFill>
                  <a:srgbClr val="202D34"/>
                </a:solidFill>
              </a:defRPr>
            </a:pPr>
            <a:r>
              <a:t>Any delay on the critical path delays the whole project.</a:t>
            </a:r>
          </a:p>
        </p:txBody>
      </p:sp>
      <p:sp>
        <p:nvSpPr>
          <p:cNvPr id="33" name="TextBox 32">
            <a:extLst>
              <a:ext uri="{FF2B5EF4-FFF2-40B4-BE49-F238E27FC236}">
                <a16:creationId xmlns:a16="http://schemas.microsoft.com/office/drawing/2014/main" id="{76C51EFB-6E1B-A885-EB5E-A31E00B6B903}"/>
              </a:ext>
            </a:extLst>
          </p:cNvPr>
          <p:cNvSpPr txBox="1"/>
          <p:nvPr/>
        </p:nvSpPr>
        <p:spPr>
          <a:xfrm>
            <a:off x="9095613" y="5666599"/>
            <a:ext cx="2876550" cy="276999"/>
          </a:xfrm>
          <a:prstGeom prst="rect">
            <a:avLst/>
          </a:prstGeom>
          <a:noFill/>
        </p:spPr>
        <p:txBody>
          <a:bodyPr wrap="square">
            <a:spAutoFit/>
          </a:bodyPr>
          <a:lstStyle/>
          <a:p>
            <a:r>
              <a:rPr lang="en-GB" sz="1200" dirty="0">
                <a:effectLst/>
                <a:latin typeface="Arial" panose="020B0604020202020204" pitchFamily="34" charset="0"/>
                <a:ea typeface="Coloplast" pitchFamily="2" charset="0"/>
              </a:rPr>
              <a:t>Project Management Institute, 2021</a:t>
            </a:r>
            <a:endParaRPr lang="en-GB"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38912" y="292608"/>
            <a:ext cx="10972800" cy="457200"/>
          </a:xfrm>
          <a:prstGeom prst="rect">
            <a:avLst/>
          </a:prstGeom>
          <a:noFill/>
          <a:ln/>
        </p:spPr>
        <p:txBody>
          <a:bodyPr wrap="square" lIns="0" tIns="0" rIns="0" bIns="0" rtlCol="0" anchor="ctr"/>
          <a:lstStyle/>
          <a:p>
            <a:pPr marL="0" indent="0">
              <a:buNone/>
            </a:pPr>
            <a:r>
              <a:rPr lang="en-US" sz="3000" b="1" dirty="0">
                <a:solidFill>
                  <a:srgbClr val="20343B"/>
                </a:solidFill>
                <a:latin typeface="Aptos Display" pitchFamily="34" charset="0"/>
                <a:ea typeface="Aptos Display" pitchFamily="34" charset="-122"/>
                <a:cs typeface="Aptos Display" pitchFamily="34" charset="-120"/>
              </a:rPr>
              <a:t>Budget &amp; Financial Benefits</a:t>
            </a:r>
            <a:endParaRPr lang="en-US" sz="3000" dirty="0"/>
          </a:p>
        </p:txBody>
      </p:sp>
      <p:sp>
        <p:nvSpPr>
          <p:cNvPr id="4" name="Shape 2"/>
          <p:cNvSpPr/>
          <p:nvPr/>
        </p:nvSpPr>
        <p:spPr>
          <a:xfrm>
            <a:off x="448056" y="841248"/>
            <a:ext cx="1417320" cy="50292"/>
          </a:xfrm>
          <a:prstGeom prst="rect">
            <a:avLst/>
          </a:prstGeom>
          <a:solidFill>
            <a:srgbClr val="00788C"/>
          </a:solidFill>
          <a:ln w="12700">
            <a:solidFill>
              <a:srgbClr val="00788C"/>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806970549"/>
              </p:ext>
            </p:extLst>
          </p:nvPr>
        </p:nvGraphicFramePr>
        <p:xfrm>
          <a:off x="392454" y="1264156"/>
          <a:ext cx="5889474" cy="3790190"/>
        </p:xfrm>
        <a:graphic>
          <a:graphicData uri="http://schemas.openxmlformats.org/drawingml/2006/table">
            <a:tbl>
              <a:tblPr/>
              <a:tblGrid>
                <a:gridCol w="2944737">
                  <a:extLst>
                    <a:ext uri="{9D8B030D-6E8A-4147-A177-3AD203B41FA5}">
                      <a16:colId xmlns:a16="http://schemas.microsoft.com/office/drawing/2014/main" val="20000"/>
                    </a:ext>
                  </a:extLst>
                </a:gridCol>
                <a:gridCol w="2944737">
                  <a:extLst>
                    <a:ext uri="{9D8B030D-6E8A-4147-A177-3AD203B41FA5}">
                      <a16:colId xmlns:a16="http://schemas.microsoft.com/office/drawing/2014/main" val="20001"/>
                    </a:ext>
                  </a:extLst>
                </a:gridCol>
              </a:tblGrid>
              <a:tr h="758038">
                <a:tc>
                  <a:txBody>
                    <a:bodyPr/>
                    <a:lstStyle/>
                    <a:p>
                      <a:pPr marL="0" indent="0" algn="ctr">
                        <a:buNone/>
                      </a:pPr>
                      <a:r>
                        <a:rPr lang="en-US" sz="2400" b="1" dirty="0">
                          <a:solidFill>
                            <a:srgbClr val="FFFFFF"/>
                          </a:solidFill>
                          <a:latin typeface="Aptos" pitchFamily="34" charset="0"/>
                          <a:ea typeface="Aptos" pitchFamily="34" charset="-122"/>
                          <a:cs typeface="Aptos" pitchFamily="34" charset="-120"/>
                        </a:rPr>
                        <a:t>Initial cost item</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tc>
                  <a:txBody>
                    <a:bodyPr/>
                    <a:lstStyle/>
                    <a:p>
                      <a:pPr marL="0" indent="0" algn="ctr">
                        <a:buNone/>
                      </a:pPr>
                      <a:r>
                        <a:rPr lang="en-US" sz="2400" b="1" dirty="0">
                          <a:solidFill>
                            <a:srgbClr val="FFFFFF"/>
                          </a:solidFill>
                          <a:latin typeface="Aptos" pitchFamily="34" charset="0"/>
                          <a:ea typeface="Aptos" pitchFamily="34" charset="-122"/>
                          <a:cs typeface="Aptos" pitchFamily="34" charset="-120"/>
                        </a:rPr>
                        <a:t>Estimate</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extLst>
                  <a:ext uri="{0D108BD9-81ED-4DB2-BD59-A6C34878D82A}">
                    <a16:rowId xmlns:a16="http://schemas.microsoft.com/office/drawing/2014/main" val="10000"/>
                  </a:ext>
                </a:extLst>
              </a:tr>
              <a:tr h="758038">
                <a:tc>
                  <a:txBody>
                    <a:bodyPr/>
                    <a:lstStyle/>
                    <a:p>
                      <a:pPr marL="0" indent="0" algn="l">
                        <a:buNone/>
                      </a:pPr>
                      <a:r>
                        <a:rPr lang="en-US" sz="2400" dirty="0">
                          <a:solidFill>
                            <a:srgbClr val="20343B"/>
                          </a:solidFill>
                          <a:latin typeface="Aptos" pitchFamily="34" charset="0"/>
                          <a:ea typeface="Aptos" pitchFamily="34" charset="-122"/>
                          <a:cs typeface="Aptos" pitchFamily="34" charset="-120"/>
                        </a:rPr>
                        <a:t>Small envelope </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2400" dirty="0">
                          <a:solidFill>
                            <a:srgbClr val="20343B"/>
                          </a:solidFill>
                          <a:latin typeface="Aptos" pitchFamily="34" charset="0"/>
                          <a:ea typeface="Aptos" pitchFamily="34" charset="-122"/>
                          <a:cs typeface="Aptos" pitchFamily="34" charset="-120"/>
                        </a:rPr>
                        <a:t>£4,200</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758038">
                <a:tc>
                  <a:txBody>
                    <a:bodyPr/>
                    <a:lstStyle/>
                    <a:p>
                      <a:pPr marL="0" indent="0" algn="l">
                        <a:buNone/>
                      </a:pPr>
                      <a:r>
                        <a:rPr lang="en-US" sz="2400" dirty="0">
                          <a:solidFill>
                            <a:srgbClr val="20343B"/>
                          </a:solidFill>
                          <a:latin typeface="Aptos" pitchFamily="34" charset="0"/>
                          <a:ea typeface="Aptos" pitchFamily="34" charset="-122"/>
                          <a:cs typeface="Aptos" pitchFamily="34" charset="-120"/>
                        </a:rPr>
                        <a:t>Medium envelope </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2400" dirty="0">
                          <a:solidFill>
                            <a:srgbClr val="20343B"/>
                          </a:solidFill>
                          <a:latin typeface="Aptos" pitchFamily="34" charset="0"/>
                          <a:ea typeface="Aptos" pitchFamily="34" charset="-122"/>
                          <a:cs typeface="Aptos" pitchFamily="34" charset="-120"/>
                        </a:rPr>
                        <a:t>£3,576</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58038">
                <a:tc>
                  <a:txBody>
                    <a:bodyPr/>
                    <a:lstStyle/>
                    <a:p>
                      <a:pPr marL="0" indent="0" algn="l">
                        <a:buNone/>
                      </a:pPr>
                      <a:r>
                        <a:rPr lang="en-US" sz="2400" dirty="0">
                          <a:solidFill>
                            <a:srgbClr val="20343B"/>
                          </a:solidFill>
                          <a:latin typeface="Aptos" pitchFamily="34" charset="0"/>
                          <a:ea typeface="Aptos" pitchFamily="34" charset="-122"/>
                          <a:cs typeface="Aptos" pitchFamily="34" charset="-120"/>
                        </a:rPr>
                        <a:t>Large envelope </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2400" dirty="0">
                          <a:solidFill>
                            <a:srgbClr val="20343B"/>
                          </a:solidFill>
                          <a:latin typeface="Aptos" pitchFamily="34" charset="0"/>
                          <a:ea typeface="Aptos" pitchFamily="34" charset="-122"/>
                          <a:cs typeface="Aptos" pitchFamily="34" charset="-120"/>
                        </a:rPr>
                        <a:t>£3,643</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758038">
                <a:tc>
                  <a:txBody>
                    <a:bodyPr/>
                    <a:lstStyle/>
                    <a:p>
                      <a:pPr marL="0" indent="0" algn="l">
                        <a:buNone/>
                      </a:pPr>
                      <a:r>
                        <a:rPr lang="en-US" sz="2400" dirty="0">
                          <a:solidFill>
                            <a:srgbClr val="20343B"/>
                          </a:solidFill>
                          <a:latin typeface="Aptos" pitchFamily="34" charset="0"/>
                          <a:ea typeface="Aptos" pitchFamily="34" charset="-122"/>
                          <a:cs typeface="Aptos" pitchFamily="34" charset="-120"/>
                        </a:rPr>
                        <a:t>One-off tooling</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2400" dirty="0">
                          <a:solidFill>
                            <a:srgbClr val="20343B"/>
                          </a:solidFill>
                          <a:latin typeface="Aptos" pitchFamily="34" charset="0"/>
                          <a:ea typeface="Aptos" pitchFamily="34" charset="-122"/>
                          <a:cs typeface="Aptos" pitchFamily="34" charset="-120"/>
                        </a:rPr>
                        <a:t>£3,000–£5,000</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6" name="Shape 3"/>
          <p:cNvSpPr/>
          <p:nvPr/>
        </p:nvSpPr>
        <p:spPr>
          <a:xfrm>
            <a:off x="6446520" y="1234440"/>
            <a:ext cx="4663440" cy="868680"/>
          </a:xfrm>
          <a:prstGeom prst="roundRect">
            <a:avLst>
              <a:gd name="adj" fmla="val 8421"/>
            </a:avLst>
          </a:prstGeom>
          <a:solidFill>
            <a:srgbClr val="EAF5F3"/>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7" name="Text 4"/>
          <p:cNvSpPr/>
          <p:nvPr/>
        </p:nvSpPr>
        <p:spPr>
          <a:xfrm>
            <a:off x="6611112" y="1362456"/>
            <a:ext cx="4334256" cy="219456"/>
          </a:xfrm>
          <a:prstGeom prst="rect">
            <a:avLst/>
          </a:prstGeom>
          <a:noFill/>
          <a:ln/>
        </p:spPr>
        <p:txBody>
          <a:bodyPr wrap="square" lIns="0" tIns="0" rIns="0" bIns="0" rtlCol="0" anchor="ctr"/>
          <a:lstStyle/>
          <a:p>
            <a:pPr marL="0" indent="0">
              <a:buNone/>
            </a:pPr>
            <a:r>
              <a:rPr lang="en-US" sz="1400" b="1" dirty="0">
                <a:solidFill>
                  <a:srgbClr val="00788C"/>
                </a:solidFill>
                <a:latin typeface="Aptos Display" pitchFamily="34" charset="0"/>
                <a:ea typeface="Aptos Display" pitchFamily="34" charset="-122"/>
                <a:cs typeface="Aptos Display" pitchFamily="34" charset="-120"/>
              </a:rPr>
              <a:t>Packaging savings</a:t>
            </a:r>
            <a:endParaRPr lang="en-US" sz="1400" dirty="0"/>
          </a:p>
        </p:txBody>
      </p:sp>
      <p:sp>
        <p:nvSpPr>
          <p:cNvPr id="8" name="Text 5"/>
          <p:cNvSpPr/>
          <p:nvPr/>
        </p:nvSpPr>
        <p:spPr>
          <a:xfrm>
            <a:off x="6611112" y="1673352"/>
            <a:ext cx="4334256" cy="338328"/>
          </a:xfrm>
          <a:prstGeom prst="rect">
            <a:avLst/>
          </a:prstGeom>
          <a:noFill/>
          <a:ln/>
        </p:spPr>
        <p:txBody>
          <a:bodyPr wrap="square" lIns="254" tIns="254" rIns="254" bIns="254" rtlCol="0" anchor="ctr">
            <a:normAutofit/>
          </a:bodyPr>
          <a:lstStyle/>
          <a:p>
            <a:pPr marL="0" indent="0">
              <a:buNone/>
            </a:pPr>
            <a:r>
              <a:rPr lang="en-US" sz="1150" dirty="0">
                <a:solidFill>
                  <a:srgbClr val="20343B"/>
                </a:solidFill>
              </a:rPr>
              <a:t>Paper envelope options show up to 77% unit cost reduction.</a:t>
            </a:r>
            <a:endParaRPr lang="en-US" sz="1150" dirty="0"/>
          </a:p>
        </p:txBody>
      </p:sp>
      <p:sp>
        <p:nvSpPr>
          <p:cNvPr id="9" name="Shape 6"/>
          <p:cNvSpPr/>
          <p:nvPr/>
        </p:nvSpPr>
        <p:spPr>
          <a:xfrm>
            <a:off x="6446520" y="2423160"/>
            <a:ext cx="4663440" cy="868680"/>
          </a:xfrm>
          <a:prstGeom prst="roundRect">
            <a:avLst>
              <a:gd name="adj" fmla="val 8421"/>
            </a:avLst>
          </a:prstGeom>
          <a:solidFill>
            <a:srgbClr val="EAF5F3"/>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10" name="Text 7"/>
          <p:cNvSpPr/>
          <p:nvPr/>
        </p:nvSpPr>
        <p:spPr>
          <a:xfrm>
            <a:off x="6611112" y="2551176"/>
            <a:ext cx="4334256" cy="219456"/>
          </a:xfrm>
          <a:prstGeom prst="rect">
            <a:avLst/>
          </a:prstGeom>
          <a:noFill/>
          <a:ln/>
        </p:spPr>
        <p:txBody>
          <a:bodyPr wrap="square" lIns="0" tIns="0" rIns="0" bIns="0" rtlCol="0" anchor="ctr"/>
          <a:lstStyle/>
          <a:p>
            <a:pPr marL="0" indent="0">
              <a:buNone/>
            </a:pPr>
            <a:r>
              <a:rPr lang="en-US" sz="1400" b="1" dirty="0">
                <a:solidFill>
                  <a:srgbClr val="00788C"/>
                </a:solidFill>
                <a:latin typeface="Aptos Display" pitchFamily="34" charset="0"/>
                <a:ea typeface="Aptos Display" pitchFamily="34" charset="-122"/>
                <a:cs typeface="Aptos Display" pitchFamily="34" charset="-120"/>
              </a:rPr>
              <a:t>Postage saving</a:t>
            </a:r>
            <a:endParaRPr lang="en-US" sz="1400" dirty="0"/>
          </a:p>
        </p:txBody>
      </p:sp>
      <p:sp>
        <p:nvSpPr>
          <p:cNvPr id="5" name="Text 8"/>
          <p:cNvSpPr/>
          <p:nvPr/>
        </p:nvSpPr>
        <p:spPr>
          <a:xfrm>
            <a:off x="6611112" y="2862072"/>
            <a:ext cx="4334256" cy="338328"/>
          </a:xfrm>
          <a:prstGeom prst="rect">
            <a:avLst/>
          </a:prstGeom>
          <a:noFill/>
          <a:ln/>
        </p:spPr>
        <p:txBody>
          <a:bodyPr wrap="square" lIns="254" tIns="254" rIns="254" bIns="254" rtlCol="0" anchor="ctr">
            <a:normAutofit/>
          </a:bodyPr>
          <a:lstStyle/>
          <a:p>
            <a:pPr marL="0" indent="0">
              <a:buNone/>
            </a:pPr>
            <a:r>
              <a:rPr lang="en-US" sz="1150" dirty="0">
                <a:solidFill>
                  <a:srgbClr val="20343B"/>
                </a:solidFill>
              </a:rPr>
              <a:t>Estimated Royal Mail-related saving: approx. £6,325/year.</a:t>
            </a:r>
            <a:endParaRPr lang="en-US" sz="1150" dirty="0"/>
          </a:p>
        </p:txBody>
      </p:sp>
      <p:sp>
        <p:nvSpPr>
          <p:cNvPr id="12" name="Shape 9"/>
          <p:cNvSpPr/>
          <p:nvPr/>
        </p:nvSpPr>
        <p:spPr>
          <a:xfrm>
            <a:off x="6446520" y="3611880"/>
            <a:ext cx="4663440" cy="868680"/>
          </a:xfrm>
          <a:prstGeom prst="roundRect">
            <a:avLst>
              <a:gd name="adj" fmla="val 8421"/>
            </a:avLst>
          </a:prstGeom>
          <a:solidFill>
            <a:srgbClr val="EAF5F3"/>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13" name="Text 10"/>
          <p:cNvSpPr/>
          <p:nvPr/>
        </p:nvSpPr>
        <p:spPr>
          <a:xfrm>
            <a:off x="6611112" y="3739896"/>
            <a:ext cx="4334256" cy="219456"/>
          </a:xfrm>
          <a:prstGeom prst="rect">
            <a:avLst/>
          </a:prstGeom>
          <a:noFill/>
          <a:ln/>
        </p:spPr>
        <p:txBody>
          <a:bodyPr wrap="square" lIns="0" tIns="0" rIns="0" bIns="0" rtlCol="0" anchor="ctr"/>
          <a:lstStyle/>
          <a:p>
            <a:pPr marL="0" indent="0">
              <a:buNone/>
            </a:pPr>
            <a:r>
              <a:rPr lang="en-US" sz="1400" b="1" dirty="0">
                <a:solidFill>
                  <a:srgbClr val="00788C"/>
                </a:solidFill>
                <a:latin typeface="Aptos Display" pitchFamily="34" charset="0"/>
                <a:ea typeface="Aptos Display" pitchFamily="34" charset="-122"/>
                <a:cs typeface="Aptos Display" pitchFamily="34" charset="-120"/>
              </a:rPr>
              <a:t>Budget control</a:t>
            </a:r>
            <a:endParaRPr lang="en-US" sz="1400" dirty="0"/>
          </a:p>
        </p:txBody>
      </p:sp>
      <p:sp>
        <p:nvSpPr>
          <p:cNvPr id="14" name="Text 11"/>
          <p:cNvSpPr/>
          <p:nvPr/>
        </p:nvSpPr>
        <p:spPr>
          <a:xfrm>
            <a:off x="6611112" y="4050792"/>
            <a:ext cx="4334256" cy="338328"/>
          </a:xfrm>
          <a:prstGeom prst="rect">
            <a:avLst/>
          </a:prstGeom>
          <a:noFill/>
          <a:ln/>
        </p:spPr>
        <p:txBody>
          <a:bodyPr wrap="square" lIns="254" tIns="254" rIns="254" bIns="254" rtlCol="0" anchor="ctr">
            <a:normAutofit/>
          </a:bodyPr>
          <a:lstStyle/>
          <a:p>
            <a:pPr marL="0" indent="0">
              <a:buNone/>
            </a:pPr>
            <a:r>
              <a:rPr lang="en-US" sz="1150" dirty="0">
                <a:solidFill>
                  <a:srgbClr val="20343B"/>
                </a:solidFill>
              </a:rPr>
              <a:t>Monitor actual cost against approved baseline.</a:t>
            </a:r>
            <a:endParaRPr lang="en-US" sz="1150" dirty="0"/>
          </a:p>
        </p:txBody>
      </p:sp>
      <p:sp>
        <p:nvSpPr>
          <p:cNvPr id="15" name="Shape 12"/>
          <p:cNvSpPr/>
          <p:nvPr/>
        </p:nvSpPr>
        <p:spPr>
          <a:xfrm>
            <a:off x="704088" y="5170932"/>
            <a:ext cx="10241280" cy="923544"/>
          </a:xfrm>
          <a:prstGeom prst="roundRect">
            <a:avLst>
              <a:gd name="adj" fmla="val 11765"/>
            </a:avLst>
          </a:prstGeom>
          <a:solidFill>
            <a:srgbClr val="FFF8E8"/>
          </a:solidFill>
          <a:ln w="12700">
            <a:solidFill>
              <a:srgbClr val="D8E6E3"/>
            </a:solidFill>
            <a:prstDash val="solid"/>
          </a:ln>
        </p:spPr>
        <p:txBody>
          <a:bodyPr/>
          <a:lstStyle/>
          <a:p>
            <a:endParaRPr lang="en-GB" dirty="0"/>
          </a:p>
        </p:txBody>
      </p:sp>
      <p:sp>
        <p:nvSpPr>
          <p:cNvPr id="16" name="Text 13"/>
          <p:cNvSpPr/>
          <p:nvPr/>
        </p:nvSpPr>
        <p:spPr>
          <a:xfrm>
            <a:off x="924687" y="5276088"/>
            <a:ext cx="9637776" cy="219456"/>
          </a:xfrm>
          <a:prstGeom prst="rect">
            <a:avLst/>
          </a:prstGeom>
          <a:noFill/>
          <a:ln/>
        </p:spPr>
        <p:txBody>
          <a:bodyPr wrap="square" lIns="0" tIns="0" rIns="0" bIns="0" rtlCol="0" anchor="ctr"/>
          <a:lstStyle/>
          <a:p>
            <a:pPr marL="0" indent="0">
              <a:buNone/>
            </a:pPr>
            <a:r>
              <a:rPr lang="en-US" sz="2400" b="1" dirty="0">
                <a:solidFill>
                  <a:srgbClr val="00788C"/>
                </a:solidFill>
                <a:latin typeface="Aptos Display" pitchFamily="34" charset="0"/>
                <a:ea typeface="Aptos Display" pitchFamily="34" charset="-122"/>
                <a:cs typeface="Aptos Display" pitchFamily="34" charset="-120"/>
              </a:rPr>
              <a:t>Key message</a:t>
            </a:r>
            <a:endParaRPr lang="en-US" sz="2400" dirty="0"/>
          </a:p>
        </p:txBody>
      </p:sp>
      <p:sp>
        <p:nvSpPr>
          <p:cNvPr id="17" name="Text 14"/>
          <p:cNvSpPr/>
          <p:nvPr/>
        </p:nvSpPr>
        <p:spPr>
          <a:xfrm>
            <a:off x="855406" y="5404105"/>
            <a:ext cx="10254554" cy="493775"/>
          </a:xfrm>
          <a:prstGeom prst="rect">
            <a:avLst/>
          </a:prstGeom>
          <a:noFill/>
          <a:ln/>
        </p:spPr>
        <p:txBody>
          <a:bodyPr wrap="square" lIns="254" tIns="254" rIns="254" bIns="254" rtlCol="0" anchor="ctr">
            <a:normAutofit/>
          </a:bodyPr>
          <a:lstStyle/>
          <a:p>
            <a:pPr marL="0" indent="0">
              <a:buNone/>
            </a:pPr>
            <a:r>
              <a:rPr lang="en-US" sz="1700" dirty="0">
                <a:solidFill>
                  <a:srgbClr val="20343B"/>
                </a:solidFill>
              </a:rPr>
              <a:t>The project requires initial investment, but the expected benefits justify further controlled implementation</a:t>
            </a:r>
            <a:r>
              <a:rPr lang="en-US" sz="1600" dirty="0">
                <a:solidFill>
                  <a:srgbClr val="20343B"/>
                </a:solidFill>
              </a:rPr>
              <a:t>.</a:t>
            </a:r>
            <a:endParaRPr lang="en-US" sz="1600" dirty="0"/>
          </a:p>
        </p:txBody>
      </p:sp>
      <p:sp>
        <p:nvSpPr>
          <p:cNvPr id="18" name="Text 15"/>
          <p:cNvSpPr/>
          <p:nvPr/>
        </p:nvSpPr>
        <p:spPr>
          <a:xfrm>
            <a:off x="11292840" y="6510528"/>
            <a:ext cx="411480" cy="164592"/>
          </a:xfrm>
          <a:prstGeom prst="rect">
            <a:avLst/>
          </a:prstGeom>
          <a:noFill/>
          <a:ln/>
        </p:spPr>
        <p:txBody>
          <a:bodyPr wrap="square" lIns="0" tIns="0" rIns="0" bIns="0" rtlCol="0" anchor="ctr"/>
          <a:lstStyle/>
          <a:p>
            <a:pPr marL="0" indent="0" algn="r">
              <a:buNone/>
            </a:pPr>
            <a:endParaRPr lang="en-US" sz="800" dirty="0"/>
          </a:p>
        </p:txBody>
      </p:sp>
      <p:sp>
        <p:nvSpPr>
          <p:cNvPr id="19" name="Text 16"/>
          <p:cNvSpPr/>
          <p:nvPr/>
        </p:nvSpPr>
        <p:spPr>
          <a:xfrm>
            <a:off x="457200" y="6327648"/>
            <a:ext cx="10241280" cy="128016"/>
          </a:xfrm>
          <a:prstGeom prst="rect">
            <a:avLst/>
          </a:prstGeom>
          <a:noFill/>
          <a:ln/>
        </p:spPr>
        <p:txBody>
          <a:bodyPr wrap="square" lIns="0" tIns="0" rIns="0" bIns="0" rtlCol="0" anchor="ctr"/>
          <a:lstStyle/>
          <a:p>
            <a:pPr marL="0" indent="0">
              <a:buNone/>
            </a:pPr>
            <a:endParaRPr lang="en-US" sz="64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914400" y="409194"/>
            <a:ext cx="10972800" cy="457200"/>
          </a:xfrm>
          <a:prstGeom prst="rect">
            <a:avLst/>
          </a:prstGeom>
          <a:noFill/>
          <a:ln/>
        </p:spPr>
        <p:txBody>
          <a:bodyPr wrap="square" lIns="0" tIns="0" rIns="0" bIns="0" rtlCol="0" anchor="ctr"/>
          <a:lstStyle/>
          <a:p>
            <a:pPr marL="0" indent="0" algn="ctr">
              <a:buNone/>
            </a:pPr>
            <a:r>
              <a:rPr lang="en-US" sz="4400" b="1" dirty="0">
                <a:solidFill>
                  <a:srgbClr val="20343B"/>
                </a:solidFill>
                <a:latin typeface="Aptos Display" pitchFamily="34" charset="0"/>
                <a:ea typeface="Aptos Display" pitchFamily="34" charset="-122"/>
                <a:cs typeface="Aptos Display" pitchFamily="34" charset="-120"/>
              </a:rPr>
              <a:t>Human Resource &amp; Communication Planning</a:t>
            </a:r>
            <a:endParaRPr lang="en-US" sz="4400" dirty="0"/>
          </a:p>
        </p:txBody>
      </p:sp>
      <p:sp>
        <p:nvSpPr>
          <p:cNvPr id="4" name="Shape 2"/>
          <p:cNvSpPr/>
          <p:nvPr/>
        </p:nvSpPr>
        <p:spPr>
          <a:xfrm>
            <a:off x="448056" y="841248"/>
            <a:ext cx="1417320" cy="50292"/>
          </a:xfrm>
          <a:prstGeom prst="rect">
            <a:avLst/>
          </a:prstGeom>
          <a:solidFill>
            <a:srgbClr val="00788C"/>
          </a:solidFill>
          <a:ln w="12700">
            <a:solidFill>
              <a:srgbClr val="00788C"/>
            </a:solidFill>
            <a:prstDash val="solid"/>
          </a:ln>
        </p:spPr>
        <p:txBody>
          <a:bodyPr/>
          <a:lstStyle/>
          <a:p>
            <a:endParaRPr lang="en-GB"/>
          </a:p>
        </p:txBody>
      </p:sp>
      <p:graphicFrame>
        <p:nvGraphicFramePr>
          <p:cNvPr id="14" name="Table 0"/>
          <p:cNvGraphicFramePr>
            <a:graphicFrameLocks noGrp="1"/>
          </p:cNvGraphicFramePr>
          <p:nvPr>
            <p:extLst>
              <p:ext uri="{D42A27DB-BD31-4B8C-83A1-F6EECF244321}">
                <p14:modId xmlns:p14="http://schemas.microsoft.com/office/powerpoint/2010/main" val="3328287636"/>
              </p:ext>
            </p:extLst>
          </p:nvPr>
        </p:nvGraphicFramePr>
        <p:xfrm>
          <a:off x="383458" y="1175005"/>
          <a:ext cx="4935796" cy="3253199"/>
        </p:xfrm>
        <a:graphic>
          <a:graphicData uri="http://schemas.openxmlformats.org/drawingml/2006/table">
            <a:tbl>
              <a:tblPr/>
              <a:tblGrid>
                <a:gridCol w="1092917">
                  <a:extLst>
                    <a:ext uri="{9D8B030D-6E8A-4147-A177-3AD203B41FA5}">
                      <a16:colId xmlns:a16="http://schemas.microsoft.com/office/drawing/2014/main" val="20000"/>
                    </a:ext>
                  </a:extLst>
                </a:gridCol>
                <a:gridCol w="885825">
                  <a:extLst>
                    <a:ext uri="{9D8B030D-6E8A-4147-A177-3AD203B41FA5}">
                      <a16:colId xmlns:a16="http://schemas.microsoft.com/office/drawing/2014/main" val="20001"/>
                    </a:ext>
                  </a:extLst>
                </a:gridCol>
                <a:gridCol w="1246239">
                  <a:extLst>
                    <a:ext uri="{9D8B030D-6E8A-4147-A177-3AD203B41FA5}">
                      <a16:colId xmlns:a16="http://schemas.microsoft.com/office/drawing/2014/main" val="20002"/>
                    </a:ext>
                  </a:extLst>
                </a:gridCol>
                <a:gridCol w="786175">
                  <a:extLst>
                    <a:ext uri="{9D8B030D-6E8A-4147-A177-3AD203B41FA5}">
                      <a16:colId xmlns:a16="http://schemas.microsoft.com/office/drawing/2014/main" val="20003"/>
                    </a:ext>
                  </a:extLst>
                </a:gridCol>
                <a:gridCol w="924640">
                  <a:extLst>
                    <a:ext uri="{9D8B030D-6E8A-4147-A177-3AD203B41FA5}">
                      <a16:colId xmlns:a16="http://schemas.microsoft.com/office/drawing/2014/main" val="20004"/>
                    </a:ext>
                  </a:extLst>
                </a:gridCol>
              </a:tblGrid>
              <a:tr h="593990">
                <a:tc>
                  <a:txBody>
                    <a:bodyPr/>
                    <a:lstStyle/>
                    <a:p>
                      <a:pPr marL="0" indent="0" algn="ctr">
                        <a:buNone/>
                      </a:pPr>
                      <a:r>
                        <a:rPr lang="en-US" sz="1400" b="1" dirty="0">
                          <a:solidFill>
                            <a:srgbClr val="FFFFFF"/>
                          </a:solidFill>
                          <a:latin typeface="Aptos" pitchFamily="34" charset="0"/>
                          <a:ea typeface="Aptos" pitchFamily="34" charset="-122"/>
                          <a:cs typeface="Aptos" pitchFamily="34" charset="-120"/>
                        </a:rPr>
                        <a:t>Task</a:t>
                      </a:r>
                      <a:endParaRPr lang="en-US" sz="1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tc>
                  <a:txBody>
                    <a:bodyPr/>
                    <a:lstStyle/>
                    <a:p>
                      <a:pPr marL="0" indent="0" algn="ctr">
                        <a:buNone/>
                      </a:pPr>
                      <a:r>
                        <a:rPr lang="en-US" sz="1400" b="1" dirty="0">
                          <a:solidFill>
                            <a:srgbClr val="FFFFFF"/>
                          </a:solidFill>
                          <a:latin typeface="Aptos" pitchFamily="34" charset="0"/>
                          <a:ea typeface="Aptos" pitchFamily="34" charset="-122"/>
                          <a:cs typeface="Aptos" pitchFamily="34" charset="-120"/>
                        </a:rPr>
                        <a:t>Marketing</a:t>
                      </a:r>
                      <a:endParaRPr lang="en-US" sz="1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tc>
                  <a:txBody>
                    <a:bodyPr/>
                    <a:lstStyle/>
                    <a:p>
                      <a:pPr marL="0" indent="0" algn="ctr">
                        <a:buNone/>
                      </a:pPr>
                      <a:r>
                        <a:rPr lang="en-US" sz="1400" b="1" dirty="0">
                          <a:solidFill>
                            <a:srgbClr val="FFFFFF"/>
                          </a:solidFill>
                          <a:latin typeface="Aptos" pitchFamily="34" charset="0"/>
                          <a:ea typeface="Aptos" pitchFamily="34" charset="-122"/>
                          <a:cs typeface="Aptos" pitchFamily="34" charset="-120"/>
                        </a:rPr>
                        <a:t>Distribution</a:t>
                      </a:r>
                      <a:endParaRPr lang="en-US" sz="1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tc>
                  <a:txBody>
                    <a:bodyPr/>
                    <a:lstStyle/>
                    <a:p>
                      <a:pPr marL="0" indent="0" algn="ctr">
                        <a:buNone/>
                      </a:pPr>
                      <a:r>
                        <a:rPr lang="en-US" sz="1400" b="1" dirty="0">
                          <a:solidFill>
                            <a:srgbClr val="FFFFFF"/>
                          </a:solidFill>
                          <a:latin typeface="Aptos" pitchFamily="34" charset="0"/>
                          <a:ea typeface="Aptos" pitchFamily="34" charset="-122"/>
                          <a:cs typeface="Aptos" pitchFamily="34" charset="-120"/>
                        </a:rPr>
                        <a:t>Sponsor</a:t>
                      </a:r>
                      <a:endParaRPr lang="en-US" sz="1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tc>
                  <a:txBody>
                    <a:bodyPr/>
                    <a:lstStyle/>
                    <a:p>
                      <a:pPr marL="0" indent="0" algn="ctr">
                        <a:buNone/>
                      </a:pPr>
                      <a:r>
                        <a:rPr lang="en-US" sz="1400" b="1" dirty="0">
                          <a:solidFill>
                            <a:srgbClr val="FFFFFF"/>
                          </a:solidFill>
                          <a:latin typeface="Aptos" pitchFamily="34" charset="0"/>
                          <a:ea typeface="Aptos" pitchFamily="34" charset="-122"/>
                          <a:cs typeface="Aptos" pitchFamily="34" charset="-120"/>
                        </a:rPr>
                        <a:t>Supplier</a:t>
                      </a:r>
                      <a:endParaRPr lang="en-US" sz="1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extLst>
                  <a:ext uri="{0D108BD9-81ED-4DB2-BD59-A6C34878D82A}">
                    <a16:rowId xmlns:a16="http://schemas.microsoft.com/office/drawing/2014/main" val="10000"/>
                  </a:ext>
                </a:extLst>
              </a:tr>
              <a:tr h="495985">
                <a:tc>
                  <a:txBody>
                    <a:bodyPr/>
                    <a:lstStyle/>
                    <a:p>
                      <a:pPr marL="0" indent="0" algn="l">
                        <a:buNone/>
                      </a:pPr>
                      <a:r>
                        <a:rPr lang="en-US" sz="1100" b="1" dirty="0">
                          <a:solidFill>
                            <a:srgbClr val="20343B"/>
                          </a:solidFill>
                          <a:latin typeface="Aptos" pitchFamily="34" charset="0"/>
                          <a:ea typeface="Aptos" pitchFamily="34" charset="-122"/>
                          <a:cs typeface="Aptos" pitchFamily="34" charset="-120"/>
                        </a:rPr>
                        <a:t>Cost analysis</a:t>
                      </a:r>
                      <a:endParaRPr lang="en-US" sz="11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R</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C</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I</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I</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13389">
                <a:tc>
                  <a:txBody>
                    <a:bodyPr/>
                    <a:lstStyle/>
                    <a:p>
                      <a:pPr marL="0" indent="0" algn="l">
                        <a:buNone/>
                      </a:pPr>
                      <a:r>
                        <a:rPr lang="en-US" sz="1100" b="1" dirty="0">
                          <a:solidFill>
                            <a:srgbClr val="20343B"/>
                          </a:solidFill>
                          <a:latin typeface="Aptos" pitchFamily="34" charset="0"/>
                          <a:ea typeface="Aptos" pitchFamily="34" charset="-122"/>
                          <a:cs typeface="Aptos" pitchFamily="34" charset="-120"/>
                        </a:rPr>
                        <a:t>Packaging selection</a:t>
                      </a:r>
                      <a:endParaRPr lang="en-US" sz="11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R</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C</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A</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C</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44107">
                <a:tc>
                  <a:txBody>
                    <a:bodyPr/>
                    <a:lstStyle/>
                    <a:p>
                      <a:pPr marL="0" indent="0" algn="l">
                        <a:buNone/>
                      </a:pPr>
                      <a:r>
                        <a:rPr lang="en-US" sz="1100" b="1" dirty="0">
                          <a:solidFill>
                            <a:srgbClr val="20343B"/>
                          </a:solidFill>
                          <a:latin typeface="Aptos" pitchFamily="34" charset="0"/>
                          <a:ea typeface="Aptos" pitchFamily="34" charset="-122"/>
                          <a:cs typeface="Aptos" pitchFamily="34" charset="-120"/>
                        </a:rPr>
                        <a:t>Pilot testing</a:t>
                      </a:r>
                      <a:endParaRPr lang="en-US" sz="11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C</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R</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I</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C</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00906">
                <a:tc>
                  <a:txBody>
                    <a:bodyPr/>
                    <a:lstStyle/>
                    <a:p>
                      <a:pPr marL="0" indent="0" algn="l">
                        <a:buNone/>
                      </a:pPr>
                      <a:r>
                        <a:rPr lang="en-US" sz="1100" b="1" dirty="0">
                          <a:solidFill>
                            <a:srgbClr val="20343B"/>
                          </a:solidFill>
                          <a:latin typeface="Aptos" pitchFamily="34" charset="0"/>
                          <a:ea typeface="Aptos" pitchFamily="34" charset="-122"/>
                          <a:cs typeface="Aptos" pitchFamily="34" charset="-120"/>
                        </a:rPr>
                        <a:t>Feedback review</a:t>
                      </a:r>
                      <a:endParaRPr lang="en-US" sz="11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R</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C</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I</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I</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370495">
                <a:tc>
                  <a:txBody>
                    <a:bodyPr/>
                    <a:lstStyle/>
                    <a:p>
                      <a:pPr marL="0" indent="0" algn="l">
                        <a:buNone/>
                      </a:pPr>
                      <a:r>
                        <a:rPr lang="en-US" sz="1100" b="1" dirty="0">
                          <a:solidFill>
                            <a:srgbClr val="20343B"/>
                          </a:solidFill>
                          <a:latin typeface="Aptos" pitchFamily="34" charset="0"/>
                          <a:ea typeface="Aptos" pitchFamily="34" charset="-122"/>
                          <a:cs typeface="Aptos" pitchFamily="34" charset="-120"/>
                        </a:rPr>
                        <a:t>Final approval</a:t>
                      </a:r>
                      <a:endParaRPr lang="en-US" sz="11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C</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I</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A</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I</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34327">
                <a:tc>
                  <a:txBody>
                    <a:bodyPr/>
                    <a:lstStyle/>
                    <a:p>
                      <a:pPr marL="0" indent="0" algn="l">
                        <a:buNone/>
                      </a:pPr>
                      <a:r>
                        <a:rPr lang="en-US" sz="1100" b="1" dirty="0">
                          <a:solidFill>
                            <a:srgbClr val="20343B"/>
                          </a:solidFill>
                          <a:latin typeface="Aptos" pitchFamily="34" charset="0"/>
                          <a:ea typeface="Aptos" pitchFamily="34" charset="-122"/>
                          <a:cs typeface="Aptos" pitchFamily="34" charset="-120"/>
                        </a:rPr>
                        <a:t>Implementation</a:t>
                      </a:r>
                      <a:endParaRPr lang="en-US" sz="11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R</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R</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I</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200" b="1" dirty="0">
                          <a:solidFill>
                            <a:srgbClr val="20343B"/>
                          </a:solidFill>
                          <a:latin typeface="Aptos" pitchFamily="34" charset="0"/>
                          <a:ea typeface="Aptos" pitchFamily="34" charset="-122"/>
                          <a:cs typeface="Aptos" pitchFamily="34" charset="-120"/>
                        </a:rPr>
                        <a:t>C</a:t>
                      </a:r>
                      <a:endParaRPr lang="en-US" sz="1200" b="1"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7" name="Shape 3"/>
          <p:cNvSpPr/>
          <p:nvPr/>
        </p:nvSpPr>
        <p:spPr>
          <a:xfrm>
            <a:off x="313897" y="4788036"/>
            <a:ext cx="5074918" cy="960434"/>
          </a:xfrm>
          <a:prstGeom prst="roundRect">
            <a:avLst>
              <a:gd name="adj" fmla="val 14545"/>
            </a:avLst>
          </a:prstGeom>
          <a:solidFill>
            <a:srgbClr val="FFF8E8"/>
          </a:solidFill>
          <a:ln w="12700">
            <a:solidFill>
              <a:srgbClr val="D8E6E3"/>
            </a:solidFill>
            <a:prstDash val="solid"/>
          </a:ln>
        </p:spPr>
        <p:txBody>
          <a:bodyPr/>
          <a:lstStyle/>
          <a:p>
            <a:endParaRPr lang="en-GB" dirty="0"/>
          </a:p>
        </p:txBody>
      </p:sp>
      <p:sp>
        <p:nvSpPr>
          <p:cNvPr id="8" name="Text 4"/>
          <p:cNvSpPr/>
          <p:nvPr/>
        </p:nvSpPr>
        <p:spPr>
          <a:xfrm>
            <a:off x="428391" y="4905960"/>
            <a:ext cx="10003536" cy="219456"/>
          </a:xfrm>
          <a:prstGeom prst="rect">
            <a:avLst/>
          </a:prstGeom>
          <a:noFill/>
          <a:ln/>
        </p:spPr>
        <p:txBody>
          <a:bodyPr wrap="square" lIns="0" tIns="0" rIns="0" bIns="0" rtlCol="0" anchor="ctr"/>
          <a:lstStyle/>
          <a:p>
            <a:pPr marL="0" indent="0">
              <a:buNone/>
            </a:pPr>
            <a:r>
              <a:rPr lang="en-US" sz="2400" b="1" dirty="0">
                <a:solidFill>
                  <a:srgbClr val="00788C"/>
                </a:solidFill>
                <a:latin typeface="Aptos Display" pitchFamily="34" charset="0"/>
                <a:ea typeface="Aptos Display" pitchFamily="34" charset="-122"/>
                <a:cs typeface="Aptos Display" pitchFamily="34" charset="-120"/>
              </a:rPr>
              <a:t>RACI</a:t>
            </a:r>
            <a:endParaRPr lang="en-US" sz="1400" dirty="0"/>
          </a:p>
        </p:txBody>
      </p:sp>
      <p:sp>
        <p:nvSpPr>
          <p:cNvPr id="9" name="Text 5"/>
          <p:cNvSpPr/>
          <p:nvPr/>
        </p:nvSpPr>
        <p:spPr>
          <a:xfrm>
            <a:off x="334320" y="5224492"/>
            <a:ext cx="10003536" cy="219456"/>
          </a:xfrm>
          <a:prstGeom prst="rect">
            <a:avLst/>
          </a:prstGeom>
          <a:noFill/>
          <a:ln/>
        </p:spPr>
        <p:txBody>
          <a:bodyPr wrap="square" lIns="254" tIns="254" rIns="254" bIns="254" rtlCol="0" anchor="ctr">
            <a:normAutofit/>
          </a:bodyPr>
          <a:lstStyle/>
          <a:p>
            <a:pPr marL="0" indent="0">
              <a:buNone/>
            </a:pPr>
            <a:r>
              <a:rPr lang="en-US" sz="1400" dirty="0">
                <a:solidFill>
                  <a:srgbClr val="20343B"/>
                </a:solidFill>
              </a:rPr>
              <a:t>R = Responsible | A = Accountable | C = Consulted | I = Informed</a:t>
            </a:r>
            <a:endParaRPr lang="en-US" sz="1400" dirty="0"/>
          </a:p>
        </p:txBody>
      </p:sp>
      <p:sp>
        <p:nvSpPr>
          <p:cNvPr id="6" name="Shape 4">
            <a:extLst>
              <a:ext uri="{FF2B5EF4-FFF2-40B4-BE49-F238E27FC236}">
                <a16:creationId xmlns:a16="http://schemas.microsoft.com/office/drawing/2014/main" id="{70FD97E8-19FB-CDCF-E659-11494797B94A}"/>
              </a:ext>
            </a:extLst>
          </p:cNvPr>
          <p:cNvSpPr/>
          <p:nvPr/>
        </p:nvSpPr>
        <p:spPr>
          <a:xfrm>
            <a:off x="7825815" y="2546240"/>
            <a:ext cx="1598405" cy="1233329"/>
          </a:xfrm>
          <a:prstGeom prst="ellipse">
            <a:avLst/>
          </a:prstGeom>
          <a:solidFill>
            <a:srgbClr val="00788C"/>
          </a:solidFill>
          <a:ln w="12700">
            <a:solidFill>
              <a:srgbClr val="00788C"/>
            </a:solidFill>
            <a:prstDash val="solid"/>
          </a:ln>
          <a:effectLst>
            <a:outerShdw blurRad="22860" dist="15240" dir="2700000" algn="bl" rotWithShape="0">
              <a:srgbClr val="000000">
                <a:alpha val="13000"/>
              </a:srgbClr>
            </a:outerShdw>
          </a:effectLst>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a:ea typeface="+mn-ea"/>
              <a:cs typeface="+mn-cs"/>
            </a:endParaRPr>
          </a:p>
        </p:txBody>
      </p:sp>
      <p:sp>
        <p:nvSpPr>
          <p:cNvPr id="12" name="Shape 7">
            <a:extLst>
              <a:ext uri="{FF2B5EF4-FFF2-40B4-BE49-F238E27FC236}">
                <a16:creationId xmlns:a16="http://schemas.microsoft.com/office/drawing/2014/main" id="{D3256A5C-09D1-6426-8824-97AED65D0FD2}"/>
              </a:ext>
            </a:extLst>
          </p:cNvPr>
          <p:cNvSpPr/>
          <p:nvPr/>
        </p:nvSpPr>
        <p:spPr>
          <a:xfrm>
            <a:off x="5669155" y="1553555"/>
            <a:ext cx="1906967" cy="1130497"/>
          </a:xfrm>
          <a:prstGeom prst="roundRect">
            <a:avLst>
              <a:gd name="adj" fmla="val 6957"/>
            </a:avLst>
          </a:prstGeom>
          <a:solidFill>
            <a:srgbClr val="FFFFFF"/>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dirty="0"/>
          </a:p>
        </p:txBody>
      </p:sp>
      <p:sp>
        <p:nvSpPr>
          <p:cNvPr id="13" name="Text 8">
            <a:extLst>
              <a:ext uri="{FF2B5EF4-FFF2-40B4-BE49-F238E27FC236}">
                <a16:creationId xmlns:a16="http://schemas.microsoft.com/office/drawing/2014/main" id="{4D0E78DA-CA54-8444-BFC5-BBD3557EBB44}"/>
              </a:ext>
            </a:extLst>
          </p:cNvPr>
          <p:cNvSpPr/>
          <p:nvPr/>
        </p:nvSpPr>
        <p:spPr>
          <a:xfrm>
            <a:off x="5486228" y="1660255"/>
            <a:ext cx="2075688" cy="201168"/>
          </a:xfrm>
          <a:prstGeom prst="rect">
            <a:avLst/>
          </a:prstGeom>
          <a:noFill/>
          <a:ln/>
        </p:spPr>
        <p:txBody>
          <a:bodyPr wrap="square"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00788C"/>
                </a:solidFill>
                <a:effectLst/>
                <a:uLnTx/>
                <a:uFillTx/>
              </a:rPr>
              <a:t>Marketing</a:t>
            </a:r>
            <a:endParaRPr kumimoji="0" lang="en-US" sz="1280" b="0" i="0" u="none" strike="noStrike" kern="0" cap="none" spc="0" normalizeH="0" baseline="0" noProof="0" dirty="0">
              <a:ln>
                <a:noFill/>
              </a:ln>
              <a:solidFill>
                <a:prstClr val="black"/>
              </a:solidFill>
              <a:effectLst/>
              <a:uLnTx/>
              <a:uFillTx/>
            </a:endParaRPr>
          </a:p>
        </p:txBody>
      </p:sp>
      <p:sp>
        <p:nvSpPr>
          <p:cNvPr id="16" name="Text 9">
            <a:extLst>
              <a:ext uri="{FF2B5EF4-FFF2-40B4-BE49-F238E27FC236}">
                <a16:creationId xmlns:a16="http://schemas.microsoft.com/office/drawing/2014/main" id="{12E633D5-DFD2-8568-0BDC-247226FD7EA1}"/>
              </a:ext>
            </a:extLst>
          </p:cNvPr>
          <p:cNvSpPr/>
          <p:nvPr/>
        </p:nvSpPr>
        <p:spPr>
          <a:xfrm>
            <a:off x="5571266" y="1956743"/>
            <a:ext cx="2002536" cy="548640"/>
          </a:xfrm>
          <a:prstGeom prst="rect">
            <a:avLst/>
          </a:prstGeom>
          <a:noFill/>
          <a:ln/>
        </p:spPr>
        <p:txBody>
          <a:bodyPr wrap="square" lIns="254" tIns="254" rIns="254" bIns="254" rtlCol="0" anchor="ctr">
            <a:normAutofit/>
          </a:bodyPr>
          <a:lstStyle/>
          <a:p>
            <a:pPr marL="0" indent="0" algn="ctr">
              <a:buNone/>
            </a:pPr>
            <a:r>
              <a:rPr lang="en-US" sz="1600" dirty="0">
                <a:solidFill>
                  <a:srgbClr val="20343B"/>
                </a:solidFill>
              </a:rPr>
              <a:t>Teams meeting</a:t>
            </a:r>
            <a:endParaRPr lang="en-US" sz="1600" dirty="0"/>
          </a:p>
          <a:p>
            <a:pPr marL="0" indent="0" algn="ctr">
              <a:buNone/>
            </a:pPr>
            <a:r>
              <a:rPr lang="en-US" sz="1600" dirty="0">
                <a:solidFill>
                  <a:srgbClr val="20343B"/>
                </a:solidFill>
              </a:rPr>
              <a:t>Weekly</a:t>
            </a:r>
            <a:endParaRPr lang="en-US" sz="1600" dirty="0"/>
          </a:p>
        </p:txBody>
      </p:sp>
      <p:sp>
        <p:nvSpPr>
          <p:cNvPr id="18" name="Shape 10">
            <a:extLst>
              <a:ext uri="{FF2B5EF4-FFF2-40B4-BE49-F238E27FC236}">
                <a16:creationId xmlns:a16="http://schemas.microsoft.com/office/drawing/2014/main" id="{24A2C8BF-81D7-8F83-03EF-A65DD94F53C1}"/>
              </a:ext>
            </a:extLst>
          </p:cNvPr>
          <p:cNvSpPr/>
          <p:nvPr/>
        </p:nvSpPr>
        <p:spPr>
          <a:xfrm>
            <a:off x="7363304" y="2448830"/>
            <a:ext cx="514230" cy="397853"/>
          </a:xfrm>
          <a:prstGeom prst="line">
            <a:avLst/>
          </a:prstGeom>
          <a:noFill/>
          <a:ln w="21590">
            <a:solidFill>
              <a:srgbClr val="006B73"/>
            </a:solidFill>
            <a:prstDash val="solid"/>
            <a:headEnd type="none"/>
            <a:tailEnd type="triangle"/>
          </a:ln>
        </p:spPr>
        <p:txBody>
          <a:bodyPr/>
          <a:lstStyle/>
          <a:p>
            <a:endParaRPr lang="en-GB"/>
          </a:p>
        </p:txBody>
      </p:sp>
      <p:sp>
        <p:nvSpPr>
          <p:cNvPr id="20" name="Text 5">
            <a:extLst>
              <a:ext uri="{FF2B5EF4-FFF2-40B4-BE49-F238E27FC236}">
                <a16:creationId xmlns:a16="http://schemas.microsoft.com/office/drawing/2014/main" id="{5DEE4030-BDFD-8855-80CB-5C86F87AC6CF}"/>
              </a:ext>
            </a:extLst>
          </p:cNvPr>
          <p:cNvSpPr/>
          <p:nvPr/>
        </p:nvSpPr>
        <p:spPr>
          <a:xfrm>
            <a:off x="7913446" y="2839610"/>
            <a:ext cx="1423142" cy="569371"/>
          </a:xfrm>
          <a:prstGeom prst="rect">
            <a:avLst/>
          </a:prstGeom>
          <a:noFill/>
          <a:ln/>
        </p:spPr>
        <p:txBody>
          <a:bodyPr wrap="square" lIns="0" tIns="0" rIns="0" bIns="0" rtlCol="0" anchor="ctr"/>
          <a:lstStyle/>
          <a:p>
            <a:pPr marL="0" indent="0" algn="ctr">
              <a:buNone/>
            </a:pPr>
            <a:r>
              <a:rPr lang="en-US" sz="1800" b="1" dirty="0">
                <a:solidFill>
                  <a:srgbClr val="FFFFFF"/>
                </a:solidFill>
              </a:rPr>
              <a:t>Project Team</a:t>
            </a:r>
            <a:endParaRPr lang="en-US" sz="1800" dirty="0"/>
          </a:p>
        </p:txBody>
      </p:sp>
      <p:sp>
        <p:nvSpPr>
          <p:cNvPr id="22" name="Shape 23">
            <a:extLst>
              <a:ext uri="{FF2B5EF4-FFF2-40B4-BE49-F238E27FC236}">
                <a16:creationId xmlns:a16="http://schemas.microsoft.com/office/drawing/2014/main" id="{023F81C3-FC8B-CFC7-6B9D-DD0DB88952B1}"/>
              </a:ext>
            </a:extLst>
          </p:cNvPr>
          <p:cNvSpPr/>
          <p:nvPr/>
        </p:nvSpPr>
        <p:spPr>
          <a:xfrm>
            <a:off x="8335320" y="1175828"/>
            <a:ext cx="2002536" cy="1051560"/>
          </a:xfrm>
          <a:prstGeom prst="roundRect">
            <a:avLst>
              <a:gd name="adj" fmla="val 6957"/>
            </a:avLst>
          </a:prstGeom>
          <a:solidFill>
            <a:srgbClr val="EAF5F3"/>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24" name="Shape 19">
            <a:extLst>
              <a:ext uri="{FF2B5EF4-FFF2-40B4-BE49-F238E27FC236}">
                <a16:creationId xmlns:a16="http://schemas.microsoft.com/office/drawing/2014/main" id="{E11DB945-5321-E257-6286-E95BC23496D1}"/>
              </a:ext>
            </a:extLst>
          </p:cNvPr>
          <p:cNvSpPr/>
          <p:nvPr/>
        </p:nvSpPr>
        <p:spPr>
          <a:xfrm>
            <a:off x="10154314" y="2377440"/>
            <a:ext cx="1671484" cy="1051560"/>
          </a:xfrm>
          <a:prstGeom prst="roundRect">
            <a:avLst>
              <a:gd name="adj" fmla="val 6957"/>
            </a:avLst>
          </a:prstGeom>
          <a:solidFill>
            <a:srgbClr val="FFFFFF"/>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26" name="Shape 15">
            <a:extLst>
              <a:ext uri="{FF2B5EF4-FFF2-40B4-BE49-F238E27FC236}">
                <a16:creationId xmlns:a16="http://schemas.microsoft.com/office/drawing/2014/main" id="{2A359887-AF0B-79D5-2302-F0736985707E}"/>
              </a:ext>
            </a:extLst>
          </p:cNvPr>
          <p:cNvSpPr/>
          <p:nvPr/>
        </p:nvSpPr>
        <p:spPr>
          <a:xfrm>
            <a:off x="9410430" y="3849818"/>
            <a:ext cx="1671485" cy="1051560"/>
          </a:xfrm>
          <a:prstGeom prst="roundRect">
            <a:avLst>
              <a:gd name="adj" fmla="val 6957"/>
            </a:avLst>
          </a:prstGeom>
          <a:solidFill>
            <a:srgbClr val="FFF8E8"/>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dirty="0"/>
          </a:p>
        </p:txBody>
      </p:sp>
      <p:sp>
        <p:nvSpPr>
          <p:cNvPr id="29" name="Shape 11">
            <a:extLst>
              <a:ext uri="{FF2B5EF4-FFF2-40B4-BE49-F238E27FC236}">
                <a16:creationId xmlns:a16="http://schemas.microsoft.com/office/drawing/2014/main" id="{33BCAB21-4AA8-48D3-CA5F-5E466D010EB9}"/>
              </a:ext>
            </a:extLst>
          </p:cNvPr>
          <p:cNvSpPr/>
          <p:nvPr/>
        </p:nvSpPr>
        <p:spPr>
          <a:xfrm>
            <a:off x="5810204" y="3607204"/>
            <a:ext cx="1847571" cy="988896"/>
          </a:xfrm>
          <a:prstGeom prst="roundRect">
            <a:avLst>
              <a:gd name="adj" fmla="val 6957"/>
            </a:avLst>
          </a:prstGeom>
          <a:solidFill>
            <a:srgbClr val="EAF5F3"/>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dirty="0"/>
          </a:p>
        </p:txBody>
      </p:sp>
      <p:sp>
        <p:nvSpPr>
          <p:cNvPr id="31" name="Text 24">
            <a:extLst>
              <a:ext uri="{FF2B5EF4-FFF2-40B4-BE49-F238E27FC236}">
                <a16:creationId xmlns:a16="http://schemas.microsoft.com/office/drawing/2014/main" id="{14DA2F01-31C2-1590-BD83-F61B3AC829D6}"/>
              </a:ext>
            </a:extLst>
          </p:cNvPr>
          <p:cNvSpPr/>
          <p:nvPr/>
        </p:nvSpPr>
        <p:spPr>
          <a:xfrm>
            <a:off x="8190174" y="1330075"/>
            <a:ext cx="2075688" cy="201168"/>
          </a:xfrm>
          <a:prstGeom prst="rect">
            <a:avLst/>
          </a:prstGeom>
          <a:noFill/>
          <a:ln/>
        </p:spPr>
        <p:txBody>
          <a:bodyPr wrap="square" lIns="0" tIns="0" rIns="0" bIns="0" rtlCol="0" anchor="ctr"/>
          <a:lstStyle/>
          <a:p>
            <a:pPr marL="0" indent="0" algn="ctr">
              <a:buNone/>
            </a:pPr>
            <a:r>
              <a:rPr lang="en-US" sz="2000" b="1" dirty="0">
                <a:solidFill>
                  <a:srgbClr val="00788C"/>
                </a:solidFill>
              </a:rPr>
              <a:t>Ambassadors</a:t>
            </a:r>
            <a:endParaRPr lang="en-US" sz="1280" dirty="0"/>
          </a:p>
        </p:txBody>
      </p:sp>
      <p:sp>
        <p:nvSpPr>
          <p:cNvPr id="33" name="Text 25">
            <a:extLst>
              <a:ext uri="{FF2B5EF4-FFF2-40B4-BE49-F238E27FC236}">
                <a16:creationId xmlns:a16="http://schemas.microsoft.com/office/drawing/2014/main" id="{C7DDF84D-57BB-DC3D-A5BE-718AB86B74B7}"/>
              </a:ext>
            </a:extLst>
          </p:cNvPr>
          <p:cNvSpPr/>
          <p:nvPr/>
        </p:nvSpPr>
        <p:spPr>
          <a:xfrm>
            <a:off x="8151778" y="1575131"/>
            <a:ext cx="2002536" cy="548640"/>
          </a:xfrm>
          <a:prstGeom prst="rect">
            <a:avLst/>
          </a:prstGeom>
          <a:noFill/>
          <a:ln/>
        </p:spPr>
        <p:txBody>
          <a:bodyPr wrap="square" lIns="254" tIns="254" rIns="254" bIns="254" rtlCol="0" anchor="ctr">
            <a:normAutofit/>
          </a:bodyPr>
          <a:lstStyle/>
          <a:p>
            <a:pPr marL="0" indent="0" algn="ctr">
              <a:buNone/>
            </a:pPr>
            <a:r>
              <a:rPr lang="en-US" sz="1600" dirty="0">
                <a:solidFill>
                  <a:srgbClr val="20343B"/>
                </a:solidFill>
              </a:rPr>
              <a:t>Feedback form</a:t>
            </a:r>
            <a:endParaRPr lang="en-US" sz="1600" dirty="0"/>
          </a:p>
          <a:p>
            <a:pPr marL="0" indent="0" algn="ctr">
              <a:buNone/>
            </a:pPr>
            <a:r>
              <a:rPr lang="en-US" sz="1600" dirty="0">
                <a:solidFill>
                  <a:srgbClr val="20343B"/>
                </a:solidFill>
              </a:rPr>
              <a:t>After pilot</a:t>
            </a:r>
            <a:endParaRPr lang="en-US" sz="1600" dirty="0"/>
          </a:p>
        </p:txBody>
      </p:sp>
      <p:sp>
        <p:nvSpPr>
          <p:cNvPr id="35" name="Text 20">
            <a:extLst>
              <a:ext uri="{FF2B5EF4-FFF2-40B4-BE49-F238E27FC236}">
                <a16:creationId xmlns:a16="http://schemas.microsoft.com/office/drawing/2014/main" id="{6ABB3E50-B31C-DF88-3D55-AAE6206E68CA}"/>
              </a:ext>
            </a:extLst>
          </p:cNvPr>
          <p:cNvSpPr/>
          <p:nvPr/>
        </p:nvSpPr>
        <p:spPr>
          <a:xfrm>
            <a:off x="9839335" y="2494584"/>
            <a:ext cx="2075688" cy="201168"/>
          </a:xfrm>
          <a:prstGeom prst="rect">
            <a:avLst/>
          </a:prstGeom>
          <a:noFill/>
          <a:ln/>
        </p:spPr>
        <p:txBody>
          <a:bodyPr wrap="square" lIns="0" tIns="0" rIns="0" bIns="0" rtlCol="0" anchor="ctr"/>
          <a:lstStyle/>
          <a:p>
            <a:pPr marL="0" indent="0" algn="ctr">
              <a:buNone/>
            </a:pPr>
            <a:r>
              <a:rPr lang="en-US" sz="2400" b="1" dirty="0">
                <a:solidFill>
                  <a:srgbClr val="00788C"/>
                </a:solidFill>
              </a:rPr>
              <a:t>Supplier</a:t>
            </a:r>
            <a:endParaRPr lang="en-US" sz="1280" dirty="0"/>
          </a:p>
        </p:txBody>
      </p:sp>
      <p:sp>
        <p:nvSpPr>
          <p:cNvPr id="37" name="Text 21">
            <a:extLst>
              <a:ext uri="{FF2B5EF4-FFF2-40B4-BE49-F238E27FC236}">
                <a16:creationId xmlns:a16="http://schemas.microsoft.com/office/drawing/2014/main" id="{A0D43807-2E8C-73AC-8D5D-61ACF5E683D8}"/>
              </a:ext>
            </a:extLst>
          </p:cNvPr>
          <p:cNvSpPr/>
          <p:nvPr/>
        </p:nvSpPr>
        <p:spPr>
          <a:xfrm>
            <a:off x="9928245" y="2781715"/>
            <a:ext cx="2002536" cy="548640"/>
          </a:xfrm>
          <a:prstGeom prst="rect">
            <a:avLst/>
          </a:prstGeom>
          <a:noFill/>
          <a:ln/>
        </p:spPr>
        <p:txBody>
          <a:bodyPr wrap="square" lIns="254" tIns="254" rIns="254" bIns="254" rtlCol="0" anchor="ctr">
            <a:normAutofit lnSpcReduction="10000"/>
          </a:bodyPr>
          <a:lstStyle/>
          <a:p>
            <a:pPr marL="0" indent="0" algn="ctr">
              <a:buNone/>
            </a:pPr>
            <a:r>
              <a:rPr lang="en-US" dirty="0">
                <a:solidFill>
                  <a:srgbClr val="20343B"/>
                </a:solidFill>
              </a:rPr>
              <a:t>Email contact</a:t>
            </a:r>
            <a:endParaRPr lang="en-US" dirty="0"/>
          </a:p>
          <a:p>
            <a:pPr marL="0" indent="0" algn="ctr">
              <a:buNone/>
            </a:pPr>
            <a:r>
              <a:rPr lang="en-US" dirty="0">
                <a:solidFill>
                  <a:srgbClr val="20343B"/>
                </a:solidFill>
              </a:rPr>
              <a:t>As required</a:t>
            </a:r>
            <a:endParaRPr lang="en-US" dirty="0"/>
          </a:p>
        </p:txBody>
      </p:sp>
      <p:sp>
        <p:nvSpPr>
          <p:cNvPr id="39" name="Text 16">
            <a:extLst>
              <a:ext uri="{FF2B5EF4-FFF2-40B4-BE49-F238E27FC236}">
                <a16:creationId xmlns:a16="http://schemas.microsoft.com/office/drawing/2014/main" id="{CE329623-BFFF-007B-A96F-9C8037FC70E3}"/>
              </a:ext>
            </a:extLst>
          </p:cNvPr>
          <p:cNvSpPr/>
          <p:nvPr/>
        </p:nvSpPr>
        <p:spPr>
          <a:xfrm>
            <a:off x="9217152" y="3977974"/>
            <a:ext cx="2075688" cy="201168"/>
          </a:xfrm>
          <a:prstGeom prst="rect">
            <a:avLst/>
          </a:prstGeom>
          <a:noFill/>
          <a:ln/>
        </p:spPr>
        <p:txBody>
          <a:bodyPr wrap="square" lIns="0" tIns="0" rIns="0" bIns="0" rtlCol="0" anchor="ctr"/>
          <a:lstStyle/>
          <a:p>
            <a:pPr marL="0" indent="0" algn="ctr">
              <a:buNone/>
            </a:pPr>
            <a:r>
              <a:rPr lang="en-US" sz="2400" b="1" dirty="0">
                <a:solidFill>
                  <a:srgbClr val="00788C"/>
                </a:solidFill>
              </a:rPr>
              <a:t>Sponsor</a:t>
            </a:r>
            <a:endParaRPr lang="en-US" sz="1280" dirty="0"/>
          </a:p>
        </p:txBody>
      </p:sp>
      <p:sp>
        <p:nvSpPr>
          <p:cNvPr id="41" name="Text 17">
            <a:extLst>
              <a:ext uri="{FF2B5EF4-FFF2-40B4-BE49-F238E27FC236}">
                <a16:creationId xmlns:a16="http://schemas.microsoft.com/office/drawing/2014/main" id="{FAF3BF5C-6963-8840-C886-A1EFCE273A01}"/>
              </a:ext>
            </a:extLst>
          </p:cNvPr>
          <p:cNvSpPr/>
          <p:nvPr/>
        </p:nvSpPr>
        <p:spPr>
          <a:xfrm>
            <a:off x="9290304" y="4308746"/>
            <a:ext cx="2002536" cy="548640"/>
          </a:xfrm>
          <a:prstGeom prst="rect">
            <a:avLst/>
          </a:prstGeom>
          <a:noFill/>
          <a:ln/>
        </p:spPr>
        <p:txBody>
          <a:bodyPr wrap="square" lIns="254" tIns="254" rIns="254" bIns="254" rtlCol="0" anchor="ctr">
            <a:normAutofit lnSpcReduction="10000"/>
          </a:bodyPr>
          <a:lstStyle/>
          <a:p>
            <a:pPr marL="0" indent="0" algn="ctr">
              <a:buNone/>
            </a:pPr>
            <a:r>
              <a:rPr lang="en-US" dirty="0">
                <a:solidFill>
                  <a:srgbClr val="20343B"/>
                </a:solidFill>
              </a:rPr>
              <a:t>Status update</a:t>
            </a:r>
            <a:endParaRPr lang="en-US" dirty="0"/>
          </a:p>
          <a:p>
            <a:pPr marL="0" indent="0" algn="ctr">
              <a:buNone/>
            </a:pPr>
            <a:r>
              <a:rPr lang="en-US" dirty="0">
                <a:solidFill>
                  <a:srgbClr val="20343B"/>
                </a:solidFill>
              </a:rPr>
              <a:t>Monthly</a:t>
            </a:r>
            <a:endParaRPr lang="en-US" dirty="0"/>
          </a:p>
        </p:txBody>
      </p:sp>
      <p:sp>
        <p:nvSpPr>
          <p:cNvPr id="43" name="Text 12">
            <a:extLst>
              <a:ext uri="{FF2B5EF4-FFF2-40B4-BE49-F238E27FC236}">
                <a16:creationId xmlns:a16="http://schemas.microsoft.com/office/drawing/2014/main" id="{8E4E941A-5E01-51B1-AC8E-42168FD78478}"/>
              </a:ext>
            </a:extLst>
          </p:cNvPr>
          <p:cNvSpPr/>
          <p:nvPr/>
        </p:nvSpPr>
        <p:spPr>
          <a:xfrm>
            <a:off x="5642164" y="3699796"/>
            <a:ext cx="2075688" cy="201168"/>
          </a:xfrm>
          <a:prstGeom prst="rect">
            <a:avLst/>
          </a:prstGeom>
          <a:noFill/>
          <a:ln/>
        </p:spPr>
        <p:txBody>
          <a:bodyPr wrap="square" lIns="0" tIns="0" rIns="0" bIns="0" rtlCol="0" anchor="ctr"/>
          <a:lstStyle/>
          <a:p>
            <a:pPr marL="0" indent="0" algn="ctr">
              <a:buNone/>
            </a:pPr>
            <a:r>
              <a:rPr lang="en-US" sz="2400" b="1" dirty="0">
                <a:solidFill>
                  <a:srgbClr val="00788C"/>
                </a:solidFill>
              </a:rPr>
              <a:t>Distribution</a:t>
            </a:r>
            <a:endParaRPr lang="en-US" sz="1280" dirty="0"/>
          </a:p>
        </p:txBody>
      </p:sp>
      <p:sp>
        <p:nvSpPr>
          <p:cNvPr id="45" name="Text 13">
            <a:extLst>
              <a:ext uri="{FF2B5EF4-FFF2-40B4-BE49-F238E27FC236}">
                <a16:creationId xmlns:a16="http://schemas.microsoft.com/office/drawing/2014/main" id="{A2306766-FA9B-BD0B-1123-89BF1E5B9E8A}"/>
              </a:ext>
            </a:extLst>
          </p:cNvPr>
          <p:cNvSpPr/>
          <p:nvPr/>
        </p:nvSpPr>
        <p:spPr>
          <a:xfrm>
            <a:off x="5642164" y="3974212"/>
            <a:ext cx="2002536" cy="548640"/>
          </a:xfrm>
          <a:prstGeom prst="rect">
            <a:avLst/>
          </a:prstGeom>
          <a:noFill/>
          <a:ln/>
        </p:spPr>
        <p:txBody>
          <a:bodyPr wrap="square" lIns="254" tIns="254" rIns="254" bIns="254" rtlCol="0" anchor="ctr">
            <a:normAutofit/>
          </a:bodyPr>
          <a:lstStyle/>
          <a:p>
            <a:pPr marL="0" indent="0" algn="ctr">
              <a:buNone/>
            </a:pPr>
            <a:r>
              <a:rPr lang="en-US" sz="1600" dirty="0">
                <a:solidFill>
                  <a:srgbClr val="20343B"/>
                </a:solidFill>
              </a:rPr>
              <a:t>Teams/email</a:t>
            </a:r>
            <a:endParaRPr lang="en-US" sz="1600" dirty="0"/>
          </a:p>
          <a:p>
            <a:pPr marL="0" indent="0" algn="ctr">
              <a:buNone/>
            </a:pPr>
            <a:r>
              <a:rPr lang="en-US" sz="1600" dirty="0">
                <a:solidFill>
                  <a:srgbClr val="20343B"/>
                </a:solidFill>
              </a:rPr>
              <a:t>Weekly</a:t>
            </a:r>
            <a:endParaRPr lang="en-US" sz="1600" dirty="0"/>
          </a:p>
        </p:txBody>
      </p:sp>
      <p:sp>
        <p:nvSpPr>
          <p:cNvPr id="47" name="Shape 10">
            <a:extLst>
              <a:ext uri="{FF2B5EF4-FFF2-40B4-BE49-F238E27FC236}">
                <a16:creationId xmlns:a16="http://schemas.microsoft.com/office/drawing/2014/main" id="{89237206-5811-C59A-0433-90DC38D1F9B8}"/>
              </a:ext>
            </a:extLst>
          </p:cNvPr>
          <p:cNvSpPr/>
          <p:nvPr/>
        </p:nvSpPr>
        <p:spPr>
          <a:xfrm flipH="1">
            <a:off x="9003564" y="2169584"/>
            <a:ext cx="24720" cy="415712"/>
          </a:xfrm>
          <a:prstGeom prst="line">
            <a:avLst/>
          </a:prstGeom>
          <a:noFill/>
          <a:ln w="21590">
            <a:solidFill>
              <a:srgbClr val="006B73"/>
            </a:solidFill>
            <a:prstDash val="solid"/>
            <a:headEnd type="none"/>
            <a:tailEnd type="triangle"/>
          </a:ln>
        </p:spPr>
        <p:txBody>
          <a:bodyPr/>
          <a:lstStyle/>
          <a:p>
            <a:endParaRPr lang="en-GB"/>
          </a:p>
        </p:txBody>
      </p:sp>
      <p:sp>
        <p:nvSpPr>
          <p:cNvPr id="49" name="Shape 10">
            <a:extLst>
              <a:ext uri="{FF2B5EF4-FFF2-40B4-BE49-F238E27FC236}">
                <a16:creationId xmlns:a16="http://schemas.microsoft.com/office/drawing/2014/main" id="{BAEDE478-1766-E227-BABC-151D7E226B07}"/>
              </a:ext>
            </a:extLst>
          </p:cNvPr>
          <p:cNvSpPr/>
          <p:nvPr/>
        </p:nvSpPr>
        <p:spPr>
          <a:xfrm flipH="1">
            <a:off x="9460132" y="2743076"/>
            <a:ext cx="612267" cy="232313"/>
          </a:xfrm>
          <a:prstGeom prst="line">
            <a:avLst/>
          </a:prstGeom>
          <a:noFill/>
          <a:ln w="21590">
            <a:solidFill>
              <a:srgbClr val="006B73"/>
            </a:solidFill>
            <a:prstDash val="solid"/>
            <a:headEnd type="none"/>
            <a:tailEnd type="triangle"/>
          </a:ln>
        </p:spPr>
        <p:txBody>
          <a:bodyPr/>
          <a:lstStyle/>
          <a:p>
            <a:endParaRPr lang="en-GB"/>
          </a:p>
        </p:txBody>
      </p:sp>
      <p:sp>
        <p:nvSpPr>
          <p:cNvPr id="51" name="Shape 10">
            <a:extLst>
              <a:ext uri="{FF2B5EF4-FFF2-40B4-BE49-F238E27FC236}">
                <a16:creationId xmlns:a16="http://schemas.microsoft.com/office/drawing/2014/main" id="{8FA52691-CFB9-AA28-5895-8C8CAB689B0A}"/>
              </a:ext>
            </a:extLst>
          </p:cNvPr>
          <p:cNvSpPr/>
          <p:nvPr/>
        </p:nvSpPr>
        <p:spPr>
          <a:xfrm flipH="1" flipV="1">
            <a:off x="9363329" y="3461445"/>
            <a:ext cx="459691" cy="347143"/>
          </a:xfrm>
          <a:prstGeom prst="line">
            <a:avLst/>
          </a:prstGeom>
          <a:noFill/>
          <a:ln w="21590">
            <a:solidFill>
              <a:srgbClr val="006B73"/>
            </a:solidFill>
            <a:prstDash val="solid"/>
            <a:headEnd type="none"/>
            <a:tailEnd type="triangle"/>
          </a:ln>
        </p:spPr>
        <p:txBody>
          <a:bodyPr/>
          <a:lstStyle/>
          <a:p>
            <a:endParaRPr lang="en-GB"/>
          </a:p>
        </p:txBody>
      </p:sp>
      <p:sp>
        <p:nvSpPr>
          <p:cNvPr id="53" name="Shape 10">
            <a:extLst>
              <a:ext uri="{FF2B5EF4-FFF2-40B4-BE49-F238E27FC236}">
                <a16:creationId xmlns:a16="http://schemas.microsoft.com/office/drawing/2014/main" id="{B18DF6BE-A310-7673-01CF-58EBE2F0CB41}"/>
              </a:ext>
            </a:extLst>
          </p:cNvPr>
          <p:cNvSpPr/>
          <p:nvPr/>
        </p:nvSpPr>
        <p:spPr>
          <a:xfrm flipV="1">
            <a:off x="7615686" y="3612265"/>
            <a:ext cx="444583" cy="318738"/>
          </a:xfrm>
          <a:prstGeom prst="line">
            <a:avLst/>
          </a:prstGeom>
          <a:noFill/>
          <a:ln w="21590">
            <a:solidFill>
              <a:srgbClr val="006B73"/>
            </a:solidFill>
            <a:prstDash val="solid"/>
            <a:headEnd type="none"/>
            <a:tailEnd type="triangle"/>
          </a:ln>
        </p:spPr>
        <p:txBody>
          <a:bodyPr/>
          <a:lstStyle/>
          <a:p>
            <a:endParaRPr lang="en-GB"/>
          </a:p>
        </p:txBody>
      </p:sp>
      <p:sp>
        <p:nvSpPr>
          <p:cNvPr id="55" name="Shape 30">
            <a:extLst>
              <a:ext uri="{FF2B5EF4-FFF2-40B4-BE49-F238E27FC236}">
                <a16:creationId xmlns:a16="http://schemas.microsoft.com/office/drawing/2014/main" id="{31AA31A8-02F6-A1B3-30AD-0C995AEC1786}"/>
              </a:ext>
            </a:extLst>
          </p:cNvPr>
          <p:cNvSpPr/>
          <p:nvPr/>
        </p:nvSpPr>
        <p:spPr>
          <a:xfrm>
            <a:off x="6217920" y="5430712"/>
            <a:ext cx="5074920" cy="502920"/>
          </a:xfrm>
          <a:prstGeom prst="roundRect">
            <a:avLst>
              <a:gd name="adj" fmla="val 14545"/>
            </a:avLst>
          </a:prstGeom>
          <a:solidFill>
            <a:srgbClr val="FFFFFF"/>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57" name="Text 32">
            <a:extLst>
              <a:ext uri="{FF2B5EF4-FFF2-40B4-BE49-F238E27FC236}">
                <a16:creationId xmlns:a16="http://schemas.microsoft.com/office/drawing/2014/main" id="{D1BFE171-A697-6F76-6657-814B0C7A107B}"/>
              </a:ext>
            </a:extLst>
          </p:cNvPr>
          <p:cNvSpPr/>
          <p:nvPr/>
        </p:nvSpPr>
        <p:spPr>
          <a:xfrm>
            <a:off x="6217920" y="5362483"/>
            <a:ext cx="5074919" cy="609320"/>
          </a:xfrm>
          <a:prstGeom prst="rect">
            <a:avLst/>
          </a:prstGeom>
          <a:noFill/>
          <a:ln/>
        </p:spPr>
        <p:txBody>
          <a:bodyPr wrap="square" lIns="254" tIns="254" rIns="254" bIns="254" rtlCol="0" anchor="ctr">
            <a:normAutofit/>
          </a:bodyPr>
          <a:lstStyle>
            <a:lvl1pPr algn="l"/>
          </a:lstStyle>
          <a:p>
            <a:pPr marL="0" indent="0" algn="ctr">
              <a:buNone/>
            </a:pPr>
            <a:r>
              <a:rPr lang="en-US" sz="1400" dirty="0">
                <a:solidFill>
                  <a:srgbClr val="20343B"/>
                </a:solidFill>
              </a:rPr>
              <a:t>Communication frequency depends on stakeholder involvement and influence</a:t>
            </a:r>
            <a:endParaRPr lang="en-US" sz="1400" dirty="0"/>
          </a:p>
        </p:txBody>
      </p:sp>
      <p:sp>
        <p:nvSpPr>
          <p:cNvPr id="5" name="TextBox 4">
            <a:extLst>
              <a:ext uri="{FF2B5EF4-FFF2-40B4-BE49-F238E27FC236}">
                <a16:creationId xmlns:a16="http://schemas.microsoft.com/office/drawing/2014/main" id="{6EC38DD0-37A5-8C75-6CCB-7CDA1E521172}"/>
              </a:ext>
            </a:extLst>
          </p:cNvPr>
          <p:cNvSpPr txBox="1"/>
          <p:nvPr/>
        </p:nvSpPr>
        <p:spPr>
          <a:xfrm>
            <a:off x="9153046" y="6155909"/>
            <a:ext cx="2876550" cy="276999"/>
          </a:xfrm>
          <a:prstGeom prst="rect">
            <a:avLst/>
          </a:prstGeom>
          <a:noFill/>
        </p:spPr>
        <p:txBody>
          <a:bodyPr wrap="square">
            <a:spAutoFit/>
          </a:bodyPr>
          <a:lstStyle/>
          <a:p>
            <a:r>
              <a:rPr lang="en-GB" sz="1200" dirty="0">
                <a:effectLst/>
                <a:latin typeface="Arial" panose="020B0604020202020204" pitchFamily="34" charset="0"/>
                <a:ea typeface="Coloplast" pitchFamily="2" charset="0"/>
              </a:rPr>
              <a:t>Project Management Institute, 2021</a:t>
            </a:r>
            <a:endParaRPr lang="en-GB"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38912" y="292608"/>
            <a:ext cx="10972800" cy="502920"/>
          </a:xfrm>
          <a:prstGeom prst="rect">
            <a:avLst/>
          </a:prstGeom>
          <a:noFill/>
          <a:ln/>
        </p:spPr>
        <p:txBody>
          <a:bodyPr wrap="square" lIns="0" tIns="0" rIns="0" bIns="0" rtlCol="0" anchor="ctr"/>
          <a:lstStyle/>
          <a:p>
            <a:pPr marL="0" indent="0">
              <a:buNone/>
            </a:pPr>
            <a:r>
              <a:rPr lang="en-US" sz="3200" b="1" dirty="0">
                <a:solidFill>
                  <a:srgbClr val="20343B"/>
                </a:solidFill>
                <a:latin typeface="Aptos Display" pitchFamily="34" charset="0"/>
                <a:ea typeface="Aptos Display" pitchFamily="34" charset="-122"/>
                <a:cs typeface="Aptos Display" pitchFamily="34" charset="-120"/>
              </a:rPr>
              <a:t>Risk Management</a:t>
            </a:r>
            <a:endParaRPr lang="en-US" sz="3200" dirty="0"/>
          </a:p>
        </p:txBody>
      </p:sp>
      <p:sp>
        <p:nvSpPr>
          <p:cNvPr id="4" name="Shape 2"/>
          <p:cNvSpPr/>
          <p:nvPr/>
        </p:nvSpPr>
        <p:spPr>
          <a:xfrm>
            <a:off x="448056" y="896112"/>
            <a:ext cx="1417320" cy="50292"/>
          </a:xfrm>
          <a:prstGeom prst="rect">
            <a:avLst/>
          </a:prstGeom>
          <a:solidFill>
            <a:srgbClr val="00788C"/>
          </a:solidFill>
          <a:ln w="12700">
            <a:solidFill>
              <a:srgbClr val="00788C"/>
            </a:solidFill>
            <a:prstDash val="solid"/>
          </a:ln>
        </p:spPr>
        <p:txBody>
          <a:bodyPr/>
          <a:lstStyle/>
          <a:p>
            <a:endParaRPr lang="en-GB"/>
          </a:p>
        </p:txBody>
      </p:sp>
      <p:sp>
        <p:nvSpPr>
          <p:cNvPr id="5" name="Text 3"/>
          <p:cNvSpPr/>
          <p:nvPr/>
        </p:nvSpPr>
        <p:spPr>
          <a:xfrm rot="16200000">
            <a:off x="9144" y="2880360"/>
            <a:ext cx="1088136" cy="320040"/>
          </a:xfrm>
          <a:prstGeom prst="rect">
            <a:avLst/>
          </a:prstGeom>
          <a:noFill/>
          <a:ln/>
        </p:spPr>
        <p:txBody>
          <a:bodyPr wrap="square" lIns="0" tIns="0" rIns="0" bIns="0" rtlCol="0" anchor="ctr"/>
          <a:lstStyle/>
          <a:p>
            <a:pPr marL="0" indent="0" algn="ctr">
              <a:buNone/>
            </a:pPr>
            <a:r>
              <a:rPr lang="en-US" sz="1300" b="1" dirty="0">
                <a:solidFill>
                  <a:srgbClr val="20343B"/>
                </a:solidFill>
              </a:rPr>
              <a:t>IMPACT</a:t>
            </a:r>
            <a:endParaRPr lang="en-US" sz="1300" dirty="0"/>
          </a:p>
        </p:txBody>
      </p:sp>
      <p:sp>
        <p:nvSpPr>
          <p:cNvPr id="6" name="Text 4"/>
          <p:cNvSpPr/>
          <p:nvPr/>
        </p:nvSpPr>
        <p:spPr>
          <a:xfrm>
            <a:off x="2834640" y="4901184"/>
            <a:ext cx="2971800" cy="228600"/>
          </a:xfrm>
          <a:prstGeom prst="rect">
            <a:avLst/>
          </a:prstGeom>
          <a:noFill/>
          <a:ln/>
        </p:spPr>
        <p:txBody>
          <a:bodyPr wrap="square" lIns="0" tIns="0" rIns="0" bIns="0" rtlCol="0" anchor="ctr"/>
          <a:lstStyle/>
          <a:p>
            <a:pPr marL="0" indent="0" algn="ctr">
              <a:buNone/>
            </a:pPr>
            <a:r>
              <a:rPr lang="en-US" sz="1300" b="1" dirty="0">
                <a:solidFill>
                  <a:srgbClr val="20343B"/>
                </a:solidFill>
              </a:rPr>
              <a:t>PROBABILITY</a:t>
            </a:r>
            <a:endParaRPr lang="en-US" sz="1300" dirty="0"/>
          </a:p>
        </p:txBody>
      </p:sp>
      <p:sp>
        <p:nvSpPr>
          <p:cNvPr id="8" name="Text 6"/>
          <p:cNvSpPr/>
          <p:nvPr/>
        </p:nvSpPr>
        <p:spPr>
          <a:xfrm>
            <a:off x="985266" y="1362456"/>
            <a:ext cx="457200" cy="164592"/>
          </a:xfrm>
          <a:prstGeom prst="rect">
            <a:avLst/>
          </a:prstGeom>
          <a:noFill/>
          <a:ln/>
        </p:spPr>
        <p:txBody>
          <a:bodyPr wrap="square" lIns="0" tIns="0" rIns="0" bIns="0" rtlCol="0" anchor="ctr"/>
          <a:lstStyle/>
          <a:p>
            <a:pPr marL="0" indent="0" algn="r">
              <a:buNone/>
            </a:pPr>
            <a:r>
              <a:rPr lang="en-US" sz="850" dirty="0">
                <a:solidFill>
                  <a:srgbClr val="6C777D"/>
                </a:solidFill>
              </a:rPr>
              <a:t>High</a:t>
            </a:r>
            <a:endParaRPr lang="en-US" sz="850" dirty="0"/>
          </a:p>
        </p:txBody>
      </p:sp>
      <p:sp>
        <p:nvSpPr>
          <p:cNvPr id="9" name="Text 7"/>
          <p:cNvSpPr/>
          <p:nvPr/>
        </p:nvSpPr>
        <p:spPr>
          <a:xfrm>
            <a:off x="1115758" y="4722876"/>
            <a:ext cx="502920" cy="164592"/>
          </a:xfrm>
          <a:prstGeom prst="rect">
            <a:avLst/>
          </a:prstGeom>
          <a:noFill/>
          <a:ln/>
        </p:spPr>
        <p:txBody>
          <a:bodyPr wrap="square" lIns="0" tIns="0" rIns="0" bIns="0" rtlCol="0" anchor="ctr"/>
          <a:lstStyle/>
          <a:p>
            <a:pPr marL="0" indent="0" algn="ctr">
              <a:buNone/>
            </a:pPr>
            <a:r>
              <a:rPr lang="en-US" sz="850" dirty="0">
                <a:solidFill>
                  <a:srgbClr val="6C777D"/>
                </a:solidFill>
              </a:rPr>
              <a:t>Low</a:t>
            </a:r>
            <a:endParaRPr lang="en-US" sz="850" dirty="0"/>
          </a:p>
        </p:txBody>
      </p:sp>
      <p:sp>
        <p:nvSpPr>
          <p:cNvPr id="10" name="Text 8"/>
          <p:cNvSpPr/>
          <p:nvPr/>
        </p:nvSpPr>
        <p:spPr>
          <a:xfrm>
            <a:off x="6784848" y="4594479"/>
            <a:ext cx="594360" cy="164592"/>
          </a:xfrm>
          <a:prstGeom prst="rect">
            <a:avLst/>
          </a:prstGeom>
          <a:noFill/>
          <a:ln/>
        </p:spPr>
        <p:txBody>
          <a:bodyPr wrap="square" lIns="0" tIns="0" rIns="0" bIns="0" rtlCol="0" anchor="ctr"/>
          <a:lstStyle/>
          <a:p>
            <a:pPr marL="0" indent="0" algn="ctr">
              <a:buNone/>
            </a:pPr>
            <a:r>
              <a:rPr lang="en-US" sz="850" dirty="0">
                <a:solidFill>
                  <a:srgbClr val="6C777D"/>
                </a:solidFill>
              </a:rPr>
              <a:t>High</a:t>
            </a:r>
            <a:endParaRPr lang="en-US" sz="850" dirty="0"/>
          </a:p>
        </p:txBody>
      </p:sp>
      <p:sp>
        <p:nvSpPr>
          <p:cNvPr id="11" name="Shape 9"/>
          <p:cNvSpPr/>
          <p:nvPr/>
        </p:nvSpPr>
        <p:spPr>
          <a:xfrm>
            <a:off x="1380744" y="4636008"/>
            <a:ext cx="5486400" cy="0"/>
          </a:xfrm>
          <a:prstGeom prst="line">
            <a:avLst/>
          </a:prstGeom>
          <a:noFill/>
          <a:ln w="15875">
            <a:solidFill>
              <a:srgbClr val="6C777D"/>
            </a:solidFill>
            <a:prstDash val="solid"/>
            <a:tailEnd type="triangle"/>
          </a:ln>
        </p:spPr>
        <p:txBody>
          <a:bodyPr/>
          <a:lstStyle/>
          <a:p>
            <a:endParaRPr lang="en-GB"/>
          </a:p>
        </p:txBody>
      </p:sp>
      <p:sp>
        <p:nvSpPr>
          <p:cNvPr id="12" name="Shape 10"/>
          <p:cNvSpPr/>
          <p:nvPr/>
        </p:nvSpPr>
        <p:spPr>
          <a:xfrm flipH="1">
            <a:off x="1280541" y="4626864"/>
            <a:ext cx="173355" cy="9141"/>
          </a:xfrm>
          <a:prstGeom prst="line">
            <a:avLst/>
          </a:prstGeom>
          <a:noFill/>
          <a:ln w="15875">
            <a:solidFill>
              <a:srgbClr val="6C777D"/>
            </a:solidFill>
            <a:prstDash val="solid"/>
            <a:tailEnd type="triangle"/>
          </a:ln>
        </p:spPr>
        <p:txBody>
          <a:bodyPr/>
          <a:lstStyle/>
          <a:p>
            <a:endParaRPr lang="en-GB" dirty="0"/>
          </a:p>
        </p:txBody>
      </p:sp>
      <p:sp>
        <p:nvSpPr>
          <p:cNvPr id="13" name="Shape 11"/>
          <p:cNvSpPr/>
          <p:nvPr/>
        </p:nvSpPr>
        <p:spPr>
          <a:xfrm>
            <a:off x="1417320" y="3986784"/>
            <a:ext cx="1097280" cy="603504"/>
          </a:xfrm>
          <a:prstGeom prst="rect">
            <a:avLst/>
          </a:prstGeom>
          <a:solidFill>
            <a:srgbClr val="82BE75"/>
          </a:solidFill>
          <a:ln w="9525">
            <a:solidFill>
              <a:srgbClr val="FFFFFF"/>
            </a:solidFill>
            <a:prstDash val="solid"/>
          </a:ln>
        </p:spPr>
        <p:txBody>
          <a:bodyPr/>
          <a:lstStyle/>
          <a:p>
            <a:endParaRPr lang="en-GB"/>
          </a:p>
        </p:txBody>
      </p:sp>
      <p:sp>
        <p:nvSpPr>
          <p:cNvPr id="14" name="Shape 12"/>
          <p:cNvSpPr/>
          <p:nvPr/>
        </p:nvSpPr>
        <p:spPr>
          <a:xfrm>
            <a:off x="2514600" y="3986784"/>
            <a:ext cx="1097280" cy="603504"/>
          </a:xfrm>
          <a:prstGeom prst="rect">
            <a:avLst/>
          </a:prstGeom>
          <a:solidFill>
            <a:srgbClr val="82BE75"/>
          </a:solidFill>
          <a:ln w="9525">
            <a:solidFill>
              <a:srgbClr val="FFFFFF"/>
            </a:solidFill>
            <a:prstDash val="solid"/>
          </a:ln>
        </p:spPr>
        <p:txBody>
          <a:bodyPr/>
          <a:lstStyle/>
          <a:p>
            <a:endParaRPr lang="en-GB"/>
          </a:p>
        </p:txBody>
      </p:sp>
      <p:sp>
        <p:nvSpPr>
          <p:cNvPr id="15" name="Shape 13"/>
          <p:cNvSpPr/>
          <p:nvPr/>
        </p:nvSpPr>
        <p:spPr>
          <a:xfrm>
            <a:off x="3611880" y="3986784"/>
            <a:ext cx="1097280" cy="603504"/>
          </a:xfrm>
          <a:prstGeom prst="rect">
            <a:avLst/>
          </a:prstGeom>
          <a:solidFill>
            <a:srgbClr val="82BE75"/>
          </a:solidFill>
          <a:ln w="9525">
            <a:solidFill>
              <a:srgbClr val="FFFFFF"/>
            </a:solidFill>
            <a:prstDash val="solid"/>
          </a:ln>
        </p:spPr>
        <p:txBody>
          <a:bodyPr/>
          <a:lstStyle/>
          <a:p>
            <a:endParaRPr lang="en-GB"/>
          </a:p>
        </p:txBody>
      </p:sp>
      <p:sp>
        <p:nvSpPr>
          <p:cNvPr id="16" name="Shape 14"/>
          <p:cNvSpPr/>
          <p:nvPr/>
        </p:nvSpPr>
        <p:spPr>
          <a:xfrm>
            <a:off x="4709160" y="3986784"/>
            <a:ext cx="1097280" cy="603504"/>
          </a:xfrm>
          <a:prstGeom prst="rect">
            <a:avLst/>
          </a:prstGeom>
          <a:solidFill>
            <a:srgbClr val="FFE36E"/>
          </a:solidFill>
          <a:ln w="9525">
            <a:solidFill>
              <a:srgbClr val="FFFFFF"/>
            </a:solidFill>
            <a:prstDash val="solid"/>
          </a:ln>
        </p:spPr>
        <p:txBody>
          <a:bodyPr/>
          <a:lstStyle/>
          <a:p>
            <a:endParaRPr lang="en-GB"/>
          </a:p>
        </p:txBody>
      </p:sp>
      <p:sp>
        <p:nvSpPr>
          <p:cNvPr id="17" name="Shape 15"/>
          <p:cNvSpPr/>
          <p:nvPr/>
        </p:nvSpPr>
        <p:spPr>
          <a:xfrm>
            <a:off x="5806440" y="3986784"/>
            <a:ext cx="1097280" cy="603504"/>
          </a:xfrm>
          <a:prstGeom prst="rect">
            <a:avLst/>
          </a:prstGeom>
          <a:solidFill>
            <a:srgbClr val="FFE36E"/>
          </a:solidFill>
          <a:ln w="9525">
            <a:solidFill>
              <a:srgbClr val="FFFFFF"/>
            </a:solidFill>
            <a:prstDash val="solid"/>
          </a:ln>
        </p:spPr>
        <p:txBody>
          <a:bodyPr/>
          <a:lstStyle/>
          <a:p>
            <a:endParaRPr lang="en-GB"/>
          </a:p>
        </p:txBody>
      </p:sp>
      <p:sp>
        <p:nvSpPr>
          <p:cNvPr id="18" name="Shape 16"/>
          <p:cNvSpPr/>
          <p:nvPr/>
        </p:nvSpPr>
        <p:spPr>
          <a:xfrm>
            <a:off x="1417320" y="3383280"/>
            <a:ext cx="1097280" cy="603504"/>
          </a:xfrm>
          <a:prstGeom prst="rect">
            <a:avLst/>
          </a:prstGeom>
          <a:solidFill>
            <a:srgbClr val="82BE75"/>
          </a:solidFill>
          <a:ln w="9525">
            <a:solidFill>
              <a:srgbClr val="FFFFFF"/>
            </a:solidFill>
            <a:prstDash val="solid"/>
          </a:ln>
        </p:spPr>
        <p:txBody>
          <a:bodyPr/>
          <a:lstStyle/>
          <a:p>
            <a:endParaRPr lang="en-GB"/>
          </a:p>
        </p:txBody>
      </p:sp>
      <p:sp>
        <p:nvSpPr>
          <p:cNvPr id="19" name="Shape 17"/>
          <p:cNvSpPr/>
          <p:nvPr/>
        </p:nvSpPr>
        <p:spPr>
          <a:xfrm>
            <a:off x="2514600" y="3383280"/>
            <a:ext cx="1097280" cy="603504"/>
          </a:xfrm>
          <a:prstGeom prst="rect">
            <a:avLst/>
          </a:prstGeom>
          <a:solidFill>
            <a:srgbClr val="FFE36E"/>
          </a:solidFill>
          <a:ln w="9525">
            <a:solidFill>
              <a:srgbClr val="FFFFFF"/>
            </a:solidFill>
            <a:prstDash val="solid"/>
          </a:ln>
        </p:spPr>
        <p:txBody>
          <a:bodyPr/>
          <a:lstStyle/>
          <a:p>
            <a:endParaRPr lang="en-GB"/>
          </a:p>
        </p:txBody>
      </p:sp>
      <p:sp>
        <p:nvSpPr>
          <p:cNvPr id="20" name="Shape 18"/>
          <p:cNvSpPr/>
          <p:nvPr/>
        </p:nvSpPr>
        <p:spPr>
          <a:xfrm>
            <a:off x="3617091" y="3374136"/>
            <a:ext cx="1097280" cy="603504"/>
          </a:xfrm>
          <a:prstGeom prst="rect">
            <a:avLst/>
          </a:prstGeom>
          <a:solidFill>
            <a:srgbClr val="FFE36E"/>
          </a:solidFill>
          <a:ln w="9525">
            <a:solidFill>
              <a:srgbClr val="FFFFFF"/>
            </a:solidFill>
            <a:prstDash val="solid"/>
          </a:ln>
        </p:spPr>
        <p:txBody>
          <a:bodyPr/>
          <a:lstStyle/>
          <a:p>
            <a:endParaRPr lang="en-GB"/>
          </a:p>
        </p:txBody>
      </p:sp>
      <p:sp>
        <p:nvSpPr>
          <p:cNvPr id="21" name="Shape 19"/>
          <p:cNvSpPr/>
          <p:nvPr/>
        </p:nvSpPr>
        <p:spPr>
          <a:xfrm>
            <a:off x="4709160" y="3383280"/>
            <a:ext cx="1097280" cy="603504"/>
          </a:xfrm>
          <a:prstGeom prst="rect">
            <a:avLst/>
          </a:prstGeom>
          <a:solidFill>
            <a:srgbClr val="F6AD61"/>
          </a:solidFill>
          <a:ln w="9525">
            <a:solidFill>
              <a:srgbClr val="FFFFFF"/>
            </a:solidFill>
            <a:prstDash val="solid"/>
          </a:ln>
        </p:spPr>
        <p:txBody>
          <a:bodyPr/>
          <a:lstStyle/>
          <a:p>
            <a:endParaRPr lang="en-GB"/>
          </a:p>
        </p:txBody>
      </p:sp>
      <p:sp>
        <p:nvSpPr>
          <p:cNvPr id="22" name="Shape 20"/>
          <p:cNvSpPr/>
          <p:nvPr/>
        </p:nvSpPr>
        <p:spPr>
          <a:xfrm>
            <a:off x="5806440" y="3383280"/>
            <a:ext cx="1097280" cy="603504"/>
          </a:xfrm>
          <a:prstGeom prst="rect">
            <a:avLst/>
          </a:prstGeom>
          <a:solidFill>
            <a:srgbClr val="F6AD61"/>
          </a:solidFill>
          <a:ln w="9525">
            <a:solidFill>
              <a:srgbClr val="FFFFFF"/>
            </a:solidFill>
            <a:prstDash val="solid"/>
          </a:ln>
        </p:spPr>
        <p:txBody>
          <a:bodyPr/>
          <a:lstStyle/>
          <a:p>
            <a:endParaRPr lang="en-GB"/>
          </a:p>
        </p:txBody>
      </p:sp>
      <p:sp>
        <p:nvSpPr>
          <p:cNvPr id="23" name="Shape 21"/>
          <p:cNvSpPr/>
          <p:nvPr/>
        </p:nvSpPr>
        <p:spPr>
          <a:xfrm>
            <a:off x="1417320" y="2779776"/>
            <a:ext cx="1097280" cy="603504"/>
          </a:xfrm>
          <a:prstGeom prst="rect">
            <a:avLst/>
          </a:prstGeom>
          <a:solidFill>
            <a:srgbClr val="82BE75"/>
          </a:solidFill>
          <a:ln w="9525">
            <a:solidFill>
              <a:srgbClr val="FFFFFF"/>
            </a:solidFill>
            <a:prstDash val="solid"/>
          </a:ln>
        </p:spPr>
        <p:txBody>
          <a:bodyPr/>
          <a:lstStyle/>
          <a:p>
            <a:endParaRPr lang="en-GB"/>
          </a:p>
        </p:txBody>
      </p:sp>
      <p:sp>
        <p:nvSpPr>
          <p:cNvPr id="24" name="Shape 22"/>
          <p:cNvSpPr/>
          <p:nvPr/>
        </p:nvSpPr>
        <p:spPr>
          <a:xfrm>
            <a:off x="2514600" y="2779776"/>
            <a:ext cx="1097280" cy="603504"/>
          </a:xfrm>
          <a:prstGeom prst="rect">
            <a:avLst/>
          </a:prstGeom>
          <a:solidFill>
            <a:srgbClr val="FFE36E"/>
          </a:solidFill>
          <a:ln w="9525">
            <a:solidFill>
              <a:srgbClr val="FFFFFF"/>
            </a:solidFill>
            <a:prstDash val="solid"/>
          </a:ln>
        </p:spPr>
        <p:txBody>
          <a:bodyPr/>
          <a:lstStyle/>
          <a:p>
            <a:endParaRPr lang="en-GB"/>
          </a:p>
        </p:txBody>
      </p:sp>
      <p:sp>
        <p:nvSpPr>
          <p:cNvPr id="25" name="Shape 23"/>
          <p:cNvSpPr/>
          <p:nvPr/>
        </p:nvSpPr>
        <p:spPr>
          <a:xfrm>
            <a:off x="3611880" y="2779776"/>
            <a:ext cx="1097280" cy="603504"/>
          </a:xfrm>
          <a:prstGeom prst="rect">
            <a:avLst/>
          </a:prstGeom>
          <a:solidFill>
            <a:srgbClr val="F6AD61"/>
          </a:solidFill>
          <a:ln w="9525">
            <a:solidFill>
              <a:srgbClr val="FFFFFF"/>
            </a:solidFill>
            <a:prstDash val="solid"/>
          </a:ln>
        </p:spPr>
        <p:txBody>
          <a:bodyPr/>
          <a:lstStyle/>
          <a:p>
            <a:endParaRPr lang="en-GB"/>
          </a:p>
        </p:txBody>
      </p:sp>
      <p:sp>
        <p:nvSpPr>
          <p:cNvPr id="26" name="Shape 24"/>
          <p:cNvSpPr/>
          <p:nvPr/>
        </p:nvSpPr>
        <p:spPr>
          <a:xfrm>
            <a:off x="4709160" y="2779776"/>
            <a:ext cx="1097280" cy="603504"/>
          </a:xfrm>
          <a:prstGeom prst="rect">
            <a:avLst/>
          </a:prstGeom>
          <a:solidFill>
            <a:srgbClr val="F6AD61"/>
          </a:solidFill>
          <a:ln w="9525">
            <a:solidFill>
              <a:srgbClr val="FFFFFF"/>
            </a:solidFill>
            <a:prstDash val="solid"/>
          </a:ln>
        </p:spPr>
        <p:txBody>
          <a:bodyPr/>
          <a:lstStyle/>
          <a:p>
            <a:endParaRPr lang="en-GB"/>
          </a:p>
        </p:txBody>
      </p:sp>
      <p:sp>
        <p:nvSpPr>
          <p:cNvPr id="27" name="Shape 25"/>
          <p:cNvSpPr/>
          <p:nvPr/>
        </p:nvSpPr>
        <p:spPr>
          <a:xfrm>
            <a:off x="5806440" y="2779776"/>
            <a:ext cx="1097280" cy="603504"/>
          </a:xfrm>
          <a:prstGeom prst="rect">
            <a:avLst/>
          </a:prstGeom>
          <a:solidFill>
            <a:srgbClr val="DB514B"/>
          </a:solidFill>
          <a:ln w="9525">
            <a:solidFill>
              <a:srgbClr val="FFFFFF"/>
            </a:solidFill>
            <a:prstDash val="solid"/>
          </a:ln>
        </p:spPr>
        <p:txBody>
          <a:bodyPr/>
          <a:lstStyle/>
          <a:p>
            <a:endParaRPr lang="en-GB"/>
          </a:p>
        </p:txBody>
      </p:sp>
      <p:sp>
        <p:nvSpPr>
          <p:cNvPr id="28" name="Shape 26"/>
          <p:cNvSpPr/>
          <p:nvPr/>
        </p:nvSpPr>
        <p:spPr>
          <a:xfrm>
            <a:off x="1417320" y="2176272"/>
            <a:ext cx="1097280" cy="603504"/>
          </a:xfrm>
          <a:prstGeom prst="rect">
            <a:avLst/>
          </a:prstGeom>
          <a:solidFill>
            <a:srgbClr val="FFE36E"/>
          </a:solidFill>
          <a:ln w="9525">
            <a:solidFill>
              <a:srgbClr val="FFFFFF"/>
            </a:solidFill>
            <a:prstDash val="solid"/>
          </a:ln>
        </p:spPr>
        <p:txBody>
          <a:bodyPr/>
          <a:lstStyle/>
          <a:p>
            <a:endParaRPr lang="en-GB"/>
          </a:p>
        </p:txBody>
      </p:sp>
      <p:sp>
        <p:nvSpPr>
          <p:cNvPr id="29" name="Shape 27"/>
          <p:cNvSpPr/>
          <p:nvPr/>
        </p:nvSpPr>
        <p:spPr>
          <a:xfrm>
            <a:off x="2502396" y="2119895"/>
            <a:ext cx="1097280" cy="659880"/>
          </a:xfrm>
          <a:prstGeom prst="rect">
            <a:avLst/>
          </a:prstGeom>
          <a:solidFill>
            <a:srgbClr val="F6AD61"/>
          </a:solidFill>
          <a:ln w="9525">
            <a:solidFill>
              <a:srgbClr val="FFFFFF"/>
            </a:solidFill>
            <a:prstDash val="solid"/>
          </a:ln>
        </p:spPr>
        <p:txBody>
          <a:bodyPr/>
          <a:lstStyle/>
          <a:p>
            <a:endParaRPr lang="en-GB"/>
          </a:p>
        </p:txBody>
      </p:sp>
      <p:sp>
        <p:nvSpPr>
          <p:cNvPr id="30" name="Shape 28"/>
          <p:cNvSpPr/>
          <p:nvPr/>
        </p:nvSpPr>
        <p:spPr>
          <a:xfrm>
            <a:off x="3611880" y="2176272"/>
            <a:ext cx="1097280" cy="603504"/>
          </a:xfrm>
          <a:prstGeom prst="rect">
            <a:avLst/>
          </a:prstGeom>
          <a:solidFill>
            <a:srgbClr val="F6AD61"/>
          </a:solidFill>
          <a:ln w="9525">
            <a:solidFill>
              <a:srgbClr val="FFFFFF"/>
            </a:solidFill>
            <a:prstDash val="solid"/>
          </a:ln>
        </p:spPr>
        <p:txBody>
          <a:bodyPr/>
          <a:lstStyle/>
          <a:p>
            <a:endParaRPr lang="en-GB"/>
          </a:p>
        </p:txBody>
      </p:sp>
      <p:sp>
        <p:nvSpPr>
          <p:cNvPr id="31" name="Shape 29"/>
          <p:cNvSpPr/>
          <p:nvPr/>
        </p:nvSpPr>
        <p:spPr>
          <a:xfrm>
            <a:off x="4709160" y="2176272"/>
            <a:ext cx="1097280" cy="603504"/>
          </a:xfrm>
          <a:prstGeom prst="rect">
            <a:avLst/>
          </a:prstGeom>
          <a:solidFill>
            <a:srgbClr val="DB514B"/>
          </a:solidFill>
          <a:ln w="9525">
            <a:solidFill>
              <a:srgbClr val="FFFFFF"/>
            </a:solidFill>
            <a:prstDash val="solid"/>
          </a:ln>
        </p:spPr>
        <p:txBody>
          <a:bodyPr/>
          <a:lstStyle/>
          <a:p>
            <a:endParaRPr lang="en-GB"/>
          </a:p>
        </p:txBody>
      </p:sp>
      <p:sp>
        <p:nvSpPr>
          <p:cNvPr id="32" name="Shape 30"/>
          <p:cNvSpPr/>
          <p:nvPr/>
        </p:nvSpPr>
        <p:spPr>
          <a:xfrm>
            <a:off x="5806440" y="2176272"/>
            <a:ext cx="1097280" cy="603504"/>
          </a:xfrm>
          <a:prstGeom prst="rect">
            <a:avLst/>
          </a:prstGeom>
          <a:solidFill>
            <a:srgbClr val="DB514B"/>
          </a:solidFill>
          <a:ln w="9525">
            <a:solidFill>
              <a:srgbClr val="FFFFFF"/>
            </a:solidFill>
            <a:prstDash val="solid"/>
          </a:ln>
        </p:spPr>
        <p:txBody>
          <a:bodyPr/>
          <a:lstStyle/>
          <a:p>
            <a:endParaRPr lang="en-GB"/>
          </a:p>
        </p:txBody>
      </p:sp>
      <p:sp>
        <p:nvSpPr>
          <p:cNvPr id="33" name="Shape 31"/>
          <p:cNvSpPr/>
          <p:nvPr/>
        </p:nvSpPr>
        <p:spPr>
          <a:xfrm>
            <a:off x="1417320" y="1572768"/>
            <a:ext cx="1097280" cy="603504"/>
          </a:xfrm>
          <a:prstGeom prst="rect">
            <a:avLst/>
          </a:prstGeom>
          <a:solidFill>
            <a:srgbClr val="FFE36E"/>
          </a:solidFill>
          <a:ln w="9525">
            <a:solidFill>
              <a:srgbClr val="FFFFFF"/>
            </a:solidFill>
            <a:prstDash val="solid"/>
          </a:ln>
        </p:spPr>
        <p:txBody>
          <a:bodyPr/>
          <a:lstStyle/>
          <a:p>
            <a:endParaRPr lang="en-GB"/>
          </a:p>
        </p:txBody>
      </p:sp>
      <p:sp>
        <p:nvSpPr>
          <p:cNvPr id="34" name="Shape 32"/>
          <p:cNvSpPr/>
          <p:nvPr/>
        </p:nvSpPr>
        <p:spPr>
          <a:xfrm>
            <a:off x="2516148" y="1572767"/>
            <a:ext cx="1401048" cy="603504"/>
          </a:xfrm>
          <a:prstGeom prst="rect">
            <a:avLst/>
          </a:prstGeom>
          <a:solidFill>
            <a:srgbClr val="F6AD61"/>
          </a:solidFill>
          <a:ln w="9525">
            <a:solidFill>
              <a:srgbClr val="FFFFFF"/>
            </a:solidFill>
            <a:prstDash val="solid"/>
          </a:ln>
        </p:spPr>
        <p:txBody>
          <a:bodyPr/>
          <a:lstStyle/>
          <a:p>
            <a:endParaRPr lang="en-GB"/>
          </a:p>
        </p:txBody>
      </p:sp>
      <p:sp>
        <p:nvSpPr>
          <p:cNvPr id="35" name="Shape 33"/>
          <p:cNvSpPr/>
          <p:nvPr/>
        </p:nvSpPr>
        <p:spPr>
          <a:xfrm>
            <a:off x="3611880" y="1572768"/>
            <a:ext cx="1097280" cy="603504"/>
          </a:xfrm>
          <a:prstGeom prst="rect">
            <a:avLst/>
          </a:prstGeom>
          <a:solidFill>
            <a:srgbClr val="DB514B"/>
          </a:solidFill>
          <a:ln w="9525">
            <a:solidFill>
              <a:srgbClr val="FFFFFF"/>
            </a:solidFill>
            <a:prstDash val="solid"/>
          </a:ln>
        </p:spPr>
        <p:txBody>
          <a:bodyPr/>
          <a:lstStyle/>
          <a:p>
            <a:endParaRPr lang="en-GB"/>
          </a:p>
        </p:txBody>
      </p:sp>
      <p:sp>
        <p:nvSpPr>
          <p:cNvPr id="36" name="Shape 34"/>
          <p:cNvSpPr/>
          <p:nvPr/>
        </p:nvSpPr>
        <p:spPr>
          <a:xfrm>
            <a:off x="4709160" y="1572768"/>
            <a:ext cx="1097280" cy="603504"/>
          </a:xfrm>
          <a:prstGeom prst="rect">
            <a:avLst/>
          </a:prstGeom>
          <a:solidFill>
            <a:srgbClr val="DB514B"/>
          </a:solidFill>
          <a:ln w="9525">
            <a:solidFill>
              <a:srgbClr val="FFFFFF"/>
            </a:solidFill>
            <a:prstDash val="solid"/>
          </a:ln>
        </p:spPr>
        <p:txBody>
          <a:bodyPr/>
          <a:lstStyle/>
          <a:p>
            <a:endParaRPr lang="en-GB"/>
          </a:p>
        </p:txBody>
      </p:sp>
      <p:sp>
        <p:nvSpPr>
          <p:cNvPr id="37" name="Shape 35"/>
          <p:cNvSpPr/>
          <p:nvPr/>
        </p:nvSpPr>
        <p:spPr>
          <a:xfrm>
            <a:off x="5806440" y="1572768"/>
            <a:ext cx="1097280" cy="603504"/>
          </a:xfrm>
          <a:prstGeom prst="rect">
            <a:avLst/>
          </a:prstGeom>
          <a:solidFill>
            <a:srgbClr val="DB514B"/>
          </a:solidFill>
          <a:ln w="9525">
            <a:solidFill>
              <a:srgbClr val="FFFFFF"/>
            </a:solidFill>
            <a:prstDash val="solid"/>
          </a:ln>
        </p:spPr>
        <p:txBody>
          <a:bodyPr/>
          <a:lstStyle/>
          <a:p>
            <a:endParaRPr lang="en-GB"/>
          </a:p>
        </p:txBody>
      </p:sp>
      <p:sp>
        <p:nvSpPr>
          <p:cNvPr id="38" name="Text 36"/>
          <p:cNvSpPr/>
          <p:nvPr/>
        </p:nvSpPr>
        <p:spPr>
          <a:xfrm>
            <a:off x="1453896" y="4700016"/>
            <a:ext cx="1024128" cy="182880"/>
          </a:xfrm>
          <a:prstGeom prst="rect">
            <a:avLst/>
          </a:prstGeom>
          <a:noFill/>
          <a:ln/>
        </p:spPr>
        <p:txBody>
          <a:bodyPr wrap="square" lIns="0" tIns="0" rIns="0" bIns="0" rtlCol="0" anchor="ctr"/>
          <a:lstStyle/>
          <a:p>
            <a:pPr marL="0" indent="0" algn="ctr">
              <a:buNone/>
            </a:pPr>
            <a:r>
              <a:rPr lang="en-US" sz="730" dirty="0">
                <a:solidFill>
                  <a:srgbClr val="6C777D"/>
                </a:solidFill>
              </a:rPr>
              <a:t>Rare</a:t>
            </a:r>
            <a:endParaRPr lang="en-US" sz="730" dirty="0"/>
          </a:p>
        </p:txBody>
      </p:sp>
      <p:sp>
        <p:nvSpPr>
          <p:cNvPr id="39" name="Text 37"/>
          <p:cNvSpPr/>
          <p:nvPr/>
        </p:nvSpPr>
        <p:spPr>
          <a:xfrm>
            <a:off x="2551176" y="4700016"/>
            <a:ext cx="1024128" cy="182880"/>
          </a:xfrm>
          <a:prstGeom prst="rect">
            <a:avLst/>
          </a:prstGeom>
          <a:noFill/>
          <a:ln/>
        </p:spPr>
        <p:txBody>
          <a:bodyPr wrap="square" lIns="0" tIns="0" rIns="0" bIns="0" rtlCol="0" anchor="ctr"/>
          <a:lstStyle/>
          <a:p>
            <a:pPr marL="0" indent="0" algn="ctr">
              <a:buNone/>
            </a:pPr>
            <a:r>
              <a:rPr lang="en-US" sz="730" dirty="0">
                <a:solidFill>
                  <a:srgbClr val="6C777D"/>
                </a:solidFill>
              </a:rPr>
              <a:t>Unlikely</a:t>
            </a:r>
            <a:endParaRPr lang="en-US" sz="730" dirty="0"/>
          </a:p>
        </p:txBody>
      </p:sp>
      <p:sp>
        <p:nvSpPr>
          <p:cNvPr id="40" name="Text 38"/>
          <p:cNvSpPr/>
          <p:nvPr/>
        </p:nvSpPr>
        <p:spPr>
          <a:xfrm>
            <a:off x="3648456" y="4700016"/>
            <a:ext cx="1024128" cy="182880"/>
          </a:xfrm>
          <a:prstGeom prst="rect">
            <a:avLst/>
          </a:prstGeom>
          <a:noFill/>
          <a:ln/>
        </p:spPr>
        <p:txBody>
          <a:bodyPr wrap="square" lIns="0" tIns="0" rIns="0" bIns="0" rtlCol="0" anchor="ctr"/>
          <a:lstStyle/>
          <a:p>
            <a:pPr marL="0" indent="0" algn="ctr">
              <a:buNone/>
            </a:pPr>
            <a:r>
              <a:rPr lang="en-US" sz="730" dirty="0">
                <a:solidFill>
                  <a:srgbClr val="6C777D"/>
                </a:solidFill>
              </a:rPr>
              <a:t>Possible</a:t>
            </a:r>
            <a:endParaRPr lang="en-US" sz="730" dirty="0"/>
          </a:p>
        </p:txBody>
      </p:sp>
      <p:sp>
        <p:nvSpPr>
          <p:cNvPr id="41" name="Text 39"/>
          <p:cNvSpPr/>
          <p:nvPr/>
        </p:nvSpPr>
        <p:spPr>
          <a:xfrm>
            <a:off x="4745736" y="4700016"/>
            <a:ext cx="1024128" cy="182880"/>
          </a:xfrm>
          <a:prstGeom prst="rect">
            <a:avLst/>
          </a:prstGeom>
          <a:noFill/>
          <a:ln/>
        </p:spPr>
        <p:txBody>
          <a:bodyPr wrap="square" lIns="0" tIns="0" rIns="0" bIns="0" rtlCol="0" anchor="ctr"/>
          <a:lstStyle/>
          <a:p>
            <a:pPr marL="0" indent="0" algn="ctr">
              <a:buNone/>
            </a:pPr>
            <a:r>
              <a:rPr lang="en-US" sz="730" dirty="0">
                <a:solidFill>
                  <a:srgbClr val="6C777D"/>
                </a:solidFill>
              </a:rPr>
              <a:t>Likely</a:t>
            </a:r>
            <a:endParaRPr lang="en-US" sz="730" dirty="0"/>
          </a:p>
        </p:txBody>
      </p:sp>
      <p:sp>
        <p:nvSpPr>
          <p:cNvPr id="42" name="Text 40"/>
          <p:cNvSpPr/>
          <p:nvPr/>
        </p:nvSpPr>
        <p:spPr>
          <a:xfrm>
            <a:off x="5843016" y="4700016"/>
            <a:ext cx="1024128" cy="182880"/>
          </a:xfrm>
          <a:prstGeom prst="rect">
            <a:avLst/>
          </a:prstGeom>
          <a:noFill/>
          <a:ln/>
        </p:spPr>
        <p:txBody>
          <a:bodyPr wrap="square" lIns="0" tIns="0" rIns="0" bIns="0" rtlCol="0" anchor="ctr"/>
          <a:lstStyle/>
          <a:p>
            <a:pPr marL="0" indent="0" algn="ctr">
              <a:buNone/>
            </a:pPr>
            <a:r>
              <a:rPr lang="en-US" sz="730" dirty="0">
                <a:solidFill>
                  <a:srgbClr val="6C777D"/>
                </a:solidFill>
              </a:rPr>
              <a:t>Almost</a:t>
            </a:r>
            <a:endParaRPr lang="en-US" sz="730" dirty="0"/>
          </a:p>
        </p:txBody>
      </p:sp>
      <p:sp>
        <p:nvSpPr>
          <p:cNvPr id="43" name="Text 41"/>
          <p:cNvSpPr/>
          <p:nvPr/>
        </p:nvSpPr>
        <p:spPr>
          <a:xfrm>
            <a:off x="685800" y="4187952"/>
            <a:ext cx="640080" cy="146304"/>
          </a:xfrm>
          <a:prstGeom prst="rect">
            <a:avLst/>
          </a:prstGeom>
          <a:noFill/>
          <a:ln/>
        </p:spPr>
        <p:txBody>
          <a:bodyPr wrap="square" lIns="0" tIns="0" rIns="0" bIns="0" rtlCol="0" anchor="ctr"/>
          <a:lstStyle/>
          <a:p>
            <a:pPr marL="0" indent="0" algn="r">
              <a:buNone/>
            </a:pPr>
            <a:r>
              <a:rPr lang="en-US" sz="720" dirty="0">
                <a:solidFill>
                  <a:srgbClr val="6C777D"/>
                </a:solidFill>
              </a:rPr>
              <a:t>Minor</a:t>
            </a:r>
            <a:endParaRPr lang="en-US" sz="720" dirty="0"/>
          </a:p>
        </p:txBody>
      </p:sp>
      <p:sp>
        <p:nvSpPr>
          <p:cNvPr id="44" name="Text 42"/>
          <p:cNvSpPr/>
          <p:nvPr/>
        </p:nvSpPr>
        <p:spPr>
          <a:xfrm>
            <a:off x="685800" y="3584448"/>
            <a:ext cx="640080" cy="146304"/>
          </a:xfrm>
          <a:prstGeom prst="rect">
            <a:avLst/>
          </a:prstGeom>
          <a:noFill/>
          <a:ln/>
        </p:spPr>
        <p:txBody>
          <a:bodyPr wrap="square" lIns="0" tIns="0" rIns="0" bIns="0" rtlCol="0" anchor="ctr"/>
          <a:lstStyle/>
          <a:p>
            <a:pPr marL="0" indent="0" algn="r">
              <a:buNone/>
            </a:pPr>
            <a:r>
              <a:rPr lang="en-US" sz="720" dirty="0">
                <a:solidFill>
                  <a:srgbClr val="6C777D"/>
                </a:solidFill>
              </a:rPr>
              <a:t>Moderate</a:t>
            </a:r>
            <a:endParaRPr lang="en-US" sz="720" dirty="0"/>
          </a:p>
        </p:txBody>
      </p:sp>
      <p:sp>
        <p:nvSpPr>
          <p:cNvPr id="45" name="Text 43"/>
          <p:cNvSpPr/>
          <p:nvPr/>
        </p:nvSpPr>
        <p:spPr>
          <a:xfrm>
            <a:off x="685800" y="2980944"/>
            <a:ext cx="640080" cy="146304"/>
          </a:xfrm>
          <a:prstGeom prst="rect">
            <a:avLst/>
          </a:prstGeom>
          <a:noFill/>
          <a:ln/>
        </p:spPr>
        <p:txBody>
          <a:bodyPr wrap="square" lIns="0" tIns="0" rIns="0" bIns="0" rtlCol="0" anchor="ctr"/>
          <a:lstStyle/>
          <a:p>
            <a:pPr marL="0" indent="0" algn="r">
              <a:buNone/>
            </a:pPr>
            <a:r>
              <a:rPr lang="en-US" sz="720" dirty="0">
                <a:solidFill>
                  <a:srgbClr val="6C777D"/>
                </a:solidFill>
              </a:rPr>
              <a:t>Significant</a:t>
            </a:r>
            <a:endParaRPr lang="en-US" sz="720" dirty="0"/>
          </a:p>
        </p:txBody>
      </p:sp>
      <p:sp>
        <p:nvSpPr>
          <p:cNvPr id="46" name="Text 44"/>
          <p:cNvSpPr/>
          <p:nvPr/>
        </p:nvSpPr>
        <p:spPr>
          <a:xfrm>
            <a:off x="685800" y="2377440"/>
            <a:ext cx="640080" cy="146304"/>
          </a:xfrm>
          <a:prstGeom prst="rect">
            <a:avLst/>
          </a:prstGeom>
          <a:noFill/>
          <a:ln/>
        </p:spPr>
        <p:txBody>
          <a:bodyPr wrap="square" lIns="0" tIns="0" rIns="0" bIns="0" rtlCol="0" anchor="ctr"/>
          <a:lstStyle/>
          <a:p>
            <a:pPr marL="0" indent="0" algn="r">
              <a:buNone/>
            </a:pPr>
            <a:r>
              <a:rPr lang="en-US" sz="720" dirty="0">
                <a:solidFill>
                  <a:srgbClr val="6C777D"/>
                </a:solidFill>
              </a:rPr>
              <a:t>Major</a:t>
            </a:r>
            <a:endParaRPr lang="en-US" sz="720" dirty="0"/>
          </a:p>
        </p:txBody>
      </p:sp>
      <p:sp>
        <p:nvSpPr>
          <p:cNvPr id="47" name="Text 45"/>
          <p:cNvSpPr/>
          <p:nvPr/>
        </p:nvSpPr>
        <p:spPr>
          <a:xfrm>
            <a:off x="685800" y="1773936"/>
            <a:ext cx="640080" cy="146304"/>
          </a:xfrm>
          <a:prstGeom prst="rect">
            <a:avLst/>
          </a:prstGeom>
          <a:noFill/>
          <a:ln/>
        </p:spPr>
        <p:txBody>
          <a:bodyPr wrap="square" lIns="0" tIns="0" rIns="0" bIns="0" rtlCol="0" anchor="ctr"/>
          <a:lstStyle/>
          <a:p>
            <a:pPr marL="0" indent="0" algn="r">
              <a:buNone/>
            </a:pPr>
            <a:r>
              <a:rPr lang="en-US" sz="720" dirty="0">
                <a:solidFill>
                  <a:srgbClr val="6C777D"/>
                </a:solidFill>
              </a:rPr>
              <a:t>Severe</a:t>
            </a:r>
            <a:endParaRPr lang="en-US" sz="720" dirty="0"/>
          </a:p>
        </p:txBody>
      </p:sp>
      <p:sp>
        <p:nvSpPr>
          <p:cNvPr id="48" name="Text 46"/>
          <p:cNvSpPr/>
          <p:nvPr/>
        </p:nvSpPr>
        <p:spPr>
          <a:xfrm>
            <a:off x="2516960" y="1733942"/>
            <a:ext cx="1074420" cy="320040"/>
          </a:xfrm>
          <a:prstGeom prst="rect">
            <a:avLst/>
          </a:prstGeom>
          <a:noFill/>
          <a:ln/>
        </p:spPr>
        <p:txBody>
          <a:bodyPr wrap="square" lIns="0" tIns="0" rIns="0" bIns="0" rtlCol="0" anchor="ctr">
            <a:normAutofit/>
          </a:bodyPr>
          <a:lstStyle/>
          <a:p>
            <a:pPr marL="0" indent="0" algn="ctr">
              <a:buNone/>
            </a:pPr>
            <a:r>
              <a:rPr lang="en-US" sz="900" dirty="0">
                <a:solidFill>
                  <a:srgbClr val="000000"/>
                </a:solidFill>
              </a:rPr>
              <a:t>Customer experience</a:t>
            </a:r>
            <a:endParaRPr lang="en-US" sz="900" dirty="0"/>
          </a:p>
        </p:txBody>
      </p:sp>
      <p:sp>
        <p:nvSpPr>
          <p:cNvPr id="49" name="Text 47"/>
          <p:cNvSpPr/>
          <p:nvPr/>
        </p:nvSpPr>
        <p:spPr>
          <a:xfrm>
            <a:off x="3657600" y="2368296"/>
            <a:ext cx="1005840" cy="164592"/>
          </a:xfrm>
          <a:prstGeom prst="rect">
            <a:avLst/>
          </a:prstGeom>
          <a:noFill/>
          <a:ln/>
        </p:spPr>
        <p:txBody>
          <a:bodyPr wrap="square" lIns="0" tIns="0" rIns="0" bIns="0" rtlCol="0" anchor="ctr">
            <a:normAutofit/>
          </a:bodyPr>
          <a:lstStyle/>
          <a:p>
            <a:pPr marL="0" indent="0" algn="ctr">
              <a:buNone/>
            </a:pPr>
            <a:r>
              <a:rPr lang="en-US" sz="1000" dirty="0">
                <a:solidFill>
                  <a:srgbClr val="000000"/>
                </a:solidFill>
              </a:rPr>
              <a:t>Supplier delay</a:t>
            </a:r>
            <a:endParaRPr lang="en-US" sz="1000" dirty="0"/>
          </a:p>
        </p:txBody>
      </p:sp>
      <p:sp>
        <p:nvSpPr>
          <p:cNvPr id="50" name="Text 48"/>
          <p:cNvSpPr/>
          <p:nvPr/>
        </p:nvSpPr>
        <p:spPr>
          <a:xfrm>
            <a:off x="2560320" y="2368296"/>
            <a:ext cx="1005840" cy="164592"/>
          </a:xfrm>
          <a:prstGeom prst="rect">
            <a:avLst/>
          </a:prstGeom>
          <a:noFill/>
          <a:ln/>
        </p:spPr>
        <p:txBody>
          <a:bodyPr wrap="square" lIns="0" tIns="0" rIns="0" bIns="0" rtlCol="0" anchor="ctr">
            <a:normAutofit/>
          </a:bodyPr>
          <a:lstStyle/>
          <a:p>
            <a:pPr marL="0" indent="0" algn="ctr">
              <a:buNone/>
            </a:pPr>
            <a:r>
              <a:rPr lang="en-US" sz="1000" dirty="0">
                <a:solidFill>
                  <a:srgbClr val="000000"/>
                </a:solidFill>
              </a:rPr>
              <a:t>Cost increase</a:t>
            </a:r>
            <a:endParaRPr lang="en-US" sz="1000" dirty="0"/>
          </a:p>
        </p:txBody>
      </p:sp>
      <p:sp>
        <p:nvSpPr>
          <p:cNvPr id="51" name="Text 49"/>
          <p:cNvSpPr/>
          <p:nvPr/>
        </p:nvSpPr>
        <p:spPr>
          <a:xfrm>
            <a:off x="3657600" y="2971800"/>
            <a:ext cx="1005840" cy="164592"/>
          </a:xfrm>
          <a:prstGeom prst="rect">
            <a:avLst/>
          </a:prstGeom>
          <a:noFill/>
          <a:ln/>
        </p:spPr>
        <p:txBody>
          <a:bodyPr wrap="square" lIns="0" tIns="0" rIns="0" bIns="0" rtlCol="0" anchor="ctr">
            <a:normAutofit/>
          </a:bodyPr>
          <a:lstStyle/>
          <a:p>
            <a:pPr marL="0" indent="0" algn="ctr">
              <a:buNone/>
            </a:pPr>
            <a:r>
              <a:rPr lang="en-US" sz="1050" dirty="0">
                <a:solidFill>
                  <a:srgbClr val="000000"/>
                </a:solidFill>
              </a:rPr>
              <a:t>Storage</a:t>
            </a:r>
            <a:endParaRPr lang="en-US" sz="730" dirty="0"/>
          </a:p>
        </p:txBody>
      </p:sp>
      <p:sp>
        <p:nvSpPr>
          <p:cNvPr id="52" name="Text 50"/>
          <p:cNvSpPr/>
          <p:nvPr/>
        </p:nvSpPr>
        <p:spPr>
          <a:xfrm>
            <a:off x="4754880" y="2971800"/>
            <a:ext cx="1005840" cy="164592"/>
          </a:xfrm>
          <a:prstGeom prst="rect">
            <a:avLst/>
          </a:prstGeom>
          <a:noFill/>
          <a:ln/>
        </p:spPr>
        <p:txBody>
          <a:bodyPr wrap="square" lIns="0" tIns="0" rIns="0" bIns="0" rtlCol="0" anchor="ctr">
            <a:normAutofit/>
          </a:bodyPr>
          <a:lstStyle/>
          <a:p>
            <a:pPr marL="0" indent="0" algn="ctr">
              <a:buNone/>
            </a:pPr>
            <a:r>
              <a:rPr lang="en-US" sz="1050" dirty="0">
                <a:solidFill>
                  <a:srgbClr val="000000"/>
                </a:solidFill>
              </a:rPr>
              <a:t>Durability</a:t>
            </a:r>
            <a:endParaRPr lang="en-US" sz="730" dirty="0"/>
          </a:p>
        </p:txBody>
      </p:sp>
      <p:sp>
        <p:nvSpPr>
          <p:cNvPr id="53" name="Text 51"/>
          <p:cNvSpPr/>
          <p:nvPr/>
        </p:nvSpPr>
        <p:spPr>
          <a:xfrm>
            <a:off x="3657600" y="3575304"/>
            <a:ext cx="1005840" cy="164592"/>
          </a:xfrm>
          <a:prstGeom prst="rect">
            <a:avLst/>
          </a:prstGeom>
          <a:noFill/>
          <a:ln/>
        </p:spPr>
        <p:txBody>
          <a:bodyPr wrap="square" lIns="0" tIns="0" rIns="0" bIns="0" rtlCol="0" anchor="ctr">
            <a:normAutofit/>
          </a:bodyPr>
          <a:lstStyle/>
          <a:p>
            <a:pPr marL="0" indent="0" algn="ctr">
              <a:buNone/>
            </a:pPr>
            <a:r>
              <a:rPr lang="en-US" sz="1000" dirty="0">
                <a:solidFill>
                  <a:srgbClr val="000000"/>
                </a:solidFill>
              </a:rPr>
              <a:t>Team adoption</a:t>
            </a:r>
            <a:endParaRPr lang="en-US" sz="1000" dirty="0"/>
          </a:p>
        </p:txBody>
      </p:sp>
      <p:sp>
        <p:nvSpPr>
          <p:cNvPr id="54" name="Text 52"/>
          <p:cNvSpPr/>
          <p:nvPr/>
        </p:nvSpPr>
        <p:spPr>
          <a:xfrm>
            <a:off x="1417320" y="5504688"/>
            <a:ext cx="822960" cy="164592"/>
          </a:xfrm>
          <a:prstGeom prst="rect">
            <a:avLst/>
          </a:prstGeom>
          <a:noFill/>
          <a:ln/>
        </p:spPr>
        <p:txBody>
          <a:bodyPr wrap="square" lIns="0" tIns="0" rIns="0" bIns="0" rtlCol="0" anchor="ctr"/>
          <a:lstStyle/>
          <a:p>
            <a:pPr marL="0" indent="0">
              <a:buNone/>
            </a:pPr>
            <a:r>
              <a:rPr lang="en-US" sz="950" b="1" dirty="0">
                <a:solidFill>
                  <a:srgbClr val="20343B"/>
                </a:solidFill>
              </a:rPr>
              <a:t>Risk level</a:t>
            </a:r>
            <a:endParaRPr lang="en-US" sz="950" dirty="0"/>
          </a:p>
        </p:txBody>
      </p:sp>
      <p:sp>
        <p:nvSpPr>
          <p:cNvPr id="55" name="Shape 53"/>
          <p:cNvSpPr/>
          <p:nvPr/>
        </p:nvSpPr>
        <p:spPr>
          <a:xfrm>
            <a:off x="2176272" y="5513832"/>
            <a:ext cx="164592" cy="164592"/>
          </a:xfrm>
          <a:prstGeom prst="rect">
            <a:avLst/>
          </a:prstGeom>
          <a:solidFill>
            <a:srgbClr val="82BE75"/>
          </a:solidFill>
          <a:ln w="12700">
            <a:solidFill>
              <a:srgbClr val="82BE75"/>
            </a:solidFill>
            <a:prstDash val="solid"/>
          </a:ln>
        </p:spPr>
        <p:txBody>
          <a:bodyPr/>
          <a:lstStyle/>
          <a:p>
            <a:endParaRPr lang="en-GB"/>
          </a:p>
        </p:txBody>
      </p:sp>
      <p:sp>
        <p:nvSpPr>
          <p:cNvPr id="56" name="Text 54"/>
          <p:cNvSpPr/>
          <p:nvPr/>
        </p:nvSpPr>
        <p:spPr>
          <a:xfrm>
            <a:off x="2395728" y="5504688"/>
            <a:ext cx="731520" cy="164592"/>
          </a:xfrm>
          <a:prstGeom prst="rect">
            <a:avLst/>
          </a:prstGeom>
          <a:noFill/>
          <a:ln/>
        </p:spPr>
        <p:txBody>
          <a:bodyPr wrap="square" lIns="0" tIns="0" rIns="0" bIns="0" rtlCol="0" anchor="ctr"/>
          <a:lstStyle/>
          <a:p>
            <a:pPr marL="0" indent="0">
              <a:buNone/>
            </a:pPr>
            <a:r>
              <a:rPr lang="en-US" sz="850" dirty="0">
                <a:solidFill>
                  <a:srgbClr val="20343B"/>
                </a:solidFill>
              </a:rPr>
              <a:t>Low</a:t>
            </a:r>
            <a:endParaRPr lang="en-US" sz="850" dirty="0"/>
          </a:p>
        </p:txBody>
      </p:sp>
      <p:sp>
        <p:nvSpPr>
          <p:cNvPr id="57" name="Shape 55"/>
          <p:cNvSpPr/>
          <p:nvPr/>
        </p:nvSpPr>
        <p:spPr>
          <a:xfrm>
            <a:off x="3246120" y="5513832"/>
            <a:ext cx="164592" cy="164592"/>
          </a:xfrm>
          <a:prstGeom prst="rect">
            <a:avLst/>
          </a:prstGeom>
          <a:solidFill>
            <a:srgbClr val="FFE36E"/>
          </a:solidFill>
          <a:ln w="12700">
            <a:solidFill>
              <a:srgbClr val="FFE36E"/>
            </a:solidFill>
            <a:prstDash val="solid"/>
          </a:ln>
        </p:spPr>
        <p:txBody>
          <a:bodyPr/>
          <a:lstStyle/>
          <a:p>
            <a:endParaRPr lang="en-GB"/>
          </a:p>
        </p:txBody>
      </p:sp>
      <p:sp>
        <p:nvSpPr>
          <p:cNvPr id="58" name="Text 56"/>
          <p:cNvSpPr/>
          <p:nvPr/>
        </p:nvSpPr>
        <p:spPr>
          <a:xfrm>
            <a:off x="3465576" y="5504688"/>
            <a:ext cx="731520" cy="164592"/>
          </a:xfrm>
          <a:prstGeom prst="rect">
            <a:avLst/>
          </a:prstGeom>
          <a:noFill/>
          <a:ln/>
        </p:spPr>
        <p:txBody>
          <a:bodyPr wrap="square" lIns="0" tIns="0" rIns="0" bIns="0" rtlCol="0" anchor="ctr"/>
          <a:lstStyle/>
          <a:p>
            <a:pPr marL="0" indent="0">
              <a:buNone/>
            </a:pPr>
            <a:r>
              <a:rPr lang="en-US" sz="850" dirty="0">
                <a:solidFill>
                  <a:srgbClr val="20343B"/>
                </a:solidFill>
              </a:rPr>
              <a:t>Moderate</a:t>
            </a:r>
            <a:endParaRPr lang="en-US" sz="850" dirty="0"/>
          </a:p>
        </p:txBody>
      </p:sp>
      <p:sp>
        <p:nvSpPr>
          <p:cNvPr id="59" name="Shape 57"/>
          <p:cNvSpPr/>
          <p:nvPr/>
        </p:nvSpPr>
        <p:spPr>
          <a:xfrm>
            <a:off x="4315968" y="5513832"/>
            <a:ext cx="164592" cy="164592"/>
          </a:xfrm>
          <a:prstGeom prst="rect">
            <a:avLst/>
          </a:prstGeom>
          <a:solidFill>
            <a:srgbClr val="F6AD61"/>
          </a:solidFill>
          <a:ln w="12700">
            <a:solidFill>
              <a:srgbClr val="F6AD61"/>
            </a:solidFill>
            <a:prstDash val="solid"/>
          </a:ln>
        </p:spPr>
        <p:txBody>
          <a:bodyPr/>
          <a:lstStyle/>
          <a:p>
            <a:endParaRPr lang="en-GB"/>
          </a:p>
        </p:txBody>
      </p:sp>
      <p:sp>
        <p:nvSpPr>
          <p:cNvPr id="60" name="Text 58"/>
          <p:cNvSpPr/>
          <p:nvPr/>
        </p:nvSpPr>
        <p:spPr>
          <a:xfrm>
            <a:off x="4535424" y="5504688"/>
            <a:ext cx="731520" cy="164592"/>
          </a:xfrm>
          <a:prstGeom prst="rect">
            <a:avLst/>
          </a:prstGeom>
          <a:noFill/>
          <a:ln/>
        </p:spPr>
        <p:txBody>
          <a:bodyPr wrap="square" lIns="0" tIns="0" rIns="0" bIns="0" rtlCol="0" anchor="ctr"/>
          <a:lstStyle/>
          <a:p>
            <a:pPr marL="0" indent="0">
              <a:buNone/>
            </a:pPr>
            <a:r>
              <a:rPr lang="en-US" sz="850" dirty="0">
                <a:solidFill>
                  <a:srgbClr val="20343B"/>
                </a:solidFill>
              </a:rPr>
              <a:t>High</a:t>
            </a:r>
            <a:endParaRPr lang="en-US" sz="850" dirty="0"/>
          </a:p>
        </p:txBody>
      </p:sp>
      <p:sp>
        <p:nvSpPr>
          <p:cNvPr id="61" name="Shape 59"/>
          <p:cNvSpPr/>
          <p:nvPr/>
        </p:nvSpPr>
        <p:spPr>
          <a:xfrm>
            <a:off x="5385816" y="5513832"/>
            <a:ext cx="164592" cy="164592"/>
          </a:xfrm>
          <a:prstGeom prst="rect">
            <a:avLst/>
          </a:prstGeom>
          <a:solidFill>
            <a:srgbClr val="DB514B"/>
          </a:solidFill>
          <a:ln w="12700">
            <a:solidFill>
              <a:srgbClr val="DB514B"/>
            </a:solidFill>
            <a:prstDash val="solid"/>
          </a:ln>
        </p:spPr>
        <p:txBody>
          <a:bodyPr/>
          <a:lstStyle/>
          <a:p>
            <a:endParaRPr lang="en-GB"/>
          </a:p>
        </p:txBody>
      </p:sp>
      <p:sp>
        <p:nvSpPr>
          <p:cNvPr id="62" name="Text 60"/>
          <p:cNvSpPr/>
          <p:nvPr/>
        </p:nvSpPr>
        <p:spPr>
          <a:xfrm>
            <a:off x="5605272" y="5504688"/>
            <a:ext cx="731520" cy="164592"/>
          </a:xfrm>
          <a:prstGeom prst="rect">
            <a:avLst/>
          </a:prstGeom>
          <a:noFill/>
          <a:ln/>
        </p:spPr>
        <p:txBody>
          <a:bodyPr wrap="square" lIns="0" tIns="0" rIns="0" bIns="0" rtlCol="0" anchor="ctr"/>
          <a:lstStyle/>
          <a:p>
            <a:pPr marL="0" indent="0">
              <a:buNone/>
            </a:pPr>
            <a:r>
              <a:rPr lang="en-US" sz="850" dirty="0">
                <a:solidFill>
                  <a:srgbClr val="20343B"/>
                </a:solidFill>
              </a:rPr>
              <a:t>Critical</a:t>
            </a:r>
            <a:endParaRPr lang="en-US" sz="850" dirty="0"/>
          </a:p>
        </p:txBody>
      </p:sp>
      <p:sp>
        <p:nvSpPr>
          <p:cNvPr id="63" name="Shape 61"/>
          <p:cNvSpPr/>
          <p:nvPr/>
        </p:nvSpPr>
        <p:spPr>
          <a:xfrm>
            <a:off x="7452360" y="1417320"/>
            <a:ext cx="3886200" cy="822960"/>
          </a:xfrm>
          <a:prstGeom prst="roundRect">
            <a:avLst>
              <a:gd name="adj" fmla="val 8889"/>
            </a:avLst>
          </a:prstGeom>
          <a:solidFill>
            <a:srgbClr val="FFFFFF"/>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64" name="Text 62"/>
          <p:cNvSpPr/>
          <p:nvPr/>
        </p:nvSpPr>
        <p:spPr>
          <a:xfrm>
            <a:off x="7635240" y="1581912"/>
            <a:ext cx="3520440" cy="228600"/>
          </a:xfrm>
          <a:prstGeom prst="rect">
            <a:avLst/>
          </a:prstGeom>
          <a:noFill/>
          <a:ln/>
        </p:spPr>
        <p:txBody>
          <a:bodyPr wrap="square" lIns="0" tIns="0" rIns="0" bIns="0" rtlCol="0" anchor="ctr"/>
          <a:lstStyle/>
          <a:p>
            <a:pPr marL="0" indent="0" algn="ctr">
              <a:buNone/>
            </a:pPr>
            <a:r>
              <a:rPr lang="en-US" sz="1600" b="1" dirty="0">
                <a:solidFill>
                  <a:srgbClr val="00788C"/>
                </a:solidFill>
              </a:rPr>
              <a:t>Main response</a:t>
            </a:r>
            <a:endParaRPr lang="en-US" sz="1600" dirty="0"/>
          </a:p>
        </p:txBody>
      </p:sp>
      <p:sp>
        <p:nvSpPr>
          <p:cNvPr id="65" name="Text 63"/>
          <p:cNvSpPr/>
          <p:nvPr/>
        </p:nvSpPr>
        <p:spPr>
          <a:xfrm>
            <a:off x="7680960" y="1947672"/>
            <a:ext cx="3429000" cy="137160"/>
          </a:xfrm>
          <a:prstGeom prst="rect">
            <a:avLst/>
          </a:prstGeom>
          <a:noFill/>
          <a:ln/>
        </p:spPr>
        <p:txBody>
          <a:bodyPr wrap="square" lIns="254" tIns="254" rIns="254" bIns="254" rtlCol="0" anchor="ctr">
            <a:normAutofit fontScale="85000" lnSpcReduction="20000"/>
          </a:bodyPr>
          <a:lstStyle/>
          <a:p>
            <a:pPr marL="0" indent="0" algn="ctr">
              <a:buNone/>
            </a:pPr>
            <a:r>
              <a:rPr lang="en-US" sz="1200" dirty="0">
                <a:solidFill>
                  <a:srgbClr val="20343B"/>
                </a:solidFill>
              </a:rPr>
              <a:t>Mitigate through pilot testing and stakeholder review.</a:t>
            </a:r>
            <a:endParaRPr lang="en-US" sz="1200" dirty="0"/>
          </a:p>
        </p:txBody>
      </p:sp>
      <p:sp>
        <p:nvSpPr>
          <p:cNvPr id="66" name="Shape 64"/>
          <p:cNvSpPr/>
          <p:nvPr/>
        </p:nvSpPr>
        <p:spPr>
          <a:xfrm>
            <a:off x="7452360" y="2578608"/>
            <a:ext cx="3886200" cy="822960"/>
          </a:xfrm>
          <a:prstGeom prst="roundRect">
            <a:avLst>
              <a:gd name="adj" fmla="val 8889"/>
            </a:avLst>
          </a:prstGeom>
          <a:solidFill>
            <a:srgbClr val="FFFFFF"/>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67" name="Text 65"/>
          <p:cNvSpPr/>
          <p:nvPr/>
        </p:nvSpPr>
        <p:spPr>
          <a:xfrm>
            <a:off x="7635240" y="2743200"/>
            <a:ext cx="3520440" cy="228600"/>
          </a:xfrm>
          <a:prstGeom prst="rect">
            <a:avLst/>
          </a:prstGeom>
          <a:noFill/>
          <a:ln/>
        </p:spPr>
        <p:txBody>
          <a:bodyPr wrap="square" lIns="0" tIns="0" rIns="0" bIns="0" rtlCol="0" anchor="ctr"/>
          <a:lstStyle/>
          <a:p>
            <a:pPr marL="0" indent="0" algn="ctr">
              <a:buNone/>
            </a:pPr>
            <a:r>
              <a:rPr lang="en-US" sz="1600" b="1" dirty="0">
                <a:solidFill>
                  <a:srgbClr val="00788C"/>
                </a:solidFill>
              </a:rPr>
              <a:t>Monitoring</a:t>
            </a:r>
            <a:endParaRPr lang="en-US" sz="1600" dirty="0"/>
          </a:p>
        </p:txBody>
      </p:sp>
      <p:sp>
        <p:nvSpPr>
          <p:cNvPr id="68" name="Text 66"/>
          <p:cNvSpPr/>
          <p:nvPr/>
        </p:nvSpPr>
        <p:spPr>
          <a:xfrm>
            <a:off x="7680960" y="3108960"/>
            <a:ext cx="3429000" cy="137160"/>
          </a:xfrm>
          <a:prstGeom prst="rect">
            <a:avLst/>
          </a:prstGeom>
          <a:noFill/>
          <a:ln/>
        </p:spPr>
        <p:txBody>
          <a:bodyPr wrap="square" lIns="254" tIns="254" rIns="254" bIns="254" rtlCol="0" anchor="ctr">
            <a:normAutofit fontScale="85000" lnSpcReduction="20000"/>
          </a:bodyPr>
          <a:lstStyle/>
          <a:p>
            <a:pPr marL="0" indent="0" algn="ctr">
              <a:buNone/>
            </a:pPr>
            <a:r>
              <a:rPr lang="en-US" sz="1200" dirty="0">
                <a:solidFill>
                  <a:srgbClr val="20343B"/>
                </a:solidFill>
              </a:rPr>
              <a:t>Review risks during weekly project meetings.</a:t>
            </a:r>
            <a:endParaRPr lang="en-US" sz="1200" dirty="0"/>
          </a:p>
        </p:txBody>
      </p:sp>
      <p:sp>
        <p:nvSpPr>
          <p:cNvPr id="69" name="Shape 67"/>
          <p:cNvSpPr/>
          <p:nvPr/>
        </p:nvSpPr>
        <p:spPr>
          <a:xfrm>
            <a:off x="7452360" y="3739896"/>
            <a:ext cx="3886200" cy="822960"/>
          </a:xfrm>
          <a:prstGeom prst="roundRect">
            <a:avLst>
              <a:gd name="adj" fmla="val 8889"/>
            </a:avLst>
          </a:prstGeom>
          <a:solidFill>
            <a:srgbClr val="FFFFFF"/>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70" name="Text 68"/>
          <p:cNvSpPr/>
          <p:nvPr/>
        </p:nvSpPr>
        <p:spPr>
          <a:xfrm>
            <a:off x="7635240" y="3904488"/>
            <a:ext cx="3520440" cy="228600"/>
          </a:xfrm>
          <a:prstGeom prst="rect">
            <a:avLst/>
          </a:prstGeom>
          <a:noFill/>
          <a:ln/>
        </p:spPr>
        <p:txBody>
          <a:bodyPr wrap="square" lIns="0" tIns="0" rIns="0" bIns="0" rtlCol="0" anchor="ctr"/>
          <a:lstStyle/>
          <a:p>
            <a:pPr marL="0" indent="0" algn="ctr">
              <a:buNone/>
            </a:pPr>
            <a:r>
              <a:rPr lang="en-US" sz="1600" b="1" dirty="0">
                <a:solidFill>
                  <a:srgbClr val="00788C"/>
                </a:solidFill>
              </a:rPr>
              <a:t>Control</a:t>
            </a:r>
            <a:endParaRPr lang="en-US" sz="1600" dirty="0"/>
          </a:p>
        </p:txBody>
      </p:sp>
      <p:sp>
        <p:nvSpPr>
          <p:cNvPr id="71" name="Text 69"/>
          <p:cNvSpPr/>
          <p:nvPr/>
        </p:nvSpPr>
        <p:spPr>
          <a:xfrm>
            <a:off x="7680960" y="4270248"/>
            <a:ext cx="3429000" cy="137160"/>
          </a:xfrm>
          <a:prstGeom prst="rect">
            <a:avLst/>
          </a:prstGeom>
          <a:noFill/>
          <a:ln/>
        </p:spPr>
        <p:txBody>
          <a:bodyPr wrap="square" lIns="254" tIns="254" rIns="254" bIns="254" rtlCol="0" anchor="ctr">
            <a:normAutofit fontScale="85000" lnSpcReduction="20000"/>
          </a:bodyPr>
          <a:lstStyle/>
          <a:p>
            <a:pPr marL="0" indent="0" algn="ctr">
              <a:buNone/>
            </a:pPr>
            <a:r>
              <a:rPr lang="en-US" sz="1200" dirty="0">
                <a:solidFill>
                  <a:srgbClr val="20343B"/>
                </a:solidFill>
              </a:rPr>
              <a:t>Escalate high-impact risks to project sponsor.</a:t>
            </a:r>
            <a:endParaRPr lang="en-US" sz="1200" dirty="0"/>
          </a:p>
        </p:txBody>
      </p:sp>
      <p:sp>
        <p:nvSpPr>
          <p:cNvPr id="73" name="Text 71"/>
          <p:cNvSpPr/>
          <p:nvPr/>
        </p:nvSpPr>
        <p:spPr>
          <a:xfrm>
            <a:off x="11201400" y="6510528"/>
            <a:ext cx="411480" cy="164592"/>
          </a:xfrm>
          <a:prstGeom prst="rect">
            <a:avLst/>
          </a:prstGeom>
          <a:noFill/>
          <a:ln/>
        </p:spPr>
        <p:txBody>
          <a:bodyPr wrap="square" lIns="0" tIns="0" rIns="0" bIns="0" rtlCol="0" anchor="ctr"/>
          <a:lstStyle/>
          <a:p>
            <a:pPr marL="0" indent="0" algn="r">
              <a:buNone/>
            </a:pPr>
            <a:endParaRPr lang="en-US" sz="800" dirty="0"/>
          </a:p>
        </p:txBody>
      </p:sp>
      <p:sp>
        <p:nvSpPr>
          <p:cNvPr id="75" name="Shape 9">
            <a:extLst>
              <a:ext uri="{FF2B5EF4-FFF2-40B4-BE49-F238E27FC236}">
                <a16:creationId xmlns:a16="http://schemas.microsoft.com/office/drawing/2014/main" id="{97A3867A-62F5-235C-E062-C99AA511B80B}"/>
              </a:ext>
            </a:extLst>
          </p:cNvPr>
          <p:cNvSpPr/>
          <p:nvPr/>
        </p:nvSpPr>
        <p:spPr>
          <a:xfrm flipV="1">
            <a:off x="1371600" y="1520189"/>
            <a:ext cx="22860" cy="3010662"/>
          </a:xfrm>
          <a:prstGeom prst="line">
            <a:avLst/>
          </a:prstGeom>
          <a:noFill/>
          <a:ln w="15875">
            <a:solidFill>
              <a:srgbClr val="6C777D"/>
            </a:solidFill>
            <a:prstDash val="solid"/>
            <a:tailEnd type="triangle"/>
          </a:ln>
        </p:spPr>
        <p:txBody>
          <a:bodyPr/>
          <a:lstStyle/>
          <a:p>
            <a:endParaRPr lang="en-GB"/>
          </a:p>
        </p:txBody>
      </p:sp>
      <p:sp>
        <p:nvSpPr>
          <p:cNvPr id="7" name="TextBox 6">
            <a:extLst>
              <a:ext uri="{FF2B5EF4-FFF2-40B4-BE49-F238E27FC236}">
                <a16:creationId xmlns:a16="http://schemas.microsoft.com/office/drawing/2014/main" id="{3CE1342F-C81D-44E3-CEB5-E43BF527ADBB}"/>
              </a:ext>
            </a:extLst>
          </p:cNvPr>
          <p:cNvSpPr txBox="1"/>
          <p:nvPr/>
        </p:nvSpPr>
        <p:spPr>
          <a:xfrm>
            <a:off x="8838721" y="5942260"/>
            <a:ext cx="2876550" cy="276999"/>
          </a:xfrm>
          <a:prstGeom prst="rect">
            <a:avLst/>
          </a:prstGeom>
          <a:noFill/>
        </p:spPr>
        <p:txBody>
          <a:bodyPr wrap="square">
            <a:spAutoFit/>
          </a:bodyPr>
          <a:lstStyle/>
          <a:p>
            <a:r>
              <a:rPr lang="en-GB" sz="1200" dirty="0">
                <a:effectLst/>
                <a:latin typeface="Arial" panose="020B0604020202020204" pitchFamily="34" charset="0"/>
                <a:ea typeface="Coloplast" pitchFamily="2" charset="0"/>
              </a:rPr>
              <a:t>Project Management Institute, 2021</a:t>
            </a:r>
            <a:endParaRPr lang="en-GB"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38912" y="292608"/>
            <a:ext cx="10972800" cy="457200"/>
          </a:xfrm>
          <a:prstGeom prst="rect">
            <a:avLst/>
          </a:prstGeom>
          <a:noFill/>
          <a:ln/>
        </p:spPr>
        <p:txBody>
          <a:bodyPr wrap="square" lIns="0" tIns="0" rIns="0" bIns="0" rtlCol="0" anchor="ctr"/>
          <a:lstStyle/>
          <a:p>
            <a:pPr marL="0" indent="0">
              <a:buNone/>
            </a:pPr>
            <a:r>
              <a:rPr lang="en-US" sz="3000" b="1" dirty="0">
                <a:solidFill>
                  <a:srgbClr val="20343B"/>
                </a:solidFill>
                <a:latin typeface="Aptos Display" pitchFamily="34" charset="0"/>
                <a:ea typeface="Aptos Display" pitchFamily="34" charset="-122"/>
                <a:cs typeface="Aptos Display" pitchFamily="34" charset="-120"/>
              </a:rPr>
              <a:t>Pilot Testing &amp; Quality Management</a:t>
            </a:r>
            <a:endParaRPr lang="en-US" sz="3000" dirty="0"/>
          </a:p>
        </p:txBody>
      </p:sp>
      <p:sp>
        <p:nvSpPr>
          <p:cNvPr id="4" name="Shape 2"/>
          <p:cNvSpPr/>
          <p:nvPr/>
        </p:nvSpPr>
        <p:spPr>
          <a:xfrm>
            <a:off x="448056" y="841248"/>
            <a:ext cx="1417320" cy="50292"/>
          </a:xfrm>
          <a:prstGeom prst="rect">
            <a:avLst/>
          </a:prstGeom>
          <a:solidFill>
            <a:srgbClr val="00788C"/>
          </a:solidFill>
          <a:ln w="12700">
            <a:solidFill>
              <a:srgbClr val="00788C"/>
            </a:solidFill>
            <a:prstDash val="solid"/>
          </a:ln>
        </p:spPr>
        <p:txBody>
          <a:bodyPr/>
          <a:lstStyle/>
          <a:p>
            <a:endParaRPr lang="en-GB"/>
          </a:p>
        </p:txBody>
      </p:sp>
      <p:sp>
        <p:nvSpPr>
          <p:cNvPr id="5" name="Shape 3"/>
          <p:cNvSpPr/>
          <p:nvPr/>
        </p:nvSpPr>
        <p:spPr>
          <a:xfrm>
            <a:off x="777240" y="1234440"/>
            <a:ext cx="3474720" cy="1325880"/>
          </a:xfrm>
          <a:prstGeom prst="roundRect">
            <a:avLst>
              <a:gd name="adj" fmla="val 5517"/>
            </a:avLst>
          </a:prstGeom>
          <a:solidFill>
            <a:srgbClr val="FFFFFF"/>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6" name="Text 4"/>
          <p:cNvSpPr/>
          <p:nvPr/>
        </p:nvSpPr>
        <p:spPr>
          <a:xfrm>
            <a:off x="941832" y="1362456"/>
            <a:ext cx="3145536" cy="219456"/>
          </a:xfrm>
          <a:prstGeom prst="rect">
            <a:avLst/>
          </a:prstGeom>
          <a:noFill/>
          <a:ln/>
        </p:spPr>
        <p:txBody>
          <a:bodyPr wrap="square" lIns="0" tIns="0" rIns="0" bIns="0" rtlCol="0" anchor="ctr"/>
          <a:lstStyle/>
          <a:p>
            <a:pPr marL="0" indent="0">
              <a:buNone/>
            </a:pPr>
            <a:r>
              <a:rPr lang="en-US" sz="2000" b="1" dirty="0">
                <a:solidFill>
                  <a:srgbClr val="00788C"/>
                </a:solidFill>
                <a:latin typeface="Aptos Display" pitchFamily="34" charset="0"/>
                <a:ea typeface="Aptos Display" pitchFamily="34" charset="-122"/>
                <a:cs typeface="Aptos Display" pitchFamily="34" charset="-120"/>
              </a:rPr>
              <a:t>Pilot test</a:t>
            </a:r>
            <a:endParaRPr lang="en-US" sz="2000" dirty="0"/>
          </a:p>
        </p:txBody>
      </p:sp>
      <p:sp>
        <p:nvSpPr>
          <p:cNvPr id="7" name="Text 5"/>
          <p:cNvSpPr/>
          <p:nvPr/>
        </p:nvSpPr>
        <p:spPr>
          <a:xfrm>
            <a:off x="941832" y="1673352"/>
            <a:ext cx="3145536" cy="795528"/>
          </a:xfrm>
          <a:prstGeom prst="rect">
            <a:avLst/>
          </a:prstGeom>
          <a:noFill/>
          <a:ln/>
        </p:spPr>
        <p:txBody>
          <a:bodyPr wrap="square" lIns="254" tIns="254" rIns="254" bIns="254" rtlCol="0" anchor="ctr">
            <a:normAutofit/>
          </a:bodyPr>
          <a:lstStyle/>
          <a:p>
            <a:pPr marL="0" indent="0">
              <a:buNone/>
            </a:pPr>
            <a:r>
              <a:rPr lang="en-US" sz="1600" dirty="0">
                <a:solidFill>
                  <a:srgbClr val="20343B"/>
                </a:solidFill>
              </a:rPr>
              <a:t>10 orders</a:t>
            </a:r>
            <a:endParaRPr lang="en-US" sz="1600" dirty="0"/>
          </a:p>
          <a:p>
            <a:pPr marL="0" indent="0">
              <a:buNone/>
            </a:pPr>
            <a:r>
              <a:rPr lang="en-US" sz="1600" dirty="0">
                <a:solidFill>
                  <a:srgbClr val="20343B"/>
                </a:solidFill>
              </a:rPr>
              <a:t>7 ambassadors</a:t>
            </a:r>
            <a:endParaRPr lang="en-US" sz="1600" dirty="0"/>
          </a:p>
          <a:p>
            <a:pPr marL="0" indent="0">
              <a:buNone/>
            </a:pPr>
            <a:r>
              <a:rPr lang="en-US" sz="1600" dirty="0">
                <a:solidFill>
                  <a:srgbClr val="20343B"/>
                </a:solidFill>
              </a:rPr>
              <a:t>Warehouse process tested</a:t>
            </a:r>
            <a:endParaRPr lang="en-US" sz="1600" dirty="0"/>
          </a:p>
        </p:txBody>
      </p:sp>
      <p:sp>
        <p:nvSpPr>
          <p:cNvPr id="8" name="Shape 6"/>
          <p:cNvSpPr/>
          <p:nvPr/>
        </p:nvSpPr>
        <p:spPr>
          <a:xfrm>
            <a:off x="4389120" y="1234440"/>
            <a:ext cx="3474720" cy="1325880"/>
          </a:xfrm>
          <a:prstGeom prst="roundRect">
            <a:avLst>
              <a:gd name="adj" fmla="val 5517"/>
            </a:avLst>
          </a:prstGeom>
          <a:solidFill>
            <a:srgbClr val="FFFFFF"/>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9" name="Text 7"/>
          <p:cNvSpPr/>
          <p:nvPr/>
        </p:nvSpPr>
        <p:spPr>
          <a:xfrm>
            <a:off x="4553712" y="1362456"/>
            <a:ext cx="3145536" cy="219456"/>
          </a:xfrm>
          <a:prstGeom prst="rect">
            <a:avLst/>
          </a:prstGeom>
          <a:noFill/>
          <a:ln/>
        </p:spPr>
        <p:txBody>
          <a:bodyPr wrap="square" lIns="0" tIns="0" rIns="0" bIns="0" rtlCol="0" anchor="ctr"/>
          <a:lstStyle/>
          <a:p>
            <a:pPr marL="0" indent="0">
              <a:buNone/>
            </a:pPr>
            <a:r>
              <a:rPr lang="en-US" sz="2000" b="1" dirty="0">
                <a:solidFill>
                  <a:srgbClr val="00788C"/>
                </a:solidFill>
                <a:latin typeface="Aptos Display" pitchFamily="34" charset="0"/>
                <a:ea typeface="Aptos Display" pitchFamily="34" charset="-122"/>
                <a:cs typeface="Aptos Display" pitchFamily="34" charset="-120"/>
              </a:rPr>
              <a:t>Quality criteria</a:t>
            </a:r>
            <a:endParaRPr lang="en-US" sz="2000" dirty="0"/>
          </a:p>
        </p:txBody>
      </p:sp>
      <p:sp>
        <p:nvSpPr>
          <p:cNvPr id="10" name="Text 8"/>
          <p:cNvSpPr/>
          <p:nvPr/>
        </p:nvSpPr>
        <p:spPr>
          <a:xfrm>
            <a:off x="4553712" y="1673352"/>
            <a:ext cx="3145536" cy="795528"/>
          </a:xfrm>
          <a:prstGeom prst="rect">
            <a:avLst/>
          </a:prstGeom>
          <a:noFill/>
          <a:ln/>
        </p:spPr>
        <p:txBody>
          <a:bodyPr wrap="square" lIns="254" tIns="254" rIns="254" bIns="254" rtlCol="0" anchor="ctr">
            <a:normAutofit/>
          </a:bodyPr>
          <a:lstStyle/>
          <a:p>
            <a:pPr marL="0" indent="0">
              <a:buNone/>
            </a:pPr>
            <a:r>
              <a:rPr lang="en-US" sz="1600" dirty="0">
                <a:solidFill>
                  <a:srgbClr val="20343B"/>
                </a:solidFill>
              </a:rPr>
              <a:t>Delivery condition</a:t>
            </a:r>
            <a:endParaRPr lang="en-US" sz="1600" dirty="0"/>
          </a:p>
          <a:p>
            <a:pPr marL="0" indent="0">
              <a:buNone/>
            </a:pPr>
            <a:r>
              <a:rPr lang="en-US" sz="1600" dirty="0">
                <a:solidFill>
                  <a:srgbClr val="20343B"/>
                </a:solidFill>
              </a:rPr>
              <a:t>Packaging strength</a:t>
            </a:r>
            <a:endParaRPr lang="en-US" sz="1600" dirty="0"/>
          </a:p>
          <a:p>
            <a:pPr marL="0" indent="0">
              <a:buNone/>
            </a:pPr>
            <a:r>
              <a:rPr lang="en-US" sz="1600" dirty="0">
                <a:solidFill>
                  <a:srgbClr val="20343B"/>
                </a:solidFill>
              </a:rPr>
              <a:t>Customer experience</a:t>
            </a:r>
            <a:endParaRPr lang="en-US" sz="1300" dirty="0"/>
          </a:p>
        </p:txBody>
      </p:sp>
      <p:sp>
        <p:nvSpPr>
          <p:cNvPr id="11" name="Shape 9"/>
          <p:cNvSpPr/>
          <p:nvPr/>
        </p:nvSpPr>
        <p:spPr>
          <a:xfrm>
            <a:off x="8001000" y="1234440"/>
            <a:ext cx="3474720" cy="1325880"/>
          </a:xfrm>
          <a:prstGeom prst="roundRect">
            <a:avLst>
              <a:gd name="adj" fmla="val 5517"/>
            </a:avLst>
          </a:prstGeom>
          <a:solidFill>
            <a:srgbClr val="FFFFFF"/>
          </a:solidFill>
          <a:ln w="12700">
            <a:solidFill>
              <a:srgbClr val="D8E6E3"/>
            </a:solidFill>
            <a:prstDash val="solid"/>
          </a:ln>
          <a:effectLst>
            <a:outerShdw blurRad="19050" dist="12700" dir="2700000" algn="bl" rotWithShape="0">
              <a:srgbClr val="000000">
                <a:alpha val="10000"/>
              </a:srgbClr>
            </a:outerShdw>
          </a:effectLst>
        </p:spPr>
        <p:txBody>
          <a:bodyPr/>
          <a:lstStyle/>
          <a:p>
            <a:endParaRPr lang="en-GB"/>
          </a:p>
        </p:txBody>
      </p:sp>
      <p:sp>
        <p:nvSpPr>
          <p:cNvPr id="12" name="Text 10"/>
          <p:cNvSpPr/>
          <p:nvPr/>
        </p:nvSpPr>
        <p:spPr>
          <a:xfrm>
            <a:off x="8165592" y="1362456"/>
            <a:ext cx="3145536" cy="219456"/>
          </a:xfrm>
          <a:prstGeom prst="rect">
            <a:avLst/>
          </a:prstGeom>
          <a:noFill/>
          <a:ln/>
        </p:spPr>
        <p:txBody>
          <a:bodyPr wrap="square" lIns="0" tIns="0" rIns="0" bIns="0" rtlCol="0" anchor="ctr"/>
          <a:lstStyle/>
          <a:p>
            <a:pPr marL="0" indent="0">
              <a:buNone/>
            </a:pPr>
            <a:r>
              <a:rPr lang="en-US" sz="2000" b="1" dirty="0">
                <a:solidFill>
                  <a:srgbClr val="00788C"/>
                </a:solidFill>
                <a:latin typeface="Aptos Display" pitchFamily="34" charset="0"/>
                <a:ea typeface="Aptos Display" pitchFamily="34" charset="-122"/>
                <a:cs typeface="Aptos Display" pitchFamily="34" charset="-120"/>
              </a:rPr>
              <a:t>Quality control</a:t>
            </a:r>
            <a:endParaRPr lang="en-US" sz="2000" dirty="0"/>
          </a:p>
        </p:txBody>
      </p:sp>
      <p:sp>
        <p:nvSpPr>
          <p:cNvPr id="13" name="Text 11"/>
          <p:cNvSpPr/>
          <p:nvPr/>
        </p:nvSpPr>
        <p:spPr>
          <a:xfrm>
            <a:off x="8165592" y="1673352"/>
            <a:ext cx="3145536" cy="795528"/>
          </a:xfrm>
          <a:prstGeom prst="rect">
            <a:avLst/>
          </a:prstGeom>
          <a:noFill/>
          <a:ln/>
        </p:spPr>
        <p:txBody>
          <a:bodyPr wrap="square" lIns="254" tIns="254" rIns="254" bIns="254" rtlCol="0" anchor="ctr">
            <a:normAutofit/>
          </a:bodyPr>
          <a:lstStyle/>
          <a:p>
            <a:pPr marL="0" indent="0">
              <a:buNone/>
            </a:pPr>
            <a:r>
              <a:rPr lang="en-US" sz="1600" dirty="0">
                <a:solidFill>
                  <a:srgbClr val="20343B"/>
                </a:solidFill>
              </a:rPr>
              <a:t>Pilot feedback</a:t>
            </a:r>
            <a:endParaRPr lang="en-US" sz="1600" dirty="0"/>
          </a:p>
          <a:p>
            <a:pPr marL="0" indent="0">
              <a:buNone/>
            </a:pPr>
            <a:r>
              <a:rPr lang="en-US" sz="1600" dirty="0">
                <a:solidFill>
                  <a:srgbClr val="20343B"/>
                </a:solidFill>
              </a:rPr>
              <a:t>Inspection checks</a:t>
            </a:r>
            <a:endParaRPr lang="en-US" sz="1600" dirty="0"/>
          </a:p>
          <a:p>
            <a:pPr marL="0" indent="0">
              <a:buNone/>
            </a:pPr>
            <a:r>
              <a:rPr lang="en-US" sz="1600" dirty="0">
                <a:solidFill>
                  <a:srgbClr val="20343B"/>
                </a:solidFill>
              </a:rPr>
              <a:t>Process review</a:t>
            </a:r>
            <a:endParaRPr lang="en-US" sz="1600" dirty="0"/>
          </a:p>
        </p:txBody>
      </p:sp>
      <p:graphicFrame>
        <p:nvGraphicFramePr>
          <p:cNvPr id="14" name="Table 0"/>
          <p:cNvGraphicFramePr>
            <a:graphicFrameLocks noGrp="1"/>
          </p:cNvGraphicFramePr>
          <p:nvPr>
            <p:extLst>
              <p:ext uri="{D42A27DB-BD31-4B8C-83A1-F6EECF244321}">
                <p14:modId xmlns:p14="http://schemas.microsoft.com/office/powerpoint/2010/main" val="3566331995"/>
              </p:ext>
            </p:extLst>
          </p:nvPr>
        </p:nvGraphicFramePr>
        <p:xfrm>
          <a:off x="707923" y="3154680"/>
          <a:ext cx="10722077" cy="2066544"/>
        </p:xfrm>
        <a:graphic>
          <a:graphicData uri="http://schemas.openxmlformats.org/drawingml/2006/table">
            <a:tbl>
              <a:tblPr/>
              <a:tblGrid>
                <a:gridCol w="5395697">
                  <a:extLst>
                    <a:ext uri="{9D8B030D-6E8A-4147-A177-3AD203B41FA5}">
                      <a16:colId xmlns:a16="http://schemas.microsoft.com/office/drawing/2014/main" val="20000"/>
                    </a:ext>
                  </a:extLst>
                </a:gridCol>
                <a:gridCol w="5326380">
                  <a:extLst>
                    <a:ext uri="{9D8B030D-6E8A-4147-A177-3AD203B41FA5}">
                      <a16:colId xmlns:a16="http://schemas.microsoft.com/office/drawing/2014/main" val="20001"/>
                    </a:ext>
                  </a:extLst>
                </a:gridCol>
              </a:tblGrid>
              <a:tr h="411480">
                <a:tc>
                  <a:txBody>
                    <a:bodyPr/>
                    <a:lstStyle/>
                    <a:p>
                      <a:pPr marL="0" indent="0" algn="ctr">
                        <a:buNone/>
                      </a:pPr>
                      <a:r>
                        <a:rPr lang="en-US" sz="2400" b="1" dirty="0">
                          <a:solidFill>
                            <a:srgbClr val="FFFFFF"/>
                          </a:solidFill>
                          <a:latin typeface="Aptos" pitchFamily="34" charset="0"/>
                          <a:ea typeface="Aptos" pitchFamily="34" charset="-122"/>
                          <a:cs typeface="Aptos" pitchFamily="34" charset="-120"/>
                        </a:rPr>
                        <a:t>Positive findings</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tc>
                  <a:txBody>
                    <a:bodyPr/>
                    <a:lstStyle/>
                    <a:p>
                      <a:pPr marL="0" indent="0" algn="ctr">
                        <a:buNone/>
                      </a:pPr>
                      <a:r>
                        <a:rPr lang="en-US" sz="2400" b="1" dirty="0">
                          <a:solidFill>
                            <a:srgbClr val="FFFFFF"/>
                          </a:solidFill>
                          <a:latin typeface="Aptos" pitchFamily="34" charset="0"/>
                          <a:ea typeface="Aptos" pitchFamily="34" charset="-122"/>
                          <a:cs typeface="Aptos" pitchFamily="34" charset="-120"/>
                        </a:rPr>
                        <a:t>Improvement areas</a:t>
                      </a:r>
                      <a:endParaRPr lang="en-US" sz="24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008080"/>
                    </a:solidFill>
                  </a:tcPr>
                </a:tc>
                <a:extLst>
                  <a:ext uri="{0D108BD9-81ED-4DB2-BD59-A6C34878D82A}">
                    <a16:rowId xmlns:a16="http://schemas.microsoft.com/office/drawing/2014/main" val="10000"/>
                  </a:ext>
                </a:extLst>
              </a:tr>
              <a:tr h="411480">
                <a:tc>
                  <a:txBody>
                    <a:bodyPr/>
                    <a:lstStyle/>
                    <a:p>
                      <a:pPr marL="0" indent="0" algn="l">
                        <a:buNone/>
                      </a:pPr>
                      <a:r>
                        <a:rPr lang="en-US" sz="1800" dirty="0">
                          <a:solidFill>
                            <a:srgbClr val="20343B"/>
                          </a:solidFill>
                          <a:latin typeface="Aptos" pitchFamily="34" charset="0"/>
                          <a:ea typeface="Aptos" pitchFamily="34" charset="-122"/>
                          <a:cs typeface="Aptos" pitchFamily="34" charset="-120"/>
                        </a:rPr>
                        <a:t>More eco-friendly</a:t>
                      </a:r>
                      <a:endParaRPr lang="en-US" sz="18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800" dirty="0">
                          <a:solidFill>
                            <a:srgbClr val="20343B"/>
                          </a:solidFill>
                          <a:latin typeface="Aptos" pitchFamily="34" charset="0"/>
                          <a:ea typeface="Aptos" pitchFamily="34" charset="-122"/>
                          <a:cs typeface="Aptos" pitchFamily="34" charset="-120"/>
                        </a:rPr>
                        <a:t>Team adjustment needed</a:t>
                      </a:r>
                      <a:endParaRPr lang="en-US" sz="18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11480">
                <a:tc>
                  <a:txBody>
                    <a:bodyPr/>
                    <a:lstStyle/>
                    <a:p>
                      <a:pPr marL="0" indent="0" algn="l">
                        <a:buNone/>
                      </a:pPr>
                      <a:r>
                        <a:rPr lang="en-US" sz="1800" dirty="0">
                          <a:solidFill>
                            <a:srgbClr val="20343B"/>
                          </a:solidFill>
                          <a:latin typeface="Aptos" pitchFamily="34" charset="0"/>
                          <a:ea typeface="Aptos" pitchFamily="34" charset="-122"/>
                          <a:cs typeface="Aptos" pitchFamily="34" charset="-120"/>
                        </a:rPr>
                        <a:t>Stronger than old bags</a:t>
                      </a:r>
                      <a:endParaRPr lang="en-US" sz="18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800" dirty="0">
                          <a:solidFill>
                            <a:srgbClr val="20343B"/>
                          </a:solidFill>
                          <a:latin typeface="Aptos" pitchFamily="34" charset="0"/>
                          <a:ea typeface="Aptos" pitchFamily="34" charset="-122"/>
                          <a:cs typeface="Aptos" pitchFamily="34" charset="-120"/>
                        </a:rPr>
                        <a:t>Elastic band concern</a:t>
                      </a:r>
                      <a:endParaRPr lang="en-US" sz="18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1480">
                <a:tc>
                  <a:txBody>
                    <a:bodyPr/>
                    <a:lstStyle/>
                    <a:p>
                      <a:pPr marL="0" indent="0" algn="l">
                        <a:buNone/>
                      </a:pPr>
                      <a:r>
                        <a:rPr lang="en-US" sz="1800" dirty="0">
                          <a:solidFill>
                            <a:srgbClr val="20343B"/>
                          </a:solidFill>
                          <a:latin typeface="Aptos" pitchFamily="34" charset="0"/>
                          <a:ea typeface="Aptos" pitchFamily="34" charset="-122"/>
                          <a:cs typeface="Aptos" pitchFamily="34" charset="-120"/>
                        </a:rPr>
                        <a:t>Easy to handle</a:t>
                      </a:r>
                      <a:endParaRPr lang="en-US" sz="18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800" dirty="0">
                          <a:solidFill>
                            <a:srgbClr val="20343B"/>
                          </a:solidFill>
                          <a:latin typeface="Aptos" pitchFamily="34" charset="0"/>
                          <a:ea typeface="Aptos" pitchFamily="34" charset="-122"/>
                          <a:cs typeface="Aptos" pitchFamily="34" charset="-120"/>
                        </a:rPr>
                        <a:t>Storage space review</a:t>
                      </a:r>
                      <a:endParaRPr lang="en-US" sz="18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11480">
                <a:tc>
                  <a:txBody>
                    <a:bodyPr/>
                    <a:lstStyle/>
                    <a:p>
                      <a:pPr marL="0" indent="0" algn="l">
                        <a:buNone/>
                      </a:pPr>
                      <a:r>
                        <a:rPr lang="en-US" sz="1800" dirty="0">
                          <a:solidFill>
                            <a:srgbClr val="20343B"/>
                          </a:solidFill>
                          <a:latin typeface="Aptos" pitchFamily="34" charset="0"/>
                          <a:ea typeface="Aptos" pitchFamily="34" charset="-122"/>
                          <a:cs typeface="Aptos" pitchFamily="34" charset="-120"/>
                        </a:rPr>
                        <a:t>Received undamaged</a:t>
                      </a:r>
                      <a:endParaRPr lang="en-US" sz="18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tc>
                  <a:txBody>
                    <a:bodyPr/>
                    <a:lstStyle/>
                    <a:p>
                      <a:pPr marL="0" indent="0" algn="l">
                        <a:buNone/>
                      </a:pPr>
                      <a:r>
                        <a:rPr lang="en-US" sz="1800" dirty="0">
                          <a:solidFill>
                            <a:srgbClr val="20343B"/>
                          </a:solidFill>
                          <a:latin typeface="Aptos" pitchFamily="34" charset="0"/>
                          <a:ea typeface="Aptos" pitchFamily="34" charset="-122"/>
                          <a:cs typeface="Aptos" pitchFamily="34" charset="-120"/>
                        </a:rPr>
                        <a:t>Automation potential</a:t>
                      </a:r>
                      <a:endParaRPr lang="en-US" sz="1800" dirty="0">
                        <a:latin typeface="Aptos" charset="0"/>
                        <a:ea typeface="Aptos" charset="0"/>
                        <a:cs typeface="Aptos" charset="0"/>
                      </a:endParaRPr>
                    </a:p>
                  </a:txBody>
                  <a:tcPr marL="27432" marR="27432" marT="27432" marB="27432">
                    <a:lnL w="9525" cap="flat" cmpd="sng" algn="ctr">
                      <a:solidFill>
                        <a:srgbClr val="D7E6E4"/>
                      </a:solidFill>
                      <a:prstDash val="solid"/>
                      <a:round/>
                      <a:headEnd type="none" w="med" len="med"/>
                      <a:tailEnd type="none" w="med" len="med"/>
                    </a:lnL>
                    <a:lnR w="9525" cap="flat" cmpd="sng" algn="ctr">
                      <a:solidFill>
                        <a:srgbClr val="D7E6E4"/>
                      </a:solidFill>
                      <a:prstDash val="solid"/>
                      <a:round/>
                      <a:headEnd type="none" w="med" len="med"/>
                      <a:tailEnd type="none" w="med" len="med"/>
                    </a:lnR>
                    <a:lnT w="9525" cap="flat" cmpd="sng" algn="ctr">
                      <a:solidFill>
                        <a:srgbClr val="D7E6E4"/>
                      </a:solidFill>
                      <a:prstDash val="solid"/>
                      <a:round/>
                      <a:headEnd type="none" w="med" len="med"/>
                      <a:tailEnd type="none" w="med" len="med"/>
                    </a:lnT>
                    <a:lnB w="9525" cap="flat" cmpd="sng" algn="ctr">
                      <a:solidFill>
                        <a:srgbClr val="D7E6E4"/>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
        <p:nvSpPr>
          <p:cNvPr id="15" name="Text 12"/>
          <p:cNvSpPr/>
          <p:nvPr/>
        </p:nvSpPr>
        <p:spPr>
          <a:xfrm>
            <a:off x="11292840" y="6510528"/>
            <a:ext cx="411480" cy="164592"/>
          </a:xfrm>
          <a:prstGeom prst="rect">
            <a:avLst/>
          </a:prstGeom>
          <a:noFill/>
          <a:ln/>
        </p:spPr>
        <p:txBody>
          <a:bodyPr wrap="square" lIns="0" tIns="0" rIns="0" bIns="0" rtlCol="0" anchor="ctr"/>
          <a:lstStyle/>
          <a:p>
            <a:pPr marL="0" indent="0" algn="r">
              <a:buNone/>
            </a:pP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00788C"/>
          </a:solidFill>
          <a:ln w="12700">
            <a:solidFill>
              <a:srgbClr val="00788C"/>
            </a:solidFill>
            <a:prstDash val="solid"/>
          </a:ln>
        </p:spPr>
        <p:txBody>
          <a:bodyPr/>
          <a:lstStyle/>
          <a:p>
            <a:endParaRPr lang="en-GB"/>
          </a:p>
        </p:txBody>
      </p:sp>
      <p:sp>
        <p:nvSpPr>
          <p:cNvPr id="3" name="Text 1"/>
          <p:cNvSpPr/>
          <p:nvPr/>
        </p:nvSpPr>
        <p:spPr>
          <a:xfrm>
            <a:off x="438912" y="292608"/>
            <a:ext cx="10972800" cy="502920"/>
          </a:xfrm>
          <a:prstGeom prst="rect">
            <a:avLst/>
          </a:prstGeom>
          <a:noFill/>
          <a:ln/>
        </p:spPr>
        <p:txBody>
          <a:bodyPr wrap="square" lIns="0" tIns="0" rIns="0" bIns="0" rtlCol="0" anchor="ctr"/>
          <a:lstStyle/>
          <a:p>
            <a:pPr marL="0" indent="0">
              <a:buNone/>
            </a:pPr>
            <a:r>
              <a:rPr lang="en-US" sz="3100" b="1" dirty="0">
                <a:solidFill>
                  <a:srgbClr val="20343B"/>
                </a:solidFill>
                <a:latin typeface="Aptos Display" pitchFamily="34" charset="0"/>
                <a:ea typeface="Aptos Display" pitchFamily="34" charset="-122"/>
                <a:cs typeface="Aptos Display" pitchFamily="34" charset="-120"/>
              </a:rPr>
              <a:t>Leadership &amp; Change Management</a:t>
            </a:r>
            <a:endParaRPr lang="en-US" sz="3100" dirty="0"/>
          </a:p>
        </p:txBody>
      </p:sp>
      <p:sp>
        <p:nvSpPr>
          <p:cNvPr id="4" name="Shape 2"/>
          <p:cNvSpPr/>
          <p:nvPr/>
        </p:nvSpPr>
        <p:spPr>
          <a:xfrm>
            <a:off x="448056" y="896112"/>
            <a:ext cx="1417320" cy="50292"/>
          </a:xfrm>
          <a:prstGeom prst="rect">
            <a:avLst/>
          </a:prstGeom>
          <a:solidFill>
            <a:srgbClr val="00788C"/>
          </a:solidFill>
          <a:ln w="12700">
            <a:solidFill>
              <a:srgbClr val="00788C"/>
            </a:solidFill>
            <a:prstDash val="solid"/>
          </a:ln>
        </p:spPr>
        <p:txBody>
          <a:bodyPr/>
          <a:lstStyle/>
          <a:p>
            <a:endParaRPr lang="en-GB"/>
          </a:p>
        </p:txBody>
      </p:sp>
      <p:sp>
        <p:nvSpPr>
          <p:cNvPr id="6" name="Shape 4"/>
          <p:cNvSpPr/>
          <p:nvPr/>
        </p:nvSpPr>
        <p:spPr>
          <a:xfrm>
            <a:off x="502920" y="1508760"/>
            <a:ext cx="2514600" cy="3063240"/>
          </a:xfrm>
          <a:prstGeom prst="roundRect">
            <a:avLst>
              <a:gd name="adj" fmla="val 3636"/>
            </a:avLst>
          </a:prstGeom>
          <a:solidFill>
            <a:srgbClr val="DDF1FB"/>
          </a:solidFill>
          <a:ln w="12700">
            <a:solidFill>
              <a:srgbClr val="00788C"/>
            </a:solidFill>
            <a:prstDash val="solid"/>
          </a:ln>
          <a:effectLst>
            <a:outerShdw blurRad="16510" dist="12700" dir="2700000" algn="bl" rotWithShape="0">
              <a:srgbClr val="000000">
                <a:alpha val="10000"/>
              </a:srgbClr>
            </a:outerShdw>
          </a:effectLst>
        </p:spPr>
        <p:txBody>
          <a:bodyPr/>
          <a:lstStyle/>
          <a:p>
            <a:endParaRPr lang="en-GB"/>
          </a:p>
        </p:txBody>
      </p:sp>
      <p:sp>
        <p:nvSpPr>
          <p:cNvPr id="7" name="Text 5"/>
          <p:cNvSpPr/>
          <p:nvPr/>
        </p:nvSpPr>
        <p:spPr>
          <a:xfrm>
            <a:off x="704088" y="1828800"/>
            <a:ext cx="2103120" cy="256032"/>
          </a:xfrm>
          <a:prstGeom prst="rect">
            <a:avLst/>
          </a:prstGeom>
          <a:noFill/>
          <a:ln/>
        </p:spPr>
        <p:txBody>
          <a:bodyPr wrap="square" lIns="0" tIns="0" rIns="0" bIns="0" rtlCol="0" anchor="ctr"/>
          <a:lstStyle/>
          <a:p>
            <a:pPr marL="0" indent="0">
              <a:buNone/>
            </a:pPr>
            <a:r>
              <a:rPr lang="en-US" sz="2400" b="1" dirty="0">
                <a:solidFill>
                  <a:srgbClr val="00788C"/>
                </a:solidFill>
              </a:rPr>
              <a:t>Planning</a:t>
            </a:r>
            <a:endParaRPr lang="en-US" sz="2400" dirty="0"/>
          </a:p>
        </p:txBody>
      </p:sp>
      <p:sp>
        <p:nvSpPr>
          <p:cNvPr id="8" name="Text 6"/>
          <p:cNvSpPr/>
          <p:nvPr/>
        </p:nvSpPr>
        <p:spPr>
          <a:xfrm>
            <a:off x="704088" y="2221992"/>
            <a:ext cx="2103120" cy="228600"/>
          </a:xfrm>
          <a:prstGeom prst="rect">
            <a:avLst/>
          </a:prstGeom>
          <a:noFill/>
          <a:ln/>
        </p:spPr>
        <p:txBody>
          <a:bodyPr wrap="square" lIns="0" tIns="0" rIns="0" bIns="0" rtlCol="0" anchor="ctr"/>
          <a:lstStyle/>
          <a:p>
            <a:pPr marL="0" indent="0">
              <a:buNone/>
            </a:pPr>
            <a:r>
              <a:rPr lang="en-US" sz="2000" b="1" dirty="0">
                <a:solidFill>
                  <a:srgbClr val="20343B"/>
                </a:solidFill>
              </a:rPr>
              <a:t>Directing</a:t>
            </a:r>
            <a:endParaRPr lang="en-US" sz="1500" dirty="0"/>
          </a:p>
        </p:txBody>
      </p:sp>
      <p:sp>
        <p:nvSpPr>
          <p:cNvPr id="9" name="Text 7"/>
          <p:cNvSpPr/>
          <p:nvPr/>
        </p:nvSpPr>
        <p:spPr>
          <a:xfrm>
            <a:off x="621792" y="2702052"/>
            <a:ext cx="2048256" cy="1737360"/>
          </a:xfrm>
          <a:prstGeom prst="rect">
            <a:avLst/>
          </a:prstGeom>
          <a:noFill/>
          <a:ln/>
        </p:spPr>
        <p:txBody>
          <a:bodyPr wrap="square" lIns="254" tIns="254" rIns="254" bIns="254" rtlCol="0" anchor="ctr">
            <a:normAutofit/>
          </a:bodyPr>
          <a:lstStyle/>
          <a:p>
            <a:pPr marL="0" indent="0">
              <a:buNone/>
            </a:pPr>
            <a:r>
              <a:rPr lang="en-US" sz="1600" dirty="0">
                <a:solidFill>
                  <a:srgbClr val="20343B"/>
                </a:solidFill>
              </a:rPr>
              <a:t>Marketing defined the project objectives, scope and expected business benefits. Clear direction helped align stakeholders early.</a:t>
            </a:r>
            <a:endParaRPr lang="en-US" sz="1600" dirty="0"/>
          </a:p>
        </p:txBody>
      </p:sp>
      <p:sp>
        <p:nvSpPr>
          <p:cNvPr id="10" name="Shape 8"/>
          <p:cNvSpPr/>
          <p:nvPr/>
        </p:nvSpPr>
        <p:spPr>
          <a:xfrm>
            <a:off x="3246120" y="1508760"/>
            <a:ext cx="2514600" cy="3063240"/>
          </a:xfrm>
          <a:prstGeom prst="roundRect">
            <a:avLst>
              <a:gd name="adj" fmla="val 3636"/>
            </a:avLst>
          </a:prstGeom>
          <a:solidFill>
            <a:srgbClr val="E6F5E8"/>
          </a:solidFill>
          <a:ln w="12700">
            <a:solidFill>
              <a:srgbClr val="00788C"/>
            </a:solidFill>
            <a:prstDash val="solid"/>
          </a:ln>
          <a:effectLst>
            <a:outerShdw blurRad="16510" dist="12700" dir="2700000" algn="bl" rotWithShape="0">
              <a:srgbClr val="000000">
                <a:alpha val="10000"/>
              </a:srgbClr>
            </a:outerShdw>
          </a:effectLst>
        </p:spPr>
        <p:txBody>
          <a:bodyPr/>
          <a:lstStyle/>
          <a:p>
            <a:endParaRPr lang="en-GB"/>
          </a:p>
        </p:txBody>
      </p:sp>
      <p:sp>
        <p:nvSpPr>
          <p:cNvPr id="11" name="Text 9"/>
          <p:cNvSpPr/>
          <p:nvPr/>
        </p:nvSpPr>
        <p:spPr>
          <a:xfrm>
            <a:off x="3447288" y="1828800"/>
            <a:ext cx="2103120" cy="256032"/>
          </a:xfrm>
          <a:prstGeom prst="rect">
            <a:avLst/>
          </a:prstGeom>
          <a:noFill/>
          <a:ln/>
        </p:spPr>
        <p:txBody>
          <a:bodyPr wrap="square" lIns="0" tIns="0" rIns="0" bIns="0" rtlCol="0" anchor="ctr"/>
          <a:lstStyle/>
          <a:p>
            <a:pPr marL="0" indent="0">
              <a:buNone/>
            </a:pPr>
            <a:r>
              <a:rPr lang="en-US" sz="2400" b="1" dirty="0">
                <a:solidFill>
                  <a:srgbClr val="00788C"/>
                </a:solidFill>
              </a:rPr>
              <a:t>Pilot Testing</a:t>
            </a:r>
            <a:endParaRPr lang="en-US" sz="2400" dirty="0"/>
          </a:p>
        </p:txBody>
      </p:sp>
      <p:sp>
        <p:nvSpPr>
          <p:cNvPr id="12" name="Text 10"/>
          <p:cNvSpPr/>
          <p:nvPr/>
        </p:nvSpPr>
        <p:spPr>
          <a:xfrm>
            <a:off x="3447288" y="2221992"/>
            <a:ext cx="2103120" cy="228600"/>
          </a:xfrm>
          <a:prstGeom prst="rect">
            <a:avLst/>
          </a:prstGeom>
          <a:noFill/>
          <a:ln/>
        </p:spPr>
        <p:txBody>
          <a:bodyPr wrap="square" lIns="0" tIns="0" rIns="0" bIns="0" rtlCol="0" anchor="ctr"/>
          <a:lstStyle/>
          <a:p>
            <a:pPr marL="0" indent="0">
              <a:buNone/>
            </a:pPr>
            <a:r>
              <a:rPr lang="en-US" sz="2400" b="1" dirty="0">
                <a:solidFill>
                  <a:srgbClr val="20343B"/>
                </a:solidFill>
              </a:rPr>
              <a:t>Coaching</a:t>
            </a:r>
            <a:endParaRPr lang="en-US" sz="2400" dirty="0"/>
          </a:p>
        </p:txBody>
      </p:sp>
      <p:sp>
        <p:nvSpPr>
          <p:cNvPr id="13" name="Text 11"/>
          <p:cNvSpPr/>
          <p:nvPr/>
        </p:nvSpPr>
        <p:spPr>
          <a:xfrm>
            <a:off x="3422216" y="2678995"/>
            <a:ext cx="2048256" cy="1682496"/>
          </a:xfrm>
          <a:prstGeom prst="rect">
            <a:avLst/>
          </a:prstGeom>
          <a:noFill/>
          <a:ln/>
        </p:spPr>
        <p:txBody>
          <a:bodyPr wrap="square" lIns="254" tIns="254" rIns="254" bIns="254" rtlCol="0" anchor="ctr">
            <a:normAutofit lnSpcReduction="10000"/>
          </a:bodyPr>
          <a:lstStyle/>
          <a:p>
            <a:pPr marL="0" indent="0">
              <a:buNone/>
            </a:pPr>
            <a:r>
              <a:rPr lang="en-US" sz="1600" dirty="0">
                <a:solidFill>
                  <a:srgbClr val="20343B"/>
                </a:solidFill>
              </a:rPr>
              <a:t>Distribution and Warehouse provided operational feedback while the project team supported process learning and problem-solving.</a:t>
            </a:r>
            <a:endParaRPr lang="en-US" sz="1600" dirty="0"/>
          </a:p>
        </p:txBody>
      </p:sp>
      <p:sp>
        <p:nvSpPr>
          <p:cNvPr id="14" name="Shape 12"/>
          <p:cNvSpPr/>
          <p:nvPr/>
        </p:nvSpPr>
        <p:spPr>
          <a:xfrm>
            <a:off x="5989320" y="1508760"/>
            <a:ext cx="2514600" cy="3063240"/>
          </a:xfrm>
          <a:prstGeom prst="roundRect">
            <a:avLst>
              <a:gd name="adj" fmla="val 3636"/>
            </a:avLst>
          </a:prstGeom>
          <a:solidFill>
            <a:srgbClr val="FFF3CC"/>
          </a:solidFill>
          <a:ln w="12700">
            <a:solidFill>
              <a:srgbClr val="00788C"/>
            </a:solidFill>
            <a:prstDash val="solid"/>
          </a:ln>
          <a:effectLst>
            <a:outerShdw blurRad="16510" dist="12700" dir="2700000" algn="bl" rotWithShape="0">
              <a:srgbClr val="000000">
                <a:alpha val="10000"/>
              </a:srgbClr>
            </a:outerShdw>
          </a:effectLst>
        </p:spPr>
        <p:txBody>
          <a:bodyPr/>
          <a:lstStyle/>
          <a:p>
            <a:endParaRPr lang="en-GB"/>
          </a:p>
        </p:txBody>
      </p:sp>
      <p:sp>
        <p:nvSpPr>
          <p:cNvPr id="15" name="Text 13"/>
          <p:cNvSpPr/>
          <p:nvPr/>
        </p:nvSpPr>
        <p:spPr>
          <a:xfrm>
            <a:off x="6190488" y="1828800"/>
            <a:ext cx="2103120" cy="256032"/>
          </a:xfrm>
          <a:prstGeom prst="rect">
            <a:avLst/>
          </a:prstGeom>
          <a:noFill/>
          <a:ln/>
        </p:spPr>
        <p:txBody>
          <a:bodyPr wrap="square" lIns="0" tIns="0" rIns="0" bIns="0" rtlCol="0" anchor="ctr"/>
          <a:lstStyle/>
          <a:p>
            <a:pPr marL="0" indent="0">
              <a:buNone/>
            </a:pPr>
            <a:r>
              <a:rPr lang="en-US" sz="2400" b="1" dirty="0">
                <a:solidFill>
                  <a:srgbClr val="00788C"/>
                </a:solidFill>
              </a:rPr>
              <a:t>Evaluation</a:t>
            </a:r>
            <a:endParaRPr lang="en-US" sz="2400" dirty="0"/>
          </a:p>
        </p:txBody>
      </p:sp>
      <p:sp>
        <p:nvSpPr>
          <p:cNvPr id="16" name="Text 14"/>
          <p:cNvSpPr/>
          <p:nvPr/>
        </p:nvSpPr>
        <p:spPr>
          <a:xfrm>
            <a:off x="6190488" y="2221992"/>
            <a:ext cx="2103120" cy="228600"/>
          </a:xfrm>
          <a:prstGeom prst="rect">
            <a:avLst/>
          </a:prstGeom>
          <a:noFill/>
          <a:ln/>
        </p:spPr>
        <p:txBody>
          <a:bodyPr wrap="square" lIns="0" tIns="0" rIns="0" bIns="0" rtlCol="0" anchor="ctr"/>
          <a:lstStyle/>
          <a:p>
            <a:pPr marL="0" indent="0">
              <a:buNone/>
            </a:pPr>
            <a:r>
              <a:rPr lang="en-US" sz="2400" b="1" dirty="0">
                <a:solidFill>
                  <a:srgbClr val="20343B"/>
                </a:solidFill>
              </a:rPr>
              <a:t>Supporting</a:t>
            </a:r>
            <a:endParaRPr lang="en-US" sz="1500" dirty="0"/>
          </a:p>
        </p:txBody>
      </p:sp>
      <p:sp>
        <p:nvSpPr>
          <p:cNvPr id="17" name="Text 15"/>
          <p:cNvSpPr/>
          <p:nvPr/>
        </p:nvSpPr>
        <p:spPr>
          <a:xfrm>
            <a:off x="6190488" y="2569464"/>
            <a:ext cx="2048256" cy="1869948"/>
          </a:xfrm>
          <a:prstGeom prst="rect">
            <a:avLst/>
          </a:prstGeom>
          <a:noFill/>
          <a:ln/>
        </p:spPr>
        <p:txBody>
          <a:bodyPr wrap="square" lIns="254" tIns="254" rIns="254" bIns="254" rtlCol="0" anchor="ctr">
            <a:normAutofit/>
          </a:bodyPr>
          <a:lstStyle/>
          <a:p>
            <a:pPr marL="0" indent="0">
              <a:buNone/>
            </a:pPr>
            <a:r>
              <a:rPr lang="en-US" sz="1600" dirty="0">
                <a:solidFill>
                  <a:srgbClr val="20343B"/>
                </a:solidFill>
              </a:rPr>
              <a:t>Stakeholders reviewed pilot results, discussed improvement areas and agreed whether the solution was feasible.</a:t>
            </a:r>
            <a:endParaRPr lang="en-US" sz="1600" dirty="0"/>
          </a:p>
        </p:txBody>
      </p:sp>
      <p:sp>
        <p:nvSpPr>
          <p:cNvPr id="18" name="Shape 16"/>
          <p:cNvSpPr/>
          <p:nvPr/>
        </p:nvSpPr>
        <p:spPr>
          <a:xfrm>
            <a:off x="8732520" y="1508760"/>
            <a:ext cx="2642616" cy="3063240"/>
          </a:xfrm>
          <a:prstGeom prst="roundRect">
            <a:avLst>
              <a:gd name="adj" fmla="val 3636"/>
            </a:avLst>
          </a:prstGeom>
          <a:solidFill>
            <a:srgbClr val="EFE7FA"/>
          </a:solidFill>
          <a:ln w="12700">
            <a:solidFill>
              <a:srgbClr val="00788C"/>
            </a:solidFill>
            <a:prstDash val="solid"/>
          </a:ln>
          <a:effectLst>
            <a:outerShdw blurRad="16510" dist="12700" dir="2700000" algn="bl" rotWithShape="0">
              <a:srgbClr val="000000">
                <a:alpha val="10000"/>
              </a:srgbClr>
            </a:outerShdw>
          </a:effectLst>
        </p:spPr>
        <p:txBody>
          <a:bodyPr/>
          <a:lstStyle/>
          <a:p>
            <a:endParaRPr lang="en-GB"/>
          </a:p>
        </p:txBody>
      </p:sp>
      <p:sp>
        <p:nvSpPr>
          <p:cNvPr id="19" name="Text 17"/>
          <p:cNvSpPr/>
          <p:nvPr/>
        </p:nvSpPr>
        <p:spPr>
          <a:xfrm>
            <a:off x="8829368" y="1842516"/>
            <a:ext cx="2372032" cy="256032"/>
          </a:xfrm>
          <a:prstGeom prst="rect">
            <a:avLst/>
          </a:prstGeom>
          <a:noFill/>
          <a:ln/>
        </p:spPr>
        <p:txBody>
          <a:bodyPr wrap="square" lIns="0" tIns="0" rIns="0" bIns="0" rtlCol="0" anchor="ctr"/>
          <a:lstStyle/>
          <a:p>
            <a:pPr marL="0" indent="0">
              <a:buNone/>
            </a:pPr>
            <a:r>
              <a:rPr lang="en-US" sz="2400" b="1" dirty="0">
                <a:solidFill>
                  <a:srgbClr val="00788C"/>
                </a:solidFill>
              </a:rPr>
              <a:t>Implementation</a:t>
            </a:r>
            <a:endParaRPr lang="en-US" sz="2400" dirty="0"/>
          </a:p>
        </p:txBody>
      </p:sp>
      <p:sp>
        <p:nvSpPr>
          <p:cNvPr id="20" name="Text 18"/>
          <p:cNvSpPr/>
          <p:nvPr/>
        </p:nvSpPr>
        <p:spPr>
          <a:xfrm>
            <a:off x="8933688" y="2221992"/>
            <a:ext cx="2103120" cy="228600"/>
          </a:xfrm>
          <a:prstGeom prst="rect">
            <a:avLst/>
          </a:prstGeom>
          <a:noFill/>
          <a:ln/>
        </p:spPr>
        <p:txBody>
          <a:bodyPr wrap="square" lIns="0" tIns="0" rIns="0" bIns="0" rtlCol="0" anchor="ctr"/>
          <a:lstStyle/>
          <a:p>
            <a:pPr marL="0" indent="0">
              <a:buNone/>
            </a:pPr>
            <a:r>
              <a:rPr lang="en-US" sz="2400" b="1" dirty="0">
                <a:solidFill>
                  <a:srgbClr val="20343B"/>
                </a:solidFill>
              </a:rPr>
              <a:t>Delegating</a:t>
            </a:r>
            <a:endParaRPr lang="en-US" sz="1500" dirty="0"/>
          </a:p>
        </p:txBody>
      </p:sp>
      <p:sp>
        <p:nvSpPr>
          <p:cNvPr id="21" name="Text 19"/>
          <p:cNvSpPr/>
          <p:nvPr/>
        </p:nvSpPr>
        <p:spPr>
          <a:xfrm>
            <a:off x="8933688" y="2624328"/>
            <a:ext cx="2048256" cy="1764792"/>
          </a:xfrm>
          <a:prstGeom prst="rect">
            <a:avLst/>
          </a:prstGeom>
          <a:noFill/>
          <a:ln/>
        </p:spPr>
        <p:txBody>
          <a:bodyPr wrap="square" lIns="254" tIns="254" rIns="254" bIns="254" rtlCol="0" anchor="ctr">
            <a:normAutofit/>
          </a:bodyPr>
          <a:lstStyle/>
          <a:p>
            <a:pPr marL="0" indent="0">
              <a:buNone/>
            </a:pPr>
            <a:r>
              <a:rPr lang="en-US" sz="1600" dirty="0">
                <a:solidFill>
                  <a:srgbClr val="20343B"/>
                </a:solidFill>
              </a:rPr>
              <a:t>Cross-functional teams prepared the agreed solution for launch, with clear ownership and escalation routes.</a:t>
            </a:r>
            <a:endParaRPr lang="en-US" sz="1600" dirty="0"/>
          </a:p>
        </p:txBody>
      </p:sp>
      <p:sp>
        <p:nvSpPr>
          <p:cNvPr id="22" name="Shape 20"/>
          <p:cNvSpPr/>
          <p:nvPr/>
        </p:nvSpPr>
        <p:spPr>
          <a:xfrm>
            <a:off x="2761488" y="2798064"/>
            <a:ext cx="502920" cy="384048"/>
          </a:xfrm>
          <a:prstGeom prst="rightArrow">
            <a:avLst/>
          </a:prstGeom>
          <a:solidFill>
            <a:srgbClr val="00788C"/>
          </a:solidFill>
          <a:ln w="12700">
            <a:solidFill>
              <a:srgbClr val="00788C"/>
            </a:solidFill>
            <a:prstDash val="solid"/>
          </a:ln>
        </p:spPr>
        <p:txBody>
          <a:bodyPr/>
          <a:lstStyle/>
          <a:p>
            <a:endParaRPr lang="en-GB"/>
          </a:p>
        </p:txBody>
      </p:sp>
      <p:sp>
        <p:nvSpPr>
          <p:cNvPr id="23" name="Shape 21"/>
          <p:cNvSpPr/>
          <p:nvPr/>
        </p:nvSpPr>
        <p:spPr>
          <a:xfrm>
            <a:off x="5504688" y="2798064"/>
            <a:ext cx="502920" cy="384048"/>
          </a:xfrm>
          <a:prstGeom prst="rightArrow">
            <a:avLst/>
          </a:prstGeom>
          <a:solidFill>
            <a:srgbClr val="00788C"/>
          </a:solidFill>
          <a:ln w="12700">
            <a:solidFill>
              <a:srgbClr val="00788C"/>
            </a:solidFill>
            <a:prstDash val="solid"/>
          </a:ln>
        </p:spPr>
        <p:txBody>
          <a:bodyPr/>
          <a:lstStyle/>
          <a:p>
            <a:endParaRPr lang="en-GB"/>
          </a:p>
        </p:txBody>
      </p:sp>
      <p:sp>
        <p:nvSpPr>
          <p:cNvPr id="24" name="Shape 22"/>
          <p:cNvSpPr/>
          <p:nvPr/>
        </p:nvSpPr>
        <p:spPr>
          <a:xfrm>
            <a:off x="8247888" y="2798064"/>
            <a:ext cx="502920" cy="384048"/>
          </a:xfrm>
          <a:prstGeom prst="rightArrow">
            <a:avLst/>
          </a:prstGeom>
          <a:solidFill>
            <a:srgbClr val="00788C"/>
          </a:solidFill>
          <a:ln w="12700">
            <a:solidFill>
              <a:srgbClr val="00788C"/>
            </a:solidFill>
            <a:prstDash val="solid"/>
          </a:ln>
        </p:spPr>
        <p:txBody>
          <a:bodyPr/>
          <a:lstStyle/>
          <a:p>
            <a:endParaRPr lang="en-GB"/>
          </a:p>
        </p:txBody>
      </p:sp>
      <p:sp>
        <p:nvSpPr>
          <p:cNvPr id="28" name="Shape 26"/>
          <p:cNvSpPr/>
          <p:nvPr/>
        </p:nvSpPr>
        <p:spPr>
          <a:xfrm>
            <a:off x="1156716" y="4974336"/>
            <a:ext cx="3520440" cy="841248"/>
          </a:xfrm>
          <a:prstGeom prst="roundRect">
            <a:avLst>
              <a:gd name="adj" fmla="val 8696"/>
            </a:avLst>
          </a:prstGeom>
          <a:solidFill>
            <a:srgbClr val="FFFFFF"/>
          </a:solidFill>
          <a:ln w="12700">
            <a:solidFill>
              <a:srgbClr val="D8E6E3"/>
            </a:solidFill>
            <a:prstDash val="solid"/>
          </a:ln>
          <a:effectLst>
            <a:outerShdw blurRad="12700" dist="8890" dir="2700000" algn="bl" rotWithShape="0">
              <a:srgbClr val="000000">
                <a:alpha val="6000"/>
              </a:srgbClr>
            </a:outerShdw>
          </a:effectLst>
        </p:spPr>
        <p:txBody>
          <a:bodyPr/>
          <a:lstStyle/>
          <a:p>
            <a:endParaRPr lang="en-GB"/>
          </a:p>
        </p:txBody>
      </p:sp>
      <p:sp>
        <p:nvSpPr>
          <p:cNvPr id="29" name="Text 27"/>
          <p:cNvSpPr/>
          <p:nvPr/>
        </p:nvSpPr>
        <p:spPr>
          <a:xfrm>
            <a:off x="1399032" y="5106088"/>
            <a:ext cx="3227832" cy="201168"/>
          </a:xfrm>
          <a:prstGeom prst="rect">
            <a:avLst/>
          </a:prstGeom>
          <a:noFill/>
          <a:ln/>
        </p:spPr>
        <p:txBody>
          <a:bodyPr wrap="square" lIns="0" tIns="0" rIns="0" bIns="0" rtlCol="0" anchor="ctr"/>
          <a:lstStyle/>
          <a:p>
            <a:pPr marL="0" indent="0">
              <a:buNone/>
            </a:pPr>
            <a:r>
              <a:rPr lang="en-US" sz="2400" b="1" dirty="0">
                <a:solidFill>
                  <a:srgbClr val="00788C"/>
                </a:solidFill>
              </a:rPr>
              <a:t>Team management</a:t>
            </a:r>
            <a:endParaRPr lang="en-US" sz="2400" dirty="0"/>
          </a:p>
        </p:txBody>
      </p:sp>
      <p:sp>
        <p:nvSpPr>
          <p:cNvPr id="30" name="Text 28"/>
          <p:cNvSpPr/>
          <p:nvPr/>
        </p:nvSpPr>
        <p:spPr>
          <a:xfrm>
            <a:off x="1399032" y="5318613"/>
            <a:ext cx="3227832" cy="402336"/>
          </a:xfrm>
          <a:prstGeom prst="rect">
            <a:avLst/>
          </a:prstGeom>
          <a:noFill/>
          <a:ln/>
        </p:spPr>
        <p:txBody>
          <a:bodyPr wrap="square" lIns="254" tIns="254" rIns="254" bIns="254" rtlCol="0" anchor="ctr">
            <a:normAutofit/>
          </a:bodyPr>
          <a:lstStyle/>
          <a:p>
            <a:pPr marL="0" indent="0">
              <a:buNone/>
            </a:pPr>
            <a:r>
              <a:rPr lang="en-US" sz="1200" dirty="0">
                <a:solidFill>
                  <a:srgbClr val="20343B"/>
                </a:solidFill>
              </a:rPr>
              <a:t>The approach supported collaboration between Marketing, Distribution and Warehouse.</a:t>
            </a:r>
            <a:endParaRPr lang="en-US" sz="1200" dirty="0"/>
          </a:p>
        </p:txBody>
      </p:sp>
      <p:sp>
        <p:nvSpPr>
          <p:cNvPr id="31" name="Shape 29"/>
          <p:cNvSpPr/>
          <p:nvPr/>
        </p:nvSpPr>
        <p:spPr>
          <a:xfrm>
            <a:off x="6858000" y="4974336"/>
            <a:ext cx="3520440" cy="841248"/>
          </a:xfrm>
          <a:prstGeom prst="roundRect">
            <a:avLst>
              <a:gd name="adj" fmla="val 8696"/>
            </a:avLst>
          </a:prstGeom>
          <a:solidFill>
            <a:srgbClr val="FFFFFF"/>
          </a:solidFill>
          <a:ln w="12700">
            <a:solidFill>
              <a:srgbClr val="D8E6E3"/>
            </a:solidFill>
            <a:prstDash val="solid"/>
          </a:ln>
          <a:effectLst>
            <a:outerShdw blurRad="12700" dist="8890" dir="2700000" algn="bl" rotWithShape="0">
              <a:srgbClr val="000000">
                <a:alpha val="6000"/>
              </a:srgbClr>
            </a:outerShdw>
          </a:effectLst>
        </p:spPr>
        <p:txBody>
          <a:bodyPr/>
          <a:lstStyle/>
          <a:p>
            <a:endParaRPr lang="en-GB"/>
          </a:p>
        </p:txBody>
      </p:sp>
      <p:sp>
        <p:nvSpPr>
          <p:cNvPr id="32" name="Text 30"/>
          <p:cNvSpPr/>
          <p:nvPr/>
        </p:nvSpPr>
        <p:spPr>
          <a:xfrm>
            <a:off x="7136892" y="5111495"/>
            <a:ext cx="3227832" cy="201168"/>
          </a:xfrm>
          <a:prstGeom prst="rect">
            <a:avLst/>
          </a:prstGeom>
          <a:noFill/>
          <a:ln/>
        </p:spPr>
        <p:txBody>
          <a:bodyPr wrap="square" lIns="0" tIns="0" rIns="0" bIns="0" rtlCol="0" anchor="ctr"/>
          <a:lstStyle/>
          <a:p>
            <a:pPr marL="0" indent="0">
              <a:buNone/>
            </a:pPr>
            <a:r>
              <a:rPr lang="en-US" sz="2000" b="1" dirty="0">
                <a:solidFill>
                  <a:srgbClr val="00788C"/>
                </a:solidFill>
              </a:rPr>
              <a:t>Benefits</a:t>
            </a:r>
            <a:endParaRPr lang="en-US" sz="2000" dirty="0"/>
          </a:p>
        </p:txBody>
      </p:sp>
      <p:sp>
        <p:nvSpPr>
          <p:cNvPr id="33" name="Text 31"/>
          <p:cNvSpPr/>
          <p:nvPr/>
        </p:nvSpPr>
        <p:spPr>
          <a:xfrm>
            <a:off x="7123176" y="5318613"/>
            <a:ext cx="3112008" cy="443484"/>
          </a:xfrm>
          <a:prstGeom prst="rect">
            <a:avLst/>
          </a:prstGeom>
          <a:noFill/>
          <a:ln/>
        </p:spPr>
        <p:txBody>
          <a:bodyPr wrap="square" lIns="254" tIns="254" rIns="254" bIns="254" rtlCol="0" anchor="ctr">
            <a:normAutofit fontScale="92500"/>
          </a:bodyPr>
          <a:lstStyle/>
          <a:p>
            <a:pPr marL="0" indent="0">
              <a:buNone/>
            </a:pPr>
            <a:r>
              <a:rPr lang="en-US" sz="1200" dirty="0">
                <a:solidFill>
                  <a:srgbClr val="20343B"/>
                </a:solidFill>
              </a:rPr>
              <a:t>Early involvement reduced resistance and improved communication during implementation.</a:t>
            </a:r>
            <a:endParaRPr lang="en-US" sz="1200" dirty="0"/>
          </a:p>
        </p:txBody>
      </p:sp>
      <p:sp>
        <p:nvSpPr>
          <p:cNvPr id="35" name="Text 33"/>
          <p:cNvSpPr/>
          <p:nvPr/>
        </p:nvSpPr>
        <p:spPr>
          <a:xfrm>
            <a:off x="9464040" y="6080760"/>
            <a:ext cx="2148840" cy="283464"/>
          </a:xfrm>
          <a:prstGeom prst="rect">
            <a:avLst/>
          </a:prstGeom>
          <a:noFill/>
          <a:ln/>
        </p:spPr>
        <p:txBody>
          <a:bodyPr wrap="square" lIns="0" tIns="0" rIns="0" bIns="0" rtlCol="0" anchor="ctr"/>
          <a:lstStyle/>
          <a:p>
            <a:pPr marL="0" indent="0" algn="r">
              <a:buNone/>
            </a:pPr>
            <a:endParaRPr lang="en-US" sz="850" dirty="0"/>
          </a:p>
        </p:txBody>
      </p:sp>
      <p:sp>
        <p:nvSpPr>
          <p:cNvPr id="36" name="Text 34"/>
          <p:cNvSpPr/>
          <p:nvPr/>
        </p:nvSpPr>
        <p:spPr>
          <a:xfrm>
            <a:off x="11201400" y="6510528"/>
            <a:ext cx="411480" cy="164592"/>
          </a:xfrm>
          <a:prstGeom prst="rect">
            <a:avLst/>
          </a:prstGeom>
          <a:noFill/>
          <a:ln/>
        </p:spPr>
        <p:txBody>
          <a:bodyPr wrap="square" lIns="0" tIns="0" rIns="0" bIns="0" rtlCol="0" anchor="ctr"/>
          <a:lstStyle/>
          <a:p>
            <a:pPr marL="0" indent="0" algn="r">
              <a:buNone/>
            </a:pPr>
            <a:endParaRPr lang="en-US" sz="800" dirty="0"/>
          </a:p>
        </p:txBody>
      </p:sp>
      <p:sp>
        <p:nvSpPr>
          <p:cNvPr id="25" name="TextBox 24">
            <a:extLst>
              <a:ext uri="{FF2B5EF4-FFF2-40B4-BE49-F238E27FC236}">
                <a16:creationId xmlns:a16="http://schemas.microsoft.com/office/drawing/2014/main" id="{D9B4269B-CDCB-D4B9-FD6F-D3C47A8B0B33}"/>
              </a:ext>
            </a:extLst>
          </p:cNvPr>
          <p:cNvSpPr txBox="1"/>
          <p:nvPr/>
        </p:nvSpPr>
        <p:spPr>
          <a:xfrm>
            <a:off x="8838721" y="5942260"/>
            <a:ext cx="2876550" cy="276999"/>
          </a:xfrm>
          <a:prstGeom prst="rect">
            <a:avLst/>
          </a:prstGeom>
          <a:noFill/>
        </p:spPr>
        <p:txBody>
          <a:bodyPr wrap="square">
            <a:spAutoFit/>
          </a:bodyPr>
          <a:lstStyle/>
          <a:p>
            <a:r>
              <a:rPr lang="en-GB" sz="1200" dirty="0">
                <a:effectLst/>
                <a:latin typeface="Arial" panose="020B0604020202020204" pitchFamily="34" charset="0"/>
                <a:ea typeface="Coloplast" pitchFamily="2" charset="0"/>
              </a:rPr>
              <a:t>Robbins, Coulter and Randel, 2021</a:t>
            </a:r>
            <a:endParaRPr lang="en-GB" sz="1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38912" y="292608"/>
            <a:ext cx="10972800" cy="502920"/>
          </a:xfrm>
          <a:prstGeom prst="rect">
            <a:avLst/>
          </a:prstGeom>
          <a:noFill/>
          <a:ln/>
        </p:spPr>
        <p:txBody>
          <a:bodyPr wrap="square" lIns="0" tIns="0" rIns="0" bIns="0" rtlCol="0" anchor="ctr"/>
          <a:lstStyle/>
          <a:p>
            <a:pPr marL="0" indent="0">
              <a:buNone/>
            </a:pPr>
            <a:r>
              <a:rPr lang="en-US" sz="3100" b="1" dirty="0">
                <a:solidFill>
                  <a:srgbClr val="20343B"/>
                </a:solidFill>
                <a:latin typeface="Aptos Display" pitchFamily="34" charset="0"/>
                <a:ea typeface="Aptos Display" pitchFamily="34" charset="-122"/>
                <a:cs typeface="Aptos Display" pitchFamily="34" charset="-120"/>
              </a:rPr>
              <a:t>Conclusion: Project Findings &amp; Tool Effectiveness</a:t>
            </a:r>
            <a:endParaRPr lang="en-US" sz="3100" dirty="0"/>
          </a:p>
        </p:txBody>
      </p:sp>
      <p:sp>
        <p:nvSpPr>
          <p:cNvPr id="4" name="Shape 2"/>
          <p:cNvSpPr/>
          <p:nvPr/>
        </p:nvSpPr>
        <p:spPr>
          <a:xfrm>
            <a:off x="448056" y="896112"/>
            <a:ext cx="1417320" cy="50292"/>
          </a:xfrm>
          <a:prstGeom prst="rect">
            <a:avLst/>
          </a:prstGeom>
          <a:solidFill>
            <a:srgbClr val="00788C"/>
          </a:solidFill>
          <a:ln w="12700">
            <a:solidFill>
              <a:srgbClr val="00788C"/>
            </a:solidFill>
            <a:prstDash val="solid"/>
          </a:ln>
        </p:spPr>
        <p:txBody>
          <a:bodyPr/>
          <a:lstStyle/>
          <a:p>
            <a:endParaRPr lang="en-GB"/>
          </a:p>
        </p:txBody>
      </p:sp>
      <p:sp>
        <p:nvSpPr>
          <p:cNvPr id="6" name="Shape 4"/>
          <p:cNvSpPr/>
          <p:nvPr/>
        </p:nvSpPr>
        <p:spPr>
          <a:xfrm>
            <a:off x="695632" y="1325880"/>
            <a:ext cx="3474720" cy="3337560"/>
          </a:xfrm>
          <a:prstGeom prst="roundRect">
            <a:avLst>
              <a:gd name="adj" fmla="val 2192"/>
            </a:avLst>
          </a:prstGeom>
          <a:solidFill>
            <a:srgbClr val="FFFFFF"/>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7" name="Text 5"/>
          <p:cNvSpPr/>
          <p:nvPr/>
        </p:nvSpPr>
        <p:spPr>
          <a:xfrm>
            <a:off x="850392" y="1472184"/>
            <a:ext cx="3145536" cy="256032"/>
          </a:xfrm>
          <a:prstGeom prst="rect">
            <a:avLst/>
          </a:prstGeom>
          <a:noFill/>
          <a:ln/>
        </p:spPr>
        <p:txBody>
          <a:bodyPr wrap="square" lIns="0" tIns="0" rIns="0" bIns="0" rtlCol="0" anchor="ctr"/>
          <a:lstStyle/>
          <a:p>
            <a:pPr marL="0" indent="0" algn="ctr">
              <a:buNone/>
            </a:pPr>
            <a:r>
              <a:rPr lang="en-US" sz="2400" b="1" dirty="0">
                <a:solidFill>
                  <a:srgbClr val="00788C"/>
                </a:solidFill>
              </a:rPr>
              <a:t>Key findings</a:t>
            </a:r>
            <a:endParaRPr lang="en-US" sz="2400" dirty="0"/>
          </a:p>
        </p:txBody>
      </p:sp>
      <p:sp>
        <p:nvSpPr>
          <p:cNvPr id="8" name="Text 6"/>
          <p:cNvSpPr/>
          <p:nvPr/>
        </p:nvSpPr>
        <p:spPr>
          <a:xfrm>
            <a:off x="886968" y="1828800"/>
            <a:ext cx="3072384" cy="2697480"/>
          </a:xfrm>
          <a:prstGeom prst="rect">
            <a:avLst/>
          </a:prstGeom>
          <a:noFill/>
          <a:ln/>
        </p:spPr>
        <p:txBody>
          <a:bodyPr wrap="square" lIns="254" tIns="254" rIns="254" bIns="254" rtlCol="0" anchor="ctr">
            <a:normAutofit/>
          </a:bodyPr>
          <a:lstStyle/>
          <a:p>
            <a:pPr marL="0" indent="0">
              <a:buNone/>
            </a:pPr>
            <a:r>
              <a:rPr lang="en-US" dirty="0">
                <a:solidFill>
                  <a:srgbClr val="20343B"/>
                </a:solidFill>
              </a:rPr>
              <a:t>•</a:t>
            </a:r>
            <a:r>
              <a:rPr lang="en-US" sz="1120" dirty="0">
                <a:solidFill>
                  <a:srgbClr val="20343B"/>
                </a:solidFill>
              </a:rPr>
              <a:t> </a:t>
            </a:r>
            <a:r>
              <a:rPr lang="en-US" sz="1600" dirty="0">
                <a:solidFill>
                  <a:srgbClr val="20343B"/>
                </a:solidFill>
              </a:rPr>
              <a:t>Packaging cost reduction opportunity identified</a:t>
            </a:r>
            <a:endParaRPr lang="en-US" sz="1600" dirty="0"/>
          </a:p>
          <a:p>
            <a:pPr marL="0" indent="0">
              <a:buNone/>
            </a:pPr>
            <a:r>
              <a:rPr lang="en-US" sz="1600" dirty="0">
                <a:solidFill>
                  <a:srgbClr val="20343B"/>
                </a:solidFill>
              </a:rPr>
              <a:t>• Sustainability improvement supported</a:t>
            </a:r>
            <a:endParaRPr lang="en-US" sz="1600" dirty="0"/>
          </a:p>
          <a:p>
            <a:pPr marL="0" indent="0">
              <a:buNone/>
            </a:pPr>
            <a:r>
              <a:rPr lang="en-US" sz="1600" dirty="0">
                <a:solidFill>
                  <a:srgbClr val="20343B"/>
                </a:solidFill>
              </a:rPr>
              <a:t>• Pilot feedback confirmed feasibility</a:t>
            </a:r>
            <a:endParaRPr lang="en-US" sz="1600" dirty="0"/>
          </a:p>
          <a:p>
            <a:pPr marL="0" indent="0">
              <a:buNone/>
            </a:pPr>
            <a:r>
              <a:rPr lang="en-US" sz="1600" dirty="0">
                <a:solidFill>
                  <a:srgbClr val="20343B"/>
                </a:solidFill>
              </a:rPr>
              <a:t>• Risks were manageable with controls</a:t>
            </a:r>
            <a:endParaRPr lang="en-US" sz="1600" dirty="0"/>
          </a:p>
        </p:txBody>
      </p:sp>
      <p:sp>
        <p:nvSpPr>
          <p:cNvPr id="9" name="Shape 7"/>
          <p:cNvSpPr/>
          <p:nvPr/>
        </p:nvSpPr>
        <p:spPr>
          <a:xfrm>
            <a:off x="4389120" y="1325880"/>
            <a:ext cx="3474720" cy="3337560"/>
          </a:xfrm>
          <a:prstGeom prst="roundRect">
            <a:avLst>
              <a:gd name="adj" fmla="val 2192"/>
            </a:avLst>
          </a:prstGeom>
          <a:solidFill>
            <a:srgbClr val="EAF5F3"/>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10" name="Text 8"/>
          <p:cNvSpPr/>
          <p:nvPr/>
        </p:nvSpPr>
        <p:spPr>
          <a:xfrm>
            <a:off x="4553712" y="1472184"/>
            <a:ext cx="3145536" cy="256032"/>
          </a:xfrm>
          <a:prstGeom prst="rect">
            <a:avLst/>
          </a:prstGeom>
          <a:noFill/>
          <a:ln/>
        </p:spPr>
        <p:txBody>
          <a:bodyPr wrap="square" lIns="0" tIns="0" rIns="0" bIns="0" rtlCol="0" anchor="ctr"/>
          <a:lstStyle/>
          <a:p>
            <a:pPr marL="0" indent="0" algn="ctr">
              <a:buNone/>
            </a:pPr>
            <a:r>
              <a:rPr lang="en-US" sz="2400" b="1" dirty="0">
                <a:solidFill>
                  <a:srgbClr val="00788C"/>
                </a:solidFill>
              </a:rPr>
              <a:t>Tool effectiveness</a:t>
            </a:r>
            <a:endParaRPr lang="en-US" sz="2400" dirty="0"/>
          </a:p>
        </p:txBody>
      </p:sp>
      <p:sp>
        <p:nvSpPr>
          <p:cNvPr id="11" name="Text 9"/>
          <p:cNvSpPr/>
          <p:nvPr/>
        </p:nvSpPr>
        <p:spPr>
          <a:xfrm>
            <a:off x="4590288" y="1828800"/>
            <a:ext cx="3072384" cy="2697480"/>
          </a:xfrm>
          <a:prstGeom prst="rect">
            <a:avLst/>
          </a:prstGeom>
          <a:noFill/>
          <a:ln/>
        </p:spPr>
        <p:txBody>
          <a:bodyPr wrap="square" lIns="254" tIns="254" rIns="254" bIns="254" rtlCol="0" anchor="ctr">
            <a:normAutofit/>
          </a:bodyPr>
          <a:lstStyle/>
          <a:p>
            <a:pPr marL="0" indent="0">
              <a:buNone/>
            </a:pPr>
            <a:r>
              <a:rPr lang="en-US" dirty="0">
                <a:solidFill>
                  <a:srgbClr val="20343B"/>
                </a:solidFill>
              </a:rPr>
              <a:t>• WBS structured the work</a:t>
            </a:r>
            <a:endParaRPr lang="en-US" dirty="0"/>
          </a:p>
          <a:p>
            <a:pPr marL="0" indent="0">
              <a:buNone/>
            </a:pPr>
            <a:r>
              <a:rPr lang="en-US" dirty="0">
                <a:solidFill>
                  <a:srgbClr val="20343B"/>
                </a:solidFill>
              </a:rPr>
              <a:t>• PERT improved time estimation</a:t>
            </a:r>
            <a:endParaRPr lang="en-US" dirty="0"/>
          </a:p>
          <a:p>
            <a:pPr marL="0" indent="0">
              <a:buNone/>
            </a:pPr>
            <a:r>
              <a:rPr lang="en-US" dirty="0">
                <a:solidFill>
                  <a:srgbClr val="20343B"/>
                </a:solidFill>
              </a:rPr>
              <a:t>• CPM identified critical activities</a:t>
            </a:r>
            <a:endParaRPr lang="en-US" dirty="0"/>
          </a:p>
          <a:p>
            <a:pPr marL="0" indent="0">
              <a:buNone/>
            </a:pPr>
            <a:r>
              <a:rPr lang="en-US" dirty="0">
                <a:solidFill>
                  <a:srgbClr val="20343B"/>
                </a:solidFill>
              </a:rPr>
              <a:t>• Risk matrix prioritised response actions</a:t>
            </a:r>
            <a:endParaRPr lang="en-US" dirty="0"/>
          </a:p>
        </p:txBody>
      </p:sp>
      <p:sp>
        <p:nvSpPr>
          <p:cNvPr id="12" name="Shape 10"/>
          <p:cNvSpPr/>
          <p:nvPr/>
        </p:nvSpPr>
        <p:spPr>
          <a:xfrm>
            <a:off x="8092440" y="1325880"/>
            <a:ext cx="3474720" cy="3337560"/>
          </a:xfrm>
          <a:prstGeom prst="roundRect">
            <a:avLst>
              <a:gd name="adj" fmla="val 2192"/>
            </a:avLst>
          </a:prstGeom>
          <a:solidFill>
            <a:srgbClr val="FFF8E8"/>
          </a:solidFill>
          <a:ln w="12700">
            <a:solidFill>
              <a:srgbClr val="D8E6E3"/>
            </a:solidFill>
            <a:prstDash val="solid"/>
          </a:ln>
          <a:effectLst>
            <a:outerShdw blurRad="15240" dist="11430" dir="2700000" algn="bl" rotWithShape="0">
              <a:srgbClr val="000000">
                <a:alpha val="9000"/>
              </a:srgbClr>
            </a:outerShdw>
          </a:effectLst>
        </p:spPr>
        <p:txBody>
          <a:bodyPr/>
          <a:lstStyle/>
          <a:p>
            <a:endParaRPr lang="en-GB"/>
          </a:p>
        </p:txBody>
      </p:sp>
      <p:sp>
        <p:nvSpPr>
          <p:cNvPr id="13" name="Text 11"/>
          <p:cNvSpPr/>
          <p:nvPr/>
        </p:nvSpPr>
        <p:spPr>
          <a:xfrm>
            <a:off x="8257032" y="1472184"/>
            <a:ext cx="3145536" cy="256032"/>
          </a:xfrm>
          <a:prstGeom prst="rect">
            <a:avLst/>
          </a:prstGeom>
          <a:noFill/>
          <a:ln/>
        </p:spPr>
        <p:txBody>
          <a:bodyPr wrap="square" lIns="0" tIns="0" rIns="0" bIns="0" rtlCol="0" anchor="ctr"/>
          <a:lstStyle/>
          <a:p>
            <a:pPr marL="0" indent="0" algn="ctr">
              <a:buNone/>
            </a:pPr>
            <a:r>
              <a:rPr lang="en-US" sz="2400" b="1" dirty="0">
                <a:solidFill>
                  <a:srgbClr val="00788C"/>
                </a:solidFill>
              </a:rPr>
              <a:t>Future improvements</a:t>
            </a:r>
            <a:endParaRPr lang="en-US" sz="2400" dirty="0"/>
          </a:p>
        </p:txBody>
      </p:sp>
      <p:sp>
        <p:nvSpPr>
          <p:cNvPr id="14" name="Text 12"/>
          <p:cNvSpPr/>
          <p:nvPr/>
        </p:nvSpPr>
        <p:spPr>
          <a:xfrm>
            <a:off x="8293608" y="1828800"/>
            <a:ext cx="3072384" cy="2697480"/>
          </a:xfrm>
          <a:prstGeom prst="rect">
            <a:avLst/>
          </a:prstGeom>
          <a:noFill/>
          <a:ln/>
        </p:spPr>
        <p:txBody>
          <a:bodyPr wrap="square" lIns="254" tIns="254" rIns="254" bIns="254" rtlCol="0" anchor="ctr">
            <a:normAutofit/>
          </a:bodyPr>
          <a:lstStyle/>
          <a:p>
            <a:pPr marL="0" indent="0">
              <a:buNone/>
            </a:pPr>
            <a:r>
              <a:rPr lang="en-US" sz="2000" dirty="0">
                <a:solidFill>
                  <a:srgbClr val="20343B"/>
                </a:solidFill>
              </a:rPr>
              <a:t>• Involve suppliers earlier</a:t>
            </a:r>
            <a:endParaRPr lang="en-US" sz="2000" dirty="0"/>
          </a:p>
          <a:p>
            <a:pPr marL="0" indent="0">
              <a:buNone/>
            </a:pPr>
            <a:r>
              <a:rPr lang="en-US" sz="2000" dirty="0">
                <a:solidFill>
                  <a:srgbClr val="20343B"/>
                </a:solidFill>
              </a:rPr>
              <a:t>• Expand pilot sample size</a:t>
            </a:r>
            <a:endParaRPr lang="en-US" sz="2000" dirty="0"/>
          </a:p>
          <a:p>
            <a:pPr marL="0" indent="0">
              <a:buNone/>
            </a:pPr>
            <a:r>
              <a:rPr lang="en-US" sz="2000" dirty="0">
                <a:solidFill>
                  <a:srgbClr val="20343B"/>
                </a:solidFill>
              </a:rPr>
              <a:t>• Review storage impact earlier</a:t>
            </a:r>
            <a:endParaRPr lang="en-US" sz="2000" dirty="0"/>
          </a:p>
          <a:p>
            <a:pPr marL="0" indent="0">
              <a:buNone/>
            </a:pPr>
            <a:r>
              <a:rPr lang="en-US" sz="2000" dirty="0">
                <a:solidFill>
                  <a:srgbClr val="20343B"/>
                </a:solidFill>
              </a:rPr>
              <a:t>• Improve reporting automation</a:t>
            </a:r>
            <a:endParaRPr lang="en-US" sz="2000" dirty="0"/>
          </a:p>
        </p:txBody>
      </p:sp>
      <p:sp>
        <p:nvSpPr>
          <p:cNvPr id="15" name="Shape 13"/>
          <p:cNvSpPr/>
          <p:nvPr/>
        </p:nvSpPr>
        <p:spPr>
          <a:xfrm>
            <a:off x="886968" y="5159502"/>
            <a:ext cx="10479024" cy="1213866"/>
          </a:xfrm>
          <a:prstGeom prst="roundRect">
            <a:avLst>
              <a:gd name="adj" fmla="val 12308"/>
            </a:avLst>
          </a:prstGeom>
          <a:solidFill>
            <a:srgbClr val="00788C"/>
          </a:solidFill>
          <a:ln w="12700">
            <a:solidFill>
              <a:srgbClr val="00788C"/>
            </a:solidFill>
            <a:prstDash val="solid"/>
          </a:ln>
          <a:effectLst>
            <a:outerShdw blurRad="15240" dist="10160" dir="2700000" algn="bl" rotWithShape="0">
              <a:srgbClr val="000000">
                <a:alpha val="10000"/>
              </a:srgbClr>
            </a:outerShdw>
          </a:effectLst>
        </p:spPr>
        <p:txBody>
          <a:bodyPr/>
          <a:lstStyle/>
          <a:p>
            <a:endParaRPr lang="en-GB"/>
          </a:p>
        </p:txBody>
      </p:sp>
      <p:sp>
        <p:nvSpPr>
          <p:cNvPr id="16" name="Text 14"/>
          <p:cNvSpPr/>
          <p:nvPr/>
        </p:nvSpPr>
        <p:spPr>
          <a:xfrm>
            <a:off x="1143000" y="5189219"/>
            <a:ext cx="9921240" cy="1041272"/>
          </a:xfrm>
          <a:prstGeom prst="rect">
            <a:avLst/>
          </a:prstGeom>
          <a:noFill/>
          <a:ln/>
        </p:spPr>
        <p:txBody>
          <a:bodyPr wrap="square" lIns="0" tIns="0" rIns="0" bIns="0" rtlCol="0" anchor="ctr"/>
          <a:lstStyle/>
          <a:p>
            <a:pPr marL="0" indent="0" algn="ctr">
              <a:buNone/>
            </a:pPr>
            <a:r>
              <a:rPr lang="en-US" sz="2400" b="1" dirty="0">
                <a:solidFill>
                  <a:srgbClr val="FFFFFF"/>
                </a:solidFill>
              </a:rPr>
              <a:t>Overall, project management tools supported a practical improvement project by balancing cost, quality, sustainability and operational feasibility</a:t>
            </a:r>
            <a:endParaRPr lang="en-US" sz="2400" dirty="0"/>
          </a:p>
        </p:txBody>
      </p:sp>
      <p:sp>
        <p:nvSpPr>
          <p:cNvPr id="18" name="Text 16"/>
          <p:cNvSpPr/>
          <p:nvPr/>
        </p:nvSpPr>
        <p:spPr>
          <a:xfrm>
            <a:off x="11201400" y="6510528"/>
            <a:ext cx="411480" cy="164592"/>
          </a:xfrm>
          <a:prstGeom prst="rect">
            <a:avLst/>
          </a:prstGeom>
          <a:noFill/>
          <a:ln/>
        </p:spPr>
        <p:txBody>
          <a:bodyPr wrap="square" lIns="0" tIns="0" rIns="0" bIns="0" rtlCol="0" anchor="ctr"/>
          <a:lstStyle/>
          <a:p>
            <a:pPr marL="0" indent="0" algn="r">
              <a:buNone/>
            </a:pP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1695" cy="109728"/>
          </a:xfrm>
          <a:prstGeom prst="rect">
            <a:avLst/>
          </a:prstGeom>
          <a:solidFill>
            <a:srgbClr val="00788C"/>
          </a:solidFill>
          <a:ln w="12700">
            <a:solidFill>
              <a:srgbClr val="00788C"/>
            </a:solidFill>
            <a:prstDash val="solid"/>
          </a:ln>
        </p:spPr>
        <p:txBody>
          <a:bodyPr/>
          <a:lstStyle/>
          <a:p>
            <a:endParaRPr lang="en-GB"/>
          </a:p>
        </p:txBody>
      </p:sp>
      <p:sp>
        <p:nvSpPr>
          <p:cNvPr id="3" name="Text 1"/>
          <p:cNvSpPr/>
          <p:nvPr/>
        </p:nvSpPr>
        <p:spPr>
          <a:xfrm>
            <a:off x="438912" y="292608"/>
            <a:ext cx="10972800" cy="457200"/>
          </a:xfrm>
          <a:prstGeom prst="rect">
            <a:avLst/>
          </a:prstGeom>
          <a:noFill/>
          <a:ln/>
        </p:spPr>
        <p:txBody>
          <a:bodyPr wrap="square" lIns="0" tIns="0" rIns="0" bIns="0" rtlCol="0" anchor="ctr"/>
          <a:lstStyle/>
          <a:p>
            <a:pPr marL="0" indent="0">
              <a:buNone/>
            </a:pPr>
            <a:r>
              <a:rPr lang="en-US" sz="3000" b="1" dirty="0">
                <a:solidFill>
                  <a:srgbClr val="20343B"/>
                </a:solidFill>
                <a:latin typeface="Aptos Display" pitchFamily="34" charset="0"/>
                <a:ea typeface="Aptos Display" pitchFamily="34" charset="-122"/>
                <a:cs typeface="Aptos Display" pitchFamily="34" charset="-120"/>
              </a:rPr>
              <a:t>References</a:t>
            </a:r>
            <a:endParaRPr lang="en-US" sz="3000" dirty="0"/>
          </a:p>
        </p:txBody>
      </p:sp>
      <p:sp>
        <p:nvSpPr>
          <p:cNvPr id="4" name="Shape 2"/>
          <p:cNvSpPr/>
          <p:nvPr/>
        </p:nvSpPr>
        <p:spPr>
          <a:xfrm>
            <a:off x="448056" y="841248"/>
            <a:ext cx="1417320" cy="50292"/>
          </a:xfrm>
          <a:prstGeom prst="rect">
            <a:avLst/>
          </a:prstGeom>
          <a:solidFill>
            <a:srgbClr val="00788C"/>
          </a:solidFill>
          <a:ln w="12700">
            <a:solidFill>
              <a:srgbClr val="00788C"/>
            </a:solidFill>
            <a:prstDash val="solid"/>
          </a:ln>
        </p:spPr>
        <p:txBody>
          <a:bodyPr/>
          <a:lstStyle/>
          <a:p>
            <a:endParaRPr lang="en-GB"/>
          </a:p>
        </p:txBody>
      </p:sp>
      <p:sp>
        <p:nvSpPr>
          <p:cNvPr id="5" name="Text 3"/>
          <p:cNvSpPr/>
          <p:nvPr/>
        </p:nvSpPr>
        <p:spPr>
          <a:xfrm>
            <a:off x="438912" y="957453"/>
            <a:ext cx="11048238" cy="5758434"/>
          </a:xfrm>
          <a:prstGeom prst="rect">
            <a:avLst/>
          </a:prstGeom>
          <a:noFill/>
          <a:ln/>
        </p:spPr>
        <p:txBody>
          <a:bodyPr wrap="square" lIns="635" tIns="635" rIns="635" bIns="635" rtlCol="0" anchor="ctr">
            <a:normAutofit fontScale="92500" lnSpcReduction="10000"/>
          </a:bodyPr>
          <a:lstStyle/>
          <a:p>
            <a:pPr marL="361950" indent="-361950"/>
            <a:r>
              <a:rPr lang="en-GB" sz="2100" dirty="0"/>
              <a:t>Aldridge, C.A. and Colvin, M.E. (2024) “Writing SMART objectives for natural resource and environmental management,” </a:t>
            </a:r>
            <a:r>
              <a:rPr lang="en-GB" sz="2100" i="1" dirty="0"/>
              <a:t>Ecological solutions and evidence</a:t>
            </a:r>
            <a:r>
              <a:rPr lang="en-GB" sz="2100" dirty="0"/>
              <a:t>, 5(1). Available at: </a:t>
            </a:r>
            <a:r>
              <a:rPr lang="en-GB" sz="2100" u="sng" dirty="0">
                <a:hlinkClick r:id="rId3"/>
              </a:rPr>
              <a:t>https://doi.org/10.1002/2688-8319.12313</a:t>
            </a:r>
            <a:r>
              <a:rPr lang="en-GB" sz="2100" dirty="0"/>
              <a:t> (Accessed: 03 June 2026).</a:t>
            </a:r>
          </a:p>
          <a:p>
            <a:pPr marL="361950" indent="-361950"/>
            <a:r>
              <a:rPr lang="en-GB" sz="2100" dirty="0"/>
              <a:t>Coloplast (no date) </a:t>
            </a:r>
            <a:r>
              <a:rPr lang="en-GB" sz="2100" i="1" dirty="0"/>
              <a:t>Product samples. </a:t>
            </a:r>
            <a:r>
              <a:rPr lang="en-GB" sz="2100" dirty="0"/>
              <a:t>Available at: </a:t>
            </a:r>
            <a:r>
              <a:rPr lang="en-GB" sz="2100" u="sng" dirty="0">
                <a:hlinkClick r:id="rId4"/>
              </a:rPr>
              <a:t>https://products.coloplast.us/how-to-sample/</a:t>
            </a:r>
            <a:r>
              <a:rPr lang="en-GB" sz="2100" dirty="0"/>
              <a:t> </a:t>
            </a:r>
            <a:r>
              <a:rPr lang="en-GB" sz="2100" u="sng" dirty="0"/>
              <a:t>(Accessed: 02 June 2026).</a:t>
            </a:r>
            <a:endParaRPr lang="en-GB" sz="2100" dirty="0"/>
          </a:p>
          <a:p>
            <a:r>
              <a:rPr lang="en-GB" sz="2100" u="sng" dirty="0"/>
              <a:t>Coloplast (2026) </a:t>
            </a:r>
            <a:r>
              <a:rPr lang="en-GB" sz="2100" i="1" dirty="0"/>
              <a:t>Internal project documentation</a:t>
            </a:r>
            <a:r>
              <a:rPr lang="en-GB" sz="2100" dirty="0"/>
              <a:t> (Accessed: 10 June 2026).</a:t>
            </a:r>
          </a:p>
          <a:p>
            <a:pPr marL="361950" indent="-361950"/>
            <a:r>
              <a:rPr lang="en-GB" sz="2100" dirty="0"/>
              <a:t>Coloplast (2026) </a:t>
            </a:r>
            <a:r>
              <a:rPr lang="en-GB" sz="2100" i="1" dirty="0"/>
              <a:t>Targets and reporting</a:t>
            </a:r>
            <a:r>
              <a:rPr lang="en-GB" sz="2100" dirty="0"/>
              <a:t>. Available </a:t>
            </a:r>
            <a:r>
              <a:rPr lang="en-GB" sz="2100" u="sng" dirty="0"/>
              <a:t>at:</a:t>
            </a:r>
            <a:r>
              <a:rPr lang="en-GB" sz="2100" dirty="0"/>
              <a:t> </a:t>
            </a:r>
            <a:r>
              <a:rPr lang="en-GB" sz="2100" u="sng" dirty="0">
                <a:hlinkClick r:id="rId5"/>
              </a:rPr>
              <a:t>https://www.coloplast.com/sustainability/targets-and-reporting/</a:t>
            </a:r>
            <a:r>
              <a:rPr lang="en-GB" sz="2100" dirty="0"/>
              <a:t> (Accessed: 02 June 2026).</a:t>
            </a:r>
          </a:p>
          <a:p>
            <a:pPr marL="361950" indent="-361950"/>
            <a:r>
              <a:rPr lang="en-GB" sz="2100" u="sng" dirty="0"/>
              <a:t>Royal Mail (2024)</a:t>
            </a:r>
            <a:r>
              <a:rPr lang="en-GB" sz="2100" dirty="0"/>
              <a:t> </a:t>
            </a:r>
            <a:r>
              <a:rPr lang="en-GB" sz="2100" i="1" dirty="0"/>
              <a:t>Size and weight guide. </a:t>
            </a:r>
            <a:r>
              <a:rPr lang="en-GB" sz="2100" u="sng" dirty="0"/>
              <a:t>Available at: </a:t>
            </a:r>
            <a:r>
              <a:rPr lang="en-GB" sz="2100" u="sng" dirty="0">
                <a:hlinkClick r:id="rId6"/>
              </a:rPr>
              <a:t>https://help.royalmail.com/personal/s/article/Size-and-weight-guide</a:t>
            </a:r>
            <a:r>
              <a:rPr lang="en-GB" sz="2100" dirty="0"/>
              <a:t> </a:t>
            </a:r>
            <a:r>
              <a:rPr lang="en-GB" sz="2100" u="sng" dirty="0"/>
              <a:t>(Accessed: 02 July 2026).</a:t>
            </a:r>
            <a:endParaRPr lang="en-GB" sz="2100" dirty="0"/>
          </a:p>
          <a:p>
            <a:pPr marL="361950" indent="-361950"/>
            <a:r>
              <a:rPr lang="en-GB" sz="2100" u="sng" dirty="0"/>
              <a:t>Project Management Institute</a:t>
            </a:r>
            <a:r>
              <a:rPr lang="en-GB" sz="2100" dirty="0"/>
              <a:t>, publisher (2021) </a:t>
            </a:r>
            <a:r>
              <a:rPr lang="en-GB" sz="2100" i="1" dirty="0"/>
              <a:t>The standard for project management and a guide to the project management body of knowledge (PMBOK guide).</a:t>
            </a:r>
            <a:r>
              <a:rPr lang="en-GB" sz="2100" dirty="0"/>
              <a:t> Seventh edition. Newtown Square, Pennsylvania: Project Management Institute, Inc. Available at: </a:t>
            </a:r>
            <a:r>
              <a:rPr lang="en-GB" sz="2100" u="sng" dirty="0">
                <a:hlinkClick r:id="rId7"/>
              </a:rPr>
              <a:t>https://research-ebsco-com.uwtsd.idm.oclc.org/c/onvpsy/search/details/psfpqwyz5b?request-context=plink&amp;db=nlebk</a:t>
            </a:r>
            <a:r>
              <a:rPr lang="en-GB" sz="2100" dirty="0"/>
              <a:t> (Accessed: 03 July 2026).</a:t>
            </a:r>
          </a:p>
          <a:p>
            <a:pPr marL="361950" indent="-361950"/>
            <a:r>
              <a:rPr lang="en-GB" sz="2100" dirty="0"/>
              <a:t>Robbins, S.P., Coulter, M.K. and Randel, A. (2021) </a:t>
            </a:r>
            <a:r>
              <a:rPr lang="en-GB" sz="2100" i="1" dirty="0"/>
              <a:t>Management</a:t>
            </a:r>
            <a:r>
              <a:rPr lang="en-GB" sz="2100" dirty="0"/>
              <a:t>. 15th global ed. Harlow, England: Pearson Education </a:t>
            </a:r>
            <a:r>
              <a:rPr lang="en-GB" sz="2100" u="sng" dirty="0"/>
              <a:t>(Accessed: 08 July 2026).</a:t>
            </a:r>
            <a:endParaRPr lang="en-GB" sz="2100" dirty="0"/>
          </a:p>
          <a:p>
            <a:pPr marL="361950" indent="-361950"/>
            <a:r>
              <a:rPr lang="en-GB" sz="2100" dirty="0"/>
              <a:t>García-Arca, J., Garrido, A. and Prado-Prado, J. (2017) “‘Sustainable Packaging Logistics’. The link between Sustainability and Competitiveness in Supply Chains,” </a:t>
            </a:r>
            <a:r>
              <a:rPr lang="en-GB" sz="2100" i="1" dirty="0"/>
              <a:t>Sustainability</a:t>
            </a:r>
            <a:r>
              <a:rPr lang="en-GB" sz="2100" dirty="0"/>
              <a:t>, 9(7), p. 1098. Available at: </a:t>
            </a:r>
            <a:r>
              <a:rPr lang="en-GB" sz="2100" u="sng" dirty="0">
                <a:hlinkClick r:id="rId8"/>
              </a:rPr>
              <a:t>https://doi.org/10.3390/su9071098</a:t>
            </a:r>
            <a:r>
              <a:rPr lang="en-GB" sz="2100" dirty="0"/>
              <a:t> (Accessed: 10 July 2026).</a:t>
            </a:r>
          </a:p>
          <a:p>
            <a:pPr marL="0" indent="0">
              <a:buNone/>
            </a:pPr>
            <a:endParaRPr lang="en-US" sz="1320" dirty="0"/>
          </a:p>
        </p:txBody>
      </p:sp>
      <p:sp>
        <p:nvSpPr>
          <p:cNvPr id="9" name="Text 7"/>
          <p:cNvSpPr/>
          <p:nvPr/>
        </p:nvSpPr>
        <p:spPr>
          <a:xfrm>
            <a:off x="11292840" y="6510528"/>
            <a:ext cx="411480" cy="164592"/>
          </a:xfrm>
          <a:prstGeom prst="rect">
            <a:avLst/>
          </a:prstGeom>
          <a:noFill/>
          <a:ln/>
        </p:spPr>
        <p:txBody>
          <a:bodyPr wrap="square" lIns="0" tIns="0" rIns="0" bIns="0" rtlCol="0" anchor="ctr"/>
          <a:lstStyle/>
          <a:p>
            <a:pPr marL="0" indent="0" algn="r">
              <a:buNone/>
            </a:pPr>
            <a:endParaRPr lang="en-US" sz="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1BBA643-07A1-01C9-E596-89BF8E227C01}"/>
              </a:ext>
            </a:extLst>
          </p:cNvPr>
          <p:cNvPicPr>
            <a:picLocks noChangeAspect="1"/>
          </p:cNvPicPr>
          <p:nvPr/>
        </p:nvPicPr>
        <p:blipFill>
          <a:blip r:embed="rId2"/>
          <a:stretch>
            <a:fillRect/>
          </a:stretch>
        </p:blipFill>
        <p:spPr>
          <a:xfrm>
            <a:off x="3342891" y="285311"/>
            <a:ext cx="5506218" cy="6287377"/>
          </a:xfrm>
          <a:prstGeom prst="rect">
            <a:avLst/>
          </a:prstGeom>
        </p:spPr>
      </p:pic>
    </p:spTree>
    <p:extLst>
      <p:ext uri="{BB962C8B-B14F-4D97-AF65-F5344CB8AC3E}">
        <p14:creationId xmlns:p14="http://schemas.microsoft.com/office/powerpoint/2010/main" val="234774647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1311</TotalTime>
  <Words>3878</Words>
  <Application>Microsoft Office PowerPoint</Application>
  <PresentationFormat>Widescreen</PresentationFormat>
  <Paragraphs>545</Paragraphs>
  <Slides>19</Slides>
  <Notes>18</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4" baseType="lpstr">
      <vt:lpstr>Aptos</vt:lpstr>
      <vt:lpstr>Aptos Display</vt:lpstr>
      <vt:lpstr>Arial</vt:lpstr>
      <vt:lpstr>Office Theme</vt:lpstr>
      <vt:lpstr>think-cell Slide</vt:lpstr>
      <vt:lpstr>Consumer Sample Pack Optimisation Project  Improving Sustainability, Customer Experience and Operational Efficiency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Donata Nagliute</dc:creator>
  <cp:lastModifiedBy>Donata Nagliute</cp:lastModifiedBy>
  <cp:revision>1</cp:revision>
  <dcterms:created xsi:type="dcterms:W3CDTF">2026-07-08T13:27:10Z</dcterms:created>
  <dcterms:modified xsi:type="dcterms:W3CDTF">2026-07-13T21:56:03Z</dcterms:modified>
</cp:coreProperties>
</file>