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2" r:id="rId3"/>
    <p:sldId id="271" r:id="rId4"/>
    <p:sldId id="261" r:id="rId5"/>
    <p:sldId id="257" r:id="rId6"/>
    <p:sldId id="258" r:id="rId7"/>
    <p:sldId id="259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EFF228-601B-4584-8C11-56234EB9A6C8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D54EED-DECB-4074-AC7C-46A07E4675C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54EED-DECB-4074-AC7C-46A07E4675CD}" type="slidenum">
              <a:rPr lang="en-GB" smtClean="0"/>
              <a:t>16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53FEF-8026-47DE-A35D-3A058B0044DD}" type="datetimeFigureOut">
              <a:rPr lang="en-GB" smtClean="0"/>
              <a:t>13/10/2011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1F374-6AB5-4360-83F5-7262B74503D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403648" y="1988840"/>
            <a:ext cx="66262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Islam in the West: group presentations</a:t>
            </a:r>
            <a:endParaRPr lang="en-GB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t2.gstatic.com/images?q=tbn:ANd9GcRwqzKimeWJKmft-7_LQUj8RCBIcO5LjxNtmtyCYb_QwPhMMWR62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564904"/>
            <a:ext cx="2133600" cy="2133601"/>
          </a:xfrm>
          <a:prstGeom prst="rect">
            <a:avLst/>
          </a:prstGeom>
          <a:noFill/>
        </p:spPr>
      </p:pic>
      <p:pic>
        <p:nvPicPr>
          <p:cNvPr id="25604" name="Picture 4" descr="http://t1.gstatic.com/images?q=tbn:ANd9GcQgRROM5XZHQz_aAzDe-1dXFkhgQmAN220ETR8Bx1RRkvuY2e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2708920"/>
            <a:ext cx="2466975" cy="184785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03648" y="1556792"/>
            <a:ext cx="66262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Islam in the West: group presentations</a:t>
            </a:r>
            <a:endParaRPr lang="en-GB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484784"/>
            <a:ext cx="651621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800" dirty="0"/>
              <a:t>Group work (3 students write 750 words each + 1000 words prepared together; work to be presented orally, but the oral presentation is not assessed) (50% of the module). This Group Work will be presented in week 11. Full details of subject areas for discussion will be provided in the first weeks of term. 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836712"/>
            <a:ext cx="66967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Presentations</a:t>
            </a:r>
          </a:p>
          <a:p>
            <a:endParaRPr lang="en-GB" dirty="0" smtClean="0"/>
          </a:p>
          <a:p>
            <a:r>
              <a:rPr lang="en-GB" dirty="0" smtClean="0"/>
              <a:t>What we are looking for:</a:t>
            </a:r>
          </a:p>
          <a:p>
            <a:endParaRPr lang="en-GB" dirty="0"/>
          </a:p>
          <a:p>
            <a:r>
              <a:rPr lang="en-GB" dirty="0" smtClean="0"/>
              <a:t>Show teamwork</a:t>
            </a:r>
          </a:p>
          <a:p>
            <a:r>
              <a:rPr lang="en-GB" dirty="0" smtClean="0"/>
              <a:t>Demonstrate interests in the subject</a:t>
            </a:r>
          </a:p>
          <a:p>
            <a:r>
              <a:rPr lang="en-GB" dirty="0" smtClean="0"/>
              <a:t>Ability to present information effectively, individually and as one of a team</a:t>
            </a:r>
          </a:p>
          <a:p>
            <a:r>
              <a:rPr lang="en-GB" dirty="0" smtClean="0"/>
              <a:t>Portfolio can have visual elements (also PowerPoint)</a:t>
            </a:r>
          </a:p>
          <a:p>
            <a:r>
              <a:rPr lang="en-GB" dirty="0" smtClean="0"/>
              <a:t>Remember to reference all sources!</a:t>
            </a:r>
          </a:p>
          <a:p>
            <a:r>
              <a:rPr lang="en-GB" dirty="0" smtClean="0"/>
              <a:t>Communication skills (need to practice the presentation)</a:t>
            </a:r>
          </a:p>
          <a:p>
            <a:r>
              <a:rPr lang="en-GB" dirty="0" smtClean="0"/>
              <a:t>Ability to present an argument (and answer related questions)</a:t>
            </a:r>
          </a:p>
          <a:p>
            <a:r>
              <a:rPr lang="en-GB" dirty="0" smtClean="0"/>
              <a:t>Timing – keeping it effective in terms of time, delivery, not over-running </a:t>
            </a:r>
          </a:p>
          <a:p>
            <a:endParaRPr lang="en-GB" dirty="0"/>
          </a:p>
          <a:p>
            <a:r>
              <a:rPr lang="en-GB" i="1" dirty="0" smtClean="0"/>
              <a:t>Full details will be provided later in the term</a:t>
            </a:r>
            <a:endParaRPr lang="en-GB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980728"/>
            <a:ext cx="69847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Need to start discussing possible areas for presentations</a:t>
            </a:r>
          </a:p>
          <a:p>
            <a:endParaRPr lang="en-GB" sz="2400" dirty="0"/>
          </a:p>
          <a:p>
            <a:r>
              <a:rPr lang="en-GB" sz="2400" dirty="0" smtClean="0"/>
              <a:t>Research, planning, ‘mind shower’ process</a:t>
            </a:r>
          </a:p>
          <a:p>
            <a:endParaRPr lang="en-GB" sz="2400" dirty="0"/>
          </a:p>
          <a:p>
            <a:r>
              <a:rPr lang="en-GB" sz="2400" dirty="0" smtClean="0"/>
              <a:t>Shouldn’t reproduce something that you also write about in an essay</a:t>
            </a:r>
          </a:p>
          <a:p>
            <a:endParaRPr lang="en-GB" sz="2400" dirty="0"/>
          </a:p>
          <a:p>
            <a:r>
              <a:rPr lang="en-GB" sz="2400" dirty="0" smtClean="0"/>
              <a:t>Don’t make it a ‘last-minute’ production</a:t>
            </a:r>
          </a:p>
          <a:p>
            <a:endParaRPr lang="en-GB" sz="2400" dirty="0"/>
          </a:p>
          <a:p>
            <a:r>
              <a:rPr lang="en-GB" sz="2400" dirty="0" smtClean="0"/>
              <a:t>Start thinking about who you want to work with ... </a:t>
            </a:r>
            <a:endParaRPr lang="en-GB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556792"/>
            <a:ext cx="799288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What areas might be suitable</a:t>
            </a:r>
            <a:r>
              <a:rPr lang="en-GB" dirty="0" smtClean="0"/>
              <a:t>? </a:t>
            </a:r>
          </a:p>
          <a:p>
            <a:endParaRPr lang="en-GB" dirty="0"/>
          </a:p>
          <a:p>
            <a:r>
              <a:rPr lang="en-GB" dirty="0" smtClean="0"/>
              <a:t>Here are some suggestions:</a:t>
            </a:r>
          </a:p>
          <a:p>
            <a:endParaRPr lang="en-GB" dirty="0"/>
          </a:p>
          <a:p>
            <a:r>
              <a:rPr lang="en-GB" dirty="0" smtClean="0"/>
              <a:t>Historical themes </a:t>
            </a:r>
          </a:p>
          <a:p>
            <a:endParaRPr lang="en-GB" dirty="0"/>
          </a:p>
          <a:p>
            <a:r>
              <a:rPr lang="en-GB" dirty="0" smtClean="0"/>
              <a:t>– an aspect of Islamic Spain [inter-religious relations, representation in history, the Cordoba mosque]</a:t>
            </a:r>
          </a:p>
          <a:p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The Crusades: the Latin Kingdom of Jerusalem, the role of the church, the concept of ‘holy war’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 transmission of knowledge about Islam within ‘western’ contexts 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9" y="1340768"/>
            <a:ext cx="705678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Contemporary themes</a:t>
            </a:r>
          </a:p>
          <a:p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Muslim communities in ‘the west’: European and US contexts; Muslims in UK; focus on specific cities or locations (Birmingham, Cardiff, London); branches of Islamic beliefs; cultural and religious diversity; the roles of the mosque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Education issues: primary and secondary curricular concerns; Islamic schools; </a:t>
            </a:r>
            <a:r>
              <a:rPr lang="en-GB" dirty="0" err="1" smtClean="0"/>
              <a:t>madrassah</a:t>
            </a:r>
            <a:r>
              <a:rPr lang="en-GB" dirty="0" smtClean="0"/>
              <a:t> education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Gender issues/issues of gender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 smtClean="0"/>
              <a:t>Sexuality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r>
              <a:rPr lang="en-GB" dirty="0" err="1" smtClean="0"/>
              <a:t>Shariah</a:t>
            </a:r>
            <a:r>
              <a:rPr lang="en-GB" dirty="0" smtClean="0"/>
              <a:t> and Islamic law in the UK; family law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1484784"/>
            <a:ext cx="384053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Islam in the west in post 9-11 contexts</a:t>
            </a:r>
          </a:p>
          <a:p>
            <a:endParaRPr lang="en-GB" b="1" dirty="0"/>
          </a:p>
          <a:p>
            <a:r>
              <a:rPr lang="en-GB" dirty="0" smtClean="0"/>
              <a:t>The impact of 9-11</a:t>
            </a:r>
          </a:p>
          <a:p>
            <a:endParaRPr lang="en-GB" dirty="0"/>
          </a:p>
          <a:p>
            <a:r>
              <a:rPr lang="en-GB" dirty="0" smtClean="0"/>
              <a:t>Post 9-11 contexts</a:t>
            </a:r>
          </a:p>
          <a:p>
            <a:endParaRPr lang="en-GB" dirty="0"/>
          </a:p>
          <a:p>
            <a:r>
              <a:rPr lang="en-GB" dirty="0" smtClean="0"/>
              <a:t>7-7</a:t>
            </a:r>
          </a:p>
          <a:p>
            <a:endParaRPr lang="en-GB" dirty="0"/>
          </a:p>
          <a:p>
            <a:r>
              <a:rPr lang="en-GB" dirty="0" smtClean="0"/>
              <a:t>‘Radicalization’</a:t>
            </a:r>
          </a:p>
          <a:p>
            <a:endParaRPr lang="en-GB" dirty="0"/>
          </a:p>
          <a:p>
            <a:r>
              <a:rPr lang="en-GB" dirty="0" smtClean="0"/>
              <a:t>Media representation</a:t>
            </a:r>
          </a:p>
          <a:p>
            <a:endParaRPr lang="en-GB" dirty="0"/>
          </a:p>
          <a:p>
            <a:r>
              <a:rPr lang="en-GB" dirty="0" smtClean="0"/>
              <a:t>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385</Words>
  <Application>Microsoft Office PowerPoint</Application>
  <PresentationFormat>On-screen Show (4:3)</PresentationFormat>
  <Paragraphs>77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sp019</dc:creator>
  <cp:lastModifiedBy>sp019</cp:lastModifiedBy>
  <cp:revision>3</cp:revision>
  <dcterms:created xsi:type="dcterms:W3CDTF">2011-10-13T10:37:36Z</dcterms:created>
  <dcterms:modified xsi:type="dcterms:W3CDTF">2011-10-13T10:59:51Z</dcterms:modified>
</cp:coreProperties>
</file>