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71765C-CA1A-4D0C-AC1C-56F90A8D1463}" v="139" dt="2022-11-25T10:16:56.505"/>
    <p1510:client id="{EB58955C-8D90-4E8D-AF4D-0CC9CD7BFB71}" v="400" dt="2022-11-28T07:20:38.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NCENT KIPLANGAT CHERUIYOT" userId="ba5d9b4d273359db" providerId="Windows Live" clId="Web-{EB58955C-8D90-4E8D-AF4D-0CC9CD7BFB71}"/>
    <pc:docChg chg="addSld modSld">
      <pc:chgData name="VINCENT KIPLANGAT CHERUIYOT" userId="ba5d9b4d273359db" providerId="Windows Live" clId="Web-{EB58955C-8D90-4E8D-AF4D-0CC9CD7BFB71}" dt="2022-11-28T07:21:55.861" v="482"/>
      <pc:docMkLst>
        <pc:docMk/>
      </pc:docMkLst>
      <pc:sldChg chg="modSp">
        <pc:chgData name="VINCENT KIPLANGAT CHERUIYOT" userId="ba5d9b4d273359db" providerId="Windows Live" clId="Web-{EB58955C-8D90-4E8D-AF4D-0CC9CD7BFB71}" dt="2022-11-28T07:01:06.063" v="387" actId="20577"/>
        <pc:sldMkLst>
          <pc:docMk/>
          <pc:sldMk cId="4049252440" sldId="258"/>
        </pc:sldMkLst>
        <pc:spChg chg="mod">
          <ac:chgData name="VINCENT KIPLANGAT CHERUIYOT" userId="ba5d9b4d273359db" providerId="Windows Live" clId="Web-{EB58955C-8D90-4E8D-AF4D-0CC9CD7BFB71}" dt="2022-11-28T07:01:06.063" v="387" actId="20577"/>
          <ac:spMkLst>
            <pc:docMk/>
            <pc:sldMk cId="4049252440" sldId="258"/>
            <ac:spMk id="3" creationId="{0B7E17B8-14BD-6E69-469E-6E91980E2069}"/>
          </ac:spMkLst>
        </pc:spChg>
      </pc:sldChg>
      <pc:sldChg chg="addSp delSp modSp mod setBg modNotes">
        <pc:chgData name="VINCENT KIPLANGAT CHERUIYOT" userId="ba5d9b4d273359db" providerId="Windows Live" clId="Web-{EB58955C-8D90-4E8D-AF4D-0CC9CD7BFB71}" dt="2022-11-28T05:38:26.070" v="48"/>
        <pc:sldMkLst>
          <pc:docMk/>
          <pc:sldMk cId="3791286652" sldId="259"/>
        </pc:sldMkLst>
        <pc:spChg chg="mod">
          <ac:chgData name="VINCENT KIPLANGAT CHERUIYOT" userId="ba5d9b4d273359db" providerId="Windows Live" clId="Web-{EB58955C-8D90-4E8D-AF4D-0CC9CD7BFB71}" dt="2022-11-28T05:38:14.648" v="47"/>
          <ac:spMkLst>
            <pc:docMk/>
            <pc:sldMk cId="3791286652" sldId="259"/>
            <ac:spMk id="2" creationId="{D51BBA97-A15D-DDB0-0FD6-94D189B3E476}"/>
          </ac:spMkLst>
        </pc:spChg>
        <pc:spChg chg="del mod">
          <ac:chgData name="VINCENT KIPLANGAT CHERUIYOT" userId="ba5d9b4d273359db" providerId="Windows Live" clId="Web-{EB58955C-8D90-4E8D-AF4D-0CC9CD7BFB71}" dt="2022-11-28T05:37:42.351" v="43"/>
          <ac:spMkLst>
            <pc:docMk/>
            <pc:sldMk cId="3791286652" sldId="259"/>
            <ac:spMk id="3" creationId="{EBE9A8CD-0FE3-FDA2-B3C0-372E27A233CC}"/>
          </ac:spMkLst>
        </pc:spChg>
        <pc:spChg chg="add del">
          <ac:chgData name="VINCENT KIPLANGAT CHERUIYOT" userId="ba5d9b4d273359db" providerId="Windows Live" clId="Web-{EB58955C-8D90-4E8D-AF4D-0CC9CD7BFB71}" dt="2022-11-28T05:37:54.679" v="44"/>
          <ac:spMkLst>
            <pc:docMk/>
            <pc:sldMk cId="3791286652" sldId="259"/>
            <ac:spMk id="4" creationId="{255CCAF8-724E-E479-0A81-DB9F30198C75}"/>
          </ac:spMkLst>
        </pc:spChg>
        <pc:spChg chg="add del">
          <ac:chgData name="VINCENT KIPLANGAT CHERUIYOT" userId="ba5d9b4d273359db" providerId="Windows Live" clId="Web-{EB58955C-8D90-4E8D-AF4D-0CC9CD7BFB71}" dt="2022-11-28T05:38:14.617" v="46"/>
          <ac:spMkLst>
            <pc:docMk/>
            <pc:sldMk cId="3791286652" sldId="259"/>
            <ac:spMk id="11" creationId="{6B0479F5-59EA-43F3-BAFC-2606376EB662}"/>
          </ac:spMkLst>
        </pc:spChg>
        <pc:spChg chg="add del">
          <ac:chgData name="VINCENT KIPLANGAT CHERUIYOT" userId="ba5d9b4d273359db" providerId="Windows Live" clId="Web-{EB58955C-8D90-4E8D-AF4D-0CC9CD7BFB71}" dt="2022-11-28T05:38:26.070" v="48"/>
          <ac:spMkLst>
            <pc:docMk/>
            <pc:sldMk cId="3791286652" sldId="259"/>
            <ac:spMk id="13" creationId="{6B0479F5-59EA-43F3-BAFC-2606376EB662}"/>
          </ac:spMkLst>
        </pc:spChg>
        <pc:spChg chg="add">
          <ac:chgData name="VINCENT KIPLANGAT CHERUIYOT" userId="ba5d9b4d273359db" providerId="Windows Live" clId="Web-{EB58955C-8D90-4E8D-AF4D-0CC9CD7BFB71}" dt="2022-11-28T05:38:26.070" v="48"/>
          <ac:spMkLst>
            <pc:docMk/>
            <pc:sldMk cId="3791286652" sldId="259"/>
            <ac:spMk id="18" creationId="{6B0479F5-59EA-43F3-BAFC-2606376EB662}"/>
          </ac:spMkLst>
        </pc:spChg>
        <pc:graphicFrameChg chg="add mod modGraphic">
          <ac:chgData name="VINCENT KIPLANGAT CHERUIYOT" userId="ba5d9b4d273359db" providerId="Windows Live" clId="Web-{EB58955C-8D90-4E8D-AF4D-0CC9CD7BFB71}" dt="2022-11-28T05:38:26.070" v="48"/>
          <ac:graphicFrameMkLst>
            <pc:docMk/>
            <pc:sldMk cId="3791286652" sldId="259"/>
            <ac:graphicFrameMk id="6" creationId="{E0AF2809-C507-65D2-F4DC-C26A4F6C657A}"/>
          </ac:graphicFrameMkLst>
        </pc:graphicFrameChg>
      </pc:sldChg>
      <pc:sldChg chg="addSp modSp new mod setBg modNotes">
        <pc:chgData name="VINCENT KIPLANGAT CHERUIYOT" userId="ba5d9b4d273359db" providerId="Windows Live" clId="Web-{EB58955C-8D90-4E8D-AF4D-0CC9CD7BFB71}" dt="2022-11-28T07:03:55.254" v="405" actId="20577"/>
        <pc:sldMkLst>
          <pc:docMk/>
          <pc:sldMk cId="789713982" sldId="260"/>
        </pc:sldMkLst>
        <pc:spChg chg="mod">
          <ac:chgData name="VINCENT KIPLANGAT CHERUIYOT" userId="ba5d9b4d273359db" providerId="Windows Live" clId="Web-{EB58955C-8D90-4E8D-AF4D-0CC9CD7BFB71}" dt="2022-11-28T05:45:13.469" v="70"/>
          <ac:spMkLst>
            <pc:docMk/>
            <pc:sldMk cId="789713982" sldId="260"/>
            <ac:spMk id="2" creationId="{EFD9E731-0863-1EAE-B940-95C820EE7995}"/>
          </ac:spMkLst>
        </pc:spChg>
        <pc:spChg chg="mod ord">
          <ac:chgData name="VINCENT KIPLANGAT CHERUIYOT" userId="ba5d9b4d273359db" providerId="Windows Live" clId="Web-{EB58955C-8D90-4E8D-AF4D-0CC9CD7BFB71}" dt="2022-11-28T07:03:55.254" v="405" actId="20577"/>
          <ac:spMkLst>
            <pc:docMk/>
            <pc:sldMk cId="789713982" sldId="260"/>
            <ac:spMk id="3" creationId="{2BB865C3-F5B3-D210-7502-D1ADE2F5806B}"/>
          </ac:spMkLst>
        </pc:spChg>
        <pc:spChg chg="add">
          <ac:chgData name="VINCENT KIPLANGAT CHERUIYOT" userId="ba5d9b4d273359db" providerId="Windows Live" clId="Web-{EB58955C-8D90-4E8D-AF4D-0CC9CD7BFB71}" dt="2022-11-28T05:45:13.469" v="70"/>
          <ac:spMkLst>
            <pc:docMk/>
            <pc:sldMk cId="789713982" sldId="260"/>
            <ac:spMk id="9" creationId="{B95B9BA8-1D69-4796-85F5-B6D0BD52354B}"/>
          </ac:spMkLst>
        </pc:spChg>
        <pc:grpChg chg="add">
          <ac:chgData name="VINCENT KIPLANGAT CHERUIYOT" userId="ba5d9b4d273359db" providerId="Windows Live" clId="Web-{EB58955C-8D90-4E8D-AF4D-0CC9CD7BFB71}" dt="2022-11-28T05:45:13.469" v="70"/>
          <ac:grpSpMkLst>
            <pc:docMk/>
            <pc:sldMk cId="789713982" sldId="260"/>
            <ac:grpSpMk id="11" creationId="{EE5D87AC-5CCC-4E1F-8B25-D3A6053029C8}"/>
          </ac:grpSpMkLst>
        </pc:grpChg>
        <pc:picChg chg="add mod">
          <ac:chgData name="VINCENT KIPLANGAT CHERUIYOT" userId="ba5d9b4d273359db" providerId="Windows Live" clId="Web-{EB58955C-8D90-4E8D-AF4D-0CC9CD7BFB71}" dt="2022-11-28T05:45:13.469" v="70"/>
          <ac:picMkLst>
            <pc:docMk/>
            <pc:sldMk cId="789713982" sldId="260"/>
            <ac:picMk id="4" creationId="{66DB326B-1C44-E2BF-1A2C-709F8E39DEAD}"/>
          </ac:picMkLst>
        </pc:picChg>
      </pc:sldChg>
      <pc:sldChg chg="addSp modSp new mod setBg modNotes">
        <pc:chgData name="VINCENT KIPLANGAT CHERUIYOT" userId="ba5d9b4d273359db" providerId="Windows Live" clId="Web-{EB58955C-8D90-4E8D-AF4D-0CC9CD7BFB71}" dt="2022-11-28T07:05:15.412" v="435" actId="20577"/>
        <pc:sldMkLst>
          <pc:docMk/>
          <pc:sldMk cId="565259929" sldId="261"/>
        </pc:sldMkLst>
        <pc:spChg chg="mod">
          <ac:chgData name="VINCENT KIPLANGAT CHERUIYOT" userId="ba5d9b4d273359db" providerId="Windows Live" clId="Web-{EB58955C-8D90-4E8D-AF4D-0CC9CD7BFB71}" dt="2022-11-28T06:15:40.864" v="232"/>
          <ac:spMkLst>
            <pc:docMk/>
            <pc:sldMk cId="565259929" sldId="261"/>
            <ac:spMk id="2" creationId="{2E814F6F-EB4A-40F9-F7B7-B2AA897599EC}"/>
          </ac:spMkLst>
        </pc:spChg>
        <pc:spChg chg="mod ord">
          <ac:chgData name="VINCENT KIPLANGAT CHERUIYOT" userId="ba5d9b4d273359db" providerId="Windows Live" clId="Web-{EB58955C-8D90-4E8D-AF4D-0CC9CD7BFB71}" dt="2022-11-28T07:05:15.412" v="435" actId="20577"/>
          <ac:spMkLst>
            <pc:docMk/>
            <pc:sldMk cId="565259929" sldId="261"/>
            <ac:spMk id="3" creationId="{EE8A8658-D5E2-E86E-EC01-36EC35AC23BE}"/>
          </ac:spMkLst>
        </pc:spChg>
        <pc:spChg chg="add">
          <ac:chgData name="VINCENT KIPLANGAT CHERUIYOT" userId="ba5d9b4d273359db" providerId="Windows Live" clId="Web-{EB58955C-8D90-4E8D-AF4D-0CC9CD7BFB71}" dt="2022-11-28T06:15:40.864" v="232"/>
          <ac:spMkLst>
            <pc:docMk/>
            <pc:sldMk cId="565259929" sldId="261"/>
            <ac:spMk id="9" creationId="{B95B9BA8-1D69-4796-85F5-B6D0BD52354B}"/>
          </ac:spMkLst>
        </pc:spChg>
        <pc:spChg chg="add">
          <ac:chgData name="VINCENT KIPLANGAT CHERUIYOT" userId="ba5d9b4d273359db" providerId="Windows Live" clId="Web-{EB58955C-8D90-4E8D-AF4D-0CC9CD7BFB71}" dt="2022-11-28T06:15:40.864" v="232"/>
          <ac:spMkLst>
            <pc:docMk/>
            <pc:sldMk cId="565259929" sldId="261"/>
            <ac:spMk id="11" creationId="{340822D1-9EEA-4ECF-9360-D9AF87950D47}"/>
          </ac:spMkLst>
        </pc:spChg>
        <pc:spChg chg="add">
          <ac:chgData name="VINCENT KIPLANGAT CHERUIYOT" userId="ba5d9b4d273359db" providerId="Windows Live" clId="Web-{EB58955C-8D90-4E8D-AF4D-0CC9CD7BFB71}" dt="2022-11-28T06:15:40.864" v="232"/>
          <ac:spMkLst>
            <pc:docMk/>
            <pc:sldMk cId="565259929" sldId="261"/>
            <ac:spMk id="13" creationId="{DC292A62-7F34-4E30-BE04-48164A1DAF7B}"/>
          </ac:spMkLst>
        </pc:spChg>
        <pc:picChg chg="add mod">
          <ac:chgData name="VINCENT KIPLANGAT CHERUIYOT" userId="ba5d9b4d273359db" providerId="Windows Live" clId="Web-{EB58955C-8D90-4E8D-AF4D-0CC9CD7BFB71}" dt="2022-11-28T06:15:40.864" v="232"/>
          <ac:picMkLst>
            <pc:docMk/>
            <pc:sldMk cId="565259929" sldId="261"/>
            <ac:picMk id="4" creationId="{41BA2A06-A714-6230-037B-FB496A21FC7D}"/>
          </ac:picMkLst>
        </pc:picChg>
      </pc:sldChg>
      <pc:sldChg chg="addSp modSp new mod setBg modNotes">
        <pc:chgData name="VINCENT KIPLANGAT CHERUIYOT" userId="ba5d9b4d273359db" providerId="Windows Live" clId="Web-{EB58955C-8D90-4E8D-AF4D-0CC9CD7BFB71}" dt="2022-11-28T06:14:34.363" v="230"/>
        <pc:sldMkLst>
          <pc:docMk/>
          <pc:sldMk cId="1596836493" sldId="262"/>
        </pc:sldMkLst>
        <pc:spChg chg="mod">
          <ac:chgData name="VINCENT KIPLANGAT CHERUIYOT" userId="ba5d9b4d273359db" providerId="Windows Live" clId="Web-{EB58955C-8D90-4E8D-AF4D-0CC9CD7BFB71}" dt="2022-11-28T06:14:34.363" v="230"/>
          <ac:spMkLst>
            <pc:docMk/>
            <pc:sldMk cId="1596836493" sldId="262"/>
            <ac:spMk id="2" creationId="{49AA7157-A1EF-1407-5A66-952C402CB758}"/>
          </ac:spMkLst>
        </pc:spChg>
        <pc:spChg chg="mod ord">
          <ac:chgData name="VINCENT KIPLANGAT CHERUIYOT" userId="ba5d9b4d273359db" providerId="Windows Live" clId="Web-{EB58955C-8D90-4E8D-AF4D-0CC9CD7BFB71}" dt="2022-11-28T06:14:34.363" v="230"/>
          <ac:spMkLst>
            <pc:docMk/>
            <pc:sldMk cId="1596836493" sldId="262"/>
            <ac:spMk id="3" creationId="{C0FD19CB-E218-45F6-B387-D057DAEBCEB1}"/>
          </ac:spMkLst>
        </pc:spChg>
        <pc:spChg chg="add">
          <ac:chgData name="VINCENT KIPLANGAT CHERUIYOT" userId="ba5d9b4d273359db" providerId="Windows Live" clId="Web-{EB58955C-8D90-4E8D-AF4D-0CC9CD7BFB71}" dt="2022-11-28T06:14:34.363" v="230"/>
          <ac:spMkLst>
            <pc:docMk/>
            <pc:sldMk cId="1596836493" sldId="262"/>
            <ac:spMk id="9" creationId="{B95B9BA8-1D69-4796-85F5-B6D0BD52354B}"/>
          </ac:spMkLst>
        </pc:spChg>
        <pc:grpChg chg="add">
          <ac:chgData name="VINCENT KIPLANGAT CHERUIYOT" userId="ba5d9b4d273359db" providerId="Windows Live" clId="Web-{EB58955C-8D90-4E8D-AF4D-0CC9CD7BFB71}" dt="2022-11-28T06:14:34.363" v="230"/>
          <ac:grpSpMkLst>
            <pc:docMk/>
            <pc:sldMk cId="1596836493" sldId="262"/>
            <ac:grpSpMk id="11" creationId="{EE5D87AC-5CCC-4E1F-8B25-D3A6053029C8}"/>
          </ac:grpSpMkLst>
        </pc:grpChg>
        <pc:picChg chg="add mod">
          <ac:chgData name="VINCENT KIPLANGAT CHERUIYOT" userId="ba5d9b4d273359db" providerId="Windows Live" clId="Web-{EB58955C-8D90-4E8D-AF4D-0CC9CD7BFB71}" dt="2022-11-28T06:14:34.363" v="230"/>
          <ac:picMkLst>
            <pc:docMk/>
            <pc:sldMk cId="1596836493" sldId="262"/>
            <ac:picMk id="4" creationId="{AC78E915-DD5C-515B-1486-C0E45E606188}"/>
          </ac:picMkLst>
        </pc:picChg>
      </pc:sldChg>
      <pc:sldChg chg="addSp modSp new mod setBg modNotes">
        <pc:chgData name="VINCENT KIPLANGAT CHERUIYOT" userId="ba5d9b4d273359db" providerId="Windows Live" clId="Web-{EB58955C-8D90-4E8D-AF4D-0CC9CD7BFB71}" dt="2022-11-28T07:20:18.078" v="479" actId="20577"/>
        <pc:sldMkLst>
          <pc:docMk/>
          <pc:sldMk cId="4154438944" sldId="263"/>
        </pc:sldMkLst>
        <pc:spChg chg="mod">
          <ac:chgData name="VINCENT KIPLANGAT CHERUIYOT" userId="ba5d9b4d273359db" providerId="Windows Live" clId="Web-{EB58955C-8D90-4E8D-AF4D-0CC9CD7BFB71}" dt="2022-11-28T06:26:47.489" v="259"/>
          <ac:spMkLst>
            <pc:docMk/>
            <pc:sldMk cId="4154438944" sldId="263"/>
            <ac:spMk id="2" creationId="{D1148286-48C0-C78E-58B9-86E4ABA151B4}"/>
          </ac:spMkLst>
        </pc:spChg>
        <pc:spChg chg="mod">
          <ac:chgData name="VINCENT KIPLANGAT CHERUIYOT" userId="ba5d9b4d273359db" providerId="Windows Live" clId="Web-{EB58955C-8D90-4E8D-AF4D-0CC9CD7BFB71}" dt="2022-11-28T07:20:18.078" v="479" actId="20577"/>
          <ac:spMkLst>
            <pc:docMk/>
            <pc:sldMk cId="4154438944" sldId="263"/>
            <ac:spMk id="3" creationId="{DB6F06A8-8307-7FFB-AD71-82D14F1353DC}"/>
          </ac:spMkLst>
        </pc:spChg>
        <pc:spChg chg="add">
          <ac:chgData name="VINCENT KIPLANGAT CHERUIYOT" userId="ba5d9b4d273359db" providerId="Windows Live" clId="Web-{EB58955C-8D90-4E8D-AF4D-0CC9CD7BFB71}" dt="2022-11-28T06:26:47.489" v="259"/>
          <ac:spMkLst>
            <pc:docMk/>
            <pc:sldMk cId="4154438944" sldId="263"/>
            <ac:spMk id="9" creationId="{22E5DF58-5CFD-4D62-AC3A-9EA04E1AF237}"/>
          </ac:spMkLst>
        </pc:spChg>
        <pc:spChg chg="add">
          <ac:chgData name="VINCENT KIPLANGAT CHERUIYOT" userId="ba5d9b4d273359db" providerId="Windows Live" clId="Web-{EB58955C-8D90-4E8D-AF4D-0CC9CD7BFB71}" dt="2022-11-28T06:26:47.489" v="259"/>
          <ac:spMkLst>
            <pc:docMk/>
            <pc:sldMk cId="4154438944" sldId="263"/>
            <ac:spMk id="11" creationId="{8064D39A-E0A4-461B-A8D2-9C3AE870CED4}"/>
          </ac:spMkLst>
        </pc:spChg>
        <pc:picChg chg="add mod ord">
          <ac:chgData name="VINCENT KIPLANGAT CHERUIYOT" userId="ba5d9b4d273359db" providerId="Windows Live" clId="Web-{EB58955C-8D90-4E8D-AF4D-0CC9CD7BFB71}" dt="2022-11-28T06:26:47.489" v="259"/>
          <ac:picMkLst>
            <pc:docMk/>
            <pc:sldMk cId="4154438944" sldId="263"/>
            <ac:picMk id="4" creationId="{A25A48C6-95A5-8617-B315-830BE4FBDCD5}"/>
          </ac:picMkLst>
        </pc:picChg>
      </pc:sldChg>
      <pc:sldChg chg="addSp modSp new mod setBg modNotes">
        <pc:chgData name="VINCENT KIPLANGAT CHERUIYOT" userId="ba5d9b4d273359db" providerId="Windows Live" clId="Web-{EB58955C-8D90-4E8D-AF4D-0CC9CD7BFB71}" dt="2022-11-28T07:07:12.461" v="473" actId="20577"/>
        <pc:sldMkLst>
          <pc:docMk/>
          <pc:sldMk cId="2826330727" sldId="264"/>
        </pc:sldMkLst>
        <pc:spChg chg="mod">
          <ac:chgData name="VINCENT KIPLANGAT CHERUIYOT" userId="ba5d9b4d273359db" providerId="Windows Live" clId="Web-{EB58955C-8D90-4E8D-AF4D-0CC9CD7BFB71}" dt="2022-11-28T06:34:36.579" v="285"/>
          <ac:spMkLst>
            <pc:docMk/>
            <pc:sldMk cId="2826330727" sldId="264"/>
            <ac:spMk id="2" creationId="{B4C3419C-6A5C-A1A2-81A2-6CC3C77B9757}"/>
          </ac:spMkLst>
        </pc:spChg>
        <pc:spChg chg="mod">
          <ac:chgData name="VINCENT KIPLANGAT CHERUIYOT" userId="ba5d9b4d273359db" providerId="Windows Live" clId="Web-{EB58955C-8D90-4E8D-AF4D-0CC9CD7BFB71}" dt="2022-11-28T07:07:12.461" v="473" actId="20577"/>
          <ac:spMkLst>
            <pc:docMk/>
            <pc:sldMk cId="2826330727" sldId="264"/>
            <ac:spMk id="3" creationId="{14FCED1B-40A6-21FD-6ED4-479AAF609A12}"/>
          </ac:spMkLst>
        </pc:spChg>
        <pc:spChg chg="add">
          <ac:chgData name="VINCENT KIPLANGAT CHERUIYOT" userId="ba5d9b4d273359db" providerId="Windows Live" clId="Web-{EB58955C-8D90-4E8D-AF4D-0CC9CD7BFB71}" dt="2022-11-28T06:34:36.579" v="285"/>
          <ac:spMkLst>
            <pc:docMk/>
            <pc:sldMk cId="2826330727" sldId="264"/>
            <ac:spMk id="9" creationId="{22E5DF58-5CFD-4D62-AC3A-9EA04E1AF237}"/>
          </ac:spMkLst>
        </pc:spChg>
        <pc:spChg chg="add">
          <ac:chgData name="VINCENT KIPLANGAT CHERUIYOT" userId="ba5d9b4d273359db" providerId="Windows Live" clId="Web-{EB58955C-8D90-4E8D-AF4D-0CC9CD7BFB71}" dt="2022-11-28T06:34:36.579" v="285"/>
          <ac:spMkLst>
            <pc:docMk/>
            <pc:sldMk cId="2826330727" sldId="264"/>
            <ac:spMk id="11" creationId="{8064D39A-E0A4-461B-A8D2-9C3AE870CED4}"/>
          </ac:spMkLst>
        </pc:spChg>
        <pc:picChg chg="add mod ord">
          <ac:chgData name="VINCENT KIPLANGAT CHERUIYOT" userId="ba5d9b4d273359db" providerId="Windows Live" clId="Web-{EB58955C-8D90-4E8D-AF4D-0CC9CD7BFB71}" dt="2022-11-28T06:34:36.579" v="285"/>
          <ac:picMkLst>
            <pc:docMk/>
            <pc:sldMk cId="2826330727" sldId="264"/>
            <ac:picMk id="4" creationId="{E293CC1A-C556-A36D-CA98-BD49C0303A6E}"/>
          </ac:picMkLst>
        </pc:picChg>
      </pc:sldChg>
      <pc:sldChg chg="addSp delSp modSp new mod setBg modNotes">
        <pc:chgData name="VINCENT KIPLANGAT CHERUIYOT" userId="ba5d9b4d273359db" providerId="Windows Live" clId="Web-{EB58955C-8D90-4E8D-AF4D-0CC9CD7BFB71}" dt="2022-11-28T07:06:49.992" v="464" actId="20577"/>
        <pc:sldMkLst>
          <pc:docMk/>
          <pc:sldMk cId="2710948663" sldId="265"/>
        </pc:sldMkLst>
        <pc:spChg chg="mod">
          <ac:chgData name="VINCENT KIPLANGAT CHERUIYOT" userId="ba5d9b4d273359db" providerId="Windows Live" clId="Web-{EB58955C-8D90-4E8D-AF4D-0CC9CD7BFB71}" dt="2022-11-28T06:46:28.062" v="317"/>
          <ac:spMkLst>
            <pc:docMk/>
            <pc:sldMk cId="2710948663" sldId="265"/>
            <ac:spMk id="2" creationId="{00A18CF6-A305-AEE6-9A95-59BC3B28E147}"/>
          </ac:spMkLst>
        </pc:spChg>
        <pc:spChg chg="mod ord">
          <ac:chgData name="VINCENT KIPLANGAT CHERUIYOT" userId="ba5d9b4d273359db" providerId="Windows Live" clId="Web-{EB58955C-8D90-4E8D-AF4D-0CC9CD7BFB71}" dt="2022-11-28T07:06:49.992" v="464" actId="20577"/>
          <ac:spMkLst>
            <pc:docMk/>
            <pc:sldMk cId="2710948663" sldId="265"/>
            <ac:spMk id="3" creationId="{8699275C-F487-A01E-5F70-83F8E12E03EE}"/>
          </ac:spMkLst>
        </pc:spChg>
        <pc:spChg chg="add del">
          <ac:chgData name="VINCENT KIPLANGAT CHERUIYOT" userId="ba5d9b4d273359db" providerId="Windows Live" clId="Web-{EB58955C-8D90-4E8D-AF4D-0CC9CD7BFB71}" dt="2022-11-28T06:46:28.062" v="316"/>
          <ac:spMkLst>
            <pc:docMk/>
            <pc:sldMk cId="2710948663" sldId="265"/>
            <ac:spMk id="9" creationId="{B95B9BA8-1D69-4796-85F5-B6D0BD52354B}"/>
          </ac:spMkLst>
        </pc:spChg>
        <pc:spChg chg="add">
          <ac:chgData name="VINCENT KIPLANGAT CHERUIYOT" userId="ba5d9b4d273359db" providerId="Windows Live" clId="Web-{EB58955C-8D90-4E8D-AF4D-0CC9CD7BFB71}" dt="2022-11-28T06:46:28.062" v="317"/>
          <ac:spMkLst>
            <pc:docMk/>
            <pc:sldMk cId="2710948663" sldId="265"/>
            <ac:spMk id="15" creationId="{22E5DF58-5CFD-4D62-AC3A-9EA04E1AF237}"/>
          </ac:spMkLst>
        </pc:spChg>
        <pc:spChg chg="add">
          <ac:chgData name="VINCENT KIPLANGAT CHERUIYOT" userId="ba5d9b4d273359db" providerId="Windows Live" clId="Web-{EB58955C-8D90-4E8D-AF4D-0CC9CD7BFB71}" dt="2022-11-28T06:46:28.062" v="317"/>
          <ac:spMkLst>
            <pc:docMk/>
            <pc:sldMk cId="2710948663" sldId="265"/>
            <ac:spMk id="16" creationId="{8064D39A-E0A4-461B-A8D2-9C3AE870CED4}"/>
          </ac:spMkLst>
        </pc:spChg>
        <pc:grpChg chg="add del">
          <ac:chgData name="VINCENT KIPLANGAT CHERUIYOT" userId="ba5d9b4d273359db" providerId="Windows Live" clId="Web-{EB58955C-8D90-4E8D-AF4D-0CC9CD7BFB71}" dt="2022-11-28T06:46:28.062" v="316"/>
          <ac:grpSpMkLst>
            <pc:docMk/>
            <pc:sldMk cId="2710948663" sldId="265"/>
            <ac:grpSpMk id="11" creationId="{EE5D87AC-5CCC-4E1F-8B25-D3A6053029C8}"/>
          </ac:grpSpMkLst>
        </pc:grpChg>
        <pc:picChg chg="add mod ord">
          <ac:chgData name="VINCENT KIPLANGAT CHERUIYOT" userId="ba5d9b4d273359db" providerId="Windows Live" clId="Web-{EB58955C-8D90-4E8D-AF4D-0CC9CD7BFB71}" dt="2022-11-28T06:46:28.062" v="317"/>
          <ac:picMkLst>
            <pc:docMk/>
            <pc:sldMk cId="2710948663" sldId="265"/>
            <ac:picMk id="4" creationId="{6FE695B3-6F51-4BDC-416C-BF6B4DCCA80D}"/>
          </ac:picMkLst>
        </pc:picChg>
      </pc:sldChg>
      <pc:sldChg chg="addSp modSp new mod setBg modNotes">
        <pc:chgData name="VINCENT KIPLANGAT CHERUIYOT" userId="ba5d9b4d273359db" providerId="Windows Live" clId="Web-{EB58955C-8D90-4E8D-AF4D-0CC9CD7BFB71}" dt="2022-11-28T06:52:36.678" v="334"/>
        <pc:sldMkLst>
          <pc:docMk/>
          <pc:sldMk cId="904876663" sldId="266"/>
        </pc:sldMkLst>
        <pc:spChg chg="mod">
          <ac:chgData name="VINCENT KIPLANGAT CHERUIYOT" userId="ba5d9b4d273359db" providerId="Windows Live" clId="Web-{EB58955C-8D90-4E8D-AF4D-0CC9CD7BFB71}" dt="2022-11-28T06:52:36.678" v="334"/>
          <ac:spMkLst>
            <pc:docMk/>
            <pc:sldMk cId="904876663" sldId="266"/>
            <ac:spMk id="2" creationId="{5C9F2E8F-C45B-72E7-7A68-A72554662A90}"/>
          </ac:spMkLst>
        </pc:spChg>
        <pc:spChg chg="mod">
          <ac:chgData name="VINCENT KIPLANGAT CHERUIYOT" userId="ba5d9b4d273359db" providerId="Windows Live" clId="Web-{EB58955C-8D90-4E8D-AF4D-0CC9CD7BFB71}" dt="2022-11-28T06:52:36.678" v="334"/>
          <ac:spMkLst>
            <pc:docMk/>
            <pc:sldMk cId="904876663" sldId="266"/>
            <ac:spMk id="3" creationId="{D7712F44-2224-31E2-101C-9970706F06E9}"/>
          </ac:spMkLst>
        </pc:spChg>
        <pc:spChg chg="add">
          <ac:chgData name="VINCENT KIPLANGAT CHERUIYOT" userId="ba5d9b4d273359db" providerId="Windows Live" clId="Web-{EB58955C-8D90-4E8D-AF4D-0CC9CD7BFB71}" dt="2022-11-28T06:52:36.678" v="334"/>
          <ac:spMkLst>
            <pc:docMk/>
            <pc:sldMk cId="904876663" sldId="266"/>
            <ac:spMk id="9" creationId="{22E5DF58-5CFD-4D62-AC3A-9EA04E1AF237}"/>
          </ac:spMkLst>
        </pc:spChg>
        <pc:spChg chg="add">
          <ac:chgData name="VINCENT KIPLANGAT CHERUIYOT" userId="ba5d9b4d273359db" providerId="Windows Live" clId="Web-{EB58955C-8D90-4E8D-AF4D-0CC9CD7BFB71}" dt="2022-11-28T06:52:36.678" v="334"/>
          <ac:spMkLst>
            <pc:docMk/>
            <pc:sldMk cId="904876663" sldId="266"/>
            <ac:spMk id="11" creationId="{8064D39A-E0A4-461B-A8D2-9C3AE870CED4}"/>
          </ac:spMkLst>
        </pc:spChg>
        <pc:picChg chg="add mod ord">
          <ac:chgData name="VINCENT KIPLANGAT CHERUIYOT" userId="ba5d9b4d273359db" providerId="Windows Live" clId="Web-{EB58955C-8D90-4E8D-AF4D-0CC9CD7BFB71}" dt="2022-11-28T06:52:36.678" v="334"/>
          <ac:picMkLst>
            <pc:docMk/>
            <pc:sldMk cId="904876663" sldId="266"/>
            <ac:picMk id="4" creationId="{2B91AF89-AE40-3AB3-272B-7E31DB62F32F}"/>
          </ac:picMkLst>
        </pc:picChg>
      </pc:sldChg>
      <pc:sldChg chg="addSp modSp new mod setBg">
        <pc:chgData name="VINCENT KIPLANGAT CHERUIYOT" userId="ba5d9b4d273359db" providerId="Windows Live" clId="Web-{EB58955C-8D90-4E8D-AF4D-0CC9CD7BFB71}" dt="2022-11-28T07:20:41.937" v="481"/>
        <pc:sldMkLst>
          <pc:docMk/>
          <pc:sldMk cId="2278646729" sldId="267"/>
        </pc:sldMkLst>
        <pc:spChg chg="mod">
          <ac:chgData name="VINCENT KIPLANGAT CHERUIYOT" userId="ba5d9b4d273359db" providerId="Windows Live" clId="Web-{EB58955C-8D90-4E8D-AF4D-0CC9CD7BFB71}" dt="2022-11-28T07:20:41.937" v="481"/>
          <ac:spMkLst>
            <pc:docMk/>
            <pc:sldMk cId="2278646729" sldId="267"/>
            <ac:spMk id="2" creationId="{9F020702-A561-FA00-220D-058E405A9A4B}"/>
          </ac:spMkLst>
        </pc:spChg>
        <pc:spChg chg="mod ord">
          <ac:chgData name="VINCENT KIPLANGAT CHERUIYOT" userId="ba5d9b4d273359db" providerId="Windows Live" clId="Web-{EB58955C-8D90-4E8D-AF4D-0CC9CD7BFB71}" dt="2022-11-28T07:20:41.937" v="481"/>
          <ac:spMkLst>
            <pc:docMk/>
            <pc:sldMk cId="2278646729" sldId="267"/>
            <ac:spMk id="3" creationId="{B37912AD-765A-91F6-DCD6-07D1489A60AC}"/>
          </ac:spMkLst>
        </pc:spChg>
        <pc:spChg chg="add">
          <ac:chgData name="VINCENT KIPLANGAT CHERUIYOT" userId="ba5d9b4d273359db" providerId="Windows Live" clId="Web-{EB58955C-8D90-4E8D-AF4D-0CC9CD7BFB71}" dt="2022-11-28T07:20:41.937" v="481"/>
          <ac:spMkLst>
            <pc:docMk/>
            <pc:sldMk cId="2278646729" sldId="267"/>
            <ac:spMk id="9" creationId="{B95B9BA8-1D69-4796-85F5-B6D0BD52354B}"/>
          </ac:spMkLst>
        </pc:spChg>
        <pc:grpChg chg="add">
          <ac:chgData name="VINCENT KIPLANGAT CHERUIYOT" userId="ba5d9b4d273359db" providerId="Windows Live" clId="Web-{EB58955C-8D90-4E8D-AF4D-0CC9CD7BFB71}" dt="2022-11-28T07:20:41.937" v="481"/>
          <ac:grpSpMkLst>
            <pc:docMk/>
            <pc:sldMk cId="2278646729" sldId="267"/>
            <ac:grpSpMk id="11" creationId="{6A15AA18-4B71-46A7-A76C-9CF96DE14FA1}"/>
          </ac:grpSpMkLst>
        </pc:grpChg>
        <pc:picChg chg="add mod">
          <ac:chgData name="VINCENT KIPLANGAT CHERUIYOT" userId="ba5d9b4d273359db" providerId="Windows Live" clId="Web-{EB58955C-8D90-4E8D-AF4D-0CC9CD7BFB71}" dt="2022-11-28T07:20:41.937" v="481"/>
          <ac:picMkLst>
            <pc:docMk/>
            <pc:sldMk cId="2278646729" sldId="267"/>
            <ac:picMk id="4" creationId="{7BC91830-C8C0-2078-7701-F32CDBE7EBBF}"/>
          </ac:picMkLst>
        </pc:picChg>
      </pc:sldChg>
      <pc:sldChg chg="addSp modSp new mod setBg">
        <pc:chgData name="VINCENT KIPLANGAT CHERUIYOT" userId="ba5d9b4d273359db" providerId="Windows Live" clId="Web-{EB58955C-8D90-4E8D-AF4D-0CC9CD7BFB71}" dt="2022-11-28T07:21:55.861" v="482"/>
        <pc:sldMkLst>
          <pc:docMk/>
          <pc:sldMk cId="2087075416" sldId="268"/>
        </pc:sldMkLst>
        <pc:spChg chg="mod">
          <ac:chgData name="VINCENT KIPLANGAT CHERUIYOT" userId="ba5d9b4d273359db" providerId="Windows Live" clId="Web-{EB58955C-8D90-4E8D-AF4D-0CC9CD7BFB71}" dt="2022-11-28T07:21:55.861" v="482"/>
          <ac:spMkLst>
            <pc:docMk/>
            <pc:sldMk cId="2087075416" sldId="268"/>
            <ac:spMk id="2" creationId="{844B75A2-9EDE-0184-31B2-27C6839F71C9}"/>
          </ac:spMkLst>
        </pc:spChg>
        <pc:spChg chg="mod">
          <ac:chgData name="VINCENT KIPLANGAT CHERUIYOT" userId="ba5d9b4d273359db" providerId="Windows Live" clId="Web-{EB58955C-8D90-4E8D-AF4D-0CC9CD7BFB71}" dt="2022-11-28T07:21:55.861" v="482"/>
          <ac:spMkLst>
            <pc:docMk/>
            <pc:sldMk cId="2087075416" sldId="268"/>
            <ac:spMk id="3" creationId="{F129C9F7-602A-CF62-922B-F00A3E827BE1}"/>
          </ac:spMkLst>
        </pc:spChg>
        <pc:spChg chg="add">
          <ac:chgData name="VINCENT KIPLANGAT CHERUIYOT" userId="ba5d9b4d273359db" providerId="Windows Live" clId="Web-{EB58955C-8D90-4E8D-AF4D-0CC9CD7BFB71}" dt="2022-11-28T07:21:55.861" v="482"/>
          <ac:spMkLst>
            <pc:docMk/>
            <pc:sldMk cId="2087075416" sldId="268"/>
            <ac:spMk id="8" creationId="{B95B9BA8-1D69-4796-85F5-B6D0BD52354B}"/>
          </ac:spMkLst>
        </pc:spChg>
        <pc:spChg chg="add">
          <ac:chgData name="VINCENT KIPLANGAT CHERUIYOT" userId="ba5d9b4d273359db" providerId="Windows Live" clId="Web-{EB58955C-8D90-4E8D-AF4D-0CC9CD7BFB71}" dt="2022-11-28T07:21:55.861" v="482"/>
          <ac:spMkLst>
            <pc:docMk/>
            <pc:sldMk cId="2087075416" sldId="268"/>
            <ac:spMk id="10" creationId="{A9FEAAE4-608F-4DE6-97B4-51573869A30B}"/>
          </ac:spMkLst>
        </pc:spChg>
        <pc:grpChg chg="add">
          <ac:chgData name="VINCENT KIPLANGAT CHERUIYOT" userId="ba5d9b4d273359db" providerId="Windows Live" clId="Web-{EB58955C-8D90-4E8D-AF4D-0CC9CD7BFB71}" dt="2022-11-28T07:21:55.861" v="482"/>
          <ac:grpSpMkLst>
            <pc:docMk/>
            <pc:sldMk cId="2087075416" sldId="268"/>
            <ac:grpSpMk id="12" creationId="{1C03C1F1-33AC-4C16-AD56-DD6382C36967}"/>
          </ac:grpSpMkLst>
        </pc:grpChg>
      </pc:sldChg>
    </pc:docChg>
  </pc:docChgLst>
  <pc:docChgLst>
    <pc:chgData name="VINCENT KIPLANGAT CHERUIYOT" userId="ba5d9b4d273359db" providerId="Windows Live" clId="Web-{9071765C-CA1A-4D0C-AC1C-56F90A8D1463}"/>
    <pc:docChg chg="addSld modSld addMainMaster delMainMaster">
      <pc:chgData name="VINCENT KIPLANGAT CHERUIYOT" userId="ba5d9b4d273359db" providerId="Windows Live" clId="Web-{9071765C-CA1A-4D0C-AC1C-56F90A8D1463}" dt="2022-11-25T10:16:54.146" v="145" actId="20577"/>
      <pc:docMkLst>
        <pc:docMk/>
      </pc:docMkLst>
      <pc:sldChg chg="addSp modSp mod setBg modClrScheme chgLayout">
        <pc:chgData name="VINCENT KIPLANGAT CHERUIYOT" userId="ba5d9b4d273359db" providerId="Windows Live" clId="Web-{9071765C-CA1A-4D0C-AC1C-56F90A8D1463}" dt="2022-11-25T09:23:28.380" v="49" actId="20577"/>
        <pc:sldMkLst>
          <pc:docMk/>
          <pc:sldMk cId="109857222" sldId="256"/>
        </pc:sldMkLst>
        <pc:spChg chg="mod">
          <ac:chgData name="VINCENT KIPLANGAT CHERUIYOT" userId="ba5d9b4d273359db" providerId="Windows Live" clId="Web-{9071765C-CA1A-4D0C-AC1C-56F90A8D1463}" dt="2022-11-25T09:23:28.380" v="49" actId="20577"/>
          <ac:spMkLst>
            <pc:docMk/>
            <pc:sldMk cId="109857222" sldId="256"/>
            <ac:spMk id="2" creationId="{00000000-0000-0000-0000-000000000000}"/>
          </ac:spMkLst>
        </pc:spChg>
        <pc:spChg chg="mod">
          <ac:chgData name="VINCENT KIPLANGAT CHERUIYOT" userId="ba5d9b4d273359db" providerId="Windows Live" clId="Web-{9071765C-CA1A-4D0C-AC1C-56F90A8D1463}" dt="2022-11-25T09:23:12.833" v="43"/>
          <ac:spMkLst>
            <pc:docMk/>
            <pc:sldMk cId="109857222" sldId="256"/>
            <ac:spMk id="3" creationId="{00000000-0000-0000-0000-000000000000}"/>
          </ac:spMkLst>
        </pc:spChg>
        <pc:spChg chg="add">
          <ac:chgData name="VINCENT KIPLANGAT CHERUIYOT" userId="ba5d9b4d273359db" providerId="Windows Live" clId="Web-{9071765C-CA1A-4D0C-AC1C-56F90A8D1463}" dt="2022-11-25T09:23:12.833" v="43"/>
          <ac:spMkLst>
            <pc:docMk/>
            <pc:sldMk cId="109857222" sldId="256"/>
            <ac:spMk id="9" creationId="{9B37791B-B040-4694-BFDC-8DD132D86E8E}"/>
          </ac:spMkLst>
        </pc:spChg>
        <pc:grpChg chg="add">
          <ac:chgData name="VINCENT KIPLANGAT CHERUIYOT" userId="ba5d9b4d273359db" providerId="Windows Live" clId="Web-{9071765C-CA1A-4D0C-AC1C-56F90A8D1463}" dt="2022-11-25T09:23:12.833" v="43"/>
          <ac:grpSpMkLst>
            <pc:docMk/>
            <pc:sldMk cId="109857222" sldId="256"/>
            <ac:grpSpMk id="11" creationId="{4252769E-B9F0-4068-A645-5BBEF16E9C28}"/>
          </ac:grpSpMkLst>
        </pc:grpChg>
        <pc:picChg chg="add">
          <ac:chgData name="VINCENT KIPLANGAT CHERUIYOT" userId="ba5d9b4d273359db" providerId="Windows Live" clId="Web-{9071765C-CA1A-4D0C-AC1C-56F90A8D1463}" dt="2022-11-25T09:23:12.833" v="43"/>
          <ac:picMkLst>
            <pc:docMk/>
            <pc:sldMk cId="109857222" sldId="256"/>
            <ac:picMk id="4" creationId="{8FBD0C3F-7C17-F004-F89F-C9122A897F32}"/>
          </ac:picMkLst>
        </pc:picChg>
      </pc:sldChg>
      <pc:sldChg chg="addSp modSp new mod setBg">
        <pc:chgData name="VINCENT KIPLANGAT CHERUIYOT" userId="ba5d9b4d273359db" providerId="Windows Live" clId="Web-{9071765C-CA1A-4D0C-AC1C-56F90A8D1463}" dt="2022-11-25T10:01:22.880" v="126"/>
        <pc:sldMkLst>
          <pc:docMk/>
          <pc:sldMk cId="2688638593" sldId="257"/>
        </pc:sldMkLst>
        <pc:spChg chg="mod">
          <ac:chgData name="VINCENT KIPLANGAT CHERUIYOT" userId="ba5d9b4d273359db" providerId="Windows Live" clId="Web-{9071765C-CA1A-4D0C-AC1C-56F90A8D1463}" dt="2022-11-25T10:01:22.880" v="126"/>
          <ac:spMkLst>
            <pc:docMk/>
            <pc:sldMk cId="2688638593" sldId="257"/>
            <ac:spMk id="2" creationId="{7A15A930-50E3-DF45-B0E1-3B7AE339B2FC}"/>
          </ac:spMkLst>
        </pc:spChg>
        <pc:spChg chg="mod">
          <ac:chgData name="VINCENT KIPLANGAT CHERUIYOT" userId="ba5d9b4d273359db" providerId="Windows Live" clId="Web-{9071765C-CA1A-4D0C-AC1C-56F90A8D1463}" dt="2022-11-25T10:01:22.880" v="126"/>
          <ac:spMkLst>
            <pc:docMk/>
            <pc:sldMk cId="2688638593" sldId="257"/>
            <ac:spMk id="3" creationId="{5A67B8B8-9085-2D26-7DED-81CB02B97FF8}"/>
          </ac:spMkLst>
        </pc:spChg>
        <pc:spChg chg="add">
          <ac:chgData name="VINCENT KIPLANGAT CHERUIYOT" userId="ba5d9b4d273359db" providerId="Windows Live" clId="Web-{9071765C-CA1A-4D0C-AC1C-56F90A8D1463}" dt="2022-11-25T10:01:22.880" v="126"/>
          <ac:spMkLst>
            <pc:docMk/>
            <pc:sldMk cId="2688638593" sldId="257"/>
            <ac:spMk id="9" creationId="{B95B9BA8-1D69-4796-85F5-B6D0BD52354B}"/>
          </ac:spMkLst>
        </pc:spChg>
        <pc:grpChg chg="add">
          <ac:chgData name="VINCENT KIPLANGAT CHERUIYOT" userId="ba5d9b4d273359db" providerId="Windows Live" clId="Web-{9071765C-CA1A-4D0C-AC1C-56F90A8D1463}" dt="2022-11-25T10:01:22.880" v="126"/>
          <ac:grpSpMkLst>
            <pc:docMk/>
            <pc:sldMk cId="2688638593" sldId="257"/>
            <ac:grpSpMk id="11" creationId="{6A15AA18-4B71-46A7-A76C-9CF96DE14FA1}"/>
          </ac:grpSpMkLst>
        </pc:grpChg>
        <pc:picChg chg="add mod">
          <ac:chgData name="VINCENT KIPLANGAT CHERUIYOT" userId="ba5d9b4d273359db" providerId="Windows Live" clId="Web-{9071765C-CA1A-4D0C-AC1C-56F90A8D1463}" dt="2022-11-25T10:01:22.880" v="126"/>
          <ac:picMkLst>
            <pc:docMk/>
            <pc:sldMk cId="2688638593" sldId="257"/>
            <ac:picMk id="4" creationId="{D48A9E55-D96A-BB5F-1E92-2B2438C871C8}"/>
          </ac:picMkLst>
        </pc:picChg>
      </pc:sldChg>
      <pc:sldChg chg="modSp new modNotes">
        <pc:chgData name="VINCENT KIPLANGAT CHERUIYOT" userId="ba5d9b4d273359db" providerId="Windows Live" clId="Web-{9071765C-CA1A-4D0C-AC1C-56F90A8D1463}" dt="2022-11-25T10:15:30.172" v="142"/>
        <pc:sldMkLst>
          <pc:docMk/>
          <pc:sldMk cId="4049252440" sldId="258"/>
        </pc:sldMkLst>
        <pc:spChg chg="mod">
          <ac:chgData name="VINCENT KIPLANGAT CHERUIYOT" userId="ba5d9b4d273359db" providerId="Windows Live" clId="Web-{9071765C-CA1A-4D0C-AC1C-56F90A8D1463}" dt="2022-11-25T10:01:48.882" v="129" actId="20577"/>
          <ac:spMkLst>
            <pc:docMk/>
            <pc:sldMk cId="4049252440" sldId="258"/>
            <ac:spMk id="2" creationId="{A333A47B-7731-BC81-6A15-B9BA3BD5F165}"/>
          </ac:spMkLst>
        </pc:spChg>
        <pc:spChg chg="mod">
          <ac:chgData name="VINCENT KIPLANGAT CHERUIYOT" userId="ba5d9b4d273359db" providerId="Windows Live" clId="Web-{9071765C-CA1A-4D0C-AC1C-56F90A8D1463}" dt="2022-11-25T10:15:27.796" v="141" actId="20577"/>
          <ac:spMkLst>
            <pc:docMk/>
            <pc:sldMk cId="4049252440" sldId="258"/>
            <ac:spMk id="3" creationId="{0B7E17B8-14BD-6E69-469E-6E91980E2069}"/>
          </ac:spMkLst>
        </pc:spChg>
      </pc:sldChg>
      <pc:sldChg chg="modSp new">
        <pc:chgData name="VINCENT KIPLANGAT CHERUIYOT" userId="ba5d9b4d273359db" providerId="Windows Live" clId="Web-{9071765C-CA1A-4D0C-AC1C-56F90A8D1463}" dt="2022-11-25T10:16:54.146" v="145" actId="20577"/>
        <pc:sldMkLst>
          <pc:docMk/>
          <pc:sldMk cId="3791286652" sldId="259"/>
        </pc:sldMkLst>
        <pc:spChg chg="mod">
          <ac:chgData name="VINCENT KIPLANGAT CHERUIYOT" userId="ba5d9b4d273359db" providerId="Windows Live" clId="Web-{9071765C-CA1A-4D0C-AC1C-56F90A8D1463}" dt="2022-11-25T10:16:54.146" v="145" actId="20577"/>
          <ac:spMkLst>
            <pc:docMk/>
            <pc:sldMk cId="3791286652" sldId="259"/>
            <ac:spMk id="2" creationId="{D51BBA97-A15D-DDB0-0FD6-94D189B3E476}"/>
          </ac:spMkLst>
        </pc:spChg>
      </pc:sldChg>
      <pc:sldMasterChg chg="del delSldLayout">
        <pc:chgData name="VINCENT KIPLANGAT CHERUIYOT" userId="ba5d9b4d273359db" providerId="Windows Live" clId="Web-{9071765C-CA1A-4D0C-AC1C-56F90A8D1463}" dt="2022-11-25T09:23:12.833" v="43"/>
        <pc:sldMasterMkLst>
          <pc:docMk/>
          <pc:sldMasterMk cId="2460954070" sldId="2147483660"/>
        </pc:sldMasterMkLst>
        <pc:sldLayoutChg chg="del">
          <pc:chgData name="VINCENT KIPLANGAT CHERUIYOT" userId="ba5d9b4d273359db" providerId="Windows Live" clId="Web-{9071765C-CA1A-4D0C-AC1C-56F90A8D1463}" dt="2022-11-25T09:23:12.833" v="43"/>
          <pc:sldLayoutMkLst>
            <pc:docMk/>
            <pc:sldMasterMk cId="2460954070" sldId="2147483660"/>
            <pc:sldLayoutMk cId="2385387890" sldId="2147483661"/>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949138452" sldId="2147483662"/>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2591524520" sldId="2147483663"/>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1203092039" sldId="2147483664"/>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3733172339" sldId="2147483665"/>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3210312558" sldId="2147483666"/>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3146388984" sldId="2147483667"/>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3171841454" sldId="2147483668"/>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1718958274" sldId="2147483669"/>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2202905451" sldId="2147483670"/>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3479445657" sldId="2147483671"/>
          </pc:sldLayoutMkLst>
        </pc:sldLayoutChg>
      </pc:sldMasterChg>
      <pc:sldMasterChg chg="add addSldLayout">
        <pc:chgData name="VINCENT KIPLANGAT CHERUIYOT" userId="ba5d9b4d273359db" providerId="Windows Live" clId="Web-{9071765C-CA1A-4D0C-AC1C-56F90A8D1463}" dt="2022-11-25T09:23:12.833" v="43"/>
        <pc:sldMasterMkLst>
          <pc:docMk/>
          <pc:sldMasterMk cId="3411733530" sldId="2147483738"/>
        </pc:sldMasterMkLst>
        <pc:sldLayoutChg chg="add">
          <pc:chgData name="VINCENT KIPLANGAT CHERUIYOT" userId="ba5d9b4d273359db" providerId="Windows Live" clId="Web-{9071765C-CA1A-4D0C-AC1C-56F90A8D1463}" dt="2022-11-25T09:23:12.833" v="43"/>
          <pc:sldLayoutMkLst>
            <pc:docMk/>
            <pc:sldMasterMk cId="3411733530" sldId="2147483738"/>
            <pc:sldLayoutMk cId="1054169198" sldId="2147483727"/>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3468438936" sldId="2147483728"/>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1455513406" sldId="2147483729"/>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3450225642" sldId="2147483730"/>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2915585841" sldId="2147483731"/>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2641617203" sldId="2147483732"/>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1540855051" sldId="2147483733"/>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3415777038" sldId="2147483734"/>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1643528839" sldId="2147483735"/>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3505553591" sldId="2147483736"/>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3503338107" sldId="2147483737"/>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8181C6-4ADA-499D-9731-F8BA1518474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3E16A2A-9A79-4D4A-A357-6245F298EE24}">
      <dgm:prSet/>
      <dgm:spPr/>
      <dgm:t>
        <a:bodyPr/>
        <a:lstStyle/>
        <a:p>
          <a:r>
            <a:rPr lang="en-US"/>
            <a:t>Workers who interact with customers have the opportunity to infuse their character into corporate, while those who excel at it makes organizations distinctive. Maintaining ones staff content is essential to maintaining a decent image because they act as ones company's brand advocates (Kurtzman, 2017).</a:t>
          </a:r>
        </a:p>
      </dgm:t>
    </dgm:pt>
    <dgm:pt modelId="{028EF309-DB7A-4F46-A87A-9AC616661FBA}" type="parTrans" cxnId="{97ADBC1D-781E-4E5C-B4BD-7D96E04C795B}">
      <dgm:prSet/>
      <dgm:spPr/>
      <dgm:t>
        <a:bodyPr/>
        <a:lstStyle/>
        <a:p>
          <a:endParaRPr lang="en-US"/>
        </a:p>
      </dgm:t>
    </dgm:pt>
    <dgm:pt modelId="{64AF226C-C0E4-4617-B189-217650E7C908}" type="sibTrans" cxnId="{97ADBC1D-781E-4E5C-B4BD-7D96E04C795B}">
      <dgm:prSet phldrT="01"/>
      <dgm:spPr/>
      <dgm:t>
        <a:bodyPr/>
        <a:lstStyle/>
        <a:p>
          <a:endParaRPr lang="en-US"/>
        </a:p>
      </dgm:t>
    </dgm:pt>
    <dgm:pt modelId="{5B50B7B8-2BCA-44B1-AC0F-0852313D14C3}">
      <dgm:prSet/>
      <dgm:spPr/>
      <dgm:t>
        <a:bodyPr/>
        <a:lstStyle/>
        <a:p>
          <a:r>
            <a:rPr lang="en-US"/>
            <a:t>Workers who feel as if they're a part of the squad are appreciative to work in the office and believe those who get a viewpoint as well as an intention there. Such individuals seem to be more driven than most others and therefore have a similar objective to the purpose of the company.</a:t>
          </a:r>
        </a:p>
      </dgm:t>
    </dgm:pt>
    <dgm:pt modelId="{AF38534B-6051-4182-9735-C1940B009937}" type="parTrans" cxnId="{600DA892-408A-4FC8-8727-74F9F8346F4D}">
      <dgm:prSet/>
      <dgm:spPr/>
      <dgm:t>
        <a:bodyPr/>
        <a:lstStyle/>
        <a:p>
          <a:endParaRPr lang="en-US"/>
        </a:p>
      </dgm:t>
    </dgm:pt>
    <dgm:pt modelId="{7F830055-4845-4E9C-A608-30E904A1CF33}" type="sibTrans" cxnId="{600DA892-408A-4FC8-8727-74F9F8346F4D}">
      <dgm:prSet phldrT="02"/>
      <dgm:spPr/>
      <dgm:t>
        <a:bodyPr/>
        <a:lstStyle/>
        <a:p>
          <a:endParaRPr lang="en-US"/>
        </a:p>
      </dgm:t>
    </dgm:pt>
    <dgm:pt modelId="{04CADCC8-1DB1-4601-BFF3-5BEFB102C0FA}">
      <dgm:prSet/>
      <dgm:spPr/>
      <dgm:t>
        <a:bodyPr/>
        <a:lstStyle/>
        <a:p>
          <a:r>
            <a:rPr lang="en-US"/>
            <a:t>Top talent must be recruited, developed, and kept by service businesses. A new employee needs time to develop into a good standard and understanding.</a:t>
          </a:r>
        </a:p>
      </dgm:t>
    </dgm:pt>
    <dgm:pt modelId="{B4A3055F-FCCC-439F-9B60-4452A1E901F9}" type="parTrans" cxnId="{3A1A6095-6553-4162-9810-B6BC3A871B61}">
      <dgm:prSet/>
      <dgm:spPr/>
      <dgm:t>
        <a:bodyPr/>
        <a:lstStyle/>
        <a:p>
          <a:endParaRPr lang="en-US"/>
        </a:p>
      </dgm:t>
    </dgm:pt>
    <dgm:pt modelId="{C11A8E93-3452-4B22-ADEB-DE8A4950D65B}" type="sibTrans" cxnId="{3A1A6095-6553-4162-9810-B6BC3A871B61}">
      <dgm:prSet phldrT="03"/>
      <dgm:spPr/>
      <dgm:t>
        <a:bodyPr/>
        <a:lstStyle/>
        <a:p>
          <a:endParaRPr lang="en-US"/>
        </a:p>
      </dgm:t>
    </dgm:pt>
    <dgm:pt modelId="{489CF4A3-2B6C-4601-A62B-620BFCD44E0C}" type="pres">
      <dgm:prSet presAssocID="{028181C6-4ADA-499D-9731-F8BA15184748}" presName="linear" presStyleCnt="0">
        <dgm:presLayoutVars>
          <dgm:animLvl val="lvl"/>
          <dgm:resizeHandles val="exact"/>
        </dgm:presLayoutVars>
      </dgm:prSet>
      <dgm:spPr/>
    </dgm:pt>
    <dgm:pt modelId="{923A3CFB-6E0E-484F-8386-CD2C8CBCCD05}" type="pres">
      <dgm:prSet presAssocID="{B3E16A2A-9A79-4D4A-A357-6245F298EE24}" presName="parentText" presStyleLbl="node1" presStyleIdx="0" presStyleCnt="3">
        <dgm:presLayoutVars>
          <dgm:chMax val="0"/>
          <dgm:bulletEnabled val="1"/>
        </dgm:presLayoutVars>
      </dgm:prSet>
      <dgm:spPr/>
    </dgm:pt>
    <dgm:pt modelId="{827ED91D-F0B4-4A30-8D24-8C90990F2D32}" type="pres">
      <dgm:prSet presAssocID="{64AF226C-C0E4-4617-B189-217650E7C908}" presName="spacer" presStyleCnt="0"/>
      <dgm:spPr/>
    </dgm:pt>
    <dgm:pt modelId="{B3189DE9-2667-46C1-BF05-154BE1FC0A78}" type="pres">
      <dgm:prSet presAssocID="{5B50B7B8-2BCA-44B1-AC0F-0852313D14C3}" presName="parentText" presStyleLbl="node1" presStyleIdx="1" presStyleCnt="3">
        <dgm:presLayoutVars>
          <dgm:chMax val="0"/>
          <dgm:bulletEnabled val="1"/>
        </dgm:presLayoutVars>
      </dgm:prSet>
      <dgm:spPr/>
    </dgm:pt>
    <dgm:pt modelId="{627A5A4E-FD6D-4E15-A2E6-D1E889CC5EFD}" type="pres">
      <dgm:prSet presAssocID="{7F830055-4845-4E9C-A608-30E904A1CF33}" presName="spacer" presStyleCnt="0"/>
      <dgm:spPr/>
    </dgm:pt>
    <dgm:pt modelId="{F2558488-E1B0-4733-91B6-806D39A8D618}" type="pres">
      <dgm:prSet presAssocID="{04CADCC8-1DB1-4601-BFF3-5BEFB102C0FA}" presName="parentText" presStyleLbl="node1" presStyleIdx="2" presStyleCnt="3">
        <dgm:presLayoutVars>
          <dgm:chMax val="0"/>
          <dgm:bulletEnabled val="1"/>
        </dgm:presLayoutVars>
      </dgm:prSet>
      <dgm:spPr/>
    </dgm:pt>
  </dgm:ptLst>
  <dgm:cxnLst>
    <dgm:cxn modelId="{97ADBC1D-781E-4E5C-B4BD-7D96E04C795B}" srcId="{028181C6-4ADA-499D-9731-F8BA15184748}" destId="{B3E16A2A-9A79-4D4A-A357-6245F298EE24}" srcOrd="0" destOrd="0" parTransId="{028EF309-DB7A-4F46-A87A-9AC616661FBA}" sibTransId="{64AF226C-C0E4-4617-B189-217650E7C908}"/>
    <dgm:cxn modelId="{8D77335B-FDDC-41DB-9EFD-102E8EE416DF}" type="presOf" srcId="{5B50B7B8-2BCA-44B1-AC0F-0852313D14C3}" destId="{B3189DE9-2667-46C1-BF05-154BE1FC0A78}" srcOrd="0" destOrd="0" presId="urn:microsoft.com/office/officeart/2005/8/layout/vList2"/>
    <dgm:cxn modelId="{16B26B79-F5A9-4609-AD33-397465C95B17}" type="presOf" srcId="{04CADCC8-1DB1-4601-BFF3-5BEFB102C0FA}" destId="{F2558488-E1B0-4733-91B6-806D39A8D618}" srcOrd="0" destOrd="0" presId="urn:microsoft.com/office/officeart/2005/8/layout/vList2"/>
    <dgm:cxn modelId="{600DA892-408A-4FC8-8727-74F9F8346F4D}" srcId="{028181C6-4ADA-499D-9731-F8BA15184748}" destId="{5B50B7B8-2BCA-44B1-AC0F-0852313D14C3}" srcOrd="1" destOrd="0" parTransId="{AF38534B-6051-4182-9735-C1940B009937}" sibTransId="{7F830055-4845-4E9C-A608-30E904A1CF33}"/>
    <dgm:cxn modelId="{3A1A6095-6553-4162-9810-B6BC3A871B61}" srcId="{028181C6-4ADA-499D-9731-F8BA15184748}" destId="{04CADCC8-1DB1-4601-BFF3-5BEFB102C0FA}" srcOrd="2" destOrd="0" parTransId="{B4A3055F-FCCC-439F-9B60-4452A1E901F9}" sibTransId="{C11A8E93-3452-4B22-ADEB-DE8A4950D65B}"/>
    <dgm:cxn modelId="{A192A8BF-5233-446B-BAF8-92DAA9945A52}" type="presOf" srcId="{B3E16A2A-9A79-4D4A-A357-6245F298EE24}" destId="{923A3CFB-6E0E-484F-8386-CD2C8CBCCD05}" srcOrd="0" destOrd="0" presId="urn:microsoft.com/office/officeart/2005/8/layout/vList2"/>
    <dgm:cxn modelId="{192EA1C4-29B1-4EA3-AD24-985E0AC3E163}" type="presOf" srcId="{028181C6-4ADA-499D-9731-F8BA15184748}" destId="{489CF4A3-2B6C-4601-A62B-620BFCD44E0C}" srcOrd="0" destOrd="0" presId="urn:microsoft.com/office/officeart/2005/8/layout/vList2"/>
    <dgm:cxn modelId="{FA95C750-A8C9-44F3-9DD1-AECD2C795BD9}" type="presParOf" srcId="{489CF4A3-2B6C-4601-A62B-620BFCD44E0C}" destId="{923A3CFB-6E0E-484F-8386-CD2C8CBCCD05}" srcOrd="0" destOrd="0" presId="urn:microsoft.com/office/officeart/2005/8/layout/vList2"/>
    <dgm:cxn modelId="{A18C2622-EA40-4121-98C9-07DBCCB8CF6E}" type="presParOf" srcId="{489CF4A3-2B6C-4601-A62B-620BFCD44E0C}" destId="{827ED91D-F0B4-4A30-8D24-8C90990F2D32}" srcOrd="1" destOrd="0" presId="urn:microsoft.com/office/officeart/2005/8/layout/vList2"/>
    <dgm:cxn modelId="{38A63B19-F14B-4C84-BB87-378A8FA88A90}" type="presParOf" srcId="{489CF4A3-2B6C-4601-A62B-620BFCD44E0C}" destId="{B3189DE9-2667-46C1-BF05-154BE1FC0A78}" srcOrd="2" destOrd="0" presId="urn:microsoft.com/office/officeart/2005/8/layout/vList2"/>
    <dgm:cxn modelId="{9014F9AF-B944-4C4D-A8D4-20E1A12A0EB9}" type="presParOf" srcId="{489CF4A3-2B6C-4601-A62B-620BFCD44E0C}" destId="{627A5A4E-FD6D-4E15-A2E6-D1E889CC5EFD}" srcOrd="3" destOrd="0" presId="urn:microsoft.com/office/officeart/2005/8/layout/vList2"/>
    <dgm:cxn modelId="{D4442B7F-281B-4C4F-A668-4120FB2E828F}" type="presParOf" srcId="{489CF4A3-2B6C-4601-A62B-620BFCD44E0C}" destId="{F2558488-E1B0-4733-91B6-806D39A8D61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3A3CFB-6E0E-484F-8386-CD2C8CBCCD05}">
      <dsp:nvSpPr>
        <dsp:cNvPr id="0" name=""/>
        <dsp:cNvSpPr/>
      </dsp:nvSpPr>
      <dsp:spPr>
        <a:xfrm>
          <a:off x="0" y="547763"/>
          <a:ext cx="6858000" cy="13852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Workers who interact with customers have the opportunity to infuse their character into corporate, while those who excel at it makes organizations distinctive. Maintaining ones staff content is essential to maintaining a decent image because they act as ones company's brand advocates (Kurtzman, 2017).</a:t>
          </a:r>
        </a:p>
      </dsp:txBody>
      <dsp:txXfrm>
        <a:off x="67624" y="615387"/>
        <a:ext cx="6722752" cy="1250031"/>
      </dsp:txXfrm>
    </dsp:sp>
    <dsp:sp modelId="{B3189DE9-2667-46C1-BF05-154BE1FC0A78}">
      <dsp:nvSpPr>
        <dsp:cNvPr id="0" name=""/>
        <dsp:cNvSpPr/>
      </dsp:nvSpPr>
      <dsp:spPr>
        <a:xfrm>
          <a:off x="0" y="1979123"/>
          <a:ext cx="6858000" cy="1385279"/>
        </a:xfrm>
        <a:prstGeom prst="roundRect">
          <a:avLst/>
        </a:prstGeom>
        <a:solidFill>
          <a:schemeClr val="accent5">
            <a:hueOff val="-746833"/>
            <a:satOff val="5332"/>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Workers who feel as if they're a part of the squad are appreciative to work in the office and believe those who get a viewpoint as well as an intention there. Such individuals seem to be more driven than most others and therefore have a similar objective to the purpose of the company.</a:t>
          </a:r>
        </a:p>
      </dsp:txBody>
      <dsp:txXfrm>
        <a:off x="67624" y="2046747"/>
        <a:ext cx="6722752" cy="1250031"/>
      </dsp:txXfrm>
    </dsp:sp>
    <dsp:sp modelId="{F2558488-E1B0-4733-91B6-806D39A8D618}">
      <dsp:nvSpPr>
        <dsp:cNvPr id="0" name=""/>
        <dsp:cNvSpPr/>
      </dsp:nvSpPr>
      <dsp:spPr>
        <a:xfrm>
          <a:off x="0" y="3410483"/>
          <a:ext cx="6858000" cy="1385279"/>
        </a:xfrm>
        <a:prstGeom prst="roundRect">
          <a:avLst/>
        </a:prstGeom>
        <a:solidFill>
          <a:schemeClr val="accent5">
            <a:hueOff val="-1493666"/>
            <a:satOff val="10663"/>
            <a:lumOff val="-31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Top talent must be recruited, developed, and kept by service businesses. A new employee needs time to develop into a good standard and understanding.</a:t>
          </a:r>
        </a:p>
      </dsp:txBody>
      <dsp:txXfrm>
        <a:off x="67624" y="3478107"/>
        <a:ext cx="6722752" cy="125003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46A99E-BD34-4E9B-9A71-85CD6A92900F}" type="datetimeFigureOut">
              <a:t>11/27/2022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1EE052-9736-4A41-9CC5-F6267F3A1BDD}" type="slidenum">
              <a:t>‹#›</a:t>
            </a:fld>
            <a:endParaRPr lang="en-US"/>
          </a:p>
        </p:txBody>
      </p:sp>
    </p:spTree>
    <p:extLst>
      <p:ext uri="{BB962C8B-B14F-4D97-AF65-F5344CB8AC3E}">
        <p14:creationId xmlns:p14="http://schemas.microsoft.com/office/powerpoint/2010/main" val="1473549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effort to </a:t>
            </a:r>
            <a:r>
              <a:rPr lang="en-US" dirty="0" err="1"/>
              <a:t>improvestaff</a:t>
            </a:r>
            <a:r>
              <a:rPr lang="en-US" dirty="0"/>
              <a:t> engagement in the hotel industry:</a:t>
            </a:r>
          </a:p>
          <a:p>
            <a:r>
              <a:rPr lang="en-US" dirty="0"/>
              <a:t>Make their jobs more enjoyable; this would encourage workers to enjoy coming to working.</a:t>
            </a:r>
          </a:p>
          <a:p>
            <a:r>
              <a:rPr lang="en-US" dirty="0"/>
              <a:t>Praise your staff for their efforts </a:t>
            </a:r>
          </a:p>
          <a:p>
            <a:r>
              <a:rPr lang="en-US" dirty="0"/>
              <a:t>Let your workers understand they are appreciated. For instance, standing up with them in this same case of a crisis a discourteous client, </a:t>
            </a:r>
          </a:p>
          <a:p>
            <a:r>
              <a:rPr lang="en-US" dirty="0"/>
              <a:t>There ought to be students in the form. Staff members who have received the adequate training are more likely to perform a great job even going above and beyond.</a:t>
            </a:r>
          </a:p>
          <a:p>
            <a:r>
              <a:rPr lang="en-US" dirty="0"/>
              <a:t>Syncing personal objectives to organizational ones will make staff feel accomplished by informing them how their particular objective contributes to the fulfillment of overall objectives.</a:t>
            </a:r>
          </a:p>
          <a:p>
            <a:r>
              <a:rPr lang="en-US" dirty="0"/>
              <a:t>Consider sharing the firm's achievements and inform the staff of its progress.</a:t>
            </a:r>
          </a:p>
        </p:txBody>
      </p:sp>
      <p:sp>
        <p:nvSpPr>
          <p:cNvPr id="4" name="Slide Number Placeholder 3"/>
          <p:cNvSpPr>
            <a:spLocks noGrp="1"/>
          </p:cNvSpPr>
          <p:nvPr>
            <p:ph type="sldNum" sz="quarter" idx="5"/>
          </p:nvPr>
        </p:nvSpPr>
        <p:spPr/>
        <p:txBody>
          <a:bodyPr/>
          <a:lstStyle/>
          <a:p>
            <a:fld id="{511EE052-9736-4A41-9CC5-F6267F3A1BDD}" type="slidenum">
              <a:t>3</a:t>
            </a:fld>
            <a:endParaRPr lang="en-US"/>
          </a:p>
        </p:txBody>
      </p:sp>
    </p:spTree>
    <p:extLst>
      <p:ext uri="{BB962C8B-B14F-4D97-AF65-F5344CB8AC3E}">
        <p14:creationId xmlns:p14="http://schemas.microsoft.com/office/powerpoint/2010/main" val="11327096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wonderful waiters would then inspire consumers to search additional menu options  which will raise profits, and a wonderful work station representative will become more accommodating and entice customers to come back, which would generate leads and promote customer retention. Because the hotel sector is focused on consistently delivering, your staff members are ones the exclusive spokespersons. Each mistake might make the distinction among a satisfied and enraged client. Encountered, qualified workers are better equipped to give highest quality care potential with ease, as well as keeping people involved is the key to keeping people on staff and happy to one‘s jobs (Kurtzman, 2017).</a:t>
            </a:r>
          </a:p>
        </p:txBody>
      </p:sp>
      <p:sp>
        <p:nvSpPr>
          <p:cNvPr id="4" name="Slide Number Placeholder 3"/>
          <p:cNvSpPr>
            <a:spLocks noGrp="1"/>
          </p:cNvSpPr>
          <p:nvPr>
            <p:ph type="sldNum" sz="quarter" idx="5"/>
          </p:nvPr>
        </p:nvSpPr>
        <p:spPr/>
        <p:txBody>
          <a:bodyPr/>
          <a:lstStyle/>
          <a:p>
            <a:fld id="{511EE052-9736-4A41-9CC5-F6267F3A1BDD}" type="slidenum">
              <a:rPr lang="en-US"/>
              <a:t>4</a:t>
            </a:fld>
            <a:endParaRPr lang="en-US"/>
          </a:p>
        </p:txBody>
      </p:sp>
    </p:spTree>
    <p:extLst>
      <p:ext uri="{BB962C8B-B14F-4D97-AF65-F5344CB8AC3E}">
        <p14:creationId xmlns:p14="http://schemas.microsoft.com/office/powerpoint/2010/main" val="3888910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performance management system is usually a road map for figuring out what motivates employees to be successful and content at employment. Every system uses overall </a:t>
            </a:r>
            <a:r>
              <a:rPr lang="en-US" dirty="0" err="1"/>
              <a:t>organisational</a:t>
            </a:r>
            <a:r>
              <a:rPr lang="en-US" dirty="0"/>
              <a:t> cognition as a foundation to assist businesses in creating their possession scheme for enhancing job satisfaction.</a:t>
            </a:r>
          </a:p>
        </p:txBody>
      </p:sp>
      <p:sp>
        <p:nvSpPr>
          <p:cNvPr id="4" name="Slide Number Placeholder 3"/>
          <p:cNvSpPr>
            <a:spLocks noGrp="1"/>
          </p:cNvSpPr>
          <p:nvPr>
            <p:ph type="sldNum" sz="quarter" idx="5"/>
          </p:nvPr>
        </p:nvSpPr>
        <p:spPr/>
        <p:txBody>
          <a:bodyPr/>
          <a:lstStyle/>
          <a:p>
            <a:fld id="{511EE052-9736-4A41-9CC5-F6267F3A1BDD}" type="slidenum">
              <a:rPr lang="en-US"/>
              <a:t>5</a:t>
            </a:fld>
            <a:endParaRPr lang="en-US"/>
          </a:p>
        </p:txBody>
      </p:sp>
    </p:spTree>
    <p:extLst>
      <p:ext uri="{BB962C8B-B14F-4D97-AF65-F5344CB8AC3E}">
        <p14:creationId xmlns:p14="http://schemas.microsoft.com/office/powerpoint/2010/main" val="30505095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People thrive at work when given more autonomy and inspiration. Give employees a sense of accountability to make their work even more satisfying. Lengthy professional careers and impressive educational backgrounds cannot foretell how someone will interact with the goals and objectives of your institution. Emphasis should be given to applicants who will enhance your society and who are enthused about the position (Surma et.al, 2021). </a:t>
            </a:r>
          </a:p>
        </p:txBody>
      </p:sp>
      <p:sp>
        <p:nvSpPr>
          <p:cNvPr id="4" name="Slide Number Placeholder 3"/>
          <p:cNvSpPr>
            <a:spLocks noGrp="1"/>
          </p:cNvSpPr>
          <p:nvPr>
            <p:ph type="sldNum" sz="quarter" idx="5"/>
          </p:nvPr>
        </p:nvSpPr>
        <p:spPr/>
        <p:txBody>
          <a:bodyPr/>
          <a:lstStyle/>
          <a:p>
            <a:fld id="{511EE052-9736-4A41-9CC5-F6267F3A1BDD}" type="slidenum">
              <a:rPr lang="en-US"/>
              <a:t>6</a:t>
            </a:fld>
            <a:endParaRPr lang="en-US"/>
          </a:p>
        </p:txBody>
      </p:sp>
    </p:spTree>
    <p:extLst>
      <p:ext uri="{BB962C8B-B14F-4D97-AF65-F5344CB8AC3E}">
        <p14:creationId xmlns:p14="http://schemas.microsoft.com/office/powerpoint/2010/main" val="13095835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One's talent management approach will succeed or fail based on supervisors. Line up perfectly and encourage leadership to involve your staff in such initiatives. Achievement and involvement are likely to enhance for supervisors who collaborate with their staff members and give constructive criticism. Groups should place a high priority on developing the most effective rulers conceivable considering the significance of supervisors to keep improving. Begin by selecting the appropriate supervisors. Conventional evaluations are just too structured and non - recurring to truly aid in the development of employees and bosses. </a:t>
            </a:r>
          </a:p>
        </p:txBody>
      </p:sp>
      <p:sp>
        <p:nvSpPr>
          <p:cNvPr id="4" name="Slide Number Placeholder 3"/>
          <p:cNvSpPr>
            <a:spLocks noGrp="1"/>
          </p:cNvSpPr>
          <p:nvPr>
            <p:ph type="sldNum" sz="quarter" idx="5"/>
          </p:nvPr>
        </p:nvSpPr>
        <p:spPr/>
        <p:txBody>
          <a:bodyPr/>
          <a:lstStyle/>
          <a:p>
            <a:fld id="{511EE052-9736-4A41-9CC5-F6267F3A1BDD}" type="slidenum">
              <a:rPr lang="en-US"/>
              <a:t>7</a:t>
            </a:fld>
            <a:endParaRPr lang="en-US"/>
          </a:p>
        </p:txBody>
      </p:sp>
    </p:spTree>
    <p:extLst>
      <p:ext uri="{BB962C8B-B14F-4D97-AF65-F5344CB8AC3E}">
        <p14:creationId xmlns:p14="http://schemas.microsoft.com/office/powerpoint/2010/main" val="30856084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must establish a welcoming, respectful, and appreciative atmosphere if you desire workers to love going to the workplace (whether it be online or personal) each day. Your staff members are really not automatons, and one‘s personal matters do not even end when they walk through the entrance hall. Recognize that your staff members occasionally experience rough moments, have more on their serving dish, or have task dispute. The benefits of creating an open corporate world would be felt by all. </a:t>
            </a:r>
            <a:endParaRPr lang="en-US"/>
          </a:p>
        </p:txBody>
      </p:sp>
      <p:sp>
        <p:nvSpPr>
          <p:cNvPr id="4" name="Slide Number Placeholder 3"/>
          <p:cNvSpPr>
            <a:spLocks noGrp="1"/>
          </p:cNvSpPr>
          <p:nvPr>
            <p:ph type="sldNum" sz="quarter" idx="5"/>
          </p:nvPr>
        </p:nvSpPr>
        <p:spPr/>
        <p:txBody>
          <a:bodyPr/>
          <a:lstStyle/>
          <a:p>
            <a:fld id="{511EE052-9736-4A41-9CC5-F6267F3A1BDD}" type="slidenum">
              <a:rPr lang="en-US"/>
              <a:t>8</a:t>
            </a:fld>
            <a:endParaRPr lang="en-US"/>
          </a:p>
        </p:txBody>
      </p:sp>
    </p:spTree>
    <p:extLst>
      <p:ext uri="{BB962C8B-B14F-4D97-AF65-F5344CB8AC3E}">
        <p14:creationId xmlns:p14="http://schemas.microsoft.com/office/powerpoint/2010/main" val="2337660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Stalled people lost motivation to complete their tasks. If workers don't feel as though one‘s careers are moving on at ones business, they'll probably start seeking employment elsewhere. Start giving staff members this same tools (a living allowance for one‘s schooling, for instance) and responsible to promote they need to grow their skills by themselves. </a:t>
            </a:r>
            <a:endParaRPr lang="en-US"/>
          </a:p>
        </p:txBody>
      </p:sp>
      <p:sp>
        <p:nvSpPr>
          <p:cNvPr id="4" name="Slide Number Placeholder 3"/>
          <p:cNvSpPr>
            <a:spLocks noGrp="1"/>
          </p:cNvSpPr>
          <p:nvPr>
            <p:ph type="sldNum" sz="quarter" idx="5"/>
          </p:nvPr>
        </p:nvSpPr>
        <p:spPr/>
        <p:txBody>
          <a:bodyPr/>
          <a:lstStyle/>
          <a:p>
            <a:fld id="{511EE052-9736-4A41-9CC5-F6267F3A1BDD}" type="slidenum">
              <a:rPr lang="en-US"/>
              <a:t>9</a:t>
            </a:fld>
            <a:endParaRPr lang="en-US"/>
          </a:p>
        </p:txBody>
      </p:sp>
    </p:spTree>
    <p:extLst>
      <p:ext uri="{BB962C8B-B14F-4D97-AF65-F5344CB8AC3E}">
        <p14:creationId xmlns:p14="http://schemas.microsoft.com/office/powerpoint/2010/main" val="3780584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Leadership which is dedicated to their workforce is the final and most crucial component. According to Deloitte's research, "quest firms strive to be the leader or 2nd in one‘s product category and also have three times better skills and 30 times elevated numbers of preservation." Rulers must devote funds and time to developing their teams. Growth and education also were noted as being essential, and yet time is also crucial. Concentrate on building a workplace atmosphere in which employees are eager to arrive at work—a location at which higher ups, managerial level, and corporate practices have all been aligned to accomplish the job the Deloitte prototype in order to increase staff morale. </a:t>
            </a:r>
            <a:endParaRPr lang="en-US"/>
          </a:p>
        </p:txBody>
      </p:sp>
      <p:sp>
        <p:nvSpPr>
          <p:cNvPr id="4" name="Slide Number Placeholder 3"/>
          <p:cNvSpPr>
            <a:spLocks noGrp="1"/>
          </p:cNvSpPr>
          <p:nvPr>
            <p:ph type="sldNum" sz="quarter" idx="5"/>
          </p:nvPr>
        </p:nvSpPr>
        <p:spPr/>
        <p:txBody>
          <a:bodyPr/>
          <a:lstStyle/>
          <a:p>
            <a:fld id="{511EE052-9736-4A41-9CC5-F6267F3A1BDD}" type="slidenum">
              <a:rPr lang="en-US"/>
              <a:t>10</a:t>
            </a:fld>
            <a:endParaRPr lang="en-US"/>
          </a:p>
        </p:txBody>
      </p:sp>
    </p:spTree>
    <p:extLst>
      <p:ext uri="{BB962C8B-B14F-4D97-AF65-F5344CB8AC3E}">
        <p14:creationId xmlns:p14="http://schemas.microsoft.com/office/powerpoint/2010/main" val="7369320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 colleagues are the thing that restaurant workers cite as the best facet of their jobs, according to Cvetkovic (2020), the food service industry through 7shifts research on. When people feel like they are part of a family, their engagement and enthusiasm for working together will also rise. Internal communications increase staff morale by 50%. Making team meals a ritual, hosting after-hours get-togethers for employees, or organizing birthday parties can all enhance the sense of community in one's workplace (Han, 2018).  Genuine competition can have a significant effect on job satisfaction, teamwork, and sales. Incentive members of the team when they surpass goals like continuing to increase sales promotions, reducing reservation wait times, or selling a specific menu item. Be creative with the prizes to begin making this same competition worthwhile. The winner may well be given access to things like festival tickets or a paid public vacation from work. Gamifying success is merely one creative method for maintaining employees intrigued (</a:t>
            </a:r>
            <a:r>
              <a:rPr lang="en-US" dirty="0" err="1"/>
              <a:t>Samantaray</a:t>
            </a:r>
            <a:r>
              <a:rPr lang="en-US" dirty="0"/>
              <a:t>, 2018).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511EE052-9736-4A41-9CC5-F6267F3A1BDD}" type="slidenum">
              <a:rPr lang="en-US"/>
              <a:t>11</a:t>
            </a:fld>
            <a:endParaRPr lang="en-US"/>
          </a:p>
        </p:txBody>
      </p:sp>
    </p:spTree>
    <p:extLst>
      <p:ext uri="{BB962C8B-B14F-4D97-AF65-F5344CB8AC3E}">
        <p14:creationId xmlns:p14="http://schemas.microsoft.com/office/powerpoint/2010/main" val="2341033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11/27/2022</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415777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11/27/2022</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643528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11/27/2022</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505553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11/27/2022</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503338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11/27/2022</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054169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11/27/2022</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468438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11/27/2022</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540855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11/27/2022</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455513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11/27/2022</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450225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11/27/2022</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15585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11/27/2022</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641617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900">
                <a:solidFill>
                  <a:schemeClr val="tx1"/>
                </a:solidFill>
              </a:defRPr>
            </a:lvl1pPr>
          </a:lstStyle>
          <a:p>
            <a:fld id="{F4D57BDD-E64A-4D27-8978-82FFCA18A12C}" type="datetimeFigureOut">
              <a:rPr lang="en-US" smtClean="0"/>
              <a:pPr/>
              <a:t>11/27/2022</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8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36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411733530"/>
      </p:ext>
    </p:extLst>
  </p:cSld>
  <p:clrMap bg1="dk1" tx1="lt1" bg2="dk2" tx2="lt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28" r:id="rId6"/>
    <p:sldLayoutId id="2147483733"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log.rewardian.com/why-is-employee-engagement-in-the-hospitality-industry-important"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blog.typsy.com/7-creative-ways-to-engage-hospitality-employe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FBD0C3F-7C17-F004-F89F-C9122A897F32}"/>
              </a:ext>
            </a:extLst>
          </p:cNvPr>
          <p:cNvPicPr>
            <a:picLocks noChangeAspect="1"/>
          </p:cNvPicPr>
          <p:nvPr/>
        </p:nvPicPr>
        <p:blipFill rotWithShape="1">
          <a:blip r:embed="rId2">
            <a:alphaModFix amt="50000"/>
          </a:blip>
          <a:srcRect t="11111" r="-2" b="-2"/>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11" name="Group 10">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2" name="Freeform: Shape 11">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761999" y="1514475"/>
            <a:ext cx="8381999" cy="1995487"/>
          </a:xfrm>
        </p:spPr>
        <p:txBody>
          <a:bodyPr>
            <a:normAutofit/>
          </a:bodyPr>
          <a:lstStyle/>
          <a:p>
            <a:pPr algn="l"/>
            <a:r>
              <a:rPr lang="en-US" sz="4400" dirty="0">
                <a:cs typeface="Calibri Light"/>
              </a:rPr>
              <a:t>Importance of employee engagement in the success of the hotel industry</a:t>
            </a:r>
            <a:endParaRPr lang="en-US" sz="4400" dirty="0"/>
          </a:p>
        </p:txBody>
      </p:sp>
      <p:sp>
        <p:nvSpPr>
          <p:cNvPr id="3" name="Subtitle 2"/>
          <p:cNvSpPr>
            <a:spLocks noGrp="1"/>
          </p:cNvSpPr>
          <p:nvPr>
            <p:ph type="subTitle" idx="1"/>
          </p:nvPr>
        </p:nvSpPr>
        <p:spPr>
          <a:xfrm>
            <a:off x="762000" y="3809999"/>
            <a:ext cx="8382000" cy="1338471"/>
          </a:xfrm>
        </p:spPr>
        <p:txBody>
          <a:bodyPr vert="horz" lIns="91440" tIns="45720" rIns="91440" bIns="45720" rtlCol="0">
            <a:normAutofit/>
          </a:bodyPr>
          <a:lstStyle/>
          <a:p>
            <a:pPr algn="l"/>
            <a:r>
              <a:rPr lang="en-US" dirty="0">
                <a:cs typeface="Calibri"/>
              </a:rPr>
              <a:t>Student name </a:t>
            </a:r>
            <a:endParaRPr lang="en-US">
              <a:cs typeface="Calibri"/>
            </a:endParaRPr>
          </a:p>
          <a:p>
            <a:pPr algn="l"/>
            <a:r>
              <a:rPr lang="en-US" dirty="0">
                <a:cs typeface="Calibri"/>
              </a:rPr>
              <a:t>Id number </a:t>
            </a:r>
            <a:endParaRPr lang="en-US">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15A930-50E3-DF45-B0E1-3B7AE339B2FC}"/>
              </a:ext>
            </a:extLst>
          </p:cNvPr>
          <p:cNvSpPr>
            <a:spLocks noGrp="1"/>
          </p:cNvSpPr>
          <p:nvPr>
            <p:ph type="title"/>
          </p:nvPr>
        </p:nvSpPr>
        <p:spPr>
          <a:xfrm>
            <a:off x="835024" y="841377"/>
            <a:ext cx="4745505" cy="1666499"/>
          </a:xfrm>
        </p:spPr>
        <p:txBody>
          <a:bodyPr anchor="b">
            <a:normAutofit/>
          </a:bodyPr>
          <a:lstStyle/>
          <a:p>
            <a:r>
              <a:rPr lang="en-US" dirty="0"/>
              <a:t>Introduction </a:t>
            </a:r>
          </a:p>
        </p:txBody>
      </p:sp>
      <p:sp>
        <p:nvSpPr>
          <p:cNvPr id="3" name="Content Placeholder 2">
            <a:extLst>
              <a:ext uri="{FF2B5EF4-FFF2-40B4-BE49-F238E27FC236}">
                <a16:creationId xmlns:a16="http://schemas.microsoft.com/office/drawing/2014/main" id="{5A67B8B8-9085-2D26-7DED-81CB02B97FF8}"/>
              </a:ext>
            </a:extLst>
          </p:cNvPr>
          <p:cNvSpPr>
            <a:spLocks noGrp="1"/>
          </p:cNvSpPr>
          <p:nvPr>
            <p:ph idx="1"/>
          </p:nvPr>
        </p:nvSpPr>
        <p:spPr>
          <a:xfrm>
            <a:off x="835022" y="2796988"/>
            <a:ext cx="4745505" cy="3280777"/>
          </a:xfrm>
        </p:spPr>
        <p:txBody>
          <a:bodyPr vert="horz" lIns="91440" tIns="45720" rIns="91440" bIns="45720" rtlCol="0">
            <a:normAutofit/>
          </a:bodyPr>
          <a:lstStyle/>
          <a:p>
            <a:r>
              <a:rPr lang="en-US" sz="900">
                <a:ea typeface="+mn-lt"/>
                <a:cs typeface="+mn-lt"/>
              </a:rPr>
              <a:t>The hotel management industry, and yet all businesses, places a premium on employee engagement. </a:t>
            </a:r>
          </a:p>
          <a:p>
            <a:r>
              <a:rPr lang="en-US" sz="900">
                <a:ea typeface="+mn-lt"/>
                <a:cs typeface="+mn-lt"/>
              </a:rPr>
              <a:t>Because the hotel industry is focused on delivering outstanding customer service, ones professionals are the exclusive spokespersons. </a:t>
            </a:r>
          </a:p>
          <a:p>
            <a:r>
              <a:rPr lang="en-US" sz="900">
                <a:ea typeface="+mn-lt"/>
                <a:cs typeface="+mn-lt"/>
              </a:rPr>
              <a:t>Each mistake could make the distinction among a satisfied and enraged client. </a:t>
            </a:r>
          </a:p>
          <a:p>
            <a:r>
              <a:rPr lang="en-US" sz="900">
                <a:ea typeface="+mn-lt"/>
                <a:cs typeface="+mn-lt"/>
              </a:rPr>
              <a:t>Encountered, qualified workers are more equipped to give customers a great potential with ease, and keeping them involved is the great way to maintain those on staff and happy with their jobs.</a:t>
            </a:r>
          </a:p>
          <a:p>
            <a:r>
              <a:rPr lang="en-US" sz="900">
                <a:ea typeface="+mn-lt"/>
                <a:cs typeface="+mn-lt"/>
              </a:rPr>
              <a:t>Professionals who interact with customers have the opportunity to infuse their character into the corporate, and others who excel at it help organizations stand out from the crowd. </a:t>
            </a:r>
          </a:p>
          <a:p>
            <a:r>
              <a:rPr lang="en-US" sz="900">
                <a:ea typeface="+mn-lt"/>
                <a:cs typeface="+mn-lt"/>
              </a:rPr>
              <a:t>Keeping your customers pleased is essential to maintaining a great reputation because they act as ones company's envoys.</a:t>
            </a:r>
          </a:p>
          <a:p>
            <a:r>
              <a:rPr lang="en-US" sz="900"/>
              <a:t>This study will therefore analyze the importance of employee engagement in the hotel industry. </a:t>
            </a:r>
          </a:p>
        </p:txBody>
      </p:sp>
      <p:grpSp>
        <p:nvGrpSpPr>
          <p:cNvPr id="11" name="Group 10">
            <a:extLst>
              <a:ext uri="{FF2B5EF4-FFF2-40B4-BE49-F238E27FC236}">
                <a16:creationId xmlns:a16="http://schemas.microsoft.com/office/drawing/2014/main" id="{6A15AA18-4B71-46A7-A76C-9CF96DE14F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34DE4BFB-2B70-4E62-89FD-1D466CCFE2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464E5BEB-6761-4106-B1D6-D9A6908B4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A11FAE02-7EEB-4450-9123-148CC979D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3" name="Group 12">
              <a:extLst>
                <a:ext uri="{FF2B5EF4-FFF2-40B4-BE49-F238E27FC236}">
                  <a16:creationId xmlns:a16="http://schemas.microsoft.com/office/drawing/2014/main" id="{F62FB0BB-9179-4751-A08F-1DBBC8B87E1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33819F96-CF55-40C3-A784-AC461852C4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578D5C7-AD30-4D50-98FC-F0E0C28CD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4" descr="A picture containing text, clipart, skiing&#10;&#10;Description automatically generated">
            <a:extLst>
              <a:ext uri="{FF2B5EF4-FFF2-40B4-BE49-F238E27FC236}">
                <a16:creationId xmlns:a16="http://schemas.microsoft.com/office/drawing/2014/main" id="{D48A9E55-D96A-BB5F-1E92-2B2438C871C8}"/>
              </a:ext>
            </a:extLst>
          </p:cNvPr>
          <p:cNvPicPr>
            <a:picLocks noChangeAspect="1"/>
          </p:cNvPicPr>
          <p:nvPr/>
        </p:nvPicPr>
        <p:blipFill>
          <a:blip r:embed="rId3"/>
          <a:stretch>
            <a:fillRect/>
          </a:stretch>
        </p:blipFill>
        <p:spPr>
          <a:xfrm>
            <a:off x="6541932" y="1659155"/>
            <a:ext cx="4369112" cy="2446702"/>
          </a:xfrm>
          <a:prstGeom prst="rect">
            <a:avLst/>
          </a:prstGeom>
        </p:spPr>
      </p:pic>
    </p:spTree>
    <p:extLst>
      <p:ext uri="{BB962C8B-B14F-4D97-AF65-F5344CB8AC3E}">
        <p14:creationId xmlns:p14="http://schemas.microsoft.com/office/powerpoint/2010/main" val="2688638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3A47B-7731-BC81-6A15-B9BA3BD5F165}"/>
              </a:ext>
            </a:extLst>
          </p:cNvPr>
          <p:cNvSpPr>
            <a:spLocks noGrp="1"/>
          </p:cNvSpPr>
          <p:nvPr>
            <p:ph type="title"/>
          </p:nvPr>
        </p:nvSpPr>
        <p:spPr/>
        <p:txBody>
          <a:bodyPr>
            <a:normAutofit fontScale="90000"/>
          </a:bodyPr>
          <a:lstStyle/>
          <a:p>
            <a:r>
              <a:rPr lang="en-US" cap="all" dirty="0">
                <a:ea typeface="+mj-lt"/>
                <a:cs typeface="+mj-lt"/>
              </a:rPr>
              <a:t>EMPLOYEE ENGAGEMENT IN THE HOTEL INDUSTRY</a:t>
            </a:r>
            <a:endParaRPr lang="en-US" dirty="0">
              <a:ea typeface="+mj-lt"/>
              <a:cs typeface="+mj-lt"/>
            </a:endParaRPr>
          </a:p>
          <a:p>
            <a:endParaRPr lang="en-US" dirty="0"/>
          </a:p>
        </p:txBody>
      </p:sp>
      <p:sp>
        <p:nvSpPr>
          <p:cNvPr id="3" name="Content Placeholder 2">
            <a:extLst>
              <a:ext uri="{FF2B5EF4-FFF2-40B4-BE49-F238E27FC236}">
                <a16:creationId xmlns:a16="http://schemas.microsoft.com/office/drawing/2014/main" id="{0B7E17B8-14BD-6E69-469E-6E91980E2069}"/>
              </a:ext>
            </a:extLst>
          </p:cNvPr>
          <p:cNvSpPr>
            <a:spLocks noGrp="1"/>
          </p:cNvSpPr>
          <p:nvPr>
            <p:ph idx="1"/>
          </p:nvPr>
        </p:nvSpPr>
        <p:spPr/>
        <p:txBody>
          <a:bodyPr vert="horz" lIns="91440" tIns="45720" rIns="91440" bIns="45720" rtlCol="0" anchor="t">
            <a:normAutofit fontScale="92500" lnSpcReduction="10000"/>
          </a:bodyPr>
          <a:lstStyle/>
          <a:p>
            <a:r>
              <a:rPr lang="en-US" dirty="0">
                <a:ea typeface="+mn-lt"/>
                <a:cs typeface="+mn-lt"/>
              </a:rPr>
              <a:t>The level of a corporation's mental and physical dedication to its associates and to its organization is measured by work engagement, also known as communication. By sharing their opinions, the professionals can express what they perceive the business (Kular et.al, 2008).</a:t>
            </a:r>
          </a:p>
          <a:p>
            <a:r>
              <a:rPr lang="en-US" dirty="0">
                <a:ea typeface="+mn-lt"/>
                <a:cs typeface="+mn-lt"/>
              </a:rPr>
              <a:t>Employees who perceive they are a part of a larger group are appreciative to be employed by the business and believe individuals have such a speech and an intention there.</a:t>
            </a:r>
            <a:endParaRPr lang="en-US" dirty="0"/>
          </a:p>
          <a:p>
            <a:endParaRPr lang="en-US">
              <a:ea typeface="+mn-lt"/>
              <a:cs typeface="+mn-lt"/>
            </a:endParaRPr>
          </a:p>
          <a:p>
            <a:pPr marL="0" indent="0">
              <a:buNone/>
            </a:pPr>
            <a:endParaRPr lang="en-US" dirty="0"/>
          </a:p>
          <a:p>
            <a:endParaRPr lang="en-US"/>
          </a:p>
          <a:p>
            <a:endParaRPr lang="en-US"/>
          </a:p>
          <a:p>
            <a:endParaRPr lang="en-US" dirty="0"/>
          </a:p>
        </p:txBody>
      </p:sp>
    </p:spTree>
    <p:extLst>
      <p:ext uri="{BB962C8B-B14F-4D97-AF65-F5344CB8AC3E}">
        <p14:creationId xmlns:p14="http://schemas.microsoft.com/office/powerpoint/2010/main" val="4049252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B0479F5-59EA-43F3-BAFC-2606376EB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1BBA97-A15D-DDB0-0FD6-94D189B3E476}"/>
              </a:ext>
            </a:extLst>
          </p:cNvPr>
          <p:cNvSpPr>
            <a:spLocks noGrp="1"/>
          </p:cNvSpPr>
          <p:nvPr>
            <p:ph type="title"/>
          </p:nvPr>
        </p:nvSpPr>
        <p:spPr>
          <a:xfrm>
            <a:off x="762000" y="1528717"/>
            <a:ext cx="3810000" cy="3805283"/>
          </a:xfrm>
        </p:spPr>
        <p:txBody>
          <a:bodyPr>
            <a:normAutofit/>
          </a:bodyPr>
          <a:lstStyle/>
          <a:p>
            <a:r>
              <a:rPr lang="en-US" cap="all" dirty="0">
                <a:ea typeface="+mj-lt"/>
                <a:cs typeface="+mj-lt"/>
              </a:rPr>
              <a:t>IMPORTANCE OF EMPLOYEE ENGAGEMENT </a:t>
            </a:r>
            <a:endParaRPr lang="en-US" dirty="0"/>
          </a:p>
        </p:txBody>
      </p:sp>
      <p:graphicFrame>
        <p:nvGraphicFramePr>
          <p:cNvPr id="6" name="Content Placeholder 2">
            <a:extLst>
              <a:ext uri="{FF2B5EF4-FFF2-40B4-BE49-F238E27FC236}">
                <a16:creationId xmlns:a16="http://schemas.microsoft.com/office/drawing/2014/main" id="{E0AF2809-C507-65D2-F4DC-C26A4F6C657A}"/>
              </a:ext>
            </a:extLst>
          </p:cNvPr>
          <p:cNvGraphicFramePr>
            <a:graphicFrameLocks noGrp="1"/>
          </p:cNvGraphicFramePr>
          <p:nvPr>
            <p:ph idx="1"/>
            <p:extLst>
              <p:ext uri="{D42A27DB-BD31-4B8C-83A1-F6EECF244321}">
                <p14:modId xmlns:p14="http://schemas.microsoft.com/office/powerpoint/2010/main" val="3858584112"/>
              </p:ext>
            </p:extLst>
          </p:nvPr>
        </p:nvGraphicFramePr>
        <p:xfrm>
          <a:off x="4572000" y="761999"/>
          <a:ext cx="6858000" cy="53435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1286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9E731-0863-1EAE-B940-95C820EE7995}"/>
              </a:ext>
            </a:extLst>
          </p:cNvPr>
          <p:cNvSpPr>
            <a:spLocks noGrp="1"/>
          </p:cNvSpPr>
          <p:nvPr>
            <p:ph type="title"/>
          </p:nvPr>
        </p:nvSpPr>
        <p:spPr>
          <a:xfrm>
            <a:off x="762000" y="1009650"/>
            <a:ext cx="4400549" cy="1857375"/>
          </a:xfrm>
        </p:spPr>
        <p:txBody>
          <a:bodyPr anchor="b">
            <a:normAutofit/>
          </a:bodyPr>
          <a:lstStyle/>
          <a:p>
            <a:r>
              <a:rPr lang="en-US" dirty="0"/>
              <a:t>The Deloitte model </a:t>
            </a:r>
          </a:p>
        </p:txBody>
      </p:sp>
      <p:pic>
        <p:nvPicPr>
          <p:cNvPr id="4" name="Picture 4">
            <a:extLst>
              <a:ext uri="{FF2B5EF4-FFF2-40B4-BE49-F238E27FC236}">
                <a16:creationId xmlns:a16="http://schemas.microsoft.com/office/drawing/2014/main" id="{66DB326B-1C44-E2BF-1A2C-709F8E39DEAD}"/>
              </a:ext>
            </a:extLst>
          </p:cNvPr>
          <p:cNvPicPr>
            <a:picLocks noChangeAspect="1"/>
          </p:cNvPicPr>
          <p:nvPr/>
        </p:nvPicPr>
        <p:blipFill rotWithShape="1">
          <a:blip r:embed="rId3"/>
          <a:srcRect l="4662" r="21389" b="-2"/>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11" name="Group 10">
            <a:extLst>
              <a:ext uri="{FF2B5EF4-FFF2-40B4-BE49-F238E27FC236}">
                <a16:creationId xmlns:a16="http://schemas.microsoft.com/office/drawing/2014/main" id="{EE5D87AC-5CCC-4E1F-8B25-D3A6053029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12" name="Freeform: Shape 11">
              <a:extLst>
                <a:ext uri="{FF2B5EF4-FFF2-40B4-BE49-F238E27FC236}">
                  <a16:creationId xmlns:a16="http://schemas.microsoft.com/office/drawing/2014/main" id="{6EFC8E10-A01A-44C0-92B4-4837ED6C4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329C434-C896-4DBB-9A47-D99A5EE41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2BB865C3-F5B3-D210-7502-D1ADE2F5806B}"/>
              </a:ext>
            </a:extLst>
          </p:cNvPr>
          <p:cNvSpPr>
            <a:spLocks noGrp="1"/>
          </p:cNvSpPr>
          <p:nvPr>
            <p:ph idx="1"/>
          </p:nvPr>
        </p:nvSpPr>
        <p:spPr>
          <a:xfrm>
            <a:off x="762000" y="3109956"/>
            <a:ext cx="4400549" cy="3167019"/>
          </a:xfrm>
        </p:spPr>
        <p:txBody>
          <a:bodyPr vert="horz" lIns="91440" tIns="45720" rIns="91440" bIns="45720" rtlCol="0" anchor="t">
            <a:normAutofit/>
          </a:bodyPr>
          <a:lstStyle/>
          <a:p>
            <a:r>
              <a:rPr lang="en-US" sz="1500" dirty="0">
                <a:ea typeface="+mn-lt"/>
                <a:cs typeface="+mn-lt"/>
              </a:rPr>
              <a:t>The Deloitte employee retention framework is based on the idea that you should make your corporate world "compelling" to employees so they desire to come each day.</a:t>
            </a:r>
            <a:endParaRPr lang="en-US" sz="1500" dirty="0"/>
          </a:p>
          <a:p>
            <a:endParaRPr lang="en-US" sz="1500"/>
          </a:p>
          <a:p>
            <a:r>
              <a:rPr lang="en-US" sz="1500" dirty="0">
                <a:ea typeface="+mn-lt"/>
                <a:cs typeface="+mn-lt"/>
              </a:rPr>
              <a:t>Deloitte claims that tradition is the crucial component to implementing this approach. This style is founded on five fundamental components, each of which has corresponding behaviors (Stoyanova, 2017).</a:t>
            </a:r>
            <a:endParaRPr lang="en-US" sz="1500" dirty="0"/>
          </a:p>
        </p:txBody>
      </p:sp>
    </p:spTree>
    <p:extLst>
      <p:ext uri="{BB962C8B-B14F-4D97-AF65-F5344CB8AC3E}">
        <p14:creationId xmlns:p14="http://schemas.microsoft.com/office/powerpoint/2010/main" val="789713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814F6F-EB4A-40F9-F7B7-B2AA897599EC}"/>
              </a:ext>
            </a:extLst>
          </p:cNvPr>
          <p:cNvSpPr>
            <a:spLocks noGrp="1"/>
          </p:cNvSpPr>
          <p:nvPr>
            <p:ph type="title"/>
          </p:nvPr>
        </p:nvSpPr>
        <p:spPr>
          <a:xfrm>
            <a:off x="5334001" y="1163594"/>
            <a:ext cx="6095999" cy="1624055"/>
          </a:xfrm>
        </p:spPr>
        <p:txBody>
          <a:bodyPr anchor="b">
            <a:normAutofit/>
          </a:bodyPr>
          <a:lstStyle/>
          <a:p>
            <a:r>
              <a:rPr lang="en-US" b="1" dirty="0">
                <a:ea typeface="+mj-lt"/>
                <a:cs typeface="+mj-lt"/>
              </a:rPr>
              <a:t>Meaningful work at Deloitte model</a:t>
            </a:r>
            <a:endParaRPr lang="en-US" dirty="0"/>
          </a:p>
        </p:txBody>
      </p:sp>
      <p:pic>
        <p:nvPicPr>
          <p:cNvPr id="4" name="Picture 4" descr="A picture containing diagram&#10;&#10;Description automatically generated">
            <a:extLst>
              <a:ext uri="{FF2B5EF4-FFF2-40B4-BE49-F238E27FC236}">
                <a16:creationId xmlns:a16="http://schemas.microsoft.com/office/drawing/2014/main" id="{41BA2A06-A714-6230-037B-FB496A21FC7D}"/>
              </a:ext>
            </a:extLst>
          </p:cNvPr>
          <p:cNvPicPr>
            <a:picLocks noChangeAspect="1"/>
          </p:cNvPicPr>
          <p:nvPr/>
        </p:nvPicPr>
        <p:blipFill rotWithShape="1">
          <a:blip r:embed="rId3"/>
          <a:srcRect l="40692" r="28808" b="-1"/>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1" name="Freeform: Shape 10">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E8A8658-D5E2-E86E-EC01-36EC35AC23BE}"/>
              </a:ext>
            </a:extLst>
          </p:cNvPr>
          <p:cNvSpPr>
            <a:spLocks noGrp="1"/>
          </p:cNvSpPr>
          <p:nvPr>
            <p:ph idx="1"/>
          </p:nvPr>
        </p:nvSpPr>
        <p:spPr>
          <a:xfrm>
            <a:off x="5334001" y="3047999"/>
            <a:ext cx="6095999" cy="3048001"/>
          </a:xfrm>
        </p:spPr>
        <p:txBody>
          <a:bodyPr vert="horz" lIns="91440" tIns="45720" rIns="91440" bIns="45720" rtlCol="0" anchor="t">
            <a:normAutofit/>
          </a:bodyPr>
          <a:lstStyle/>
          <a:p>
            <a:r>
              <a:rPr lang="en-US" sz="1100" dirty="0"/>
              <a:t>This model utilizes four features that are necessary to assist employees find meaning in their area of work </a:t>
            </a:r>
          </a:p>
          <a:p>
            <a:r>
              <a:rPr lang="en-US" sz="1100" b="1" dirty="0">
                <a:ea typeface="+mn-lt"/>
                <a:cs typeface="+mn-lt"/>
              </a:rPr>
              <a:t>Autonomy: </a:t>
            </a:r>
            <a:r>
              <a:rPr lang="en-US" sz="1100" dirty="0">
                <a:ea typeface="+mn-lt"/>
                <a:cs typeface="+mn-lt"/>
              </a:rPr>
              <a:t>Once given more freedom and motivation in the workplace, individuals flourish. Give workers a sense of responsibility to make their jobs extra fulfilling.</a:t>
            </a:r>
          </a:p>
          <a:p>
            <a:r>
              <a:rPr lang="en-US" sz="1100" b="1" dirty="0">
                <a:ea typeface="+mn-lt"/>
                <a:cs typeface="+mn-lt"/>
              </a:rPr>
              <a:t>Cultural hires: </a:t>
            </a:r>
            <a:r>
              <a:rPr lang="en-US" sz="1100" dirty="0">
                <a:ea typeface="+mn-lt"/>
                <a:cs typeface="+mn-lt"/>
              </a:rPr>
              <a:t>Educational distinctions and long professional histories cannot predict if a person would then interact with the objectives and purposes of your institution. Recruits who complement your society and thus are enthusiastic about the job should be given priority.</a:t>
            </a:r>
          </a:p>
          <a:p>
            <a:r>
              <a:rPr lang="en-US" sz="1100" b="1" dirty="0">
                <a:ea typeface="+mn-lt"/>
                <a:cs typeface="+mn-lt"/>
              </a:rPr>
              <a:t>Small, empowered teams: </a:t>
            </a:r>
            <a:r>
              <a:rPr lang="en-US" sz="1100" dirty="0">
                <a:ea typeface="+mn-lt"/>
                <a:cs typeface="+mn-lt"/>
              </a:rPr>
              <a:t>Comparatively tiny players are better able to foster comradery, independence, and better and faster decision than professional companies are.</a:t>
            </a:r>
          </a:p>
          <a:p>
            <a:r>
              <a:rPr lang="en-US" sz="1100" b="1" dirty="0">
                <a:ea typeface="+mn-lt"/>
                <a:cs typeface="+mn-lt"/>
              </a:rPr>
              <a:t>Time for slacking - facilitating</a:t>
            </a:r>
            <a:r>
              <a:rPr lang="en-US" sz="1100" dirty="0">
                <a:ea typeface="+mn-lt"/>
                <a:cs typeface="+mn-lt"/>
              </a:rPr>
              <a:t> holiday leave and granting leave days (Surma et.al, 2021).</a:t>
            </a:r>
          </a:p>
        </p:txBody>
      </p:sp>
    </p:spTree>
    <p:extLst>
      <p:ext uri="{BB962C8B-B14F-4D97-AF65-F5344CB8AC3E}">
        <p14:creationId xmlns:p14="http://schemas.microsoft.com/office/powerpoint/2010/main" val="5652599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AA7157-A1EF-1407-5A66-952C402CB758}"/>
              </a:ext>
            </a:extLst>
          </p:cNvPr>
          <p:cNvSpPr>
            <a:spLocks noGrp="1"/>
          </p:cNvSpPr>
          <p:nvPr>
            <p:ph type="title"/>
          </p:nvPr>
        </p:nvSpPr>
        <p:spPr>
          <a:xfrm>
            <a:off x="762000" y="1009650"/>
            <a:ext cx="4400549" cy="1857375"/>
          </a:xfrm>
        </p:spPr>
        <p:txBody>
          <a:bodyPr anchor="b">
            <a:normAutofit/>
          </a:bodyPr>
          <a:lstStyle/>
          <a:p>
            <a:r>
              <a:rPr lang="en-US" dirty="0"/>
              <a:t>Hands of management </a:t>
            </a:r>
          </a:p>
        </p:txBody>
      </p:sp>
      <p:pic>
        <p:nvPicPr>
          <p:cNvPr id="4" name="Picture 4">
            <a:extLst>
              <a:ext uri="{FF2B5EF4-FFF2-40B4-BE49-F238E27FC236}">
                <a16:creationId xmlns:a16="http://schemas.microsoft.com/office/drawing/2014/main" id="{AC78E915-DD5C-515B-1486-C0E45E606188}"/>
              </a:ext>
            </a:extLst>
          </p:cNvPr>
          <p:cNvPicPr>
            <a:picLocks noChangeAspect="1"/>
          </p:cNvPicPr>
          <p:nvPr/>
        </p:nvPicPr>
        <p:blipFill rotWithShape="1">
          <a:blip r:embed="rId3"/>
          <a:srcRect l="30281" r="30280" b="-1"/>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11" name="Group 10">
            <a:extLst>
              <a:ext uri="{FF2B5EF4-FFF2-40B4-BE49-F238E27FC236}">
                <a16:creationId xmlns:a16="http://schemas.microsoft.com/office/drawing/2014/main" id="{EE5D87AC-5CCC-4E1F-8B25-D3A6053029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12" name="Freeform: Shape 11">
              <a:extLst>
                <a:ext uri="{FF2B5EF4-FFF2-40B4-BE49-F238E27FC236}">
                  <a16:creationId xmlns:a16="http://schemas.microsoft.com/office/drawing/2014/main" id="{6EFC8E10-A01A-44C0-92B4-4837ED6C4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329C434-C896-4DBB-9A47-D99A5EE41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C0FD19CB-E218-45F6-B387-D057DAEBCEB1}"/>
              </a:ext>
            </a:extLst>
          </p:cNvPr>
          <p:cNvSpPr>
            <a:spLocks noGrp="1"/>
          </p:cNvSpPr>
          <p:nvPr>
            <p:ph idx="1"/>
          </p:nvPr>
        </p:nvSpPr>
        <p:spPr>
          <a:xfrm>
            <a:off x="762000" y="3109956"/>
            <a:ext cx="4400549" cy="3167019"/>
          </a:xfrm>
        </p:spPr>
        <p:txBody>
          <a:bodyPr vert="horz" lIns="91440" tIns="45720" rIns="91440" bIns="45720" rtlCol="0" anchor="t">
            <a:normAutofit/>
          </a:bodyPr>
          <a:lstStyle/>
          <a:p>
            <a:r>
              <a:rPr lang="en-US" sz="1100" b="1">
                <a:ea typeface="+mn-lt"/>
                <a:cs typeface="+mn-lt"/>
              </a:rPr>
              <a:t>Setting clear</a:t>
            </a:r>
            <a:r>
              <a:rPr lang="en-US" sz="1100">
                <a:ea typeface="+mn-lt"/>
                <a:cs typeface="+mn-lt"/>
              </a:rPr>
              <a:t>,</a:t>
            </a:r>
            <a:r>
              <a:rPr lang="en-US" sz="1100" b="1">
                <a:ea typeface="+mn-lt"/>
                <a:cs typeface="+mn-lt"/>
              </a:rPr>
              <a:t> transparent goals: </a:t>
            </a:r>
            <a:r>
              <a:rPr lang="en-US" sz="1100">
                <a:ea typeface="+mn-lt"/>
                <a:cs typeface="+mn-lt"/>
              </a:rPr>
              <a:t>Objectives set by supervisors for staff members should be straightforward and reviewed frequently. </a:t>
            </a:r>
          </a:p>
          <a:p>
            <a:r>
              <a:rPr lang="en-US" sz="1100" b="1">
                <a:ea typeface="+mn-lt"/>
                <a:cs typeface="+mn-lt"/>
              </a:rPr>
              <a:t>Coaching: </a:t>
            </a:r>
            <a:r>
              <a:rPr lang="en-US" sz="1100">
                <a:ea typeface="+mn-lt"/>
                <a:cs typeface="+mn-lt"/>
              </a:rPr>
              <a:t>Effectiveness and involvement are likely to grow for supervisors who collaborate with one‘s staff members and give constructive criticism. Offer invaluable the resources and instruction those who have to mentor one‘s team members in terms of staff participation. </a:t>
            </a:r>
          </a:p>
          <a:p>
            <a:r>
              <a:rPr lang="en-US" sz="1100" b="1">
                <a:ea typeface="+mn-lt"/>
                <a:cs typeface="+mn-lt"/>
              </a:rPr>
              <a:t>Investing in management development: </a:t>
            </a:r>
            <a:r>
              <a:rPr lang="en-US" sz="1100">
                <a:ea typeface="+mn-lt"/>
                <a:cs typeface="+mn-lt"/>
              </a:rPr>
              <a:t>Protege good coaches and place a strong emphasis on company's continuing growth and teaching. </a:t>
            </a:r>
          </a:p>
          <a:p>
            <a:r>
              <a:rPr lang="en-US" sz="1100" b="1">
                <a:ea typeface="+mn-lt"/>
                <a:cs typeface="+mn-lt"/>
              </a:rPr>
              <a:t>Managing performance: </a:t>
            </a:r>
            <a:r>
              <a:rPr lang="en-US" sz="1100">
                <a:ea typeface="+mn-lt"/>
                <a:cs typeface="+mn-lt"/>
              </a:rPr>
              <a:t>Reconsider employee engagement to place more value on potential for advancement than "test scores." </a:t>
            </a:r>
            <a:endParaRPr lang="en-US" sz="1100"/>
          </a:p>
        </p:txBody>
      </p:sp>
    </p:spTree>
    <p:extLst>
      <p:ext uri="{BB962C8B-B14F-4D97-AF65-F5344CB8AC3E}">
        <p14:creationId xmlns:p14="http://schemas.microsoft.com/office/powerpoint/2010/main" val="1596836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E5DF58-5CFD-4D62-AC3A-9EA04E1AF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person, suit&#10;&#10;Description automatically generated">
            <a:extLst>
              <a:ext uri="{FF2B5EF4-FFF2-40B4-BE49-F238E27FC236}">
                <a16:creationId xmlns:a16="http://schemas.microsoft.com/office/drawing/2014/main" id="{A25A48C6-95A5-8617-B315-830BE4FBDCD5}"/>
              </a:ext>
            </a:extLst>
          </p:cNvPr>
          <p:cNvPicPr>
            <a:picLocks noChangeAspect="1"/>
          </p:cNvPicPr>
          <p:nvPr/>
        </p:nvPicPr>
        <p:blipFill rotWithShape="1">
          <a:blip r:embed="rId3"/>
          <a:srcRect b="15730"/>
          <a:stretch/>
        </p:blipFill>
        <p:spPr>
          <a:xfrm>
            <a:off x="20" y="10"/>
            <a:ext cx="12191979" cy="6857989"/>
          </a:xfrm>
          <a:prstGeom prst="rect">
            <a:avLst/>
          </a:prstGeom>
        </p:spPr>
      </p:pic>
      <p:sp useBgFill="1">
        <p:nvSpPr>
          <p:cNvPr id="11" name="Freeform: Shape 10">
            <a:extLst>
              <a:ext uri="{FF2B5EF4-FFF2-40B4-BE49-F238E27FC236}">
                <a16:creationId xmlns:a16="http://schemas.microsoft.com/office/drawing/2014/main" id="{8064D39A-E0A4-461B-A8D2-9C3AE870C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148286-48C0-C78E-58B9-86E4ABA151B4}"/>
              </a:ext>
            </a:extLst>
          </p:cNvPr>
          <p:cNvSpPr>
            <a:spLocks noGrp="1"/>
          </p:cNvSpPr>
          <p:nvPr>
            <p:ph type="title"/>
          </p:nvPr>
        </p:nvSpPr>
        <p:spPr>
          <a:xfrm>
            <a:off x="1095376" y="1771650"/>
            <a:ext cx="4629150" cy="1343026"/>
          </a:xfrm>
        </p:spPr>
        <p:txBody>
          <a:bodyPr anchor="b">
            <a:normAutofit/>
          </a:bodyPr>
          <a:lstStyle/>
          <a:p>
            <a:r>
              <a:rPr lang="en-US" b="1" dirty="0">
                <a:ea typeface="+mj-lt"/>
                <a:cs typeface="+mj-lt"/>
              </a:rPr>
              <a:t>Positive work environment</a:t>
            </a:r>
            <a:endParaRPr lang="en-US" dirty="0"/>
          </a:p>
        </p:txBody>
      </p:sp>
      <p:sp>
        <p:nvSpPr>
          <p:cNvPr id="3" name="Content Placeholder 2">
            <a:extLst>
              <a:ext uri="{FF2B5EF4-FFF2-40B4-BE49-F238E27FC236}">
                <a16:creationId xmlns:a16="http://schemas.microsoft.com/office/drawing/2014/main" id="{DB6F06A8-8307-7FFB-AD71-82D14F1353DC}"/>
              </a:ext>
            </a:extLst>
          </p:cNvPr>
          <p:cNvSpPr>
            <a:spLocks noGrp="1"/>
          </p:cNvSpPr>
          <p:nvPr>
            <p:ph idx="1"/>
          </p:nvPr>
        </p:nvSpPr>
        <p:spPr>
          <a:xfrm>
            <a:off x="1095376" y="3295649"/>
            <a:ext cx="4629150" cy="1924051"/>
          </a:xfrm>
        </p:spPr>
        <p:txBody>
          <a:bodyPr vert="horz" lIns="91440" tIns="45720" rIns="91440" bIns="45720" rtlCol="0" anchor="t">
            <a:normAutofit lnSpcReduction="10000"/>
          </a:bodyPr>
          <a:lstStyle/>
          <a:p>
            <a:r>
              <a:rPr lang="en-US" sz="1100" b="1" dirty="0">
                <a:ea typeface="+mn-lt"/>
                <a:cs typeface="+mn-lt"/>
              </a:rPr>
              <a:t>A flexible, humanistic work environment:</a:t>
            </a:r>
            <a:r>
              <a:rPr lang="en-US" sz="1100" dirty="0">
                <a:ea typeface="+mn-lt"/>
                <a:cs typeface="+mn-lt"/>
              </a:rPr>
              <a:t> Give procedures that would let employees perform in an efficient manner for them, including a home-based job or having schedule flexibility. </a:t>
            </a:r>
          </a:p>
          <a:p>
            <a:r>
              <a:rPr lang="en-US" sz="1100" b="1" dirty="0">
                <a:ea typeface="+mn-lt"/>
                <a:cs typeface="+mn-lt"/>
              </a:rPr>
              <a:t>A culture of recognition: </a:t>
            </a:r>
            <a:r>
              <a:rPr lang="en-US" sz="1100" dirty="0">
                <a:ea typeface="+mn-lt"/>
                <a:cs typeface="+mn-lt"/>
              </a:rPr>
              <a:t>Create a mentoring acknowledgement incentives to promote a society which continuously recognizes advancement and achievement. </a:t>
            </a:r>
          </a:p>
          <a:p>
            <a:r>
              <a:rPr lang="en-US" sz="1100" b="1" dirty="0">
                <a:ea typeface="+mn-lt"/>
                <a:cs typeface="+mn-lt"/>
              </a:rPr>
              <a:t>An inclusive, diverse work environment - </a:t>
            </a:r>
            <a:r>
              <a:rPr lang="en-US" sz="1100" dirty="0">
                <a:ea typeface="+mn-lt"/>
                <a:cs typeface="+mn-lt"/>
              </a:rPr>
              <a:t>Make an environment which people feel extra encouraged to express their opinions, information, and abilities (</a:t>
            </a:r>
            <a:r>
              <a:rPr lang="en-US" sz="1100" dirty="0" err="1">
                <a:ea typeface="+mn-lt"/>
                <a:cs typeface="+mn-lt"/>
              </a:rPr>
              <a:t>Abdurrohman</a:t>
            </a:r>
            <a:r>
              <a:rPr lang="en-US" sz="1100" dirty="0">
                <a:ea typeface="+mn-lt"/>
                <a:cs typeface="+mn-lt"/>
              </a:rPr>
              <a:t> 2019). </a:t>
            </a:r>
            <a:endParaRPr lang="en-US" sz="1100" dirty="0"/>
          </a:p>
        </p:txBody>
      </p:sp>
    </p:spTree>
    <p:extLst>
      <p:ext uri="{BB962C8B-B14F-4D97-AF65-F5344CB8AC3E}">
        <p14:creationId xmlns:p14="http://schemas.microsoft.com/office/powerpoint/2010/main" val="4154438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E5DF58-5CFD-4D62-AC3A-9EA04E1AF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293CC1A-C556-A36D-CA98-BD49C0303A6E}"/>
              </a:ext>
            </a:extLst>
          </p:cNvPr>
          <p:cNvPicPr>
            <a:picLocks noChangeAspect="1"/>
          </p:cNvPicPr>
          <p:nvPr/>
        </p:nvPicPr>
        <p:blipFill rotWithShape="1">
          <a:blip r:embed="rId3"/>
          <a:srcRect t="13675" b="2056"/>
          <a:stretch/>
        </p:blipFill>
        <p:spPr>
          <a:xfrm>
            <a:off x="20" y="10"/>
            <a:ext cx="12191979" cy="6857989"/>
          </a:xfrm>
          <a:prstGeom prst="rect">
            <a:avLst/>
          </a:prstGeom>
        </p:spPr>
      </p:pic>
      <p:sp useBgFill="1">
        <p:nvSpPr>
          <p:cNvPr id="11" name="Freeform: Shape 10">
            <a:extLst>
              <a:ext uri="{FF2B5EF4-FFF2-40B4-BE49-F238E27FC236}">
                <a16:creationId xmlns:a16="http://schemas.microsoft.com/office/drawing/2014/main" id="{8064D39A-E0A4-461B-A8D2-9C3AE870C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4C3419C-6A5C-A1A2-81A2-6CC3C77B9757}"/>
              </a:ext>
            </a:extLst>
          </p:cNvPr>
          <p:cNvSpPr>
            <a:spLocks noGrp="1"/>
          </p:cNvSpPr>
          <p:nvPr>
            <p:ph type="title"/>
          </p:nvPr>
        </p:nvSpPr>
        <p:spPr>
          <a:xfrm>
            <a:off x="1095376" y="1771650"/>
            <a:ext cx="4629150" cy="1343026"/>
          </a:xfrm>
        </p:spPr>
        <p:txBody>
          <a:bodyPr anchor="b">
            <a:normAutofit/>
          </a:bodyPr>
          <a:lstStyle/>
          <a:p>
            <a:r>
              <a:rPr lang="en-US" b="1" dirty="0">
                <a:ea typeface="+mj-lt"/>
                <a:cs typeface="+mj-lt"/>
              </a:rPr>
              <a:t>Growth opportunities</a:t>
            </a:r>
            <a:endParaRPr lang="en-US" dirty="0"/>
          </a:p>
        </p:txBody>
      </p:sp>
      <p:sp>
        <p:nvSpPr>
          <p:cNvPr id="3" name="Content Placeholder 2">
            <a:extLst>
              <a:ext uri="{FF2B5EF4-FFF2-40B4-BE49-F238E27FC236}">
                <a16:creationId xmlns:a16="http://schemas.microsoft.com/office/drawing/2014/main" id="{14FCED1B-40A6-21FD-6ED4-479AAF609A12}"/>
              </a:ext>
            </a:extLst>
          </p:cNvPr>
          <p:cNvSpPr>
            <a:spLocks noGrp="1"/>
          </p:cNvSpPr>
          <p:nvPr>
            <p:ph idx="1"/>
          </p:nvPr>
        </p:nvSpPr>
        <p:spPr>
          <a:xfrm>
            <a:off x="1095376" y="3295649"/>
            <a:ext cx="4629150" cy="1924051"/>
          </a:xfrm>
        </p:spPr>
        <p:txBody>
          <a:bodyPr vert="horz" lIns="91440" tIns="45720" rIns="91440" bIns="45720" rtlCol="0" anchor="t">
            <a:normAutofit/>
          </a:bodyPr>
          <a:lstStyle/>
          <a:p>
            <a:r>
              <a:rPr lang="en-US" sz="1100" b="1" dirty="0">
                <a:ea typeface="+mn-lt"/>
                <a:cs typeface="+mn-lt"/>
              </a:rPr>
              <a:t>Training and support on the job - </a:t>
            </a:r>
            <a:r>
              <a:rPr lang="en-US" sz="1100" dirty="0">
                <a:ea typeface="+mn-lt"/>
                <a:cs typeface="+mn-lt"/>
              </a:rPr>
              <a:t>Expansion both for staff and customers depends on thorough receiving a complete, ongoing colleague and top management commitment, and proper training (Bersin, 2015). </a:t>
            </a:r>
          </a:p>
          <a:p>
            <a:r>
              <a:rPr lang="en-US" sz="1100" b="1" dirty="0">
                <a:ea typeface="+mn-lt"/>
                <a:cs typeface="+mn-lt"/>
              </a:rPr>
              <a:t>Facilitated talent mobility - </a:t>
            </a:r>
            <a:r>
              <a:rPr lang="en-US" sz="1100" dirty="0">
                <a:ea typeface="+mn-lt"/>
                <a:cs typeface="+mn-lt"/>
              </a:rPr>
              <a:t>Promote inner recruitment, and communicate openly to staff about potential for promotion. </a:t>
            </a:r>
          </a:p>
          <a:p>
            <a:r>
              <a:rPr lang="en-US" sz="1100" b="1" dirty="0">
                <a:ea typeface="+mn-lt"/>
                <a:cs typeface="+mn-lt"/>
              </a:rPr>
              <a:t>High-impact learning culture - </a:t>
            </a:r>
            <a:r>
              <a:rPr lang="en-US" sz="1100" dirty="0">
                <a:ea typeface="+mn-lt"/>
                <a:cs typeface="+mn-lt"/>
              </a:rPr>
              <a:t>Allow for possibilities to try out fresh duties, gain knowledge from those other workgroups, and develop brand-new abilities. </a:t>
            </a:r>
            <a:endParaRPr lang="en-US" sz="1100" dirty="0"/>
          </a:p>
        </p:txBody>
      </p:sp>
    </p:spTree>
    <p:extLst>
      <p:ext uri="{BB962C8B-B14F-4D97-AF65-F5344CB8AC3E}">
        <p14:creationId xmlns:p14="http://schemas.microsoft.com/office/powerpoint/2010/main" val="2826330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22E5DF58-5CFD-4D62-AC3A-9EA04E1AF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indoor, music, working&#10;&#10;Description automatically generated">
            <a:extLst>
              <a:ext uri="{FF2B5EF4-FFF2-40B4-BE49-F238E27FC236}">
                <a16:creationId xmlns:a16="http://schemas.microsoft.com/office/drawing/2014/main" id="{6FE695B3-6F51-4BDC-416C-BF6B4DCCA80D}"/>
              </a:ext>
            </a:extLst>
          </p:cNvPr>
          <p:cNvPicPr>
            <a:picLocks noChangeAspect="1"/>
          </p:cNvPicPr>
          <p:nvPr/>
        </p:nvPicPr>
        <p:blipFill rotWithShape="1">
          <a:blip r:embed="rId3"/>
          <a:srcRect l="27681" r="3874" b="-1"/>
          <a:stretch/>
        </p:blipFill>
        <p:spPr>
          <a:xfrm>
            <a:off x="20" y="10"/>
            <a:ext cx="12191979" cy="6857989"/>
          </a:xfrm>
          <a:prstGeom prst="rect">
            <a:avLst/>
          </a:prstGeom>
        </p:spPr>
      </p:pic>
      <p:sp useBgFill="1">
        <p:nvSpPr>
          <p:cNvPr id="16" name="Freeform: Shape 10">
            <a:extLst>
              <a:ext uri="{FF2B5EF4-FFF2-40B4-BE49-F238E27FC236}">
                <a16:creationId xmlns:a16="http://schemas.microsoft.com/office/drawing/2014/main" id="{8064D39A-E0A4-461B-A8D2-9C3AE870C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0A18CF6-A305-AEE6-9A95-59BC3B28E147}"/>
              </a:ext>
            </a:extLst>
          </p:cNvPr>
          <p:cNvSpPr>
            <a:spLocks noGrp="1"/>
          </p:cNvSpPr>
          <p:nvPr>
            <p:ph type="title"/>
          </p:nvPr>
        </p:nvSpPr>
        <p:spPr>
          <a:xfrm>
            <a:off x="1095376" y="1771650"/>
            <a:ext cx="4629150" cy="1343026"/>
          </a:xfrm>
        </p:spPr>
        <p:txBody>
          <a:bodyPr anchor="b">
            <a:normAutofit/>
          </a:bodyPr>
          <a:lstStyle/>
          <a:p>
            <a:r>
              <a:rPr lang="en-US" b="1" dirty="0">
                <a:ea typeface="+mj-lt"/>
                <a:cs typeface="+mj-lt"/>
              </a:rPr>
              <a:t>Trust in leadership</a:t>
            </a:r>
            <a:endParaRPr lang="en-US" dirty="0"/>
          </a:p>
        </p:txBody>
      </p:sp>
      <p:sp>
        <p:nvSpPr>
          <p:cNvPr id="3" name="Content Placeholder 2">
            <a:extLst>
              <a:ext uri="{FF2B5EF4-FFF2-40B4-BE49-F238E27FC236}">
                <a16:creationId xmlns:a16="http://schemas.microsoft.com/office/drawing/2014/main" id="{8699275C-F487-A01E-5F70-83F8E12E03EE}"/>
              </a:ext>
            </a:extLst>
          </p:cNvPr>
          <p:cNvSpPr>
            <a:spLocks noGrp="1"/>
          </p:cNvSpPr>
          <p:nvPr>
            <p:ph idx="1"/>
          </p:nvPr>
        </p:nvSpPr>
        <p:spPr>
          <a:xfrm>
            <a:off x="1095376" y="3295649"/>
            <a:ext cx="4629150" cy="1924051"/>
          </a:xfrm>
        </p:spPr>
        <p:txBody>
          <a:bodyPr vert="horz" lIns="91440" tIns="45720" rIns="91440" bIns="45720" rtlCol="0" anchor="t">
            <a:normAutofit/>
          </a:bodyPr>
          <a:lstStyle/>
          <a:p>
            <a:r>
              <a:rPr lang="en-US" sz="900" b="1" dirty="0">
                <a:ea typeface="+mn-lt"/>
                <a:cs typeface="+mn-lt"/>
              </a:rPr>
              <a:t>Mission and purpose - </a:t>
            </a:r>
            <a:r>
              <a:rPr lang="en-US" sz="900" dirty="0">
                <a:ea typeface="+mn-lt"/>
                <a:cs typeface="+mn-lt"/>
              </a:rPr>
              <a:t>The intent of the business should be understood by representatives and made clear. </a:t>
            </a:r>
          </a:p>
          <a:p>
            <a:r>
              <a:rPr lang="en-US" sz="900" b="1" dirty="0">
                <a:ea typeface="+mn-lt"/>
                <a:cs typeface="+mn-lt"/>
              </a:rPr>
              <a:t>Continuous investment in people: </a:t>
            </a:r>
            <a:r>
              <a:rPr lang="en-US" sz="900" dirty="0">
                <a:ea typeface="+mn-lt"/>
                <a:cs typeface="+mn-lt"/>
              </a:rPr>
              <a:t>In organizations with highly engaged, leader makes an effort to interact with people, provide input, and participate in corporate activities. </a:t>
            </a:r>
          </a:p>
          <a:p>
            <a:r>
              <a:rPr lang="en-US" sz="900" b="1" dirty="0">
                <a:ea typeface="+mn-lt"/>
                <a:cs typeface="+mn-lt"/>
              </a:rPr>
              <a:t>Transparency: </a:t>
            </a:r>
            <a:r>
              <a:rPr lang="en-US" sz="900" dirty="0">
                <a:ea typeface="+mn-lt"/>
                <a:cs typeface="+mn-lt"/>
              </a:rPr>
              <a:t>An open society promotes confidence among staff members and makes them happy invested in the business. </a:t>
            </a:r>
          </a:p>
          <a:p>
            <a:r>
              <a:rPr lang="en-US" sz="900" b="1" dirty="0">
                <a:ea typeface="+mn-lt"/>
                <a:cs typeface="+mn-lt"/>
              </a:rPr>
              <a:t>Inspiration - </a:t>
            </a:r>
            <a:r>
              <a:rPr lang="en-US" sz="900" dirty="0">
                <a:ea typeface="+mn-lt"/>
                <a:cs typeface="+mn-lt"/>
              </a:rPr>
              <a:t>In an institution, this same scene is set by the leading figures. Job satisfaction is influenced by their phrases, deeds, and corporate vision (Bersin, 2015).   </a:t>
            </a:r>
            <a:endParaRPr lang="en-US" sz="900" dirty="0"/>
          </a:p>
        </p:txBody>
      </p:sp>
    </p:spTree>
    <p:extLst>
      <p:ext uri="{BB962C8B-B14F-4D97-AF65-F5344CB8AC3E}">
        <p14:creationId xmlns:p14="http://schemas.microsoft.com/office/powerpoint/2010/main" val="2710948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E5DF58-5CFD-4D62-AC3A-9EA04E1AF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2B91AF89-AE40-3AB3-272B-7E31DB62F32F}"/>
              </a:ext>
            </a:extLst>
          </p:cNvPr>
          <p:cNvPicPr>
            <a:picLocks noChangeAspect="1"/>
          </p:cNvPicPr>
          <p:nvPr/>
        </p:nvPicPr>
        <p:blipFill rotWithShape="1">
          <a:blip r:embed="rId3"/>
          <a:srcRect b="10714"/>
          <a:stretch/>
        </p:blipFill>
        <p:spPr>
          <a:xfrm>
            <a:off x="20" y="10"/>
            <a:ext cx="12191979" cy="6857989"/>
          </a:xfrm>
          <a:prstGeom prst="rect">
            <a:avLst/>
          </a:prstGeom>
        </p:spPr>
      </p:pic>
      <p:sp useBgFill="1">
        <p:nvSpPr>
          <p:cNvPr id="11" name="Freeform: Shape 10">
            <a:extLst>
              <a:ext uri="{FF2B5EF4-FFF2-40B4-BE49-F238E27FC236}">
                <a16:creationId xmlns:a16="http://schemas.microsoft.com/office/drawing/2014/main" id="{8064D39A-E0A4-461B-A8D2-9C3AE870C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C9F2E8F-C45B-72E7-7A68-A72554662A90}"/>
              </a:ext>
            </a:extLst>
          </p:cNvPr>
          <p:cNvSpPr>
            <a:spLocks noGrp="1"/>
          </p:cNvSpPr>
          <p:nvPr>
            <p:ph type="title"/>
          </p:nvPr>
        </p:nvSpPr>
        <p:spPr>
          <a:xfrm>
            <a:off x="1095376" y="1771650"/>
            <a:ext cx="4629150" cy="1343026"/>
          </a:xfrm>
        </p:spPr>
        <p:txBody>
          <a:bodyPr anchor="b">
            <a:normAutofit/>
          </a:bodyPr>
          <a:lstStyle/>
          <a:p>
            <a:r>
              <a:rPr lang="en-US" sz="2800" cap="all">
                <a:ea typeface="+mj-lt"/>
                <a:cs typeface="+mj-lt"/>
              </a:rPr>
              <a:t> BEST PRACTICES TO ENGAGE EMPLOYEES FROM THE HOTEL INDUSTRY</a:t>
            </a:r>
            <a:endParaRPr lang="en-US" sz="2800">
              <a:ea typeface="+mj-lt"/>
              <a:cs typeface="+mj-lt"/>
            </a:endParaRPr>
          </a:p>
        </p:txBody>
      </p:sp>
      <p:sp>
        <p:nvSpPr>
          <p:cNvPr id="3" name="Content Placeholder 2">
            <a:extLst>
              <a:ext uri="{FF2B5EF4-FFF2-40B4-BE49-F238E27FC236}">
                <a16:creationId xmlns:a16="http://schemas.microsoft.com/office/drawing/2014/main" id="{D7712F44-2224-31E2-101C-9970706F06E9}"/>
              </a:ext>
            </a:extLst>
          </p:cNvPr>
          <p:cNvSpPr>
            <a:spLocks noGrp="1"/>
          </p:cNvSpPr>
          <p:nvPr>
            <p:ph idx="1"/>
          </p:nvPr>
        </p:nvSpPr>
        <p:spPr>
          <a:xfrm>
            <a:off x="1095376" y="3295649"/>
            <a:ext cx="4629150" cy="1924051"/>
          </a:xfrm>
        </p:spPr>
        <p:txBody>
          <a:bodyPr vert="horz" lIns="91440" tIns="45720" rIns="91440" bIns="45720" rtlCol="0">
            <a:normAutofit/>
          </a:bodyPr>
          <a:lstStyle/>
          <a:p>
            <a:r>
              <a:rPr lang="en-US" sz="700">
                <a:ea typeface="+mn-lt"/>
                <a:cs typeface="+mn-lt"/>
              </a:rPr>
              <a:t>Create team-building exercises. Work colleagues are the thing that restaurant workers cite as the best facet of their jobs, according to Cvetkovic (2020), the food service industry through 7shifts research on. When people feel like they are part of a family, their engagement and enthusiasm for working together will also rise. Internal communications increase staff morale by 50%. Making team meals a ritual, hosting after-hours get-togethers for employees, or organizing birthday parties can all enhance the sense of community in one's workplace (Han, 2018). </a:t>
            </a:r>
          </a:p>
          <a:p>
            <a:r>
              <a:rPr lang="en-US" sz="700">
                <a:ea typeface="+mn-lt"/>
                <a:cs typeface="+mn-lt"/>
              </a:rPr>
              <a:t>Acknowledging workplace anniversaries, household celebrations, and other huge psychological events will demonstrate to ones employees how much you appreciate them. It's going to be important to thank team members on social media, sing a song during a social activity, or acknowledge a player's anniversary in the chat app (McBain, 2007). </a:t>
            </a:r>
          </a:p>
          <a:p>
            <a:r>
              <a:rPr lang="en-US" sz="700">
                <a:ea typeface="+mn-lt"/>
                <a:cs typeface="+mn-lt"/>
              </a:rPr>
              <a:t>Enhance user purpose - Genuine competition can have a significant effect on job satisfaction, teamwork, and sales. Incentive members of the team when they surpass goals like continuing to increase sales promotions, reducing reservation wait times, or selling a specific menu item. Be creative with the prizes to begin making this same competition worthwhile. The winner may well be given access to things like festival tickets or a paid public vacation from work. Gamifying success is merely one creative method for maintaining employees intrigued (</a:t>
            </a:r>
            <a:r>
              <a:rPr lang="en-US" sz="700" err="1">
                <a:ea typeface="+mn-lt"/>
                <a:cs typeface="+mn-lt"/>
              </a:rPr>
              <a:t>Samantaray</a:t>
            </a:r>
            <a:r>
              <a:rPr lang="en-US" sz="700">
                <a:ea typeface="+mn-lt"/>
                <a:cs typeface="+mn-lt"/>
              </a:rPr>
              <a:t>, 2018). </a:t>
            </a:r>
            <a:endParaRPr lang="en-US" sz="700"/>
          </a:p>
        </p:txBody>
      </p:sp>
    </p:spTree>
    <p:extLst>
      <p:ext uri="{BB962C8B-B14F-4D97-AF65-F5344CB8AC3E}">
        <p14:creationId xmlns:p14="http://schemas.microsoft.com/office/powerpoint/2010/main" val="904876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20702-A561-FA00-220D-058E405A9A4B}"/>
              </a:ext>
            </a:extLst>
          </p:cNvPr>
          <p:cNvSpPr>
            <a:spLocks noGrp="1"/>
          </p:cNvSpPr>
          <p:nvPr>
            <p:ph type="title"/>
          </p:nvPr>
        </p:nvSpPr>
        <p:spPr>
          <a:xfrm>
            <a:off x="6684497" y="841377"/>
            <a:ext cx="4745505" cy="1666499"/>
          </a:xfrm>
        </p:spPr>
        <p:txBody>
          <a:bodyPr anchor="b">
            <a:normAutofit/>
          </a:bodyPr>
          <a:lstStyle/>
          <a:p>
            <a:r>
              <a:rPr lang="en-US" dirty="0"/>
              <a:t>Conclusion  </a:t>
            </a:r>
          </a:p>
        </p:txBody>
      </p:sp>
      <p:grpSp>
        <p:nvGrpSpPr>
          <p:cNvPr id="11" name="Group 10">
            <a:extLst>
              <a:ext uri="{FF2B5EF4-FFF2-40B4-BE49-F238E27FC236}">
                <a16:creationId xmlns:a16="http://schemas.microsoft.com/office/drawing/2014/main" id="{6A15AA18-4B71-46A7-A76C-9CF96DE14F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7874" y="841376"/>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34DE4BFB-2B70-4E62-89FD-1D466CCFE2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464E5BEB-6761-4106-B1D6-D9A6908B4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A11FAE02-7EEB-4450-9123-148CC979D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3" name="Group 12">
              <a:extLst>
                <a:ext uri="{FF2B5EF4-FFF2-40B4-BE49-F238E27FC236}">
                  <a16:creationId xmlns:a16="http://schemas.microsoft.com/office/drawing/2014/main" id="{F62FB0BB-9179-4751-A08F-1DBBC8B87E1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33819F96-CF55-40C3-A784-AC461852C4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578D5C7-AD30-4D50-98FC-F0E0C28CD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4" descr="A picture containing text, clipart, skiing&#10;&#10;Description automatically generated">
            <a:extLst>
              <a:ext uri="{FF2B5EF4-FFF2-40B4-BE49-F238E27FC236}">
                <a16:creationId xmlns:a16="http://schemas.microsoft.com/office/drawing/2014/main" id="{7BC91830-C8C0-2078-7701-F32CDBE7EBBF}"/>
              </a:ext>
            </a:extLst>
          </p:cNvPr>
          <p:cNvPicPr>
            <a:picLocks noChangeAspect="1"/>
          </p:cNvPicPr>
          <p:nvPr/>
        </p:nvPicPr>
        <p:blipFill>
          <a:blip r:embed="rId3"/>
          <a:stretch>
            <a:fillRect/>
          </a:stretch>
        </p:blipFill>
        <p:spPr>
          <a:xfrm>
            <a:off x="1223806" y="1659155"/>
            <a:ext cx="4369112" cy="2446702"/>
          </a:xfrm>
          <a:prstGeom prst="rect">
            <a:avLst/>
          </a:prstGeom>
        </p:spPr>
      </p:pic>
      <p:sp>
        <p:nvSpPr>
          <p:cNvPr id="3" name="Content Placeholder 2">
            <a:extLst>
              <a:ext uri="{FF2B5EF4-FFF2-40B4-BE49-F238E27FC236}">
                <a16:creationId xmlns:a16="http://schemas.microsoft.com/office/drawing/2014/main" id="{B37912AD-765A-91F6-DCD6-07D1489A60AC}"/>
              </a:ext>
            </a:extLst>
          </p:cNvPr>
          <p:cNvSpPr>
            <a:spLocks noGrp="1"/>
          </p:cNvSpPr>
          <p:nvPr>
            <p:ph idx="1"/>
          </p:nvPr>
        </p:nvSpPr>
        <p:spPr>
          <a:xfrm>
            <a:off x="6684495" y="2796988"/>
            <a:ext cx="4745505" cy="3280777"/>
          </a:xfrm>
        </p:spPr>
        <p:txBody>
          <a:bodyPr vert="horz" lIns="91440" tIns="45720" rIns="91440" bIns="45720" rtlCol="0">
            <a:normAutofit/>
          </a:bodyPr>
          <a:lstStyle/>
          <a:p>
            <a:r>
              <a:rPr lang="en-US" sz="1300">
                <a:ea typeface="+mn-lt"/>
                <a:cs typeface="+mn-lt"/>
              </a:rPr>
              <a:t>The requirement for individuals to be powerful  about their employment and possession of the organization's goals is a recurring motif in all employee satisfaction models. </a:t>
            </a:r>
          </a:p>
          <a:p>
            <a:r>
              <a:rPr lang="en-US" sz="1300">
                <a:ea typeface="+mn-lt"/>
                <a:cs typeface="+mn-lt"/>
              </a:rPr>
              <a:t>You should have a communication plan, and yet users can't develop one if users do not even comprehend what motivates staff to produce their great job.</a:t>
            </a:r>
          </a:p>
          <a:p>
            <a:r>
              <a:rPr lang="en-US" sz="1300">
                <a:ea typeface="+mn-lt"/>
                <a:cs typeface="+mn-lt"/>
              </a:rPr>
              <a:t> An internal communication prototype structure for comprehending how much your teammates want and how you will satisfy the requirements necessary for this. </a:t>
            </a:r>
          </a:p>
          <a:p>
            <a:r>
              <a:rPr lang="en-US" sz="1300">
                <a:latin typeface="Calisto MT"/>
              </a:rPr>
              <a:t>Job satisfaction is the enthusiasm workers have for one‘s jobs, which motivates people to give one‘s maximum efforts to it.</a:t>
            </a:r>
            <a:endParaRPr lang="en-US" sz="1300"/>
          </a:p>
        </p:txBody>
      </p:sp>
    </p:spTree>
    <p:extLst>
      <p:ext uri="{BB962C8B-B14F-4D97-AF65-F5344CB8AC3E}">
        <p14:creationId xmlns:p14="http://schemas.microsoft.com/office/powerpoint/2010/main" val="2278646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9FEAAE4-608F-4DE6-97B4-51573869A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5062873" cy="6858003"/>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44B75A2-9EDE-0184-31B2-27C6839F71C9}"/>
              </a:ext>
            </a:extLst>
          </p:cNvPr>
          <p:cNvSpPr>
            <a:spLocks noGrp="1"/>
          </p:cNvSpPr>
          <p:nvPr>
            <p:ph type="title"/>
          </p:nvPr>
        </p:nvSpPr>
        <p:spPr>
          <a:xfrm>
            <a:off x="686635" y="1143000"/>
            <a:ext cx="3285045" cy="4572000"/>
          </a:xfrm>
        </p:spPr>
        <p:txBody>
          <a:bodyPr anchor="ctr">
            <a:normAutofit/>
          </a:bodyPr>
          <a:lstStyle/>
          <a:p>
            <a:pPr algn="r"/>
            <a:r>
              <a:rPr lang="en-US" dirty="0"/>
              <a:t>References </a:t>
            </a:r>
            <a:endParaRPr lang="en-US"/>
          </a:p>
        </p:txBody>
      </p:sp>
      <p:grpSp>
        <p:nvGrpSpPr>
          <p:cNvPr id="12" name="Group 11">
            <a:extLst>
              <a:ext uri="{FF2B5EF4-FFF2-40B4-BE49-F238E27FC236}">
                <a16:creationId xmlns:a16="http://schemas.microsoft.com/office/drawing/2014/main" id="{1C03C1F1-33AC-4C16-AD56-DD6382C36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508320" y="-1"/>
            <a:ext cx="548640" cy="6858001"/>
            <a:chOff x="3697284" y="-1"/>
            <a:chExt cx="884241" cy="6858001"/>
          </a:xfrm>
          <a:effectLst>
            <a:outerShdw blurRad="381000" dist="152400" algn="l" rotWithShape="0">
              <a:prstClr val="black">
                <a:alpha val="10000"/>
              </a:prstClr>
            </a:outerShdw>
          </a:effectLst>
        </p:grpSpPr>
        <p:sp>
          <p:nvSpPr>
            <p:cNvPr id="13" name="Freeform: Shape 12">
              <a:extLst>
                <a:ext uri="{FF2B5EF4-FFF2-40B4-BE49-F238E27FC236}">
                  <a16:creationId xmlns:a16="http://schemas.microsoft.com/office/drawing/2014/main" id="{D66E751B-0173-4DAE-BDFD-D5855E48F6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24F58DB-B3B0-4265-8312-823370262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F129C9F7-602A-CF62-922B-F00A3E827BE1}"/>
              </a:ext>
            </a:extLst>
          </p:cNvPr>
          <p:cNvSpPr>
            <a:spLocks noGrp="1"/>
          </p:cNvSpPr>
          <p:nvPr>
            <p:ph idx="1"/>
          </p:nvPr>
        </p:nvSpPr>
        <p:spPr>
          <a:xfrm>
            <a:off x="5749369" y="1143000"/>
            <a:ext cx="5876395" cy="4572000"/>
          </a:xfrm>
        </p:spPr>
        <p:txBody>
          <a:bodyPr vert="horz" lIns="91440" tIns="45720" rIns="91440" bIns="45720" rtlCol="0" anchor="ctr">
            <a:normAutofit/>
          </a:bodyPr>
          <a:lstStyle/>
          <a:p>
            <a:r>
              <a:rPr lang="en-US" sz="900">
                <a:ea typeface="+mn-lt"/>
                <a:cs typeface="+mn-lt"/>
              </a:rPr>
              <a:t>Kurtzman, J. (2017). </a:t>
            </a:r>
            <a:r>
              <a:rPr lang="en-US" sz="900" i="1">
                <a:ea typeface="+mn-lt"/>
                <a:cs typeface="+mn-lt"/>
              </a:rPr>
              <a:t>Why is employee engagement in the hospitality industry important?</a:t>
            </a:r>
            <a:r>
              <a:rPr lang="en-US" sz="900">
                <a:ea typeface="+mn-lt"/>
                <a:cs typeface="+mn-lt"/>
              </a:rPr>
              <a:t> [online] blog.rewardian.com. Available at: </a:t>
            </a:r>
            <a:r>
              <a:rPr lang="en-US" sz="900">
                <a:ea typeface="+mn-lt"/>
                <a:cs typeface="+mn-lt"/>
                <a:hlinkClick r:id="rId3"/>
              </a:rPr>
              <a:t>https://blog.rewardian.com/why-is-employee-engagement-in-the-hospitality-industry-important</a:t>
            </a:r>
            <a:r>
              <a:rPr lang="en-US" sz="900">
                <a:ea typeface="+mn-lt"/>
                <a:cs typeface="+mn-lt"/>
              </a:rPr>
              <a:t>.</a:t>
            </a:r>
            <a:endParaRPr lang="en-US" sz="900"/>
          </a:p>
          <a:p>
            <a:r>
              <a:rPr lang="en-US" sz="900">
                <a:ea typeface="+mn-lt"/>
                <a:cs typeface="+mn-lt"/>
              </a:rPr>
              <a:t>‌</a:t>
            </a:r>
            <a:r>
              <a:rPr lang="en-US" sz="900">
                <a:latin typeface="Calisto MT"/>
                <a:ea typeface="+mn-lt"/>
                <a:cs typeface="+mn-lt"/>
              </a:rPr>
              <a:t>Cvetkovic, A. (2020). </a:t>
            </a:r>
            <a:r>
              <a:rPr lang="en-US" sz="900" i="1">
                <a:latin typeface="Calisto MT"/>
                <a:ea typeface="+mn-lt"/>
                <a:cs typeface="+mn-lt"/>
              </a:rPr>
              <a:t>7 creative ways to engage hospitality employees</a:t>
            </a:r>
            <a:r>
              <a:rPr lang="en-US" sz="900">
                <a:latin typeface="Calisto MT"/>
                <a:ea typeface="+mn-lt"/>
                <a:cs typeface="+mn-lt"/>
              </a:rPr>
              <a:t>. [online] blog.typsy.com. Available at: </a:t>
            </a:r>
            <a:r>
              <a:rPr lang="en-US" sz="900">
                <a:latin typeface="Calisto MT"/>
                <a:ea typeface="+mn-lt"/>
                <a:cs typeface="+mn-lt"/>
                <a:hlinkClick r:id="rId4"/>
              </a:rPr>
              <a:t>https://blog.typsy.com/7-creative-ways-to-engage-hospitality-employees</a:t>
            </a:r>
            <a:r>
              <a:rPr lang="en-US" sz="900">
                <a:latin typeface="Calisto MT"/>
                <a:ea typeface="+mn-lt"/>
                <a:cs typeface="+mn-lt"/>
              </a:rPr>
              <a:t>.</a:t>
            </a:r>
            <a:endParaRPr lang="en-US" sz="900">
              <a:ea typeface="+mn-lt"/>
              <a:cs typeface="+mn-lt"/>
            </a:endParaRPr>
          </a:p>
          <a:p>
            <a:r>
              <a:rPr lang="en-US" sz="900" err="1">
                <a:latin typeface="Calisto MT"/>
              </a:rPr>
              <a:t>Samantaray</a:t>
            </a:r>
            <a:r>
              <a:rPr lang="en-US" sz="900">
                <a:latin typeface="Calisto MT"/>
              </a:rPr>
              <a:t>, M.R. and Sahu, P.K., 2018. Corporate practices in employee engagement.</a:t>
            </a:r>
            <a:endParaRPr lang="en-US" sz="900"/>
          </a:p>
          <a:p>
            <a:r>
              <a:rPr lang="en-US" sz="900">
                <a:latin typeface="Calisto MT"/>
              </a:rPr>
              <a:t>Han, J., 2018. Team-bonding and team-bridging social capital: conceptualization and implications. </a:t>
            </a:r>
            <a:r>
              <a:rPr lang="en-US" sz="900" i="1">
                <a:latin typeface="Calisto MT"/>
              </a:rPr>
              <a:t>Team Performance Management: An International Journal</a:t>
            </a:r>
            <a:r>
              <a:rPr lang="en-US" sz="900">
                <a:latin typeface="Calisto MT"/>
              </a:rPr>
              <a:t>.</a:t>
            </a:r>
            <a:endParaRPr lang="en-US" sz="900">
              <a:ea typeface="+mn-lt"/>
              <a:cs typeface="+mn-lt"/>
            </a:endParaRPr>
          </a:p>
          <a:p>
            <a:r>
              <a:rPr lang="en-US" sz="900">
                <a:latin typeface="Calisto MT"/>
                <a:ea typeface="+mn-lt"/>
                <a:cs typeface="+mn-lt"/>
              </a:rPr>
              <a:t>McBain, R., 2007. The practice of engagement: Research into current employee engagement practice. </a:t>
            </a:r>
            <a:r>
              <a:rPr lang="en-US" sz="900" i="1">
                <a:latin typeface="Calisto MT"/>
                <a:ea typeface="+mn-lt"/>
                <a:cs typeface="+mn-lt"/>
              </a:rPr>
              <a:t>Strategic HR review</a:t>
            </a:r>
            <a:r>
              <a:rPr lang="en-US" sz="900">
                <a:latin typeface="Calisto MT"/>
                <a:ea typeface="+mn-lt"/>
                <a:cs typeface="+mn-lt"/>
              </a:rPr>
              <a:t>.</a:t>
            </a:r>
            <a:endParaRPr lang="en-US" sz="900">
              <a:ea typeface="+mn-lt"/>
              <a:cs typeface="+mn-lt"/>
            </a:endParaRPr>
          </a:p>
          <a:p>
            <a:r>
              <a:rPr lang="en-US" sz="900">
                <a:ea typeface="+mn-lt"/>
                <a:cs typeface="+mn-lt"/>
              </a:rPr>
              <a:t>Kular, S., Gatenby, M., Rees, C., Soane, E. and Truss, K., 2008. Employee engagement: A literature review.</a:t>
            </a:r>
            <a:endParaRPr lang="en-US" sz="900">
              <a:latin typeface="Calisto MT"/>
              <a:ea typeface="+mn-lt"/>
              <a:cs typeface="+mn-lt"/>
            </a:endParaRPr>
          </a:p>
          <a:p>
            <a:r>
              <a:rPr lang="en-US" sz="900">
                <a:ea typeface="+mn-lt"/>
                <a:cs typeface="+mn-lt"/>
              </a:rPr>
              <a:t>Stoyanova, T. and Iliev, I., 2017. Employee engagement factor for organizational excellence. </a:t>
            </a:r>
            <a:r>
              <a:rPr lang="en-US" sz="900" i="1">
                <a:ea typeface="+mn-lt"/>
                <a:cs typeface="+mn-lt"/>
              </a:rPr>
              <a:t>International Journal of Business and Economic Sciences Applied Research (IJBESAR)</a:t>
            </a:r>
            <a:r>
              <a:rPr lang="en-US" sz="900">
                <a:ea typeface="+mn-lt"/>
                <a:cs typeface="+mn-lt"/>
              </a:rPr>
              <a:t>, </a:t>
            </a:r>
            <a:r>
              <a:rPr lang="en-US" sz="900" i="1">
                <a:ea typeface="+mn-lt"/>
                <a:cs typeface="+mn-lt"/>
              </a:rPr>
              <a:t>10</a:t>
            </a:r>
            <a:r>
              <a:rPr lang="en-US" sz="900">
                <a:ea typeface="+mn-lt"/>
                <a:cs typeface="+mn-lt"/>
              </a:rPr>
              <a:t>(1), pp.23-29.</a:t>
            </a:r>
            <a:endParaRPr lang="en-US" sz="900">
              <a:latin typeface="Calisto MT"/>
            </a:endParaRPr>
          </a:p>
          <a:p>
            <a:r>
              <a:rPr lang="en-US" sz="900">
                <a:ea typeface="+mn-lt"/>
                <a:cs typeface="+mn-lt"/>
              </a:rPr>
              <a:t>Surma, M.J., Nunes, R.J., Rook, C. and Loder, A., 2021. Assessing employee engagement in a Post-COVID-19 workplace ecosystem. </a:t>
            </a:r>
            <a:r>
              <a:rPr lang="en-US" sz="900" i="1">
                <a:ea typeface="+mn-lt"/>
                <a:cs typeface="+mn-lt"/>
              </a:rPr>
              <a:t>Sustainability</a:t>
            </a:r>
            <a:r>
              <a:rPr lang="en-US" sz="900">
                <a:ea typeface="+mn-lt"/>
                <a:cs typeface="+mn-lt"/>
              </a:rPr>
              <a:t>, </a:t>
            </a:r>
            <a:r>
              <a:rPr lang="en-US" sz="900" i="1">
                <a:ea typeface="+mn-lt"/>
                <a:cs typeface="+mn-lt"/>
              </a:rPr>
              <a:t>13</a:t>
            </a:r>
            <a:r>
              <a:rPr lang="en-US" sz="900">
                <a:ea typeface="+mn-lt"/>
                <a:cs typeface="+mn-lt"/>
              </a:rPr>
              <a:t>(20), p.11443.</a:t>
            </a:r>
            <a:endParaRPr lang="en-US" sz="900">
              <a:latin typeface="Verdana Pro"/>
            </a:endParaRPr>
          </a:p>
          <a:p>
            <a:r>
              <a:rPr lang="en-US" sz="900">
                <a:ea typeface="+mn-lt"/>
                <a:cs typeface="+mn-lt"/>
              </a:rPr>
              <a:t>Bersin, J., 2015. Becoming irresistible. </a:t>
            </a:r>
            <a:r>
              <a:rPr lang="en-US" sz="900" i="1">
                <a:ea typeface="+mn-lt"/>
                <a:cs typeface="+mn-lt"/>
              </a:rPr>
              <a:t>Deloitte Review</a:t>
            </a:r>
            <a:r>
              <a:rPr lang="en-US" sz="900">
                <a:ea typeface="+mn-lt"/>
                <a:cs typeface="+mn-lt"/>
              </a:rPr>
              <a:t>, </a:t>
            </a:r>
            <a:r>
              <a:rPr lang="en-US" sz="900" i="1">
                <a:ea typeface="+mn-lt"/>
                <a:cs typeface="+mn-lt"/>
              </a:rPr>
              <a:t>16</a:t>
            </a:r>
            <a:r>
              <a:rPr lang="en-US" sz="900">
                <a:ea typeface="+mn-lt"/>
                <a:cs typeface="+mn-lt"/>
              </a:rPr>
              <a:t>, pp.146-163.</a:t>
            </a:r>
            <a:endParaRPr lang="en-US" sz="900">
              <a:latin typeface="Verdana Pro"/>
            </a:endParaRPr>
          </a:p>
          <a:p>
            <a:r>
              <a:rPr lang="en-US" sz="900" err="1">
                <a:ea typeface="+mn-lt"/>
                <a:cs typeface="+mn-lt"/>
              </a:rPr>
              <a:t>Abdurrohman</a:t>
            </a:r>
            <a:r>
              <a:rPr lang="en-US" sz="900">
                <a:ea typeface="+mn-lt"/>
                <a:cs typeface="+mn-lt"/>
              </a:rPr>
              <a:t>, M.K. and Febriansyah, H., 2019, November. Analyzing Employee Engagement Improvement in CV. Crisbar Using AON Hewitt and Deloitte Model. In </a:t>
            </a:r>
            <a:r>
              <a:rPr lang="en-US" sz="900" i="1">
                <a:ea typeface="+mn-lt"/>
                <a:cs typeface="+mn-lt"/>
              </a:rPr>
              <a:t>The International Conference of Business and Banking Innovations</a:t>
            </a:r>
            <a:r>
              <a:rPr lang="en-US" sz="900">
                <a:ea typeface="+mn-lt"/>
                <a:cs typeface="+mn-lt"/>
              </a:rPr>
              <a:t> (Vol. 1, No. 1, pp. 131-144).</a:t>
            </a:r>
          </a:p>
          <a:p>
            <a:endParaRPr lang="en-US" sz="900">
              <a:latin typeface="Calisto MT"/>
            </a:endParaRPr>
          </a:p>
          <a:p>
            <a:endParaRPr lang="en-US" sz="900"/>
          </a:p>
        </p:txBody>
      </p:sp>
    </p:spTree>
    <p:extLst>
      <p:ext uri="{BB962C8B-B14F-4D97-AF65-F5344CB8AC3E}">
        <p14:creationId xmlns:p14="http://schemas.microsoft.com/office/powerpoint/2010/main" val="2087075416"/>
      </p:ext>
    </p:extLst>
  </p:cSld>
  <p:clrMapOvr>
    <a:masterClrMapping/>
  </p:clrMapOvr>
</p:sld>
</file>

<file path=ppt/theme/theme1.xml><?xml version="1.0" encoding="utf-8"?>
<a:theme xmlns:a="http://schemas.openxmlformats.org/drawingml/2006/main" name="TornVTI">
  <a:themeElements>
    <a:clrScheme name="AnalogousFromDarkSeedLeftStep">
      <a:dk1>
        <a:srgbClr val="000000"/>
      </a:dk1>
      <a:lt1>
        <a:srgbClr val="FFFFFF"/>
      </a:lt1>
      <a:dk2>
        <a:srgbClr val="3E3423"/>
      </a:dk2>
      <a:lt2>
        <a:srgbClr val="E8E2E6"/>
      </a:lt2>
      <a:accent1>
        <a:srgbClr val="21B94E"/>
      </a:accent1>
      <a:accent2>
        <a:srgbClr val="28B914"/>
      </a:accent2>
      <a:accent3>
        <a:srgbClr val="6EB11F"/>
      </a:accent3>
      <a:accent4>
        <a:srgbClr val="A0A712"/>
      </a:accent4>
      <a:accent5>
        <a:srgbClr val="D69526"/>
      </a:accent5>
      <a:accent6>
        <a:srgbClr val="D54017"/>
      </a:accent6>
      <a:hlink>
        <a:srgbClr val="958031"/>
      </a:hlink>
      <a:folHlink>
        <a:srgbClr val="7F7F7F"/>
      </a:folHlink>
    </a:clrScheme>
    <a:fontScheme name="Torn">
      <a:majorFont>
        <a:latin typeface="Verdana Pro Cond SemiBold"/>
        <a:ea typeface=""/>
        <a:cs typeface=""/>
      </a:majorFont>
      <a:minorFont>
        <a:latin typeface="Verdan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9</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TornVTI</vt:lpstr>
      <vt:lpstr>Importance of employee engagement in the success of the hotel industry</vt:lpstr>
      <vt:lpstr>Introduction </vt:lpstr>
      <vt:lpstr>EMPLOYEE ENGAGEMENT IN THE HOTEL INDUSTRY </vt:lpstr>
      <vt:lpstr>IMPORTANCE OF EMPLOYEE ENGAGEMENT </vt:lpstr>
      <vt:lpstr>The Deloitte model </vt:lpstr>
      <vt:lpstr>Meaningful work at Deloitte model</vt:lpstr>
      <vt:lpstr>Hands of management </vt:lpstr>
      <vt:lpstr>Positive work environment</vt:lpstr>
      <vt:lpstr>Growth opportunities</vt:lpstr>
      <vt:lpstr>Trust in leadership</vt:lpstr>
      <vt:lpstr> BEST PRACTICES TO ENGAGE EMPLOYEES FROM THE HOTEL INDUSTRY</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261</cp:revision>
  <dcterms:created xsi:type="dcterms:W3CDTF">2022-11-25T09:21:04Z</dcterms:created>
  <dcterms:modified xsi:type="dcterms:W3CDTF">2022-11-28T07:21:56Z</dcterms:modified>
</cp:coreProperties>
</file>