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61" r:id="rId6"/>
    <p:sldId id="262" r:id="rId7"/>
    <p:sldId id="263" r:id="rId8"/>
    <p:sldId id="266" r:id="rId9"/>
    <p:sldId id="264" r:id="rId10"/>
    <p:sldId id="267"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10" d="100"/>
          <a:sy n="110" d="100"/>
        </p:scale>
        <p:origin x="-112" y="-52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printerSettings" Target="printerSettings/printerSettings1.bin"/><Relationship Id="rId13" Type="http://schemas.openxmlformats.org/officeDocument/2006/relationships/presProps" Target="presProps.xml"/><Relationship Id="rId14" Type="http://schemas.openxmlformats.org/officeDocument/2006/relationships/viewProps" Target="viewProps.xml"/><Relationship Id="rId15" Type="http://schemas.openxmlformats.org/officeDocument/2006/relationships/theme" Target="theme/theme1.xml"/><Relationship Id="rId16"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800600" y="4624668"/>
            <a:ext cx="4038600" cy="933450"/>
          </a:xfrm>
        </p:spPr>
        <p:txBody>
          <a:bodyPr>
            <a:normAutofit/>
          </a:bodyPr>
          <a:lstStyle>
            <a:lvl1pPr>
              <a:defRPr sz="2800"/>
            </a:lvl1pPr>
          </a:lstStyle>
          <a:p>
            <a:r>
              <a:rPr lang="cy-GB" smtClean="0"/>
              <a:t>Click to edit Master title style</a:t>
            </a:r>
            <a:endParaRPr/>
          </a:p>
        </p:txBody>
      </p:sp>
      <p:sp>
        <p:nvSpPr>
          <p:cNvPr id="3" name="Subtitle 2"/>
          <p:cNvSpPr>
            <a:spLocks noGrp="1"/>
          </p:cNvSpPr>
          <p:nvPr>
            <p:ph type="subTitle" idx="1"/>
          </p:nvPr>
        </p:nvSpPr>
        <p:spPr>
          <a:xfrm>
            <a:off x="4800600" y="5562599"/>
            <a:ext cx="4038600" cy="748553"/>
          </a:xfrm>
        </p:spPr>
        <p:txBody>
          <a:bodyPr>
            <a:normAutofit/>
          </a:bodyPr>
          <a:lstStyle>
            <a:lvl1pPr marL="0" indent="0" algn="l">
              <a:spcBef>
                <a:spcPts val="300"/>
              </a:spcBef>
              <a:buNone/>
              <a:defRPr sz="1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smtClean="0"/>
              <a:t>Click to edit Master subtitle style</a:t>
            </a:r>
            <a:endParaRPr/>
          </a:p>
        </p:txBody>
      </p:sp>
      <p:sp>
        <p:nvSpPr>
          <p:cNvPr id="4" name="Date Placeholder 3"/>
          <p:cNvSpPr>
            <a:spLocks noGrp="1"/>
          </p:cNvSpPr>
          <p:nvPr>
            <p:ph type="dt" sz="half" idx="10"/>
          </p:nvPr>
        </p:nvSpPr>
        <p:spPr>
          <a:xfrm>
            <a:off x="4800600" y="6425640"/>
            <a:ext cx="1232647" cy="365125"/>
          </a:xfrm>
        </p:spPr>
        <p:txBody>
          <a:bodyPr/>
          <a:lstStyle>
            <a:lvl1pPr algn="l">
              <a:defRPr/>
            </a:lvl1pPr>
          </a:lstStyle>
          <a:p>
            <a:fld id="{D728701E-CAF4-4159-9B3E-41C86DFFA30D}" type="datetimeFigureOut">
              <a:rPr lang="en-US" smtClean="0"/>
              <a:t>19/10/18</a:t>
            </a:fld>
            <a:endParaRPr lang="en-US"/>
          </a:p>
        </p:txBody>
      </p:sp>
      <p:sp>
        <p:nvSpPr>
          <p:cNvPr id="5" name="Footer Placeholder 4"/>
          <p:cNvSpPr>
            <a:spLocks noGrp="1"/>
          </p:cNvSpPr>
          <p:nvPr>
            <p:ph type="ftr" sz="quarter" idx="11"/>
          </p:nvPr>
        </p:nvSpPr>
        <p:spPr>
          <a:xfrm>
            <a:off x="6311153" y="6425640"/>
            <a:ext cx="2617694" cy="365125"/>
          </a:xfrm>
        </p:spPr>
        <p:txBody>
          <a:bodyPr/>
          <a:lstStyle>
            <a:lvl1pPr algn="r">
              <a:defRPr/>
            </a:lvl1pPr>
          </a:lstStyle>
          <a:p>
            <a:endParaRPr lang="en-US"/>
          </a:p>
        </p:txBody>
      </p:sp>
      <p:sp>
        <p:nvSpPr>
          <p:cNvPr id="7" name="Rectangle 6"/>
          <p:cNvSpPr/>
          <p:nvPr/>
        </p:nvSpPr>
        <p:spPr>
          <a:xfrm>
            <a:off x="282575" y="228600"/>
            <a:ext cx="4235450" cy="4187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 name="Rectangle 7"/>
          <p:cNvSpPr/>
          <p:nvPr/>
        </p:nvSpPr>
        <p:spPr>
          <a:xfrm>
            <a:off x="6802438" y="228600"/>
            <a:ext cx="2057400" cy="20391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Rectangle 9"/>
          <p:cNvSpPr/>
          <p:nvPr/>
        </p:nvSpPr>
        <p:spPr>
          <a:xfrm>
            <a:off x="4624388" y="2377440"/>
            <a:ext cx="2057400" cy="203911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15" name="TextBox 14"/>
          <p:cNvSpPr txBox="1"/>
          <p:nvPr/>
        </p:nvSpPr>
        <p:spPr>
          <a:xfrm>
            <a:off x="424891" y="174812"/>
            <a:ext cx="413309" cy="830997"/>
          </a:xfrm>
          <a:prstGeom prst="rect">
            <a:avLst/>
          </a:prstGeom>
          <a:noFill/>
        </p:spPr>
        <p:txBody>
          <a:bodyPr wrap="square" lIns="0" tIns="0" rIns="0" bIns="0" rtlCol="0">
            <a:spAutoFit/>
          </a:bodyPr>
          <a:lstStyle/>
          <a:p>
            <a:r>
              <a:rPr sz="5400" b="1">
                <a:solidFill>
                  <a:schemeClr val="accent1">
                    <a:lumMod val="60000"/>
                    <a:lumOff val="40000"/>
                  </a:schemeClr>
                </a:solidFill>
              </a:rPr>
              <a:t>+</a:t>
            </a:r>
          </a:p>
        </p:txBody>
      </p:sp>
      <p:sp>
        <p:nvSpPr>
          <p:cNvPr id="11" name="Rectangle 10"/>
          <p:cNvSpPr/>
          <p:nvPr/>
        </p:nvSpPr>
        <p:spPr>
          <a:xfrm>
            <a:off x="4624388" y="228600"/>
            <a:ext cx="2057400" cy="203911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Rectangle 11"/>
          <p:cNvSpPr/>
          <p:nvPr/>
        </p:nvSpPr>
        <p:spPr>
          <a:xfrm>
            <a:off x="6802438" y="2377440"/>
            <a:ext cx="2057400" cy="203911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7" name="Rectangle 6"/>
          <p:cNvSpPr/>
          <p:nvPr/>
        </p:nvSpPr>
        <p:spPr>
          <a:xfrm>
            <a:off x="8210550" y="282574"/>
            <a:ext cx="642097"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p:txBody>
          <a:bodyPr/>
          <a:lstStyle/>
          <a:p>
            <a:r>
              <a:rPr lang="cy-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4" name="Date Placeholder 3"/>
          <p:cNvSpPr>
            <a:spLocks noGrp="1"/>
          </p:cNvSpPr>
          <p:nvPr>
            <p:ph type="dt" sz="half" idx="10"/>
          </p:nvPr>
        </p:nvSpPr>
        <p:spPr/>
        <p:txBody>
          <a:bodyPr/>
          <a:lstStyle/>
          <a:p>
            <a:fld id="{D728701E-CAF4-4159-9B3E-41C86DFFA30D}" type="datetimeFigureOut">
              <a:rPr lang="en-US" smtClean="0"/>
              <a:t>19/10/18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2F1D00-BD13-4404-86B0-79703945A0A7}" type="slidenum">
              <a:rPr lang="en-US" smtClean="0"/>
              <a:t>‹#›</a:t>
            </a:fld>
            <a:endParaRPr lang="en-US"/>
          </a:p>
        </p:txBody>
      </p:sp>
      <p:sp>
        <p:nvSpPr>
          <p:cNvPr id="9" name="TextBox 8"/>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10" name="Rectangle 9"/>
          <p:cNvSpPr/>
          <p:nvPr/>
        </p:nvSpPr>
        <p:spPr>
          <a:xfrm>
            <a:off x="8068235" y="282574"/>
            <a:ext cx="91440" cy="16002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and Content, Alt.">
    <p:spTree>
      <p:nvGrpSpPr>
        <p:cNvPr id="1" name=""/>
        <p:cNvGrpSpPr/>
        <p:nvPr/>
      </p:nvGrpSpPr>
      <p:grpSpPr>
        <a:xfrm>
          <a:off x="0" y="0"/>
          <a:ext cx="0" cy="0"/>
          <a:chOff x="0" y="0"/>
          <a:chExt cx="0" cy="0"/>
        </a:xfrm>
      </p:grpSpPr>
      <p:sp>
        <p:nvSpPr>
          <p:cNvPr id="7" name="Rectangle 6"/>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498474" y="134471"/>
            <a:ext cx="7556313" cy="995082"/>
          </a:xfrm>
        </p:spPr>
        <p:txBody>
          <a:bodyPr anchor="b" anchorCtr="0"/>
          <a:lstStyle/>
          <a:p>
            <a:r>
              <a:rPr lang="cy-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4" name="Date Placeholder 3"/>
          <p:cNvSpPr>
            <a:spLocks noGrp="1"/>
          </p:cNvSpPr>
          <p:nvPr>
            <p:ph type="dt" sz="half" idx="10"/>
          </p:nvPr>
        </p:nvSpPr>
        <p:spPr/>
        <p:txBody>
          <a:bodyPr/>
          <a:lstStyle/>
          <a:p>
            <a:fld id="{D728701E-CAF4-4159-9B3E-41C86DFFA30D}" type="datetimeFigureOut">
              <a:rPr lang="en-US" smtClean="0"/>
              <a:t>19/10/18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2F1D00-BD13-4404-86B0-79703945A0A7}" type="slidenum">
              <a:rPr lang="en-US" smtClean="0"/>
              <a:t>‹#›</a:t>
            </a:fld>
            <a:endParaRPr lang="en-US"/>
          </a:p>
        </p:txBody>
      </p:sp>
      <p:sp>
        <p:nvSpPr>
          <p:cNvPr id="9" name="TextBox 8"/>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10" name="Text Placeholder 3"/>
          <p:cNvSpPr>
            <a:spLocks noGrp="1"/>
          </p:cNvSpPr>
          <p:nvPr>
            <p:ph type="body" sz="half" idx="2"/>
          </p:nvPr>
        </p:nvSpPr>
        <p:spPr>
          <a:xfrm>
            <a:off x="498518" y="1129553"/>
            <a:ext cx="7558960" cy="774700"/>
          </a:xfrm>
        </p:spPr>
        <p:txBody>
          <a:bodyPr vert="horz" lIns="91440" tIns="45720" rIns="91440" bIns="45720" rtlCol="0" anchor="t" anchorCtr="0">
            <a:noAutofit/>
          </a:bodyPr>
          <a:lstStyle>
            <a:lvl1pPr marL="0" indent="0">
              <a:buNone/>
              <a:defRPr kumimoji="0" sz="2400" b="0" i="0" u="none" strike="noStrike" kern="1200" cap="none" spc="0" normalizeH="0" baseline="0">
                <a:ln>
                  <a:noFill/>
                </a:ln>
                <a:solidFill>
                  <a:schemeClr val="accent3"/>
                </a:solidFill>
                <a:effectLst/>
                <a:uLnTx/>
                <a:uFillTx/>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lang="cy-GB"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Slide with 2 Pictures">
    <p:spTree>
      <p:nvGrpSpPr>
        <p:cNvPr id="1" name=""/>
        <p:cNvGrpSpPr/>
        <p:nvPr/>
      </p:nvGrpSpPr>
      <p:grpSpPr>
        <a:xfrm>
          <a:off x="0" y="0"/>
          <a:ext cx="0" cy="0"/>
          <a:chOff x="0" y="0"/>
          <a:chExt cx="0" cy="0"/>
        </a:xfrm>
      </p:grpSpPr>
      <p:sp>
        <p:nvSpPr>
          <p:cNvPr id="2" name="Title 1"/>
          <p:cNvSpPr>
            <a:spLocks noGrp="1"/>
          </p:cNvSpPr>
          <p:nvPr>
            <p:ph type="ctrTitle"/>
          </p:nvPr>
        </p:nvSpPr>
        <p:spPr>
          <a:xfrm>
            <a:off x="4800600" y="4624668"/>
            <a:ext cx="4038600" cy="933450"/>
          </a:xfrm>
        </p:spPr>
        <p:txBody>
          <a:bodyPr>
            <a:normAutofit/>
          </a:bodyPr>
          <a:lstStyle>
            <a:lvl1pPr>
              <a:defRPr sz="2800"/>
            </a:lvl1pPr>
          </a:lstStyle>
          <a:p>
            <a:r>
              <a:rPr lang="cy-GB" smtClean="0"/>
              <a:t>Click to edit Master title style</a:t>
            </a:r>
            <a:endParaRPr/>
          </a:p>
        </p:txBody>
      </p:sp>
      <p:sp>
        <p:nvSpPr>
          <p:cNvPr id="3" name="Subtitle 2"/>
          <p:cNvSpPr>
            <a:spLocks noGrp="1"/>
          </p:cNvSpPr>
          <p:nvPr>
            <p:ph type="subTitle" idx="1"/>
          </p:nvPr>
        </p:nvSpPr>
        <p:spPr>
          <a:xfrm>
            <a:off x="4800600" y="5562599"/>
            <a:ext cx="4038600" cy="748553"/>
          </a:xfrm>
        </p:spPr>
        <p:txBody>
          <a:bodyPr>
            <a:normAutofit/>
          </a:bodyPr>
          <a:lstStyle>
            <a:lvl1pPr marL="0" indent="0" algn="l">
              <a:spcBef>
                <a:spcPts val="300"/>
              </a:spcBef>
              <a:buNone/>
              <a:defRPr sz="1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smtClean="0"/>
              <a:t>Click to edit Master subtitle style</a:t>
            </a:r>
            <a:endParaRPr dirty="0"/>
          </a:p>
        </p:txBody>
      </p:sp>
      <p:sp>
        <p:nvSpPr>
          <p:cNvPr id="4" name="Date Placeholder 3"/>
          <p:cNvSpPr>
            <a:spLocks noGrp="1"/>
          </p:cNvSpPr>
          <p:nvPr>
            <p:ph type="dt" sz="half" idx="10"/>
          </p:nvPr>
        </p:nvSpPr>
        <p:spPr>
          <a:xfrm>
            <a:off x="4800600" y="6425640"/>
            <a:ext cx="1232647" cy="365125"/>
          </a:xfrm>
        </p:spPr>
        <p:txBody>
          <a:bodyPr/>
          <a:lstStyle>
            <a:lvl1pPr algn="l">
              <a:defRPr/>
            </a:lvl1pPr>
          </a:lstStyle>
          <a:p>
            <a:fld id="{D728701E-CAF4-4159-9B3E-41C86DFFA30D}" type="datetimeFigureOut">
              <a:rPr lang="en-US" smtClean="0"/>
              <a:t>19/10/18</a:t>
            </a:fld>
            <a:endParaRPr lang="en-US"/>
          </a:p>
        </p:txBody>
      </p:sp>
      <p:sp>
        <p:nvSpPr>
          <p:cNvPr id="5" name="Footer Placeholder 4"/>
          <p:cNvSpPr>
            <a:spLocks noGrp="1"/>
          </p:cNvSpPr>
          <p:nvPr>
            <p:ph type="ftr" sz="quarter" idx="11"/>
          </p:nvPr>
        </p:nvSpPr>
        <p:spPr>
          <a:xfrm>
            <a:off x="6311153" y="6425640"/>
            <a:ext cx="2617694" cy="365125"/>
          </a:xfrm>
        </p:spPr>
        <p:txBody>
          <a:bodyPr/>
          <a:lstStyle>
            <a:lvl1pPr algn="r">
              <a:defRPr/>
            </a:lvl1pPr>
          </a:lstStyle>
          <a:p>
            <a:endParaRPr lang="en-US"/>
          </a:p>
        </p:txBody>
      </p:sp>
      <p:sp>
        <p:nvSpPr>
          <p:cNvPr id="7" name="Rectangle 6"/>
          <p:cNvSpPr/>
          <p:nvPr/>
        </p:nvSpPr>
        <p:spPr>
          <a:xfrm>
            <a:off x="282575" y="228600"/>
            <a:ext cx="4235450" cy="4187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 name="Rectangle 7"/>
          <p:cNvSpPr/>
          <p:nvPr/>
        </p:nvSpPr>
        <p:spPr>
          <a:xfrm>
            <a:off x="6802438" y="228600"/>
            <a:ext cx="2057400" cy="20391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Rectangle 9"/>
          <p:cNvSpPr/>
          <p:nvPr/>
        </p:nvSpPr>
        <p:spPr>
          <a:xfrm>
            <a:off x="4624388" y="2377440"/>
            <a:ext cx="2057400" cy="203911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3" name="Picture Placeholder 12"/>
          <p:cNvSpPr>
            <a:spLocks noGrp="1"/>
          </p:cNvSpPr>
          <p:nvPr>
            <p:ph type="pic" sz="quarter" idx="12"/>
          </p:nvPr>
        </p:nvSpPr>
        <p:spPr>
          <a:xfrm>
            <a:off x="4624388" y="228600"/>
            <a:ext cx="2057400" cy="2039112"/>
          </a:xfrm>
        </p:spPr>
        <p:txBody>
          <a:bodyPr/>
          <a:lstStyle>
            <a:lvl1pPr>
              <a:buNone/>
              <a:defRPr/>
            </a:lvl1pPr>
          </a:lstStyle>
          <a:p>
            <a:r>
              <a:rPr lang="cy-GB" smtClean="0"/>
              <a:t>Drag picture to placeholder or click icon to add</a:t>
            </a:r>
            <a:endParaRPr/>
          </a:p>
        </p:txBody>
      </p:sp>
      <p:sp>
        <p:nvSpPr>
          <p:cNvPr id="14" name="Picture Placeholder 12"/>
          <p:cNvSpPr>
            <a:spLocks noGrp="1"/>
          </p:cNvSpPr>
          <p:nvPr>
            <p:ph type="pic" sz="quarter" idx="13"/>
          </p:nvPr>
        </p:nvSpPr>
        <p:spPr>
          <a:xfrm>
            <a:off x="6802438" y="2377440"/>
            <a:ext cx="2057400" cy="2039112"/>
          </a:xfrm>
        </p:spPr>
        <p:txBody>
          <a:bodyPr/>
          <a:lstStyle>
            <a:lvl1pPr>
              <a:buNone/>
              <a:defRPr/>
            </a:lvl1pPr>
          </a:lstStyle>
          <a:p>
            <a:r>
              <a:rPr lang="cy-GB" smtClean="0"/>
              <a:t>Drag picture to placeholder or click icon to add</a:t>
            </a:r>
            <a:endParaRPr/>
          </a:p>
        </p:txBody>
      </p:sp>
      <p:sp>
        <p:nvSpPr>
          <p:cNvPr id="16" name="Text Placeholder 3"/>
          <p:cNvSpPr>
            <a:spLocks noGrp="1"/>
          </p:cNvSpPr>
          <p:nvPr>
            <p:ph type="body" sz="half" idx="2"/>
          </p:nvPr>
        </p:nvSpPr>
        <p:spPr>
          <a:xfrm>
            <a:off x="857250" y="1779494"/>
            <a:ext cx="3086100" cy="2040905"/>
          </a:xfrm>
        </p:spPr>
        <p:txBody>
          <a:bodyPr lIns="45720" tIns="45720" rIns="45720" anchor="t">
            <a:noAutofit/>
          </a:bodyPr>
          <a:lstStyle>
            <a:lvl1pPr marL="0" indent="0" algn="ctr">
              <a:spcBef>
                <a:spcPts val="600"/>
              </a:spcBef>
              <a:buNone/>
              <a:defRPr sz="4600">
                <a:solidFill>
                  <a:schemeClr val="bg1"/>
                </a:solidFill>
              </a:defRPr>
            </a:lvl1pPr>
            <a:lvl2pPr>
              <a:defRPr sz="1200"/>
            </a:lvl2pPr>
            <a:lvl3pPr>
              <a:defRPr sz="1000"/>
            </a:lvl3pPr>
            <a:lvl4pPr>
              <a:defRPr sz="900"/>
            </a:lvl4pPr>
            <a:lvl5pPr>
              <a:defRPr sz="900"/>
            </a:lvl5pPr>
          </a:lstStyle>
          <a:p>
            <a:pPr lvl="0" eaLnBrk="1" latinLnBrk="0" hangingPunct="1"/>
            <a:r>
              <a:rPr kumimoji="0" lang="cy-GB" smtClean="0"/>
              <a:t>Click to edit Master text styles</a:t>
            </a:r>
          </a:p>
        </p:txBody>
      </p:sp>
      <p:sp>
        <p:nvSpPr>
          <p:cNvPr id="15" name="TextBox 14"/>
          <p:cNvSpPr txBox="1"/>
          <p:nvPr/>
        </p:nvSpPr>
        <p:spPr>
          <a:xfrm>
            <a:off x="424891" y="174812"/>
            <a:ext cx="413309" cy="830997"/>
          </a:xfrm>
          <a:prstGeom prst="rect">
            <a:avLst/>
          </a:prstGeom>
          <a:noFill/>
        </p:spPr>
        <p:txBody>
          <a:bodyPr wrap="square" lIns="0" tIns="0" rIns="0" bIns="0" rtlCol="0">
            <a:spAutoFit/>
          </a:bodyPr>
          <a:lstStyle/>
          <a:p>
            <a:r>
              <a:rPr sz="5400" b="1">
                <a:solidFill>
                  <a:schemeClr val="accent1">
                    <a:lumMod val="60000"/>
                    <a:lumOff val="40000"/>
                  </a:schemeClr>
                </a:solidFill>
              </a:rPr>
              <a:t>+</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658907" y="228600"/>
            <a:ext cx="8200930" cy="6345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2286000" y="3124200"/>
            <a:ext cx="5638800" cy="1362075"/>
          </a:xfrm>
        </p:spPr>
        <p:txBody>
          <a:bodyPr anchor="b" anchorCtr="0">
            <a:normAutofit/>
          </a:bodyPr>
          <a:lstStyle>
            <a:lvl1pPr algn="l">
              <a:defRPr sz="3200" b="0" cap="none" baseline="0">
                <a:solidFill>
                  <a:schemeClr val="bg1"/>
                </a:solidFill>
              </a:defRPr>
            </a:lvl1pPr>
          </a:lstStyle>
          <a:p>
            <a:r>
              <a:rPr lang="cy-GB" smtClean="0"/>
              <a:t>Click to edit Master title style</a:t>
            </a:r>
            <a:endParaRPr/>
          </a:p>
        </p:txBody>
      </p:sp>
      <p:sp>
        <p:nvSpPr>
          <p:cNvPr id="3" name="Text Placeholder 2"/>
          <p:cNvSpPr>
            <a:spLocks noGrp="1"/>
          </p:cNvSpPr>
          <p:nvPr>
            <p:ph type="body" idx="1"/>
          </p:nvPr>
        </p:nvSpPr>
        <p:spPr>
          <a:xfrm>
            <a:off x="2286000" y="4495800"/>
            <a:ext cx="5638800" cy="1500187"/>
          </a:xfrm>
        </p:spPr>
        <p:txBody>
          <a:bodyPr anchor="t" anchorCtr="0">
            <a:normAutofit/>
          </a:bodyPr>
          <a:lstStyle>
            <a:lvl1pPr marL="0" indent="0">
              <a:spcBef>
                <a:spcPts val="300"/>
              </a:spcBef>
              <a:buNone/>
              <a:defRPr sz="1400" cap="none" baseline="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smtClean="0"/>
              <a:t>Click to edit Master text styles</a:t>
            </a:r>
          </a:p>
        </p:txBody>
      </p:sp>
      <p:sp>
        <p:nvSpPr>
          <p:cNvPr id="4" name="Date Placeholder 3"/>
          <p:cNvSpPr>
            <a:spLocks noGrp="1"/>
          </p:cNvSpPr>
          <p:nvPr>
            <p:ph type="dt" sz="half" idx="10"/>
          </p:nvPr>
        </p:nvSpPr>
        <p:spPr>
          <a:xfrm>
            <a:off x="658906" y="6248774"/>
            <a:ext cx="1474694" cy="365125"/>
          </a:xfrm>
        </p:spPr>
        <p:txBody>
          <a:bodyPr/>
          <a:lstStyle>
            <a:lvl1pPr algn="l">
              <a:defRPr>
                <a:solidFill>
                  <a:schemeClr val="bg1"/>
                </a:solidFill>
              </a:defRPr>
            </a:lvl1pPr>
          </a:lstStyle>
          <a:p>
            <a:fld id="{D728701E-CAF4-4159-9B3E-41C86DFFA30D}" type="datetimeFigureOut">
              <a:rPr lang="en-US" smtClean="0"/>
              <a:t>19/10/18</a:t>
            </a:fld>
            <a:endParaRPr lang="en-US"/>
          </a:p>
        </p:txBody>
      </p:sp>
      <p:sp>
        <p:nvSpPr>
          <p:cNvPr id="5" name="Footer Placeholder 4"/>
          <p:cNvSpPr>
            <a:spLocks noGrp="1"/>
          </p:cNvSpPr>
          <p:nvPr>
            <p:ph type="ftr" sz="quarter" idx="11"/>
          </p:nvPr>
        </p:nvSpPr>
        <p:spPr>
          <a:xfrm>
            <a:off x="2286000" y="6248774"/>
            <a:ext cx="5638800" cy="365125"/>
          </a:xfrm>
        </p:spPr>
        <p:txBody>
          <a:bodyPr/>
          <a:lstStyle>
            <a:lvl1pPr>
              <a:defRPr>
                <a:solidFill>
                  <a:schemeClr val="bg1"/>
                </a:solidFill>
              </a:defRPr>
            </a:lvl1pPr>
          </a:lstStyle>
          <a:p>
            <a:endParaRPr lang="en-US"/>
          </a:p>
        </p:txBody>
      </p:sp>
      <p:sp>
        <p:nvSpPr>
          <p:cNvPr id="6" name="Slide Number Placeholder 5"/>
          <p:cNvSpPr>
            <a:spLocks noGrp="1"/>
          </p:cNvSpPr>
          <p:nvPr>
            <p:ph type="sldNum" sz="quarter" idx="12"/>
          </p:nvPr>
        </p:nvSpPr>
        <p:spPr>
          <a:xfrm>
            <a:off x="8305800" y="6248774"/>
            <a:ext cx="554038" cy="365125"/>
          </a:xfrm>
        </p:spPr>
        <p:txBody>
          <a:bodyPr/>
          <a:lstStyle/>
          <a:p>
            <a:fld id="{162F1D00-BD13-4404-86B0-79703945A0A7}" type="slidenum">
              <a:rPr lang="en-US" smtClean="0"/>
              <a:t>‹#›</a:t>
            </a:fld>
            <a:endParaRPr lang="en-US"/>
          </a:p>
        </p:txBody>
      </p:sp>
      <p:sp>
        <p:nvSpPr>
          <p:cNvPr id="8" name="TextBox 7"/>
          <p:cNvSpPr txBox="1"/>
          <p:nvPr/>
        </p:nvSpPr>
        <p:spPr>
          <a:xfrm>
            <a:off x="2003612" y="3110754"/>
            <a:ext cx="260909" cy="615553"/>
          </a:xfrm>
          <a:prstGeom prst="rect">
            <a:avLst/>
          </a:prstGeom>
          <a:noFill/>
        </p:spPr>
        <p:txBody>
          <a:bodyPr wrap="square" lIns="0" tIns="0" rIns="0" bIns="0" rtlCol="0">
            <a:spAutoFit/>
          </a:bodyPr>
          <a:lstStyle/>
          <a:p>
            <a:r>
              <a:rPr sz="4000" b="1">
                <a:solidFill>
                  <a:schemeClr val="accent1">
                    <a:lumMod val="60000"/>
                    <a:lumOff val="40000"/>
                  </a:schemeClr>
                </a:solidFill>
              </a:rPr>
              <a:t>+</a:t>
            </a:r>
          </a:p>
        </p:txBody>
      </p:sp>
      <p:sp>
        <p:nvSpPr>
          <p:cNvPr id="9" name="Rectangle 8"/>
          <p:cNvSpPr/>
          <p:nvPr/>
        </p:nvSpPr>
        <p:spPr>
          <a:xfrm>
            <a:off x="285750" y="228600"/>
            <a:ext cx="212725" cy="634523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11" name="Rectangle 10"/>
          <p:cNvSpPr/>
          <p:nvPr/>
        </p:nvSpPr>
        <p:spPr>
          <a:xfrm>
            <a:off x="8210550" y="282574"/>
            <a:ext cx="642097"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Rectangle 11"/>
          <p:cNvSpPr/>
          <p:nvPr/>
        </p:nvSpPr>
        <p:spPr>
          <a:xfrm>
            <a:off x="8068235" y="282574"/>
            <a:ext cx="91440" cy="16002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TextBox 9"/>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p>
            <a:r>
              <a:rPr lang="cy-GB" smtClean="0"/>
              <a:t>Click to edit Master title style</a:t>
            </a:r>
            <a:endParaRPr/>
          </a:p>
        </p:txBody>
      </p:sp>
      <p:sp>
        <p:nvSpPr>
          <p:cNvPr id="3" name="Content Placeholder 2"/>
          <p:cNvSpPr>
            <a:spLocks noGrp="1"/>
          </p:cNvSpPr>
          <p:nvPr>
            <p:ph sz="half" idx="1"/>
          </p:nvPr>
        </p:nvSpPr>
        <p:spPr>
          <a:xfrm>
            <a:off x="498518" y="1985963"/>
            <a:ext cx="3657600" cy="414020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4" name="Content Placeholder 3"/>
          <p:cNvSpPr>
            <a:spLocks noGrp="1"/>
          </p:cNvSpPr>
          <p:nvPr>
            <p:ph sz="half" idx="2"/>
          </p:nvPr>
        </p:nvSpPr>
        <p:spPr>
          <a:xfrm>
            <a:off x="4399878" y="1985963"/>
            <a:ext cx="3657600" cy="414020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5" name="Date Placeholder 4"/>
          <p:cNvSpPr>
            <a:spLocks noGrp="1"/>
          </p:cNvSpPr>
          <p:nvPr>
            <p:ph type="dt" sz="half" idx="10"/>
          </p:nvPr>
        </p:nvSpPr>
        <p:spPr/>
        <p:txBody>
          <a:bodyPr/>
          <a:lstStyle/>
          <a:p>
            <a:fld id="{D728701E-CAF4-4159-9B3E-41C86DFFA30D}" type="datetimeFigureOut">
              <a:rPr lang="en-US" smtClean="0"/>
              <a:t>19/10/18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62F1D00-BD13-4404-86B0-79703945A0A7}"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0" name="Rectangle 9"/>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TextBox 11"/>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lvl1pPr>
              <a:defRPr/>
            </a:lvl1pPr>
          </a:lstStyle>
          <a:p>
            <a:r>
              <a:rPr lang="cy-GB" smtClean="0"/>
              <a:t>Click to edit Master title style</a:t>
            </a:r>
            <a:endParaRPr/>
          </a:p>
        </p:txBody>
      </p:sp>
      <p:sp>
        <p:nvSpPr>
          <p:cNvPr id="4" name="Content Placeholder 3"/>
          <p:cNvSpPr>
            <a:spLocks noGrp="1"/>
          </p:cNvSpPr>
          <p:nvPr>
            <p:ph sz="half" idx="2"/>
          </p:nvPr>
        </p:nvSpPr>
        <p:spPr>
          <a:xfrm>
            <a:off x="497541" y="2447365"/>
            <a:ext cx="3657600" cy="3678797"/>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6" name="Content Placeholder 5"/>
          <p:cNvSpPr>
            <a:spLocks noGrp="1"/>
          </p:cNvSpPr>
          <p:nvPr>
            <p:ph sz="quarter" idx="4"/>
          </p:nvPr>
        </p:nvSpPr>
        <p:spPr>
          <a:xfrm>
            <a:off x="4399878" y="2447365"/>
            <a:ext cx="3657600" cy="3678797"/>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7" name="Date Placeholder 6"/>
          <p:cNvSpPr>
            <a:spLocks noGrp="1"/>
          </p:cNvSpPr>
          <p:nvPr>
            <p:ph type="dt" sz="half" idx="10"/>
          </p:nvPr>
        </p:nvSpPr>
        <p:spPr/>
        <p:txBody>
          <a:bodyPr/>
          <a:lstStyle/>
          <a:p>
            <a:fld id="{D728701E-CAF4-4159-9B3E-41C86DFFA30D}" type="datetimeFigureOut">
              <a:rPr lang="en-US" smtClean="0"/>
              <a:t>19/10/18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62F1D00-BD13-4404-86B0-79703945A0A7}" type="slidenum">
              <a:rPr lang="en-US" smtClean="0"/>
              <a:t>‹#›</a:t>
            </a:fld>
            <a:endParaRPr lang="en-US"/>
          </a:p>
        </p:txBody>
      </p:sp>
      <p:sp>
        <p:nvSpPr>
          <p:cNvPr id="3" name="Text Placeholder 2"/>
          <p:cNvSpPr>
            <a:spLocks noGrp="1"/>
          </p:cNvSpPr>
          <p:nvPr>
            <p:ph type="body" idx="1"/>
          </p:nvPr>
        </p:nvSpPr>
        <p:spPr>
          <a:xfrm>
            <a:off x="497541" y="2070847"/>
            <a:ext cx="3657600" cy="322729"/>
          </a:xfrm>
          <a:prstGeom prst="rect">
            <a:avLst/>
          </a:prstGeom>
          <a:solidFill>
            <a:schemeClr val="accent3"/>
          </a:solidFill>
        </p:spPr>
        <p:txBody>
          <a:bodyPr tIns="0" bIns="0" anchor="ctr" anchorCtr="0">
            <a:noAutofit/>
          </a:bodyPr>
          <a:lstStyle>
            <a:lvl1pPr marL="0" indent="0" algn="ctr">
              <a:spcBef>
                <a:spcPts val="0"/>
              </a:spcBef>
              <a:buNone/>
              <a:defRPr sz="18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5" name="Text Placeholder 4"/>
          <p:cNvSpPr>
            <a:spLocks noGrp="1"/>
          </p:cNvSpPr>
          <p:nvPr>
            <p:ph type="body" sz="quarter" idx="3"/>
          </p:nvPr>
        </p:nvSpPr>
        <p:spPr>
          <a:xfrm>
            <a:off x="4399878" y="2070847"/>
            <a:ext cx="3657600" cy="322729"/>
          </a:xfrm>
          <a:prstGeom prst="rect">
            <a:avLst/>
          </a:prstGeom>
          <a:solidFill>
            <a:schemeClr val="accent3">
              <a:lumMod val="60000"/>
              <a:lumOff val="40000"/>
            </a:schemeClr>
          </a:solidFill>
        </p:spPr>
        <p:txBody>
          <a:bodyPr tIns="0" bIns="0" anchor="ctr" anchorCtr="0">
            <a:noAutofit/>
          </a:bodyPr>
          <a:lstStyle>
            <a:lvl1pPr marL="0" indent="0" algn="ctr">
              <a:spcBef>
                <a:spcPts val="0"/>
              </a:spcBef>
              <a:buNone/>
              <a:defRPr sz="18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2 Content, Top and Bottom">
    <p:spTree>
      <p:nvGrpSpPr>
        <p:cNvPr id="1" name=""/>
        <p:cNvGrpSpPr/>
        <p:nvPr/>
      </p:nvGrpSpPr>
      <p:grpSpPr>
        <a:xfrm>
          <a:off x="0" y="0"/>
          <a:ext cx="0" cy="0"/>
          <a:chOff x="0" y="0"/>
          <a:chExt cx="0" cy="0"/>
        </a:xfrm>
      </p:grpSpPr>
      <p:sp>
        <p:nvSpPr>
          <p:cNvPr id="10" name="TextBox 9"/>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p>
            <a:r>
              <a:rPr lang="cy-GB" smtClean="0"/>
              <a:t>Click to edit Master title style</a:t>
            </a:r>
            <a:endParaRPr/>
          </a:p>
        </p:txBody>
      </p:sp>
      <p:sp>
        <p:nvSpPr>
          <p:cNvPr id="3" name="Content Placeholder 2"/>
          <p:cNvSpPr>
            <a:spLocks noGrp="1"/>
          </p:cNvSpPr>
          <p:nvPr>
            <p:ph sz="half" idx="1"/>
          </p:nvPr>
        </p:nvSpPr>
        <p:spPr>
          <a:xfrm>
            <a:off x="498517" y="1985963"/>
            <a:ext cx="7569157"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5" name="Date Placeholder 4"/>
          <p:cNvSpPr>
            <a:spLocks noGrp="1"/>
          </p:cNvSpPr>
          <p:nvPr>
            <p:ph type="dt" sz="half" idx="10"/>
          </p:nvPr>
        </p:nvSpPr>
        <p:spPr/>
        <p:txBody>
          <a:bodyPr/>
          <a:lstStyle/>
          <a:p>
            <a:fld id="{D728701E-CAF4-4159-9B3E-41C86DFFA30D}" type="datetimeFigureOut">
              <a:rPr lang="en-US" smtClean="0"/>
              <a:t>19/10/18</a:t>
            </a:fld>
            <a:endParaRPr lang="en-US"/>
          </a:p>
        </p:txBody>
      </p:sp>
      <p:sp>
        <p:nvSpPr>
          <p:cNvPr id="6" name="Footer Placeholder 5"/>
          <p:cNvSpPr>
            <a:spLocks noGrp="1"/>
          </p:cNvSpPr>
          <p:nvPr>
            <p:ph type="ftr" sz="quarter" idx="11"/>
          </p:nvPr>
        </p:nvSpPr>
        <p:spPr/>
        <p:txBody>
          <a:bodyPr/>
          <a:lstStyle/>
          <a:p>
            <a:endParaRPr lang="en-US"/>
          </a:p>
        </p:txBody>
      </p:sp>
      <p:sp>
        <p:nvSpPr>
          <p:cNvPr id="13" name="Content Placeholder 2"/>
          <p:cNvSpPr>
            <a:spLocks noGrp="1"/>
          </p:cNvSpPr>
          <p:nvPr>
            <p:ph sz="half" idx="14"/>
          </p:nvPr>
        </p:nvSpPr>
        <p:spPr>
          <a:xfrm>
            <a:off x="498517" y="4164965"/>
            <a:ext cx="7569157"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14" name="Rectangle 13"/>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5" name="Slide Number Placeholder 6"/>
          <p:cNvSpPr>
            <a:spLocks noGrp="1"/>
          </p:cNvSpPr>
          <p:nvPr>
            <p:ph type="sldNum" sz="quarter" idx="12"/>
          </p:nvPr>
        </p:nvSpPr>
        <p:spPr>
          <a:xfrm>
            <a:off x="8305800" y="242234"/>
            <a:ext cx="554038" cy="365125"/>
          </a:xfrm>
        </p:spPr>
        <p:txBody>
          <a:bodyPr/>
          <a:lstStyle/>
          <a:p>
            <a:fld id="{162F1D00-BD13-4404-86B0-79703945A0A7}"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3 Content">
    <p:spTree>
      <p:nvGrpSpPr>
        <p:cNvPr id="1" name=""/>
        <p:cNvGrpSpPr/>
        <p:nvPr/>
      </p:nvGrpSpPr>
      <p:grpSpPr>
        <a:xfrm>
          <a:off x="0" y="0"/>
          <a:ext cx="0" cy="0"/>
          <a:chOff x="0" y="0"/>
          <a:chExt cx="0" cy="0"/>
        </a:xfrm>
      </p:grpSpPr>
      <p:sp>
        <p:nvSpPr>
          <p:cNvPr id="8" name="Rectangle 7"/>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TextBox 9"/>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p>
            <a:r>
              <a:rPr lang="cy-GB" smtClean="0"/>
              <a:t>Click to edit Master title style</a:t>
            </a:r>
            <a:endParaRPr/>
          </a:p>
        </p:txBody>
      </p:sp>
      <p:sp>
        <p:nvSpPr>
          <p:cNvPr id="3" name="Content Placeholder 2"/>
          <p:cNvSpPr>
            <a:spLocks noGrp="1"/>
          </p:cNvSpPr>
          <p:nvPr>
            <p:ph sz="half" idx="1"/>
          </p:nvPr>
        </p:nvSpPr>
        <p:spPr>
          <a:xfrm>
            <a:off x="4410075" y="1985963"/>
            <a:ext cx="3657600"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5" name="Date Placeholder 4"/>
          <p:cNvSpPr>
            <a:spLocks noGrp="1"/>
          </p:cNvSpPr>
          <p:nvPr>
            <p:ph type="dt" sz="half" idx="10"/>
          </p:nvPr>
        </p:nvSpPr>
        <p:spPr/>
        <p:txBody>
          <a:bodyPr/>
          <a:lstStyle/>
          <a:p>
            <a:fld id="{D728701E-CAF4-4159-9B3E-41C86DFFA30D}" type="datetimeFigureOut">
              <a:rPr lang="en-US" smtClean="0"/>
              <a:t>19/10/18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62F1D00-BD13-4404-86B0-79703945A0A7}" type="slidenum">
              <a:rPr lang="en-US" smtClean="0"/>
              <a:t>‹#›</a:t>
            </a:fld>
            <a:endParaRPr lang="en-US"/>
          </a:p>
        </p:txBody>
      </p:sp>
      <p:sp>
        <p:nvSpPr>
          <p:cNvPr id="11" name="Content Placeholder 2"/>
          <p:cNvSpPr>
            <a:spLocks noGrp="1"/>
          </p:cNvSpPr>
          <p:nvPr>
            <p:ph sz="half" idx="15"/>
          </p:nvPr>
        </p:nvSpPr>
        <p:spPr>
          <a:xfrm>
            <a:off x="498518" y="1985963"/>
            <a:ext cx="3657600" cy="414020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13" name="Content Placeholder 2"/>
          <p:cNvSpPr>
            <a:spLocks noGrp="1"/>
          </p:cNvSpPr>
          <p:nvPr>
            <p:ph sz="half" idx="16"/>
          </p:nvPr>
        </p:nvSpPr>
        <p:spPr>
          <a:xfrm>
            <a:off x="4410075" y="4169664"/>
            <a:ext cx="3657600"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4 Content">
    <p:spTree>
      <p:nvGrpSpPr>
        <p:cNvPr id="1" name=""/>
        <p:cNvGrpSpPr/>
        <p:nvPr/>
      </p:nvGrpSpPr>
      <p:grpSpPr>
        <a:xfrm>
          <a:off x="0" y="0"/>
          <a:ext cx="0" cy="0"/>
          <a:chOff x="0" y="0"/>
          <a:chExt cx="0" cy="0"/>
        </a:xfrm>
      </p:grpSpPr>
      <p:sp>
        <p:nvSpPr>
          <p:cNvPr id="8" name="Rectangle 7"/>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TextBox 9"/>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p>
            <a:r>
              <a:rPr lang="cy-GB" smtClean="0"/>
              <a:t>Click to edit Master title style</a:t>
            </a:r>
            <a:endParaRPr/>
          </a:p>
        </p:txBody>
      </p:sp>
      <p:sp>
        <p:nvSpPr>
          <p:cNvPr id="5" name="Date Placeholder 4"/>
          <p:cNvSpPr>
            <a:spLocks noGrp="1"/>
          </p:cNvSpPr>
          <p:nvPr>
            <p:ph type="dt" sz="half" idx="10"/>
          </p:nvPr>
        </p:nvSpPr>
        <p:spPr/>
        <p:txBody>
          <a:bodyPr/>
          <a:lstStyle/>
          <a:p>
            <a:fld id="{D728701E-CAF4-4159-9B3E-41C86DFFA30D}" type="datetimeFigureOut">
              <a:rPr lang="en-US" smtClean="0"/>
              <a:t>19/10/18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62F1D00-BD13-4404-86B0-79703945A0A7}" type="slidenum">
              <a:rPr lang="en-US" smtClean="0"/>
              <a:t>‹#›</a:t>
            </a:fld>
            <a:endParaRPr lang="en-US"/>
          </a:p>
        </p:txBody>
      </p:sp>
      <p:sp>
        <p:nvSpPr>
          <p:cNvPr id="12" name="Content Placeholder 2"/>
          <p:cNvSpPr>
            <a:spLocks noGrp="1"/>
          </p:cNvSpPr>
          <p:nvPr>
            <p:ph sz="half" idx="17"/>
          </p:nvPr>
        </p:nvSpPr>
        <p:spPr>
          <a:xfrm>
            <a:off x="502920" y="1985963"/>
            <a:ext cx="3657413"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14" name="Content Placeholder 2"/>
          <p:cNvSpPr>
            <a:spLocks noGrp="1"/>
          </p:cNvSpPr>
          <p:nvPr>
            <p:ph sz="half" idx="18"/>
          </p:nvPr>
        </p:nvSpPr>
        <p:spPr>
          <a:xfrm>
            <a:off x="502920" y="4164965"/>
            <a:ext cx="3657413"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15" name="Content Placeholder 2"/>
          <p:cNvSpPr>
            <a:spLocks noGrp="1"/>
          </p:cNvSpPr>
          <p:nvPr>
            <p:ph sz="half" idx="1"/>
          </p:nvPr>
        </p:nvSpPr>
        <p:spPr>
          <a:xfrm>
            <a:off x="4410075" y="1985963"/>
            <a:ext cx="3657600"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16" name="Content Placeholder 2"/>
          <p:cNvSpPr>
            <a:spLocks noGrp="1"/>
          </p:cNvSpPr>
          <p:nvPr>
            <p:ph sz="half" idx="16"/>
          </p:nvPr>
        </p:nvSpPr>
        <p:spPr>
          <a:xfrm>
            <a:off x="4410075" y="4169664"/>
            <a:ext cx="3657600"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6" name="Rectangle 5"/>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 name="TextBox 7"/>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p>
            <a:r>
              <a:rPr lang="cy-GB" smtClean="0"/>
              <a:t>Click to edit Master title style</a:t>
            </a:r>
            <a:endParaRPr/>
          </a:p>
        </p:txBody>
      </p:sp>
      <p:sp>
        <p:nvSpPr>
          <p:cNvPr id="3" name="Date Placeholder 2"/>
          <p:cNvSpPr>
            <a:spLocks noGrp="1"/>
          </p:cNvSpPr>
          <p:nvPr>
            <p:ph type="dt" sz="half" idx="10"/>
          </p:nvPr>
        </p:nvSpPr>
        <p:spPr/>
        <p:txBody>
          <a:bodyPr/>
          <a:lstStyle/>
          <a:p>
            <a:fld id="{D728701E-CAF4-4159-9B3E-41C86DFFA30D}" type="datetimeFigureOut">
              <a:rPr lang="en-US" smtClean="0"/>
              <a:t>19/10/18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62F1D00-BD13-4404-86B0-79703945A0A7}"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
        <p:nvSpPr>
          <p:cNvPr id="5" name="Rectangle 4"/>
          <p:cNvSpPr/>
          <p:nvPr/>
        </p:nvSpPr>
        <p:spPr>
          <a:xfrm>
            <a:off x="8166847" y="282573"/>
            <a:ext cx="685800" cy="30221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Date Placeholder 1"/>
          <p:cNvSpPr>
            <a:spLocks noGrp="1"/>
          </p:cNvSpPr>
          <p:nvPr>
            <p:ph type="dt" sz="half" idx="10"/>
          </p:nvPr>
        </p:nvSpPr>
        <p:spPr/>
        <p:txBody>
          <a:bodyPr/>
          <a:lstStyle/>
          <a:p>
            <a:fld id="{D728701E-CAF4-4159-9B3E-41C86DFFA30D}" type="datetimeFigureOut">
              <a:rPr lang="en-US" smtClean="0"/>
              <a:t>19/10/18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62F1D00-BD13-4404-86B0-79703945A0A7}"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282575" y="228600"/>
            <a:ext cx="3451225" cy="6345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380555" y="2571750"/>
            <a:ext cx="3255264" cy="1162050"/>
          </a:xfrm>
        </p:spPr>
        <p:txBody>
          <a:bodyPr anchor="b">
            <a:normAutofit/>
          </a:bodyPr>
          <a:lstStyle>
            <a:lvl1pPr algn="l">
              <a:defRPr sz="2600" b="0">
                <a:solidFill>
                  <a:schemeClr val="bg1"/>
                </a:solidFill>
              </a:defRPr>
            </a:lvl1pPr>
          </a:lstStyle>
          <a:p>
            <a:r>
              <a:rPr lang="cy-GB" smtClean="0"/>
              <a:t>Click to edit Master title style</a:t>
            </a:r>
            <a:endParaRPr dirty="0"/>
          </a:p>
        </p:txBody>
      </p:sp>
      <p:sp>
        <p:nvSpPr>
          <p:cNvPr id="3" name="Content Placeholder 2"/>
          <p:cNvSpPr>
            <a:spLocks noGrp="1"/>
          </p:cNvSpPr>
          <p:nvPr>
            <p:ph idx="1"/>
          </p:nvPr>
        </p:nvSpPr>
        <p:spPr>
          <a:xfrm>
            <a:off x="4168775" y="273050"/>
            <a:ext cx="4597399" cy="5853113"/>
          </a:xfrm>
        </p:spPr>
        <p:txBody>
          <a:bodyPr>
            <a:normAutofit/>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4" name="Text Placeholder 3"/>
          <p:cNvSpPr>
            <a:spLocks noGrp="1"/>
          </p:cNvSpPr>
          <p:nvPr>
            <p:ph type="body" sz="half" idx="2"/>
          </p:nvPr>
        </p:nvSpPr>
        <p:spPr>
          <a:xfrm>
            <a:off x="381093" y="3733800"/>
            <a:ext cx="3255264" cy="2392363"/>
          </a:xfrm>
        </p:spPr>
        <p:txBody>
          <a:bodyPr/>
          <a:lstStyle>
            <a:lvl1pPr marL="0" indent="0">
              <a:spcBef>
                <a:spcPts val="6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a:xfrm>
            <a:off x="7391399" y="6423585"/>
            <a:ext cx="1537447" cy="365125"/>
          </a:xfrm>
        </p:spPr>
        <p:txBody>
          <a:bodyPr/>
          <a:lstStyle/>
          <a:p>
            <a:fld id="{D728701E-CAF4-4159-9B3E-41C86DFFA30D}" type="datetimeFigureOut">
              <a:rPr lang="en-US" smtClean="0"/>
              <a:t>19/10/18</a:t>
            </a:fld>
            <a:endParaRPr lang="en-US"/>
          </a:p>
        </p:txBody>
      </p:sp>
      <p:sp>
        <p:nvSpPr>
          <p:cNvPr id="6" name="Footer Placeholder 5"/>
          <p:cNvSpPr>
            <a:spLocks noGrp="1"/>
          </p:cNvSpPr>
          <p:nvPr>
            <p:ph type="ftr" sz="quarter" idx="11"/>
          </p:nvPr>
        </p:nvSpPr>
        <p:spPr>
          <a:xfrm>
            <a:off x="3859305" y="6423585"/>
            <a:ext cx="3316941" cy="365125"/>
          </a:xfrm>
        </p:spPr>
        <p:txBody>
          <a:bodyPr/>
          <a:lstStyle/>
          <a:p>
            <a:endParaRPr lang="en-US"/>
          </a:p>
        </p:txBody>
      </p:sp>
      <p:sp>
        <p:nvSpPr>
          <p:cNvPr id="9" name="TextBox 8"/>
          <p:cNvSpPr txBox="1"/>
          <p:nvPr/>
        </p:nvSpPr>
        <p:spPr>
          <a:xfrm>
            <a:off x="424891" y="174812"/>
            <a:ext cx="413309" cy="830997"/>
          </a:xfrm>
          <a:prstGeom prst="rect">
            <a:avLst/>
          </a:prstGeom>
          <a:noFill/>
        </p:spPr>
        <p:txBody>
          <a:bodyPr wrap="square" lIns="0" tIns="0" rIns="0" bIns="0" rtlCol="0">
            <a:spAutoFit/>
          </a:bodyPr>
          <a:lstStyle/>
          <a:p>
            <a:r>
              <a:rPr sz="5400" b="1">
                <a:solidFill>
                  <a:schemeClr val="accent1">
                    <a:lumMod val="60000"/>
                    <a:lumOff val="40000"/>
                  </a:schemeClr>
                </a:solidFil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166847" y="282573"/>
            <a:ext cx="685800" cy="30221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4169404" y="3124200"/>
            <a:ext cx="3898272" cy="871538"/>
          </a:xfrm>
        </p:spPr>
        <p:txBody>
          <a:bodyPr anchor="b">
            <a:normAutofit/>
          </a:bodyPr>
          <a:lstStyle>
            <a:lvl1pPr algn="l">
              <a:defRPr sz="2600" b="0"/>
            </a:lvl1pPr>
          </a:lstStyle>
          <a:p>
            <a:r>
              <a:rPr lang="cy-GB" smtClean="0"/>
              <a:t>Click to edit Master title style</a:t>
            </a:r>
            <a:endParaRPr/>
          </a:p>
        </p:txBody>
      </p:sp>
      <p:sp>
        <p:nvSpPr>
          <p:cNvPr id="3" name="Picture Placeholder 2"/>
          <p:cNvSpPr>
            <a:spLocks noGrp="1"/>
          </p:cNvSpPr>
          <p:nvPr>
            <p:ph type="pic" idx="1"/>
          </p:nvPr>
        </p:nvSpPr>
        <p:spPr>
          <a:xfrm>
            <a:off x="277906" y="228600"/>
            <a:ext cx="3460658" cy="6345238"/>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y-GB" smtClean="0"/>
              <a:t>Drag picture to placeholder or click icon to add</a:t>
            </a:r>
            <a:endParaRPr/>
          </a:p>
        </p:txBody>
      </p:sp>
      <p:sp>
        <p:nvSpPr>
          <p:cNvPr id="4" name="Text Placeholder 3"/>
          <p:cNvSpPr>
            <a:spLocks noGrp="1"/>
          </p:cNvSpPr>
          <p:nvPr>
            <p:ph type="body" sz="half" idx="2"/>
          </p:nvPr>
        </p:nvSpPr>
        <p:spPr>
          <a:xfrm>
            <a:off x="4169404" y="3995737"/>
            <a:ext cx="3898272" cy="2147888"/>
          </a:xfrm>
        </p:spPr>
        <p:txBody>
          <a:bodyPr/>
          <a:lstStyle>
            <a:lvl1pPr marL="0" indent="0">
              <a:spcBef>
                <a:spcPts val="6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a:xfrm>
            <a:off x="7391399" y="6423585"/>
            <a:ext cx="1537447" cy="365125"/>
          </a:xfrm>
        </p:spPr>
        <p:txBody>
          <a:bodyPr/>
          <a:lstStyle/>
          <a:p>
            <a:fld id="{D728701E-CAF4-4159-9B3E-41C86DFFA30D}" type="datetimeFigureOut">
              <a:rPr lang="en-US" smtClean="0"/>
              <a:t>19/10/18</a:t>
            </a:fld>
            <a:endParaRPr lang="en-US"/>
          </a:p>
        </p:txBody>
      </p:sp>
      <p:sp>
        <p:nvSpPr>
          <p:cNvPr id="6" name="Footer Placeholder 5"/>
          <p:cNvSpPr>
            <a:spLocks noGrp="1"/>
          </p:cNvSpPr>
          <p:nvPr>
            <p:ph type="ftr" sz="quarter" idx="11"/>
          </p:nvPr>
        </p:nvSpPr>
        <p:spPr>
          <a:xfrm>
            <a:off x="4191000" y="6423585"/>
            <a:ext cx="3005138" cy="365125"/>
          </a:xfrm>
        </p:spPr>
        <p:txBody>
          <a:bodyPr/>
          <a:lstStyle/>
          <a:p>
            <a:endParaRPr lang="en-US"/>
          </a:p>
        </p:txBody>
      </p:sp>
      <p:sp>
        <p:nvSpPr>
          <p:cNvPr id="7" name="Slide Number Placeholder 6"/>
          <p:cNvSpPr>
            <a:spLocks noGrp="1"/>
          </p:cNvSpPr>
          <p:nvPr>
            <p:ph type="sldNum" sz="quarter" idx="12"/>
          </p:nvPr>
        </p:nvSpPr>
        <p:spPr/>
        <p:txBody>
          <a:bodyPr/>
          <a:lstStyle/>
          <a:p>
            <a:fld id="{162F1D00-BD13-4404-86B0-79703945A0A7}" type="slidenum">
              <a:rPr lang="en-US" smtClean="0"/>
              <a:t>‹#›</a:t>
            </a:fld>
            <a:endParaRPr lang="en-US"/>
          </a:p>
        </p:txBody>
      </p:sp>
      <p:sp>
        <p:nvSpPr>
          <p:cNvPr id="10" name="TextBox 9"/>
          <p:cNvSpPr txBox="1"/>
          <p:nvPr/>
        </p:nvSpPr>
        <p:spPr>
          <a:xfrm>
            <a:off x="3990110" y="3370730"/>
            <a:ext cx="220568" cy="369332"/>
          </a:xfrm>
          <a:prstGeom prst="rect">
            <a:avLst/>
          </a:prstGeom>
          <a:noFill/>
        </p:spPr>
        <p:txBody>
          <a:bodyPr wrap="square" lIns="0" tIns="0" rIns="0" bIns="0" rtlCol="0">
            <a:spAutoFit/>
          </a:bodyPr>
          <a:lstStyle/>
          <a:p>
            <a:r>
              <a:rPr sz="2400" b="1" baseline="0">
                <a:solidFill>
                  <a:schemeClr val="accent1">
                    <a:lumMod val="60000"/>
                    <a:lumOff val="40000"/>
                  </a:schemeClr>
                </a:solidFill>
              </a:rPr>
              <a:t>+ </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above Caption">
    <p:spTree>
      <p:nvGrpSpPr>
        <p:cNvPr id="1" name=""/>
        <p:cNvGrpSpPr/>
        <p:nvPr/>
      </p:nvGrpSpPr>
      <p:grpSpPr>
        <a:xfrm>
          <a:off x="0" y="0"/>
          <a:ext cx="0" cy="0"/>
          <a:chOff x="0" y="0"/>
          <a:chExt cx="0" cy="0"/>
        </a:xfrm>
      </p:grpSpPr>
      <p:sp>
        <p:nvSpPr>
          <p:cNvPr id="2" name="Title 1"/>
          <p:cNvSpPr>
            <a:spLocks noGrp="1"/>
          </p:cNvSpPr>
          <p:nvPr>
            <p:ph type="title"/>
          </p:nvPr>
        </p:nvSpPr>
        <p:spPr>
          <a:xfrm>
            <a:off x="506505" y="4424082"/>
            <a:ext cx="6191157" cy="833718"/>
          </a:xfrm>
        </p:spPr>
        <p:txBody>
          <a:bodyPr anchor="b">
            <a:normAutofit/>
          </a:bodyPr>
          <a:lstStyle>
            <a:lvl1pPr algn="l">
              <a:defRPr sz="2600" b="0"/>
            </a:lvl1pPr>
          </a:lstStyle>
          <a:p>
            <a:r>
              <a:rPr lang="cy-GB" smtClean="0"/>
              <a:t>Click to edit Master title style</a:t>
            </a:r>
            <a:endParaRPr/>
          </a:p>
        </p:txBody>
      </p:sp>
      <p:sp>
        <p:nvSpPr>
          <p:cNvPr id="3" name="Picture Placeholder 2"/>
          <p:cNvSpPr>
            <a:spLocks noGrp="1"/>
          </p:cNvSpPr>
          <p:nvPr>
            <p:ph type="pic" idx="1"/>
          </p:nvPr>
        </p:nvSpPr>
        <p:spPr>
          <a:xfrm>
            <a:off x="277905" y="228600"/>
            <a:ext cx="6378389" cy="418795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y-GB" smtClean="0"/>
              <a:t>Drag picture to placeholder or click icon to add</a:t>
            </a:r>
            <a:endParaRPr/>
          </a:p>
        </p:txBody>
      </p:sp>
      <p:sp>
        <p:nvSpPr>
          <p:cNvPr id="4" name="Text Placeholder 3"/>
          <p:cNvSpPr>
            <a:spLocks noGrp="1"/>
          </p:cNvSpPr>
          <p:nvPr>
            <p:ph type="body" sz="half" idx="2"/>
          </p:nvPr>
        </p:nvSpPr>
        <p:spPr>
          <a:xfrm>
            <a:off x="506505" y="5257799"/>
            <a:ext cx="6191157" cy="885825"/>
          </a:xfrm>
        </p:spPr>
        <p:txBody>
          <a:bodyPr/>
          <a:lstStyle>
            <a:lvl1pPr marL="0" indent="0">
              <a:spcBef>
                <a:spcPts val="3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D728701E-CAF4-4159-9B3E-41C86DFFA30D}" type="datetimeFigureOut">
              <a:rPr lang="en-US" smtClean="0"/>
              <a:t>19/10/18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62F1D00-BD13-4404-86B0-79703945A0A7}" type="slidenum">
              <a:rPr lang="en-US" smtClean="0"/>
              <a:t>‹#›</a:t>
            </a:fld>
            <a:endParaRPr lang="en-US"/>
          </a:p>
        </p:txBody>
      </p:sp>
      <p:sp>
        <p:nvSpPr>
          <p:cNvPr id="8" name="Rectangle 7"/>
          <p:cNvSpPr/>
          <p:nvPr/>
        </p:nvSpPr>
        <p:spPr>
          <a:xfrm>
            <a:off x="6802438" y="228600"/>
            <a:ext cx="2057400" cy="203911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Rectangle 8"/>
          <p:cNvSpPr/>
          <p:nvPr/>
        </p:nvSpPr>
        <p:spPr>
          <a:xfrm>
            <a:off x="6802438" y="2377440"/>
            <a:ext cx="2057400" cy="20391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TextBox 9"/>
          <p:cNvSpPr txBox="1"/>
          <p:nvPr/>
        </p:nvSpPr>
        <p:spPr>
          <a:xfrm>
            <a:off x="327212" y="4632792"/>
            <a:ext cx="220568" cy="369332"/>
          </a:xfrm>
          <a:prstGeom prst="rect">
            <a:avLst/>
          </a:prstGeom>
          <a:noFill/>
        </p:spPr>
        <p:txBody>
          <a:bodyPr wrap="square" lIns="0" tIns="0" rIns="0" bIns="0" rtlCol="0">
            <a:spAutoFit/>
          </a:bodyPr>
          <a:lstStyle/>
          <a:p>
            <a:r>
              <a:rPr sz="2400" b="1" baseline="0">
                <a:solidFill>
                  <a:schemeClr val="accent1">
                    <a:lumMod val="60000"/>
                    <a:lumOff val="40000"/>
                  </a:schemeClr>
                </a:solidFill>
              </a:rPr>
              <a:t>+ </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2 Pictures with Caption">
    <p:spTree>
      <p:nvGrpSpPr>
        <p:cNvPr id="1" name=""/>
        <p:cNvGrpSpPr/>
        <p:nvPr/>
      </p:nvGrpSpPr>
      <p:grpSpPr>
        <a:xfrm>
          <a:off x="0" y="0"/>
          <a:ext cx="0" cy="0"/>
          <a:chOff x="0" y="0"/>
          <a:chExt cx="0" cy="0"/>
        </a:xfrm>
      </p:grpSpPr>
      <p:sp>
        <p:nvSpPr>
          <p:cNvPr id="8" name="Rectangle 7"/>
          <p:cNvSpPr/>
          <p:nvPr/>
        </p:nvSpPr>
        <p:spPr>
          <a:xfrm>
            <a:off x="282574" y="228600"/>
            <a:ext cx="6387167" cy="6345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380554" y="2571750"/>
            <a:ext cx="6181611" cy="1162050"/>
          </a:xfrm>
        </p:spPr>
        <p:txBody>
          <a:bodyPr anchor="b">
            <a:normAutofit/>
          </a:bodyPr>
          <a:lstStyle>
            <a:lvl1pPr algn="l">
              <a:defRPr sz="2600" b="0">
                <a:solidFill>
                  <a:schemeClr val="bg1"/>
                </a:solidFill>
              </a:defRPr>
            </a:lvl1pPr>
          </a:lstStyle>
          <a:p>
            <a:r>
              <a:rPr lang="cy-GB" smtClean="0"/>
              <a:t>Click to edit Master title style</a:t>
            </a:r>
            <a:endParaRPr/>
          </a:p>
        </p:txBody>
      </p:sp>
      <p:sp>
        <p:nvSpPr>
          <p:cNvPr id="4" name="Text Placeholder 3"/>
          <p:cNvSpPr>
            <a:spLocks noGrp="1"/>
          </p:cNvSpPr>
          <p:nvPr>
            <p:ph type="body" sz="half" idx="2"/>
          </p:nvPr>
        </p:nvSpPr>
        <p:spPr>
          <a:xfrm>
            <a:off x="381094" y="3733800"/>
            <a:ext cx="6179566" cy="2392363"/>
          </a:xfrm>
        </p:spPr>
        <p:txBody>
          <a:bodyPr/>
          <a:lstStyle>
            <a:lvl1pPr marL="0" indent="0">
              <a:spcBef>
                <a:spcPts val="6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a:xfrm>
            <a:off x="5212262" y="6235607"/>
            <a:ext cx="1348398" cy="365125"/>
          </a:xfrm>
        </p:spPr>
        <p:txBody>
          <a:bodyPr/>
          <a:lstStyle>
            <a:lvl1pPr>
              <a:defRPr>
                <a:solidFill>
                  <a:schemeClr val="bg1"/>
                </a:solidFill>
              </a:defRPr>
            </a:lvl1pPr>
          </a:lstStyle>
          <a:p>
            <a:fld id="{D728701E-CAF4-4159-9B3E-41C86DFFA30D}" type="datetimeFigureOut">
              <a:rPr lang="en-US" smtClean="0"/>
              <a:t>19/10/18</a:t>
            </a:fld>
            <a:endParaRPr lang="en-US"/>
          </a:p>
        </p:txBody>
      </p:sp>
      <p:sp>
        <p:nvSpPr>
          <p:cNvPr id="6" name="Footer Placeholder 5"/>
          <p:cNvSpPr>
            <a:spLocks noGrp="1"/>
          </p:cNvSpPr>
          <p:nvPr>
            <p:ph type="ftr" sz="quarter" idx="11"/>
          </p:nvPr>
        </p:nvSpPr>
        <p:spPr>
          <a:xfrm>
            <a:off x="381095" y="6235607"/>
            <a:ext cx="4648105" cy="365125"/>
          </a:xfrm>
        </p:spPr>
        <p:txBody>
          <a:bodyPr/>
          <a:lstStyle>
            <a:lvl1pPr>
              <a:defRPr>
                <a:solidFill>
                  <a:schemeClr val="bg1"/>
                </a:solidFill>
              </a:defRPr>
            </a:lvl1pPr>
          </a:lstStyle>
          <a:p>
            <a:endParaRPr lang="en-US"/>
          </a:p>
        </p:txBody>
      </p:sp>
      <p:sp>
        <p:nvSpPr>
          <p:cNvPr id="7" name="Slide Number Placeholder 6"/>
          <p:cNvSpPr>
            <a:spLocks noGrp="1"/>
          </p:cNvSpPr>
          <p:nvPr>
            <p:ph type="sldNum" sz="quarter" idx="12"/>
          </p:nvPr>
        </p:nvSpPr>
        <p:spPr/>
        <p:txBody>
          <a:bodyPr/>
          <a:lstStyle/>
          <a:p>
            <a:fld id="{162F1D00-BD13-4404-86B0-79703945A0A7}" type="slidenum">
              <a:rPr lang="en-US" smtClean="0"/>
              <a:t>‹#›</a:t>
            </a:fld>
            <a:endParaRPr lang="en-US"/>
          </a:p>
        </p:txBody>
      </p:sp>
      <p:sp>
        <p:nvSpPr>
          <p:cNvPr id="9" name="TextBox 8"/>
          <p:cNvSpPr txBox="1"/>
          <p:nvPr/>
        </p:nvSpPr>
        <p:spPr>
          <a:xfrm>
            <a:off x="424891" y="174812"/>
            <a:ext cx="413309" cy="830997"/>
          </a:xfrm>
          <a:prstGeom prst="rect">
            <a:avLst/>
          </a:prstGeom>
          <a:noFill/>
        </p:spPr>
        <p:txBody>
          <a:bodyPr wrap="square" lIns="0" tIns="0" rIns="0" bIns="0" rtlCol="0">
            <a:spAutoFit/>
          </a:bodyPr>
          <a:lstStyle/>
          <a:p>
            <a:r>
              <a:rPr sz="5400" b="1">
                <a:solidFill>
                  <a:schemeClr val="accent1">
                    <a:lumMod val="60000"/>
                    <a:lumOff val="40000"/>
                  </a:schemeClr>
                </a:solidFill>
              </a:rPr>
              <a:t>+</a:t>
            </a:r>
          </a:p>
        </p:txBody>
      </p:sp>
      <p:sp>
        <p:nvSpPr>
          <p:cNvPr id="10" name="Rectangle 9"/>
          <p:cNvSpPr/>
          <p:nvPr/>
        </p:nvSpPr>
        <p:spPr>
          <a:xfrm>
            <a:off x="6802438" y="228600"/>
            <a:ext cx="2057400" cy="20391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Picture Placeholder 12"/>
          <p:cNvSpPr>
            <a:spLocks noGrp="1"/>
          </p:cNvSpPr>
          <p:nvPr>
            <p:ph type="pic" sz="quarter" idx="13"/>
          </p:nvPr>
        </p:nvSpPr>
        <p:spPr>
          <a:xfrm>
            <a:off x="6802438" y="2374940"/>
            <a:ext cx="2057400" cy="2039112"/>
          </a:xfrm>
        </p:spPr>
        <p:txBody>
          <a:bodyPr/>
          <a:lstStyle>
            <a:lvl1pPr>
              <a:buNone/>
              <a:defRPr/>
            </a:lvl1pPr>
          </a:lstStyle>
          <a:p>
            <a:r>
              <a:rPr lang="cy-GB" smtClean="0"/>
              <a:t>Drag picture to placeholder or click icon to add</a:t>
            </a:r>
            <a:endParaRPr/>
          </a:p>
        </p:txBody>
      </p:sp>
      <p:sp>
        <p:nvSpPr>
          <p:cNvPr id="13" name="Picture Placeholder 12"/>
          <p:cNvSpPr>
            <a:spLocks noGrp="1"/>
          </p:cNvSpPr>
          <p:nvPr>
            <p:ph type="pic" sz="quarter" idx="14"/>
          </p:nvPr>
        </p:nvSpPr>
        <p:spPr>
          <a:xfrm>
            <a:off x="6802438" y="4535424"/>
            <a:ext cx="2057400" cy="2039112"/>
          </a:xfrm>
        </p:spPr>
        <p:txBody>
          <a:bodyPr/>
          <a:lstStyle>
            <a:lvl1pPr>
              <a:buNone/>
              <a:defRPr/>
            </a:lvl1pPr>
          </a:lstStyle>
          <a:p>
            <a:r>
              <a:rPr lang="cy-GB" smtClean="0"/>
              <a:t>Drag picture to placeholder or click icon to add</a:t>
            </a:r>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3 Pictures with Caption">
    <p:spTree>
      <p:nvGrpSpPr>
        <p:cNvPr id="1" name=""/>
        <p:cNvGrpSpPr/>
        <p:nvPr/>
      </p:nvGrpSpPr>
      <p:grpSpPr>
        <a:xfrm>
          <a:off x="0" y="0"/>
          <a:ext cx="0" cy="0"/>
          <a:chOff x="0" y="0"/>
          <a:chExt cx="0" cy="0"/>
        </a:xfrm>
      </p:grpSpPr>
      <p:sp>
        <p:nvSpPr>
          <p:cNvPr id="8" name="Rectangle 7"/>
          <p:cNvSpPr/>
          <p:nvPr/>
        </p:nvSpPr>
        <p:spPr>
          <a:xfrm>
            <a:off x="282575" y="228600"/>
            <a:ext cx="4235450" cy="6345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380554" y="2571750"/>
            <a:ext cx="4016633" cy="1162050"/>
          </a:xfrm>
        </p:spPr>
        <p:txBody>
          <a:bodyPr anchor="b">
            <a:normAutofit/>
          </a:bodyPr>
          <a:lstStyle>
            <a:lvl1pPr algn="l">
              <a:defRPr sz="2600" b="0">
                <a:solidFill>
                  <a:schemeClr val="bg1"/>
                </a:solidFill>
              </a:defRPr>
            </a:lvl1pPr>
          </a:lstStyle>
          <a:p>
            <a:r>
              <a:rPr lang="cy-GB" smtClean="0"/>
              <a:t>Click to edit Master title style</a:t>
            </a:r>
            <a:endParaRPr/>
          </a:p>
        </p:txBody>
      </p:sp>
      <p:sp>
        <p:nvSpPr>
          <p:cNvPr id="4" name="Text Placeholder 3"/>
          <p:cNvSpPr>
            <a:spLocks noGrp="1"/>
          </p:cNvSpPr>
          <p:nvPr>
            <p:ph type="body" sz="half" idx="2"/>
          </p:nvPr>
        </p:nvSpPr>
        <p:spPr>
          <a:xfrm>
            <a:off x="381094" y="3733800"/>
            <a:ext cx="4015304" cy="2392363"/>
          </a:xfrm>
        </p:spPr>
        <p:txBody>
          <a:bodyPr/>
          <a:lstStyle>
            <a:lvl1pPr marL="0" indent="0">
              <a:spcBef>
                <a:spcPts val="6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a:xfrm>
            <a:off x="3048000" y="6235607"/>
            <a:ext cx="1348398" cy="365125"/>
          </a:xfrm>
        </p:spPr>
        <p:txBody>
          <a:bodyPr/>
          <a:lstStyle>
            <a:lvl1pPr>
              <a:defRPr>
                <a:solidFill>
                  <a:schemeClr val="bg1"/>
                </a:solidFill>
              </a:defRPr>
            </a:lvl1pPr>
          </a:lstStyle>
          <a:p>
            <a:fld id="{D728701E-CAF4-4159-9B3E-41C86DFFA30D}" type="datetimeFigureOut">
              <a:rPr lang="en-US" smtClean="0"/>
              <a:t>19/10/18</a:t>
            </a:fld>
            <a:endParaRPr lang="en-US"/>
          </a:p>
        </p:txBody>
      </p:sp>
      <p:sp>
        <p:nvSpPr>
          <p:cNvPr id="6" name="Footer Placeholder 5"/>
          <p:cNvSpPr>
            <a:spLocks noGrp="1"/>
          </p:cNvSpPr>
          <p:nvPr>
            <p:ph type="ftr" sz="quarter" idx="11"/>
          </p:nvPr>
        </p:nvSpPr>
        <p:spPr>
          <a:xfrm>
            <a:off x="381095" y="6235607"/>
            <a:ext cx="2590705" cy="365125"/>
          </a:xfrm>
        </p:spPr>
        <p:txBody>
          <a:bodyPr/>
          <a:lstStyle>
            <a:lvl1pPr>
              <a:defRPr>
                <a:solidFill>
                  <a:schemeClr val="bg1"/>
                </a:solidFill>
              </a:defRPr>
            </a:lvl1pPr>
          </a:lstStyle>
          <a:p>
            <a:endParaRPr lang="en-US"/>
          </a:p>
        </p:txBody>
      </p:sp>
      <p:sp>
        <p:nvSpPr>
          <p:cNvPr id="7" name="Slide Number Placeholder 6"/>
          <p:cNvSpPr>
            <a:spLocks noGrp="1"/>
          </p:cNvSpPr>
          <p:nvPr>
            <p:ph type="sldNum" sz="quarter" idx="12"/>
          </p:nvPr>
        </p:nvSpPr>
        <p:spPr/>
        <p:txBody>
          <a:bodyPr/>
          <a:lstStyle/>
          <a:p>
            <a:fld id="{162F1D00-BD13-4404-86B0-79703945A0A7}" type="slidenum">
              <a:rPr lang="en-US" smtClean="0"/>
              <a:t>‹#›</a:t>
            </a:fld>
            <a:endParaRPr lang="en-US"/>
          </a:p>
        </p:txBody>
      </p:sp>
      <p:sp>
        <p:nvSpPr>
          <p:cNvPr id="9" name="TextBox 8"/>
          <p:cNvSpPr txBox="1"/>
          <p:nvPr/>
        </p:nvSpPr>
        <p:spPr>
          <a:xfrm>
            <a:off x="424891" y="174812"/>
            <a:ext cx="413309" cy="830997"/>
          </a:xfrm>
          <a:prstGeom prst="rect">
            <a:avLst/>
          </a:prstGeom>
          <a:noFill/>
        </p:spPr>
        <p:txBody>
          <a:bodyPr wrap="square" lIns="0" tIns="0" rIns="0" bIns="0" rtlCol="0">
            <a:spAutoFit/>
          </a:bodyPr>
          <a:lstStyle/>
          <a:p>
            <a:r>
              <a:rPr sz="5400" b="1">
                <a:solidFill>
                  <a:schemeClr val="accent1">
                    <a:lumMod val="60000"/>
                    <a:lumOff val="40000"/>
                  </a:schemeClr>
                </a:solidFill>
              </a:rPr>
              <a:t>+</a:t>
            </a:r>
          </a:p>
        </p:txBody>
      </p:sp>
      <p:sp>
        <p:nvSpPr>
          <p:cNvPr id="10" name="Rectangle 9"/>
          <p:cNvSpPr/>
          <p:nvPr/>
        </p:nvSpPr>
        <p:spPr>
          <a:xfrm>
            <a:off x="6802438" y="228600"/>
            <a:ext cx="2057400" cy="20391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p:nvSpPr>
        <p:spPr>
          <a:xfrm>
            <a:off x="4624388" y="4534726"/>
            <a:ext cx="2057400" cy="203911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Picture Placeholder 12"/>
          <p:cNvSpPr>
            <a:spLocks noGrp="1"/>
          </p:cNvSpPr>
          <p:nvPr>
            <p:ph type="pic" sz="quarter" idx="13"/>
          </p:nvPr>
        </p:nvSpPr>
        <p:spPr>
          <a:xfrm>
            <a:off x="4624388" y="228600"/>
            <a:ext cx="2057400" cy="2039112"/>
          </a:xfrm>
        </p:spPr>
        <p:txBody>
          <a:bodyPr/>
          <a:lstStyle>
            <a:lvl1pPr>
              <a:buNone/>
              <a:defRPr/>
            </a:lvl1pPr>
          </a:lstStyle>
          <a:p>
            <a:r>
              <a:rPr lang="cy-GB" smtClean="0"/>
              <a:t>Drag picture to placeholder or click icon to add</a:t>
            </a:r>
            <a:endParaRPr/>
          </a:p>
        </p:txBody>
      </p:sp>
      <p:sp>
        <p:nvSpPr>
          <p:cNvPr id="13" name="Picture Placeholder 12"/>
          <p:cNvSpPr>
            <a:spLocks noGrp="1"/>
          </p:cNvSpPr>
          <p:nvPr>
            <p:ph type="pic" sz="quarter" idx="14"/>
          </p:nvPr>
        </p:nvSpPr>
        <p:spPr>
          <a:xfrm>
            <a:off x="4624388" y="2381663"/>
            <a:ext cx="2057400" cy="2039112"/>
          </a:xfrm>
        </p:spPr>
        <p:txBody>
          <a:bodyPr/>
          <a:lstStyle>
            <a:lvl1pPr>
              <a:buNone/>
              <a:defRPr/>
            </a:lvl1pPr>
          </a:lstStyle>
          <a:p>
            <a:r>
              <a:rPr lang="cy-GB" smtClean="0"/>
              <a:t>Drag picture to placeholder or click icon to add</a:t>
            </a:r>
            <a:endParaRPr/>
          </a:p>
        </p:txBody>
      </p:sp>
      <p:sp>
        <p:nvSpPr>
          <p:cNvPr id="14" name="Picture Placeholder 12"/>
          <p:cNvSpPr>
            <a:spLocks noGrp="1"/>
          </p:cNvSpPr>
          <p:nvPr>
            <p:ph type="pic" sz="quarter" idx="15"/>
          </p:nvPr>
        </p:nvSpPr>
        <p:spPr>
          <a:xfrm>
            <a:off x="6803136" y="2381662"/>
            <a:ext cx="2057400" cy="4187952"/>
          </a:xfrm>
        </p:spPr>
        <p:txBody>
          <a:bodyPr/>
          <a:lstStyle>
            <a:lvl1pPr>
              <a:buNone/>
              <a:defRPr/>
            </a:lvl1pPr>
          </a:lstStyle>
          <a:p>
            <a:r>
              <a:rPr lang="cy-GB" smtClean="0"/>
              <a:t>Drag picture to placeholder or click icon to add</a:t>
            </a:r>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3 Pictures with Caption, Alt.">
    <p:spTree>
      <p:nvGrpSpPr>
        <p:cNvPr id="1" name=""/>
        <p:cNvGrpSpPr/>
        <p:nvPr/>
      </p:nvGrpSpPr>
      <p:grpSpPr>
        <a:xfrm>
          <a:off x="0" y="0"/>
          <a:ext cx="0" cy="0"/>
          <a:chOff x="0" y="0"/>
          <a:chExt cx="0" cy="0"/>
        </a:xfrm>
      </p:grpSpPr>
      <p:sp>
        <p:nvSpPr>
          <p:cNvPr id="11" name="Rectangle 10"/>
          <p:cNvSpPr/>
          <p:nvPr/>
        </p:nvSpPr>
        <p:spPr>
          <a:xfrm>
            <a:off x="8166847" y="282573"/>
            <a:ext cx="685800" cy="30221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4953000" y="3124200"/>
            <a:ext cx="3108960" cy="871538"/>
          </a:xfrm>
        </p:spPr>
        <p:txBody>
          <a:bodyPr anchor="b">
            <a:normAutofit/>
          </a:bodyPr>
          <a:lstStyle>
            <a:lvl1pPr algn="l">
              <a:defRPr sz="2600" b="0"/>
            </a:lvl1pPr>
          </a:lstStyle>
          <a:p>
            <a:r>
              <a:rPr lang="cy-GB" smtClean="0"/>
              <a:t>Click to edit Master title style</a:t>
            </a:r>
            <a:endParaRPr/>
          </a:p>
        </p:txBody>
      </p:sp>
      <p:sp>
        <p:nvSpPr>
          <p:cNvPr id="3" name="Picture Placeholder 2"/>
          <p:cNvSpPr>
            <a:spLocks noGrp="1"/>
          </p:cNvSpPr>
          <p:nvPr>
            <p:ph type="pic" idx="1"/>
          </p:nvPr>
        </p:nvSpPr>
        <p:spPr>
          <a:xfrm>
            <a:off x="277905" y="2365248"/>
            <a:ext cx="4240119" cy="418795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y-GB" smtClean="0"/>
              <a:t>Drag picture to placeholder or click icon to add</a:t>
            </a:r>
            <a:endParaRPr/>
          </a:p>
        </p:txBody>
      </p:sp>
      <p:sp>
        <p:nvSpPr>
          <p:cNvPr id="4" name="Text Placeholder 3"/>
          <p:cNvSpPr>
            <a:spLocks noGrp="1"/>
          </p:cNvSpPr>
          <p:nvPr>
            <p:ph type="body" sz="half" idx="2"/>
          </p:nvPr>
        </p:nvSpPr>
        <p:spPr>
          <a:xfrm>
            <a:off x="4953000" y="3995737"/>
            <a:ext cx="3108960" cy="2147888"/>
          </a:xfrm>
        </p:spPr>
        <p:txBody>
          <a:bodyPr/>
          <a:lstStyle>
            <a:lvl1pPr marL="0" indent="0">
              <a:spcBef>
                <a:spcPts val="6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a:xfrm>
            <a:off x="7391399" y="6423585"/>
            <a:ext cx="1537447" cy="365125"/>
          </a:xfrm>
        </p:spPr>
        <p:txBody>
          <a:bodyPr/>
          <a:lstStyle/>
          <a:p>
            <a:fld id="{D728701E-CAF4-4159-9B3E-41C86DFFA30D}" type="datetimeFigureOut">
              <a:rPr lang="en-US" smtClean="0"/>
              <a:t>19/10/18</a:t>
            </a:fld>
            <a:endParaRPr lang="en-US"/>
          </a:p>
        </p:txBody>
      </p:sp>
      <p:sp>
        <p:nvSpPr>
          <p:cNvPr id="6" name="Footer Placeholder 5"/>
          <p:cNvSpPr>
            <a:spLocks noGrp="1"/>
          </p:cNvSpPr>
          <p:nvPr>
            <p:ph type="ftr" sz="quarter" idx="11"/>
          </p:nvPr>
        </p:nvSpPr>
        <p:spPr>
          <a:xfrm>
            <a:off x="4191000" y="6423585"/>
            <a:ext cx="3005138" cy="365125"/>
          </a:xfrm>
        </p:spPr>
        <p:txBody>
          <a:bodyPr/>
          <a:lstStyle/>
          <a:p>
            <a:endParaRPr lang="en-US"/>
          </a:p>
        </p:txBody>
      </p:sp>
      <p:sp>
        <p:nvSpPr>
          <p:cNvPr id="7" name="Slide Number Placeholder 6"/>
          <p:cNvSpPr>
            <a:spLocks noGrp="1"/>
          </p:cNvSpPr>
          <p:nvPr>
            <p:ph type="sldNum" sz="quarter" idx="12"/>
          </p:nvPr>
        </p:nvSpPr>
        <p:spPr/>
        <p:txBody>
          <a:bodyPr/>
          <a:lstStyle/>
          <a:p>
            <a:fld id="{162F1D00-BD13-4404-86B0-79703945A0A7}" type="slidenum">
              <a:rPr lang="en-US" smtClean="0"/>
              <a:t>‹#›</a:t>
            </a:fld>
            <a:endParaRPr lang="en-US"/>
          </a:p>
        </p:txBody>
      </p:sp>
      <p:sp>
        <p:nvSpPr>
          <p:cNvPr id="10" name="TextBox 9"/>
          <p:cNvSpPr txBox="1"/>
          <p:nvPr/>
        </p:nvSpPr>
        <p:spPr>
          <a:xfrm>
            <a:off x="4750361" y="3370730"/>
            <a:ext cx="220568" cy="369332"/>
          </a:xfrm>
          <a:prstGeom prst="rect">
            <a:avLst/>
          </a:prstGeom>
          <a:noFill/>
        </p:spPr>
        <p:txBody>
          <a:bodyPr wrap="square" lIns="0" tIns="0" rIns="0" bIns="0" rtlCol="0">
            <a:spAutoFit/>
          </a:bodyPr>
          <a:lstStyle/>
          <a:p>
            <a:r>
              <a:rPr sz="2400" b="1" baseline="0">
                <a:solidFill>
                  <a:schemeClr val="accent1">
                    <a:lumMod val="60000"/>
                    <a:lumOff val="40000"/>
                  </a:schemeClr>
                </a:solidFill>
              </a:rPr>
              <a:t>+ </a:t>
            </a:r>
          </a:p>
        </p:txBody>
      </p:sp>
      <p:sp>
        <p:nvSpPr>
          <p:cNvPr id="14" name="Picture Placeholder 12"/>
          <p:cNvSpPr>
            <a:spLocks noGrp="1"/>
          </p:cNvSpPr>
          <p:nvPr>
            <p:ph type="pic" sz="quarter" idx="13"/>
          </p:nvPr>
        </p:nvSpPr>
        <p:spPr>
          <a:xfrm>
            <a:off x="277905" y="228600"/>
            <a:ext cx="2057400" cy="2039112"/>
          </a:xfrm>
        </p:spPr>
        <p:txBody>
          <a:bodyPr/>
          <a:lstStyle>
            <a:lvl1pPr>
              <a:buNone/>
              <a:defRPr/>
            </a:lvl1pPr>
          </a:lstStyle>
          <a:p>
            <a:r>
              <a:rPr lang="cy-GB" smtClean="0"/>
              <a:t>Drag picture to placeholder or click icon to add</a:t>
            </a:r>
            <a:endParaRPr/>
          </a:p>
        </p:txBody>
      </p:sp>
      <p:sp>
        <p:nvSpPr>
          <p:cNvPr id="15" name="Picture Placeholder 12"/>
          <p:cNvSpPr>
            <a:spLocks noGrp="1"/>
          </p:cNvSpPr>
          <p:nvPr>
            <p:ph type="pic" sz="quarter" idx="14"/>
          </p:nvPr>
        </p:nvSpPr>
        <p:spPr>
          <a:xfrm>
            <a:off x="2460625" y="228600"/>
            <a:ext cx="2057400" cy="2039112"/>
          </a:xfrm>
        </p:spPr>
        <p:txBody>
          <a:bodyPr/>
          <a:lstStyle>
            <a:lvl1pPr>
              <a:buNone/>
              <a:defRPr/>
            </a:lvl1pPr>
          </a:lstStyle>
          <a:p>
            <a:r>
              <a:rPr lang="cy-GB" smtClean="0"/>
              <a:t>Drag picture to placeholder or click icon to add</a:t>
            </a:r>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and Vertical Text">
    <p:spTree>
      <p:nvGrpSpPr>
        <p:cNvPr id="1" name=""/>
        <p:cNvGrpSpPr/>
        <p:nvPr/>
      </p:nvGrpSpPr>
      <p:grpSpPr>
        <a:xfrm>
          <a:off x="0" y="0"/>
          <a:ext cx="0" cy="0"/>
          <a:chOff x="0" y="0"/>
          <a:chExt cx="0" cy="0"/>
        </a:xfrm>
      </p:grpSpPr>
      <p:sp>
        <p:nvSpPr>
          <p:cNvPr id="7" name="Rectangle 6"/>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TextBox 8"/>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p>
            <a:r>
              <a:rPr lang="cy-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4" name="Date Placeholder 3"/>
          <p:cNvSpPr>
            <a:spLocks noGrp="1"/>
          </p:cNvSpPr>
          <p:nvPr>
            <p:ph type="dt" sz="half" idx="10"/>
          </p:nvPr>
        </p:nvSpPr>
        <p:spPr/>
        <p:txBody>
          <a:bodyPr/>
          <a:lstStyle/>
          <a:p>
            <a:fld id="{D728701E-CAF4-4159-9B3E-41C86DFFA30D}" type="datetimeFigureOut">
              <a:rPr lang="en-US" smtClean="0"/>
              <a:t>19/10/18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2F1D00-BD13-4404-86B0-79703945A0A7}" type="slidenum">
              <a:rPr lang="en-US" smtClean="0"/>
              <a:t>‹#›</a:t>
            </a:fld>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Vertical Title and Text">
    <p:spTree>
      <p:nvGrpSpPr>
        <p:cNvPr id="1" name=""/>
        <p:cNvGrpSpPr/>
        <p:nvPr/>
      </p:nvGrpSpPr>
      <p:grpSpPr>
        <a:xfrm>
          <a:off x="0" y="0"/>
          <a:ext cx="0" cy="0"/>
          <a:chOff x="0" y="0"/>
          <a:chExt cx="0" cy="0"/>
        </a:xfrm>
      </p:grpSpPr>
      <p:sp>
        <p:nvSpPr>
          <p:cNvPr id="10" name="Rectangle 9"/>
          <p:cNvSpPr/>
          <p:nvPr/>
        </p:nvSpPr>
        <p:spPr>
          <a:xfrm>
            <a:off x="8166847" y="282573"/>
            <a:ext cx="685800" cy="30221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Vertical Title 1"/>
          <p:cNvSpPr>
            <a:spLocks noGrp="1"/>
          </p:cNvSpPr>
          <p:nvPr>
            <p:ph type="title" orient="vert"/>
          </p:nvPr>
        </p:nvSpPr>
        <p:spPr>
          <a:xfrm>
            <a:off x="7995772" y="954742"/>
            <a:ext cx="681318" cy="5171422"/>
          </a:xfrm>
        </p:spPr>
        <p:txBody>
          <a:bodyPr vert="eaVert" anchor="t" anchorCtr="0"/>
          <a:lstStyle/>
          <a:p>
            <a:r>
              <a:rPr lang="cy-GB" smtClean="0"/>
              <a:t>Click to edit Master title style</a:t>
            </a:r>
            <a:endParaRPr/>
          </a:p>
        </p:txBody>
      </p:sp>
      <p:sp>
        <p:nvSpPr>
          <p:cNvPr id="3" name="Vertical Text Placeholder 2"/>
          <p:cNvSpPr>
            <a:spLocks noGrp="1"/>
          </p:cNvSpPr>
          <p:nvPr>
            <p:ph type="body" orient="vert" idx="1"/>
          </p:nvPr>
        </p:nvSpPr>
        <p:spPr>
          <a:xfrm>
            <a:off x="457200" y="958756"/>
            <a:ext cx="6858000" cy="5184869"/>
          </a:xfrm>
        </p:spPr>
        <p:txBody>
          <a:bodyPr vert="eaVert"/>
          <a:lstStyle>
            <a:lvl5pPr>
              <a:defRPr/>
            </a:lvl5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4" name="Date Placeholder 3"/>
          <p:cNvSpPr>
            <a:spLocks noGrp="1"/>
          </p:cNvSpPr>
          <p:nvPr>
            <p:ph type="dt" sz="half" idx="10"/>
          </p:nvPr>
        </p:nvSpPr>
        <p:spPr/>
        <p:txBody>
          <a:bodyPr/>
          <a:lstStyle/>
          <a:p>
            <a:fld id="{D728701E-CAF4-4159-9B3E-41C86DFFA30D}" type="datetimeFigureOut">
              <a:rPr lang="en-US" smtClean="0"/>
              <a:t>19/10/18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2F1D00-BD13-4404-86B0-79703945A0A7}" type="slidenum">
              <a:rPr lang="en-US" smtClean="0"/>
              <a:t>‹#›</a:t>
            </a:fld>
            <a:endParaRPr lang="en-US"/>
          </a:p>
        </p:txBody>
      </p:sp>
      <p:sp>
        <p:nvSpPr>
          <p:cNvPr id="9" name="TextBox 8"/>
          <p:cNvSpPr txBox="1"/>
          <p:nvPr/>
        </p:nvSpPr>
        <p:spPr>
          <a:xfrm rot="16200000">
            <a:off x="8593111" y="561668"/>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20" Type="http://schemas.openxmlformats.org/officeDocument/2006/relationships/slideLayout" Target="../slideLayouts/slideLayout20.xml"/><Relationship Id="rId21" Type="http://schemas.openxmlformats.org/officeDocument/2006/relationships/theme" Target="../theme/theme1.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slideLayout" Target="../slideLayouts/slideLayout18.xml"/><Relationship Id="rId19" Type="http://schemas.openxmlformats.org/officeDocument/2006/relationships/slideLayout" Target="../slideLayouts/slideLayout19.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98474" y="484094"/>
            <a:ext cx="7556313" cy="1116106"/>
          </a:xfrm>
          <a:prstGeom prst="rect">
            <a:avLst/>
          </a:prstGeom>
        </p:spPr>
        <p:txBody>
          <a:bodyPr vert="horz" lIns="91440" tIns="45720" rIns="91440" bIns="45720" rtlCol="0" anchor="t" anchorCtr="0">
            <a:noAutofit/>
          </a:bodyPr>
          <a:lstStyle/>
          <a:p>
            <a:r>
              <a:rPr lang="cy-GB" smtClean="0"/>
              <a:t>Click to edit Master title style</a:t>
            </a:r>
            <a:endParaRPr/>
          </a:p>
        </p:txBody>
      </p:sp>
      <p:sp>
        <p:nvSpPr>
          <p:cNvPr id="3" name="Text Placeholder 2"/>
          <p:cNvSpPr>
            <a:spLocks noGrp="1"/>
          </p:cNvSpPr>
          <p:nvPr>
            <p:ph type="body" idx="1"/>
          </p:nvPr>
        </p:nvSpPr>
        <p:spPr>
          <a:xfrm>
            <a:off x="498474" y="1981200"/>
            <a:ext cx="7556313" cy="4144963"/>
          </a:xfrm>
          <a:prstGeom prst="rect">
            <a:avLst/>
          </a:prstGeom>
        </p:spPr>
        <p:txBody>
          <a:bodyPr vert="horz" lIns="91440" tIns="45720" rIns="91440" bIns="45720" rtlCol="0">
            <a:normAutofit/>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4" name="Date Placeholder 3"/>
          <p:cNvSpPr>
            <a:spLocks noGrp="1"/>
          </p:cNvSpPr>
          <p:nvPr>
            <p:ph type="dt" sz="half" idx="2"/>
          </p:nvPr>
        </p:nvSpPr>
        <p:spPr>
          <a:xfrm>
            <a:off x="6795247" y="6423585"/>
            <a:ext cx="2133600" cy="365125"/>
          </a:xfrm>
          <a:prstGeom prst="rect">
            <a:avLst/>
          </a:prstGeom>
        </p:spPr>
        <p:txBody>
          <a:bodyPr vert="horz" lIns="91440" tIns="45720" rIns="91440" bIns="45720" rtlCol="0" anchor="ctr"/>
          <a:lstStyle>
            <a:lvl1pPr algn="r">
              <a:defRPr sz="1100">
                <a:solidFill>
                  <a:schemeClr val="tx1">
                    <a:lumMod val="65000"/>
                    <a:lumOff val="35000"/>
                  </a:schemeClr>
                </a:solidFill>
              </a:defRPr>
            </a:lvl1pPr>
          </a:lstStyle>
          <a:p>
            <a:fld id="{D728701E-CAF4-4159-9B3E-41C86DFFA30D}" type="datetimeFigureOut">
              <a:rPr lang="en-US" smtClean="0"/>
              <a:t>19/10/18</a:t>
            </a:fld>
            <a:endParaRPr lang="en-US"/>
          </a:p>
        </p:txBody>
      </p:sp>
      <p:sp>
        <p:nvSpPr>
          <p:cNvPr id="5" name="Footer Placeholder 4"/>
          <p:cNvSpPr>
            <a:spLocks noGrp="1"/>
          </p:cNvSpPr>
          <p:nvPr>
            <p:ph type="ftr" sz="quarter" idx="3"/>
          </p:nvPr>
        </p:nvSpPr>
        <p:spPr>
          <a:xfrm>
            <a:off x="201706" y="6423585"/>
            <a:ext cx="6122894" cy="365125"/>
          </a:xfrm>
          <a:prstGeom prst="rect">
            <a:avLst/>
          </a:prstGeom>
        </p:spPr>
        <p:txBody>
          <a:bodyPr vert="horz" lIns="91440" tIns="45720" rIns="91440" bIns="45720" rtlCol="0" anchor="ctr"/>
          <a:lstStyle>
            <a:lvl1pPr algn="l">
              <a:defRPr sz="1100">
                <a:solidFill>
                  <a:schemeClr val="tx1">
                    <a:lumMod val="65000"/>
                    <a:lumOff val="35000"/>
                  </a:schemeClr>
                </a:solidFill>
              </a:defRPr>
            </a:lvl1pPr>
          </a:lstStyle>
          <a:p>
            <a:endParaRPr lang="en-US"/>
          </a:p>
        </p:txBody>
      </p:sp>
      <p:sp>
        <p:nvSpPr>
          <p:cNvPr id="6" name="Slide Number Placeholder 5"/>
          <p:cNvSpPr>
            <a:spLocks noGrp="1"/>
          </p:cNvSpPr>
          <p:nvPr>
            <p:ph type="sldNum" sz="quarter" idx="4"/>
          </p:nvPr>
        </p:nvSpPr>
        <p:spPr>
          <a:xfrm>
            <a:off x="8305800" y="242234"/>
            <a:ext cx="554038" cy="365125"/>
          </a:xfrm>
          <a:prstGeom prst="rect">
            <a:avLst/>
          </a:prstGeom>
        </p:spPr>
        <p:txBody>
          <a:bodyPr vert="horz" lIns="91440" tIns="45720" rIns="91440" bIns="45720" rtlCol="0" anchor="ctr"/>
          <a:lstStyle>
            <a:lvl1pPr algn="r">
              <a:defRPr sz="1400">
                <a:solidFill>
                  <a:schemeClr val="bg1"/>
                </a:solidFill>
              </a:defRPr>
            </a:lvl1pPr>
          </a:lstStyle>
          <a:p>
            <a:fld id="{162F1D00-BD13-4404-86B0-79703945A0A7}"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Lst>
  <p:txStyles>
    <p:titleStyle>
      <a:lvl1pPr algn="l" defTabSz="914400" rtl="0" eaLnBrk="1" latinLnBrk="0" hangingPunct="1">
        <a:spcBef>
          <a:spcPct val="0"/>
        </a:spcBef>
        <a:buNone/>
        <a:defRPr sz="3600" b="0" kern="1200">
          <a:solidFill>
            <a:schemeClr val="accent1"/>
          </a:solidFill>
          <a:latin typeface="+mj-lt"/>
          <a:ea typeface="+mj-ea"/>
          <a:cs typeface="+mj-cs"/>
        </a:defRPr>
      </a:lvl1pPr>
    </p:titleStyle>
    <p:bodyStyle>
      <a:lvl1pPr marL="228600" indent="-228600" algn="l" defTabSz="914400" rtl="0" eaLnBrk="1" latinLnBrk="0" hangingPunct="1">
        <a:spcBef>
          <a:spcPts val="2000"/>
        </a:spcBef>
        <a:buClr>
          <a:schemeClr val="accent1"/>
        </a:buClr>
        <a:buSzPct val="75000"/>
        <a:buFont typeface="Wingdings" pitchFamily="2" charset="2"/>
        <a:buChar char="n"/>
        <a:defRPr sz="2000" kern="1200">
          <a:solidFill>
            <a:schemeClr val="tx1">
              <a:lumMod val="65000"/>
              <a:lumOff val="35000"/>
            </a:schemeClr>
          </a:solidFill>
          <a:latin typeface="+mn-lt"/>
          <a:ea typeface="+mn-ea"/>
          <a:cs typeface="+mn-cs"/>
        </a:defRPr>
      </a:lvl1pPr>
      <a:lvl2pPr marL="457200" indent="-228600" algn="l" defTabSz="914400" rtl="0" eaLnBrk="1" latinLnBrk="0" hangingPunct="1">
        <a:spcBef>
          <a:spcPts val="600"/>
        </a:spcBef>
        <a:buClr>
          <a:schemeClr val="accent1">
            <a:lumMod val="60000"/>
            <a:lumOff val="40000"/>
          </a:schemeClr>
        </a:buClr>
        <a:buSzPct val="75000"/>
        <a:buFont typeface="Wingdings" pitchFamily="2" charset="2"/>
        <a:buChar char="n"/>
        <a:defRPr sz="1800" kern="1200">
          <a:solidFill>
            <a:schemeClr val="tx1">
              <a:lumMod val="65000"/>
              <a:lumOff val="35000"/>
            </a:schemeClr>
          </a:solidFill>
          <a:latin typeface="+mn-lt"/>
          <a:ea typeface="+mn-ea"/>
          <a:cs typeface="+mn-cs"/>
        </a:defRPr>
      </a:lvl2pPr>
      <a:lvl3pPr marL="685800" indent="-228600" algn="l" defTabSz="914400" rtl="0" eaLnBrk="1" latinLnBrk="0" hangingPunct="1">
        <a:spcBef>
          <a:spcPts val="600"/>
        </a:spcBef>
        <a:buClr>
          <a:schemeClr val="accent1"/>
        </a:buClr>
        <a:buSzPct val="75000"/>
        <a:buFont typeface="Wingdings" pitchFamily="2" charset="2"/>
        <a:buChar char="n"/>
        <a:defRPr sz="1800" kern="1200">
          <a:solidFill>
            <a:schemeClr val="tx1">
              <a:lumMod val="65000"/>
              <a:lumOff val="35000"/>
            </a:schemeClr>
          </a:solidFill>
          <a:latin typeface="+mn-lt"/>
          <a:ea typeface="+mn-ea"/>
          <a:cs typeface="+mn-cs"/>
        </a:defRPr>
      </a:lvl3pPr>
      <a:lvl4pPr marL="914400" indent="-228600" algn="l" defTabSz="914400" rtl="0" eaLnBrk="1" latinLnBrk="0" hangingPunct="1">
        <a:spcBef>
          <a:spcPts val="600"/>
        </a:spcBef>
        <a:buClr>
          <a:schemeClr val="accent1">
            <a:lumMod val="60000"/>
            <a:lumOff val="40000"/>
          </a:schemeClr>
        </a:buClr>
        <a:buSzPct val="75000"/>
        <a:buFont typeface="Wingdings" pitchFamily="2" charset="2"/>
        <a:buChar char="n"/>
        <a:defRPr sz="1800" kern="1200">
          <a:solidFill>
            <a:schemeClr val="tx1">
              <a:lumMod val="65000"/>
              <a:lumOff val="35000"/>
            </a:schemeClr>
          </a:solidFill>
          <a:latin typeface="+mn-lt"/>
          <a:ea typeface="+mn-ea"/>
          <a:cs typeface="+mn-cs"/>
        </a:defRPr>
      </a:lvl4pPr>
      <a:lvl5pPr marL="1143000" indent="-228600" algn="l" defTabSz="914400" rtl="0" eaLnBrk="1" latinLnBrk="0" hangingPunct="1">
        <a:spcBef>
          <a:spcPts val="600"/>
        </a:spcBef>
        <a:buClr>
          <a:schemeClr val="accent1"/>
        </a:buClr>
        <a:buSzPct val="75000"/>
        <a:buFont typeface="Wingdings" pitchFamily="2" charset="2"/>
        <a:buChar char="n"/>
        <a:defRPr sz="1800" kern="1200">
          <a:solidFill>
            <a:schemeClr val="tx1">
              <a:lumMod val="65000"/>
              <a:lumOff val="35000"/>
            </a:schemeClr>
          </a:solidFill>
          <a:latin typeface="+mn-lt"/>
          <a:ea typeface="+mn-ea"/>
          <a:cs typeface="+mn-cs"/>
        </a:defRPr>
      </a:lvl5pPr>
      <a:lvl6pPr marL="1377950" indent="-228600" algn="l" defTabSz="914400" rtl="0" eaLnBrk="1" latinLnBrk="0" hangingPunct="1">
        <a:spcBef>
          <a:spcPct val="20000"/>
        </a:spcBef>
        <a:buClr>
          <a:schemeClr val="accent1">
            <a:lumMod val="60000"/>
            <a:lumOff val="40000"/>
          </a:schemeClr>
        </a:buClr>
        <a:buSzPct val="75000"/>
        <a:buFont typeface="Wingdings" pitchFamily="2" charset="2"/>
        <a:buChar char=""/>
        <a:defRPr lang="en-US" sz="1800" kern="1200" dirty="0" smtClean="0">
          <a:solidFill>
            <a:schemeClr val="tx1">
              <a:lumMod val="65000"/>
              <a:lumOff val="35000"/>
            </a:schemeClr>
          </a:solidFill>
          <a:latin typeface="+mn-lt"/>
          <a:ea typeface="+mn-ea"/>
          <a:cs typeface="+mn-cs"/>
        </a:defRPr>
      </a:lvl6pPr>
      <a:lvl7pPr marL="1603375" indent="-228600" algn="l" defTabSz="914400" rtl="0" eaLnBrk="1" latinLnBrk="0" hangingPunct="1">
        <a:spcBef>
          <a:spcPct val="20000"/>
        </a:spcBef>
        <a:buClr>
          <a:schemeClr val="accent1"/>
        </a:buClr>
        <a:buSzPct val="75000"/>
        <a:buFont typeface="Wingdings" pitchFamily="2" charset="2"/>
        <a:buChar char=""/>
        <a:defRPr lang="en-US" sz="1800" kern="1200" baseline="0" dirty="0" smtClean="0">
          <a:solidFill>
            <a:schemeClr val="tx1">
              <a:lumMod val="65000"/>
              <a:lumOff val="35000"/>
            </a:schemeClr>
          </a:solidFill>
          <a:latin typeface="+mn-lt"/>
          <a:ea typeface="+mn-ea"/>
          <a:cs typeface="+mn-cs"/>
        </a:defRPr>
      </a:lvl7pPr>
      <a:lvl8pPr marL="1830388" indent="-228600" algn="l" defTabSz="914400" rtl="0" eaLnBrk="1" latinLnBrk="0" hangingPunct="1">
        <a:spcBef>
          <a:spcPct val="20000"/>
        </a:spcBef>
        <a:buClr>
          <a:schemeClr val="accent1">
            <a:lumMod val="60000"/>
            <a:lumOff val="40000"/>
          </a:schemeClr>
        </a:buClr>
        <a:buSzPct val="75000"/>
        <a:buFont typeface="Wingdings" pitchFamily="2" charset="2"/>
        <a:buChar char=""/>
        <a:defRPr lang="en-US" sz="1800" kern="1200" baseline="0" dirty="0" smtClean="0">
          <a:solidFill>
            <a:schemeClr val="tx1">
              <a:lumMod val="65000"/>
              <a:lumOff val="35000"/>
            </a:schemeClr>
          </a:solidFill>
          <a:latin typeface="+mn-lt"/>
          <a:ea typeface="+mn-ea"/>
          <a:cs typeface="+mn-cs"/>
        </a:defRPr>
      </a:lvl8pPr>
      <a:lvl9pPr marL="2057400" indent="-228600" algn="l" defTabSz="914400" rtl="0" eaLnBrk="1" latinLnBrk="0" hangingPunct="1">
        <a:spcBef>
          <a:spcPct val="20000"/>
        </a:spcBef>
        <a:buClr>
          <a:schemeClr val="accent1"/>
        </a:buClr>
        <a:buSzPct val="75000"/>
        <a:buFont typeface="Wingdings" pitchFamily="2" charset="2"/>
        <a:buChar char=""/>
        <a:defRPr lang="en-US" sz="1800" kern="1200" baseline="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smtClean="0"/>
              <a:t>Material Religion: Religion for the Masses?</a:t>
            </a:r>
            <a:endParaRPr lang="en-US" dirty="0"/>
          </a:p>
        </p:txBody>
      </p:sp>
      <p:sp>
        <p:nvSpPr>
          <p:cNvPr id="3" name="Subtitle 2"/>
          <p:cNvSpPr>
            <a:spLocks noGrp="1"/>
          </p:cNvSpPr>
          <p:nvPr>
            <p:ph type="subTitle" idx="1"/>
          </p:nvPr>
        </p:nvSpPr>
        <p:spPr/>
        <p:txBody>
          <a:bodyPr/>
          <a:lstStyle/>
          <a:p>
            <a:r>
              <a:rPr lang="en-US" dirty="0" smtClean="0"/>
              <a:t>Religion, Media and Popular Culture</a:t>
            </a:r>
            <a:endParaRPr lang="en-US" dirty="0"/>
          </a:p>
        </p:txBody>
      </p:sp>
    </p:spTree>
    <p:extLst>
      <p:ext uri="{BB962C8B-B14F-4D97-AF65-F5344CB8AC3E}">
        <p14:creationId xmlns:p14="http://schemas.microsoft.com/office/powerpoint/2010/main" val="10653067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2378363" y="408709"/>
            <a:ext cx="6315363" cy="5779655"/>
          </a:xfrm>
        </p:spPr>
        <p:txBody>
          <a:bodyPr>
            <a:normAutofit fontScale="77500" lnSpcReduction="20000"/>
          </a:bodyPr>
          <a:lstStyle/>
          <a:p>
            <a:r>
              <a:rPr lang="en-US" sz="3600" dirty="0" smtClean="0">
                <a:latin typeface="Arial"/>
                <a:cs typeface="Arial"/>
              </a:rPr>
              <a:t>Gordon Lynch (2012): we need to look for the sacred in other places and not just where traditional Christian theology tells us to look.  </a:t>
            </a:r>
          </a:p>
          <a:p>
            <a:endParaRPr lang="en-US" sz="3600" dirty="0">
              <a:latin typeface="Arial"/>
              <a:cs typeface="Arial"/>
            </a:endParaRPr>
          </a:p>
          <a:p>
            <a:r>
              <a:rPr lang="en-US" sz="3600" dirty="0" smtClean="0">
                <a:latin typeface="Arial"/>
                <a:cs typeface="Arial"/>
              </a:rPr>
              <a:t>“Cultural sociological” approach </a:t>
            </a:r>
            <a:r>
              <a:rPr lang="mr-IN" sz="3600" dirty="0" smtClean="0">
                <a:latin typeface="Arial"/>
                <a:cs typeface="Arial"/>
              </a:rPr>
              <a:t>–</a:t>
            </a:r>
            <a:r>
              <a:rPr lang="en-US" sz="3600" dirty="0" smtClean="0">
                <a:latin typeface="Arial"/>
                <a:cs typeface="Arial"/>
              </a:rPr>
              <a:t> the sacred is a cultural structure that varies at different times and in different contexts.</a:t>
            </a:r>
          </a:p>
          <a:p>
            <a:endParaRPr lang="en-US" sz="3600" dirty="0">
              <a:latin typeface="Arial"/>
              <a:cs typeface="Arial"/>
            </a:endParaRPr>
          </a:p>
          <a:p>
            <a:r>
              <a:rPr lang="en-US" sz="3600" dirty="0" smtClean="0">
                <a:latin typeface="Arial"/>
                <a:cs typeface="Arial"/>
              </a:rPr>
              <a:t>The sacred is something common in human societies and around which we find thought, feelings, actions and identity (Lynch, 2012, 245).</a:t>
            </a:r>
          </a:p>
          <a:p>
            <a:endParaRPr lang="en-US" dirty="0"/>
          </a:p>
          <a:p>
            <a:endParaRPr lang="en-US" dirty="0"/>
          </a:p>
        </p:txBody>
      </p:sp>
      <p:sp>
        <p:nvSpPr>
          <p:cNvPr id="4" name="TextBox 3"/>
          <p:cNvSpPr txBox="1"/>
          <p:nvPr/>
        </p:nvSpPr>
        <p:spPr>
          <a:xfrm>
            <a:off x="865910" y="6061364"/>
            <a:ext cx="6904182" cy="646331"/>
          </a:xfrm>
          <a:prstGeom prst="rect">
            <a:avLst/>
          </a:prstGeom>
          <a:noFill/>
        </p:spPr>
        <p:txBody>
          <a:bodyPr wrap="square" rtlCol="0">
            <a:spAutoFit/>
          </a:bodyPr>
          <a:lstStyle/>
          <a:p>
            <a:r>
              <a:rPr lang="en-US" sz="1000" dirty="0" smtClean="0">
                <a:solidFill>
                  <a:schemeClr val="accent1">
                    <a:lumMod val="20000"/>
                    <a:lumOff val="80000"/>
                  </a:schemeClr>
                </a:solidFill>
              </a:rPr>
              <a:t>Gordon Lynch &amp; </a:t>
            </a:r>
            <a:r>
              <a:rPr lang="en-US" sz="1000" dirty="0" err="1" smtClean="0">
                <a:solidFill>
                  <a:schemeClr val="accent1">
                    <a:lumMod val="20000"/>
                    <a:lumOff val="80000"/>
                  </a:schemeClr>
                </a:solidFill>
              </a:rPr>
              <a:t>Jolyon</a:t>
            </a:r>
            <a:r>
              <a:rPr lang="en-US" sz="1000" dirty="0" smtClean="0">
                <a:solidFill>
                  <a:schemeClr val="accent1">
                    <a:lumMod val="20000"/>
                    <a:lumOff val="80000"/>
                  </a:schemeClr>
                </a:solidFill>
              </a:rPr>
              <a:t> Mitchell </a:t>
            </a:r>
            <a:r>
              <a:rPr lang="en-US" sz="1000" dirty="0" err="1" smtClean="0">
                <a:solidFill>
                  <a:schemeClr val="accent1">
                    <a:lumMod val="20000"/>
                    <a:lumOff val="80000"/>
                  </a:schemeClr>
                </a:solidFill>
              </a:rPr>
              <a:t>eds</a:t>
            </a:r>
            <a:r>
              <a:rPr lang="en-US" sz="1000" dirty="0" smtClean="0">
                <a:solidFill>
                  <a:schemeClr val="accent1">
                    <a:lumMod val="20000"/>
                    <a:lumOff val="80000"/>
                  </a:schemeClr>
                </a:solidFill>
              </a:rPr>
              <a:t> (2012), </a:t>
            </a:r>
            <a:r>
              <a:rPr lang="en-US" sz="1000" i="1" dirty="0" smtClean="0">
                <a:solidFill>
                  <a:schemeClr val="accent1">
                    <a:lumMod val="20000"/>
                    <a:lumOff val="80000"/>
                  </a:schemeClr>
                </a:solidFill>
              </a:rPr>
              <a:t>Religion, Media and Culture: A Reader</a:t>
            </a:r>
            <a:r>
              <a:rPr lang="en-US" sz="1000" dirty="0" smtClean="0">
                <a:solidFill>
                  <a:schemeClr val="accent1">
                    <a:lumMod val="20000"/>
                    <a:lumOff val="80000"/>
                  </a:schemeClr>
                </a:solidFill>
              </a:rPr>
              <a:t>, Abingdon: </a:t>
            </a:r>
            <a:r>
              <a:rPr lang="en-US" sz="1000" dirty="0" err="1" smtClean="0">
                <a:solidFill>
                  <a:schemeClr val="accent1">
                    <a:lumMod val="20000"/>
                    <a:lumOff val="80000"/>
                  </a:schemeClr>
                </a:solidFill>
              </a:rPr>
              <a:t>Routledge</a:t>
            </a:r>
            <a:r>
              <a:rPr lang="en-US" sz="1000" dirty="0" smtClean="0"/>
              <a:t>.</a:t>
            </a:r>
            <a:r>
              <a:rPr lang="en-US" dirty="0" smtClean="0"/>
              <a:t> </a:t>
            </a:r>
            <a:r>
              <a:rPr lang="en-US" i="1" dirty="0" smtClean="0"/>
              <a:t>	</a:t>
            </a:r>
            <a:endParaRPr lang="en-US" dirty="0"/>
          </a:p>
        </p:txBody>
      </p:sp>
    </p:spTree>
    <p:extLst>
      <p:ext uri="{BB962C8B-B14F-4D97-AF65-F5344CB8AC3E}">
        <p14:creationId xmlns:p14="http://schemas.microsoft.com/office/powerpoint/2010/main" val="42041669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9765" y="851477"/>
            <a:ext cx="4016633" cy="1162050"/>
          </a:xfrm>
        </p:spPr>
        <p:txBody>
          <a:bodyPr/>
          <a:lstStyle/>
          <a:p>
            <a:r>
              <a:rPr lang="en-US" dirty="0" smtClean="0"/>
              <a:t>“The Sacred</a:t>
            </a:r>
            <a:r>
              <a:rPr lang="mr-IN" dirty="0" smtClean="0"/>
              <a:t>…</a:t>
            </a:r>
            <a:r>
              <a:rPr lang="en-US" dirty="0" smtClean="0"/>
              <a:t>”</a:t>
            </a:r>
            <a:endParaRPr lang="en-US" dirty="0"/>
          </a:p>
        </p:txBody>
      </p:sp>
      <p:sp>
        <p:nvSpPr>
          <p:cNvPr id="3" name="Text Placeholder 2"/>
          <p:cNvSpPr>
            <a:spLocks noGrp="1"/>
          </p:cNvSpPr>
          <p:nvPr>
            <p:ph type="body" sz="half" idx="2"/>
          </p:nvPr>
        </p:nvSpPr>
        <p:spPr>
          <a:xfrm>
            <a:off x="381094" y="2013528"/>
            <a:ext cx="4015304" cy="4394199"/>
          </a:xfrm>
        </p:spPr>
        <p:txBody>
          <a:bodyPr>
            <a:normAutofit fontScale="92500"/>
          </a:bodyPr>
          <a:lstStyle/>
          <a:p>
            <a:pPr marL="285750" indent="-285750">
              <a:buClr>
                <a:schemeClr val="tx2">
                  <a:lumMod val="10000"/>
                  <a:lumOff val="90000"/>
                </a:schemeClr>
              </a:buClr>
              <a:buFont typeface="Arial"/>
              <a:buChar char="•"/>
            </a:pPr>
            <a:r>
              <a:rPr lang="en-US" dirty="0" smtClean="0">
                <a:solidFill>
                  <a:schemeClr val="bg2">
                    <a:lumMod val="20000"/>
                    <a:lumOff val="80000"/>
                  </a:schemeClr>
                </a:solidFill>
              </a:rPr>
              <a:t>provides </a:t>
            </a:r>
            <a:r>
              <a:rPr lang="en-US" dirty="0">
                <a:solidFill>
                  <a:schemeClr val="bg2">
                    <a:lumMod val="20000"/>
                    <a:lumOff val="80000"/>
                  </a:schemeClr>
                </a:solidFill>
              </a:rPr>
              <a:t>a framework, </a:t>
            </a:r>
            <a:r>
              <a:rPr lang="en-US" dirty="0" smtClean="0">
                <a:solidFill>
                  <a:schemeClr val="bg2">
                    <a:lumMod val="20000"/>
                    <a:lumOff val="80000"/>
                  </a:schemeClr>
                </a:solidFill>
              </a:rPr>
              <a:t>‘a reality’ </a:t>
            </a:r>
            <a:r>
              <a:rPr lang="en-US" dirty="0">
                <a:solidFill>
                  <a:schemeClr val="bg2">
                    <a:lumMod val="20000"/>
                    <a:lumOff val="80000"/>
                  </a:schemeClr>
                </a:solidFill>
              </a:rPr>
              <a:t>regardless of the existence or non-existence of God/gods</a:t>
            </a:r>
            <a:r>
              <a:rPr lang="en-US" dirty="0" smtClean="0">
                <a:solidFill>
                  <a:schemeClr val="bg2">
                    <a:lumMod val="20000"/>
                    <a:lumOff val="80000"/>
                  </a:schemeClr>
                </a:solidFill>
              </a:rPr>
              <a:t>.  </a:t>
            </a:r>
            <a:r>
              <a:rPr lang="en-US" dirty="0" err="1" smtClean="0">
                <a:solidFill>
                  <a:schemeClr val="bg2">
                    <a:lumMod val="20000"/>
                    <a:lumOff val="80000"/>
                  </a:schemeClr>
                </a:solidFill>
              </a:rPr>
              <a:t>Eg</a:t>
            </a:r>
            <a:r>
              <a:rPr lang="en-US" dirty="0" smtClean="0">
                <a:solidFill>
                  <a:schemeClr val="bg2">
                    <a:lumMod val="20000"/>
                    <a:lumOff val="80000"/>
                  </a:schemeClr>
                </a:solidFill>
              </a:rPr>
              <a:t> </a:t>
            </a:r>
            <a:r>
              <a:rPr lang="en-US" dirty="0">
                <a:solidFill>
                  <a:schemeClr val="bg2">
                    <a:lumMod val="20000"/>
                    <a:lumOff val="80000"/>
                  </a:schemeClr>
                </a:solidFill>
              </a:rPr>
              <a:t>‘the nation’</a:t>
            </a:r>
            <a:r>
              <a:rPr lang="en-US" dirty="0" smtClean="0">
                <a:solidFill>
                  <a:schemeClr val="bg2">
                    <a:lumMod val="20000"/>
                    <a:lumOff val="80000"/>
                  </a:schemeClr>
                </a:solidFill>
              </a:rPr>
              <a:t>.</a:t>
            </a:r>
          </a:p>
          <a:p>
            <a:pPr marL="285750" indent="-285750">
              <a:buClr>
                <a:schemeClr val="tx2">
                  <a:lumMod val="10000"/>
                  <a:lumOff val="90000"/>
                </a:schemeClr>
              </a:buClr>
              <a:buFont typeface="Arial"/>
              <a:buChar char="•"/>
            </a:pPr>
            <a:endParaRPr lang="en-US" dirty="0" smtClean="0">
              <a:solidFill>
                <a:schemeClr val="bg2">
                  <a:lumMod val="20000"/>
                  <a:lumOff val="80000"/>
                </a:schemeClr>
              </a:solidFill>
            </a:endParaRPr>
          </a:p>
          <a:p>
            <a:pPr marL="285750" indent="-285750">
              <a:buClr>
                <a:schemeClr val="tx2">
                  <a:lumMod val="10000"/>
                  <a:lumOff val="90000"/>
                </a:schemeClr>
              </a:buClr>
              <a:buFont typeface="Arial"/>
              <a:buChar char="•"/>
            </a:pPr>
            <a:r>
              <a:rPr lang="en-US" dirty="0" smtClean="0">
                <a:solidFill>
                  <a:schemeClr val="bg2">
                    <a:lumMod val="20000"/>
                    <a:lumOff val="80000"/>
                  </a:schemeClr>
                </a:solidFill>
              </a:rPr>
              <a:t>is now in multiple forms.  </a:t>
            </a:r>
            <a:r>
              <a:rPr lang="en-US" dirty="0" err="1" smtClean="0">
                <a:solidFill>
                  <a:schemeClr val="bg2">
                    <a:lumMod val="20000"/>
                    <a:lumOff val="80000"/>
                  </a:schemeClr>
                </a:solidFill>
              </a:rPr>
              <a:t>Eg</a:t>
            </a:r>
            <a:r>
              <a:rPr lang="en-US" dirty="0" smtClean="0">
                <a:solidFill>
                  <a:schemeClr val="bg2">
                    <a:lumMod val="20000"/>
                    <a:lumOff val="80000"/>
                  </a:schemeClr>
                </a:solidFill>
              </a:rPr>
              <a:t> ‘the self’, ‘democracy’, ‘gender’, ‘nature’ (Lynch, 2012, 245) and a mixed influence.</a:t>
            </a:r>
          </a:p>
          <a:p>
            <a:pPr marL="285750" indent="-285750">
              <a:buClr>
                <a:schemeClr val="tx2">
                  <a:lumMod val="10000"/>
                  <a:lumOff val="90000"/>
                </a:schemeClr>
              </a:buClr>
              <a:buFont typeface="Arial"/>
              <a:buChar char="•"/>
            </a:pPr>
            <a:endParaRPr lang="en-US" dirty="0">
              <a:solidFill>
                <a:schemeClr val="bg2">
                  <a:lumMod val="20000"/>
                  <a:lumOff val="80000"/>
                </a:schemeClr>
              </a:solidFill>
            </a:endParaRPr>
          </a:p>
          <a:p>
            <a:pPr marL="285750" indent="-285750">
              <a:buClr>
                <a:schemeClr val="tx2">
                  <a:lumMod val="10000"/>
                  <a:lumOff val="90000"/>
                </a:schemeClr>
              </a:buClr>
              <a:buFont typeface="Arial"/>
              <a:buChar char="•"/>
            </a:pPr>
            <a:r>
              <a:rPr lang="en-US" dirty="0">
                <a:solidFill>
                  <a:schemeClr val="bg2">
                    <a:lumMod val="20000"/>
                    <a:lumOff val="80000"/>
                  </a:schemeClr>
                </a:solidFill>
              </a:rPr>
              <a:t>i</a:t>
            </a:r>
            <a:r>
              <a:rPr lang="en-US" dirty="0" smtClean="0">
                <a:solidFill>
                  <a:schemeClr val="bg2">
                    <a:lumMod val="20000"/>
                    <a:lumOff val="80000"/>
                  </a:schemeClr>
                </a:solidFill>
              </a:rPr>
              <a:t>n pre-modern times was through icons, </a:t>
            </a:r>
            <a:r>
              <a:rPr lang="en-US" dirty="0">
                <a:solidFill>
                  <a:schemeClr val="bg2">
                    <a:lumMod val="20000"/>
                    <a:lumOff val="80000"/>
                  </a:schemeClr>
                </a:solidFill>
              </a:rPr>
              <a:t>E</a:t>
            </a:r>
            <a:r>
              <a:rPr lang="en-US" dirty="0" smtClean="0">
                <a:solidFill>
                  <a:schemeClr val="bg2">
                    <a:lumMod val="20000"/>
                    <a:lumOff val="80000"/>
                  </a:schemeClr>
                </a:solidFill>
              </a:rPr>
              <a:t>ucharist, relics.  I modern times through newspaper, TV, websites, social media</a:t>
            </a:r>
          </a:p>
          <a:p>
            <a:pPr marL="285750" indent="-285750">
              <a:buClr>
                <a:schemeClr val="tx2">
                  <a:lumMod val="10000"/>
                  <a:lumOff val="90000"/>
                </a:schemeClr>
              </a:buClr>
              <a:buFont typeface="Arial"/>
              <a:buChar char="•"/>
            </a:pPr>
            <a:endParaRPr lang="en-US" dirty="0">
              <a:solidFill>
                <a:schemeClr val="bg2">
                  <a:lumMod val="20000"/>
                  <a:lumOff val="80000"/>
                </a:schemeClr>
              </a:solidFill>
            </a:endParaRPr>
          </a:p>
          <a:p>
            <a:pPr marL="285750" indent="-285750">
              <a:buClr>
                <a:schemeClr val="tx2">
                  <a:lumMod val="10000"/>
                  <a:lumOff val="90000"/>
                </a:schemeClr>
              </a:buClr>
              <a:buFont typeface="Arial"/>
              <a:buChar char="•"/>
            </a:pPr>
            <a:endParaRPr lang="en-US" dirty="0" smtClean="0">
              <a:solidFill>
                <a:schemeClr val="bg2">
                  <a:lumMod val="20000"/>
                  <a:lumOff val="80000"/>
                </a:schemeClr>
              </a:solidFill>
            </a:endParaRPr>
          </a:p>
          <a:p>
            <a:pPr marL="342900" indent="-342900">
              <a:buAutoNum type="arabicParenR"/>
            </a:pPr>
            <a:endParaRPr lang="en-US" dirty="0">
              <a:solidFill>
                <a:schemeClr val="bg2">
                  <a:lumMod val="20000"/>
                  <a:lumOff val="80000"/>
                </a:schemeClr>
              </a:solidFill>
            </a:endParaRPr>
          </a:p>
          <a:p>
            <a:pPr marL="342900" indent="-342900">
              <a:buAutoNum type="arabicParenR"/>
            </a:pPr>
            <a:endParaRPr lang="en-US" dirty="0">
              <a:solidFill>
                <a:schemeClr val="bg2">
                  <a:lumMod val="20000"/>
                  <a:lumOff val="80000"/>
                </a:schemeClr>
              </a:solidFill>
            </a:endParaRPr>
          </a:p>
          <a:p>
            <a:r>
              <a:rPr lang="en-US" dirty="0">
                <a:solidFill>
                  <a:schemeClr val="accent1">
                    <a:lumMod val="20000"/>
                    <a:lumOff val="80000"/>
                  </a:schemeClr>
                </a:solidFill>
              </a:rPr>
              <a:t>Gordon Lynch &amp; </a:t>
            </a:r>
            <a:r>
              <a:rPr lang="en-US" dirty="0" err="1">
                <a:solidFill>
                  <a:schemeClr val="accent1">
                    <a:lumMod val="20000"/>
                    <a:lumOff val="80000"/>
                  </a:schemeClr>
                </a:solidFill>
              </a:rPr>
              <a:t>Jolyon</a:t>
            </a:r>
            <a:r>
              <a:rPr lang="en-US" dirty="0">
                <a:solidFill>
                  <a:schemeClr val="accent1">
                    <a:lumMod val="20000"/>
                    <a:lumOff val="80000"/>
                  </a:schemeClr>
                </a:solidFill>
              </a:rPr>
              <a:t> Mitchell </a:t>
            </a:r>
            <a:r>
              <a:rPr lang="en-US" dirty="0" err="1">
                <a:solidFill>
                  <a:schemeClr val="accent1">
                    <a:lumMod val="20000"/>
                    <a:lumOff val="80000"/>
                  </a:schemeClr>
                </a:solidFill>
              </a:rPr>
              <a:t>eds</a:t>
            </a:r>
            <a:r>
              <a:rPr lang="en-US" dirty="0">
                <a:solidFill>
                  <a:schemeClr val="accent1">
                    <a:lumMod val="20000"/>
                    <a:lumOff val="80000"/>
                  </a:schemeClr>
                </a:solidFill>
              </a:rPr>
              <a:t> (2012), </a:t>
            </a:r>
            <a:r>
              <a:rPr lang="en-US" i="1" dirty="0">
                <a:solidFill>
                  <a:schemeClr val="accent1">
                    <a:lumMod val="20000"/>
                    <a:lumOff val="80000"/>
                  </a:schemeClr>
                </a:solidFill>
              </a:rPr>
              <a:t>Religion, Media and Culture: A Reader</a:t>
            </a:r>
            <a:r>
              <a:rPr lang="en-US" dirty="0">
                <a:solidFill>
                  <a:schemeClr val="accent1">
                    <a:lumMod val="20000"/>
                    <a:lumOff val="80000"/>
                  </a:schemeClr>
                </a:solidFill>
              </a:rPr>
              <a:t>, Abingdon: </a:t>
            </a:r>
            <a:r>
              <a:rPr lang="en-US" dirty="0" err="1">
                <a:solidFill>
                  <a:schemeClr val="accent1">
                    <a:lumMod val="20000"/>
                    <a:lumOff val="80000"/>
                  </a:schemeClr>
                </a:solidFill>
              </a:rPr>
              <a:t>Routledge</a:t>
            </a:r>
            <a:r>
              <a:rPr lang="en-US" dirty="0"/>
              <a:t>. </a:t>
            </a:r>
          </a:p>
        </p:txBody>
      </p:sp>
      <p:sp>
        <p:nvSpPr>
          <p:cNvPr id="10" name="TextBox 9"/>
          <p:cNvSpPr txBox="1"/>
          <p:nvPr/>
        </p:nvSpPr>
        <p:spPr>
          <a:xfrm>
            <a:off x="4479636" y="242455"/>
            <a:ext cx="2378364" cy="2062103"/>
          </a:xfrm>
          <a:prstGeom prst="rect">
            <a:avLst/>
          </a:prstGeom>
          <a:noFill/>
        </p:spPr>
        <p:txBody>
          <a:bodyPr wrap="square" rtlCol="0">
            <a:spAutoFit/>
          </a:bodyPr>
          <a:lstStyle/>
          <a:p>
            <a:r>
              <a:rPr lang="en-US" sz="1600" dirty="0" smtClean="0">
                <a:solidFill>
                  <a:schemeClr val="accent1"/>
                </a:solidFill>
                <a:latin typeface="Arial"/>
                <a:cs typeface="Arial"/>
              </a:rPr>
              <a:t>‘</a:t>
            </a:r>
            <a:r>
              <a:rPr lang="mr-IN" sz="1600" dirty="0" smtClean="0">
                <a:solidFill>
                  <a:schemeClr val="accent1"/>
                </a:solidFill>
                <a:latin typeface="Arial"/>
                <a:cs typeface="Arial"/>
              </a:rPr>
              <a:t>…</a:t>
            </a:r>
            <a:r>
              <a:rPr lang="cy-GB" sz="1600" dirty="0" smtClean="0">
                <a:solidFill>
                  <a:schemeClr val="accent1"/>
                </a:solidFill>
                <a:latin typeface="Arial"/>
                <a:cs typeface="Arial"/>
              </a:rPr>
              <a:t>the sacred is always dependent on particular media through which people can draw together around common sacred symbols’ (Lynch, 2012, 246).</a:t>
            </a:r>
            <a:endParaRPr lang="en-US" sz="1600" dirty="0">
              <a:solidFill>
                <a:schemeClr val="accent1"/>
              </a:solidFill>
              <a:latin typeface="Arial"/>
              <a:cs typeface="Arial"/>
            </a:endParaRPr>
          </a:p>
        </p:txBody>
      </p:sp>
      <p:sp>
        <p:nvSpPr>
          <p:cNvPr id="11" name="TextBox 10"/>
          <p:cNvSpPr txBox="1"/>
          <p:nvPr/>
        </p:nvSpPr>
        <p:spPr>
          <a:xfrm>
            <a:off x="6869546" y="2597727"/>
            <a:ext cx="2193636" cy="2862323"/>
          </a:xfrm>
          <a:prstGeom prst="rect">
            <a:avLst/>
          </a:prstGeom>
          <a:noFill/>
        </p:spPr>
        <p:txBody>
          <a:bodyPr wrap="square" rtlCol="0">
            <a:spAutoFit/>
          </a:bodyPr>
          <a:lstStyle/>
          <a:p>
            <a:r>
              <a:rPr lang="en-US" dirty="0" smtClean="0">
                <a:solidFill>
                  <a:srgbClr val="663366"/>
                </a:solidFill>
                <a:latin typeface="Arial"/>
                <a:cs typeface="Arial"/>
              </a:rPr>
              <a:t>‘</a:t>
            </a:r>
            <a:r>
              <a:rPr lang="mr-IN" dirty="0" smtClean="0">
                <a:solidFill>
                  <a:srgbClr val="663366"/>
                </a:solidFill>
                <a:latin typeface="Arial"/>
                <a:cs typeface="Arial"/>
              </a:rPr>
              <a:t>…</a:t>
            </a:r>
            <a:r>
              <a:rPr lang="cy-GB" dirty="0" smtClean="0">
                <a:solidFill>
                  <a:srgbClr val="663366"/>
                </a:solidFill>
                <a:latin typeface="Arial"/>
                <a:cs typeface="Arial"/>
              </a:rPr>
              <a:t>public media are the primary institutional structure in modern societies through which people reproduce the contest sacred forms (Lynch, 2012, 246).  </a:t>
            </a:r>
            <a:endParaRPr lang="en-US" dirty="0">
              <a:solidFill>
                <a:srgbClr val="663366"/>
              </a:solidFill>
              <a:latin typeface="Arial"/>
              <a:cs typeface="Arial"/>
            </a:endParaRPr>
          </a:p>
        </p:txBody>
      </p:sp>
    </p:spTree>
    <p:extLst>
      <p:ext uri="{BB962C8B-B14F-4D97-AF65-F5344CB8AC3E}">
        <p14:creationId xmlns:p14="http://schemas.microsoft.com/office/powerpoint/2010/main" val="22419483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506505" y="293253"/>
            <a:ext cx="6191157" cy="5814292"/>
          </a:xfrm>
        </p:spPr>
        <p:txBody>
          <a:bodyPr>
            <a:noAutofit/>
          </a:bodyPr>
          <a:lstStyle/>
          <a:p>
            <a:r>
              <a:rPr lang="en-US" sz="2800" dirty="0" smtClean="0">
                <a:solidFill>
                  <a:srgbClr val="663366"/>
                </a:solidFill>
                <a:latin typeface="Arial"/>
                <a:cs typeface="Arial"/>
              </a:rPr>
              <a:t>The media can direct or change a person’s views </a:t>
            </a:r>
            <a:r>
              <a:rPr lang="mr-IN" sz="2800" dirty="0" smtClean="0">
                <a:solidFill>
                  <a:srgbClr val="663366"/>
                </a:solidFill>
                <a:latin typeface="Arial"/>
                <a:cs typeface="Arial"/>
              </a:rPr>
              <a:t>–</a:t>
            </a:r>
            <a:r>
              <a:rPr lang="en-US" sz="2800" dirty="0" smtClean="0">
                <a:solidFill>
                  <a:srgbClr val="663366"/>
                </a:solidFill>
                <a:latin typeface="Arial"/>
                <a:cs typeface="Arial"/>
              </a:rPr>
              <a:t> beyond the factual and in to the emotional.  </a:t>
            </a:r>
          </a:p>
          <a:p>
            <a:r>
              <a:rPr lang="en-US" sz="2800" dirty="0" smtClean="0">
                <a:solidFill>
                  <a:srgbClr val="663366"/>
                </a:solidFill>
                <a:latin typeface="Arial"/>
                <a:cs typeface="Arial"/>
              </a:rPr>
              <a:t>‘share emotional responses’ (Lynch, 2012, 247)</a:t>
            </a:r>
          </a:p>
          <a:p>
            <a:endParaRPr lang="en-US" sz="2800" dirty="0">
              <a:solidFill>
                <a:srgbClr val="663366"/>
              </a:solidFill>
              <a:latin typeface="Arial"/>
              <a:cs typeface="Arial"/>
            </a:endParaRPr>
          </a:p>
          <a:p>
            <a:r>
              <a:rPr lang="en-US" sz="2800" dirty="0" smtClean="0">
                <a:solidFill>
                  <a:srgbClr val="663366"/>
                </a:solidFill>
                <a:latin typeface="Arial"/>
                <a:cs typeface="Arial"/>
              </a:rPr>
              <a:t>The media is the most widespread reference point for people’s engagement in sacred forms (and everything else?).  </a:t>
            </a:r>
            <a:endParaRPr lang="en-US" sz="2800" dirty="0">
              <a:solidFill>
                <a:srgbClr val="663366"/>
              </a:solidFill>
              <a:latin typeface="Arial"/>
              <a:cs typeface="Arial"/>
            </a:endParaRPr>
          </a:p>
        </p:txBody>
      </p:sp>
      <p:sp>
        <p:nvSpPr>
          <p:cNvPr id="5" name="TextBox 4"/>
          <p:cNvSpPr txBox="1"/>
          <p:nvPr/>
        </p:nvSpPr>
        <p:spPr>
          <a:xfrm>
            <a:off x="300182" y="6430818"/>
            <a:ext cx="6894297" cy="246221"/>
          </a:xfrm>
          <a:prstGeom prst="rect">
            <a:avLst/>
          </a:prstGeom>
          <a:noFill/>
        </p:spPr>
        <p:txBody>
          <a:bodyPr wrap="none" rtlCol="0">
            <a:spAutoFit/>
          </a:bodyPr>
          <a:lstStyle/>
          <a:p>
            <a:r>
              <a:rPr lang="en-US" sz="1000" dirty="0">
                <a:solidFill>
                  <a:schemeClr val="accent1">
                    <a:lumMod val="20000"/>
                    <a:lumOff val="80000"/>
                  </a:schemeClr>
                </a:solidFill>
              </a:rPr>
              <a:t>Gordon Lynch &amp; </a:t>
            </a:r>
            <a:r>
              <a:rPr lang="en-US" sz="1000" dirty="0" err="1">
                <a:solidFill>
                  <a:schemeClr val="accent1">
                    <a:lumMod val="20000"/>
                    <a:lumOff val="80000"/>
                  </a:schemeClr>
                </a:solidFill>
              </a:rPr>
              <a:t>Jolyon</a:t>
            </a:r>
            <a:r>
              <a:rPr lang="en-US" sz="1000" dirty="0">
                <a:solidFill>
                  <a:schemeClr val="accent1">
                    <a:lumMod val="20000"/>
                    <a:lumOff val="80000"/>
                  </a:schemeClr>
                </a:solidFill>
              </a:rPr>
              <a:t> Mitchell </a:t>
            </a:r>
            <a:r>
              <a:rPr lang="en-US" sz="1000" dirty="0" err="1">
                <a:solidFill>
                  <a:schemeClr val="accent1">
                    <a:lumMod val="20000"/>
                    <a:lumOff val="80000"/>
                  </a:schemeClr>
                </a:solidFill>
              </a:rPr>
              <a:t>eds</a:t>
            </a:r>
            <a:r>
              <a:rPr lang="en-US" sz="1000" dirty="0">
                <a:solidFill>
                  <a:schemeClr val="accent1">
                    <a:lumMod val="20000"/>
                    <a:lumOff val="80000"/>
                  </a:schemeClr>
                </a:solidFill>
              </a:rPr>
              <a:t> (2012), </a:t>
            </a:r>
            <a:r>
              <a:rPr lang="en-US" sz="1000" i="1" dirty="0">
                <a:solidFill>
                  <a:schemeClr val="accent1">
                    <a:lumMod val="20000"/>
                    <a:lumOff val="80000"/>
                  </a:schemeClr>
                </a:solidFill>
              </a:rPr>
              <a:t>Religion, Media and Culture: A Reader</a:t>
            </a:r>
            <a:r>
              <a:rPr lang="en-US" sz="1000" dirty="0">
                <a:solidFill>
                  <a:schemeClr val="accent1">
                    <a:lumMod val="20000"/>
                    <a:lumOff val="80000"/>
                  </a:schemeClr>
                </a:solidFill>
              </a:rPr>
              <a:t>, Abingdon: </a:t>
            </a:r>
            <a:r>
              <a:rPr lang="en-US" sz="1000" dirty="0" err="1">
                <a:solidFill>
                  <a:schemeClr val="accent1">
                    <a:lumMod val="20000"/>
                    <a:lumOff val="80000"/>
                  </a:schemeClr>
                </a:solidFill>
              </a:rPr>
              <a:t>Routledge</a:t>
            </a:r>
            <a:r>
              <a:rPr lang="en-US" sz="1000" dirty="0"/>
              <a:t>. </a:t>
            </a:r>
          </a:p>
        </p:txBody>
      </p:sp>
    </p:spTree>
    <p:extLst>
      <p:ext uri="{BB962C8B-B14F-4D97-AF65-F5344CB8AC3E}">
        <p14:creationId xmlns:p14="http://schemas.microsoft.com/office/powerpoint/2010/main" val="5977510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98474" y="184728"/>
            <a:ext cx="7556313" cy="5941436"/>
          </a:xfrm>
        </p:spPr>
        <p:txBody>
          <a:bodyPr>
            <a:normAutofit lnSpcReduction="10000"/>
          </a:bodyPr>
          <a:lstStyle/>
          <a:p>
            <a:r>
              <a:rPr lang="en-US" dirty="0" smtClean="0">
                <a:solidFill>
                  <a:srgbClr val="663366"/>
                </a:solidFill>
                <a:latin typeface="Arial"/>
                <a:cs typeface="Arial"/>
              </a:rPr>
              <a:t>McDonnell (2012, 135) similarly argues </a:t>
            </a:r>
            <a:r>
              <a:rPr lang="mr-IN" dirty="0" smtClean="0">
                <a:solidFill>
                  <a:srgbClr val="663366"/>
                </a:solidFill>
                <a:latin typeface="Arial"/>
                <a:cs typeface="Arial"/>
              </a:rPr>
              <a:t>–</a:t>
            </a:r>
            <a:r>
              <a:rPr lang="en-US" dirty="0" smtClean="0">
                <a:solidFill>
                  <a:srgbClr val="663366"/>
                </a:solidFill>
                <a:latin typeface="Arial"/>
                <a:cs typeface="Arial"/>
              </a:rPr>
              <a:t> religion and popular culture/the sacred and the profane, seen as separate.  Different meaning, aims and foundation.</a:t>
            </a:r>
          </a:p>
          <a:p>
            <a:r>
              <a:rPr lang="en-US" dirty="0" smtClean="0">
                <a:solidFill>
                  <a:srgbClr val="663366"/>
                </a:solidFill>
                <a:latin typeface="Arial"/>
                <a:cs typeface="Arial"/>
              </a:rPr>
              <a:t>EITHER go to church OR go to the pub OR go to the cinema.</a:t>
            </a:r>
          </a:p>
          <a:p>
            <a:r>
              <a:rPr lang="en-US" dirty="0" smtClean="0">
                <a:solidFill>
                  <a:srgbClr val="663366"/>
                </a:solidFill>
                <a:latin typeface="Arial"/>
                <a:cs typeface="Arial"/>
              </a:rPr>
              <a:t>Spirit/matter</a:t>
            </a:r>
          </a:p>
          <a:p>
            <a:r>
              <a:rPr lang="en-US" dirty="0" smtClean="0">
                <a:solidFill>
                  <a:srgbClr val="663366"/>
                </a:solidFill>
                <a:latin typeface="Arial"/>
                <a:cs typeface="Arial"/>
              </a:rPr>
              <a:t>Piety/commerce</a:t>
            </a:r>
          </a:p>
          <a:p>
            <a:r>
              <a:rPr lang="en-US" dirty="0" smtClean="0">
                <a:solidFill>
                  <a:srgbClr val="663366"/>
                </a:solidFill>
                <a:latin typeface="Arial"/>
                <a:cs typeface="Arial"/>
              </a:rPr>
              <a:t>Sacred/Profane</a:t>
            </a:r>
          </a:p>
          <a:p>
            <a:r>
              <a:rPr lang="en-US" dirty="0" smtClean="0">
                <a:solidFill>
                  <a:srgbClr val="663366"/>
                </a:solidFill>
                <a:latin typeface="Arial"/>
                <a:cs typeface="Arial"/>
              </a:rPr>
              <a:t>Divinity/humanity</a:t>
            </a:r>
          </a:p>
          <a:p>
            <a:r>
              <a:rPr lang="en-US" dirty="0" smtClean="0">
                <a:solidFill>
                  <a:srgbClr val="663366"/>
                </a:solidFill>
                <a:latin typeface="Arial"/>
                <a:cs typeface="Arial"/>
              </a:rPr>
              <a:t>No visual/idolatry </a:t>
            </a:r>
          </a:p>
          <a:p>
            <a:r>
              <a:rPr lang="en-US" dirty="0" smtClean="0">
                <a:solidFill>
                  <a:srgbClr val="663366"/>
                </a:solidFill>
                <a:latin typeface="Arial"/>
                <a:cs typeface="Arial"/>
              </a:rPr>
              <a:t>‘</a:t>
            </a:r>
            <a:r>
              <a:rPr lang="mr-IN" dirty="0" smtClean="0">
                <a:solidFill>
                  <a:srgbClr val="663366"/>
                </a:solidFill>
                <a:latin typeface="Arial"/>
                <a:cs typeface="Arial"/>
              </a:rPr>
              <a:t>…</a:t>
            </a:r>
            <a:r>
              <a:rPr lang="cy-GB" dirty="0" smtClean="0">
                <a:solidFill>
                  <a:srgbClr val="663366"/>
                </a:solidFill>
                <a:latin typeface="Arial"/>
                <a:cs typeface="Arial"/>
              </a:rPr>
              <a:t>a dualist notion of the sacred and profane priviliges certain expressions of religion over others’ (McDonnell, 2012, 139)</a:t>
            </a:r>
            <a:endParaRPr lang="en-US" dirty="0">
              <a:solidFill>
                <a:srgbClr val="663366"/>
              </a:solidFill>
              <a:latin typeface="Arial"/>
              <a:cs typeface="Arial"/>
            </a:endParaRPr>
          </a:p>
          <a:p>
            <a:r>
              <a:rPr lang="en-US" dirty="0" smtClean="0">
                <a:solidFill>
                  <a:srgbClr val="663366"/>
                </a:solidFill>
                <a:latin typeface="Arial"/>
                <a:cs typeface="Arial"/>
              </a:rPr>
              <a:t>The disembodied voice of the Jewish God (McDonnell, 2012, 136).  But the Christian God is in the world.</a:t>
            </a:r>
            <a:endParaRPr lang="en-US" dirty="0">
              <a:solidFill>
                <a:srgbClr val="663366"/>
              </a:solidFill>
              <a:latin typeface="Arial"/>
              <a:cs typeface="Arial"/>
            </a:endParaRPr>
          </a:p>
        </p:txBody>
      </p:sp>
      <p:sp>
        <p:nvSpPr>
          <p:cNvPr id="4" name="TextBox 3"/>
          <p:cNvSpPr txBox="1"/>
          <p:nvPr/>
        </p:nvSpPr>
        <p:spPr>
          <a:xfrm>
            <a:off x="404091" y="6500091"/>
            <a:ext cx="6894297" cy="246221"/>
          </a:xfrm>
          <a:prstGeom prst="rect">
            <a:avLst/>
          </a:prstGeom>
          <a:noFill/>
        </p:spPr>
        <p:txBody>
          <a:bodyPr wrap="none" rtlCol="0">
            <a:spAutoFit/>
          </a:bodyPr>
          <a:lstStyle/>
          <a:p>
            <a:r>
              <a:rPr lang="en-US" sz="1000" dirty="0">
                <a:solidFill>
                  <a:schemeClr val="accent1">
                    <a:lumMod val="20000"/>
                    <a:lumOff val="80000"/>
                  </a:schemeClr>
                </a:solidFill>
              </a:rPr>
              <a:t>Gordon Lynch &amp; </a:t>
            </a:r>
            <a:r>
              <a:rPr lang="en-US" sz="1000" dirty="0" err="1">
                <a:solidFill>
                  <a:schemeClr val="accent1">
                    <a:lumMod val="20000"/>
                    <a:lumOff val="80000"/>
                  </a:schemeClr>
                </a:solidFill>
              </a:rPr>
              <a:t>Jolyon</a:t>
            </a:r>
            <a:r>
              <a:rPr lang="en-US" sz="1000" dirty="0">
                <a:solidFill>
                  <a:schemeClr val="accent1">
                    <a:lumMod val="20000"/>
                    <a:lumOff val="80000"/>
                  </a:schemeClr>
                </a:solidFill>
              </a:rPr>
              <a:t> Mitchell </a:t>
            </a:r>
            <a:r>
              <a:rPr lang="en-US" sz="1000" dirty="0" err="1">
                <a:solidFill>
                  <a:schemeClr val="accent1">
                    <a:lumMod val="20000"/>
                    <a:lumOff val="80000"/>
                  </a:schemeClr>
                </a:solidFill>
              </a:rPr>
              <a:t>eds</a:t>
            </a:r>
            <a:r>
              <a:rPr lang="en-US" sz="1000" dirty="0">
                <a:solidFill>
                  <a:schemeClr val="accent1">
                    <a:lumMod val="20000"/>
                    <a:lumOff val="80000"/>
                  </a:schemeClr>
                </a:solidFill>
              </a:rPr>
              <a:t> (2012), </a:t>
            </a:r>
            <a:r>
              <a:rPr lang="en-US" sz="1000" i="1" dirty="0">
                <a:solidFill>
                  <a:schemeClr val="accent1">
                    <a:lumMod val="20000"/>
                    <a:lumOff val="80000"/>
                  </a:schemeClr>
                </a:solidFill>
              </a:rPr>
              <a:t>Religion, Media and Culture: A Reader</a:t>
            </a:r>
            <a:r>
              <a:rPr lang="en-US" sz="1000" dirty="0">
                <a:solidFill>
                  <a:schemeClr val="accent1">
                    <a:lumMod val="20000"/>
                    <a:lumOff val="80000"/>
                  </a:schemeClr>
                </a:solidFill>
              </a:rPr>
              <a:t>, Abingdon: </a:t>
            </a:r>
            <a:r>
              <a:rPr lang="en-US" sz="1000" dirty="0" err="1">
                <a:solidFill>
                  <a:schemeClr val="accent1">
                    <a:lumMod val="20000"/>
                    <a:lumOff val="80000"/>
                  </a:schemeClr>
                </a:solidFill>
              </a:rPr>
              <a:t>Routledge</a:t>
            </a:r>
            <a:r>
              <a:rPr lang="en-US" sz="1000" dirty="0"/>
              <a:t>. </a:t>
            </a:r>
          </a:p>
        </p:txBody>
      </p:sp>
    </p:spTree>
    <p:extLst>
      <p:ext uri="{BB962C8B-B14F-4D97-AF65-F5344CB8AC3E}">
        <p14:creationId xmlns:p14="http://schemas.microsoft.com/office/powerpoint/2010/main" val="37243222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solidFill>
                  <a:srgbClr val="663366"/>
                </a:solidFill>
              </a:rPr>
              <a:t>Distinction between the sacred and the profane is a scholarly construct.</a:t>
            </a:r>
          </a:p>
          <a:p>
            <a:r>
              <a:rPr lang="en-US" dirty="0" smtClean="0">
                <a:solidFill>
                  <a:srgbClr val="663366"/>
                </a:solidFill>
              </a:rPr>
              <a:t>“To focus exclusively on the binary opposition between sacred and profane prevents us from understanding, rather than enabling us to understand, how Christianity works” (McDonnell, 2012, 139).</a:t>
            </a:r>
          </a:p>
          <a:p>
            <a:r>
              <a:rPr lang="en-US" dirty="0" smtClean="0">
                <a:solidFill>
                  <a:srgbClr val="663366"/>
                </a:solidFill>
              </a:rPr>
              <a:t>‘</a:t>
            </a:r>
            <a:r>
              <a:rPr lang="mr-IN" dirty="0" smtClean="0">
                <a:solidFill>
                  <a:srgbClr val="663366"/>
                </a:solidFill>
              </a:rPr>
              <a:t>…</a:t>
            </a:r>
            <a:r>
              <a:rPr lang="en-US" dirty="0" smtClean="0">
                <a:solidFill>
                  <a:srgbClr val="663366"/>
                </a:solidFill>
              </a:rPr>
              <a:t>Christians, of assorted types, continuously mix the supernatural, God, miracles, ethical concerns, and prayer together with family, commerce, everyday worries, fashion, and social relationships’ </a:t>
            </a:r>
            <a:r>
              <a:rPr lang="en-US" dirty="0">
                <a:solidFill>
                  <a:srgbClr val="663366"/>
                </a:solidFill>
              </a:rPr>
              <a:t>(McDonnell, 2012, 139).</a:t>
            </a:r>
          </a:p>
          <a:p>
            <a:endParaRPr lang="en-US" dirty="0"/>
          </a:p>
        </p:txBody>
      </p:sp>
    </p:spTree>
    <p:extLst>
      <p:ext uri="{BB962C8B-B14F-4D97-AF65-F5344CB8AC3E}">
        <p14:creationId xmlns:p14="http://schemas.microsoft.com/office/powerpoint/2010/main" val="24473658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smtClean="0">
                <a:solidFill>
                  <a:srgbClr val="663366"/>
                </a:solidFill>
              </a:rPr>
              <a:t>‘The material dimension of Christianity shutters back and forth to frequently between what scholars call the sacred and the profane that the usefulness of the categories is disputed” (McDonnell, 2012, 139).</a:t>
            </a:r>
          </a:p>
          <a:p>
            <a:r>
              <a:rPr lang="en-US" dirty="0" smtClean="0">
                <a:solidFill>
                  <a:srgbClr val="663366"/>
                </a:solidFill>
              </a:rPr>
              <a:t>Ernst </a:t>
            </a:r>
            <a:r>
              <a:rPr lang="en-US" dirty="0" err="1" smtClean="0">
                <a:solidFill>
                  <a:srgbClr val="663366"/>
                </a:solidFill>
              </a:rPr>
              <a:t>Troeltsch</a:t>
            </a:r>
            <a:r>
              <a:rPr lang="en-US" dirty="0" smtClean="0">
                <a:solidFill>
                  <a:srgbClr val="663366"/>
                </a:solidFill>
              </a:rPr>
              <a:t> </a:t>
            </a:r>
            <a:r>
              <a:rPr lang="mr-IN" dirty="0" smtClean="0">
                <a:solidFill>
                  <a:srgbClr val="663366"/>
                </a:solidFill>
              </a:rPr>
              <a:t>–</a:t>
            </a:r>
            <a:r>
              <a:rPr lang="en-US" dirty="0" smtClean="0">
                <a:solidFill>
                  <a:srgbClr val="663366"/>
                </a:solidFill>
              </a:rPr>
              <a:t> Church/Sect</a:t>
            </a:r>
            <a:endParaRPr lang="en-US" dirty="0">
              <a:solidFill>
                <a:srgbClr val="663366"/>
              </a:solidFill>
            </a:endParaRPr>
          </a:p>
        </p:txBody>
      </p:sp>
    </p:spTree>
    <p:extLst>
      <p:ext uri="{BB962C8B-B14F-4D97-AF65-F5344CB8AC3E}">
        <p14:creationId xmlns:p14="http://schemas.microsoft.com/office/powerpoint/2010/main" val="19536189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98474" y="311583"/>
            <a:ext cx="7556313" cy="1847417"/>
          </a:xfrm>
        </p:spPr>
        <p:txBody>
          <a:bodyPr/>
          <a:lstStyle/>
          <a:p>
            <a:r>
              <a:rPr lang="en-US" dirty="0" smtClean="0">
                <a:solidFill>
                  <a:srgbClr val="663366"/>
                </a:solidFill>
              </a:rPr>
              <a:t>“Buying bibles, visiting cemeteries, using miraculous water, wearing religious clothing, and owning religious bookstores have been ignored because scholars deem these practices less spiritual or authentic” (McDonnell, 2012, 140)</a:t>
            </a:r>
            <a:endParaRPr lang="en-US" dirty="0">
              <a:solidFill>
                <a:srgbClr val="663366"/>
              </a:solidFill>
            </a:endParaRPr>
          </a:p>
        </p:txBody>
      </p:sp>
      <p:pic>
        <p:nvPicPr>
          <p:cNvPr id="5" name="Picture 4" descr="graven imag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6564" y="1610203"/>
            <a:ext cx="6920345" cy="4039627"/>
          </a:xfrm>
          <a:prstGeom prst="rect">
            <a:avLst/>
          </a:prstGeom>
        </p:spPr>
      </p:pic>
      <p:sp>
        <p:nvSpPr>
          <p:cNvPr id="6" name="TextBox 5"/>
          <p:cNvSpPr txBox="1"/>
          <p:nvPr/>
        </p:nvSpPr>
        <p:spPr>
          <a:xfrm>
            <a:off x="531091" y="6015182"/>
            <a:ext cx="7310039" cy="369332"/>
          </a:xfrm>
          <a:prstGeom prst="rect">
            <a:avLst/>
          </a:prstGeom>
          <a:noFill/>
        </p:spPr>
        <p:txBody>
          <a:bodyPr wrap="none" rtlCol="0">
            <a:spAutoFit/>
          </a:bodyPr>
          <a:lstStyle/>
          <a:p>
            <a:r>
              <a:rPr lang="en-US" dirty="0" smtClean="0">
                <a:solidFill>
                  <a:srgbClr val="663366"/>
                </a:solidFill>
              </a:rPr>
              <a:t>Strong, ‘good’ Christians can understand God without ‘props’.</a:t>
            </a:r>
            <a:endParaRPr lang="en-US" dirty="0">
              <a:solidFill>
                <a:srgbClr val="663366"/>
              </a:solidFill>
            </a:endParaRPr>
          </a:p>
        </p:txBody>
      </p:sp>
    </p:spTree>
    <p:extLst>
      <p:ext uri="{BB962C8B-B14F-4D97-AF65-F5344CB8AC3E}">
        <p14:creationId xmlns:p14="http://schemas.microsoft.com/office/powerpoint/2010/main" val="1650703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US" dirty="0" smtClean="0">
                <a:solidFill>
                  <a:srgbClr val="663366"/>
                </a:solidFill>
              </a:rPr>
              <a:t>Luther said images are acceptable for instruction.</a:t>
            </a:r>
          </a:p>
          <a:p>
            <a:r>
              <a:rPr lang="en-US" dirty="0" smtClean="0">
                <a:solidFill>
                  <a:srgbClr val="663366"/>
                </a:solidFill>
              </a:rPr>
              <a:t>Zwingli and Calvin said no to all images as humanity is weak and would confuse the image with God.</a:t>
            </a:r>
          </a:p>
          <a:p>
            <a:r>
              <a:rPr lang="en-US" dirty="0" smtClean="0">
                <a:solidFill>
                  <a:srgbClr val="663366"/>
                </a:solidFill>
              </a:rPr>
              <a:t>Continuing view </a:t>
            </a:r>
            <a:r>
              <a:rPr lang="mr-IN" dirty="0" smtClean="0">
                <a:solidFill>
                  <a:srgbClr val="663366"/>
                </a:solidFill>
              </a:rPr>
              <a:t>–</a:t>
            </a:r>
            <a:r>
              <a:rPr lang="en-US" dirty="0" smtClean="0">
                <a:solidFill>
                  <a:srgbClr val="663366"/>
                </a:solidFill>
              </a:rPr>
              <a:t> mass/popular culture cannot be linked with God or religion.</a:t>
            </a:r>
          </a:p>
          <a:p>
            <a:r>
              <a:rPr lang="en-US" dirty="0" smtClean="0">
                <a:solidFill>
                  <a:srgbClr val="663366"/>
                </a:solidFill>
              </a:rPr>
              <a:t>Only exception might be folk or handcrafted items.  </a:t>
            </a:r>
            <a:r>
              <a:rPr lang="en-US" dirty="0" err="1" smtClean="0">
                <a:solidFill>
                  <a:srgbClr val="663366"/>
                </a:solidFill>
              </a:rPr>
              <a:t>Eg</a:t>
            </a:r>
            <a:r>
              <a:rPr lang="en-US" dirty="0" smtClean="0">
                <a:solidFill>
                  <a:srgbClr val="663366"/>
                </a:solidFill>
              </a:rPr>
              <a:t> Shaker style, ‘authentic material culture’ (McDonnell, 2012, 143).</a:t>
            </a:r>
          </a:p>
          <a:p>
            <a:r>
              <a:rPr lang="en-US" dirty="0" smtClean="0">
                <a:solidFill>
                  <a:srgbClr val="663366"/>
                </a:solidFill>
              </a:rPr>
              <a:t>Shift came after the 1960s counterculture </a:t>
            </a:r>
            <a:r>
              <a:rPr lang="mr-IN" dirty="0" smtClean="0">
                <a:solidFill>
                  <a:srgbClr val="663366"/>
                </a:solidFill>
              </a:rPr>
              <a:t>–</a:t>
            </a:r>
            <a:r>
              <a:rPr lang="en-US" dirty="0" smtClean="0">
                <a:solidFill>
                  <a:srgbClr val="663366"/>
                </a:solidFill>
              </a:rPr>
              <a:t> civil rights, </a:t>
            </a:r>
            <a:r>
              <a:rPr lang="en-US" dirty="0" err="1" smtClean="0">
                <a:solidFill>
                  <a:srgbClr val="663366"/>
                </a:solidFill>
              </a:rPr>
              <a:t>etc</a:t>
            </a:r>
            <a:r>
              <a:rPr lang="en-US" dirty="0" smtClean="0">
                <a:solidFill>
                  <a:srgbClr val="663366"/>
                </a:solidFill>
              </a:rPr>
              <a:t>, </a:t>
            </a:r>
            <a:r>
              <a:rPr lang="en-US" dirty="0" err="1" smtClean="0">
                <a:solidFill>
                  <a:srgbClr val="663366"/>
                </a:solidFill>
              </a:rPr>
              <a:t>organised</a:t>
            </a:r>
            <a:r>
              <a:rPr lang="en-US" dirty="0" smtClean="0">
                <a:solidFill>
                  <a:srgbClr val="663366"/>
                </a:solidFill>
              </a:rPr>
              <a:t> groups.  ‘The masses’ but also individuality.</a:t>
            </a:r>
            <a:endParaRPr lang="en-US" dirty="0">
              <a:solidFill>
                <a:srgbClr val="663366"/>
              </a:solidFill>
            </a:endParaRPr>
          </a:p>
        </p:txBody>
      </p:sp>
    </p:spTree>
    <p:extLst>
      <p:ext uri="{BB962C8B-B14F-4D97-AF65-F5344CB8AC3E}">
        <p14:creationId xmlns:p14="http://schemas.microsoft.com/office/powerpoint/2010/main" val="41822298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solidFill>
                  <a:srgbClr val="663366"/>
                </a:solidFill>
              </a:rPr>
              <a:t>Popular culture </a:t>
            </a:r>
            <a:r>
              <a:rPr lang="mr-IN" dirty="0" smtClean="0">
                <a:solidFill>
                  <a:srgbClr val="663366"/>
                </a:solidFill>
              </a:rPr>
              <a:t>–</a:t>
            </a:r>
            <a:r>
              <a:rPr lang="en-US" dirty="0" smtClean="0">
                <a:solidFill>
                  <a:srgbClr val="663366"/>
                </a:solidFill>
              </a:rPr>
              <a:t> consumerist.  Marketplace. Buying salvation.  Televangelists, online churches, virtual </a:t>
            </a:r>
            <a:r>
              <a:rPr lang="en-US" dirty="0" err="1" smtClean="0">
                <a:solidFill>
                  <a:srgbClr val="663366"/>
                </a:solidFill>
              </a:rPr>
              <a:t>Pooja</a:t>
            </a:r>
            <a:r>
              <a:rPr lang="en-US" dirty="0" smtClean="0">
                <a:solidFill>
                  <a:srgbClr val="663366"/>
                </a:solidFill>
              </a:rPr>
              <a:t>.</a:t>
            </a:r>
          </a:p>
          <a:p>
            <a:r>
              <a:rPr lang="en-US" dirty="0" smtClean="0">
                <a:solidFill>
                  <a:srgbClr val="663366"/>
                </a:solidFill>
              </a:rPr>
              <a:t>Production and consumption of religion.</a:t>
            </a:r>
          </a:p>
          <a:p>
            <a:r>
              <a:rPr lang="en-US" dirty="0" smtClean="0">
                <a:solidFill>
                  <a:srgbClr val="663366"/>
                </a:solidFill>
              </a:rPr>
              <a:t>‘Transnational religious interactions’ (Lynch, 2012, 7)</a:t>
            </a:r>
          </a:p>
          <a:p>
            <a:r>
              <a:rPr lang="en-US" dirty="0" smtClean="0">
                <a:solidFill>
                  <a:srgbClr val="663366"/>
                </a:solidFill>
              </a:rPr>
              <a:t>Shift from religion to spirituality.  New Age.  Spiritual supermarket.  </a:t>
            </a:r>
            <a:endParaRPr lang="en-US" dirty="0">
              <a:solidFill>
                <a:srgbClr val="663366"/>
              </a:solidFill>
            </a:endParaRPr>
          </a:p>
        </p:txBody>
      </p:sp>
    </p:spTree>
    <p:extLst>
      <p:ext uri="{BB962C8B-B14F-4D97-AF65-F5344CB8AC3E}">
        <p14:creationId xmlns:p14="http://schemas.microsoft.com/office/powerpoint/2010/main" val="3426210420"/>
      </p:ext>
    </p:extLst>
  </p:cSld>
  <p:clrMapOvr>
    <a:masterClrMapping/>
  </p:clrMapOvr>
</p:sld>
</file>

<file path=ppt/theme/theme1.xml><?xml version="1.0" encoding="utf-8"?>
<a:theme xmlns:a="http://schemas.openxmlformats.org/drawingml/2006/main" name="Advantage">
  <a:themeElements>
    <a:clrScheme name="Advantage">
      <a:dk1>
        <a:sysClr val="windowText" lastClr="000000"/>
      </a:dk1>
      <a:lt1>
        <a:sysClr val="window" lastClr="FFFFFF"/>
      </a:lt1>
      <a:dk2>
        <a:srgbClr val="2B142D"/>
      </a:dk2>
      <a:lt2>
        <a:srgbClr val="C3AFCC"/>
      </a:lt2>
      <a:accent1>
        <a:srgbClr val="663366"/>
      </a:accent1>
      <a:accent2>
        <a:srgbClr val="330F42"/>
      </a:accent2>
      <a:accent3>
        <a:srgbClr val="666699"/>
      </a:accent3>
      <a:accent4>
        <a:srgbClr val="999966"/>
      </a:accent4>
      <a:accent5>
        <a:srgbClr val="F7901E"/>
      </a:accent5>
      <a:accent6>
        <a:srgbClr val="A3A101"/>
      </a:accent6>
      <a:hlink>
        <a:srgbClr val="BC5FBC"/>
      </a:hlink>
      <a:folHlink>
        <a:srgbClr val="9775A7"/>
      </a:folHlink>
    </a:clrScheme>
    <a:fontScheme name="Advantage">
      <a:majorFont>
        <a:latin typeface="Rockwell"/>
        <a:ea typeface=""/>
        <a:cs typeface=""/>
        <a:font script="Jpan" typeface="ＭＳ ゴシック"/>
        <a:font script="Hans" typeface="宋体"/>
        <a:font script="Hant" typeface="新細明體"/>
      </a:majorFont>
      <a:minorFont>
        <a:latin typeface="Rockwell"/>
        <a:ea typeface=""/>
        <a:cs typeface=""/>
        <a:font script="Jpan" typeface="ＭＳ ゴシック"/>
        <a:font script="Hans" typeface="宋体"/>
        <a:font script="Hant" typeface="新細明體"/>
      </a:minorFont>
    </a:fontScheme>
    <a:fmtScheme name="Advantage">
      <a:fillStyleLst>
        <a:solidFill>
          <a:schemeClr val="phClr"/>
        </a:solidFill>
        <a:gradFill rotWithShape="1">
          <a:gsLst>
            <a:gs pos="0">
              <a:schemeClr val="phClr">
                <a:tint val="100000"/>
                <a:shade val="40000"/>
                <a:alpha val="100000"/>
                <a:satMod val="150000"/>
                <a:lumMod val="100000"/>
              </a:schemeClr>
            </a:gs>
            <a:gs pos="100000">
              <a:schemeClr val="phClr">
                <a:tint val="70000"/>
                <a:shade val="100000"/>
                <a:alpha val="100000"/>
                <a:satMod val="200000"/>
                <a:lumMod val="100000"/>
              </a:schemeClr>
            </a:gs>
          </a:gsLst>
          <a:lin ang="6000000" scaled="1"/>
        </a:gradFill>
        <a:gradFill rotWithShape="1">
          <a:gsLst>
            <a:gs pos="0">
              <a:schemeClr val="phClr">
                <a:shade val="40000"/>
                <a:alpha val="100000"/>
                <a:satMod val="150000"/>
                <a:lumMod val="100000"/>
              </a:schemeClr>
            </a:gs>
            <a:gs pos="100000">
              <a:schemeClr val="phClr">
                <a:tint val="70000"/>
                <a:shade val="100000"/>
                <a:alpha val="100000"/>
                <a:satMod val="200000"/>
                <a:lumMod val="100000"/>
              </a:schemeClr>
            </a:gs>
          </a:gsLst>
          <a:lin ang="5400000" scaled="1"/>
        </a:gra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innerShdw blurRad="50800" dist="25400" dir="13500000">
              <a:srgbClr val="FFFFFF">
                <a:alpha val="75000"/>
              </a:srgbClr>
            </a:innerShdw>
            <a:outerShdw blurRad="63500" dist="25400" dir="5400000" rotWithShape="0">
              <a:srgbClr val="808080">
                <a:alpha val="75000"/>
              </a:srgbClr>
            </a:outerShdw>
          </a:effectLst>
        </a:effectStyle>
        <a:effectStyle>
          <a:effectLst/>
          <a:scene3d>
            <a:camera prst="orthographicFront">
              <a:rot lat="0" lon="0" rev="0"/>
            </a:camera>
            <a:lightRig rig="twoPt" dir="tl">
              <a:rot lat="0" lon="0" rev="4500000"/>
            </a:lightRig>
          </a:scene3d>
          <a:sp3d>
            <a:bevelT w="63500" h="50800"/>
          </a:sp3d>
        </a:effectStyle>
      </a:effectStyleLst>
      <a:bgFillStyleLst>
        <a:solidFill>
          <a:schemeClr val="phClr"/>
        </a:solidFill>
        <a:gradFill rotWithShape="1">
          <a:gsLst>
            <a:gs pos="0">
              <a:schemeClr val="phClr">
                <a:tint val="40000"/>
                <a:satMod val="1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Advantage.thmx</Template>
  <TotalTime>63</TotalTime>
  <Words>826</Words>
  <Application>Microsoft Macintosh PowerPoint</Application>
  <PresentationFormat>On-screen Show (4:3)</PresentationFormat>
  <Paragraphs>52</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Advantage</vt:lpstr>
      <vt:lpstr>Material Religion: Religion for the Masses?</vt:lpstr>
      <vt:lpstr>PowerPoint Presentation</vt:lpstr>
      <vt:lpstr>“The Sacred…”</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Material Religion: Religion for the Masses?</dc:title>
  <dc:creator>Sarah</dc:creator>
  <cp:lastModifiedBy>Sarah</cp:lastModifiedBy>
  <cp:revision>7</cp:revision>
  <dcterms:created xsi:type="dcterms:W3CDTF">2018-10-18T22:26:23Z</dcterms:created>
  <dcterms:modified xsi:type="dcterms:W3CDTF">2018-10-18T23:31:25Z</dcterms:modified>
</cp:coreProperties>
</file>