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7" r:id="rId4"/>
    <p:sldId id="259" r:id="rId5"/>
    <p:sldId id="260" r:id="rId6"/>
    <p:sldId id="261" r:id="rId7"/>
    <p:sldId id="262" r:id="rId8"/>
    <p:sldId id="263" r:id="rId9"/>
    <p:sldId id="264" r:id="rId10"/>
    <p:sldId id="265" r:id="rId11"/>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8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8.png"/><Relationship Id="rId7" Type="http://schemas.openxmlformats.org/officeDocument/2006/relationships/image" Target="../media/image19.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17.png"/><Relationship Id="rId6" Type="http://schemas.openxmlformats.org/officeDocument/2006/relationships/image" Target="../media/image10.svg"/><Relationship Id="rId11" Type="http://schemas.openxmlformats.org/officeDocument/2006/relationships/image" Target="../media/image21.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2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3.svg"/><Relationship Id="rId1" Type="http://schemas.openxmlformats.org/officeDocument/2006/relationships/image" Target="../media/image28.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501C628-2AE1-44D2-9383-B8FFB45FDE4D}"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8570653-A087-429C-8BFB-AF62981D984C}">
      <dgm:prSet/>
      <dgm:spPr/>
      <dgm:t>
        <a:bodyPr/>
        <a:lstStyle/>
        <a:p>
          <a:r>
            <a:rPr lang="en-US"/>
            <a:t>Detailed Audit of Hotel services, beverages and food </a:t>
          </a:r>
        </a:p>
      </dgm:t>
    </dgm:pt>
    <dgm:pt modelId="{FFD9CC09-8F35-481E-ABB6-9F69C9692DE8}" type="parTrans" cxnId="{F6326AAF-AED8-4A2F-A581-F8A8AD77C65A}">
      <dgm:prSet/>
      <dgm:spPr/>
      <dgm:t>
        <a:bodyPr/>
        <a:lstStyle/>
        <a:p>
          <a:endParaRPr lang="en-US"/>
        </a:p>
      </dgm:t>
    </dgm:pt>
    <dgm:pt modelId="{4585B59F-6EAE-4558-87F2-D94901660DDE}" type="sibTrans" cxnId="{F6326AAF-AED8-4A2F-A581-F8A8AD77C65A}">
      <dgm:prSet/>
      <dgm:spPr/>
      <dgm:t>
        <a:bodyPr/>
        <a:lstStyle/>
        <a:p>
          <a:endParaRPr lang="en-US"/>
        </a:p>
      </dgm:t>
    </dgm:pt>
    <dgm:pt modelId="{465FDAE6-5960-4A14-800F-B381F87C31BE}">
      <dgm:prSet/>
      <dgm:spPr/>
      <dgm:t>
        <a:bodyPr/>
        <a:lstStyle/>
        <a:p>
          <a:r>
            <a:rPr lang="en-US"/>
            <a:t>Evaluation of leadership and management </a:t>
          </a:r>
        </a:p>
      </dgm:t>
    </dgm:pt>
    <dgm:pt modelId="{A259F288-22F9-4B76-ACF0-19AF8A6078D4}" type="parTrans" cxnId="{26BF8C56-6F8A-418D-B4F6-A16C7FCA901A}">
      <dgm:prSet/>
      <dgm:spPr/>
      <dgm:t>
        <a:bodyPr/>
        <a:lstStyle/>
        <a:p>
          <a:endParaRPr lang="en-US"/>
        </a:p>
      </dgm:t>
    </dgm:pt>
    <dgm:pt modelId="{8B3CB7F0-90E7-4C06-BE3F-277A6663D6B9}" type="sibTrans" cxnId="{26BF8C56-6F8A-418D-B4F6-A16C7FCA901A}">
      <dgm:prSet/>
      <dgm:spPr/>
      <dgm:t>
        <a:bodyPr/>
        <a:lstStyle/>
        <a:p>
          <a:endParaRPr lang="en-US"/>
        </a:p>
      </dgm:t>
    </dgm:pt>
    <dgm:pt modelId="{CDCBE7AD-1828-4321-A485-013B2277ED09}">
      <dgm:prSet/>
      <dgm:spPr/>
      <dgm:t>
        <a:bodyPr/>
        <a:lstStyle/>
        <a:p>
          <a:r>
            <a:rPr lang="en-US"/>
            <a:t>Regular reporting</a:t>
          </a:r>
        </a:p>
      </dgm:t>
    </dgm:pt>
    <dgm:pt modelId="{A4878637-9DF6-403C-BBED-A6811EF4A1F3}" type="parTrans" cxnId="{BA139731-D989-4F12-AE1E-912820DB2313}">
      <dgm:prSet/>
      <dgm:spPr/>
      <dgm:t>
        <a:bodyPr/>
        <a:lstStyle/>
        <a:p>
          <a:endParaRPr lang="en-US"/>
        </a:p>
      </dgm:t>
    </dgm:pt>
    <dgm:pt modelId="{3257B00C-73BC-4AE0-985B-5051FB3E05A9}" type="sibTrans" cxnId="{BA139731-D989-4F12-AE1E-912820DB2313}">
      <dgm:prSet/>
      <dgm:spPr/>
      <dgm:t>
        <a:bodyPr/>
        <a:lstStyle/>
        <a:p>
          <a:endParaRPr lang="en-US"/>
        </a:p>
      </dgm:t>
    </dgm:pt>
    <dgm:pt modelId="{9BDB0318-9C32-473C-8C28-A5D2B4C608F9}">
      <dgm:prSet/>
      <dgm:spPr/>
      <dgm:t>
        <a:bodyPr/>
        <a:lstStyle/>
        <a:p>
          <a:r>
            <a:rPr lang="en-US"/>
            <a:t>Details audit reports</a:t>
          </a:r>
        </a:p>
      </dgm:t>
    </dgm:pt>
    <dgm:pt modelId="{44B80938-7667-4CC5-A86F-5B51E0727D81}" type="parTrans" cxnId="{4D7321E0-8778-4A40-9F2E-AF5A9DD23A70}">
      <dgm:prSet/>
      <dgm:spPr/>
      <dgm:t>
        <a:bodyPr/>
        <a:lstStyle/>
        <a:p>
          <a:endParaRPr lang="en-US"/>
        </a:p>
      </dgm:t>
    </dgm:pt>
    <dgm:pt modelId="{01EA56B2-60A9-472A-843B-3BCD9ABB144E}" type="sibTrans" cxnId="{4D7321E0-8778-4A40-9F2E-AF5A9DD23A70}">
      <dgm:prSet/>
      <dgm:spPr/>
      <dgm:t>
        <a:bodyPr/>
        <a:lstStyle/>
        <a:p>
          <a:endParaRPr lang="en-US"/>
        </a:p>
      </dgm:t>
    </dgm:pt>
    <dgm:pt modelId="{21ABE510-D158-41F7-8474-59E02F4966BA}">
      <dgm:prSet/>
      <dgm:spPr/>
      <dgm:t>
        <a:bodyPr/>
        <a:lstStyle/>
        <a:p>
          <a:r>
            <a:rPr lang="en-US"/>
            <a:t>Accurate results based on the real grounds</a:t>
          </a:r>
        </a:p>
      </dgm:t>
    </dgm:pt>
    <dgm:pt modelId="{C9324A3C-A1DE-4376-84ED-E12466760B64}" type="parTrans" cxnId="{ACFEEA17-0C48-43E1-BE82-51251FA80851}">
      <dgm:prSet/>
      <dgm:spPr/>
      <dgm:t>
        <a:bodyPr/>
        <a:lstStyle/>
        <a:p>
          <a:endParaRPr lang="en-US"/>
        </a:p>
      </dgm:t>
    </dgm:pt>
    <dgm:pt modelId="{73430899-69FD-4A32-9848-17A109B2C518}" type="sibTrans" cxnId="{ACFEEA17-0C48-43E1-BE82-51251FA80851}">
      <dgm:prSet/>
      <dgm:spPr/>
      <dgm:t>
        <a:bodyPr/>
        <a:lstStyle/>
        <a:p>
          <a:endParaRPr lang="en-US"/>
        </a:p>
      </dgm:t>
    </dgm:pt>
    <dgm:pt modelId="{83D40B81-E106-4F82-8E4F-5664609F7689}">
      <dgm:prSet/>
      <dgm:spPr/>
      <dgm:t>
        <a:bodyPr/>
        <a:lstStyle/>
        <a:p>
          <a:r>
            <a:rPr lang="en-US"/>
            <a:t>Provide suitable recommendations based on the audit report</a:t>
          </a:r>
        </a:p>
      </dgm:t>
    </dgm:pt>
    <dgm:pt modelId="{0A46ABBD-EF8A-4209-9456-FE6FE20EA64B}" type="parTrans" cxnId="{69279EF9-5D8B-4602-84E0-59FA59655597}">
      <dgm:prSet/>
      <dgm:spPr/>
      <dgm:t>
        <a:bodyPr/>
        <a:lstStyle/>
        <a:p>
          <a:endParaRPr lang="en-US"/>
        </a:p>
      </dgm:t>
    </dgm:pt>
    <dgm:pt modelId="{E70A4C96-D1E8-4935-B039-F16490BBB90B}" type="sibTrans" cxnId="{69279EF9-5D8B-4602-84E0-59FA59655597}">
      <dgm:prSet/>
      <dgm:spPr/>
      <dgm:t>
        <a:bodyPr/>
        <a:lstStyle/>
        <a:p>
          <a:endParaRPr lang="en-US"/>
        </a:p>
      </dgm:t>
    </dgm:pt>
    <dgm:pt modelId="{F104BBF4-F2CF-4439-9090-B1073DBB8835}" type="pres">
      <dgm:prSet presAssocID="{0501C628-2AE1-44D2-9383-B8FFB45FDE4D}" presName="root" presStyleCnt="0">
        <dgm:presLayoutVars>
          <dgm:dir/>
          <dgm:resizeHandles val="exact"/>
        </dgm:presLayoutVars>
      </dgm:prSet>
      <dgm:spPr/>
    </dgm:pt>
    <dgm:pt modelId="{70FA407D-D7E3-4EBC-8548-7172E8FAF162}" type="pres">
      <dgm:prSet presAssocID="{D8570653-A087-429C-8BFB-AF62981D984C}" presName="compNode" presStyleCnt="0"/>
      <dgm:spPr/>
    </dgm:pt>
    <dgm:pt modelId="{DA90BF27-BBF3-4CD2-9801-E7A98560626B}" type="pres">
      <dgm:prSet presAssocID="{D8570653-A087-429C-8BFB-AF62981D984C}" presName="bgRect" presStyleLbl="bgShp" presStyleIdx="0" presStyleCnt="6"/>
      <dgm:spPr/>
    </dgm:pt>
    <dgm:pt modelId="{027CE305-A1F3-4CEF-9FDA-4CD5C58E68C9}" type="pres">
      <dgm:prSet presAssocID="{D8570653-A087-429C-8BFB-AF62981D984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vered plate"/>
        </a:ext>
      </dgm:extLst>
    </dgm:pt>
    <dgm:pt modelId="{A8AD1764-79D3-4537-95BD-E813B92D3C78}" type="pres">
      <dgm:prSet presAssocID="{D8570653-A087-429C-8BFB-AF62981D984C}" presName="spaceRect" presStyleCnt="0"/>
      <dgm:spPr/>
    </dgm:pt>
    <dgm:pt modelId="{87098201-2A9D-4CA7-81FD-88804EC950F7}" type="pres">
      <dgm:prSet presAssocID="{D8570653-A087-429C-8BFB-AF62981D984C}" presName="parTx" presStyleLbl="revTx" presStyleIdx="0" presStyleCnt="6">
        <dgm:presLayoutVars>
          <dgm:chMax val="0"/>
          <dgm:chPref val="0"/>
        </dgm:presLayoutVars>
      </dgm:prSet>
      <dgm:spPr/>
    </dgm:pt>
    <dgm:pt modelId="{ACA9C3DA-9118-4C55-8613-FD096E8E1692}" type="pres">
      <dgm:prSet presAssocID="{4585B59F-6EAE-4558-87F2-D94901660DDE}" presName="sibTrans" presStyleCnt="0"/>
      <dgm:spPr/>
    </dgm:pt>
    <dgm:pt modelId="{6CAF8CB5-6068-4F7B-8438-D96C1DF1211F}" type="pres">
      <dgm:prSet presAssocID="{465FDAE6-5960-4A14-800F-B381F87C31BE}" presName="compNode" presStyleCnt="0"/>
      <dgm:spPr/>
    </dgm:pt>
    <dgm:pt modelId="{9B15902B-1097-4A06-81DE-D6D5C4E7B2BE}" type="pres">
      <dgm:prSet presAssocID="{465FDAE6-5960-4A14-800F-B381F87C31BE}" presName="bgRect" presStyleLbl="bgShp" presStyleIdx="1" presStyleCnt="6"/>
      <dgm:spPr/>
    </dgm:pt>
    <dgm:pt modelId="{6F417F33-3E3B-4ECF-AE4C-A563CD4E0E95}" type="pres">
      <dgm:prSet presAssocID="{465FDAE6-5960-4A14-800F-B381F87C31B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F935222-65D0-4CBC-961D-CD6B49223CD5}" type="pres">
      <dgm:prSet presAssocID="{465FDAE6-5960-4A14-800F-B381F87C31BE}" presName="spaceRect" presStyleCnt="0"/>
      <dgm:spPr/>
    </dgm:pt>
    <dgm:pt modelId="{2BBEA5D4-3D4C-4D1A-9256-079E6B2C1CAA}" type="pres">
      <dgm:prSet presAssocID="{465FDAE6-5960-4A14-800F-B381F87C31BE}" presName="parTx" presStyleLbl="revTx" presStyleIdx="1" presStyleCnt="6">
        <dgm:presLayoutVars>
          <dgm:chMax val="0"/>
          <dgm:chPref val="0"/>
        </dgm:presLayoutVars>
      </dgm:prSet>
      <dgm:spPr/>
    </dgm:pt>
    <dgm:pt modelId="{F7F2AA84-2783-41EA-B5D2-C90CAC731ABB}" type="pres">
      <dgm:prSet presAssocID="{8B3CB7F0-90E7-4C06-BE3F-277A6663D6B9}" presName="sibTrans" presStyleCnt="0"/>
      <dgm:spPr/>
    </dgm:pt>
    <dgm:pt modelId="{0D34105B-8B96-4E57-94CD-8706CF71A280}" type="pres">
      <dgm:prSet presAssocID="{CDCBE7AD-1828-4321-A485-013B2277ED09}" presName="compNode" presStyleCnt="0"/>
      <dgm:spPr/>
    </dgm:pt>
    <dgm:pt modelId="{2070AEA8-7BC6-41F3-A523-0DE705A805C3}" type="pres">
      <dgm:prSet presAssocID="{CDCBE7AD-1828-4321-A485-013B2277ED09}" presName="bgRect" presStyleLbl="bgShp" presStyleIdx="2" presStyleCnt="6"/>
      <dgm:spPr/>
    </dgm:pt>
    <dgm:pt modelId="{1E33682F-9096-4B89-92EC-5FEF94612183}" type="pres">
      <dgm:prSet presAssocID="{CDCBE7AD-1828-4321-A485-013B2277ED0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5AD9B179-BF1F-45E3-9A33-7630A93671E5}" type="pres">
      <dgm:prSet presAssocID="{CDCBE7AD-1828-4321-A485-013B2277ED09}" presName="spaceRect" presStyleCnt="0"/>
      <dgm:spPr/>
    </dgm:pt>
    <dgm:pt modelId="{3A22FA34-287A-4A83-8DA0-D5D9ED0568E5}" type="pres">
      <dgm:prSet presAssocID="{CDCBE7AD-1828-4321-A485-013B2277ED09}" presName="parTx" presStyleLbl="revTx" presStyleIdx="2" presStyleCnt="6">
        <dgm:presLayoutVars>
          <dgm:chMax val="0"/>
          <dgm:chPref val="0"/>
        </dgm:presLayoutVars>
      </dgm:prSet>
      <dgm:spPr/>
    </dgm:pt>
    <dgm:pt modelId="{D2AEA918-9262-437A-8823-EE176E150183}" type="pres">
      <dgm:prSet presAssocID="{3257B00C-73BC-4AE0-985B-5051FB3E05A9}" presName="sibTrans" presStyleCnt="0"/>
      <dgm:spPr/>
    </dgm:pt>
    <dgm:pt modelId="{757AE773-4659-4AF5-B31B-6974C8511957}" type="pres">
      <dgm:prSet presAssocID="{9BDB0318-9C32-473C-8C28-A5D2B4C608F9}" presName="compNode" presStyleCnt="0"/>
      <dgm:spPr/>
    </dgm:pt>
    <dgm:pt modelId="{A993CFCE-4811-482B-9D56-6692AFEEC1E6}" type="pres">
      <dgm:prSet presAssocID="{9BDB0318-9C32-473C-8C28-A5D2B4C608F9}" presName="bgRect" presStyleLbl="bgShp" presStyleIdx="3" presStyleCnt="6"/>
      <dgm:spPr/>
    </dgm:pt>
    <dgm:pt modelId="{CC5F2DB3-1FF4-43E5-A6DD-903FAA0D69EA}" type="pres">
      <dgm:prSet presAssocID="{9BDB0318-9C32-473C-8C28-A5D2B4C608F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D00EDF53-78C5-4BBA-BA86-4BBED8863989}" type="pres">
      <dgm:prSet presAssocID="{9BDB0318-9C32-473C-8C28-A5D2B4C608F9}" presName="spaceRect" presStyleCnt="0"/>
      <dgm:spPr/>
    </dgm:pt>
    <dgm:pt modelId="{521D48F1-B421-4D5A-A2CB-1DFE207BA217}" type="pres">
      <dgm:prSet presAssocID="{9BDB0318-9C32-473C-8C28-A5D2B4C608F9}" presName="parTx" presStyleLbl="revTx" presStyleIdx="3" presStyleCnt="6">
        <dgm:presLayoutVars>
          <dgm:chMax val="0"/>
          <dgm:chPref val="0"/>
        </dgm:presLayoutVars>
      </dgm:prSet>
      <dgm:spPr/>
    </dgm:pt>
    <dgm:pt modelId="{F845CF3A-19B9-411F-AB6A-532D7AFCBC89}" type="pres">
      <dgm:prSet presAssocID="{01EA56B2-60A9-472A-843B-3BCD9ABB144E}" presName="sibTrans" presStyleCnt="0"/>
      <dgm:spPr/>
    </dgm:pt>
    <dgm:pt modelId="{A2338029-742C-499D-B8D4-0AB87DCB548A}" type="pres">
      <dgm:prSet presAssocID="{21ABE510-D158-41F7-8474-59E02F4966BA}" presName="compNode" presStyleCnt="0"/>
      <dgm:spPr/>
    </dgm:pt>
    <dgm:pt modelId="{A1B758F5-A91E-471B-AA8D-61E9BB137F41}" type="pres">
      <dgm:prSet presAssocID="{21ABE510-D158-41F7-8474-59E02F4966BA}" presName="bgRect" presStyleLbl="bgShp" presStyleIdx="4" presStyleCnt="6"/>
      <dgm:spPr/>
    </dgm:pt>
    <dgm:pt modelId="{3CFFE8CC-3A49-4E6C-B0D0-928653B447D3}" type="pres">
      <dgm:prSet presAssocID="{21ABE510-D158-41F7-8474-59E02F4966B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2D9BFE2A-7BD0-4333-9AE5-E950D179F7F9}" type="pres">
      <dgm:prSet presAssocID="{21ABE510-D158-41F7-8474-59E02F4966BA}" presName="spaceRect" presStyleCnt="0"/>
      <dgm:spPr/>
    </dgm:pt>
    <dgm:pt modelId="{A9366EBE-9F6D-4136-8A1D-6E71278FCF60}" type="pres">
      <dgm:prSet presAssocID="{21ABE510-D158-41F7-8474-59E02F4966BA}" presName="parTx" presStyleLbl="revTx" presStyleIdx="4" presStyleCnt="6">
        <dgm:presLayoutVars>
          <dgm:chMax val="0"/>
          <dgm:chPref val="0"/>
        </dgm:presLayoutVars>
      </dgm:prSet>
      <dgm:spPr/>
    </dgm:pt>
    <dgm:pt modelId="{9A8F640A-9037-4195-9133-8B8D56979460}" type="pres">
      <dgm:prSet presAssocID="{73430899-69FD-4A32-9848-17A109B2C518}" presName="sibTrans" presStyleCnt="0"/>
      <dgm:spPr/>
    </dgm:pt>
    <dgm:pt modelId="{DBE616B0-4ACC-41F2-841D-E49820C50964}" type="pres">
      <dgm:prSet presAssocID="{83D40B81-E106-4F82-8E4F-5664609F7689}" presName="compNode" presStyleCnt="0"/>
      <dgm:spPr/>
    </dgm:pt>
    <dgm:pt modelId="{224C8054-AA7A-4FC5-8F73-2CD449E520E5}" type="pres">
      <dgm:prSet presAssocID="{83D40B81-E106-4F82-8E4F-5664609F7689}" presName="bgRect" presStyleLbl="bgShp" presStyleIdx="5" presStyleCnt="6"/>
      <dgm:spPr/>
    </dgm:pt>
    <dgm:pt modelId="{D2FA54FA-2675-48B0-8867-CFFDFCEE791A}" type="pres">
      <dgm:prSet presAssocID="{83D40B81-E106-4F82-8E4F-5664609F768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 List"/>
        </a:ext>
      </dgm:extLst>
    </dgm:pt>
    <dgm:pt modelId="{D57F9DA0-5596-44AA-960C-F16480DACEA9}" type="pres">
      <dgm:prSet presAssocID="{83D40B81-E106-4F82-8E4F-5664609F7689}" presName="spaceRect" presStyleCnt="0"/>
      <dgm:spPr/>
    </dgm:pt>
    <dgm:pt modelId="{4971EC29-4BF5-4752-BDD2-DA1AECD67339}" type="pres">
      <dgm:prSet presAssocID="{83D40B81-E106-4F82-8E4F-5664609F7689}" presName="parTx" presStyleLbl="revTx" presStyleIdx="5" presStyleCnt="6">
        <dgm:presLayoutVars>
          <dgm:chMax val="0"/>
          <dgm:chPref val="0"/>
        </dgm:presLayoutVars>
      </dgm:prSet>
      <dgm:spPr/>
    </dgm:pt>
  </dgm:ptLst>
  <dgm:cxnLst>
    <dgm:cxn modelId="{ACFEEA17-0C48-43E1-BE82-51251FA80851}" srcId="{0501C628-2AE1-44D2-9383-B8FFB45FDE4D}" destId="{21ABE510-D158-41F7-8474-59E02F4966BA}" srcOrd="4" destOrd="0" parTransId="{C9324A3C-A1DE-4376-84ED-E12466760B64}" sibTransId="{73430899-69FD-4A32-9848-17A109B2C518}"/>
    <dgm:cxn modelId="{ECD44A1A-4B3F-4822-9944-0ACB25FCB071}" type="presOf" srcId="{D8570653-A087-429C-8BFB-AF62981D984C}" destId="{87098201-2A9D-4CA7-81FD-88804EC950F7}" srcOrd="0" destOrd="0" presId="urn:microsoft.com/office/officeart/2018/2/layout/IconVerticalSolidList"/>
    <dgm:cxn modelId="{BA139731-D989-4F12-AE1E-912820DB2313}" srcId="{0501C628-2AE1-44D2-9383-B8FFB45FDE4D}" destId="{CDCBE7AD-1828-4321-A485-013B2277ED09}" srcOrd="2" destOrd="0" parTransId="{A4878637-9DF6-403C-BBED-A6811EF4A1F3}" sibTransId="{3257B00C-73BC-4AE0-985B-5051FB3E05A9}"/>
    <dgm:cxn modelId="{C3827E71-C00D-48DE-BE73-71669660C302}" type="presOf" srcId="{0501C628-2AE1-44D2-9383-B8FFB45FDE4D}" destId="{F104BBF4-F2CF-4439-9090-B1073DBB8835}" srcOrd="0" destOrd="0" presId="urn:microsoft.com/office/officeart/2018/2/layout/IconVerticalSolidList"/>
    <dgm:cxn modelId="{26BF8C56-6F8A-418D-B4F6-A16C7FCA901A}" srcId="{0501C628-2AE1-44D2-9383-B8FFB45FDE4D}" destId="{465FDAE6-5960-4A14-800F-B381F87C31BE}" srcOrd="1" destOrd="0" parTransId="{A259F288-22F9-4B76-ACF0-19AF8A6078D4}" sibTransId="{8B3CB7F0-90E7-4C06-BE3F-277A6663D6B9}"/>
    <dgm:cxn modelId="{21D8B389-678B-4A8D-BB4E-9D0FAFFD54A6}" type="presOf" srcId="{465FDAE6-5960-4A14-800F-B381F87C31BE}" destId="{2BBEA5D4-3D4C-4D1A-9256-079E6B2C1CAA}" srcOrd="0" destOrd="0" presId="urn:microsoft.com/office/officeart/2018/2/layout/IconVerticalSolidList"/>
    <dgm:cxn modelId="{F66C0598-8CAF-4B65-B7C5-3A3FF5288576}" type="presOf" srcId="{21ABE510-D158-41F7-8474-59E02F4966BA}" destId="{A9366EBE-9F6D-4136-8A1D-6E71278FCF60}" srcOrd="0" destOrd="0" presId="urn:microsoft.com/office/officeart/2018/2/layout/IconVerticalSolidList"/>
    <dgm:cxn modelId="{E84168A9-16E5-463B-8C1B-8D09F0CC6164}" type="presOf" srcId="{9BDB0318-9C32-473C-8C28-A5D2B4C608F9}" destId="{521D48F1-B421-4D5A-A2CB-1DFE207BA217}" srcOrd="0" destOrd="0" presId="urn:microsoft.com/office/officeart/2018/2/layout/IconVerticalSolidList"/>
    <dgm:cxn modelId="{F6326AAF-AED8-4A2F-A581-F8A8AD77C65A}" srcId="{0501C628-2AE1-44D2-9383-B8FFB45FDE4D}" destId="{D8570653-A087-429C-8BFB-AF62981D984C}" srcOrd="0" destOrd="0" parTransId="{FFD9CC09-8F35-481E-ABB6-9F69C9692DE8}" sibTransId="{4585B59F-6EAE-4558-87F2-D94901660DDE}"/>
    <dgm:cxn modelId="{31FA35C2-5AC0-408D-9115-0267EBF0103D}" type="presOf" srcId="{83D40B81-E106-4F82-8E4F-5664609F7689}" destId="{4971EC29-4BF5-4752-BDD2-DA1AECD67339}" srcOrd="0" destOrd="0" presId="urn:microsoft.com/office/officeart/2018/2/layout/IconVerticalSolidList"/>
    <dgm:cxn modelId="{4D7321E0-8778-4A40-9F2E-AF5A9DD23A70}" srcId="{0501C628-2AE1-44D2-9383-B8FFB45FDE4D}" destId="{9BDB0318-9C32-473C-8C28-A5D2B4C608F9}" srcOrd="3" destOrd="0" parTransId="{44B80938-7667-4CC5-A86F-5B51E0727D81}" sibTransId="{01EA56B2-60A9-472A-843B-3BCD9ABB144E}"/>
    <dgm:cxn modelId="{20CDC3F6-B63F-4650-9565-058AF27ABFB4}" type="presOf" srcId="{CDCBE7AD-1828-4321-A485-013B2277ED09}" destId="{3A22FA34-287A-4A83-8DA0-D5D9ED0568E5}" srcOrd="0" destOrd="0" presId="urn:microsoft.com/office/officeart/2018/2/layout/IconVerticalSolidList"/>
    <dgm:cxn modelId="{69279EF9-5D8B-4602-84E0-59FA59655597}" srcId="{0501C628-2AE1-44D2-9383-B8FFB45FDE4D}" destId="{83D40B81-E106-4F82-8E4F-5664609F7689}" srcOrd="5" destOrd="0" parTransId="{0A46ABBD-EF8A-4209-9456-FE6FE20EA64B}" sibTransId="{E70A4C96-D1E8-4935-B039-F16490BBB90B}"/>
    <dgm:cxn modelId="{9A2F0985-A4DD-4093-9C10-E635E0195E3E}" type="presParOf" srcId="{F104BBF4-F2CF-4439-9090-B1073DBB8835}" destId="{70FA407D-D7E3-4EBC-8548-7172E8FAF162}" srcOrd="0" destOrd="0" presId="urn:microsoft.com/office/officeart/2018/2/layout/IconVerticalSolidList"/>
    <dgm:cxn modelId="{D32062E3-4747-4433-9963-07129069588A}" type="presParOf" srcId="{70FA407D-D7E3-4EBC-8548-7172E8FAF162}" destId="{DA90BF27-BBF3-4CD2-9801-E7A98560626B}" srcOrd="0" destOrd="0" presId="urn:microsoft.com/office/officeart/2018/2/layout/IconVerticalSolidList"/>
    <dgm:cxn modelId="{88009F1C-30D3-4C5B-9452-0860E6556540}" type="presParOf" srcId="{70FA407D-D7E3-4EBC-8548-7172E8FAF162}" destId="{027CE305-A1F3-4CEF-9FDA-4CD5C58E68C9}" srcOrd="1" destOrd="0" presId="urn:microsoft.com/office/officeart/2018/2/layout/IconVerticalSolidList"/>
    <dgm:cxn modelId="{BB192D38-7C0B-4466-B500-D19A10906C25}" type="presParOf" srcId="{70FA407D-D7E3-4EBC-8548-7172E8FAF162}" destId="{A8AD1764-79D3-4537-95BD-E813B92D3C78}" srcOrd="2" destOrd="0" presId="urn:microsoft.com/office/officeart/2018/2/layout/IconVerticalSolidList"/>
    <dgm:cxn modelId="{8D59E739-124C-42F5-AB99-52C00B52E655}" type="presParOf" srcId="{70FA407D-D7E3-4EBC-8548-7172E8FAF162}" destId="{87098201-2A9D-4CA7-81FD-88804EC950F7}" srcOrd="3" destOrd="0" presId="urn:microsoft.com/office/officeart/2018/2/layout/IconVerticalSolidList"/>
    <dgm:cxn modelId="{F8759695-09E2-41FE-86AC-7CD636F4DF4B}" type="presParOf" srcId="{F104BBF4-F2CF-4439-9090-B1073DBB8835}" destId="{ACA9C3DA-9118-4C55-8613-FD096E8E1692}" srcOrd="1" destOrd="0" presId="urn:microsoft.com/office/officeart/2018/2/layout/IconVerticalSolidList"/>
    <dgm:cxn modelId="{5B02F844-DAEB-4430-81F0-17AA7F088181}" type="presParOf" srcId="{F104BBF4-F2CF-4439-9090-B1073DBB8835}" destId="{6CAF8CB5-6068-4F7B-8438-D96C1DF1211F}" srcOrd="2" destOrd="0" presId="urn:microsoft.com/office/officeart/2018/2/layout/IconVerticalSolidList"/>
    <dgm:cxn modelId="{AEA1E273-F573-47EC-A238-92CFF9901363}" type="presParOf" srcId="{6CAF8CB5-6068-4F7B-8438-D96C1DF1211F}" destId="{9B15902B-1097-4A06-81DE-D6D5C4E7B2BE}" srcOrd="0" destOrd="0" presId="urn:microsoft.com/office/officeart/2018/2/layout/IconVerticalSolidList"/>
    <dgm:cxn modelId="{9C3DA322-EDDA-49AE-B51B-6278E73B8988}" type="presParOf" srcId="{6CAF8CB5-6068-4F7B-8438-D96C1DF1211F}" destId="{6F417F33-3E3B-4ECF-AE4C-A563CD4E0E95}" srcOrd="1" destOrd="0" presId="urn:microsoft.com/office/officeart/2018/2/layout/IconVerticalSolidList"/>
    <dgm:cxn modelId="{603013DA-1ECB-4DF7-9427-98368A60388E}" type="presParOf" srcId="{6CAF8CB5-6068-4F7B-8438-D96C1DF1211F}" destId="{DF935222-65D0-4CBC-961D-CD6B49223CD5}" srcOrd="2" destOrd="0" presId="urn:microsoft.com/office/officeart/2018/2/layout/IconVerticalSolidList"/>
    <dgm:cxn modelId="{DF410F03-8F2F-4ED6-B150-B3C2CD7C0CB4}" type="presParOf" srcId="{6CAF8CB5-6068-4F7B-8438-D96C1DF1211F}" destId="{2BBEA5D4-3D4C-4D1A-9256-079E6B2C1CAA}" srcOrd="3" destOrd="0" presId="urn:microsoft.com/office/officeart/2018/2/layout/IconVerticalSolidList"/>
    <dgm:cxn modelId="{CE40D40C-23F2-4DC9-95FE-EB4AA3504AC5}" type="presParOf" srcId="{F104BBF4-F2CF-4439-9090-B1073DBB8835}" destId="{F7F2AA84-2783-41EA-B5D2-C90CAC731ABB}" srcOrd="3" destOrd="0" presId="urn:microsoft.com/office/officeart/2018/2/layout/IconVerticalSolidList"/>
    <dgm:cxn modelId="{DB43984B-1F0A-48E1-9EF3-069F2685BE49}" type="presParOf" srcId="{F104BBF4-F2CF-4439-9090-B1073DBB8835}" destId="{0D34105B-8B96-4E57-94CD-8706CF71A280}" srcOrd="4" destOrd="0" presId="urn:microsoft.com/office/officeart/2018/2/layout/IconVerticalSolidList"/>
    <dgm:cxn modelId="{F2F18A78-32C0-44FC-BC5D-96F8E522C51C}" type="presParOf" srcId="{0D34105B-8B96-4E57-94CD-8706CF71A280}" destId="{2070AEA8-7BC6-41F3-A523-0DE705A805C3}" srcOrd="0" destOrd="0" presId="urn:microsoft.com/office/officeart/2018/2/layout/IconVerticalSolidList"/>
    <dgm:cxn modelId="{BBDF1AC8-2948-436C-9D38-CDB4D534949D}" type="presParOf" srcId="{0D34105B-8B96-4E57-94CD-8706CF71A280}" destId="{1E33682F-9096-4B89-92EC-5FEF94612183}" srcOrd="1" destOrd="0" presId="urn:microsoft.com/office/officeart/2018/2/layout/IconVerticalSolidList"/>
    <dgm:cxn modelId="{B3A4596F-EB1A-4513-8746-7D3C61CF2FEA}" type="presParOf" srcId="{0D34105B-8B96-4E57-94CD-8706CF71A280}" destId="{5AD9B179-BF1F-45E3-9A33-7630A93671E5}" srcOrd="2" destOrd="0" presId="urn:microsoft.com/office/officeart/2018/2/layout/IconVerticalSolidList"/>
    <dgm:cxn modelId="{F1C522F8-D446-48FD-BA76-1E150B5A2F75}" type="presParOf" srcId="{0D34105B-8B96-4E57-94CD-8706CF71A280}" destId="{3A22FA34-287A-4A83-8DA0-D5D9ED0568E5}" srcOrd="3" destOrd="0" presId="urn:microsoft.com/office/officeart/2018/2/layout/IconVerticalSolidList"/>
    <dgm:cxn modelId="{7D36EF46-D154-474C-A7F1-24967B2AF896}" type="presParOf" srcId="{F104BBF4-F2CF-4439-9090-B1073DBB8835}" destId="{D2AEA918-9262-437A-8823-EE176E150183}" srcOrd="5" destOrd="0" presId="urn:microsoft.com/office/officeart/2018/2/layout/IconVerticalSolidList"/>
    <dgm:cxn modelId="{B802C64D-E6A5-4037-A947-59CDA0A9EB1D}" type="presParOf" srcId="{F104BBF4-F2CF-4439-9090-B1073DBB8835}" destId="{757AE773-4659-4AF5-B31B-6974C8511957}" srcOrd="6" destOrd="0" presId="urn:microsoft.com/office/officeart/2018/2/layout/IconVerticalSolidList"/>
    <dgm:cxn modelId="{FE3B4168-1AA3-48DA-B536-BF2991A5FB2C}" type="presParOf" srcId="{757AE773-4659-4AF5-B31B-6974C8511957}" destId="{A993CFCE-4811-482B-9D56-6692AFEEC1E6}" srcOrd="0" destOrd="0" presId="urn:microsoft.com/office/officeart/2018/2/layout/IconVerticalSolidList"/>
    <dgm:cxn modelId="{2FC9E3BC-6BDA-44FF-820E-5E9E465DC28D}" type="presParOf" srcId="{757AE773-4659-4AF5-B31B-6974C8511957}" destId="{CC5F2DB3-1FF4-43E5-A6DD-903FAA0D69EA}" srcOrd="1" destOrd="0" presId="urn:microsoft.com/office/officeart/2018/2/layout/IconVerticalSolidList"/>
    <dgm:cxn modelId="{52ED2B55-8681-44BC-8E38-8C8D22680F51}" type="presParOf" srcId="{757AE773-4659-4AF5-B31B-6974C8511957}" destId="{D00EDF53-78C5-4BBA-BA86-4BBED8863989}" srcOrd="2" destOrd="0" presId="urn:microsoft.com/office/officeart/2018/2/layout/IconVerticalSolidList"/>
    <dgm:cxn modelId="{EB16EE5C-172C-4099-B8D5-D5E91EFAC011}" type="presParOf" srcId="{757AE773-4659-4AF5-B31B-6974C8511957}" destId="{521D48F1-B421-4D5A-A2CB-1DFE207BA217}" srcOrd="3" destOrd="0" presId="urn:microsoft.com/office/officeart/2018/2/layout/IconVerticalSolidList"/>
    <dgm:cxn modelId="{C9F9BECE-171D-4BDD-BE2D-43669F861D2B}" type="presParOf" srcId="{F104BBF4-F2CF-4439-9090-B1073DBB8835}" destId="{F845CF3A-19B9-411F-AB6A-532D7AFCBC89}" srcOrd="7" destOrd="0" presId="urn:microsoft.com/office/officeart/2018/2/layout/IconVerticalSolidList"/>
    <dgm:cxn modelId="{A98E88C9-D863-44F6-87AD-3292E7DB30A5}" type="presParOf" srcId="{F104BBF4-F2CF-4439-9090-B1073DBB8835}" destId="{A2338029-742C-499D-B8D4-0AB87DCB548A}" srcOrd="8" destOrd="0" presId="urn:microsoft.com/office/officeart/2018/2/layout/IconVerticalSolidList"/>
    <dgm:cxn modelId="{6B483DB8-AFC3-452F-B0AF-7DC178952BB7}" type="presParOf" srcId="{A2338029-742C-499D-B8D4-0AB87DCB548A}" destId="{A1B758F5-A91E-471B-AA8D-61E9BB137F41}" srcOrd="0" destOrd="0" presId="urn:microsoft.com/office/officeart/2018/2/layout/IconVerticalSolidList"/>
    <dgm:cxn modelId="{997FD7C3-E967-41E9-8560-32705664CFD8}" type="presParOf" srcId="{A2338029-742C-499D-B8D4-0AB87DCB548A}" destId="{3CFFE8CC-3A49-4E6C-B0D0-928653B447D3}" srcOrd="1" destOrd="0" presId="urn:microsoft.com/office/officeart/2018/2/layout/IconVerticalSolidList"/>
    <dgm:cxn modelId="{805F7A7A-FC87-4690-9F41-01252B0370D7}" type="presParOf" srcId="{A2338029-742C-499D-B8D4-0AB87DCB548A}" destId="{2D9BFE2A-7BD0-4333-9AE5-E950D179F7F9}" srcOrd="2" destOrd="0" presId="urn:microsoft.com/office/officeart/2018/2/layout/IconVerticalSolidList"/>
    <dgm:cxn modelId="{A74F9FD4-1310-4393-8351-7D5A16BBA610}" type="presParOf" srcId="{A2338029-742C-499D-B8D4-0AB87DCB548A}" destId="{A9366EBE-9F6D-4136-8A1D-6E71278FCF60}" srcOrd="3" destOrd="0" presId="urn:microsoft.com/office/officeart/2018/2/layout/IconVerticalSolidList"/>
    <dgm:cxn modelId="{86313E40-524B-491F-8E9E-8468AB827B0D}" type="presParOf" srcId="{F104BBF4-F2CF-4439-9090-B1073DBB8835}" destId="{9A8F640A-9037-4195-9133-8B8D56979460}" srcOrd="9" destOrd="0" presId="urn:microsoft.com/office/officeart/2018/2/layout/IconVerticalSolidList"/>
    <dgm:cxn modelId="{4CE589BA-ED29-485F-81AB-B133686F54AA}" type="presParOf" srcId="{F104BBF4-F2CF-4439-9090-B1073DBB8835}" destId="{DBE616B0-4ACC-41F2-841D-E49820C50964}" srcOrd="10" destOrd="0" presId="urn:microsoft.com/office/officeart/2018/2/layout/IconVerticalSolidList"/>
    <dgm:cxn modelId="{6870DB85-CDDA-4470-9C7B-F7EEB8F3F8BD}" type="presParOf" srcId="{DBE616B0-4ACC-41F2-841D-E49820C50964}" destId="{224C8054-AA7A-4FC5-8F73-2CD449E520E5}" srcOrd="0" destOrd="0" presId="urn:microsoft.com/office/officeart/2018/2/layout/IconVerticalSolidList"/>
    <dgm:cxn modelId="{BDC957FF-FF36-4644-B17B-7493F6DEDBEA}" type="presParOf" srcId="{DBE616B0-4ACC-41F2-841D-E49820C50964}" destId="{D2FA54FA-2675-48B0-8867-CFFDFCEE791A}" srcOrd="1" destOrd="0" presId="urn:microsoft.com/office/officeart/2018/2/layout/IconVerticalSolidList"/>
    <dgm:cxn modelId="{A011601D-1DD0-4196-8823-4BE08955BC10}" type="presParOf" srcId="{DBE616B0-4ACC-41F2-841D-E49820C50964}" destId="{D57F9DA0-5596-44AA-960C-F16480DACEA9}" srcOrd="2" destOrd="0" presId="urn:microsoft.com/office/officeart/2018/2/layout/IconVerticalSolidList"/>
    <dgm:cxn modelId="{29F44864-257F-47BF-B1C9-40B898F074C8}" type="presParOf" srcId="{DBE616B0-4ACC-41F2-841D-E49820C50964}" destId="{4971EC29-4BF5-4752-BDD2-DA1AECD6733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0E0D48-CA24-47F7-9D5C-BDC88037A31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778548F-2B19-4C39-9B34-A6329C98DE6A}">
      <dgm:prSet/>
      <dgm:spPr/>
      <dgm:t>
        <a:bodyPr/>
        <a:lstStyle/>
        <a:p>
          <a:r>
            <a:rPr lang="en-US"/>
            <a:t>Experienced team</a:t>
          </a:r>
        </a:p>
      </dgm:t>
    </dgm:pt>
    <dgm:pt modelId="{8A25B88B-88EF-4A91-AC7F-1B4203CA61CE}" type="parTrans" cxnId="{4D0C8041-E274-4EEB-B866-86B6E4747C99}">
      <dgm:prSet/>
      <dgm:spPr/>
      <dgm:t>
        <a:bodyPr/>
        <a:lstStyle/>
        <a:p>
          <a:endParaRPr lang="en-US"/>
        </a:p>
      </dgm:t>
    </dgm:pt>
    <dgm:pt modelId="{9C10061B-7409-48EF-A1DD-84F754A5DC03}" type="sibTrans" cxnId="{4D0C8041-E274-4EEB-B866-86B6E4747C99}">
      <dgm:prSet/>
      <dgm:spPr/>
      <dgm:t>
        <a:bodyPr/>
        <a:lstStyle/>
        <a:p>
          <a:endParaRPr lang="en-US"/>
        </a:p>
      </dgm:t>
    </dgm:pt>
    <dgm:pt modelId="{2C7C1D66-C9F1-4ECD-9C28-E9CB668D81AF}">
      <dgm:prSet/>
      <dgm:spPr/>
      <dgm:t>
        <a:bodyPr/>
        <a:lstStyle/>
        <a:p>
          <a:r>
            <a:rPr lang="en-US"/>
            <a:t>RSM has more than 50 years of experience in audit and consultations</a:t>
          </a:r>
        </a:p>
      </dgm:t>
    </dgm:pt>
    <dgm:pt modelId="{FB498780-5079-4255-AB06-0ADFD349F884}" type="parTrans" cxnId="{1FB9813C-0276-4C48-9F72-D16584E093DC}">
      <dgm:prSet/>
      <dgm:spPr/>
      <dgm:t>
        <a:bodyPr/>
        <a:lstStyle/>
        <a:p>
          <a:endParaRPr lang="en-US"/>
        </a:p>
      </dgm:t>
    </dgm:pt>
    <dgm:pt modelId="{5834139E-EF4F-4CA7-90A7-880483002031}" type="sibTrans" cxnId="{1FB9813C-0276-4C48-9F72-D16584E093DC}">
      <dgm:prSet/>
      <dgm:spPr/>
      <dgm:t>
        <a:bodyPr/>
        <a:lstStyle/>
        <a:p>
          <a:endParaRPr lang="en-US"/>
        </a:p>
      </dgm:t>
    </dgm:pt>
    <dgm:pt modelId="{86C3033C-AE1B-4BE6-A1D5-293449D480E9}">
      <dgm:prSet/>
      <dgm:spPr/>
      <dgm:t>
        <a:bodyPr/>
        <a:lstStyle/>
        <a:p>
          <a:r>
            <a:rPr lang="en-US" dirty="0"/>
            <a:t>Highly professional team </a:t>
          </a:r>
        </a:p>
      </dgm:t>
    </dgm:pt>
    <dgm:pt modelId="{59D60337-0112-4BA7-8B08-8E1B28B29F5D}" type="parTrans" cxnId="{CB303E50-CFCC-4459-B8F1-B5E7AD362F13}">
      <dgm:prSet/>
      <dgm:spPr/>
      <dgm:t>
        <a:bodyPr/>
        <a:lstStyle/>
        <a:p>
          <a:endParaRPr lang="en-US"/>
        </a:p>
      </dgm:t>
    </dgm:pt>
    <dgm:pt modelId="{9443E9F4-9DD9-4D3A-801C-C03FFE513C49}" type="sibTrans" cxnId="{CB303E50-CFCC-4459-B8F1-B5E7AD362F13}">
      <dgm:prSet/>
      <dgm:spPr/>
      <dgm:t>
        <a:bodyPr/>
        <a:lstStyle/>
        <a:p>
          <a:endParaRPr lang="en-US"/>
        </a:p>
      </dgm:t>
    </dgm:pt>
    <dgm:pt modelId="{64641BC7-F67B-4061-B5FD-19682EEBBF9C}">
      <dgm:prSet/>
      <dgm:spPr/>
      <dgm:t>
        <a:bodyPr/>
        <a:lstStyle/>
        <a:p>
          <a:r>
            <a:rPr lang="en-US"/>
            <a:t>For reliability, the managerial staff can monitor the audit team</a:t>
          </a:r>
        </a:p>
      </dgm:t>
    </dgm:pt>
    <dgm:pt modelId="{B7A96148-3D4F-4F36-B34C-C208B40C8ED3}" type="parTrans" cxnId="{E5EB0AB6-BC1B-42FF-9B50-E845CBA9612E}">
      <dgm:prSet/>
      <dgm:spPr/>
      <dgm:t>
        <a:bodyPr/>
        <a:lstStyle/>
        <a:p>
          <a:endParaRPr lang="en-US"/>
        </a:p>
      </dgm:t>
    </dgm:pt>
    <dgm:pt modelId="{A3F148EE-8B92-4EEE-81D0-5C2D5F523A6E}" type="sibTrans" cxnId="{E5EB0AB6-BC1B-42FF-9B50-E845CBA9612E}">
      <dgm:prSet/>
      <dgm:spPr/>
      <dgm:t>
        <a:bodyPr/>
        <a:lstStyle/>
        <a:p>
          <a:endParaRPr lang="en-US"/>
        </a:p>
      </dgm:t>
    </dgm:pt>
    <dgm:pt modelId="{8453077D-0DC8-4C19-B390-C87B0DB0B323}" type="pres">
      <dgm:prSet presAssocID="{640E0D48-CA24-47F7-9D5C-BDC88037A314}" presName="root" presStyleCnt="0">
        <dgm:presLayoutVars>
          <dgm:dir/>
          <dgm:resizeHandles val="exact"/>
        </dgm:presLayoutVars>
      </dgm:prSet>
      <dgm:spPr/>
    </dgm:pt>
    <dgm:pt modelId="{338DB491-EFFF-416B-BA12-90D913D7AB41}" type="pres">
      <dgm:prSet presAssocID="{4778548F-2B19-4C39-9B34-A6329C98DE6A}" presName="compNode" presStyleCnt="0"/>
      <dgm:spPr/>
    </dgm:pt>
    <dgm:pt modelId="{C0DC5E19-DC92-48FD-9403-A059450C31A5}" type="pres">
      <dgm:prSet presAssocID="{4778548F-2B19-4C39-9B34-A6329C98DE6A}" presName="bgRect" presStyleLbl="bgShp" presStyleIdx="0" presStyleCnt="3"/>
      <dgm:spPr/>
    </dgm:pt>
    <dgm:pt modelId="{5A7AE7AA-6C81-4726-8C23-7076B871F9D6}" type="pres">
      <dgm:prSet presAssocID="{4778548F-2B19-4C39-9B34-A6329C98DE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6779B50E-2818-4777-9B67-F965C1B4322D}" type="pres">
      <dgm:prSet presAssocID="{4778548F-2B19-4C39-9B34-A6329C98DE6A}" presName="spaceRect" presStyleCnt="0"/>
      <dgm:spPr/>
    </dgm:pt>
    <dgm:pt modelId="{817E8901-98BA-4C92-AADC-B5EE5A56D45A}" type="pres">
      <dgm:prSet presAssocID="{4778548F-2B19-4C39-9B34-A6329C98DE6A}" presName="parTx" presStyleLbl="revTx" presStyleIdx="0" presStyleCnt="4">
        <dgm:presLayoutVars>
          <dgm:chMax val="0"/>
          <dgm:chPref val="0"/>
        </dgm:presLayoutVars>
      </dgm:prSet>
      <dgm:spPr/>
    </dgm:pt>
    <dgm:pt modelId="{F255BFF9-610D-4E80-86CA-D61E3C94A762}" type="pres">
      <dgm:prSet presAssocID="{4778548F-2B19-4C39-9B34-A6329C98DE6A}" presName="desTx" presStyleLbl="revTx" presStyleIdx="1" presStyleCnt="4">
        <dgm:presLayoutVars/>
      </dgm:prSet>
      <dgm:spPr/>
    </dgm:pt>
    <dgm:pt modelId="{FEACC8C1-FF44-478A-85DB-B6F3155BDE37}" type="pres">
      <dgm:prSet presAssocID="{9C10061B-7409-48EF-A1DD-84F754A5DC03}" presName="sibTrans" presStyleCnt="0"/>
      <dgm:spPr/>
    </dgm:pt>
    <dgm:pt modelId="{1979CBD4-5FBE-4BF3-AC9F-ED0D42C4C514}" type="pres">
      <dgm:prSet presAssocID="{86C3033C-AE1B-4BE6-A1D5-293449D480E9}" presName="compNode" presStyleCnt="0"/>
      <dgm:spPr/>
    </dgm:pt>
    <dgm:pt modelId="{A33F0528-0303-4D8F-A227-4DB817887F20}" type="pres">
      <dgm:prSet presAssocID="{86C3033C-AE1B-4BE6-A1D5-293449D480E9}" presName="bgRect" presStyleLbl="bgShp" presStyleIdx="1" presStyleCnt="3"/>
      <dgm:spPr/>
    </dgm:pt>
    <dgm:pt modelId="{CE25794C-4648-49DB-84DE-395F433EE24E}" type="pres">
      <dgm:prSet presAssocID="{86C3033C-AE1B-4BE6-A1D5-293449D480E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337FC62D-D44B-4770-9BEB-0CC236F1E915}" type="pres">
      <dgm:prSet presAssocID="{86C3033C-AE1B-4BE6-A1D5-293449D480E9}" presName="spaceRect" presStyleCnt="0"/>
      <dgm:spPr/>
    </dgm:pt>
    <dgm:pt modelId="{B1448020-1D46-41C1-ACB8-A11704BA3C31}" type="pres">
      <dgm:prSet presAssocID="{86C3033C-AE1B-4BE6-A1D5-293449D480E9}" presName="parTx" presStyleLbl="revTx" presStyleIdx="2" presStyleCnt="4">
        <dgm:presLayoutVars>
          <dgm:chMax val="0"/>
          <dgm:chPref val="0"/>
        </dgm:presLayoutVars>
      </dgm:prSet>
      <dgm:spPr/>
    </dgm:pt>
    <dgm:pt modelId="{4CAB7F01-2057-4076-AA2A-979D0A360235}" type="pres">
      <dgm:prSet presAssocID="{9443E9F4-9DD9-4D3A-801C-C03FFE513C49}" presName="sibTrans" presStyleCnt="0"/>
      <dgm:spPr/>
    </dgm:pt>
    <dgm:pt modelId="{3C8BC8EC-1E3B-4D8F-B1B6-E5F34EEA3B35}" type="pres">
      <dgm:prSet presAssocID="{64641BC7-F67B-4061-B5FD-19682EEBBF9C}" presName="compNode" presStyleCnt="0"/>
      <dgm:spPr/>
    </dgm:pt>
    <dgm:pt modelId="{95A1A53D-610C-4B87-9AC2-9BC193878A90}" type="pres">
      <dgm:prSet presAssocID="{64641BC7-F67B-4061-B5FD-19682EEBBF9C}" presName="bgRect" presStyleLbl="bgShp" presStyleIdx="2" presStyleCnt="3"/>
      <dgm:spPr/>
    </dgm:pt>
    <dgm:pt modelId="{292635F9-E513-4E10-9BC1-3D5CDBA543BC}" type="pres">
      <dgm:prSet presAssocID="{64641BC7-F67B-4061-B5FD-19682EEBBF9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6F012F2D-C96E-4A6B-966C-5DEFB14EA8E8}" type="pres">
      <dgm:prSet presAssocID="{64641BC7-F67B-4061-B5FD-19682EEBBF9C}" presName="spaceRect" presStyleCnt="0"/>
      <dgm:spPr/>
    </dgm:pt>
    <dgm:pt modelId="{D18D6B34-A9A9-4A33-95B4-36EAC8DAB224}" type="pres">
      <dgm:prSet presAssocID="{64641BC7-F67B-4061-B5FD-19682EEBBF9C}" presName="parTx" presStyleLbl="revTx" presStyleIdx="3" presStyleCnt="4">
        <dgm:presLayoutVars>
          <dgm:chMax val="0"/>
          <dgm:chPref val="0"/>
        </dgm:presLayoutVars>
      </dgm:prSet>
      <dgm:spPr/>
    </dgm:pt>
  </dgm:ptLst>
  <dgm:cxnLst>
    <dgm:cxn modelId="{0AD74F21-1CEC-4FFF-978C-64460AA08176}" type="presOf" srcId="{2C7C1D66-C9F1-4ECD-9C28-E9CB668D81AF}" destId="{F255BFF9-610D-4E80-86CA-D61E3C94A762}" srcOrd="0" destOrd="0" presId="urn:microsoft.com/office/officeart/2018/2/layout/IconVerticalSolidList"/>
    <dgm:cxn modelId="{1FB9813C-0276-4C48-9F72-D16584E093DC}" srcId="{4778548F-2B19-4C39-9B34-A6329C98DE6A}" destId="{2C7C1D66-C9F1-4ECD-9C28-E9CB668D81AF}" srcOrd="0" destOrd="0" parTransId="{FB498780-5079-4255-AB06-0ADFD349F884}" sibTransId="{5834139E-EF4F-4CA7-90A7-880483002031}"/>
    <dgm:cxn modelId="{4D0C8041-E274-4EEB-B866-86B6E4747C99}" srcId="{640E0D48-CA24-47F7-9D5C-BDC88037A314}" destId="{4778548F-2B19-4C39-9B34-A6329C98DE6A}" srcOrd="0" destOrd="0" parTransId="{8A25B88B-88EF-4A91-AC7F-1B4203CA61CE}" sibTransId="{9C10061B-7409-48EF-A1DD-84F754A5DC03}"/>
    <dgm:cxn modelId="{CB303E50-CFCC-4459-B8F1-B5E7AD362F13}" srcId="{640E0D48-CA24-47F7-9D5C-BDC88037A314}" destId="{86C3033C-AE1B-4BE6-A1D5-293449D480E9}" srcOrd="1" destOrd="0" parTransId="{59D60337-0112-4BA7-8B08-8E1B28B29F5D}" sibTransId="{9443E9F4-9DD9-4D3A-801C-C03FFE513C49}"/>
    <dgm:cxn modelId="{1D4BDC74-690E-4F9E-B599-CE1A5512AEFD}" type="presOf" srcId="{4778548F-2B19-4C39-9B34-A6329C98DE6A}" destId="{817E8901-98BA-4C92-AADC-B5EE5A56D45A}" srcOrd="0" destOrd="0" presId="urn:microsoft.com/office/officeart/2018/2/layout/IconVerticalSolidList"/>
    <dgm:cxn modelId="{86CE3F77-A1E2-4110-ABBF-068CC82263F2}" type="presOf" srcId="{86C3033C-AE1B-4BE6-A1D5-293449D480E9}" destId="{B1448020-1D46-41C1-ACB8-A11704BA3C31}" srcOrd="0" destOrd="0" presId="urn:microsoft.com/office/officeart/2018/2/layout/IconVerticalSolidList"/>
    <dgm:cxn modelId="{E5EB0AB6-BC1B-42FF-9B50-E845CBA9612E}" srcId="{640E0D48-CA24-47F7-9D5C-BDC88037A314}" destId="{64641BC7-F67B-4061-B5FD-19682EEBBF9C}" srcOrd="2" destOrd="0" parTransId="{B7A96148-3D4F-4F36-B34C-C208B40C8ED3}" sibTransId="{A3F148EE-8B92-4EEE-81D0-5C2D5F523A6E}"/>
    <dgm:cxn modelId="{4061B0DF-2977-4B13-B979-3E54209BB3BE}" type="presOf" srcId="{64641BC7-F67B-4061-B5FD-19682EEBBF9C}" destId="{D18D6B34-A9A9-4A33-95B4-36EAC8DAB224}" srcOrd="0" destOrd="0" presId="urn:microsoft.com/office/officeart/2018/2/layout/IconVerticalSolidList"/>
    <dgm:cxn modelId="{349FA4F3-FE1F-45B1-94B4-B24A535AC668}" type="presOf" srcId="{640E0D48-CA24-47F7-9D5C-BDC88037A314}" destId="{8453077D-0DC8-4C19-B390-C87B0DB0B323}" srcOrd="0" destOrd="0" presId="urn:microsoft.com/office/officeart/2018/2/layout/IconVerticalSolidList"/>
    <dgm:cxn modelId="{94DB4B73-0050-49D3-8E0E-A97E4333A22F}" type="presParOf" srcId="{8453077D-0DC8-4C19-B390-C87B0DB0B323}" destId="{338DB491-EFFF-416B-BA12-90D913D7AB41}" srcOrd="0" destOrd="0" presId="urn:microsoft.com/office/officeart/2018/2/layout/IconVerticalSolidList"/>
    <dgm:cxn modelId="{F03185B0-D172-46A3-8898-D3B7676A6119}" type="presParOf" srcId="{338DB491-EFFF-416B-BA12-90D913D7AB41}" destId="{C0DC5E19-DC92-48FD-9403-A059450C31A5}" srcOrd="0" destOrd="0" presId="urn:microsoft.com/office/officeart/2018/2/layout/IconVerticalSolidList"/>
    <dgm:cxn modelId="{D936B67C-96F4-4239-ADDA-253D0FECF9B3}" type="presParOf" srcId="{338DB491-EFFF-416B-BA12-90D913D7AB41}" destId="{5A7AE7AA-6C81-4726-8C23-7076B871F9D6}" srcOrd="1" destOrd="0" presId="urn:microsoft.com/office/officeart/2018/2/layout/IconVerticalSolidList"/>
    <dgm:cxn modelId="{D8520C50-2D67-4375-A836-E4A3FE1E8581}" type="presParOf" srcId="{338DB491-EFFF-416B-BA12-90D913D7AB41}" destId="{6779B50E-2818-4777-9B67-F965C1B4322D}" srcOrd="2" destOrd="0" presId="urn:microsoft.com/office/officeart/2018/2/layout/IconVerticalSolidList"/>
    <dgm:cxn modelId="{6B1932A2-27C2-4D4F-9616-C782492A2DCF}" type="presParOf" srcId="{338DB491-EFFF-416B-BA12-90D913D7AB41}" destId="{817E8901-98BA-4C92-AADC-B5EE5A56D45A}" srcOrd="3" destOrd="0" presId="urn:microsoft.com/office/officeart/2018/2/layout/IconVerticalSolidList"/>
    <dgm:cxn modelId="{BE6F90AC-51B7-47E7-86CB-D0CDC5B0A6A1}" type="presParOf" srcId="{338DB491-EFFF-416B-BA12-90D913D7AB41}" destId="{F255BFF9-610D-4E80-86CA-D61E3C94A762}" srcOrd="4" destOrd="0" presId="urn:microsoft.com/office/officeart/2018/2/layout/IconVerticalSolidList"/>
    <dgm:cxn modelId="{2781023B-82D4-4E4E-82D7-6BD8A95B8202}" type="presParOf" srcId="{8453077D-0DC8-4C19-B390-C87B0DB0B323}" destId="{FEACC8C1-FF44-478A-85DB-B6F3155BDE37}" srcOrd="1" destOrd="0" presId="urn:microsoft.com/office/officeart/2018/2/layout/IconVerticalSolidList"/>
    <dgm:cxn modelId="{37F9E52A-723E-4F35-BABE-21847ECEC2D6}" type="presParOf" srcId="{8453077D-0DC8-4C19-B390-C87B0DB0B323}" destId="{1979CBD4-5FBE-4BF3-AC9F-ED0D42C4C514}" srcOrd="2" destOrd="0" presId="urn:microsoft.com/office/officeart/2018/2/layout/IconVerticalSolidList"/>
    <dgm:cxn modelId="{D661D573-1C29-4BD1-8103-6A44309E3E12}" type="presParOf" srcId="{1979CBD4-5FBE-4BF3-AC9F-ED0D42C4C514}" destId="{A33F0528-0303-4D8F-A227-4DB817887F20}" srcOrd="0" destOrd="0" presId="urn:microsoft.com/office/officeart/2018/2/layout/IconVerticalSolidList"/>
    <dgm:cxn modelId="{E10B68C1-99BC-48D6-A72E-59E6546C7C0F}" type="presParOf" srcId="{1979CBD4-5FBE-4BF3-AC9F-ED0D42C4C514}" destId="{CE25794C-4648-49DB-84DE-395F433EE24E}" srcOrd="1" destOrd="0" presId="urn:microsoft.com/office/officeart/2018/2/layout/IconVerticalSolidList"/>
    <dgm:cxn modelId="{A7231389-D99E-49C9-87F8-DA68C6E5BF02}" type="presParOf" srcId="{1979CBD4-5FBE-4BF3-AC9F-ED0D42C4C514}" destId="{337FC62D-D44B-4770-9BEB-0CC236F1E915}" srcOrd="2" destOrd="0" presId="urn:microsoft.com/office/officeart/2018/2/layout/IconVerticalSolidList"/>
    <dgm:cxn modelId="{4C619DDA-54E8-432D-ADF0-DD08F04E9EC8}" type="presParOf" srcId="{1979CBD4-5FBE-4BF3-AC9F-ED0D42C4C514}" destId="{B1448020-1D46-41C1-ACB8-A11704BA3C31}" srcOrd="3" destOrd="0" presId="urn:microsoft.com/office/officeart/2018/2/layout/IconVerticalSolidList"/>
    <dgm:cxn modelId="{DF37E1BD-8E34-4F3A-A4E8-99220C7BEAFE}" type="presParOf" srcId="{8453077D-0DC8-4C19-B390-C87B0DB0B323}" destId="{4CAB7F01-2057-4076-AA2A-979D0A360235}" srcOrd="3" destOrd="0" presId="urn:microsoft.com/office/officeart/2018/2/layout/IconVerticalSolidList"/>
    <dgm:cxn modelId="{AC5D236F-FCF2-4A46-ACD9-D72EF63BC00D}" type="presParOf" srcId="{8453077D-0DC8-4C19-B390-C87B0DB0B323}" destId="{3C8BC8EC-1E3B-4D8F-B1B6-E5F34EEA3B35}" srcOrd="4" destOrd="0" presId="urn:microsoft.com/office/officeart/2018/2/layout/IconVerticalSolidList"/>
    <dgm:cxn modelId="{CD55182B-65E6-4428-A55B-28A12CDBE8B9}" type="presParOf" srcId="{3C8BC8EC-1E3B-4D8F-B1B6-E5F34EEA3B35}" destId="{95A1A53D-610C-4B87-9AC2-9BC193878A90}" srcOrd="0" destOrd="0" presId="urn:microsoft.com/office/officeart/2018/2/layout/IconVerticalSolidList"/>
    <dgm:cxn modelId="{3D5B9F81-76AB-47C7-9B06-CAC07A38889F}" type="presParOf" srcId="{3C8BC8EC-1E3B-4D8F-B1B6-E5F34EEA3B35}" destId="{292635F9-E513-4E10-9BC1-3D5CDBA543BC}" srcOrd="1" destOrd="0" presId="urn:microsoft.com/office/officeart/2018/2/layout/IconVerticalSolidList"/>
    <dgm:cxn modelId="{8BF9B5C2-5D21-4118-8C1E-6C2C6D0419ED}" type="presParOf" srcId="{3C8BC8EC-1E3B-4D8F-B1B6-E5F34EEA3B35}" destId="{6F012F2D-C96E-4A6B-966C-5DEFB14EA8E8}" srcOrd="2" destOrd="0" presId="urn:microsoft.com/office/officeart/2018/2/layout/IconVerticalSolidList"/>
    <dgm:cxn modelId="{B2D7A065-23C7-4DD6-9336-F61D3047BF5D}" type="presParOf" srcId="{3C8BC8EC-1E3B-4D8F-B1B6-E5F34EEA3B35}" destId="{D18D6B34-A9A9-4A33-95B4-36EAC8DAB2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90BF27-BBF3-4CD2-9801-E7A98560626B}">
      <dsp:nvSpPr>
        <dsp:cNvPr id="0" name=""/>
        <dsp:cNvSpPr/>
      </dsp:nvSpPr>
      <dsp:spPr>
        <a:xfrm>
          <a:off x="0" y="1907"/>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7CE305-A1F3-4CEF-9FDA-4CD5C58E68C9}">
      <dsp:nvSpPr>
        <dsp:cNvPr id="0" name=""/>
        <dsp:cNvSpPr/>
      </dsp:nvSpPr>
      <dsp:spPr>
        <a:xfrm>
          <a:off x="245877" y="184791"/>
          <a:ext cx="447049" cy="447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098201-2A9D-4CA7-81FD-88804EC950F7}">
      <dsp:nvSpPr>
        <dsp:cNvPr id="0" name=""/>
        <dsp:cNvSpPr/>
      </dsp:nvSpPr>
      <dsp:spPr>
        <a:xfrm>
          <a:off x="938804" y="1907"/>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Detailed Audit of Hotel services, beverages and food </a:t>
          </a:r>
        </a:p>
      </dsp:txBody>
      <dsp:txXfrm>
        <a:off x="938804" y="1907"/>
        <a:ext cx="5649886" cy="812817"/>
      </dsp:txXfrm>
    </dsp:sp>
    <dsp:sp modelId="{9B15902B-1097-4A06-81DE-D6D5C4E7B2BE}">
      <dsp:nvSpPr>
        <dsp:cNvPr id="0" name=""/>
        <dsp:cNvSpPr/>
      </dsp:nvSpPr>
      <dsp:spPr>
        <a:xfrm>
          <a:off x="0" y="1017929"/>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417F33-3E3B-4ECF-AE4C-A563CD4E0E95}">
      <dsp:nvSpPr>
        <dsp:cNvPr id="0" name=""/>
        <dsp:cNvSpPr/>
      </dsp:nvSpPr>
      <dsp:spPr>
        <a:xfrm>
          <a:off x="245877" y="1200813"/>
          <a:ext cx="447049" cy="447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BEA5D4-3D4C-4D1A-9256-079E6B2C1CAA}">
      <dsp:nvSpPr>
        <dsp:cNvPr id="0" name=""/>
        <dsp:cNvSpPr/>
      </dsp:nvSpPr>
      <dsp:spPr>
        <a:xfrm>
          <a:off x="938804" y="1017929"/>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Evaluation of leadership and management </a:t>
          </a:r>
        </a:p>
      </dsp:txBody>
      <dsp:txXfrm>
        <a:off x="938804" y="1017929"/>
        <a:ext cx="5649886" cy="812817"/>
      </dsp:txXfrm>
    </dsp:sp>
    <dsp:sp modelId="{2070AEA8-7BC6-41F3-A523-0DE705A805C3}">
      <dsp:nvSpPr>
        <dsp:cNvPr id="0" name=""/>
        <dsp:cNvSpPr/>
      </dsp:nvSpPr>
      <dsp:spPr>
        <a:xfrm>
          <a:off x="0" y="2033951"/>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33682F-9096-4B89-92EC-5FEF94612183}">
      <dsp:nvSpPr>
        <dsp:cNvPr id="0" name=""/>
        <dsp:cNvSpPr/>
      </dsp:nvSpPr>
      <dsp:spPr>
        <a:xfrm>
          <a:off x="245877" y="2216835"/>
          <a:ext cx="447049" cy="447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22FA34-287A-4A83-8DA0-D5D9ED0568E5}">
      <dsp:nvSpPr>
        <dsp:cNvPr id="0" name=""/>
        <dsp:cNvSpPr/>
      </dsp:nvSpPr>
      <dsp:spPr>
        <a:xfrm>
          <a:off x="938804" y="2033951"/>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Regular reporting</a:t>
          </a:r>
        </a:p>
      </dsp:txBody>
      <dsp:txXfrm>
        <a:off x="938804" y="2033951"/>
        <a:ext cx="5649886" cy="812817"/>
      </dsp:txXfrm>
    </dsp:sp>
    <dsp:sp modelId="{A993CFCE-4811-482B-9D56-6692AFEEC1E6}">
      <dsp:nvSpPr>
        <dsp:cNvPr id="0" name=""/>
        <dsp:cNvSpPr/>
      </dsp:nvSpPr>
      <dsp:spPr>
        <a:xfrm>
          <a:off x="0" y="3049973"/>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5F2DB3-1FF4-43E5-A6DD-903FAA0D69EA}">
      <dsp:nvSpPr>
        <dsp:cNvPr id="0" name=""/>
        <dsp:cNvSpPr/>
      </dsp:nvSpPr>
      <dsp:spPr>
        <a:xfrm>
          <a:off x="245877" y="3232857"/>
          <a:ext cx="447049" cy="4470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1D48F1-B421-4D5A-A2CB-1DFE207BA217}">
      <dsp:nvSpPr>
        <dsp:cNvPr id="0" name=""/>
        <dsp:cNvSpPr/>
      </dsp:nvSpPr>
      <dsp:spPr>
        <a:xfrm>
          <a:off x="938804" y="3049973"/>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Details audit reports</a:t>
          </a:r>
        </a:p>
      </dsp:txBody>
      <dsp:txXfrm>
        <a:off x="938804" y="3049973"/>
        <a:ext cx="5649886" cy="812817"/>
      </dsp:txXfrm>
    </dsp:sp>
    <dsp:sp modelId="{A1B758F5-A91E-471B-AA8D-61E9BB137F41}">
      <dsp:nvSpPr>
        <dsp:cNvPr id="0" name=""/>
        <dsp:cNvSpPr/>
      </dsp:nvSpPr>
      <dsp:spPr>
        <a:xfrm>
          <a:off x="0" y="4065995"/>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FE8CC-3A49-4E6C-B0D0-928653B447D3}">
      <dsp:nvSpPr>
        <dsp:cNvPr id="0" name=""/>
        <dsp:cNvSpPr/>
      </dsp:nvSpPr>
      <dsp:spPr>
        <a:xfrm>
          <a:off x="245877" y="4248879"/>
          <a:ext cx="447049" cy="4470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66EBE-9F6D-4136-8A1D-6E71278FCF60}">
      <dsp:nvSpPr>
        <dsp:cNvPr id="0" name=""/>
        <dsp:cNvSpPr/>
      </dsp:nvSpPr>
      <dsp:spPr>
        <a:xfrm>
          <a:off x="938804" y="4065995"/>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Accurate results based on the real grounds</a:t>
          </a:r>
        </a:p>
      </dsp:txBody>
      <dsp:txXfrm>
        <a:off x="938804" y="4065995"/>
        <a:ext cx="5649886" cy="812817"/>
      </dsp:txXfrm>
    </dsp:sp>
    <dsp:sp modelId="{224C8054-AA7A-4FC5-8F73-2CD449E520E5}">
      <dsp:nvSpPr>
        <dsp:cNvPr id="0" name=""/>
        <dsp:cNvSpPr/>
      </dsp:nvSpPr>
      <dsp:spPr>
        <a:xfrm>
          <a:off x="0" y="5082017"/>
          <a:ext cx="6588691" cy="8128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FA54FA-2675-48B0-8867-CFFDFCEE791A}">
      <dsp:nvSpPr>
        <dsp:cNvPr id="0" name=""/>
        <dsp:cNvSpPr/>
      </dsp:nvSpPr>
      <dsp:spPr>
        <a:xfrm>
          <a:off x="245877" y="5264901"/>
          <a:ext cx="447049" cy="44704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71EC29-4BF5-4752-BDD2-DA1AECD67339}">
      <dsp:nvSpPr>
        <dsp:cNvPr id="0" name=""/>
        <dsp:cNvSpPr/>
      </dsp:nvSpPr>
      <dsp:spPr>
        <a:xfrm>
          <a:off x="938804" y="5082017"/>
          <a:ext cx="5649886" cy="81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023" tIns="86023" rIns="86023" bIns="86023" numCol="1" spcCol="1270" anchor="ctr" anchorCtr="0">
          <a:noAutofit/>
        </a:bodyPr>
        <a:lstStyle/>
        <a:p>
          <a:pPr marL="0" lvl="0" indent="0" algn="l" defTabSz="844550">
            <a:lnSpc>
              <a:spcPct val="90000"/>
            </a:lnSpc>
            <a:spcBef>
              <a:spcPct val="0"/>
            </a:spcBef>
            <a:spcAft>
              <a:spcPct val="35000"/>
            </a:spcAft>
            <a:buNone/>
          </a:pPr>
          <a:r>
            <a:rPr lang="en-US" sz="1900" kern="1200"/>
            <a:t>Provide suitable recommendations based on the audit report</a:t>
          </a:r>
        </a:p>
      </dsp:txBody>
      <dsp:txXfrm>
        <a:off x="938804" y="5082017"/>
        <a:ext cx="5649886" cy="8128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C5E19-DC92-48FD-9403-A059450C31A5}">
      <dsp:nvSpPr>
        <dsp:cNvPr id="0" name=""/>
        <dsp:cNvSpPr/>
      </dsp:nvSpPr>
      <dsp:spPr>
        <a:xfrm>
          <a:off x="0" y="718"/>
          <a:ext cx="6513603" cy="16811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7AE7AA-6C81-4726-8C23-7076B871F9D6}">
      <dsp:nvSpPr>
        <dsp:cNvPr id="0" name=""/>
        <dsp:cNvSpPr/>
      </dsp:nvSpPr>
      <dsp:spPr>
        <a:xfrm>
          <a:off x="508544" y="378974"/>
          <a:ext cx="924626" cy="924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7E8901-98BA-4C92-AADC-B5EE5A56D45A}">
      <dsp:nvSpPr>
        <dsp:cNvPr id="0" name=""/>
        <dsp:cNvSpPr/>
      </dsp:nvSpPr>
      <dsp:spPr>
        <a:xfrm>
          <a:off x="1941716" y="718"/>
          <a:ext cx="2931121"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Experienced team</a:t>
          </a:r>
        </a:p>
      </dsp:txBody>
      <dsp:txXfrm>
        <a:off x="1941716" y="718"/>
        <a:ext cx="2931121" cy="1681139"/>
      </dsp:txXfrm>
    </dsp:sp>
    <dsp:sp modelId="{F255BFF9-610D-4E80-86CA-D61E3C94A762}">
      <dsp:nvSpPr>
        <dsp:cNvPr id="0" name=""/>
        <dsp:cNvSpPr/>
      </dsp:nvSpPr>
      <dsp:spPr>
        <a:xfrm>
          <a:off x="4872838" y="718"/>
          <a:ext cx="1640765"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711200">
            <a:lnSpc>
              <a:spcPct val="90000"/>
            </a:lnSpc>
            <a:spcBef>
              <a:spcPct val="0"/>
            </a:spcBef>
            <a:spcAft>
              <a:spcPct val="35000"/>
            </a:spcAft>
            <a:buNone/>
          </a:pPr>
          <a:r>
            <a:rPr lang="en-US" sz="1600" kern="1200"/>
            <a:t>RSM has more than 50 years of experience in audit and consultations</a:t>
          </a:r>
        </a:p>
      </dsp:txBody>
      <dsp:txXfrm>
        <a:off x="4872838" y="718"/>
        <a:ext cx="1640765" cy="1681139"/>
      </dsp:txXfrm>
    </dsp:sp>
    <dsp:sp modelId="{A33F0528-0303-4D8F-A227-4DB817887F20}">
      <dsp:nvSpPr>
        <dsp:cNvPr id="0" name=""/>
        <dsp:cNvSpPr/>
      </dsp:nvSpPr>
      <dsp:spPr>
        <a:xfrm>
          <a:off x="0" y="2102143"/>
          <a:ext cx="6513603" cy="16811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25794C-4648-49DB-84DE-395F433EE24E}">
      <dsp:nvSpPr>
        <dsp:cNvPr id="0" name=""/>
        <dsp:cNvSpPr/>
      </dsp:nvSpPr>
      <dsp:spPr>
        <a:xfrm>
          <a:off x="508544" y="2480399"/>
          <a:ext cx="924626" cy="924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448020-1D46-41C1-ACB8-A11704BA3C31}">
      <dsp:nvSpPr>
        <dsp:cNvPr id="0" name=""/>
        <dsp:cNvSpPr/>
      </dsp:nvSpPr>
      <dsp:spPr>
        <a:xfrm>
          <a:off x="1941716" y="2102143"/>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dirty="0"/>
            <a:t>Highly professional team </a:t>
          </a:r>
        </a:p>
      </dsp:txBody>
      <dsp:txXfrm>
        <a:off x="1941716" y="2102143"/>
        <a:ext cx="4571887" cy="1681139"/>
      </dsp:txXfrm>
    </dsp:sp>
    <dsp:sp modelId="{95A1A53D-610C-4B87-9AC2-9BC193878A90}">
      <dsp:nvSpPr>
        <dsp:cNvPr id="0" name=""/>
        <dsp:cNvSpPr/>
      </dsp:nvSpPr>
      <dsp:spPr>
        <a:xfrm>
          <a:off x="0" y="4203567"/>
          <a:ext cx="6513603" cy="16811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2635F9-E513-4E10-9BC1-3D5CDBA543BC}">
      <dsp:nvSpPr>
        <dsp:cNvPr id="0" name=""/>
        <dsp:cNvSpPr/>
      </dsp:nvSpPr>
      <dsp:spPr>
        <a:xfrm>
          <a:off x="508544" y="4581824"/>
          <a:ext cx="924626" cy="924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8D6B34-A9A9-4A33-95B4-36EAC8DAB224}">
      <dsp:nvSpPr>
        <dsp:cNvPr id="0" name=""/>
        <dsp:cNvSpPr/>
      </dsp:nvSpPr>
      <dsp:spPr>
        <a:xfrm>
          <a:off x="1941716" y="4203567"/>
          <a:ext cx="4571887" cy="16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921" tIns="177921" rIns="177921" bIns="177921" numCol="1" spcCol="1270" anchor="ctr" anchorCtr="0">
          <a:noAutofit/>
        </a:bodyPr>
        <a:lstStyle/>
        <a:p>
          <a:pPr marL="0" lvl="0" indent="0" algn="l" defTabSz="1111250">
            <a:lnSpc>
              <a:spcPct val="90000"/>
            </a:lnSpc>
            <a:spcBef>
              <a:spcPct val="0"/>
            </a:spcBef>
            <a:spcAft>
              <a:spcPct val="35000"/>
            </a:spcAft>
            <a:buNone/>
          </a:pPr>
          <a:r>
            <a:rPr lang="en-US" sz="2500" kern="1200"/>
            <a:t>For reliability, the managerial staff can monitor the audit team</a:t>
          </a:r>
        </a:p>
      </dsp:txBody>
      <dsp:txXfrm>
        <a:off x="1941716" y="4203567"/>
        <a:ext cx="4571887" cy="16811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FC0650-19A5-4E85-B319-87652DE629C7}" type="datetimeFigureOut">
              <a:rPr lang="en-PK" smtClean="0"/>
              <a:t>08/06/2020</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665D85-3A85-4533-88F2-E566E80AF927}" type="slidenum">
              <a:rPr lang="en-PK" smtClean="0"/>
              <a:t>‹#›</a:t>
            </a:fld>
            <a:endParaRPr lang="en-PK"/>
          </a:p>
        </p:txBody>
      </p:sp>
    </p:spTree>
    <p:extLst>
      <p:ext uri="{BB962C8B-B14F-4D97-AF65-F5344CB8AC3E}">
        <p14:creationId xmlns:p14="http://schemas.microsoft.com/office/powerpoint/2010/main" val="3394089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Thames River and Windsor Castles are the famous tourists’ spots in Slough that attracts number of visitors and tourist</a:t>
            </a:r>
          </a:p>
          <a:p>
            <a:r>
              <a:rPr lang="en-US" sz="1200" kern="1200" dirty="0">
                <a:solidFill>
                  <a:schemeClr val="tx1"/>
                </a:solidFill>
                <a:effectLst/>
                <a:latin typeface="+mn-lt"/>
                <a:ea typeface="+mn-ea"/>
                <a:cs typeface="+mn-cs"/>
              </a:rPr>
              <a:t>In total, the hotel has 382 renovated rooms from 2008.</a:t>
            </a:r>
            <a:endParaRPr lang="en-PK" dirty="0"/>
          </a:p>
        </p:txBody>
      </p:sp>
      <p:sp>
        <p:nvSpPr>
          <p:cNvPr id="4" name="Slide Number Placeholder 3"/>
          <p:cNvSpPr>
            <a:spLocks noGrp="1"/>
          </p:cNvSpPr>
          <p:nvPr>
            <p:ph type="sldNum" sz="quarter" idx="5"/>
          </p:nvPr>
        </p:nvSpPr>
        <p:spPr/>
        <p:txBody>
          <a:bodyPr/>
          <a:lstStyle/>
          <a:p>
            <a:fld id="{BD665D85-3A85-4533-88F2-E566E80AF927}" type="slidenum">
              <a:rPr lang="en-PK" smtClean="0"/>
              <a:t>3</a:t>
            </a:fld>
            <a:endParaRPr lang="en-PK"/>
          </a:p>
        </p:txBody>
      </p:sp>
    </p:spTree>
    <p:extLst>
      <p:ext uri="{BB962C8B-B14F-4D97-AF65-F5344CB8AC3E}">
        <p14:creationId xmlns:p14="http://schemas.microsoft.com/office/powerpoint/2010/main" val="188178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2618-0F42-4B02-98BC-7B289352AB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D36D9904-4E87-4461-ADE4-2EAE5F6A72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5A37C246-ACCF-4124-842F-13ADCC9C73A9}"/>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5" name="Footer Placeholder 4">
            <a:extLst>
              <a:ext uri="{FF2B5EF4-FFF2-40B4-BE49-F238E27FC236}">
                <a16:creationId xmlns:a16="http://schemas.microsoft.com/office/drawing/2014/main" id="{1EDAD416-3262-4DB4-AD37-6E843DB24F05}"/>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07ABAA10-4A47-4363-A24C-2EBE55B6EA2E}"/>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4053158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5322-A214-40A9-BBCA-2A45B21D23D0}"/>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BACE714B-EC62-437E-BE2C-FFAEE6F7E5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C0EFA175-445B-433D-9717-DD8E66B7759A}"/>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5" name="Footer Placeholder 4">
            <a:extLst>
              <a:ext uri="{FF2B5EF4-FFF2-40B4-BE49-F238E27FC236}">
                <a16:creationId xmlns:a16="http://schemas.microsoft.com/office/drawing/2014/main" id="{6084B142-1331-410C-87DE-005AC124958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321D5C38-1687-412D-BF5C-EDBCE4988EF5}"/>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2263353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42CC3-A8BB-4E02-A82D-B161F34262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35AD364A-ADA2-41CF-B789-81D444547F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D12703-6860-4B1E-BBE5-5895160A3DC9}"/>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5" name="Footer Placeholder 4">
            <a:extLst>
              <a:ext uri="{FF2B5EF4-FFF2-40B4-BE49-F238E27FC236}">
                <a16:creationId xmlns:a16="http://schemas.microsoft.com/office/drawing/2014/main" id="{D02575F3-3B61-4413-AB42-437B97502EDA}"/>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1DB4518D-33DB-43A2-859D-C475E93066BE}"/>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3014428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BCEFE-7A8D-48F5-873F-AE01F6E45442}"/>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82DAC81C-1EDC-49FB-8DD6-A5A9750428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CA706195-4E34-40AB-AA37-0EF4A5B14B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DB98390D-3C4E-4C1B-873E-A5A32EB128E0}"/>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6" name="Footer Placeholder 5">
            <a:extLst>
              <a:ext uri="{FF2B5EF4-FFF2-40B4-BE49-F238E27FC236}">
                <a16:creationId xmlns:a16="http://schemas.microsoft.com/office/drawing/2014/main" id="{B9A697C1-9D99-4758-B806-FE83B8B709FA}"/>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8585D1A0-12AB-477F-83BA-3A8E2DAB3D5E}"/>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346698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24477-224B-434B-B1D9-252CBE283838}"/>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206544EE-1CDB-48BF-9E1F-3A32C01666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762F3B-E390-4A7E-88E6-C12C17F462D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AE0A9F13-BE6B-4DFB-B6E9-9A6E4313EF9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B250AB-8D1E-404B-8DEF-452610672E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385081DA-ADD0-4DE5-9DBB-1899A707EA7C}"/>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8" name="Footer Placeholder 7">
            <a:extLst>
              <a:ext uri="{FF2B5EF4-FFF2-40B4-BE49-F238E27FC236}">
                <a16:creationId xmlns:a16="http://schemas.microsoft.com/office/drawing/2014/main" id="{521F7876-CEC0-4F6D-8F73-847886D73AB9}"/>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A5B9D689-534E-4275-9E1F-14613605144F}"/>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2072686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2F8E-BDF8-41DD-82C8-E688B59F03EF}"/>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E0F4D691-5BB7-4627-8F41-B6A846567A77}"/>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4" name="Footer Placeholder 3">
            <a:extLst>
              <a:ext uri="{FF2B5EF4-FFF2-40B4-BE49-F238E27FC236}">
                <a16:creationId xmlns:a16="http://schemas.microsoft.com/office/drawing/2014/main" id="{DD16573D-5C91-4471-8476-35C466D36027}"/>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73CD92C2-E817-4C9F-9FCC-40F086D71B7A}"/>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3888687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7A27C7-882E-4060-973A-D165A42A59DF}"/>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3" name="Footer Placeholder 2">
            <a:extLst>
              <a:ext uri="{FF2B5EF4-FFF2-40B4-BE49-F238E27FC236}">
                <a16:creationId xmlns:a16="http://schemas.microsoft.com/office/drawing/2014/main" id="{A6B50616-A81A-456A-8713-55714372A0B2}"/>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2193EB1F-4EDF-422C-A9E9-FF86AD509F4C}"/>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3701174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1A2E5-4E1E-4948-824D-CF9B5F1B74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CEFFF875-3111-4389-9B13-FCE4457D36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A9953741-F31D-436A-8192-0C2C00510F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423D70-6FB7-418C-A4C6-640A2704ADC7}"/>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6" name="Footer Placeholder 5">
            <a:extLst>
              <a:ext uri="{FF2B5EF4-FFF2-40B4-BE49-F238E27FC236}">
                <a16:creationId xmlns:a16="http://schemas.microsoft.com/office/drawing/2014/main" id="{71AAA6BD-45CF-4E0A-93D0-B2E1BDA33BF5}"/>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A3D7D630-D5D8-428E-AB79-19E662C54465}"/>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1602601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F8B4-7E4E-4765-A65E-79CDA7A0B5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CC9F1B2D-81DD-43B4-B382-896DD7301E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D8A40D40-395C-4345-8057-52FB084657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BE52E9-8F12-43CF-9895-83082E385503}"/>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6" name="Footer Placeholder 5">
            <a:extLst>
              <a:ext uri="{FF2B5EF4-FFF2-40B4-BE49-F238E27FC236}">
                <a16:creationId xmlns:a16="http://schemas.microsoft.com/office/drawing/2014/main" id="{FD17D5E9-02D0-46D3-BEBC-1826DFEB746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AEC22AFD-6DED-4FA8-B72A-DD4DC9E4B6CC}"/>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1436129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CE8E6-1689-45F2-9CEF-7A12CBE7A656}"/>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6C5DB32A-60E2-432E-BEF6-756D95B372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6E9FA64-A80B-44DF-B585-4541CBF4CE1C}"/>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5" name="Footer Placeholder 4">
            <a:extLst>
              <a:ext uri="{FF2B5EF4-FFF2-40B4-BE49-F238E27FC236}">
                <a16:creationId xmlns:a16="http://schemas.microsoft.com/office/drawing/2014/main" id="{091D43C4-A20E-408D-BD04-52F09FF0AB16}"/>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537C7D22-79A4-4E9F-8F78-F595FCBCD722}"/>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3271611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1303A1-B148-48B6-BC97-19FEF148ED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0A34851D-E1B3-47EB-8DDB-484147D080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EE560091-C2F1-4554-A465-09200AF63708}"/>
              </a:ext>
            </a:extLst>
          </p:cNvPr>
          <p:cNvSpPr>
            <a:spLocks noGrp="1"/>
          </p:cNvSpPr>
          <p:nvPr>
            <p:ph type="dt" sz="half" idx="10"/>
          </p:nvPr>
        </p:nvSpPr>
        <p:spPr/>
        <p:txBody>
          <a:bodyPr/>
          <a:lstStyle/>
          <a:p>
            <a:fld id="{67E38078-E219-4A4A-9CEF-B75A62BAF2F3}" type="datetimeFigureOut">
              <a:rPr lang="en-PK" smtClean="0"/>
              <a:t>08/06/2020</a:t>
            </a:fld>
            <a:endParaRPr lang="en-PK"/>
          </a:p>
        </p:txBody>
      </p:sp>
      <p:sp>
        <p:nvSpPr>
          <p:cNvPr id="5" name="Footer Placeholder 4">
            <a:extLst>
              <a:ext uri="{FF2B5EF4-FFF2-40B4-BE49-F238E27FC236}">
                <a16:creationId xmlns:a16="http://schemas.microsoft.com/office/drawing/2014/main" id="{ADA6BCF6-8284-4464-B612-DBBEAD28E60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1DB7E16-95AF-44EE-B216-ABBDE1659C55}"/>
              </a:ext>
            </a:extLst>
          </p:cNvPr>
          <p:cNvSpPr>
            <a:spLocks noGrp="1"/>
          </p:cNvSpPr>
          <p:nvPr>
            <p:ph type="sldNum" sz="quarter" idx="12"/>
          </p:nvPr>
        </p:nvSpPr>
        <p:spPr/>
        <p:txBody>
          <a:bodyPr/>
          <a:lstStyle/>
          <a:p>
            <a:fld id="{5EECB029-69F1-4A48-867D-98833FE63CA7}" type="slidenum">
              <a:rPr lang="en-PK" smtClean="0"/>
              <a:t>‹#›</a:t>
            </a:fld>
            <a:endParaRPr lang="en-PK"/>
          </a:p>
        </p:txBody>
      </p:sp>
    </p:spTree>
    <p:extLst>
      <p:ext uri="{BB962C8B-B14F-4D97-AF65-F5344CB8AC3E}">
        <p14:creationId xmlns:p14="http://schemas.microsoft.com/office/powerpoint/2010/main" val="4116155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A1B581-0C14-46AE-8AE3-8DBD0A5B57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BD3BCB7B-00D0-4B79-A753-0384B9DF04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22AB19D1-55C8-4C09-B01A-7C4F01A056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E38078-E219-4A4A-9CEF-B75A62BAF2F3}" type="datetimeFigureOut">
              <a:rPr lang="en-PK" smtClean="0"/>
              <a:t>08/06/2020</a:t>
            </a:fld>
            <a:endParaRPr lang="en-PK"/>
          </a:p>
        </p:txBody>
      </p:sp>
      <p:sp>
        <p:nvSpPr>
          <p:cNvPr id="5" name="Footer Placeholder 4">
            <a:extLst>
              <a:ext uri="{FF2B5EF4-FFF2-40B4-BE49-F238E27FC236}">
                <a16:creationId xmlns:a16="http://schemas.microsoft.com/office/drawing/2014/main" id="{9D9B2638-9047-4631-B81C-49C65AF636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46293E56-CA91-4D8A-B03C-DC57CE1EE4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ECB029-69F1-4A48-867D-98833FE63CA7}" type="slidenum">
              <a:rPr lang="en-PK" smtClean="0"/>
              <a:t>‹#›</a:t>
            </a:fld>
            <a:endParaRPr lang="en-PK"/>
          </a:p>
        </p:txBody>
      </p:sp>
    </p:spTree>
    <p:extLst>
      <p:ext uri="{BB962C8B-B14F-4D97-AF65-F5344CB8AC3E}">
        <p14:creationId xmlns:p14="http://schemas.microsoft.com/office/powerpoint/2010/main" val="3421480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B45B97-B313-4419-A043-994F4303CD55}"/>
              </a:ext>
            </a:extLst>
          </p:cNvPr>
          <p:cNvSpPr>
            <a:spLocks noGrp="1"/>
          </p:cNvSpPr>
          <p:nvPr>
            <p:ph type="ctrTitle"/>
          </p:nvPr>
        </p:nvSpPr>
        <p:spPr>
          <a:xfrm>
            <a:off x="0" y="1122361"/>
            <a:ext cx="10668000" cy="2933185"/>
          </a:xfrm>
        </p:spPr>
        <p:txBody>
          <a:bodyPr>
            <a:normAutofit/>
          </a:bodyPr>
          <a:lstStyle/>
          <a:p>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H&amp;S/</a:t>
            </a:r>
            <a:r>
              <a:rPr lang="en-US" sz="3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ManG</a:t>
            </a:r>
            <a:r>
              <a:rPr lang="en-US" sz="3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-LTD</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PK" dirty="0">
              <a:solidFill>
                <a:srgbClr val="FFFFFF"/>
              </a:solidFill>
            </a:endParaRPr>
          </a:p>
        </p:txBody>
      </p:sp>
      <p:sp>
        <p:nvSpPr>
          <p:cNvPr id="3" name="Subtitle 2">
            <a:extLst>
              <a:ext uri="{FF2B5EF4-FFF2-40B4-BE49-F238E27FC236}">
                <a16:creationId xmlns:a16="http://schemas.microsoft.com/office/drawing/2014/main" id="{3F1623D0-E197-486E-989E-7F427A7A0CF5}"/>
              </a:ext>
            </a:extLst>
          </p:cNvPr>
          <p:cNvSpPr>
            <a:spLocks noGrp="1"/>
          </p:cNvSpPr>
          <p:nvPr>
            <p:ph type="subTitle" idx="1"/>
          </p:nvPr>
        </p:nvSpPr>
        <p:spPr>
          <a:xfrm>
            <a:off x="1524000" y="4159404"/>
            <a:ext cx="9144000" cy="1425470"/>
          </a:xfrm>
        </p:spPr>
        <p:txBody>
          <a:bodyPr>
            <a:normAutofit/>
          </a:bodyPr>
          <a:lstStyle/>
          <a:p>
            <a:r>
              <a:rPr lang="en-US" dirty="0">
                <a:solidFill>
                  <a:srgbClr val="FFFFFF"/>
                </a:solidFill>
              </a:rPr>
              <a:t>Hasan Mangov-1815075</a:t>
            </a:r>
          </a:p>
          <a:p>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Project Initiation Document </a:t>
            </a:r>
          </a:p>
          <a:p>
            <a:r>
              <a:rPr lang="en-US" sz="1800" b="1" dirty="0">
                <a:latin typeface="Times New Roman" panose="02020603050405020304" pitchFamily="18" charset="0"/>
                <a:ea typeface="Calibri" panose="020F0502020204030204" pitchFamily="34" charset="0"/>
                <a:cs typeface="Times New Roman" panose="02020603050405020304" pitchFamily="18" charset="0"/>
              </a:rPr>
              <a:t>UWTSD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solidFill>
                <a:srgbClr val="FFFFFF"/>
              </a:solidFill>
            </a:endParaRPr>
          </a:p>
        </p:txBody>
      </p:sp>
      <p:sp>
        <p:nvSpPr>
          <p:cNvPr id="4" name="Rectangle 2">
            <a:extLst>
              <a:ext uri="{FF2B5EF4-FFF2-40B4-BE49-F238E27FC236}">
                <a16:creationId xmlns:a16="http://schemas.microsoft.com/office/drawing/2014/main" id="{E9BCFB9E-6D54-4256-9437-480CFC71BA7F}"/>
              </a:ext>
            </a:extLst>
          </p:cNvPr>
          <p:cNvSpPr>
            <a:spLocks noChangeArrowheads="1"/>
          </p:cNvSpPr>
          <p:nvPr/>
        </p:nvSpPr>
        <p:spPr bwMode="auto">
          <a:xfrm>
            <a:off x="-1980773" y="0"/>
            <a:ext cx="1417277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7" name="Picture 6">
            <a:extLst>
              <a:ext uri="{FF2B5EF4-FFF2-40B4-BE49-F238E27FC236}">
                <a16:creationId xmlns:a16="http://schemas.microsoft.com/office/drawing/2014/main" id="{769F19A6-9027-493E-8F96-BD6EFE59382B}"/>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014076"/>
            <a:ext cx="3826412" cy="3149754"/>
          </a:xfrm>
          <a:prstGeom prst="rect">
            <a:avLst/>
          </a:prstGeom>
          <a:noFill/>
          <a:ln>
            <a:noFill/>
          </a:ln>
          <a:effectLst>
            <a:outerShdw blurRad="50800" dist="38100" dir="16200000" rotWithShape="0">
              <a:prstClr val="black">
                <a:alpha val="40000"/>
              </a:prstClr>
            </a:outerShdw>
          </a:effectLst>
        </p:spPr>
      </p:pic>
    </p:spTree>
    <p:extLst>
      <p:ext uri="{BB962C8B-B14F-4D97-AF65-F5344CB8AC3E}">
        <p14:creationId xmlns:p14="http://schemas.microsoft.com/office/powerpoint/2010/main" val="402955209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8F9B28A-B67D-4BCB-9207-3C2D28FAE87A}"/>
              </a:ext>
            </a:extLst>
          </p:cNvPr>
          <p:cNvSpPr>
            <a:spLocks noGrp="1"/>
          </p:cNvSpPr>
          <p:nvPr>
            <p:ph type="title"/>
          </p:nvPr>
        </p:nvSpPr>
        <p:spPr>
          <a:xfrm>
            <a:off x="6094105" y="802955"/>
            <a:ext cx="4977976" cy="1454051"/>
          </a:xfrm>
        </p:spPr>
        <p:txBody>
          <a:bodyPr>
            <a:normAutofit/>
          </a:bodyPr>
          <a:lstStyle/>
          <a:p>
            <a:r>
              <a:rPr lang="en-US">
                <a:solidFill>
                  <a:srgbClr val="000000"/>
                </a:solidFill>
              </a:rPr>
              <a:t>Marriot International</a:t>
            </a:r>
            <a:endParaRPr lang="en-PK">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drawing, plate&#10;&#10;Description automatically generated">
            <a:extLst>
              <a:ext uri="{FF2B5EF4-FFF2-40B4-BE49-F238E27FC236}">
                <a16:creationId xmlns:a16="http://schemas.microsoft.com/office/drawing/2014/main" id="{FE63C080-6CA9-4660-A59A-048DB93210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349" y="2872603"/>
            <a:ext cx="3661831" cy="1132992"/>
          </a:xfrm>
          <a:prstGeom prst="rect">
            <a:avLst/>
          </a:prstGeom>
        </p:spPr>
      </p:pic>
      <p:sp>
        <p:nvSpPr>
          <p:cNvPr id="3" name="Content Placeholder 2">
            <a:extLst>
              <a:ext uri="{FF2B5EF4-FFF2-40B4-BE49-F238E27FC236}">
                <a16:creationId xmlns:a16="http://schemas.microsoft.com/office/drawing/2014/main" id="{81DEF231-82E8-402F-8C0A-7433086D47A0}"/>
              </a:ext>
            </a:extLst>
          </p:cNvPr>
          <p:cNvSpPr>
            <a:spLocks noGrp="1"/>
          </p:cNvSpPr>
          <p:nvPr>
            <p:ph idx="1"/>
          </p:nvPr>
        </p:nvSpPr>
        <p:spPr>
          <a:xfrm>
            <a:off x="6090574" y="2421682"/>
            <a:ext cx="4977578" cy="3639289"/>
          </a:xfrm>
        </p:spPr>
        <p:txBody>
          <a:bodyPr anchor="ctr">
            <a:normAutofit/>
          </a:bodyPr>
          <a:lstStyle/>
          <a:p>
            <a:r>
              <a:rPr lang="en-US" sz="2000">
                <a:solidFill>
                  <a:srgbClr val="000000"/>
                </a:solidFill>
              </a:rPr>
              <a:t>Operating from last 92 years</a:t>
            </a:r>
          </a:p>
          <a:p>
            <a:r>
              <a:rPr lang="en-US" sz="2000">
                <a:solidFill>
                  <a:srgbClr val="000000"/>
                </a:solidFill>
              </a:rPr>
              <a:t>Operating in nearly 134 countries </a:t>
            </a:r>
          </a:p>
          <a:p>
            <a:r>
              <a:rPr lang="en-US" sz="2000">
                <a:solidFill>
                  <a:srgbClr val="000000"/>
                </a:solidFill>
              </a:rPr>
              <a:t>Own about 7400 properties</a:t>
            </a:r>
          </a:p>
          <a:p>
            <a:r>
              <a:rPr lang="en-US" sz="2000">
                <a:solidFill>
                  <a:srgbClr val="000000"/>
                </a:solidFill>
              </a:rPr>
              <a:t>Well-known brand with high market positioning</a:t>
            </a:r>
            <a:endParaRPr lang="en-PK" sz="2000">
              <a:solidFill>
                <a:srgbClr val="000000"/>
              </a:solidFill>
            </a:endParaRPr>
          </a:p>
        </p:txBody>
      </p:sp>
    </p:spTree>
    <p:extLst>
      <p:ext uri="{BB962C8B-B14F-4D97-AF65-F5344CB8AC3E}">
        <p14:creationId xmlns:p14="http://schemas.microsoft.com/office/powerpoint/2010/main" val="25128582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1E7EDE-CB4A-402F-B0FB-8640C3589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5E392C-A8D2-4391-8D12-1B9A43C2F4B7}"/>
              </a:ext>
            </a:extLst>
          </p:cNvPr>
          <p:cNvSpPr>
            <a:spLocks noGrp="1"/>
          </p:cNvSpPr>
          <p:nvPr>
            <p:ph type="title"/>
          </p:nvPr>
        </p:nvSpPr>
        <p:spPr>
          <a:xfrm>
            <a:off x="1316791" y="1005303"/>
            <a:ext cx="2032490" cy="4427309"/>
          </a:xfrm>
        </p:spPr>
        <p:txBody>
          <a:bodyPr>
            <a:normAutofit/>
          </a:bodyPr>
          <a:lstStyle/>
          <a:p>
            <a:r>
              <a:rPr lang="en-US" sz="2800">
                <a:solidFill>
                  <a:schemeClr val="bg1"/>
                </a:solidFill>
              </a:rPr>
              <a:t>Windsor Marriott Hotel</a:t>
            </a:r>
            <a:endParaRPr lang="en-PK" sz="2800">
              <a:solidFill>
                <a:schemeClr val="bg1"/>
              </a:solidFill>
            </a:endParaRPr>
          </a:p>
        </p:txBody>
      </p:sp>
      <p:sp>
        <p:nvSpPr>
          <p:cNvPr id="3" name="Content Placeholder 2">
            <a:extLst>
              <a:ext uri="{FF2B5EF4-FFF2-40B4-BE49-F238E27FC236}">
                <a16:creationId xmlns:a16="http://schemas.microsoft.com/office/drawing/2014/main" id="{C8A64055-0BA0-4FBC-A619-EEDD9C9C4CFC}"/>
              </a:ext>
            </a:extLst>
          </p:cNvPr>
          <p:cNvSpPr>
            <a:spLocks noGrp="1"/>
          </p:cNvSpPr>
          <p:nvPr>
            <p:ph idx="1"/>
          </p:nvPr>
        </p:nvSpPr>
        <p:spPr>
          <a:xfrm>
            <a:off x="5336498" y="1288934"/>
            <a:ext cx="5801194" cy="4280132"/>
          </a:xfrm>
        </p:spPr>
        <p:txBody>
          <a:bodyPr anchor="ctr">
            <a:normAutofit/>
          </a:bodyPr>
          <a:lstStyle/>
          <a:p>
            <a:r>
              <a:rPr lang="en-US" sz="1900"/>
              <a:t>Located in Slough, United Kingdom</a:t>
            </a:r>
          </a:p>
          <a:p>
            <a:r>
              <a:rPr lang="en-US" sz="1900"/>
              <a:t>Closer to the Heathrow airport</a:t>
            </a:r>
          </a:p>
          <a:p>
            <a:r>
              <a:rPr lang="en-US" sz="1900"/>
              <a:t>Closer to tourist spots</a:t>
            </a:r>
          </a:p>
          <a:p>
            <a:pPr lvl="1"/>
            <a:r>
              <a:rPr lang="en-US" sz="1900"/>
              <a:t>Thames River </a:t>
            </a:r>
          </a:p>
          <a:p>
            <a:pPr lvl="1"/>
            <a:r>
              <a:rPr lang="en-US" sz="1900"/>
              <a:t>Windsor Castles  </a:t>
            </a:r>
          </a:p>
          <a:p>
            <a:r>
              <a:rPr lang="en-US" sz="1900"/>
              <a:t>provides </a:t>
            </a:r>
          </a:p>
          <a:p>
            <a:pPr lvl="1"/>
            <a:r>
              <a:rPr lang="en-US" sz="1900"/>
              <a:t>spacious rooms</a:t>
            </a:r>
          </a:p>
          <a:p>
            <a:pPr lvl="1"/>
            <a:r>
              <a:rPr lang="en-US" sz="1900"/>
              <a:t>smart televisions</a:t>
            </a:r>
          </a:p>
          <a:p>
            <a:pPr lvl="1"/>
            <a:r>
              <a:rPr lang="en-US" sz="1900"/>
              <a:t>well equipped gymnasium</a:t>
            </a:r>
          </a:p>
          <a:p>
            <a:pPr lvl="1"/>
            <a:r>
              <a:rPr lang="en-US" sz="1900"/>
              <a:t>Internet services</a:t>
            </a:r>
          </a:p>
          <a:p>
            <a:pPr lvl="1"/>
            <a:r>
              <a:rPr lang="en-US" sz="1900"/>
              <a:t>Leisure clubs </a:t>
            </a:r>
          </a:p>
          <a:p>
            <a:r>
              <a:rPr lang="en-US" sz="1900"/>
              <a:t>has 382 renovated rooms </a:t>
            </a:r>
            <a:endParaRPr lang="en-PK" sz="1900"/>
          </a:p>
        </p:txBody>
      </p:sp>
      <p:sp>
        <p:nvSpPr>
          <p:cNvPr id="12" name="Rectangle 11">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580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68CBFA-6323-422E-9DAB-8D1B2DE915D9}"/>
              </a:ext>
            </a:extLst>
          </p:cNvPr>
          <p:cNvSpPr>
            <a:spLocks noGrp="1"/>
          </p:cNvSpPr>
          <p:nvPr>
            <p:ph type="title"/>
          </p:nvPr>
        </p:nvSpPr>
        <p:spPr>
          <a:xfrm>
            <a:off x="6094105" y="802955"/>
            <a:ext cx="4977976" cy="1454051"/>
          </a:xfrm>
        </p:spPr>
        <p:txBody>
          <a:bodyPr>
            <a:normAutofit/>
          </a:bodyPr>
          <a:lstStyle/>
          <a:p>
            <a:r>
              <a:rPr lang="en-US">
                <a:solidFill>
                  <a:srgbClr val="000000"/>
                </a:solidFill>
              </a:rPr>
              <a:t>WHO are we</a:t>
            </a:r>
            <a:endParaRPr lang="en-PK">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drawing&#10;&#10;Description automatically generated">
            <a:extLst>
              <a:ext uri="{FF2B5EF4-FFF2-40B4-BE49-F238E27FC236}">
                <a16:creationId xmlns:a16="http://schemas.microsoft.com/office/drawing/2014/main" id="{8456B617-BA35-4674-AAD7-D16413B047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349" y="2523642"/>
            <a:ext cx="3661831" cy="1830915"/>
          </a:xfrm>
          <a:prstGeom prst="rect">
            <a:avLst/>
          </a:prstGeom>
        </p:spPr>
      </p:pic>
      <p:sp>
        <p:nvSpPr>
          <p:cNvPr id="3" name="Content Placeholder 2">
            <a:extLst>
              <a:ext uri="{FF2B5EF4-FFF2-40B4-BE49-F238E27FC236}">
                <a16:creationId xmlns:a16="http://schemas.microsoft.com/office/drawing/2014/main" id="{6132D832-F007-4446-8629-5DC3CB4B59D3}"/>
              </a:ext>
            </a:extLst>
          </p:cNvPr>
          <p:cNvSpPr>
            <a:spLocks noGrp="1"/>
          </p:cNvSpPr>
          <p:nvPr>
            <p:ph idx="1"/>
          </p:nvPr>
        </p:nvSpPr>
        <p:spPr>
          <a:xfrm>
            <a:off x="6090574" y="2421682"/>
            <a:ext cx="4977578" cy="3639289"/>
          </a:xfrm>
        </p:spPr>
        <p:txBody>
          <a:bodyPr anchor="ctr">
            <a:normAutofit/>
          </a:bodyPr>
          <a:lstStyle/>
          <a:p>
            <a:r>
              <a:rPr lang="en-US" sz="2000">
                <a:solidFill>
                  <a:srgbClr val="000000"/>
                </a:solidFill>
              </a:rPr>
              <a:t>RSM-UK</a:t>
            </a:r>
          </a:p>
          <a:p>
            <a:r>
              <a:rPr lang="en-US" sz="2000">
                <a:solidFill>
                  <a:srgbClr val="000000"/>
                </a:solidFill>
              </a:rPr>
              <a:t>RSM international operating from 1964.</a:t>
            </a:r>
          </a:p>
          <a:p>
            <a:r>
              <a:rPr lang="en-US" sz="2000">
                <a:solidFill>
                  <a:srgbClr val="000000"/>
                </a:solidFill>
              </a:rPr>
              <a:t>Highly experienced team </a:t>
            </a:r>
          </a:p>
          <a:p>
            <a:r>
              <a:rPr lang="en-US" sz="2000">
                <a:solidFill>
                  <a:srgbClr val="000000"/>
                </a:solidFill>
              </a:rPr>
              <a:t>12 weeks audit</a:t>
            </a:r>
          </a:p>
          <a:p>
            <a:pPr lvl="1"/>
            <a:r>
              <a:rPr lang="en-US" sz="2000">
                <a:solidFill>
                  <a:srgbClr val="000000"/>
                </a:solidFill>
              </a:rPr>
              <a:t>Involving a consulting team of 4 members</a:t>
            </a:r>
          </a:p>
          <a:p>
            <a:pPr marL="457200" lvl="1" indent="0">
              <a:buNone/>
            </a:pPr>
            <a:endParaRPr lang="en-PK" sz="2000">
              <a:solidFill>
                <a:srgbClr val="000000"/>
              </a:solidFill>
            </a:endParaRPr>
          </a:p>
        </p:txBody>
      </p:sp>
    </p:spTree>
    <p:extLst>
      <p:ext uri="{BB962C8B-B14F-4D97-AF65-F5344CB8AC3E}">
        <p14:creationId xmlns:p14="http://schemas.microsoft.com/office/powerpoint/2010/main" val="2431170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1E7EDE-CB4A-402F-B0FB-8640C3589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87A27-47D1-432B-BEE0-4B2897D3A930}"/>
              </a:ext>
            </a:extLst>
          </p:cNvPr>
          <p:cNvSpPr>
            <a:spLocks noGrp="1"/>
          </p:cNvSpPr>
          <p:nvPr>
            <p:ph type="title"/>
          </p:nvPr>
        </p:nvSpPr>
        <p:spPr>
          <a:xfrm>
            <a:off x="1316791" y="1005303"/>
            <a:ext cx="2032490" cy="4427309"/>
          </a:xfrm>
        </p:spPr>
        <p:txBody>
          <a:bodyPr>
            <a:normAutofit/>
          </a:bodyPr>
          <a:lstStyle/>
          <a:p>
            <a:r>
              <a:rPr lang="en-US" sz="2800">
                <a:solidFill>
                  <a:schemeClr val="bg1"/>
                </a:solidFill>
              </a:rPr>
              <a:t>Project Objective</a:t>
            </a:r>
            <a:endParaRPr lang="en-PK" sz="2800">
              <a:solidFill>
                <a:schemeClr val="bg1"/>
              </a:solidFill>
            </a:endParaRPr>
          </a:p>
        </p:txBody>
      </p:sp>
      <p:sp>
        <p:nvSpPr>
          <p:cNvPr id="3" name="Content Placeholder 2">
            <a:extLst>
              <a:ext uri="{FF2B5EF4-FFF2-40B4-BE49-F238E27FC236}">
                <a16:creationId xmlns:a16="http://schemas.microsoft.com/office/drawing/2014/main" id="{7D9CFC24-0CD1-4D25-8E6F-259D13530283}"/>
              </a:ext>
            </a:extLst>
          </p:cNvPr>
          <p:cNvSpPr>
            <a:spLocks noGrp="1"/>
          </p:cNvSpPr>
          <p:nvPr>
            <p:ph idx="1"/>
          </p:nvPr>
        </p:nvSpPr>
        <p:spPr>
          <a:xfrm>
            <a:off x="5336498" y="1288934"/>
            <a:ext cx="5801194" cy="4280132"/>
          </a:xfrm>
        </p:spPr>
        <p:txBody>
          <a:bodyPr anchor="ctr">
            <a:normAutofit/>
          </a:bodyPr>
          <a:lstStyle/>
          <a:p>
            <a:r>
              <a:rPr lang="en-US" sz="2000"/>
              <a:t>conduct a audit of the Windsor Marriot Hotel</a:t>
            </a:r>
          </a:p>
          <a:p>
            <a:r>
              <a:rPr lang="en-US" sz="2000"/>
              <a:t>Analyze</a:t>
            </a:r>
          </a:p>
          <a:p>
            <a:pPr lvl="1"/>
            <a:r>
              <a:rPr lang="en-US" sz="2000"/>
              <a:t>Operation management</a:t>
            </a:r>
          </a:p>
          <a:p>
            <a:pPr lvl="1"/>
            <a:r>
              <a:rPr lang="en-US" sz="2000"/>
              <a:t>Crisis management</a:t>
            </a:r>
          </a:p>
          <a:p>
            <a:pPr lvl="1"/>
            <a:r>
              <a:rPr lang="en-US" sz="2000"/>
              <a:t>Risk analysis</a:t>
            </a:r>
          </a:p>
          <a:p>
            <a:pPr lvl="1"/>
            <a:r>
              <a:rPr lang="en-US" sz="2000"/>
              <a:t>Technological Adoptations</a:t>
            </a:r>
          </a:p>
          <a:p>
            <a:pPr lvl="1"/>
            <a:r>
              <a:rPr lang="en-US" sz="2000"/>
              <a:t>Management during COVID 19</a:t>
            </a:r>
          </a:p>
          <a:p>
            <a:pPr marL="914400" lvl="2" indent="0">
              <a:buNone/>
            </a:pPr>
            <a:endParaRPr lang="en-US" dirty="0"/>
          </a:p>
          <a:p>
            <a:endParaRPr lang="en-PK" sz="2000"/>
          </a:p>
        </p:txBody>
      </p:sp>
      <p:sp>
        <p:nvSpPr>
          <p:cNvPr id="12" name="Rectangle 11">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33609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AE3EF-DFFF-4113-A78D-3237D71999F7}"/>
              </a:ext>
            </a:extLst>
          </p:cNvPr>
          <p:cNvSpPr>
            <a:spLocks noGrp="1"/>
          </p:cNvSpPr>
          <p:nvPr>
            <p:ph type="title"/>
          </p:nvPr>
        </p:nvSpPr>
        <p:spPr>
          <a:xfrm>
            <a:off x="594360" y="637125"/>
            <a:ext cx="3802276" cy="5256371"/>
          </a:xfrm>
        </p:spPr>
        <p:txBody>
          <a:bodyPr>
            <a:normAutofit/>
          </a:bodyPr>
          <a:lstStyle/>
          <a:p>
            <a:r>
              <a:rPr lang="en-US" sz="4800"/>
              <a:t>Deliverables</a:t>
            </a:r>
            <a:endParaRPr lang="en-PK" sz="4800"/>
          </a:p>
        </p:txBody>
      </p:sp>
      <p:graphicFrame>
        <p:nvGraphicFramePr>
          <p:cNvPr id="16" name="Content Placeholder 2">
            <a:extLst>
              <a:ext uri="{FF2B5EF4-FFF2-40B4-BE49-F238E27FC236}">
                <a16:creationId xmlns:a16="http://schemas.microsoft.com/office/drawing/2014/main" id="{DA0C3446-2A42-4856-BC17-0BC3F51FAC53}"/>
              </a:ext>
            </a:extLst>
          </p:cNvPr>
          <p:cNvGraphicFramePr>
            <a:graphicFrameLocks noGrp="1"/>
          </p:cNvGraphicFramePr>
          <p:nvPr>
            <p:ph idx="1"/>
            <p:extLst>
              <p:ext uri="{D42A27DB-BD31-4B8C-83A1-F6EECF244321}">
                <p14:modId xmlns:p14="http://schemas.microsoft.com/office/powerpoint/2010/main" val="2078613551"/>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3987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0"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E7E0F-1EA7-4BBA-8B3F-B7A69D732542}"/>
              </a:ext>
            </a:extLst>
          </p:cNvPr>
          <p:cNvSpPr>
            <a:spLocks noGrp="1"/>
          </p:cNvSpPr>
          <p:nvPr>
            <p:ph type="title"/>
          </p:nvPr>
        </p:nvSpPr>
        <p:spPr>
          <a:xfrm>
            <a:off x="1043631" y="809898"/>
            <a:ext cx="9942716" cy="1554480"/>
          </a:xfrm>
        </p:spPr>
        <p:txBody>
          <a:bodyPr anchor="ctr">
            <a:normAutofit/>
          </a:bodyPr>
          <a:lstStyle/>
          <a:p>
            <a:r>
              <a:rPr lang="en-US" sz="4800"/>
              <a:t>Constraints and Assumptions</a:t>
            </a:r>
            <a:endParaRPr lang="en-PK" sz="4800"/>
          </a:p>
        </p:txBody>
      </p:sp>
      <p:sp>
        <p:nvSpPr>
          <p:cNvPr id="3" name="Content Placeholder 2">
            <a:extLst>
              <a:ext uri="{FF2B5EF4-FFF2-40B4-BE49-F238E27FC236}">
                <a16:creationId xmlns:a16="http://schemas.microsoft.com/office/drawing/2014/main" id="{8BC59381-7DB3-4648-8848-8A4F27533FE6}"/>
              </a:ext>
            </a:extLst>
          </p:cNvPr>
          <p:cNvSpPr>
            <a:spLocks noGrp="1"/>
          </p:cNvSpPr>
          <p:nvPr>
            <p:ph idx="1"/>
          </p:nvPr>
        </p:nvSpPr>
        <p:spPr>
          <a:xfrm>
            <a:off x="1045028" y="3017522"/>
            <a:ext cx="9941319" cy="3124658"/>
          </a:xfrm>
        </p:spPr>
        <p:txBody>
          <a:bodyPr anchor="ctr">
            <a:normAutofit/>
          </a:bodyPr>
          <a:lstStyle/>
          <a:p>
            <a:r>
              <a:rPr lang="en-US" sz="2400"/>
              <a:t>Due to COVID 19, decrease in the number of visitors</a:t>
            </a:r>
          </a:p>
          <a:p>
            <a:r>
              <a:rPr lang="en-US" sz="2400"/>
              <a:t>Need to provide more sophisticated services to the customer due to COVID 19</a:t>
            </a:r>
          </a:p>
          <a:p>
            <a:r>
              <a:rPr lang="en-US" sz="2400"/>
              <a:t>Internal analysis based on SWOT, considering COVID 19 as a threat to the hospitality industry</a:t>
            </a:r>
          </a:p>
          <a:p>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2387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CC741AF-2432-4C3C-B49A-F12983AD5129}"/>
              </a:ext>
            </a:extLst>
          </p:cNvPr>
          <p:cNvSpPr>
            <a:spLocks noGrp="1"/>
          </p:cNvSpPr>
          <p:nvPr>
            <p:ph type="title"/>
          </p:nvPr>
        </p:nvSpPr>
        <p:spPr>
          <a:xfrm>
            <a:off x="863029" y="1012004"/>
            <a:ext cx="3416158" cy="4795408"/>
          </a:xfrm>
        </p:spPr>
        <p:txBody>
          <a:bodyPr>
            <a:normAutofit/>
          </a:bodyPr>
          <a:lstStyle/>
          <a:p>
            <a:r>
              <a:rPr lang="en-US">
                <a:solidFill>
                  <a:srgbClr val="FFFFFF"/>
                </a:solidFill>
              </a:rPr>
              <a:t>Confidence on Audit Team</a:t>
            </a:r>
            <a:endParaRPr lang="en-PK">
              <a:solidFill>
                <a:srgbClr val="FFFFFF"/>
              </a:solidFill>
            </a:endParaRPr>
          </a:p>
        </p:txBody>
      </p:sp>
      <p:graphicFrame>
        <p:nvGraphicFramePr>
          <p:cNvPr id="5" name="Content Placeholder 2">
            <a:extLst>
              <a:ext uri="{FF2B5EF4-FFF2-40B4-BE49-F238E27FC236}">
                <a16:creationId xmlns:a16="http://schemas.microsoft.com/office/drawing/2014/main" id="{DE4E29E1-6D70-47DA-8110-B9A044DF7AB3}"/>
              </a:ext>
            </a:extLst>
          </p:cNvPr>
          <p:cNvGraphicFramePr>
            <a:graphicFrameLocks noGrp="1"/>
          </p:cNvGraphicFramePr>
          <p:nvPr>
            <p:ph idx="1"/>
            <p:extLst>
              <p:ext uri="{D42A27DB-BD31-4B8C-83A1-F6EECF244321}">
                <p14:modId xmlns:p14="http://schemas.microsoft.com/office/powerpoint/2010/main" val="61541208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1167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1E7EDE-CB4A-402F-B0FB-8640C3589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C2BBEB8-4077-499F-80FD-AA9827A8D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8395" y="608243"/>
            <a:ext cx="3380205" cy="544507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47D49-5943-441C-9A20-A7A5ADC799C4}"/>
              </a:ext>
            </a:extLst>
          </p:cNvPr>
          <p:cNvSpPr>
            <a:spLocks noGrp="1"/>
          </p:cNvSpPr>
          <p:nvPr>
            <p:ph type="title"/>
          </p:nvPr>
        </p:nvSpPr>
        <p:spPr>
          <a:xfrm>
            <a:off x="1316791" y="1005303"/>
            <a:ext cx="2032490" cy="4427309"/>
          </a:xfrm>
        </p:spPr>
        <p:txBody>
          <a:bodyPr>
            <a:normAutofit/>
          </a:bodyPr>
          <a:lstStyle/>
          <a:p>
            <a:r>
              <a:rPr lang="en-US" sz="2800">
                <a:solidFill>
                  <a:schemeClr val="bg1"/>
                </a:solidFill>
              </a:rPr>
              <a:t>Audit Team</a:t>
            </a:r>
            <a:endParaRPr lang="en-PK" sz="2800">
              <a:solidFill>
                <a:schemeClr val="bg1"/>
              </a:solidFill>
            </a:endParaRPr>
          </a:p>
        </p:txBody>
      </p:sp>
      <p:sp>
        <p:nvSpPr>
          <p:cNvPr id="3" name="Content Placeholder 2">
            <a:extLst>
              <a:ext uri="{FF2B5EF4-FFF2-40B4-BE49-F238E27FC236}">
                <a16:creationId xmlns:a16="http://schemas.microsoft.com/office/drawing/2014/main" id="{55A55824-4617-4777-B87F-14CEAFDDF5B8}"/>
              </a:ext>
            </a:extLst>
          </p:cNvPr>
          <p:cNvSpPr>
            <a:spLocks noGrp="1"/>
          </p:cNvSpPr>
          <p:nvPr>
            <p:ph idx="1"/>
          </p:nvPr>
        </p:nvSpPr>
        <p:spPr>
          <a:xfrm>
            <a:off x="5336498" y="1288934"/>
            <a:ext cx="5801194" cy="4280132"/>
          </a:xfrm>
        </p:spPr>
        <p:txBody>
          <a:bodyPr anchor="ctr">
            <a:normAutofit/>
          </a:bodyPr>
          <a:lstStyle/>
          <a:p>
            <a:r>
              <a:rPr lang="en-US" sz="2000"/>
              <a:t>Project Lead</a:t>
            </a:r>
          </a:p>
          <a:p>
            <a:pPr lvl="1"/>
            <a:r>
              <a:rPr lang="en-US" sz="2000"/>
              <a:t>Responsible for monitoring, planning and final reporting</a:t>
            </a:r>
          </a:p>
          <a:p>
            <a:r>
              <a:rPr lang="en-US" sz="2000"/>
              <a:t>Team members and Responsibilities</a:t>
            </a:r>
          </a:p>
          <a:p>
            <a:pPr lvl="1"/>
            <a:r>
              <a:rPr lang="en-US" sz="2000"/>
              <a:t>Johnson Riddle</a:t>
            </a:r>
          </a:p>
          <a:p>
            <a:pPr lvl="2"/>
            <a:r>
              <a:rPr lang="en-US" dirty="0"/>
              <a:t>Experienced in Risk management and control</a:t>
            </a:r>
          </a:p>
          <a:p>
            <a:pPr lvl="1"/>
            <a:r>
              <a:rPr lang="en-US" sz="2000"/>
              <a:t>Matt Warron</a:t>
            </a:r>
          </a:p>
          <a:p>
            <a:pPr lvl="2"/>
            <a:r>
              <a:rPr lang="en-US" dirty="0"/>
              <a:t>Experienced in organizational development and growth</a:t>
            </a:r>
          </a:p>
          <a:p>
            <a:pPr lvl="1"/>
            <a:r>
              <a:rPr lang="en-US" sz="2000"/>
              <a:t>________(Myself)</a:t>
            </a:r>
          </a:p>
          <a:p>
            <a:pPr lvl="2"/>
            <a:r>
              <a:rPr lang="en-US" dirty="0"/>
              <a:t>Responsible for Weekly data collection, discussion and reporting </a:t>
            </a:r>
            <a:endParaRPr lang="en-PK" dirty="0"/>
          </a:p>
        </p:txBody>
      </p:sp>
      <p:sp>
        <p:nvSpPr>
          <p:cNvPr id="12" name="Rectangle 11">
            <a:extLst>
              <a:ext uri="{FF2B5EF4-FFF2-40B4-BE49-F238E27FC236}">
                <a16:creationId xmlns:a16="http://schemas.microsoft.com/office/drawing/2014/main" id="{6F3B7728-0C26-4662-B285-85C64552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5331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8C367AD-9838-470A-87EF-678609CC8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70606"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CF1642-4E76-4223-A010-6334380A2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4236"/>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26411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E579428-A5F5-4E5C-8AF5-C3CFF7F326AD}"/>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Project Plan</a:t>
            </a:r>
            <a:endParaRPr lang="en-PK" sz="4000">
              <a:solidFill>
                <a:srgbClr val="FFFFFF"/>
              </a:solidFill>
            </a:endParaRPr>
          </a:p>
        </p:txBody>
      </p:sp>
      <p:sp>
        <p:nvSpPr>
          <p:cNvPr id="20" name="Content Placeholder 2">
            <a:extLst>
              <a:ext uri="{FF2B5EF4-FFF2-40B4-BE49-F238E27FC236}">
                <a16:creationId xmlns:a16="http://schemas.microsoft.com/office/drawing/2014/main" id="{C1620194-20C3-4EE5-8AA7-08460F8EB27A}"/>
              </a:ext>
            </a:extLst>
          </p:cNvPr>
          <p:cNvSpPr>
            <a:spLocks noGrp="1"/>
          </p:cNvSpPr>
          <p:nvPr>
            <p:ph idx="1"/>
          </p:nvPr>
        </p:nvSpPr>
        <p:spPr>
          <a:xfrm>
            <a:off x="1367624" y="2490436"/>
            <a:ext cx="9708995" cy="3567173"/>
          </a:xfrm>
        </p:spPr>
        <p:txBody>
          <a:bodyPr anchor="ctr">
            <a:normAutofit/>
          </a:bodyPr>
          <a:lstStyle/>
          <a:p>
            <a:r>
              <a:rPr lang="en-US" sz="2000" b="1" dirty="0"/>
              <a:t>Project Control</a:t>
            </a:r>
            <a:endParaRPr lang="en-PK" sz="2000" b="1" dirty="0"/>
          </a:p>
          <a:p>
            <a:r>
              <a:rPr lang="en-US" sz="2000" dirty="0"/>
              <a:t>The data collected during audit is to be communicated to the higher authorities and the progress of the team is continuously monitor with assigned deadlines to meet the target on time. Weekly reporting to the team lead is necessary for every team member. </a:t>
            </a:r>
            <a:endParaRPr lang="en-PK" sz="2000" dirty="0"/>
          </a:p>
          <a:p>
            <a:r>
              <a:rPr lang="en-US" sz="2000" b="1"/>
              <a:t>Quality Control</a:t>
            </a:r>
            <a:endParaRPr lang="en-PK" sz="2000" b="1"/>
          </a:p>
          <a:p>
            <a:r>
              <a:rPr lang="en-US" sz="2000" dirty="0"/>
              <a:t>	For the quality control, the responsibilities will be shifted over the period of time to assess the working quality and to monitor every department of the hotel. </a:t>
            </a:r>
            <a:endParaRPr lang="en-PK" sz="2000" dirty="0"/>
          </a:p>
          <a:p>
            <a:r>
              <a:rPr lang="en-US" sz="2000" b="1" dirty="0"/>
              <a:t>Dates</a:t>
            </a:r>
            <a:endParaRPr lang="en-PK" sz="2000" b="1" dirty="0"/>
          </a:p>
          <a:p>
            <a:r>
              <a:rPr lang="en-US" sz="2000" dirty="0"/>
              <a:t>	The audit will be started form Mid, August (15 August, 2020) and it will be completed by the 7</a:t>
            </a:r>
            <a:r>
              <a:rPr lang="en-US" sz="2000" baseline="30000" dirty="0"/>
              <a:t>th</a:t>
            </a:r>
            <a:r>
              <a:rPr lang="en-US" sz="2000" dirty="0"/>
              <a:t> November, 2020.</a:t>
            </a:r>
            <a:endParaRPr lang="en-PK" sz="2000" dirty="0"/>
          </a:p>
          <a:p>
            <a:endParaRPr lang="en-PK" sz="2000" dirty="0"/>
          </a:p>
        </p:txBody>
      </p:sp>
    </p:spTree>
    <p:extLst>
      <p:ext uri="{BB962C8B-B14F-4D97-AF65-F5344CB8AC3E}">
        <p14:creationId xmlns:p14="http://schemas.microsoft.com/office/powerpoint/2010/main" val="3757774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416</Words>
  <Application>Microsoft Office PowerPoint</Application>
  <PresentationFormat>Widescreen</PresentationFormat>
  <Paragraphs>72</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                             H&amp;S/ManG-LTD </vt:lpstr>
      <vt:lpstr>Marriot International</vt:lpstr>
      <vt:lpstr>Windsor Marriott Hotel</vt:lpstr>
      <vt:lpstr>WHO are we</vt:lpstr>
      <vt:lpstr>Project Objective</vt:lpstr>
      <vt:lpstr>Deliverables</vt:lpstr>
      <vt:lpstr>Constraints and Assumptions</vt:lpstr>
      <vt:lpstr>Confidence on Audit Team</vt:lpstr>
      <vt:lpstr>Audit Team</vt:lpstr>
      <vt:lpstr>Project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Initiation Document</dc:title>
  <dc:creator>rida fatima</dc:creator>
  <cp:lastModifiedBy>Hasan Mangov</cp:lastModifiedBy>
  <cp:revision>3</cp:revision>
  <dcterms:created xsi:type="dcterms:W3CDTF">2020-07-30T09:47:42Z</dcterms:created>
  <dcterms:modified xsi:type="dcterms:W3CDTF">2020-08-06T10:31:12Z</dcterms:modified>
</cp:coreProperties>
</file>