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01C598A" w14:textId="15A98349" w:rsidR="0069150D" w:rsidRPr="001525B2" w:rsidRDefault="00301299" w:rsidP="00301299">
      <w:pPr>
        <w:jc w:val="center"/>
        <w:rPr>
          <w:rFonts w:asciiTheme="minorHAnsi" w:hAnsiTheme="minorHAnsi" w:cstheme="minorHAnsi"/>
          <w:sz w:val="52"/>
          <w:szCs w:val="52"/>
        </w:rPr>
      </w:pPr>
      <w:r w:rsidRPr="001525B2">
        <w:rPr>
          <w:rFonts w:asciiTheme="minorHAnsi" w:hAnsiTheme="minorHAnsi" w:cstheme="minorHAnsi"/>
          <w:sz w:val="52"/>
          <w:szCs w:val="52"/>
        </w:rPr>
        <w:t>University of Wales Trinity Saint David</w:t>
      </w:r>
    </w:p>
    <w:p w14:paraId="231E4DCE" w14:textId="1BB95C83" w:rsidR="00301299" w:rsidRPr="001525B2" w:rsidRDefault="00301299" w:rsidP="00301299">
      <w:pPr>
        <w:jc w:val="center"/>
        <w:rPr>
          <w:rFonts w:asciiTheme="minorHAnsi" w:hAnsiTheme="minorHAnsi" w:cstheme="minorHAnsi"/>
          <w:sz w:val="28"/>
          <w:szCs w:val="28"/>
        </w:rPr>
      </w:pPr>
      <w:r w:rsidRPr="001525B2">
        <w:rPr>
          <w:rFonts w:asciiTheme="minorHAnsi" w:hAnsiTheme="minorHAnsi" w:cstheme="minorHAnsi"/>
          <w:sz w:val="28"/>
          <w:szCs w:val="28"/>
        </w:rPr>
        <w:t>Wales Institute of Science and Art</w:t>
      </w:r>
    </w:p>
    <w:p w14:paraId="311ECA5C" w14:textId="10182656" w:rsidR="00301299" w:rsidRDefault="00301299" w:rsidP="00301299">
      <w:pPr>
        <w:jc w:val="center"/>
      </w:pPr>
      <w:r>
        <w:rPr>
          <w:noProof/>
        </w:rPr>
        <w:drawing>
          <wp:inline distT="0" distB="0" distL="0" distR="0" wp14:anchorId="2CB6BD01" wp14:editId="40172ABD">
            <wp:extent cx="4511040" cy="2251522"/>
            <wp:effectExtent l="0" t="0" r="3810" b="0"/>
            <wp:docPr id="1" name="Picture 1" descr="Industry Support Officer - High Value Engineering (12 month FTC) at  University of Wales, Trinity Saint Davi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ndustry Support Officer - High Value Engineering (12 month FTC) at  University of Wales, Trinity Saint David"/>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4524827" cy="2258403"/>
                    </a:xfrm>
                    <a:prstGeom prst="rect">
                      <a:avLst/>
                    </a:prstGeom>
                    <a:noFill/>
                    <a:ln>
                      <a:noFill/>
                    </a:ln>
                  </pic:spPr>
                </pic:pic>
              </a:graphicData>
            </a:graphic>
          </wp:inline>
        </w:drawing>
      </w:r>
    </w:p>
    <w:p w14:paraId="57FA143B" w14:textId="77777777" w:rsidR="00301299" w:rsidRDefault="00301299" w:rsidP="00301299">
      <w:pPr>
        <w:jc w:val="center"/>
      </w:pPr>
    </w:p>
    <w:p w14:paraId="4180CBF7" w14:textId="77777777" w:rsidR="00301299" w:rsidRDefault="00301299" w:rsidP="00301299">
      <w:pPr>
        <w:jc w:val="center"/>
        <w:rPr>
          <w:sz w:val="96"/>
          <w:szCs w:val="96"/>
        </w:rPr>
      </w:pPr>
    </w:p>
    <w:p w14:paraId="45F030AA" w14:textId="6EEAEEC6" w:rsidR="00301299" w:rsidRPr="001525B2" w:rsidRDefault="00610001" w:rsidP="00301299">
      <w:pPr>
        <w:jc w:val="center"/>
        <w:rPr>
          <w:rFonts w:asciiTheme="minorHAnsi" w:hAnsiTheme="minorHAnsi" w:cstheme="minorHAnsi"/>
          <w:sz w:val="96"/>
          <w:szCs w:val="96"/>
        </w:rPr>
      </w:pPr>
      <w:r w:rsidRPr="001525B2">
        <w:rPr>
          <w:rFonts w:asciiTheme="minorHAnsi" w:hAnsiTheme="minorHAnsi" w:cstheme="minorHAnsi"/>
          <w:sz w:val="96"/>
          <w:szCs w:val="96"/>
        </w:rPr>
        <w:t>Electronic Circuits Testing &amp; Applications</w:t>
      </w:r>
    </w:p>
    <w:p w14:paraId="4C871724" w14:textId="77777777" w:rsidR="00301299" w:rsidRPr="001525B2" w:rsidRDefault="00301299" w:rsidP="00301299">
      <w:pPr>
        <w:jc w:val="center"/>
        <w:rPr>
          <w:rFonts w:asciiTheme="minorHAnsi" w:hAnsiTheme="minorHAnsi" w:cstheme="minorHAnsi"/>
          <w:sz w:val="36"/>
          <w:szCs w:val="36"/>
        </w:rPr>
      </w:pPr>
    </w:p>
    <w:p w14:paraId="34E74634" w14:textId="049B17BC" w:rsidR="00301299" w:rsidRPr="001525B2" w:rsidRDefault="00610001" w:rsidP="00301299">
      <w:pPr>
        <w:jc w:val="center"/>
        <w:rPr>
          <w:rFonts w:asciiTheme="minorHAnsi" w:hAnsiTheme="minorHAnsi" w:cstheme="minorHAnsi"/>
          <w:sz w:val="36"/>
          <w:szCs w:val="36"/>
        </w:rPr>
      </w:pPr>
      <w:r w:rsidRPr="001525B2">
        <w:rPr>
          <w:rFonts w:asciiTheme="minorHAnsi" w:hAnsiTheme="minorHAnsi" w:cstheme="minorHAnsi"/>
          <w:sz w:val="36"/>
          <w:szCs w:val="36"/>
        </w:rPr>
        <w:t>Electrical Control Systems</w:t>
      </w:r>
    </w:p>
    <w:p w14:paraId="53BFEA00" w14:textId="45D705CF" w:rsidR="00301299" w:rsidRPr="001525B2" w:rsidRDefault="00610001" w:rsidP="00610001">
      <w:pPr>
        <w:jc w:val="center"/>
        <w:rPr>
          <w:rFonts w:asciiTheme="minorHAnsi" w:hAnsiTheme="minorHAnsi" w:cstheme="minorHAnsi"/>
          <w:sz w:val="36"/>
          <w:szCs w:val="36"/>
        </w:rPr>
      </w:pPr>
      <w:r w:rsidRPr="001525B2">
        <w:rPr>
          <w:rFonts w:asciiTheme="minorHAnsi" w:hAnsiTheme="minorHAnsi" w:cstheme="minorHAnsi"/>
          <w:sz w:val="36"/>
          <w:szCs w:val="36"/>
        </w:rPr>
        <w:t>ACHA4010</w:t>
      </w:r>
    </w:p>
    <w:p w14:paraId="50046D85" w14:textId="53513974" w:rsidR="00301299" w:rsidRPr="001525B2" w:rsidRDefault="00301299" w:rsidP="00610001">
      <w:pPr>
        <w:rPr>
          <w:rFonts w:asciiTheme="minorHAnsi" w:hAnsiTheme="minorHAnsi" w:cstheme="minorHAnsi"/>
          <w:sz w:val="32"/>
          <w:szCs w:val="32"/>
        </w:rPr>
      </w:pPr>
    </w:p>
    <w:p w14:paraId="19D9D280" w14:textId="77777777" w:rsidR="00295287" w:rsidRPr="001525B2" w:rsidRDefault="00295287" w:rsidP="00610001">
      <w:pPr>
        <w:rPr>
          <w:rFonts w:asciiTheme="minorHAnsi" w:hAnsiTheme="minorHAnsi" w:cstheme="minorHAnsi"/>
          <w:sz w:val="32"/>
          <w:szCs w:val="32"/>
        </w:rPr>
      </w:pPr>
    </w:p>
    <w:p w14:paraId="42EB7C53" w14:textId="77777777" w:rsidR="00295287" w:rsidRPr="001525B2" w:rsidRDefault="00295287" w:rsidP="00610001">
      <w:pPr>
        <w:rPr>
          <w:rFonts w:asciiTheme="minorHAnsi" w:hAnsiTheme="minorHAnsi" w:cstheme="minorHAnsi"/>
          <w:sz w:val="32"/>
          <w:szCs w:val="32"/>
        </w:rPr>
      </w:pPr>
    </w:p>
    <w:p w14:paraId="1E2CFD00" w14:textId="77777777" w:rsidR="00295287" w:rsidRPr="001525B2" w:rsidRDefault="00295287" w:rsidP="00610001">
      <w:pPr>
        <w:rPr>
          <w:rFonts w:asciiTheme="minorHAnsi" w:hAnsiTheme="minorHAnsi" w:cstheme="minorHAnsi"/>
          <w:sz w:val="32"/>
          <w:szCs w:val="32"/>
        </w:rPr>
      </w:pPr>
    </w:p>
    <w:p w14:paraId="7CAEC2E3" w14:textId="77777777" w:rsidR="00295287" w:rsidRPr="001525B2" w:rsidRDefault="00295287" w:rsidP="00610001">
      <w:pPr>
        <w:rPr>
          <w:rFonts w:asciiTheme="minorHAnsi" w:hAnsiTheme="minorHAnsi" w:cstheme="minorHAnsi"/>
          <w:sz w:val="32"/>
          <w:szCs w:val="32"/>
        </w:rPr>
      </w:pPr>
    </w:p>
    <w:p w14:paraId="1ADF1EED" w14:textId="77777777" w:rsidR="00295287" w:rsidRPr="001525B2" w:rsidRDefault="00295287" w:rsidP="00610001">
      <w:pPr>
        <w:rPr>
          <w:rFonts w:asciiTheme="minorHAnsi" w:hAnsiTheme="minorHAnsi" w:cstheme="minorHAnsi"/>
          <w:sz w:val="32"/>
          <w:szCs w:val="32"/>
        </w:rPr>
      </w:pPr>
    </w:p>
    <w:p w14:paraId="5BA91998" w14:textId="77777777" w:rsidR="00295287" w:rsidRPr="001525B2" w:rsidRDefault="00295287" w:rsidP="00610001">
      <w:pPr>
        <w:rPr>
          <w:rFonts w:asciiTheme="minorHAnsi" w:hAnsiTheme="minorHAnsi" w:cstheme="minorHAnsi"/>
          <w:sz w:val="32"/>
          <w:szCs w:val="32"/>
        </w:rPr>
      </w:pPr>
    </w:p>
    <w:p w14:paraId="22892D1A" w14:textId="52D81C81" w:rsidR="00301299" w:rsidRPr="001525B2" w:rsidRDefault="00610001" w:rsidP="00301299">
      <w:pPr>
        <w:jc w:val="center"/>
        <w:rPr>
          <w:rFonts w:asciiTheme="minorHAnsi" w:hAnsiTheme="minorHAnsi" w:cstheme="minorHAnsi"/>
          <w:sz w:val="40"/>
          <w:szCs w:val="40"/>
        </w:rPr>
      </w:pPr>
      <w:r w:rsidRPr="001525B2">
        <w:rPr>
          <w:rFonts w:asciiTheme="minorHAnsi" w:hAnsiTheme="minorHAnsi" w:cstheme="minorHAnsi"/>
          <w:sz w:val="32"/>
          <w:szCs w:val="32"/>
        </w:rPr>
        <w:t>Neil Sandilands</w:t>
      </w:r>
    </w:p>
    <w:p w14:paraId="6BFE1304" w14:textId="78F36BB5" w:rsidR="00301299" w:rsidRPr="001525B2" w:rsidRDefault="00610001" w:rsidP="00301299">
      <w:pPr>
        <w:jc w:val="center"/>
        <w:rPr>
          <w:rFonts w:asciiTheme="minorHAnsi" w:hAnsiTheme="minorHAnsi" w:cstheme="minorHAnsi"/>
        </w:rPr>
      </w:pPr>
      <w:r w:rsidRPr="001525B2">
        <w:rPr>
          <w:rFonts w:asciiTheme="minorHAnsi" w:hAnsiTheme="minorHAnsi" w:cstheme="minorHAnsi"/>
        </w:rPr>
        <w:t>2110674</w:t>
      </w:r>
    </w:p>
    <w:p w14:paraId="69E550DC" w14:textId="4634A541" w:rsidR="00301299" w:rsidRPr="001525B2" w:rsidRDefault="001525B2" w:rsidP="00301299">
      <w:pPr>
        <w:jc w:val="center"/>
        <w:rPr>
          <w:rFonts w:asciiTheme="minorHAnsi" w:hAnsiTheme="minorHAnsi" w:cstheme="minorHAnsi"/>
        </w:rPr>
      </w:pPr>
      <w:r w:rsidRPr="001525B2">
        <w:rPr>
          <w:rFonts w:asciiTheme="minorHAnsi" w:hAnsiTheme="minorHAnsi" w:cstheme="minorHAnsi"/>
        </w:rPr>
        <w:t>2</w:t>
      </w:r>
      <w:r w:rsidRPr="001525B2">
        <w:rPr>
          <w:rFonts w:asciiTheme="minorHAnsi" w:hAnsiTheme="minorHAnsi" w:cstheme="minorHAnsi"/>
          <w:vertAlign w:val="superscript"/>
        </w:rPr>
        <w:t>nd</w:t>
      </w:r>
      <w:r w:rsidRPr="001525B2">
        <w:rPr>
          <w:rFonts w:asciiTheme="minorHAnsi" w:hAnsiTheme="minorHAnsi" w:cstheme="minorHAnsi"/>
        </w:rPr>
        <w:t xml:space="preserve"> April</w:t>
      </w:r>
      <w:r w:rsidR="00610001" w:rsidRPr="001525B2">
        <w:rPr>
          <w:rFonts w:asciiTheme="minorHAnsi" w:hAnsiTheme="minorHAnsi" w:cstheme="minorHAnsi"/>
        </w:rPr>
        <w:t xml:space="preserve"> 2023</w:t>
      </w:r>
    </w:p>
    <w:p w14:paraId="5D662691" w14:textId="3002653D" w:rsidR="003B0C10" w:rsidRDefault="00785BCC" w:rsidP="00295287">
      <w:r>
        <w:fldChar w:fldCharType="begin"/>
      </w:r>
      <w:r>
        <w:instrText xml:space="preserve"> INCLUDEPICTURE "/Users/neilsandilands/Library/Group Containers/UBF8T346G9.ms/WebArchiveCopyPasteTempFiles/com.microsoft.Word/hantek_logo.png" \* MERGEFORMATINET </w:instrText>
      </w:r>
      <w:r w:rsidR="00000000">
        <w:fldChar w:fldCharType="separate"/>
      </w:r>
      <w:r>
        <w:fldChar w:fldCharType="end"/>
      </w:r>
    </w:p>
    <w:p w14:paraId="728B1D41" w14:textId="77777777" w:rsidR="000D54E7" w:rsidRDefault="000D54E7">
      <w:pPr>
        <w:pStyle w:val="TOCHeading"/>
        <w:rPr>
          <w:rFonts w:asciiTheme="minorHAnsi" w:eastAsiaTheme="minorHAnsi" w:hAnsiTheme="minorHAnsi" w:cstheme="minorBidi"/>
          <w:color w:val="auto"/>
          <w:sz w:val="22"/>
          <w:szCs w:val="22"/>
          <w:lang w:val="en-GB" w:eastAsia="en-GB"/>
        </w:rPr>
      </w:pPr>
    </w:p>
    <w:p w14:paraId="430F4D63" w14:textId="77777777" w:rsidR="000D54E7" w:rsidRDefault="000D54E7">
      <w:pPr>
        <w:pStyle w:val="TOCHeading"/>
        <w:rPr>
          <w:rFonts w:asciiTheme="minorHAnsi" w:eastAsiaTheme="minorHAnsi" w:hAnsiTheme="minorHAnsi" w:cstheme="minorBidi"/>
          <w:color w:val="auto"/>
          <w:sz w:val="22"/>
          <w:szCs w:val="22"/>
          <w:lang w:val="en-GB" w:eastAsia="en-GB"/>
        </w:rPr>
      </w:pPr>
    </w:p>
    <w:p w14:paraId="77EDE309" w14:textId="2CAC8158" w:rsidR="000D54E7" w:rsidRDefault="000D54E7">
      <w:pPr>
        <w:pStyle w:val="TOCHeading"/>
        <w:rPr>
          <w:rFonts w:asciiTheme="minorHAnsi" w:eastAsiaTheme="minorHAnsi" w:hAnsiTheme="minorHAnsi" w:cstheme="minorBidi"/>
          <w:color w:val="auto"/>
          <w:sz w:val="22"/>
          <w:szCs w:val="22"/>
          <w:lang w:val="en-GB" w:eastAsia="en-GB"/>
        </w:rPr>
      </w:pPr>
      <w:r>
        <w:fldChar w:fldCharType="begin"/>
      </w:r>
      <w:r>
        <w:instrText xml:space="preserve"> INCLUDEPICTURE "/Users/neilsandilands/Library/Group Containers/UBF8T346G9.ms/WebArchiveCopyPasteTempFiles/com.microsoft.Word/COM0112_-_830_point_breadboard_1_of_1.JPG?v=1539263443" \* MERGEFORMATINET </w:instrText>
      </w:r>
      <w:r>
        <w:fldChar w:fldCharType="separate"/>
      </w:r>
      <w:r>
        <w:rPr>
          <w:noProof/>
        </w:rPr>
        <w:drawing>
          <wp:inline distT="0" distB="0" distL="0" distR="0" wp14:anchorId="1F3E223B" wp14:editId="2DB3F911">
            <wp:extent cx="5731510" cy="5731510"/>
            <wp:effectExtent l="0" t="0" r="0" b="0"/>
            <wp:docPr id="28" name="Picture 28" descr="A picture containing text, de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A picture containing text, device&#10;&#10;Description automatically generated"/>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5731510" cy="5731510"/>
                    </a:xfrm>
                    <a:prstGeom prst="rect">
                      <a:avLst/>
                    </a:prstGeom>
                    <a:noFill/>
                    <a:ln>
                      <a:noFill/>
                    </a:ln>
                  </pic:spPr>
                </pic:pic>
              </a:graphicData>
            </a:graphic>
          </wp:inline>
        </w:drawing>
      </w:r>
      <w:r>
        <w:fldChar w:fldCharType="end"/>
      </w:r>
    </w:p>
    <w:p w14:paraId="38CF795C" w14:textId="35FFFBD1" w:rsidR="000D54E7" w:rsidRDefault="000D54E7">
      <w:pPr>
        <w:pStyle w:val="TOCHeading"/>
        <w:rPr>
          <w:rFonts w:asciiTheme="minorHAnsi" w:eastAsiaTheme="minorHAnsi" w:hAnsiTheme="minorHAnsi" w:cstheme="minorBidi"/>
          <w:color w:val="auto"/>
          <w:sz w:val="22"/>
          <w:szCs w:val="22"/>
          <w:lang w:val="en-GB" w:eastAsia="en-GB"/>
        </w:rPr>
      </w:pPr>
    </w:p>
    <w:p w14:paraId="73C42FF1" w14:textId="1B6DD7AB" w:rsidR="000D54E7" w:rsidRDefault="00363B32">
      <w:pPr>
        <w:pStyle w:val="TOCHeading"/>
        <w:rPr>
          <w:rFonts w:asciiTheme="minorHAnsi" w:eastAsiaTheme="minorHAnsi" w:hAnsiTheme="minorHAnsi" w:cstheme="minorBidi"/>
          <w:color w:val="auto"/>
          <w:sz w:val="22"/>
          <w:szCs w:val="22"/>
          <w:lang w:val="en-GB" w:eastAsia="en-GB"/>
        </w:rPr>
      </w:pPr>
      <w:r>
        <w:rPr>
          <w:noProof/>
        </w:rPr>
        <w:drawing>
          <wp:anchor distT="0" distB="0" distL="114300" distR="114300" simplePos="0" relativeHeight="251671552" behindDoc="1" locked="0" layoutInCell="1" allowOverlap="1" wp14:anchorId="0B90C15E" wp14:editId="75D9780C">
            <wp:simplePos x="0" y="0"/>
            <wp:positionH relativeFrom="column">
              <wp:posOffset>-458012</wp:posOffset>
            </wp:positionH>
            <wp:positionV relativeFrom="paragraph">
              <wp:posOffset>381295</wp:posOffset>
            </wp:positionV>
            <wp:extent cx="2696210" cy="533400"/>
            <wp:effectExtent l="0" t="0" r="0" b="0"/>
            <wp:wrapTight wrapText="bothSides">
              <wp:wrapPolygon edited="0">
                <wp:start x="0" y="0"/>
                <wp:lineTo x="0" y="21086"/>
                <wp:lineTo x="21468" y="21086"/>
                <wp:lineTo x="21468" y="0"/>
                <wp:lineTo x="0" y="0"/>
              </wp:wrapPolygon>
            </wp:wrapTight>
            <wp:docPr id="19" name="Picture 19" descr="A picture containing text, clip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A picture containing text, clipart&#10;&#10;Description automatically generated"/>
                    <pic:cNvPicPr>
                      <a:picLocks noChangeAspect="1" noChangeArrowheads="1"/>
                    </pic:cNvPicPr>
                  </pic:nvPicPr>
                  <pic:blipFill>
                    <a:blip r:embed="rId13" cstate="print">
                      <a:extLst>
                        <a:ext uri="{28A0092B-C50C-407E-A947-70E740481C1C}">
                          <a14:useLocalDpi xmlns:a14="http://schemas.microsoft.com/office/drawing/2010/main" val="0"/>
                        </a:ext>
                      </a:extLst>
                    </a:blip>
                    <a:srcRect/>
                    <a:stretch>
                      <a:fillRect/>
                    </a:stretch>
                  </pic:blipFill>
                  <pic:spPr bwMode="auto">
                    <a:xfrm>
                      <a:off x="0" y="0"/>
                      <a:ext cx="2696210" cy="53340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1424E130" w14:textId="0A4B73B8" w:rsidR="000D54E7" w:rsidRDefault="00363B32">
      <w:pPr>
        <w:pStyle w:val="TOCHeading"/>
        <w:rPr>
          <w:rFonts w:asciiTheme="minorHAnsi" w:eastAsiaTheme="minorHAnsi" w:hAnsiTheme="minorHAnsi" w:cstheme="minorBidi"/>
          <w:color w:val="auto"/>
          <w:sz w:val="22"/>
          <w:szCs w:val="22"/>
          <w:lang w:val="en-GB" w:eastAsia="en-GB"/>
        </w:rPr>
      </w:pPr>
      <w:r>
        <w:rPr>
          <w:noProof/>
        </w:rPr>
        <w:drawing>
          <wp:anchor distT="0" distB="0" distL="114300" distR="114300" simplePos="0" relativeHeight="251673600" behindDoc="1" locked="0" layoutInCell="1" allowOverlap="1" wp14:anchorId="23A505B4" wp14:editId="3B3C46DC">
            <wp:simplePos x="0" y="0"/>
            <wp:positionH relativeFrom="column">
              <wp:posOffset>4112260</wp:posOffset>
            </wp:positionH>
            <wp:positionV relativeFrom="paragraph">
              <wp:posOffset>116500</wp:posOffset>
            </wp:positionV>
            <wp:extent cx="1899920" cy="1294130"/>
            <wp:effectExtent l="0" t="0" r="5080" b="1270"/>
            <wp:wrapTight wrapText="bothSides">
              <wp:wrapPolygon edited="0">
                <wp:start x="3465" y="0"/>
                <wp:lineTo x="2455" y="636"/>
                <wp:lineTo x="433" y="2968"/>
                <wp:lineTo x="0" y="5299"/>
                <wp:lineTo x="0" y="10599"/>
                <wp:lineTo x="1588" y="13566"/>
                <wp:lineTo x="0" y="20349"/>
                <wp:lineTo x="0" y="21409"/>
                <wp:lineTo x="20791" y="21409"/>
                <wp:lineTo x="20936" y="21409"/>
                <wp:lineTo x="21513" y="20561"/>
                <wp:lineTo x="21513" y="16958"/>
                <wp:lineTo x="19636" y="13566"/>
                <wp:lineTo x="21513" y="10387"/>
                <wp:lineTo x="21513" y="424"/>
                <wp:lineTo x="21225" y="212"/>
                <wp:lineTo x="17759" y="0"/>
                <wp:lineTo x="3465" y="0"/>
              </wp:wrapPolygon>
            </wp:wrapTight>
            <wp:docPr id="31" name="Picture 31"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1" name="Picture 31" descr="Logo&#10;&#10;Description automatically generated"/>
                    <pic:cNvPicPr>
                      <a:picLocks noChangeAspect="1" noChangeArrowheads="1"/>
                    </pic:cNvPicPr>
                  </pic:nvPicPr>
                  <pic:blipFill>
                    <a:blip r:embed="rId14" cstate="print">
                      <a:extLst>
                        <a:ext uri="{28A0092B-C50C-407E-A947-70E740481C1C}">
                          <a14:useLocalDpi xmlns:a14="http://schemas.microsoft.com/office/drawing/2010/main" val="0"/>
                        </a:ext>
                      </a:extLst>
                    </a:blip>
                    <a:srcRect/>
                    <a:stretch>
                      <a:fillRect/>
                    </a:stretch>
                  </pic:blipFill>
                  <pic:spPr bwMode="auto">
                    <a:xfrm>
                      <a:off x="0" y="0"/>
                      <a:ext cx="1899920" cy="1294130"/>
                    </a:xfrm>
                    <a:prstGeom prst="rect">
                      <a:avLst/>
                    </a:prstGeom>
                    <a:noFill/>
                    <a:ln>
                      <a:noFill/>
                    </a:ln>
                  </pic:spPr>
                </pic:pic>
              </a:graphicData>
            </a:graphic>
            <wp14:sizeRelH relativeFrom="page">
              <wp14:pctWidth>0</wp14:pctWidth>
            </wp14:sizeRelH>
            <wp14:sizeRelV relativeFrom="page">
              <wp14:pctHeight>0</wp14:pctHeight>
            </wp14:sizeRelV>
          </wp:anchor>
        </w:drawing>
      </w:r>
      <w:r w:rsidR="00295287">
        <w:rPr>
          <w:noProof/>
        </w:rPr>
        <w:drawing>
          <wp:anchor distT="0" distB="0" distL="114300" distR="114300" simplePos="0" relativeHeight="251672576" behindDoc="1" locked="0" layoutInCell="1" allowOverlap="1" wp14:anchorId="5FF2AC7C" wp14:editId="32DF4A90">
            <wp:simplePos x="0" y="0"/>
            <wp:positionH relativeFrom="column">
              <wp:posOffset>2494915</wp:posOffset>
            </wp:positionH>
            <wp:positionV relativeFrom="paragraph">
              <wp:posOffset>208915</wp:posOffset>
            </wp:positionV>
            <wp:extent cx="1099820" cy="1038225"/>
            <wp:effectExtent l="0" t="0" r="5080" b="3175"/>
            <wp:wrapTight wrapText="bothSides">
              <wp:wrapPolygon edited="0">
                <wp:start x="10476" y="0"/>
                <wp:lineTo x="0" y="1057"/>
                <wp:lineTo x="0" y="19817"/>
                <wp:lineTo x="8730" y="21138"/>
                <wp:lineTo x="9478" y="21402"/>
                <wp:lineTo x="10476" y="21402"/>
                <wp:lineTo x="12721" y="21402"/>
                <wp:lineTo x="12721" y="21138"/>
                <wp:lineTo x="21450" y="19552"/>
                <wp:lineTo x="21450" y="1850"/>
                <wp:lineTo x="12721" y="0"/>
                <wp:lineTo x="10476" y="0"/>
              </wp:wrapPolygon>
            </wp:wrapTight>
            <wp:docPr id="23" name="Picture 23" descr="A picture containing text, sign, clipart, vector graphic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3" name="Picture 23" descr="A picture containing text, sign, clipart, vector graphics&#10;&#10;Description automatically generated"/>
                    <pic:cNvPicPr>
                      <a:picLocks noChangeAspect="1" noChangeArrowheads="1"/>
                    </pic:cNvPicPr>
                  </pic:nvPicPr>
                  <pic:blipFill>
                    <a:blip r:embed="rId15" cstate="print">
                      <a:extLst>
                        <a:ext uri="{28A0092B-C50C-407E-A947-70E740481C1C}">
                          <a14:useLocalDpi xmlns:a14="http://schemas.microsoft.com/office/drawing/2010/main" val="0"/>
                        </a:ext>
                      </a:extLst>
                    </a:blip>
                    <a:srcRect/>
                    <a:stretch>
                      <a:fillRect/>
                    </a:stretch>
                  </pic:blipFill>
                  <pic:spPr bwMode="auto">
                    <a:xfrm>
                      <a:off x="0" y="0"/>
                      <a:ext cx="1099820" cy="1038225"/>
                    </a:xfrm>
                    <a:prstGeom prst="rect">
                      <a:avLst/>
                    </a:prstGeom>
                    <a:noFill/>
                    <a:ln>
                      <a:noFill/>
                    </a:ln>
                  </pic:spPr>
                </pic:pic>
              </a:graphicData>
            </a:graphic>
            <wp14:sizeRelH relativeFrom="page">
              <wp14:pctWidth>0</wp14:pctWidth>
            </wp14:sizeRelH>
            <wp14:sizeRelV relativeFrom="page">
              <wp14:pctHeight>0</wp14:pctHeight>
            </wp14:sizeRelV>
          </wp:anchor>
        </w:drawing>
      </w:r>
      <w:r w:rsidR="000D54E7">
        <w:fldChar w:fldCharType="begin"/>
      </w:r>
      <w:r w:rsidR="000D54E7">
        <w:instrText xml:space="preserve"> INCLUDEPICTURE "/Users/neilsandilands/Library/Group Containers/UBF8T346G9.ms/WebArchiveCopyPasteTempFiles/com.microsoft.Word/720px-Arduino_Logo.svg.png" \* MERGEFORMATINET </w:instrText>
      </w:r>
      <w:r w:rsidR="00000000">
        <w:fldChar w:fldCharType="separate"/>
      </w:r>
      <w:r w:rsidR="000D54E7">
        <w:fldChar w:fldCharType="end"/>
      </w:r>
    </w:p>
    <w:p w14:paraId="53051521" w14:textId="5E917A47" w:rsidR="000D54E7" w:rsidRDefault="000D54E7">
      <w:pPr>
        <w:pStyle w:val="TOCHeading"/>
        <w:rPr>
          <w:rFonts w:asciiTheme="minorHAnsi" w:eastAsiaTheme="minorHAnsi" w:hAnsiTheme="minorHAnsi" w:cstheme="minorBidi"/>
          <w:color w:val="auto"/>
          <w:sz w:val="22"/>
          <w:szCs w:val="22"/>
          <w:lang w:val="en-GB" w:eastAsia="en-GB"/>
        </w:rPr>
      </w:pPr>
    </w:p>
    <w:p w14:paraId="32FB47E2" w14:textId="0E0CE178" w:rsidR="000D54E7" w:rsidRDefault="00363B32">
      <w:pPr>
        <w:pStyle w:val="TOCHeading"/>
        <w:rPr>
          <w:rFonts w:asciiTheme="minorHAnsi" w:eastAsiaTheme="minorHAnsi" w:hAnsiTheme="minorHAnsi" w:cstheme="minorBidi"/>
          <w:color w:val="auto"/>
          <w:sz w:val="22"/>
          <w:szCs w:val="22"/>
          <w:lang w:val="en-GB" w:eastAsia="en-GB"/>
        </w:rPr>
      </w:pPr>
      <w:r>
        <w:rPr>
          <w:noProof/>
        </w:rPr>
        <w:drawing>
          <wp:anchor distT="0" distB="0" distL="114300" distR="114300" simplePos="0" relativeHeight="251685888" behindDoc="1" locked="0" layoutInCell="1" allowOverlap="1" wp14:anchorId="02EABAE4" wp14:editId="49870724">
            <wp:simplePos x="0" y="0"/>
            <wp:positionH relativeFrom="column">
              <wp:posOffset>-457200</wp:posOffset>
            </wp:positionH>
            <wp:positionV relativeFrom="paragraph">
              <wp:posOffset>168748</wp:posOffset>
            </wp:positionV>
            <wp:extent cx="2461260" cy="605155"/>
            <wp:effectExtent l="0" t="0" r="2540" b="4445"/>
            <wp:wrapTight wrapText="bothSides">
              <wp:wrapPolygon edited="0">
                <wp:start x="1560" y="0"/>
                <wp:lineTo x="0" y="5893"/>
                <wp:lineTo x="0" y="16772"/>
                <wp:lineTo x="1449" y="21305"/>
                <wp:lineTo x="2118" y="21305"/>
                <wp:lineTo x="3567" y="21305"/>
                <wp:lineTo x="21511" y="20852"/>
                <wp:lineTo x="21511" y="15866"/>
                <wp:lineTo x="21065" y="14506"/>
                <wp:lineTo x="21065" y="7253"/>
                <wp:lineTo x="21511" y="7253"/>
                <wp:lineTo x="21511" y="4533"/>
                <wp:lineTo x="3121" y="0"/>
                <wp:lineTo x="1560" y="0"/>
              </wp:wrapPolygon>
            </wp:wrapTight>
            <wp:docPr id="37" name="Picture 37"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7" name="Picture 37" descr="Logo&#10;&#10;Description automatically generated"/>
                    <pic:cNvPicPr>
                      <a:picLocks noChangeAspect="1" noChangeArrowheads="1"/>
                    </pic:cNvPicPr>
                  </pic:nvPicPr>
                  <pic:blipFill>
                    <a:blip r:embed="rId16" cstate="print">
                      <a:extLst>
                        <a:ext uri="{28A0092B-C50C-407E-A947-70E740481C1C}">
                          <a14:useLocalDpi xmlns:a14="http://schemas.microsoft.com/office/drawing/2010/main" val="0"/>
                        </a:ext>
                      </a:extLst>
                    </a:blip>
                    <a:srcRect/>
                    <a:stretch>
                      <a:fillRect/>
                    </a:stretch>
                  </pic:blipFill>
                  <pic:spPr bwMode="auto">
                    <a:xfrm>
                      <a:off x="0" y="0"/>
                      <a:ext cx="2461260" cy="605155"/>
                    </a:xfrm>
                    <a:prstGeom prst="rect">
                      <a:avLst/>
                    </a:prstGeom>
                    <a:noFill/>
                    <a:ln>
                      <a:noFill/>
                    </a:ln>
                  </pic:spPr>
                </pic:pic>
              </a:graphicData>
            </a:graphic>
            <wp14:sizeRelH relativeFrom="page">
              <wp14:pctWidth>0</wp14:pctWidth>
            </wp14:sizeRelH>
            <wp14:sizeRelV relativeFrom="page">
              <wp14:pctHeight>0</wp14:pctHeight>
            </wp14:sizeRelV>
          </wp:anchor>
        </w:drawing>
      </w:r>
      <w:r>
        <w:fldChar w:fldCharType="begin"/>
      </w:r>
      <w:r>
        <w:instrText xml:space="preserve"> INCLUDEPICTURE "/Users/neilsandilands/Library/Group Containers/UBF8T346G9.ms/WebArchiveCopyPasteTempFiles/com.microsoft.Word/1024px-OpenAI_Logo.svg.png" \* MERGEFORMATINET </w:instrText>
      </w:r>
      <w:r w:rsidR="00000000">
        <w:fldChar w:fldCharType="separate"/>
      </w:r>
      <w:r>
        <w:fldChar w:fldCharType="end"/>
      </w:r>
    </w:p>
    <w:p w14:paraId="6AC4AEDB" w14:textId="2A8FE1C0" w:rsidR="000D54E7" w:rsidRDefault="000D54E7">
      <w:pPr>
        <w:pStyle w:val="TOCHeading"/>
        <w:rPr>
          <w:rFonts w:asciiTheme="minorHAnsi" w:eastAsiaTheme="minorHAnsi" w:hAnsiTheme="minorHAnsi" w:cstheme="minorBidi"/>
          <w:color w:val="auto"/>
          <w:sz w:val="22"/>
          <w:szCs w:val="22"/>
          <w:lang w:val="en-GB" w:eastAsia="en-GB"/>
        </w:rPr>
      </w:pPr>
    </w:p>
    <w:p w14:paraId="1395FF49" w14:textId="77777777" w:rsidR="000D54E7" w:rsidRDefault="000D54E7">
      <w:pPr>
        <w:pStyle w:val="TOCHeading"/>
        <w:rPr>
          <w:rFonts w:asciiTheme="minorHAnsi" w:eastAsiaTheme="minorHAnsi" w:hAnsiTheme="minorHAnsi" w:cstheme="minorBidi"/>
          <w:color w:val="auto"/>
          <w:sz w:val="22"/>
          <w:szCs w:val="22"/>
          <w:lang w:val="en-GB" w:eastAsia="en-GB"/>
        </w:rPr>
      </w:pPr>
    </w:p>
    <w:sdt>
      <w:sdtPr>
        <w:rPr>
          <w:rFonts w:asciiTheme="minorHAnsi" w:eastAsiaTheme="minorHAnsi" w:hAnsiTheme="minorHAnsi" w:cstheme="minorBidi"/>
          <w:color w:val="auto"/>
          <w:sz w:val="22"/>
          <w:szCs w:val="22"/>
          <w:lang w:val="en-GB" w:eastAsia="en-GB"/>
        </w:rPr>
        <w:id w:val="83198752"/>
        <w:docPartObj>
          <w:docPartGallery w:val="Table of Contents"/>
          <w:docPartUnique/>
        </w:docPartObj>
      </w:sdtPr>
      <w:sdtEndPr>
        <w:rPr>
          <w:rFonts w:ascii="Times New Roman" w:eastAsia="Times New Roman" w:hAnsi="Times New Roman" w:cs="Times New Roman"/>
          <w:b/>
          <w:bCs/>
          <w:noProof/>
          <w:sz w:val="24"/>
          <w:szCs w:val="24"/>
        </w:rPr>
      </w:sdtEndPr>
      <w:sdtContent>
        <w:p w14:paraId="4CB47087" w14:textId="0897CC7F" w:rsidR="003E593E" w:rsidRDefault="003E593E">
          <w:pPr>
            <w:pStyle w:val="TOCHeading"/>
            <w:rPr>
              <w:rFonts w:asciiTheme="minorHAnsi" w:eastAsiaTheme="minorHAnsi" w:hAnsiTheme="minorHAnsi" w:cstheme="minorBidi"/>
              <w:color w:val="auto"/>
              <w:sz w:val="22"/>
              <w:szCs w:val="22"/>
              <w:lang w:val="en-GB" w:eastAsia="en-GB"/>
            </w:rPr>
          </w:pPr>
        </w:p>
        <w:p w14:paraId="50721EAD" w14:textId="5D1A156A" w:rsidR="00B25D24" w:rsidRPr="001525B2" w:rsidRDefault="00B25D24">
          <w:pPr>
            <w:pStyle w:val="TOCHeading"/>
            <w:rPr>
              <w:rFonts w:asciiTheme="minorHAnsi" w:hAnsiTheme="minorHAnsi" w:cstheme="minorHAnsi"/>
            </w:rPr>
          </w:pPr>
          <w:r w:rsidRPr="001525B2">
            <w:rPr>
              <w:rFonts w:asciiTheme="minorHAnsi" w:hAnsiTheme="minorHAnsi" w:cstheme="minorHAnsi"/>
            </w:rPr>
            <w:t>Contents</w:t>
          </w:r>
        </w:p>
        <w:p w14:paraId="0839587C" w14:textId="2DBD059D" w:rsidR="002C4CF3" w:rsidRDefault="00B25D24">
          <w:pPr>
            <w:pStyle w:val="TOC1"/>
            <w:tabs>
              <w:tab w:val="left" w:pos="440"/>
              <w:tab w:val="right" w:leader="dot" w:pos="9016"/>
            </w:tabs>
            <w:rPr>
              <w:rFonts w:eastAsiaTheme="minorEastAsia"/>
              <w:noProof/>
              <w:sz w:val="24"/>
              <w:szCs w:val="24"/>
              <w:lang w:eastAsia="en-GB"/>
            </w:rPr>
          </w:pPr>
          <w:r w:rsidRPr="001525B2">
            <w:rPr>
              <w:rFonts w:cstheme="minorHAnsi"/>
            </w:rPr>
            <w:fldChar w:fldCharType="begin"/>
          </w:r>
          <w:r w:rsidRPr="001525B2">
            <w:rPr>
              <w:rFonts w:cstheme="minorHAnsi"/>
            </w:rPr>
            <w:instrText xml:space="preserve"> TOC \o "1-3" \h \z \u </w:instrText>
          </w:r>
          <w:r w:rsidRPr="001525B2">
            <w:rPr>
              <w:rFonts w:cstheme="minorHAnsi"/>
            </w:rPr>
            <w:fldChar w:fldCharType="separate"/>
          </w:r>
          <w:hyperlink w:anchor="_Toc131171695" w:history="1">
            <w:r w:rsidR="002C4CF3" w:rsidRPr="00AE450D">
              <w:rPr>
                <w:rStyle w:val="Hyperlink"/>
                <w:b/>
                <w:bCs/>
                <w:noProof/>
              </w:rPr>
              <w:t>1</w:t>
            </w:r>
            <w:r w:rsidR="002C4CF3">
              <w:rPr>
                <w:rFonts w:eastAsiaTheme="minorEastAsia"/>
                <w:noProof/>
                <w:sz w:val="24"/>
                <w:szCs w:val="24"/>
                <w:lang w:eastAsia="en-GB"/>
              </w:rPr>
              <w:tab/>
            </w:r>
            <w:r w:rsidR="002C4CF3" w:rsidRPr="00AE450D">
              <w:rPr>
                <w:rStyle w:val="Hyperlink"/>
                <w:b/>
                <w:bCs/>
                <w:noProof/>
              </w:rPr>
              <w:t>Voltage, Resistance and Current in a Circuit</w:t>
            </w:r>
            <w:r w:rsidR="002C4CF3">
              <w:rPr>
                <w:noProof/>
                <w:webHidden/>
              </w:rPr>
              <w:tab/>
            </w:r>
            <w:r w:rsidR="002C4CF3">
              <w:rPr>
                <w:noProof/>
                <w:webHidden/>
              </w:rPr>
              <w:fldChar w:fldCharType="begin"/>
            </w:r>
            <w:r w:rsidR="002C4CF3">
              <w:rPr>
                <w:noProof/>
                <w:webHidden/>
              </w:rPr>
              <w:instrText xml:space="preserve"> PAGEREF _Toc131171695 \h </w:instrText>
            </w:r>
            <w:r w:rsidR="002C4CF3">
              <w:rPr>
                <w:noProof/>
                <w:webHidden/>
              </w:rPr>
            </w:r>
            <w:r w:rsidR="002C4CF3">
              <w:rPr>
                <w:noProof/>
                <w:webHidden/>
              </w:rPr>
              <w:fldChar w:fldCharType="separate"/>
            </w:r>
            <w:r w:rsidR="002C4CF3">
              <w:rPr>
                <w:noProof/>
                <w:webHidden/>
              </w:rPr>
              <w:t>1</w:t>
            </w:r>
            <w:r w:rsidR="002C4CF3">
              <w:rPr>
                <w:noProof/>
                <w:webHidden/>
              </w:rPr>
              <w:fldChar w:fldCharType="end"/>
            </w:r>
          </w:hyperlink>
        </w:p>
        <w:p w14:paraId="1B043B6E" w14:textId="2C753C2B" w:rsidR="002C4CF3" w:rsidRDefault="002C4CF3">
          <w:pPr>
            <w:pStyle w:val="TOC2"/>
            <w:tabs>
              <w:tab w:val="left" w:pos="960"/>
              <w:tab w:val="right" w:leader="dot" w:pos="9016"/>
            </w:tabs>
            <w:rPr>
              <w:rFonts w:eastAsiaTheme="minorEastAsia"/>
              <w:noProof/>
              <w:sz w:val="24"/>
              <w:szCs w:val="24"/>
              <w:lang w:eastAsia="en-GB"/>
            </w:rPr>
          </w:pPr>
          <w:hyperlink w:anchor="_Toc131171696" w:history="1">
            <w:r w:rsidRPr="00AE450D">
              <w:rPr>
                <w:rStyle w:val="Hyperlink"/>
                <w:noProof/>
              </w:rPr>
              <w:t>1.1</w:t>
            </w:r>
            <w:r>
              <w:rPr>
                <w:rFonts w:eastAsiaTheme="minorEastAsia"/>
                <w:noProof/>
                <w:sz w:val="24"/>
                <w:szCs w:val="24"/>
                <w:lang w:eastAsia="en-GB"/>
              </w:rPr>
              <w:tab/>
            </w:r>
            <w:r w:rsidRPr="00AE450D">
              <w:rPr>
                <w:rStyle w:val="Hyperlink"/>
                <w:noProof/>
              </w:rPr>
              <w:t>a. Calculate the Resistance of E.</w:t>
            </w:r>
            <w:r>
              <w:rPr>
                <w:noProof/>
                <w:webHidden/>
              </w:rPr>
              <w:tab/>
            </w:r>
            <w:r>
              <w:rPr>
                <w:noProof/>
                <w:webHidden/>
              </w:rPr>
              <w:fldChar w:fldCharType="begin"/>
            </w:r>
            <w:r>
              <w:rPr>
                <w:noProof/>
                <w:webHidden/>
              </w:rPr>
              <w:instrText xml:space="preserve"> PAGEREF _Toc131171696 \h </w:instrText>
            </w:r>
            <w:r>
              <w:rPr>
                <w:noProof/>
                <w:webHidden/>
              </w:rPr>
            </w:r>
            <w:r>
              <w:rPr>
                <w:noProof/>
                <w:webHidden/>
              </w:rPr>
              <w:fldChar w:fldCharType="separate"/>
            </w:r>
            <w:r>
              <w:rPr>
                <w:noProof/>
                <w:webHidden/>
              </w:rPr>
              <w:t>2</w:t>
            </w:r>
            <w:r>
              <w:rPr>
                <w:noProof/>
                <w:webHidden/>
              </w:rPr>
              <w:fldChar w:fldCharType="end"/>
            </w:r>
          </w:hyperlink>
        </w:p>
        <w:p w14:paraId="0C68BAA7" w14:textId="4B318195" w:rsidR="002C4CF3" w:rsidRDefault="002C4CF3">
          <w:pPr>
            <w:pStyle w:val="TOC2"/>
            <w:tabs>
              <w:tab w:val="left" w:pos="960"/>
              <w:tab w:val="right" w:leader="dot" w:pos="9016"/>
            </w:tabs>
            <w:rPr>
              <w:rFonts w:eastAsiaTheme="minorEastAsia"/>
              <w:noProof/>
              <w:sz w:val="24"/>
              <w:szCs w:val="24"/>
              <w:lang w:eastAsia="en-GB"/>
            </w:rPr>
          </w:pPr>
          <w:hyperlink w:anchor="_Toc131171697" w:history="1">
            <w:r w:rsidRPr="00AE450D">
              <w:rPr>
                <w:rStyle w:val="Hyperlink"/>
                <w:noProof/>
              </w:rPr>
              <w:t>1.2</w:t>
            </w:r>
            <w:r>
              <w:rPr>
                <w:rFonts w:eastAsiaTheme="minorEastAsia"/>
                <w:noProof/>
                <w:sz w:val="24"/>
                <w:szCs w:val="24"/>
                <w:lang w:eastAsia="en-GB"/>
              </w:rPr>
              <w:tab/>
            </w:r>
            <w:r w:rsidRPr="00AE450D">
              <w:rPr>
                <w:rStyle w:val="Hyperlink"/>
                <w:noProof/>
              </w:rPr>
              <w:t>b. Calculate the Current passing through B and C</w:t>
            </w:r>
            <w:r>
              <w:rPr>
                <w:noProof/>
                <w:webHidden/>
              </w:rPr>
              <w:tab/>
            </w:r>
            <w:r>
              <w:rPr>
                <w:noProof/>
                <w:webHidden/>
              </w:rPr>
              <w:fldChar w:fldCharType="begin"/>
            </w:r>
            <w:r>
              <w:rPr>
                <w:noProof/>
                <w:webHidden/>
              </w:rPr>
              <w:instrText xml:space="preserve"> PAGEREF _Toc131171697 \h </w:instrText>
            </w:r>
            <w:r>
              <w:rPr>
                <w:noProof/>
                <w:webHidden/>
              </w:rPr>
            </w:r>
            <w:r>
              <w:rPr>
                <w:noProof/>
                <w:webHidden/>
              </w:rPr>
              <w:fldChar w:fldCharType="separate"/>
            </w:r>
            <w:r>
              <w:rPr>
                <w:noProof/>
                <w:webHidden/>
              </w:rPr>
              <w:t>2</w:t>
            </w:r>
            <w:r>
              <w:rPr>
                <w:noProof/>
                <w:webHidden/>
              </w:rPr>
              <w:fldChar w:fldCharType="end"/>
            </w:r>
          </w:hyperlink>
        </w:p>
        <w:p w14:paraId="28CD3FAB" w14:textId="32DB03DE" w:rsidR="002C4CF3" w:rsidRDefault="002C4CF3">
          <w:pPr>
            <w:pStyle w:val="TOC2"/>
            <w:tabs>
              <w:tab w:val="left" w:pos="960"/>
              <w:tab w:val="right" w:leader="dot" w:pos="9016"/>
            </w:tabs>
            <w:rPr>
              <w:rFonts w:eastAsiaTheme="minorEastAsia"/>
              <w:noProof/>
              <w:sz w:val="24"/>
              <w:szCs w:val="24"/>
              <w:lang w:eastAsia="en-GB"/>
            </w:rPr>
          </w:pPr>
          <w:hyperlink w:anchor="_Toc131171698" w:history="1">
            <w:r w:rsidRPr="00AE450D">
              <w:rPr>
                <w:rStyle w:val="Hyperlink"/>
                <w:noProof/>
              </w:rPr>
              <w:t>1.3</w:t>
            </w:r>
            <w:r>
              <w:rPr>
                <w:rFonts w:eastAsiaTheme="minorEastAsia"/>
                <w:noProof/>
                <w:sz w:val="24"/>
                <w:szCs w:val="24"/>
                <w:lang w:eastAsia="en-GB"/>
              </w:rPr>
              <w:tab/>
            </w:r>
            <w:r w:rsidRPr="00AE450D">
              <w:rPr>
                <w:rStyle w:val="Hyperlink"/>
                <w:noProof/>
              </w:rPr>
              <w:t>c (i). The Resistance of A</w:t>
            </w:r>
            <w:r>
              <w:rPr>
                <w:noProof/>
                <w:webHidden/>
              </w:rPr>
              <w:tab/>
            </w:r>
            <w:r>
              <w:rPr>
                <w:noProof/>
                <w:webHidden/>
              </w:rPr>
              <w:fldChar w:fldCharType="begin"/>
            </w:r>
            <w:r>
              <w:rPr>
                <w:noProof/>
                <w:webHidden/>
              </w:rPr>
              <w:instrText xml:space="preserve"> PAGEREF _Toc131171698 \h </w:instrText>
            </w:r>
            <w:r>
              <w:rPr>
                <w:noProof/>
                <w:webHidden/>
              </w:rPr>
            </w:r>
            <w:r>
              <w:rPr>
                <w:noProof/>
                <w:webHidden/>
              </w:rPr>
              <w:fldChar w:fldCharType="separate"/>
            </w:r>
            <w:r>
              <w:rPr>
                <w:noProof/>
                <w:webHidden/>
              </w:rPr>
              <w:t>3</w:t>
            </w:r>
            <w:r>
              <w:rPr>
                <w:noProof/>
                <w:webHidden/>
              </w:rPr>
              <w:fldChar w:fldCharType="end"/>
            </w:r>
          </w:hyperlink>
        </w:p>
        <w:p w14:paraId="65105EA5" w14:textId="7D93F34B" w:rsidR="002C4CF3" w:rsidRDefault="002C4CF3">
          <w:pPr>
            <w:pStyle w:val="TOC2"/>
            <w:tabs>
              <w:tab w:val="left" w:pos="960"/>
              <w:tab w:val="right" w:leader="dot" w:pos="9016"/>
            </w:tabs>
            <w:rPr>
              <w:rFonts w:eastAsiaTheme="minorEastAsia"/>
              <w:noProof/>
              <w:sz w:val="24"/>
              <w:szCs w:val="24"/>
              <w:lang w:eastAsia="en-GB"/>
            </w:rPr>
          </w:pPr>
          <w:hyperlink w:anchor="_Toc131171699" w:history="1">
            <w:r w:rsidRPr="00AE450D">
              <w:rPr>
                <w:rStyle w:val="Hyperlink"/>
                <w:noProof/>
              </w:rPr>
              <w:t>1.4</w:t>
            </w:r>
            <w:r>
              <w:rPr>
                <w:rFonts w:eastAsiaTheme="minorEastAsia"/>
                <w:noProof/>
                <w:sz w:val="24"/>
                <w:szCs w:val="24"/>
                <w:lang w:eastAsia="en-GB"/>
              </w:rPr>
              <w:tab/>
            </w:r>
            <w:r w:rsidRPr="00AE450D">
              <w:rPr>
                <w:rStyle w:val="Hyperlink"/>
                <w:noProof/>
              </w:rPr>
              <w:t>c (ii). The Resistance of B and C</w:t>
            </w:r>
            <w:r>
              <w:rPr>
                <w:noProof/>
                <w:webHidden/>
              </w:rPr>
              <w:tab/>
            </w:r>
            <w:r>
              <w:rPr>
                <w:noProof/>
                <w:webHidden/>
              </w:rPr>
              <w:fldChar w:fldCharType="begin"/>
            </w:r>
            <w:r>
              <w:rPr>
                <w:noProof/>
                <w:webHidden/>
              </w:rPr>
              <w:instrText xml:space="preserve"> PAGEREF _Toc131171699 \h </w:instrText>
            </w:r>
            <w:r>
              <w:rPr>
                <w:noProof/>
                <w:webHidden/>
              </w:rPr>
            </w:r>
            <w:r>
              <w:rPr>
                <w:noProof/>
                <w:webHidden/>
              </w:rPr>
              <w:fldChar w:fldCharType="separate"/>
            </w:r>
            <w:r>
              <w:rPr>
                <w:noProof/>
                <w:webHidden/>
              </w:rPr>
              <w:t>3</w:t>
            </w:r>
            <w:r>
              <w:rPr>
                <w:noProof/>
                <w:webHidden/>
              </w:rPr>
              <w:fldChar w:fldCharType="end"/>
            </w:r>
          </w:hyperlink>
        </w:p>
        <w:p w14:paraId="400BC821" w14:textId="3EB47443" w:rsidR="002C4CF3" w:rsidRDefault="002C4CF3">
          <w:pPr>
            <w:pStyle w:val="TOC2"/>
            <w:tabs>
              <w:tab w:val="left" w:pos="960"/>
              <w:tab w:val="right" w:leader="dot" w:pos="9016"/>
            </w:tabs>
            <w:rPr>
              <w:rFonts w:eastAsiaTheme="minorEastAsia"/>
              <w:noProof/>
              <w:sz w:val="24"/>
              <w:szCs w:val="24"/>
              <w:lang w:eastAsia="en-GB"/>
            </w:rPr>
          </w:pPr>
          <w:hyperlink w:anchor="_Toc131171700" w:history="1">
            <w:r w:rsidRPr="00AE450D">
              <w:rPr>
                <w:rStyle w:val="Hyperlink"/>
                <w:noProof/>
              </w:rPr>
              <w:t>1.5</w:t>
            </w:r>
            <w:r>
              <w:rPr>
                <w:rFonts w:eastAsiaTheme="minorEastAsia"/>
                <w:noProof/>
                <w:sz w:val="24"/>
                <w:szCs w:val="24"/>
                <w:lang w:eastAsia="en-GB"/>
              </w:rPr>
              <w:tab/>
            </w:r>
            <w:r w:rsidRPr="00AE450D">
              <w:rPr>
                <w:rStyle w:val="Hyperlink"/>
                <w:noProof/>
              </w:rPr>
              <w:t>c (iii). The Potential Difference across A, B &amp; C.</w:t>
            </w:r>
            <w:r>
              <w:rPr>
                <w:noProof/>
                <w:webHidden/>
              </w:rPr>
              <w:tab/>
            </w:r>
            <w:r>
              <w:rPr>
                <w:noProof/>
                <w:webHidden/>
              </w:rPr>
              <w:fldChar w:fldCharType="begin"/>
            </w:r>
            <w:r>
              <w:rPr>
                <w:noProof/>
                <w:webHidden/>
              </w:rPr>
              <w:instrText xml:space="preserve"> PAGEREF _Toc131171700 \h </w:instrText>
            </w:r>
            <w:r>
              <w:rPr>
                <w:noProof/>
                <w:webHidden/>
              </w:rPr>
            </w:r>
            <w:r>
              <w:rPr>
                <w:noProof/>
                <w:webHidden/>
              </w:rPr>
              <w:fldChar w:fldCharType="separate"/>
            </w:r>
            <w:r>
              <w:rPr>
                <w:noProof/>
                <w:webHidden/>
              </w:rPr>
              <w:t>4</w:t>
            </w:r>
            <w:r>
              <w:rPr>
                <w:noProof/>
                <w:webHidden/>
              </w:rPr>
              <w:fldChar w:fldCharType="end"/>
            </w:r>
          </w:hyperlink>
        </w:p>
        <w:p w14:paraId="1F09769A" w14:textId="07182DC9" w:rsidR="002C4CF3" w:rsidRDefault="002C4CF3">
          <w:pPr>
            <w:pStyle w:val="TOC2"/>
            <w:tabs>
              <w:tab w:val="left" w:pos="960"/>
              <w:tab w:val="right" w:leader="dot" w:pos="9016"/>
            </w:tabs>
            <w:rPr>
              <w:rFonts w:eastAsiaTheme="minorEastAsia"/>
              <w:noProof/>
              <w:sz w:val="24"/>
              <w:szCs w:val="24"/>
              <w:lang w:eastAsia="en-GB"/>
            </w:rPr>
          </w:pPr>
          <w:hyperlink w:anchor="_Toc131171701" w:history="1">
            <w:r w:rsidRPr="00AE450D">
              <w:rPr>
                <w:rStyle w:val="Hyperlink"/>
                <w:noProof/>
              </w:rPr>
              <w:t>1.6</w:t>
            </w:r>
            <w:r>
              <w:rPr>
                <w:rFonts w:eastAsiaTheme="minorEastAsia"/>
                <w:noProof/>
                <w:sz w:val="24"/>
                <w:szCs w:val="24"/>
                <w:lang w:eastAsia="en-GB"/>
              </w:rPr>
              <w:tab/>
            </w:r>
            <w:r w:rsidRPr="00AE450D">
              <w:rPr>
                <w:rStyle w:val="Hyperlink"/>
                <w:noProof/>
              </w:rPr>
              <w:t>c (iv). Calculate Potential Difference across D and its Resistance.</w:t>
            </w:r>
            <w:r>
              <w:rPr>
                <w:noProof/>
                <w:webHidden/>
              </w:rPr>
              <w:tab/>
            </w:r>
            <w:r>
              <w:rPr>
                <w:noProof/>
                <w:webHidden/>
              </w:rPr>
              <w:fldChar w:fldCharType="begin"/>
            </w:r>
            <w:r>
              <w:rPr>
                <w:noProof/>
                <w:webHidden/>
              </w:rPr>
              <w:instrText xml:space="preserve"> PAGEREF _Toc131171701 \h </w:instrText>
            </w:r>
            <w:r>
              <w:rPr>
                <w:noProof/>
                <w:webHidden/>
              </w:rPr>
            </w:r>
            <w:r>
              <w:rPr>
                <w:noProof/>
                <w:webHidden/>
              </w:rPr>
              <w:fldChar w:fldCharType="separate"/>
            </w:r>
            <w:r>
              <w:rPr>
                <w:noProof/>
                <w:webHidden/>
              </w:rPr>
              <w:t>4</w:t>
            </w:r>
            <w:r>
              <w:rPr>
                <w:noProof/>
                <w:webHidden/>
              </w:rPr>
              <w:fldChar w:fldCharType="end"/>
            </w:r>
          </w:hyperlink>
        </w:p>
        <w:p w14:paraId="4917B8E7" w14:textId="65C10370" w:rsidR="002C4CF3" w:rsidRDefault="002C4CF3">
          <w:pPr>
            <w:pStyle w:val="TOC2"/>
            <w:tabs>
              <w:tab w:val="left" w:pos="960"/>
              <w:tab w:val="right" w:leader="dot" w:pos="9016"/>
            </w:tabs>
            <w:rPr>
              <w:rFonts w:eastAsiaTheme="minorEastAsia"/>
              <w:noProof/>
              <w:sz w:val="24"/>
              <w:szCs w:val="24"/>
              <w:lang w:eastAsia="en-GB"/>
            </w:rPr>
          </w:pPr>
          <w:hyperlink w:anchor="_Toc131171702" w:history="1">
            <w:r w:rsidRPr="00AE450D">
              <w:rPr>
                <w:rStyle w:val="Hyperlink"/>
                <w:noProof/>
              </w:rPr>
              <w:t>1.7</w:t>
            </w:r>
            <w:r>
              <w:rPr>
                <w:rFonts w:eastAsiaTheme="minorEastAsia"/>
                <w:noProof/>
                <w:sz w:val="24"/>
                <w:szCs w:val="24"/>
                <w:lang w:eastAsia="en-GB"/>
              </w:rPr>
              <w:tab/>
            </w:r>
            <w:r w:rsidRPr="00AE450D">
              <w:rPr>
                <w:rStyle w:val="Hyperlink"/>
                <w:noProof/>
              </w:rPr>
              <w:t>d. Calculate ‘r’ and hence the total resistance of the parallel cells.</w:t>
            </w:r>
            <w:r>
              <w:rPr>
                <w:noProof/>
                <w:webHidden/>
              </w:rPr>
              <w:tab/>
            </w:r>
            <w:r>
              <w:rPr>
                <w:noProof/>
                <w:webHidden/>
              </w:rPr>
              <w:fldChar w:fldCharType="begin"/>
            </w:r>
            <w:r>
              <w:rPr>
                <w:noProof/>
                <w:webHidden/>
              </w:rPr>
              <w:instrText xml:space="preserve"> PAGEREF _Toc131171702 \h </w:instrText>
            </w:r>
            <w:r>
              <w:rPr>
                <w:noProof/>
                <w:webHidden/>
              </w:rPr>
            </w:r>
            <w:r>
              <w:rPr>
                <w:noProof/>
                <w:webHidden/>
              </w:rPr>
              <w:fldChar w:fldCharType="separate"/>
            </w:r>
            <w:r>
              <w:rPr>
                <w:noProof/>
                <w:webHidden/>
              </w:rPr>
              <w:t>5</w:t>
            </w:r>
            <w:r>
              <w:rPr>
                <w:noProof/>
                <w:webHidden/>
              </w:rPr>
              <w:fldChar w:fldCharType="end"/>
            </w:r>
          </w:hyperlink>
        </w:p>
        <w:p w14:paraId="2E1D5048" w14:textId="6357DE22" w:rsidR="002C4CF3" w:rsidRDefault="002C4CF3">
          <w:pPr>
            <w:pStyle w:val="TOC2"/>
            <w:tabs>
              <w:tab w:val="left" w:pos="960"/>
              <w:tab w:val="right" w:leader="dot" w:pos="9016"/>
            </w:tabs>
            <w:rPr>
              <w:rFonts w:eastAsiaTheme="minorEastAsia"/>
              <w:noProof/>
              <w:sz w:val="24"/>
              <w:szCs w:val="24"/>
              <w:lang w:eastAsia="en-GB"/>
            </w:rPr>
          </w:pPr>
          <w:hyperlink w:anchor="_Toc131171703" w:history="1">
            <w:r w:rsidRPr="00AE450D">
              <w:rPr>
                <w:rStyle w:val="Hyperlink"/>
                <w:noProof/>
              </w:rPr>
              <w:t>1.8</w:t>
            </w:r>
            <w:r>
              <w:rPr>
                <w:rFonts w:eastAsiaTheme="minorEastAsia"/>
                <w:noProof/>
                <w:sz w:val="24"/>
                <w:szCs w:val="24"/>
                <w:lang w:eastAsia="en-GB"/>
              </w:rPr>
              <w:tab/>
            </w:r>
            <w:r w:rsidRPr="00AE450D">
              <w:rPr>
                <w:rStyle w:val="Hyperlink"/>
                <w:noProof/>
              </w:rPr>
              <w:t>e. Calculate voltage drop across F</w:t>
            </w:r>
            <w:r>
              <w:rPr>
                <w:noProof/>
                <w:webHidden/>
              </w:rPr>
              <w:tab/>
            </w:r>
            <w:r>
              <w:rPr>
                <w:noProof/>
                <w:webHidden/>
              </w:rPr>
              <w:fldChar w:fldCharType="begin"/>
            </w:r>
            <w:r>
              <w:rPr>
                <w:noProof/>
                <w:webHidden/>
              </w:rPr>
              <w:instrText xml:space="preserve"> PAGEREF _Toc131171703 \h </w:instrText>
            </w:r>
            <w:r>
              <w:rPr>
                <w:noProof/>
                <w:webHidden/>
              </w:rPr>
            </w:r>
            <w:r>
              <w:rPr>
                <w:noProof/>
                <w:webHidden/>
              </w:rPr>
              <w:fldChar w:fldCharType="separate"/>
            </w:r>
            <w:r>
              <w:rPr>
                <w:noProof/>
                <w:webHidden/>
              </w:rPr>
              <w:t>5</w:t>
            </w:r>
            <w:r>
              <w:rPr>
                <w:noProof/>
                <w:webHidden/>
              </w:rPr>
              <w:fldChar w:fldCharType="end"/>
            </w:r>
          </w:hyperlink>
        </w:p>
        <w:p w14:paraId="359DB63E" w14:textId="3FB01571" w:rsidR="002C4CF3" w:rsidRDefault="002C4CF3">
          <w:pPr>
            <w:pStyle w:val="TOC2"/>
            <w:tabs>
              <w:tab w:val="left" w:pos="960"/>
              <w:tab w:val="right" w:leader="dot" w:pos="9016"/>
            </w:tabs>
            <w:rPr>
              <w:rFonts w:eastAsiaTheme="minorEastAsia"/>
              <w:noProof/>
              <w:sz w:val="24"/>
              <w:szCs w:val="24"/>
              <w:lang w:eastAsia="en-GB"/>
            </w:rPr>
          </w:pPr>
          <w:hyperlink w:anchor="_Toc131171704" w:history="1">
            <w:r w:rsidRPr="00AE450D">
              <w:rPr>
                <w:rStyle w:val="Hyperlink"/>
                <w:noProof/>
              </w:rPr>
              <w:t>1.9</w:t>
            </w:r>
            <w:r>
              <w:rPr>
                <w:rFonts w:eastAsiaTheme="minorEastAsia"/>
                <w:noProof/>
                <w:sz w:val="24"/>
                <w:szCs w:val="24"/>
                <w:lang w:eastAsia="en-GB"/>
              </w:rPr>
              <w:tab/>
            </w:r>
            <w:r w:rsidRPr="00AE450D">
              <w:rPr>
                <w:rStyle w:val="Hyperlink"/>
                <w:noProof/>
              </w:rPr>
              <w:t>f. Calculate total resistance of circuit.</w:t>
            </w:r>
            <w:r>
              <w:rPr>
                <w:noProof/>
                <w:webHidden/>
              </w:rPr>
              <w:tab/>
            </w:r>
            <w:r>
              <w:rPr>
                <w:noProof/>
                <w:webHidden/>
              </w:rPr>
              <w:fldChar w:fldCharType="begin"/>
            </w:r>
            <w:r>
              <w:rPr>
                <w:noProof/>
                <w:webHidden/>
              </w:rPr>
              <w:instrText xml:space="preserve"> PAGEREF _Toc131171704 \h </w:instrText>
            </w:r>
            <w:r>
              <w:rPr>
                <w:noProof/>
                <w:webHidden/>
              </w:rPr>
            </w:r>
            <w:r>
              <w:rPr>
                <w:noProof/>
                <w:webHidden/>
              </w:rPr>
              <w:fldChar w:fldCharType="separate"/>
            </w:r>
            <w:r>
              <w:rPr>
                <w:noProof/>
                <w:webHidden/>
              </w:rPr>
              <w:t>6</w:t>
            </w:r>
            <w:r>
              <w:rPr>
                <w:noProof/>
                <w:webHidden/>
              </w:rPr>
              <w:fldChar w:fldCharType="end"/>
            </w:r>
          </w:hyperlink>
        </w:p>
        <w:p w14:paraId="7E654B6D" w14:textId="4319394E" w:rsidR="002C4CF3" w:rsidRDefault="002C4CF3">
          <w:pPr>
            <w:pStyle w:val="TOC2"/>
            <w:tabs>
              <w:tab w:val="left" w:pos="960"/>
              <w:tab w:val="right" w:leader="dot" w:pos="9016"/>
            </w:tabs>
            <w:rPr>
              <w:rFonts w:eastAsiaTheme="minorEastAsia"/>
              <w:noProof/>
              <w:sz w:val="24"/>
              <w:szCs w:val="24"/>
              <w:lang w:eastAsia="en-GB"/>
            </w:rPr>
          </w:pPr>
          <w:hyperlink w:anchor="_Toc131171705" w:history="1">
            <w:r w:rsidRPr="00AE450D">
              <w:rPr>
                <w:rStyle w:val="Hyperlink"/>
                <w:noProof/>
              </w:rPr>
              <w:t>1.10</w:t>
            </w:r>
            <w:r>
              <w:rPr>
                <w:rFonts w:eastAsiaTheme="minorEastAsia"/>
                <w:noProof/>
                <w:sz w:val="24"/>
                <w:szCs w:val="24"/>
                <w:lang w:eastAsia="en-GB"/>
              </w:rPr>
              <w:tab/>
            </w:r>
            <w:r w:rsidRPr="00AE450D">
              <w:rPr>
                <w:rStyle w:val="Hyperlink"/>
                <w:noProof/>
              </w:rPr>
              <w:t>g. Calculate the EMF of each of the cells in parallel.</w:t>
            </w:r>
            <w:r>
              <w:rPr>
                <w:noProof/>
                <w:webHidden/>
              </w:rPr>
              <w:tab/>
            </w:r>
            <w:r>
              <w:rPr>
                <w:noProof/>
                <w:webHidden/>
              </w:rPr>
              <w:fldChar w:fldCharType="begin"/>
            </w:r>
            <w:r>
              <w:rPr>
                <w:noProof/>
                <w:webHidden/>
              </w:rPr>
              <w:instrText xml:space="preserve"> PAGEREF _Toc131171705 \h </w:instrText>
            </w:r>
            <w:r>
              <w:rPr>
                <w:noProof/>
                <w:webHidden/>
              </w:rPr>
            </w:r>
            <w:r>
              <w:rPr>
                <w:noProof/>
                <w:webHidden/>
              </w:rPr>
              <w:fldChar w:fldCharType="separate"/>
            </w:r>
            <w:r>
              <w:rPr>
                <w:noProof/>
                <w:webHidden/>
              </w:rPr>
              <w:t>6</w:t>
            </w:r>
            <w:r>
              <w:rPr>
                <w:noProof/>
                <w:webHidden/>
              </w:rPr>
              <w:fldChar w:fldCharType="end"/>
            </w:r>
          </w:hyperlink>
        </w:p>
        <w:p w14:paraId="0F0B8BD0" w14:textId="7ECCD942" w:rsidR="002C4CF3" w:rsidRDefault="002C4CF3">
          <w:pPr>
            <w:pStyle w:val="TOC1"/>
            <w:tabs>
              <w:tab w:val="left" w:pos="440"/>
              <w:tab w:val="right" w:leader="dot" w:pos="9016"/>
            </w:tabs>
            <w:rPr>
              <w:rFonts w:eastAsiaTheme="minorEastAsia"/>
              <w:noProof/>
              <w:sz w:val="24"/>
              <w:szCs w:val="24"/>
              <w:lang w:eastAsia="en-GB"/>
            </w:rPr>
          </w:pPr>
          <w:hyperlink w:anchor="_Toc131171706" w:history="1">
            <w:r w:rsidRPr="00AE450D">
              <w:rPr>
                <w:rStyle w:val="Hyperlink"/>
                <w:b/>
                <w:bCs/>
                <w:noProof/>
              </w:rPr>
              <w:t>2</w:t>
            </w:r>
            <w:r>
              <w:rPr>
                <w:rFonts w:eastAsiaTheme="minorEastAsia"/>
                <w:noProof/>
                <w:sz w:val="24"/>
                <w:szCs w:val="24"/>
                <w:lang w:eastAsia="en-GB"/>
              </w:rPr>
              <w:tab/>
            </w:r>
            <w:r w:rsidRPr="00AE450D">
              <w:rPr>
                <w:rStyle w:val="Hyperlink"/>
                <w:b/>
                <w:bCs/>
                <w:noProof/>
              </w:rPr>
              <w:t>Full Bridge Rectifier</w:t>
            </w:r>
            <w:r>
              <w:rPr>
                <w:noProof/>
                <w:webHidden/>
              </w:rPr>
              <w:tab/>
            </w:r>
            <w:r>
              <w:rPr>
                <w:noProof/>
                <w:webHidden/>
              </w:rPr>
              <w:fldChar w:fldCharType="begin"/>
            </w:r>
            <w:r>
              <w:rPr>
                <w:noProof/>
                <w:webHidden/>
              </w:rPr>
              <w:instrText xml:space="preserve"> PAGEREF _Toc131171706 \h </w:instrText>
            </w:r>
            <w:r>
              <w:rPr>
                <w:noProof/>
                <w:webHidden/>
              </w:rPr>
            </w:r>
            <w:r>
              <w:rPr>
                <w:noProof/>
                <w:webHidden/>
              </w:rPr>
              <w:fldChar w:fldCharType="separate"/>
            </w:r>
            <w:r>
              <w:rPr>
                <w:noProof/>
                <w:webHidden/>
              </w:rPr>
              <w:t>7</w:t>
            </w:r>
            <w:r>
              <w:rPr>
                <w:noProof/>
                <w:webHidden/>
              </w:rPr>
              <w:fldChar w:fldCharType="end"/>
            </w:r>
          </w:hyperlink>
        </w:p>
        <w:p w14:paraId="48FF5DBD" w14:textId="5A98B842" w:rsidR="002C4CF3" w:rsidRDefault="002C4CF3">
          <w:pPr>
            <w:pStyle w:val="TOC2"/>
            <w:tabs>
              <w:tab w:val="left" w:pos="960"/>
              <w:tab w:val="right" w:leader="dot" w:pos="9016"/>
            </w:tabs>
            <w:rPr>
              <w:rFonts w:eastAsiaTheme="minorEastAsia"/>
              <w:noProof/>
              <w:sz w:val="24"/>
              <w:szCs w:val="24"/>
              <w:lang w:eastAsia="en-GB"/>
            </w:rPr>
          </w:pPr>
          <w:hyperlink w:anchor="_Toc131171707" w:history="1">
            <w:r w:rsidRPr="00AE450D">
              <w:rPr>
                <w:rStyle w:val="Hyperlink"/>
                <w:noProof/>
              </w:rPr>
              <w:t>2.1</w:t>
            </w:r>
            <w:r>
              <w:rPr>
                <w:rFonts w:eastAsiaTheme="minorEastAsia"/>
                <w:noProof/>
                <w:sz w:val="24"/>
                <w:szCs w:val="24"/>
                <w:lang w:eastAsia="en-GB"/>
              </w:rPr>
              <w:tab/>
            </w:r>
            <w:r w:rsidRPr="00AE450D">
              <w:rPr>
                <w:rStyle w:val="Hyperlink"/>
                <w:noProof/>
              </w:rPr>
              <w:t>Scope Time Division Calculations</w:t>
            </w:r>
            <w:r>
              <w:rPr>
                <w:noProof/>
                <w:webHidden/>
              </w:rPr>
              <w:tab/>
            </w:r>
            <w:r>
              <w:rPr>
                <w:noProof/>
                <w:webHidden/>
              </w:rPr>
              <w:fldChar w:fldCharType="begin"/>
            </w:r>
            <w:r>
              <w:rPr>
                <w:noProof/>
                <w:webHidden/>
              </w:rPr>
              <w:instrText xml:space="preserve"> PAGEREF _Toc131171707 \h </w:instrText>
            </w:r>
            <w:r>
              <w:rPr>
                <w:noProof/>
                <w:webHidden/>
              </w:rPr>
            </w:r>
            <w:r>
              <w:rPr>
                <w:noProof/>
                <w:webHidden/>
              </w:rPr>
              <w:fldChar w:fldCharType="separate"/>
            </w:r>
            <w:r>
              <w:rPr>
                <w:noProof/>
                <w:webHidden/>
              </w:rPr>
              <w:t>8</w:t>
            </w:r>
            <w:r>
              <w:rPr>
                <w:noProof/>
                <w:webHidden/>
              </w:rPr>
              <w:fldChar w:fldCharType="end"/>
            </w:r>
          </w:hyperlink>
        </w:p>
        <w:p w14:paraId="07BBF7D3" w14:textId="41416F44" w:rsidR="002C4CF3" w:rsidRDefault="002C4CF3">
          <w:pPr>
            <w:pStyle w:val="TOC2"/>
            <w:tabs>
              <w:tab w:val="left" w:pos="960"/>
              <w:tab w:val="right" w:leader="dot" w:pos="9016"/>
            </w:tabs>
            <w:rPr>
              <w:rFonts w:eastAsiaTheme="minorEastAsia"/>
              <w:noProof/>
              <w:sz w:val="24"/>
              <w:szCs w:val="24"/>
              <w:lang w:eastAsia="en-GB"/>
            </w:rPr>
          </w:pPr>
          <w:hyperlink w:anchor="_Toc131171708" w:history="1">
            <w:r w:rsidRPr="00AE450D">
              <w:rPr>
                <w:rStyle w:val="Hyperlink"/>
                <w:noProof/>
              </w:rPr>
              <w:t xml:space="preserve">2.2 </w:t>
            </w:r>
            <w:r>
              <w:rPr>
                <w:rFonts w:eastAsiaTheme="minorEastAsia"/>
                <w:noProof/>
                <w:sz w:val="24"/>
                <w:szCs w:val="24"/>
                <w:lang w:eastAsia="en-GB"/>
              </w:rPr>
              <w:tab/>
            </w:r>
            <w:r w:rsidRPr="00AE450D">
              <w:rPr>
                <w:rStyle w:val="Hyperlink"/>
                <w:noProof/>
              </w:rPr>
              <w:t>Function Generator output sine wave</w:t>
            </w:r>
            <w:r>
              <w:rPr>
                <w:noProof/>
                <w:webHidden/>
              </w:rPr>
              <w:tab/>
            </w:r>
            <w:r>
              <w:rPr>
                <w:noProof/>
                <w:webHidden/>
              </w:rPr>
              <w:fldChar w:fldCharType="begin"/>
            </w:r>
            <w:r>
              <w:rPr>
                <w:noProof/>
                <w:webHidden/>
              </w:rPr>
              <w:instrText xml:space="preserve"> PAGEREF _Toc131171708 \h </w:instrText>
            </w:r>
            <w:r>
              <w:rPr>
                <w:noProof/>
                <w:webHidden/>
              </w:rPr>
            </w:r>
            <w:r>
              <w:rPr>
                <w:noProof/>
                <w:webHidden/>
              </w:rPr>
              <w:fldChar w:fldCharType="separate"/>
            </w:r>
            <w:r>
              <w:rPr>
                <w:noProof/>
                <w:webHidden/>
              </w:rPr>
              <w:t>8</w:t>
            </w:r>
            <w:r>
              <w:rPr>
                <w:noProof/>
                <w:webHidden/>
              </w:rPr>
              <w:fldChar w:fldCharType="end"/>
            </w:r>
          </w:hyperlink>
        </w:p>
        <w:p w14:paraId="511F1D29" w14:textId="32655841" w:rsidR="002C4CF3" w:rsidRDefault="002C4CF3">
          <w:pPr>
            <w:pStyle w:val="TOC2"/>
            <w:tabs>
              <w:tab w:val="left" w:pos="960"/>
              <w:tab w:val="right" w:leader="dot" w:pos="9016"/>
            </w:tabs>
            <w:rPr>
              <w:rFonts w:eastAsiaTheme="minorEastAsia"/>
              <w:noProof/>
              <w:sz w:val="24"/>
              <w:szCs w:val="24"/>
              <w:lang w:eastAsia="en-GB"/>
            </w:rPr>
          </w:pPr>
          <w:hyperlink w:anchor="_Toc131171709" w:history="1">
            <w:r w:rsidRPr="00AE450D">
              <w:rPr>
                <w:rStyle w:val="Hyperlink"/>
                <w:noProof/>
              </w:rPr>
              <w:t>2.3</w:t>
            </w:r>
            <w:r>
              <w:rPr>
                <w:rFonts w:eastAsiaTheme="minorEastAsia"/>
                <w:noProof/>
                <w:sz w:val="24"/>
                <w:szCs w:val="24"/>
                <w:lang w:eastAsia="en-GB"/>
              </w:rPr>
              <w:tab/>
            </w:r>
            <w:r w:rsidRPr="00AE450D">
              <w:rPr>
                <w:rStyle w:val="Hyperlink"/>
                <w:noProof/>
              </w:rPr>
              <w:t>Unsmoothed Rectifier Wave</w:t>
            </w:r>
            <w:r>
              <w:rPr>
                <w:noProof/>
                <w:webHidden/>
              </w:rPr>
              <w:tab/>
            </w:r>
            <w:r>
              <w:rPr>
                <w:noProof/>
                <w:webHidden/>
              </w:rPr>
              <w:fldChar w:fldCharType="begin"/>
            </w:r>
            <w:r>
              <w:rPr>
                <w:noProof/>
                <w:webHidden/>
              </w:rPr>
              <w:instrText xml:space="preserve"> PAGEREF _Toc131171709 \h </w:instrText>
            </w:r>
            <w:r>
              <w:rPr>
                <w:noProof/>
                <w:webHidden/>
              </w:rPr>
            </w:r>
            <w:r>
              <w:rPr>
                <w:noProof/>
                <w:webHidden/>
              </w:rPr>
              <w:fldChar w:fldCharType="separate"/>
            </w:r>
            <w:r>
              <w:rPr>
                <w:noProof/>
                <w:webHidden/>
              </w:rPr>
              <w:t>9</w:t>
            </w:r>
            <w:r>
              <w:rPr>
                <w:noProof/>
                <w:webHidden/>
              </w:rPr>
              <w:fldChar w:fldCharType="end"/>
            </w:r>
          </w:hyperlink>
        </w:p>
        <w:p w14:paraId="31AEA0FC" w14:textId="279DE938" w:rsidR="002C4CF3" w:rsidRDefault="002C4CF3">
          <w:pPr>
            <w:pStyle w:val="TOC2"/>
            <w:tabs>
              <w:tab w:val="left" w:pos="960"/>
              <w:tab w:val="right" w:leader="dot" w:pos="9016"/>
            </w:tabs>
            <w:rPr>
              <w:rFonts w:eastAsiaTheme="minorEastAsia"/>
              <w:noProof/>
              <w:sz w:val="24"/>
              <w:szCs w:val="24"/>
              <w:lang w:eastAsia="en-GB"/>
            </w:rPr>
          </w:pPr>
          <w:hyperlink w:anchor="_Toc131171710" w:history="1">
            <w:r w:rsidRPr="00AE450D">
              <w:rPr>
                <w:rStyle w:val="Hyperlink"/>
                <w:noProof/>
              </w:rPr>
              <w:t>2.4</w:t>
            </w:r>
            <w:r>
              <w:rPr>
                <w:rFonts w:eastAsiaTheme="minorEastAsia"/>
                <w:noProof/>
                <w:sz w:val="24"/>
                <w:szCs w:val="24"/>
                <w:lang w:eastAsia="en-GB"/>
              </w:rPr>
              <w:tab/>
            </w:r>
            <w:r w:rsidRPr="00AE450D">
              <w:rPr>
                <w:rStyle w:val="Hyperlink"/>
                <w:noProof/>
              </w:rPr>
              <w:t>Smoothed Rectifier Wave</w:t>
            </w:r>
            <w:r>
              <w:rPr>
                <w:noProof/>
                <w:webHidden/>
              </w:rPr>
              <w:tab/>
            </w:r>
            <w:r>
              <w:rPr>
                <w:noProof/>
                <w:webHidden/>
              </w:rPr>
              <w:fldChar w:fldCharType="begin"/>
            </w:r>
            <w:r>
              <w:rPr>
                <w:noProof/>
                <w:webHidden/>
              </w:rPr>
              <w:instrText xml:space="preserve"> PAGEREF _Toc131171710 \h </w:instrText>
            </w:r>
            <w:r>
              <w:rPr>
                <w:noProof/>
                <w:webHidden/>
              </w:rPr>
            </w:r>
            <w:r>
              <w:rPr>
                <w:noProof/>
                <w:webHidden/>
              </w:rPr>
              <w:fldChar w:fldCharType="separate"/>
            </w:r>
            <w:r>
              <w:rPr>
                <w:noProof/>
                <w:webHidden/>
              </w:rPr>
              <w:t>9</w:t>
            </w:r>
            <w:r>
              <w:rPr>
                <w:noProof/>
                <w:webHidden/>
              </w:rPr>
              <w:fldChar w:fldCharType="end"/>
            </w:r>
          </w:hyperlink>
        </w:p>
        <w:p w14:paraId="1362BD64" w14:textId="4FD0C1A4" w:rsidR="002C4CF3" w:rsidRDefault="002C4CF3">
          <w:pPr>
            <w:pStyle w:val="TOC2"/>
            <w:tabs>
              <w:tab w:val="left" w:pos="960"/>
              <w:tab w:val="right" w:leader="dot" w:pos="9016"/>
            </w:tabs>
            <w:rPr>
              <w:rFonts w:eastAsiaTheme="minorEastAsia"/>
              <w:noProof/>
              <w:sz w:val="24"/>
              <w:szCs w:val="24"/>
              <w:lang w:eastAsia="en-GB"/>
            </w:rPr>
          </w:pPr>
          <w:hyperlink w:anchor="_Toc131171711" w:history="1">
            <w:r w:rsidRPr="00AE450D">
              <w:rPr>
                <w:rStyle w:val="Hyperlink"/>
                <w:noProof/>
              </w:rPr>
              <w:t>2.5</w:t>
            </w:r>
            <w:r>
              <w:rPr>
                <w:rFonts w:eastAsiaTheme="minorEastAsia"/>
                <w:noProof/>
                <w:sz w:val="24"/>
                <w:szCs w:val="24"/>
                <w:lang w:eastAsia="en-GB"/>
              </w:rPr>
              <w:tab/>
            </w:r>
            <w:r w:rsidRPr="00AE450D">
              <w:rPr>
                <w:rStyle w:val="Hyperlink"/>
                <w:noProof/>
              </w:rPr>
              <w:t>Drop in Voltage Question</w:t>
            </w:r>
            <w:r>
              <w:rPr>
                <w:noProof/>
                <w:webHidden/>
              </w:rPr>
              <w:tab/>
            </w:r>
            <w:r>
              <w:rPr>
                <w:noProof/>
                <w:webHidden/>
              </w:rPr>
              <w:fldChar w:fldCharType="begin"/>
            </w:r>
            <w:r>
              <w:rPr>
                <w:noProof/>
                <w:webHidden/>
              </w:rPr>
              <w:instrText xml:space="preserve"> PAGEREF _Toc131171711 \h </w:instrText>
            </w:r>
            <w:r>
              <w:rPr>
                <w:noProof/>
                <w:webHidden/>
              </w:rPr>
            </w:r>
            <w:r>
              <w:rPr>
                <w:noProof/>
                <w:webHidden/>
              </w:rPr>
              <w:fldChar w:fldCharType="separate"/>
            </w:r>
            <w:r>
              <w:rPr>
                <w:noProof/>
                <w:webHidden/>
              </w:rPr>
              <w:t>10</w:t>
            </w:r>
            <w:r>
              <w:rPr>
                <w:noProof/>
                <w:webHidden/>
              </w:rPr>
              <w:fldChar w:fldCharType="end"/>
            </w:r>
          </w:hyperlink>
        </w:p>
        <w:p w14:paraId="4E0850A3" w14:textId="485DCDA7" w:rsidR="002C4CF3" w:rsidRDefault="002C4CF3">
          <w:pPr>
            <w:pStyle w:val="TOC2"/>
            <w:tabs>
              <w:tab w:val="left" w:pos="960"/>
              <w:tab w:val="right" w:leader="dot" w:pos="9016"/>
            </w:tabs>
            <w:rPr>
              <w:rFonts w:eastAsiaTheme="minorEastAsia"/>
              <w:noProof/>
              <w:sz w:val="24"/>
              <w:szCs w:val="24"/>
              <w:lang w:eastAsia="en-GB"/>
            </w:rPr>
          </w:pPr>
          <w:hyperlink w:anchor="_Toc131171712" w:history="1">
            <w:r w:rsidRPr="00AE450D">
              <w:rPr>
                <w:rStyle w:val="Hyperlink"/>
                <w:noProof/>
              </w:rPr>
              <w:t>2.6</w:t>
            </w:r>
            <w:r>
              <w:rPr>
                <w:rFonts w:eastAsiaTheme="minorEastAsia"/>
                <w:noProof/>
                <w:sz w:val="24"/>
                <w:szCs w:val="24"/>
                <w:lang w:eastAsia="en-GB"/>
              </w:rPr>
              <w:tab/>
            </w:r>
            <w:r w:rsidRPr="00AE450D">
              <w:rPr>
                <w:rStyle w:val="Hyperlink"/>
                <w:noProof/>
              </w:rPr>
              <w:t>Rectifiers use in Automotive applications Question.</w:t>
            </w:r>
            <w:r>
              <w:rPr>
                <w:noProof/>
                <w:webHidden/>
              </w:rPr>
              <w:tab/>
            </w:r>
            <w:r>
              <w:rPr>
                <w:noProof/>
                <w:webHidden/>
              </w:rPr>
              <w:fldChar w:fldCharType="begin"/>
            </w:r>
            <w:r>
              <w:rPr>
                <w:noProof/>
                <w:webHidden/>
              </w:rPr>
              <w:instrText xml:space="preserve"> PAGEREF _Toc131171712 \h </w:instrText>
            </w:r>
            <w:r>
              <w:rPr>
                <w:noProof/>
                <w:webHidden/>
              </w:rPr>
            </w:r>
            <w:r>
              <w:rPr>
                <w:noProof/>
                <w:webHidden/>
              </w:rPr>
              <w:fldChar w:fldCharType="separate"/>
            </w:r>
            <w:r>
              <w:rPr>
                <w:noProof/>
                <w:webHidden/>
              </w:rPr>
              <w:t>12</w:t>
            </w:r>
            <w:r>
              <w:rPr>
                <w:noProof/>
                <w:webHidden/>
              </w:rPr>
              <w:fldChar w:fldCharType="end"/>
            </w:r>
          </w:hyperlink>
        </w:p>
        <w:p w14:paraId="300A569B" w14:textId="510E93BB" w:rsidR="002C4CF3" w:rsidRDefault="002C4CF3">
          <w:pPr>
            <w:pStyle w:val="TOC2"/>
            <w:tabs>
              <w:tab w:val="left" w:pos="960"/>
              <w:tab w:val="right" w:leader="dot" w:pos="9016"/>
            </w:tabs>
            <w:rPr>
              <w:rFonts w:eastAsiaTheme="minorEastAsia"/>
              <w:noProof/>
              <w:sz w:val="24"/>
              <w:szCs w:val="24"/>
              <w:lang w:eastAsia="en-GB"/>
            </w:rPr>
          </w:pPr>
          <w:hyperlink w:anchor="_Toc131171713" w:history="1">
            <w:r w:rsidRPr="00AE450D">
              <w:rPr>
                <w:rStyle w:val="Hyperlink"/>
                <w:noProof/>
              </w:rPr>
              <w:t>2.7</w:t>
            </w:r>
            <w:r>
              <w:rPr>
                <w:rFonts w:eastAsiaTheme="minorEastAsia"/>
                <w:noProof/>
                <w:sz w:val="24"/>
                <w:szCs w:val="24"/>
                <w:lang w:eastAsia="en-GB"/>
              </w:rPr>
              <w:tab/>
            </w:r>
            <w:r w:rsidRPr="00AE450D">
              <w:rPr>
                <w:rStyle w:val="Hyperlink"/>
                <w:noProof/>
              </w:rPr>
              <w:t>Probing Question</w:t>
            </w:r>
            <w:r>
              <w:rPr>
                <w:noProof/>
                <w:webHidden/>
              </w:rPr>
              <w:tab/>
            </w:r>
            <w:r>
              <w:rPr>
                <w:noProof/>
                <w:webHidden/>
              </w:rPr>
              <w:fldChar w:fldCharType="begin"/>
            </w:r>
            <w:r>
              <w:rPr>
                <w:noProof/>
                <w:webHidden/>
              </w:rPr>
              <w:instrText xml:space="preserve"> PAGEREF _Toc131171713 \h </w:instrText>
            </w:r>
            <w:r>
              <w:rPr>
                <w:noProof/>
                <w:webHidden/>
              </w:rPr>
            </w:r>
            <w:r>
              <w:rPr>
                <w:noProof/>
                <w:webHidden/>
              </w:rPr>
              <w:fldChar w:fldCharType="separate"/>
            </w:r>
            <w:r>
              <w:rPr>
                <w:noProof/>
                <w:webHidden/>
              </w:rPr>
              <w:t>13</w:t>
            </w:r>
            <w:r>
              <w:rPr>
                <w:noProof/>
                <w:webHidden/>
              </w:rPr>
              <w:fldChar w:fldCharType="end"/>
            </w:r>
          </w:hyperlink>
        </w:p>
        <w:p w14:paraId="17A94689" w14:textId="774F4431" w:rsidR="002C4CF3" w:rsidRDefault="002C4CF3">
          <w:pPr>
            <w:pStyle w:val="TOC1"/>
            <w:tabs>
              <w:tab w:val="left" w:pos="440"/>
              <w:tab w:val="right" w:leader="dot" w:pos="9016"/>
            </w:tabs>
            <w:rPr>
              <w:rFonts w:eastAsiaTheme="minorEastAsia"/>
              <w:noProof/>
              <w:sz w:val="24"/>
              <w:szCs w:val="24"/>
              <w:lang w:eastAsia="en-GB"/>
            </w:rPr>
          </w:pPr>
          <w:hyperlink w:anchor="_Toc131171714" w:history="1">
            <w:r w:rsidRPr="00AE450D">
              <w:rPr>
                <w:rStyle w:val="Hyperlink"/>
                <w:b/>
                <w:bCs/>
                <w:noProof/>
              </w:rPr>
              <w:t>3</w:t>
            </w:r>
            <w:r>
              <w:rPr>
                <w:rFonts w:eastAsiaTheme="minorEastAsia"/>
                <w:noProof/>
                <w:sz w:val="24"/>
                <w:szCs w:val="24"/>
                <w:lang w:eastAsia="en-GB"/>
              </w:rPr>
              <w:tab/>
            </w:r>
            <w:r w:rsidRPr="00AE450D">
              <w:rPr>
                <w:rStyle w:val="Hyperlink"/>
                <w:b/>
                <w:bCs/>
                <w:noProof/>
              </w:rPr>
              <w:t xml:space="preserve"> Capacitors</w:t>
            </w:r>
            <w:r>
              <w:rPr>
                <w:noProof/>
                <w:webHidden/>
              </w:rPr>
              <w:tab/>
            </w:r>
            <w:r>
              <w:rPr>
                <w:noProof/>
                <w:webHidden/>
              </w:rPr>
              <w:fldChar w:fldCharType="begin"/>
            </w:r>
            <w:r>
              <w:rPr>
                <w:noProof/>
                <w:webHidden/>
              </w:rPr>
              <w:instrText xml:space="preserve"> PAGEREF _Toc131171714 \h </w:instrText>
            </w:r>
            <w:r>
              <w:rPr>
                <w:noProof/>
                <w:webHidden/>
              </w:rPr>
            </w:r>
            <w:r>
              <w:rPr>
                <w:noProof/>
                <w:webHidden/>
              </w:rPr>
              <w:fldChar w:fldCharType="separate"/>
            </w:r>
            <w:r>
              <w:rPr>
                <w:noProof/>
                <w:webHidden/>
              </w:rPr>
              <w:t>14</w:t>
            </w:r>
            <w:r>
              <w:rPr>
                <w:noProof/>
                <w:webHidden/>
              </w:rPr>
              <w:fldChar w:fldCharType="end"/>
            </w:r>
          </w:hyperlink>
        </w:p>
        <w:p w14:paraId="5403C185" w14:textId="373150C5" w:rsidR="002C4CF3" w:rsidRDefault="002C4CF3">
          <w:pPr>
            <w:pStyle w:val="TOC2"/>
            <w:tabs>
              <w:tab w:val="left" w:pos="960"/>
              <w:tab w:val="right" w:leader="dot" w:pos="9016"/>
            </w:tabs>
            <w:rPr>
              <w:rFonts w:eastAsiaTheme="minorEastAsia"/>
              <w:noProof/>
              <w:sz w:val="24"/>
              <w:szCs w:val="24"/>
              <w:lang w:eastAsia="en-GB"/>
            </w:rPr>
          </w:pPr>
          <w:hyperlink w:anchor="_Toc131171715" w:history="1">
            <w:r w:rsidRPr="00AE450D">
              <w:rPr>
                <w:rStyle w:val="Hyperlink"/>
                <w:rFonts w:cstheme="minorHAnsi"/>
                <w:noProof/>
              </w:rPr>
              <w:t>3.1</w:t>
            </w:r>
            <w:r>
              <w:rPr>
                <w:rFonts w:eastAsiaTheme="minorEastAsia"/>
                <w:noProof/>
                <w:sz w:val="24"/>
                <w:szCs w:val="24"/>
                <w:lang w:eastAsia="en-GB"/>
              </w:rPr>
              <w:tab/>
            </w:r>
            <w:r w:rsidRPr="00AE450D">
              <w:rPr>
                <w:rStyle w:val="Hyperlink"/>
                <w:rFonts w:cstheme="minorHAnsi"/>
                <w:noProof/>
              </w:rPr>
              <w:t>Scope Time Division Calculations</w:t>
            </w:r>
            <w:r>
              <w:rPr>
                <w:noProof/>
                <w:webHidden/>
              </w:rPr>
              <w:tab/>
            </w:r>
            <w:r>
              <w:rPr>
                <w:noProof/>
                <w:webHidden/>
              </w:rPr>
              <w:fldChar w:fldCharType="begin"/>
            </w:r>
            <w:r>
              <w:rPr>
                <w:noProof/>
                <w:webHidden/>
              </w:rPr>
              <w:instrText xml:space="preserve"> PAGEREF _Toc131171715 \h </w:instrText>
            </w:r>
            <w:r>
              <w:rPr>
                <w:noProof/>
                <w:webHidden/>
              </w:rPr>
            </w:r>
            <w:r>
              <w:rPr>
                <w:noProof/>
                <w:webHidden/>
              </w:rPr>
              <w:fldChar w:fldCharType="separate"/>
            </w:r>
            <w:r>
              <w:rPr>
                <w:noProof/>
                <w:webHidden/>
              </w:rPr>
              <w:t>15</w:t>
            </w:r>
            <w:r>
              <w:rPr>
                <w:noProof/>
                <w:webHidden/>
              </w:rPr>
              <w:fldChar w:fldCharType="end"/>
            </w:r>
          </w:hyperlink>
        </w:p>
        <w:p w14:paraId="2F23FDA9" w14:textId="7A3FEBC0" w:rsidR="002C4CF3" w:rsidRDefault="002C4CF3">
          <w:pPr>
            <w:pStyle w:val="TOC2"/>
            <w:tabs>
              <w:tab w:val="left" w:pos="960"/>
              <w:tab w:val="right" w:leader="dot" w:pos="9016"/>
            </w:tabs>
            <w:rPr>
              <w:rFonts w:eastAsiaTheme="minorEastAsia"/>
              <w:noProof/>
              <w:sz w:val="24"/>
              <w:szCs w:val="24"/>
              <w:lang w:eastAsia="en-GB"/>
            </w:rPr>
          </w:pPr>
          <w:hyperlink w:anchor="_Toc131171716" w:history="1">
            <w:r w:rsidRPr="00AE450D">
              <w:rPr>
                <w:rStyle w:val="Hyperlink"/>
                <w:noProof/>
              </w:rPr>
              <w:t>3.2</w:t>
            </w:r>
            <w:r>
              <w:rPr>
                <w:rFonts w:eastAsiaTheme="minorEastAsia"/>
                <w:noProof/>
                <w:sz w:val="24"/>
                <w:szCs w:val="24"/>
                <w:lang w:eastAsia="en-GB"/>
              </w:rPr>
              <w:tab/>
            </w:r>
            <w:r w:rsidRPr="00AE450D">
              <w:rPr>
                <w:rStyle w:val="Hyperlink"/>
                <w:noProof/>
              </w:rPr>
              <w:t>Function Generator output square wave</w:t>
            </w:r>
            <w:r>
              <w:rPr>
                <w:noProof/>
                <w:webHidden/>
              </w:rPr>
              <w:tab/>
            </w:r>
            <w:r>
              <w:rPr>
                <w:noProof/>
                <w:webHidden/>
              </w:rPr>
              <w:fldChar w:fldCharType="begin"/>
            </w:r>
            <w:r>
              <w:rPr>
                <w:noProof/>
                <w:webHidden/>
              </w:rPr>
              <w:instrText xml:space="preserve"> PAGEREF _Toc131171716 \h </w:instrText>
            </w:r>
            <w:r>
              <w:rPr>
                <w:noProof/>
                <w:webHidden/>
              </w:rPr>
            </w:r>
            <w:r>
              <w:rPr>
                <w:noProof/>
                <w:webHidden/>
              </w:rPr>
              <w:fldChar w:fldCharType="separate"/>
            </w:r>
            <w:r>
              <w:rPr>
                <w:noProof/>
                <w:webHidden/>
              </w:rPr>
              <w:t>16</w:t>
            </w:r>
            <w:r>
              <w:rPr>
                <w:noProof/>
                <w:webHidden/>
              </w:rPr>
              <w:fldChar w:fldCharType="end"/>
            </w:r>
          </w:hyperlink>
        </w:p>
        <w:p w14:paraId="12C6F6EB" w14:textId="0982263E" w:rsidR="002C4CF3" w:rsidRDefault="002C4CF3">
          <w:pPr>
            <w:pStyle w:val="TOC2"/>
            <w:tabs>
              <w:tab w:val="left" w:pos="960"/>
              <w:tab w:val="right" w:leader="dot" w:pos="9016"/>
            </w:tabs>
            <w:rPr>
              <w:rFonts w:eastAsiaTheme="minorEastAsia"/>
              <w:noProof/>
              <w:sz w:val="24"/>
              <w:szCs w:val="24"/>
              <w:lang w:eastAsia="en-GB"/>
            </w:rPr>
          </w:pPr>
          <w:hyperlink w:anchor="_Toc131171717" w:history="1">
            <w:r w:rsidRPr="00AE450D">
              <w:rPr>
                <w:rStyle w:val="Hyperlink"/>
                <w:noProof/>
              </w:rPr>
              <w:t>3.3</w:t>
            </w:r>
            <w:r>
              <w:rPr>
                <w:rFonts w:eastAsiaTheme="minorEastAsia"/>
                <w:noProof/>
                <w:sz w:val="24"/>
                <w:szCs w:val="24"/>
                <w:lang w:eastAsia="en-GB"/>
              </w:rPr>
              <w:tab/>
            </w:r>
            <w:r w:rsidRPr="00AE450D">
              <w:rPr>
                <w:rStyle w:val="Hyperlink"/>
                <w:noProof/>
              </w:rPr>
              <w:t>Capacitor charge and discharge wave marked at correct points.</w:t>
            </w:r>
            <w:r>
              <w:rPr>
                <w:noProof/>
                <w:webHidden/>
              </w:rPr>
              <w:tab/>
            </w:r>
            <w:r>
              <w:rPr>
                <w:noProof/>
                <w:webHidden/>
              </w:rPr>
              <w:fldChar w:fldCharType="begin"/>
            </w:r>
            <w:r>
              <w:rPr>
                <w:noProof/>
                <w:webHidden/>
              </w:rPr>
              <w:instrText xml:space="preserve"> PAGEREF _Toc131171717 \h </w:instrText>
            </w:r>
            <w:r>
              <w:rPr>
                <w:noProof/>
                <w:webHidden/>
              </w:rPr>
            </w:r>
            <w:r>
              <w:rPr>
                <w:noProof/>
                <w:webHidden/>
              </w:rPr>
              <w:fldChar w:fldCharType="separate"/>
            </w:r>
            <w:r>
              <w:rPr>
                <w:noProof/>
                <w:webHidden/>
              </w:rPr>
              <w:t>16</w:t>
            </w:r>
            <w:r>
              <w:rPr>
                <w:noProof/>
                <w:webHidden/>
              </w:rPr>
              <w:fldChar w:fldCharType="end"/>
            </w:r>
          </w:hyperlink>
        </w:p>
        <w:p w14:paraId="75FB4386" w14:textId="5C1FDC46" w:rsidR="002C4CF3" w:rsidRDefault="002C4CF3">
          <w:pPr>
            <w:pStyle w:val="TOC2"/>
            <w:tabs>
              <w:tab w:val="left" w:pos="960"/>
              <w:tab w:val="right" w:leader="dot" w:pos="9016"/>
            </w:tabs>
            <w:rPr>
              <w:rFonts w:eastAsiaTheme="minorEastAsia"/>
              <w:noProof/>
              <w:sz w:val="24"/>
              <w:szCs w:val="24"/>
              <w:lang w:eastAsia="en-GB"/>
            </w:rPr>
          </w:pPr>
          <w:hyperlink w:anchor="_Toc131171718" w:history="1">
            <w:r w:rsidRPr="00AE450D">
              <w:rPr>
                <w:rStyle w:val="Hyperlink"/>
                <w:noProof/>
              </w:rPr>
              <w:t>3.4</w:t>
            </w:r>
            <w:r>
              <w:rPr>
                <w:rFonts w:eastAsiaTheme="minorEastAsia"/>
                <w:noProof/>
                <w:sz w:val="24"/>
                <w:szCs w:val="24"/>
                <w:lang w:eastAsia="en-GB"/>
              </w:rPr>
              <w:tab/>
            </w:r>
            <w:r w:rsidRPr="00AE450D">
              <w:rPr>
                <w:rStyle w:val="Hyperlink"/>
                <w:noProof/>
              </w:rPr>
              <w:t>Basic Capacitor Calculations</w:t>
            </w:r>
            <w:r>
              <w:rPr>
                <w:noProof/>
                <w:webHidden/>
              </w:rPr>
              <w:tab/>
            </w:r>
            <w:r>
              <w:rPr>
                <w:noProof/>
                <w:webHidden/>
              </w:rPr>
              <w:fldChar w:fldCharType="begin"/>
            </w:r>
            <w:r>
              <w:rPr>
                <w:noProof/>
                <w:webHidden/>
              </w:rPr>
              <w:instrText xml:space="preserve"> PAGEREF _Toc131171718 \h </w:instrText>
            </w:r>
            <w:r>
              <w:rPr>
                <w:noProof/>
                <w:webHidden/>
              </w:rPr>
            </w:r>
            <w:r>
              <w:rPr>
                <w:noProof/>
                <w:webHidden/>
              </w:rPr>
              <w:fldChar w:fldCharType="separate"/>
            </w:r>
            <w:r>
              <w:rPr>
                <w:noProof/>
                <w:webHidden/>
              </w:rPr>
              <w:t>18</w:t>
            </w:r>
            <w:r>
              <w:rPr>
                <w:noProof/>
                <w:webHidden/>
              </w:rPr>
              <w:fldChar w:fldCharType="end"/>
            </w:r>
          </w:hyperlink>
        </w:p>
        <w:p w14:paraId="435A67B0" w14:textId="5644FB3D" w:rsidR="002C4CF3" w:rsidRDefault="002C4CF3">
          <w:pPr>
            <w:pStyle w:val="TOC2"/>
            <w:tabs>
              <w:tab w:val="left" w:pos="960"/>
              <w:tab w:val="right" w:leader="dot" w:pos="9016"/>
            </w:tabs>
            <w:rPr>
              <w:rFonts w:eastAsiaTheme="minorEastAsia"/>
              <w:noProof/>
              <w:sz w:val="24"/>
              <w:szCs w:val="24"/>
              <w:lang w:eastAsia="en-GB"/>
            </w:rPr>
          </w:pPr>
          <w:hyperlink w:anchor="_Toc131171719" w:history="1">
            <w:r w:rsidRPr="00AE450D">
              <w:rPr>
                <w:rStyle w:val="Hyperlink"/>
                <w:noProof/>
              </w:rPr>
              <w:t>3.5</w:t>
            </w:r>
            <w:r>
              <w:rPr>
                <w:rFonts w:eastAsiaTheme="minorEastAsia"/>
                <w:noProof/>
                <w:sz w:val="24"/>
                <w:szCs w:val="24"/>
                <w:lang w:eastAsia="en-GB"/>
              </w:rPr>
              <w:tab/>
            </w:r>
            <w:r w:rsidRPr="00AE450D">
              <w:rPr>
                <w:rStyle w:val="Hyperlink"/>
                <w:noProof/>
              </w:rPr>
              <w:t>Capacitor discharge table</w:t>
            </w:r>
            <w:r>
              <w:rPr>
                <w:noProof/>
                <w:webHidden/>
              </w:rPr>
              <w:tab/>
            </w:r>
            <w:r>
              <w:rPr>
                <w:noProof/>
                <w:webHidden/>
              </w:rPr>
              <w:fldChar w:fldCharType="begin"/>
            </w:r>
            <w:r>
              <w:rPr>
                <w:noProof/>
                <w:webHidden/>
              </w:rPr>
              <w:instrText xml:space="preserve"> PAGEREF _Toc131171719 \h </w:instrText>
            </w:r>
            <w:r>
              <w:rPr>
                <w:noProof/>
                <w:webHidden/>
              </w:rPr>
            </w:r>
            <w:r>
              <w:rPr>
                <w:noProof/>
                <w:webHidden/>
              </w:rPr>
              <w:fldChar w:fldCharType="separate"/>
            </w:r>
            <w:r>
              <w:rPr>
                <w:noProof/>
                <w:webHidden/>
              </w:rPr>
              <w:t>19</w:t>
            </w:r>
            <w:r>
              <w:rPr>
                <w:noProof/>
                <w:webHidden/>
              </w:rPr>
              <w:fldChar w:fldCharType="end"/>
            </w:r>
          </w:hyperlink>
        </w:p>
        <w:p w14:paraId="7E489616" w14:textId="24F521C8" w:rsidR="002C4CF3" w:rsidRDefault="002C4CF3">
          <w:pPr>
            <w:pStyle w:val="TOC2"/>
            <w:tabs>
              <w:tab w:val="left" w:pos="960"/>
              <w:tab w:val="right" w:leader="dot" w:pos="9016"/>
            </w:tabs>
            <w:rPr>
              <w:rFonts w:eastAsiaTheme="minorEastAsia"/>
              <w:noProof/>
              <w:sz w:val="24"/>
              <w:szCs w:val="24"/>
              <w:lang w:eastAsia="en-GB"/>
            </w:rPr>
          </w:pPr>
          <w:hyperlink w:anchor="_Toc131171720" w:history="1">
            <w:r w:rsidRPr="00AE450D">
              <w:rPr>
                <w:rStyle w:val="Hyperlink"/>
                <w:noProof/>
              </w:rPr>
              <w:t>3.6</w:t>
            </w:r>
            <w:r>
              <w:rPr>
                <w:rFonts w:eastAsiaTheme="minorEastAsia"/>
                <w:noProof/>
                <w:sz w:val="24"/>
                <w:szCs w:val="24"/>
                <w:lang w:eastAsia="en-GB"/>
              </w:rPr>
              <w:tab/>
            </w:r>
            <w:r w:rsidRPr="00AE450D">
              <w:rPr>
                <w:rStyle w:val="Hyperlink"/>
                <w:noProof/>
              </w:rPr>
              <w:t>Gradient Plot and calculations</w:t>
            </w:r>
            <w:r>
              <w:rPr>
                <w:noProof/>
                <w:webHidden/>
              </w:rPr>
              <w:tab/>
            </w:r>
            <w:r>
              <w:rPr>
                <w:noProof/>
                <w:webHidden/>
              </w:rPr>
              <w:fldChar w:fldCharType="begin"/>
            </w:r>
            <w:r>
              <w:rPr>
                <w:noProof/>
                <w:webHidden/>
              </w:rPr>
              <w:instrText xml:space="preserve"> PAGEREF _Toc131171720 \h </w:instrText>
            </w:r>
            <w:r>
              <w:rPr>
                <w:noProof/>
                <w:webHidden/>
              </w:rPr>
            </w:r>
            <w:r>
              <w:rPr>
                <w:noProof/>
                <w:webHidden/>
              </w:rPr>
              <w:fldChar w:fldCharType="separate"/>
            </w:r>
            <w:r>
              <w:rPr>
                <w:noProof/>
                <w:webHidden/>
              </w:rPr>
              <w:t>20</w:t>
            </w:r>
            <w:r>
              <w:rPr>
                <w:noProof/>
                <w:webHidden/>
              </w:rPr>
              <w:fldChar w:fldCharType="end"/>
            </w:r>
          </w:hyperlink>
        </w:p>
        <w:p w14:paraId="41B2D150" w14:textId="7CB73CFB" w:rsidR="002C4CF3" w:rsidRDefault="002C4CF3">
          <w:pPr>
            <w:pStyle w:val="TOC2"/>
            <w:tabs>
              <w:tab w:val="left" w:pos="960"/>
              <w:tab w:val="right" w:leader="dot" w:pos="9016"/>
            </w:tabs>
            <w:rPr>
              <w:rFonts w:eastAsiaTheme="minorEastAsia"/>
              <w:noProof/>
              <w:sz w:val="24"/>
              <w:szCs w:val="24"/>
              <w:lang w:eastAsia="en-GB"/>
            </w:rPr>
          </w:pPr>
          <w:hyperlink w:anchor="_Toc131171721" w:history="1">
            <w:r w:rsidRPr="00AE450D">
              <w:rPr>
                <w:rStyle w:val="Hyperlink"/>
                <w:noProof/>
              </w:rPr>
              <w:t>3.7</w:t>
            </w:r>
            <w:r>
              <w:rPr>
                <w:rFonts w:eastAsiaTheme="minorEastAsia"/>
                <w:noProof/>
                <w:sz w:val="24"/>
                <w:szCs w:val="24"/>
                <w:lang w:eastAsia="en-GB"/>
              </w:rPr>
              <w:tab/>
            </w:r>
            <w:r w:rsidRPr="00AE450D">
              <w:rPr>
                <w:rStyle w:val="Hyperlink"/>
                <w:noProof/>
              </w:rPr>
              <w:t>Inaccuracies Question</w:t>
            </w:r>
            <w:r>
              <w:rPr>
                <w:noProof/>
                <w:webHidden/>
              </w:rPr>
              <w:tab/>
            </w:r>
            <w:r>
              <w:rPr>
                <w:noProof/>
                <w:webHidden/>
              </w:rPr>
              <w:fldChar w:fldCharType="begin"/>
            </w:r>
            <w:r>
              <w:rPr>
                <w:noProof/>
                <w:webHidden/>
              </w:rPr>
              <w:instrText xml:space="preserve"> PAGEREF _Toc131171721 \h </w:instrText>
            </w:r>
            <w:r>
              <w:rPr>
                <w:noProof/>
                <w:webHidden/>
              </w:rPr>
            </w:r>
            <w:r>
              <w:rPr>
                <w:noProof/>
                <w:webHidden/>
              </w:rPr>
              <w:fldChar w:fldCharType="separate"/>
            </w:r>
            <w:r>
              <w:rPr>
                <w:noProof/>
                <w:webHidden/>
              </w:rPr>
              <w:t>21</w:t>
            </w:r>
            <w:r>
              <w:rPr>
                <w:noProof/>
                <w:webHidden/>
              </w:rPr>
              <w:fldChar w:fldCharType="end"/>
            </w:r>
          </w:hyperlink>
        </w:p>
        <w:p w14:paraId="0414C5B4" w14:textId="02E4F35B" w:rsidR="002C4CF3" w:rsidRDefault="002C4CF3">
          <w:pPr>
            <w:pStyle w:val="TOC1"/>
            <w:tabs>
              <w:tab w:val="left" w:pos="440"/>
              <w:tab w:val="right" w:leader="dot" w:pos="9016"/>
            </w:tabs>
            <w:rPr>
              <w:rFonts w:eastAsiaTheme="minorEastAsia"/>
              <w:noProof/>
              <w:sz w:val="24"/>
              <w:szCs w:val="24"/>
              <w:lang w:eastAsia="en-GB"/>
            </w:rPr>
          </w:pPr>
          <w:hyperlink w:anchor="_Toc131171722" w:history="1">
            <w:r w:rsidRPr="00AE450D">
              <w:rPr>
                <w:rStyle w:val="Hyperlink"/>
                <w:b/>
                <w:bCs/>
                <w:noProof/>
              </w:rPr>
              <w:t>4</w:t>
            </w:r>
            <w:r>
              <w:rPr>
                <w:rFonts w:eastAsiaTheme="minorEastAsia"/>
                <w:noProof/>
                <w:sz w:val="24"/>
                <w:szCs w:val="24"/>
                <w:lang w:eastAsia="en-GB"/>
              </w:rPr>
              <w:tab/>
            </w:r>
            <w:r w:rsidRPr="00AE450D">
              <w:rPr>
                <w:rStyle w:val="Hyperlink"/>
                <w:b/>
                <w:bCs/>
                <w:noProof/>
              </w:rPr>
              <w:t>References</w:t>
            </w:r>
            <w:r>
              <w:rPr>
                <w:noProof/>
                <w:webHidden/>
              </w:rPr>
              <w:tab/>
            </w:r>
            <w:r>
              <w:rPr>
                <w:noProof/>
                <w:webHidden/>
              </w:rPr>
              <w:fldChar w:fldCharType="begin"/>
            </w:r>
            <w:r>
              <w:rPr>
                <w:noProof/>
                <w:webHidden/>
              </w:rPr>
              <w:instrText xml:space="preserve"> PAGEREF _Toc131171722 \h </w:instrText>
            </w:r>
            <w:r>
              <w:rPr>
                <w:noProof/>
                <w:webHidden/>
              </w:rPr>
            </w:r>
            <w:r>
              <w:rPr>
                <w:noProof/>
                <w:webHidden/>
              </w:rPr>
              <w:fldChar w:fldCharType="separate"/>
            </w:r>
            <w:r>
              <w:rPr>
                <w:noProof/>
                <w:webHidden/>
              </w:rPr>
              <w:t>23</w:t>
            </w:r>
            <w:r>
              <w:rPr>
                <w:noProof/>
                <w:webHidden/>
              </w:rPr>
              <w:fldChar w:fldCharType="end"/>
            </w:r>
          </w:hyperlink>
        </w:p>
        <w:p w14:paraId="2BF1437D" w14:textId="2DB6E48F" w:rsidR="002C4CF3" w:rsidRDefault="002C4CF3">
          <w:pPr>
            <w:pStyle w:val="TOC1"/>
            <w:tabs>
              <w:tab w:val="left" w:pos="440"/>
              <w:tab w:val="right" w:leader="dot" w:pos="9016"/>
            </w:tabs>
            <w:rPr>
              <w:rFonts w:eastAsiaTheme="minorEastAsia"/>
              <w:noProof/>
              <w:sz w:val="24"/>
              <w:szCs w:val="24"/>
              <w:lang w:eastAsia="en-GB"/>
            </w:rPr>
          </w:pPr>
          <w:hyperlink w:anchor="_Toc131171723" w:history="1">
            <w:r w:rsidRPr="00AE450D">
              <w:rPr>
                <w:rStyle w:val="Hyperlink"/>
                <w:b/>
                <w:bCs/>
                <w:noProof/>
              </w:rPr>
              <w:t>5</w:t>
            </w:r>
            <w:r>
              <w:rPr>
                <w:rFonts w:eastAsiaTheme="minorEastAsia"/>
                <w:noProof/>
                <w:sz w:val="24"/>
                <w:szCs w:val="24"/>
                <w:lang w:eastAsia="en-GB"/>
              </w:rPr>
              <w:tab/>
            </w:r>
            <w:r w:rsidRPr="00AE450D">
              <w:rPr>
                <w:rStyle w:val="Hyperlink"/>
                <w:b/>
                <w:bCs/>
                <w:noProof/>
              </w:rPr>
              <w:t>Appendices</w:t>
            </w:r>
            <w:r>
              <w:rPr>
                <w:noProof/>
                <w:webHidden/>
              </w:rPr>
              <w:tab/>
            </w:r>
            <w:r>
              <w:rPr>
                <w:noProof/>
                <w:webHidden/>
              </w:rPr>
              <w:fldChar w:fldCharType="begin"/>
            </w:r>
            <w:r>
              <w:rPr>
                <w:noProof/>
                <w:webHidden/>
              </w:rPr>
              <w:instrText xml:space="preserve"> PAGEREF _Toc131171723 \h </w:instrText>
            </w:r>
            <w:r>
              <w:rPr>
                <w:noProof/>
                <w:webHidden/>
              </w:rPr>
            </w:r>
            <w:r>
              <w:rPr>
                <w:noProof/>
                <w:webHidden/>
              </w:rPr>
              <w:fldChar w:fldCharType="separate"/>
            </w:r>
            <w:r>
              <w:rPr>
                <w:noProof/>
                <w:webHidden/>
              </w:rPr>
              <w:t>24</w:t>
            </w:r>
            <w:r>
              <w:rPr>
                <w:noProof/>
                <w:webHidden/>
              </w:rPr>
              <w:fldChar w:fldCharType="end"/>
            </w:r>
          </w:hyperlink>
        </w:p>
        <w:p w14:paraId="450FA7E4" w14:textId="0C458CBA" w:rsidR="00B25D24" w:rsidRDefault="00B25D24">
          <w:r w:rsidRPr="001525B2">
            <w:rPr>
              <w:rFonts w:asciiTheme="minorHAnsi" w:hAnsiTheme="minorHAnsi" w:cstheme="minorHAnsi"/>
              <w:b/>
              <w:bCs/>
              <w:noProof/>
            </w:rPr>
            <w:fldChar w:fldCharType="end"/>
          </w:r>
        </w:p>
      </w:sdtContent>
    </w:sdt>
    <w:p w14:paraId="4EFDA460" w14:textId="77777777" w:rsidR="001728B1" w:rsidRDefault="001728B1" w:rsidP="00301299">
      <w:pPr>
        <w:pStyle w:val="Heading1"/>
        <w:sectPr w:rsidR="001728B1" w:rsidSect="00962E5F">
          <w:headerReference w:type="default" r:id="rId17"/>
          <w:footerReference w:type="default" r:id="rId18"/>
          <w:pgSz w:w="11906" w:h="16838"/>
          <w:pgMar w:top="1440" w:right="1440" w:bottom="1440" w:left="1440" w:header="708" w:footer="708" w:gutter="0"/>
          <w:pgNumType w:start="1"/>
          <w:cols w:space="708"/>
          <w:docGrid w:linePitch="360"/>
        </w:sectPr>
      </w:pPr>
    </w:p>
    <w:p w14:paraId="626067F4" w14:textId="77777777" w:rsidR="00F27B45" w:rsidRDefault="00F27B45" w:rsidP="002D24E5">
      <w:pPr>
        <w:rPr>
          <w:rFonts w:asciiTheme="minorHAnsi" w:hAnsiTheme="minorHAnsi" w:cstheme="minorHAnsi"/>
          <w:b/>
          <w:bCs/>
        </w:rPr>
      </w:pPr>
    </w:p>
    <w:p w14:paraId="14BB962A" w14:textId="77777777" w:rsidR="00F27B45" w:rsidRDefault="00F27B45" w:rsidP="002D24E5">
      <w:pPr>
        <w:rPr>
          <w:rFonts w:asciiTheme="minorHAnsi" w:hAnsiTheme="minorHAnsi" w:cstheme="minorHAnsi"/>
          <w:b/>
          <w:bCs/>
        </w:rPr>
      </w:pPr>
    </w:p>
    <w:p w14:paraId="715CCEE1" w14:textId="77777777" w:rsidR="00F27B45" w:rsidRDefault="00F27B45" w:rsidP="002D24E5">
      <w:pPr>
        <w:rPr>
          <w:rFonts w:asciiTheme="minorHAnsi" w:hAnsiTheme="minorHAnsi" w:cstheme="minorHAnsi"/>
          <w:b/>
          <w:bCs/>
        </w:rPr>
      </w:pPr>
    </w:p>
    <w:p w14:paraId="30DDD413" w14:textId="20C8B009" w:rsidR="00A138F7" w:rsidRPr="007D6E88" w:rsidRDefault="002D24E5" w:rsidP="002D24E5">
      <w:pPr>
        <w:rPr>
          <w:rFonts w:asciiTheme="minorHAnsi" w:hAnsiTheme="minorHAnsi" w:cstheme="minorHAnsi"/>
          <w:b/>
          <w:bCs/>
        </w:rPr>
      </w:pPr>
      <w:r w:rsidRPr="007D6E88">
        <w:rPr>
          <w:rFonts w:asciiTheme="minorHAnsi" w:hAnsiTheme="minorHAnsi" w:cstheme="minorHAnsi"/>
          <w:b/>
          <w:bCs/>
        </w:rPr>
        <w:t>List of Figures</w:t>
      </w:r>
    </w:p>
    <w:p w14:paraId="075DF127" w14:textId="77777777" w:rsidR="002D24E5" w:rsidRDefault="002D24E5" w:rsidP="002D24E5">
      <w:pPr>
        <w:rPr>
          <w:lang w:eastAsia="en-US"/>
        </w:rPr>
      </w:pPr>
    </w:p>
    <w:p w14:paraId="1F9C77D1" w14:textId="1AAF44F1" w:rsidR="009F14CB" w:rsidRDefault="009F14CB">
      <w:pPr>
        <w:pStyle w:val="TableofFigures"/>
        <w:tabs>
          <w:tab w:val="right" w:leader="dot" w:pos="9016"/>
        </w:tabs>
        <w:rPr>
          <w:rFonts w:eastAsiaTheme="minorEastAsia"/>
          <w:noProof/>
          <w:sz w:val="24"/>
          <w:szCs w:val="24"/>
          <w:lang w:eastAsia="en-GB"/>
        </w:rPr>
      </w:pPr>
      <w:r>
        <w:fldChar w:fldCharType="begin"/>
      </w:r>
      <w:r>
        <w:instrText xml:space="preserve"> TOC \h \z \c "Figure" </w:instrText>
      </w:r>
      <w:r>
        <w:fldChar w:fldCharType="separate"/>
      </w:r>
      <w:hyperlink w:anchor="_Toc131171249" w:history="1">
        <w:r w:rsidRPr="009D7487">
          <w:rPr>
            <w:rStyle w:val="Hyperlink"/>
            <w:noProof/>
          </w:rPr>
          <w:t>Figure 1: Circuit diagram questions are based on.</w:t>
        </w:r>
        <w:r>
          <w:rPr>
            <w:noProof/>
            <w:webHidden/>
          </w:rPr>
          <w:tab/>
        </w:r>
        <w:r>
          <w:rPr>
            <w:noProof/>
            <w:webHidden/>
          </w:rPr>
          <w:fldChar w:fldCharType="begin"/>
        </w:r>
        <w:r>
          <w:rPr>
            <w:noProof/>
            <w:webHidden/>
          </w:rPr>
          <w:instrText xml:space="preserve"> PAGEREF _Toc131171249 \h </w:instrText>
        </w:r>
        <w:r>
          <w:rPr>
            <w:noProof/>
            <w:webHidden/>
          </w:rPr>
        </w:r>
        <w:r>
          <w:rPr>
            <w:noProof/>
            <w:webHidden/>
          </w:rPr>
          <w:fldChar w:fldCharType="separate"/>
        </w:r>
        <w:r>
          <w:rPr>
            <w:noProof/>
            <w:webHidden/>
          </w:rPr>
          <w:t>2</w:t>
        </w:r>
        <w:r>
          <w:rPr>
            <w:noProof/>
            <w:webHidden/>
          </w:rPr>
          <w:fldChar w:fldCharType="end"/>
        </w:r>
      </w:hyperlink>
    </w:p>
    <w:p w14:paraId="50AD4D4A" w14:textId="0E109208" w:rsidR="009F14CB" w:rsidRDefault="009F14CB">
      <w:pPr>
        <w:pStyle w:val="TableofFigures"/>
        <w:tabs>
          <w:tab w:val="right" w:leader="dot" w:pos="9016"/>
        </w:tabs>
        <w:rPr>
          <w:rFonts w:eastAsiaTheme="minorEastAsia"/>
          <w:noProof/>
          <w:sz w:val="24"/>
          <w:szCs w:val="24"/>
          <w:lang w:eastAsia="en-GB"/>
        </w:rPr>
      </w:pPr>
      <w:hyperlink r:id="rId19" w:anchor="_Toc131171250" w:history="1">
        <w:r w:rsidRPr="009D7487">
          <w:rPr>
            <w:rStyle w:val="Hyperlink"/>
            <w:noProof/>
          </w:rPr>
          <w:t>Figure 2: Output sine wave and values.</w:t>
        </w:r>
        <w:r>
          <w:rPr>
            <w:noProof/>
            <w:webHidden/>
          </w:rPr>
          <w:tab/>
        </w:r>
        <w:r>
          <w:rPr>
            <w:noProof/>
            <w:webHidden/>
          </w:rPr>
          <w:fldChar w:fldCharType="begin"/>
        </w:r>
        <w:r>
          <w:rPr>
            <w:noProof/>
            <w:webHidden/>
          </w:rPr>
          <w:instrText xml:space="preserve"> PAGEREF _Toc131171250 \h </w:instrText>
        </w:r>
        <w:r>
          <w:rPr>
            <w:noProof/>
            <w:webHidden/>
          </w:rPr>
        </w:r>
        <w:r>
          <w:rPr>
            <w:noProof/>
            <w:webHidden/>
          </w:rPr>
          <w:fldChar w:fldCharType="separate"/>
        </w:r>
        <w:r>
          <w:rPr>
            <w:noProof/>
            <w:webHidden/>
          </w:rPr>
          <w:t>8</w:t>
        </w:r>
        <w:r>
          <w:rPr>
            <w:noProof/>
            <w:webHidden/>
          </w:rPr>
          <w:fldChar w:fldCharType="end"/>
        </w:r>
      </w:hyperlink>
    </w:p>
    <w:p w14:paraId="237AEAD9" w14:textId="66FF8F85" w:rsidR="009F14CB" w:rsidRDefault="009F14CB">
      <w:pPr>
        <w:pStyle w:val="TableofFigures"/>
        <w:tabs>
          <w:tab w:val="right" w:leader="dot" w:pos="9016"/>
        </w:tabs>
        <w:rPr>
          <w:rFonts w:eastAsiaTheme="minorEastAsia"/>
          <w:noProof/>
          <w:sz w:val="24"/>
          <w:szCs w:val="24"/>
          <w:lang w:eastAsia="en-GB"/>
        </w:rPr>
      </w:pPr>
      <w:hyperlink r:id="rId20" w:anchor="_Toc131171251" w:history="1">
        <w:r w:rsidRPr="009D7487">
          <w:rPr>
            <w:rStyle w:val="Hyperlink"/>
            <w:noProof/>
          </w:rPr>
          <w:t>Figure 3: Unsmoothed Rectifier Wave and values.</w:t>
        </w:r>
        <w:r>
          <w:rPr>
            <w:noProof/>
            <w:webHidden/>
          </w:rPr>
          <w:tab/>
        </w:r>
        <w:r>
          <w:rPr>
            <w:noProof/>
            <w:webHidden/>
          </w:rPr>
          <w:fldChar w:fldCharType="begin"/>
        </w:r>
        <w:r>
          <w:rPr>
            <w:noProof/>
            <w:webHidden/>
          </w:rPr>
          <w:instrText xml:space="preserve"> PAGEREF _Toc131171251 \h </w:instrText>
        </w:r>
        <w:r>
          <w:rPr>
            <w:noProof/>
            <w:webHidden/>
          </w:rPr>
        </w:r>
        <w:r>
          <w:rPr>
            <w:noProof/>
            <w:webHidden/>
          </w:rPr>
          <w:fldChar w:fldCharType="separate"/>
        </w:r>
        <w:r>
          <w:rPr>
            <w:noProof/>
            <w:webHidden/>
          </w:rPr>
          <w:t>9</w:t>
        </w:r>
        <w:r>
          <w:rPr>
            <w:noProof/>
            <w:webHidden/>
          </w:rPr>
          <w:fldChar w:fldCharType="end"/>
        </w:r>
      </w:hyperlink>
    </w:p>
    <w:p w14:paraId="3D904DF1" w14:textId="3EB2B8B5" w:rsidR="009F14CB" w:rsidRDefault="009F14CB">
      <w:pPr>
        <w:pStyle w:val="TableofFigures"/>
        <w:tabs>
          <w:tab w:val="right" w:leader="dot" w:pos="9016"/>
        </w:tabs>
        <w:rPr>
          <w:rFonts w:eastAsiaTheme="minorEastAsia"/>
          <w:noProof/>
          <w:sz w:val="24"/>
          <w:szCs w:val="24"/>
          <w:lang w:eastAsia="en-GB"/>
        </w:rPr>
      </w:pPr>
      <w:hyperlink r:id="rId21" w:anchor="_Toc131171252" w:history="1">
        <w:r w:rsidRPr="009D7487">
          <w:rPr>
            <w:rStyle w:val="Hyperlink"/>
            <w:noProof/>
          </w:rPr>
          <w:t>Figure 4: Smoothed Rectifier Wave and values.</w:t>
        </w:r>
        <w:r>
          <w:rPr>
            <w:noProof/>
            <w:webHidden/>
          </w:rPr>
          <w:tab/>
        </w:r>
        <w:r>
          <w:rPr>
            <w:noProof/>
            <w:webHidden/>
          </w:rPr>
          <w:fldChar w:fldCharType="begin"/>
        </w:r>
        <w:r>
          <w:rPr>
            <w:noProof/>
            <w:webHidden/>
          </w:rPr>
          <w:instrText xml:space="preserve"> PAGEREF _Toc131171252 \h </w:instrText>
        </w:r>
        <w:r>
          <w:rPr>
            <w:noProof/>
            <w:webHidden/>
          </w:rPr>
        </w:r>
        <w:r>
          <w:rPr>
            <w:noProof/>
            <w:webHidden/>
          </w:rPr>
          <w:fldChar w:fldCharType="separate"/>
        </w:r>
        <w:r>
          <w:rPr>
            <w:noProof/>
            <w:webHidden/>
          </w:rPr>
          <w:t>9</w:t>
        </w:r>
        <w:r>
          <w:rPr>
            <w:noProof/>
            <w:webHidden/>
          </w:rPr>
          <w:fldChar w:fldCharType="end"/>
        </w:r>
      </w:hyperlink>
    </w:p>
    <w:p w14:paraId="640AD87C" w14:textId="048A05F5" w:rsidR="009F14CB" w:rsidRDefault="009F14CB">
      <w:pPr>
        <w:pStyle w:val="TableofFigures"/>
        <w:tabs>
          <w:tab w:val="right" w:leader="dot" w:pos="9016"/>
        </w:tabs>
        <w:rPr>
          <w:rFonts w:eastAsiaTheme="minorEastAsia"/>
          <w:noProof/>
          <w:sz w:val="24"/>
          <w:szCs w:val="24"/>
          <w:lang w:eastAsia="en-GB"/>
        </w:rPr>
      </w:pPr>
      <w:hyperlink r:id="rId22" w:anchor="_Toc131171253" w:history="1">
        <w:r w:rsidRPr="009D7487">
          <w:rPr>
            <w:rStyle w:val="Hyperlink"/>
            <w:noProof/>
          </w:rPr>
          <w:t>Figure 5: Current flow through the positive cycle and diodes D1 &amp; D2.</w:t>
        </w:r>
        <w:r>
          <w:rPr>
            <w:noProof/>
            <w:webHidden/>
          </w:rPr>
          <w:tab/>
        </w:r>
        <w:r>
          <w:rPr>
            <w:noProof/>
            <w:webHidden/>
          </w:rPr>
          <w:fldChar w:fldCharType="begin"/>
        </w:r>
        <w:r>
          <w:rPr>
            <w:noProof/>
            <w:webHidden/>
          </w:rPr>
          <w:instrText xml:space="preserve"> PAGEREF _Toc131171253 \h </w:instrText>
        </w:r>
        <w:r>
          <w:rPr>
            <w:noProof/>
            <w:webHidden/>
          </w:rPr>
        </w:r>
        <w:r>
          <w:rPr>
            <w:noProof/>
            <w:webHidden/>
          </w:rPr>
          <w:fldChar w:fldCharType="separate"/>
        </w:r>
        <w:r>
          <w:rPr>
            <w:noProof/>
            <w:webHidden/>
          </w:rPr>
          <w:t>10</w:t>
        </w:r>
        <w:r>
          <w:rPr>
            <w:noProof/>
            <w:webHidden/>
          </w:rPr>
          <w:fldChar w:fldCharType="end"/>
        </w:r>
      </w:hyperlink>
    </w:p>
    <w:p w14:paraId="0F200742" w14:textId="4677497D" w:rsidR="009F14CB" w:rsidRDefault="009F14CB">
      <w:pPr>
        <w:pStyle w:val="TableofFigures"/>
        <w:tabs>
          <w:tab w:val="right" w:leader="dot" w:pos="9016"/>
        </w:tabs>
        <w:rPr>
          <w:rFonts w:eastAsiaTheme="minorEastAsia"/>
          <w:noProof/>
          <w:sz w:val="24"/>
          <w:szCs w:val="24"/>
          <w:lang w:eastAsia="en-GB"/>
        </w:rPr>
      </w:pPr>
      <w:hyperlink r:id="rId23" w:anchor="_Toc131171254" w:history="1">
        <w:r w:rsidRPr="009D7487">
          <w:rPr>
            <w:rStyle w:val="Hyperlink"/>
            <w:noProof/>
          </w:rPr>
          <w:t>Figure 6: Current flow through the negative cycle &amp; diodes D3 and D4.</w:t>
        </w:r>
        <w:r>
          <w:rPr>
            <w:noProof/>
            <w:webHidden/>
          </w:rPr>
          <w:tab/>
        </w:r>
        <w:r>
          <w:rPr>
            <w:noProof/>
            <w:webHidden/>
          </w:rPr>
          <w:fldChar w:fldCharType="begin"/>
        </w:r>
        <w:r>
          <w:rPr>
            <w:noProof/>
            <w:webHidden/>
          </w:rPr>
          <w:instrText xml:space="preserve"> PAGEREF _Toc131171254 \h </w:instrText>
        </w:r>
        <w:r>
          <w:rPr>
            <w:noProof/>
            <w:webHidden/>
          </w:rPr>
        </w:r>
        <w:r>
          <w:rPr>
            <w:noProof/>
            <w:webHidden/>
          </w:rPr>
          <w:fldChar w:fldCharType="separate"/>
        </w:r>
        <w:r>
          <w:rPr>
            <w:noProof/>
            <w:webHidden/>
          </w:rPr>
          <w:t>10</w:t>
        </w:r>
        <w:r>
          <w:rPr>
            <w:noProof/>
            <w:webHidden/>
          </w:rPr>
          <w:fldChar w:fldCharType="end"/>
        </w:r>
      </w:hyperlink>
    </w:p>
    <w:p w14:paraId="5AC32C44" w14:textId="6CDA7BFC" w:rsidR="009F14CB" w:rsidRDefault="009F14CB">
      <w:pPr>
        <w:pStyle w:val="TableofFigures"/>
        <w:tabs>
          <w:tab w:val="right" w:leader="dot" w:pos="9016"/>
        </w:tabs>
        <w:rPr>
          <w:rFonts w:eastAsiaTheme="minorEastAsia"/>
          <w:noProof/>
          <w:sz w:val="24"/>
          <w:szCs w:val="24"/>
          <w:lang w:eastAsia="en-GB"/>
        </w:rPr>
      </w:pPr>
      <w:hyperlink r:id="rId24" w:anchor="_Toc131171255" w:history="1">
        <w:r w:rsidRPr="009D7487">
          <w:rPr>
            <w:rStyle w:val="Hyperlink"/>
            <w:noProof/>
          </w:rPr>
          <w:t>Figure 7: Rectified circuit with current flowing through all 4 diodes.</w:t>
        </w:r>
        <w:r>
          <w:rPr>
            <w:noProof/>
            <w:webHidden/>
          </w:rPr>
          <w:tab/>
        </w:r>
        <w:r>
          <w:rPr>
            <w:noProof/>
            <w:webHidden/>
          </w:rPr>
          <w:fldChar w:fldCharType="begin"/>
        </w:r>
        <w:r>
          <w:rPr>
            <w:noProof/>
            <w:webHidden/>
          </w:rPr>
          <w:instrText xml:space="preserve"> PAGEREF _Toc131171255 \h </w:instrText>
        </w:r>
        <w:r>
          <w:rPr>
            <w:noProof/>
            <w:webHidden/>
          </w:rPr>
        </w:r>
        <w:r>
          <w:rPr>
            <w:noProof/>
            <w:webHidden/>
          </w:rPr>
          <w:fldChar w:fldCharType="separate"/>
        </w:r>
        <w:r>
          <w:rPr>
            <w:noProof/>
            <w:webHidden/>
          </w:rPr>
          <w:t>11</w:t>
        </w:r>
        <w:r>
          <w:rPr>
            <w:noProof/>
            <w:webHidden/>
          </w:rPr>
          <w:fldChar w:fldCharType="end"/>
        </w:r>
      </w:hyperlink>
    </w:p>
    <w:p w14:paraId="0C861CE0" w14:textId="7BE2BB93" w:rsidR="009F14CB" w:rsidRDefault="009F14CB">
      <w:pPr>
        <w:pStyle w:val="TableofFigures"/>
        <w:tabs>
          <w:tab w:val="right" w:leader="dot" w:pos="9016"/>
        </w:tabs>
        <w:rPr>
          <w:rFonts w:eastAsiaTheme="minorEastAsia"/>
          <w:noProof/>
          <w:sz w:val="24"/>
          <w:szCs w:val="24"/>
          <w:lang w:eastAsia="en-GB"/>
        </w:rPr>
      </w:pPr>
      <w:hyperlink r:id="rId25" w:anchor="_Toc131171256" w:history="1">
        <w:r w:rsidRPr="009D7487">
          <w:rPr>
            <w:rStyle w:val="Hyperlink"/>
            <w:noProof/>
          </w:rPr>
          <w:t>Figure 8: Shows AC sin wave and rectified waves with approx. potential difference of 1.7V.</w:t>
        </w:r>
        <w:r>
          <w:rPr>
            <w:noProof/>
            <w:webHidden/>
          </w:rPr>
          <w:tab/>
        </w:r>
        <w:r>
          <w:rPr>
            <w:noProof/>
            <w:webHidden/>
          </w:rPr>
          <w:fldChar w:fldCharType="begin"/>
        </w:r>
        <w:r>
          <w:rPr>
            <w:noProof/>
            <w:webHidden/>
          </w:rPr>
          <w:instrText xml:space="preserve"> PAGEREF _Toc131171256 \h </w:instrText>
        </w:r>
        <w:r>
          <w:rPr>
            <w:noProof/>
            <w:webHidden/>
          </w:rPr>
        </w:r>
        <w:r>
          <w:rPr>
            <w:noProof/>
            <w:webHidden/>
          </w:rPr>
          <w:fldChar w:fldCharType="separate"/>
        </w:r>
        <w:r>
          <w:rPr>
            <w:noProof/>
            <w:webHidden/>
          </w:rPr>
          <w:t>11</w:t>
        </w:r>
        <w:r>
          <w:rPr>
            <w:noProof/>
            <w:webHidden/>
          </w:rPr>
          <w:fldChar w:fldCharType="end"/>
        </w:r>
      </w:hyperlink>
    </w:p>
    <w:p w14:paraId="100E6DA2" w14:textId="653F6C32" w:rsidR="009F14CB" w:rsidRDefault="009F14CB">
      <w:pPr>
        <w:pStyle w:val="TableofFigures"/>
        <w:tabs>
          <w:tab w:val="right" w:leader="dot" w:pos="9016"/>
        </w:tabs>
        <w:rPr>
          <w:rFonts w:eastAsiaTheme="minorEastAsia"/>
          <w:noProof/>
          <w:sz w:val="24"/>
          <w:szCs w:val="24"/>
          <w:lang w:eastAsia="en-GB"/>
        </w:rPr>
      </w:pPr>
      <w:hyperlink r:id="rId26" w:anchor="_Toc131171257" w:history="1">
        <w:r w:rsidRPr="009D7487">
          <w:rPr>
            <w:rStyle w:val="Hyperlink"/>
            <w:noProof/>
          </w:rPr>
          <w:t>Figure 9: Function Generator displaying the frequency also is calculated in section 3.1.</w:t>
        </w:r>
        <w:r>
          <w:rPr>
            <w:noProof/>
            <w:webHidden/>
          </w:rPr>
          <w:tab/>
        </w:r>
        <w:r>
          <w:rPr>
            <w:noProof/>
            <w:webHidden/>
          </w:rPr>
          <w:fldChar w:fldCharType="begin"/>
        </w:r>
        <w:r>
          <w:rPr>
            <w:noProof/>
            <w:webHidden/>
          </w:rPr>
          <w:instrText xml:space="preserve"> PAGEREF _Toc131171257 \h </w:instrText>
        </w:r>
        <w:r>
          <w:rPr>
            <w:noProof/>
            <w:webHidden/>
          </w:rPr>
        </w:r>
        <w:r>
          <w:rPr>
            <w:noProof/>
            <w:webHidden/>
          </w:rPr>
          <w:fldChar w:fldCharType="separate"/>
        </w:r>
        <w:r>
          <w:rPr>
            <w:noProof/>
            <w:webHidden/>
          </w:rPr>
          <w:t>15</w:t>
        </w:r>
        <w:r>
          <w:rPr>
            <w:noProof/>
            <w:webHidden/>
          </w:rPr>
          <w:fldChar w:fldCharType="end"/>
        </w:r>
      </w:hyperlink>
    </w:p>
    <w:p w14:paraId="1490926E" w14:textId="4468E88D" w:rsidR="009F14CB" w:rsidRDefault="009F14CB">
      <w:pPr>
        <w:pStyle w:val="TableofFigures"/>
        <w:tabs>
          <w:tab w:val="right" w:leader="dot" w:pos="9016"/>
        </w:tabs>
        <w:rPr>
          <w:rFonts w:eastAsiaTheme="minorEastAsia"/>
          <w:noProof/>
          <w:sz w:val="24"/>
          <w:szCs w:val="24"/>
          <w:lang w:eastAsia="en-GB"/>
        </w:rPr>
      </w:pPr>
      <w:hyperlink w:anchor="_Toc131171258" w:history="1">
        <w:r w:rsidRPr="009D7487">
          <w:rPr>
            <w:rStyle w:val="Hyperlink"/>
            <w:noProof/>
          </w:rPr>
          <w:t>Figure 10: Output Square Wave from Function Generator.</w:t>
        </w:r>
        <w:r>
          <w:rPr>
            <w:noProof/>
            <w:webHidden/>
          </w:rPr>
          <w:tab/>
        </w:r>
        <w:r>
          <w:rPr>
            <w:noProof/>
            <w:webHidden/>
          </w:rPr>
          <w:fldChar w:fldCharType="begin"/>
        </w:r>
        <w:r>
          <w:rPr>
            <w:noProof/>
            <w:webHidden/>
          </w:rPr>
          <w:instrText xml:space="preserve"> PAGEREF _Toc131171258 \h </w:instrText>
        </w:r>
        <w:r>
          <w:rPr>
            <w:noProof/>
            <w:webHidden/>
          </w:rPr>
        </w:r>
        <w:r>
          <w:rPr>
            <w:noProof/>
            <w:webHidden/>
          </w:rPr>
          <w:fldChar w:fldCharType="separate"/>
        </w:r>
        <w:r>
          <w:rPr>
            <w:noProof/>
            <w:webHidden/>
          </w:rPr>
          <w:t>16</w:t>
        </w:r>
        <w:r>
          <w:rPr>
            <w:noProof/>
            <w:webHidden/>
          </w:rPr>
          <w:fldChar w:fldCharType="end"/>
        </w:r>
      </w:hyperlink>
    </w:p>
    <w:p w14:paraId="094E50BE" w14:textId="0A564D6A" w:rsidR="009F14CB" w:rsidRDefault="009F14CB">
      <w:pPr>
        <w:pStyle w:val="TableofFigures"/>
        <w:tabs>
          <w:tab w:val="right" w:leader="dot" w:pos="9016"/>
        </w:tabs>
        <w:rPr>
          <w:rFonts w:eastAsiaTheme="minorEastAsia"/>
          <w:noProof/>
          <w:sz w:val="24"/>
          <w:szCs w:val="24"/>
          <w:lang w:eastAsia="en-GB"/>
        </w:rPr>
      </w:pPr>
      <w:hyperlink r:id="rId27" w:anchor="_Toc131171259" w:history="1">
        <w:r w:rsidRPr="009D7487">
          <w:rPr>
            <w:rStyle w:val="Hyperlink"/>
            <w:noProof/>
          </w:rPr>
          <w:t>Figure 11: Charge curve marked at 63.2%.</w:t>
        </w:r>
        <w:r>
          <w:rPr>
            <w:noProof/>
            <w:webHidden/>
          </w:rPr>
          <w:tab/>
        </w:r>
        <w:r>
          <w:rPr>
            <w:noProof/>
            <w:webHidden/>
          </w:rPr>
          <w:fldChar w:fldCharType="begin"/>
        </w:r>
        <w:r>
          <w:rPr>
            <w:noProof/>
            <w:webHidden/>
          </w:rPr>
          <w:instrText xml:space="preserve"> PAGEREF _Toc131171259 \h </w:instrText>
        </w:r>
        <w:r>
          <w:rPr>
            <w:noProof/>
            <w:webHidden/>
          </w:rPr>
        </w:r>
        <w:r>
          <w:rPr>
            <w:noProof/>
            <w:webHidden/>
          </w:rPr>
          <w:fldChar w:fldCharType="separate"/>
        </w:r>
        <w:r>
          <w:rPr>
            <w:noProof/>
            <w:webHidden/>
          </w:rPr>
          <w:t>16</w:t>
        </w:r>
        <w:r>
          <w:rPr>
            <w:noProof/>
            <w:webHidden/>
          </w:rPr>
          <w:fldChar w:fldCharType="end"/>
        </w:r>
      </w:hyperlink>
    </w:p>
    <w:p w14:paraId="1C7C4724" w14:textId="20F283EC" w:rsidR="009F14CB" w:rsidRDefault="009F14CB">
      <w:pPr>
        <w:pStyle w:val="TableofFigures"/>
        <w:tabs>
          <w:tab w:val="right" w:leader="dot" w:pos="9016"/>
        </w:tabs>
        <w:rPr>
          <w:rFonts w:eastAsiaTheme="minorEastAsia"/>
          <w:noProof/>
          <w:sz w:val="24"/>
          <w:szCs w:val="24"/>
          <w:lang w:eastAsia="en-GB"/>
        </w:rPr>
      </w:pPr>
      <w:hyperlink r:id="rId28" w:anchor="_Toc131171260" w:history="1">
        <w:r w:rsidRPr="009D7487">
          <w:rPr>
            <w:rStyle w:val="Hyperlink"/>
            <w:noProof/>
          </w:rPr>
          <w:t>Figure 12: Discharge curve marked at 36.8%</w:t>
        </w:r>
        <w:r>
          <w:rPr>
            <w:noProof/>
            <w:webHidden/>
          </w:rPr>
          <w:tab/>
        </w:r>
        <w:r>
          <w:rPr>
            <w:noProof/>
            <w:webHidden/>
          </w:rPr>
          <w:fldChar w:fldCharType="begin"/>
        </w:r>
        <w:r>
          <w:rPr>
            <w:noProof/>
            <w:webHidden/>
          </w:rPr>
          <w:instrText xml:space="preserve"> PAGEREF _Toc131171260 \h </w:instrText>
        </w:r>
        <w:r>
          <w:rPr>
            <w:noProof/>
            <w:webHidden/>
          </w:rPr>
        </w:r>
        <w:r>
          <w:rPr>
            <w:noProof/>
            <w:webHidden/>
          </w:rPr>
          <w:fldChar w:fldCharType="separate"/>
        </w:r>
        <w:r>
          <w:rPr>
            <w:noProof/>
            <w:webHidden/>
          </w:rPr>
          <w:t>17</w:t>
        </w:r>
        <w:r>
          <w:rPr>
            <w:noProof/>
            <w:webHidden/>
          </w:rPr>
          <w:fldChar w:fldCharType="end"/>
        </w:r>
      </w:hyperlink>
    </w:p>
    <w:p w14:paraId="66C1F9CE" w14:textId="7AC223F2" w:rsidR="009F14CB" w:rsidRDefault="009F14CB">
      <w:pPr>
        <w:pStyle w:val="TableofFigures"/>
        <w:tabs>
          <w:tab w:val="right" w:leader="dot" w:pos="9016"/>
        </w:tabs>
        <w:rPr>
          <w:rFonts w:eastAsiaTheme="minorEastAsia"/>
          <w:noProof/>
          <w:sz w:val="24"/>
          <w:szCs w:val="24"/>
          <w:lang w:eastAsia="en-GB"/>
        </w:rPr>
      </w:pPr>
      <w:hyperlink r:id="rId29" w:anchor="_Toc131171261" w:history="1">
        <w:r w:rsidRPr="009D7487">
          <w:rPr>
            <w:rStyle w:val="Hyperlink"/>
            <w:noProof/>
          </w:rPr>
          <w:t>Figure 13: Charge/Discharge curve with 10 values selected.</w:t>
        </w:r>
        <w:r>
          <w:rPr>
            <w:noProof/>
            <w:webHidden/>
          </w:rPr>
          <w:tab/>
        </w:r>
        <w:r>
          <w:rPr>
            <w:noProof/>
            <w:webHidden/>
          </w:rPr>
          <w:fldChar w:fldCharType="begin"/>
        </w:r>
        <w:r>
          <w:rPr>
            <w:noProof/>
            <w:webHidden/>
          </w:rPr>
          <w:instrText xml:space="preserve"> PAGEREF _Toc131171261 \h </w:instrText>
        </w:r>
        <w:r>
          <w:rPr>
            <w:noProof/>
            <w:webHidden/>
          </w:rPr>
        </w:r>
        <w:r>
          <w:rPr>
            <w:noProof/>
            <w:webHidden/>
          </w:rPr>
          <w:fldChar w:fldCharType="separate"/>
        </w:r>
        <w:r>
          <w:rPr>
            <w:noProof/>
            <w:webHidden/>
          </w:rPr>
          <w:t>19</w:t>
        </w:r>
        <w:r>
          <w:rPr>
            <w:noProof/>
            <w:webHidden/>
          </w:rPr>
          <w:fldChar w:fldCharType="end"/>
        </w:r>
      </w:hyperlink>
    </w:p>
    <w:p w14:paraId="3A9949D9" w14:textId="281918C3" w:rsidR="009F14CB" w:rsidRDefault="009F14CB">
      <w:pPr>
        <w:pStyle w:val="TableofFigures"/>
        <w:tabs>
          <w:tab w:val="right" w:leader="dot" w:pos="9016"/>
        </w:tabs>
        <w:rPr>
          <w:rFonts w:eastAsiaTheme="minorEastAsia"/>
          <w:noProof/>
          <w:sz w:val="24"/>
          <w:szCs w:val="24"/>
          <w:lang w:eastAsia="en-GB"/>
        </w:rPr>
      </w:pPr>
      <w:hyperlink w:anchor="_Toc131171262" w:history="1">
        <w:r w:rsidRPr="009D7487">
          <w:rPr>
            <w:rStyle w:val="Hyperlink"/>
            <w:noProof/>
          </w:rPr>
          <w:t>Figure 14: Capacitor Discharge Graph.</w:t>
        </w:r>
        <w:r>
          <w:rPr>
            <w:noProof/>
            <w:webHidden/>
          </w:rPr>
          <w:tab/>
        </w:r>
        <w:r>
          <w:rPr>
            <w:noProof/>
            <w:webHidden/>
          </w:rPr>
          <w:fldChar w:fldCharType="begin"/>
        </w:r>
        <w:r>
          <w:rPr>
            <w:noProof/>
            <w:webHidden/>
          </w:rPr>
          <w:instrText xml:space="preserve"> PAGEREF _Toc131171262 \h </w:instrText>
        </w:r>
        <w:r>
          <w:rPr>
            <w:noProof/>
            <w:webHidden/>
          </w:rPr>
        </w:r>
        <w:r>
          <w:rPr>
            <w:noProof/>
            <w:webHidden/>
          </w:rPr>
          <w:fldChar w:fldCharType="separate"/>
        </w:r>
        <w:r>
          <w:rPr>
            <w:noProof/>
            <w:webHidden/>
          </w:rPr>
          <w:t>20</w:t>
        </w:r>
        <w:r>
          <w:rPr>
            <w:noProof/>
            <w:webHidden/>
          </w:rPr>
          <w:fldChar w:fldCharType="end"/>
        </w:r>
      </w:hyperlink>
    </w:p>
    <w:p w14:paraId="777691C6" w14:textId="25B2E6E5" w:rsidR="009F14CB" w:rsidRDefault="009F14CB" w:rsidP="002D24E5">
      <w:pPr>
        <w:rPr>
          <w:lang w:eastAsia="en-US"/>
        </w:rPr>
      </w:pPr>
      <w:r>
        <w:rPr>
          <w:lang w:eastAsia="en-US"/>
        </w:rPr>
        <w:fldChar w:fldCharType="end"/>
      </w:r>
    </w:p>
    <w:p w14:paraId="535BFDCE" w14:textId="77777777" w:rsidR="009F14CB" w:rsidRDefault="009F14CB" w:rsidP="002D24E5">
      <w:pPr>
        <w:rPr>
          <w:lang w:eastAsia="en-US"/>
        </w:rPr>
      </w:pPr>
    </w:p>
    <w:p w14:paraId="17E8152F" w14:textId="77777777" w:rsidR="009F14CB" w:rsidRDefault="009F14CB" w:rsidP="002D24E5">
      <w:pPr>
        <w:rPr>
          <w:lang w:eastAsia="en-US"/>
        </w:rPr>
      </w:pPr>
    </w:p>
    <w:p w14:paraId="2B65E5EB" w14:textId="77777777" w:rsidR="009F14CB" w:rsidRDefault="009F14CB" w:rsidP="002D24E5">
      <w:pPr>
        <w:rPr>
          <w:lang w:eastAsia="en-US"/>
        </w:rPr>
      </w:pPr>
    </w:p>
    <w:p w14:paraId="19B3A8EA" w14:textId="77777777" w:rsidR="00F27B45" w:rsidRPr="007D6E88" w:rsidRDefault="00F27B45" w:rsidP="00F27B45">
      <w:pPr>
        <w:rPr>
          <w:rFonts w:asciiTheme="minorHAnsi" w:hAnsiTheme="minorHAnsi" w:cstheme="minorHAnsi"/>
          <w:b/>
          <w:bCs/>
          <w:lang w:eastAsia="en-US"/>
        </w:rPr>
      </w:pPr>
      <w:r w:rsidRPr="007D6E88">
        <w:rPr>
          <w:rFonts w:asciiTheme="minorHAnsi" w:hAnsiTheme="minorHAnsi" w:cstheme="minorHAnsi"/>
          <w:b/>
          <w:bCs/>
          <w:lang w:eastAsia="en-US"/>
        </w:rPr>
        <w:t>List of Tables</w:t>
      </w:r>
    </w:p>
    <w:p w14:paraId="41297C95" w14:textId="77777777" w:rsidR="009F14CB" w:rsidRDefault="009F14CB" w:rsidP="002D24E5">
      <w:pPr>
        <w:rPr>
          <w:lang w:eastAsia="en-US"/>
        </w:rPr>
      </w:pPr>
    </w:p>
    <w:p w14:paraId="15584118" w14:textId="09F30F28" w:rsidR="00F27B45" w:rsidRDefault="00F27B45">
      <w:pPr>
        <w:pStyle w:val="TableofFigures"/>
        <w:tabs>
          <w:tab w:val="right" w:leader="dot" w:pos="9016"/>
        </w:tabs>
        <w:rPr>
          <w:rFonts w:eastAsiaTheme="minorEastAsia"/>
          <w:noProof/>
          <w:sz w:val="24"/>
          <w:szCs w:val="24"/>
          <w:lang w:eastAsia="en-GB"/>
        </w:rPr>
      </w:pPr>
      <w:r>
        <w:fldChar w:fldCharType="begin"/>
      </w:r>
      <w:r>
        <w:instrText xml:space="preserve"> TOC \h \z \c "Table" </w:instrText>
      </w:r>
      <w:r>
        <w:fldChar w:fldCharType="separate"/>
      </w:r>
      <w:hyperlink w:anchor="_Toc131171662" w:history="1">
        <w:r w:rsidRPr="00FD0FBE">
          <w:rPr>
            <w:rStyle w:val="Hyperlink"/>
            <w:noProof/>
          </w:rPr>
          <w:t>Table 1: Total Resistance and Total Potential Difference of the circuit.</w:t>
        </w:r>
        <w:r>
          <w:rPr>
            <w:noProof/>
            <w:webHidden/>
          </w:rPr>
          <w:tab/>
        </w:r>
        <w:r>
          <w:rPr>
            <w:noProof/>
            <w:webHidden/>
          </w:rPr>
          <w:fldChar w:fldCharType="begin"/>
        </w:r>
        <w:r>
          <w:rPr>
            <w:noProof/>
            <w:webHidden/>
          </w:rPr>
          <w:instrText xml:space="preserve"> PAGEREF _Toc131171662 \h </w:instrText>
        </w:r>
        <w:r>
          <w:rPr>
            <w:noProof/>
            <w:webHidden/>
          </w:rPr>
        </w:r>
        <w:r>
          <w:rPr>
            <w:noProof/>
            <w:webHidden/>
          </w:rPr>
          <w:fldChar w:fldCharType="separate"/>
        </w:r>
        <w:r>
          <w:rPr>
            <w:noProof/>
            <w:webHidden/>
          </w:rPr>
          <w:t>6</w:t>
        </w:r>
        <w:r>
          <w:rPr>
            <w:noProof/>
            <w:webHidden/>
          </w:rPr>
          <w:fldChar w:fldCharType="end"/>
        </w:r>
      </w:hyperlink>
    </w:p>
    <w:p w14:paraId="75C5F4A8" w14:textId="612BB529" w:rsidR="00F27B45" w:rsidRDefault="00F27B45">
      <w:pPr>
        <w:pStyle w:val="TableofFigures"/>
        <w:tabs>
          <w:tab w:val="right" w:leader="dot" w:pos="9016"/>
        </w:tabs>
        <w:rPr>
          <w:rFonts w:eastAsiaTheme="minorEastAsia"/>
          <w:noProof/>
          <w:sz w:val="24"/>
          <w:szCs w:val="24"/>
          <w:lang w:eastAsia="en-GB"/>
        </w:rPr>
      </w:pPr>
      <w:hyperlink w:anchor="_Toc131171663" w:history="1">
        <w:r w:rsidRPr="00FD0FBE">
          <w:rPr>
            <w:rStyle w:val="Hyperlink"/>
            <w:noProof/>
          </w:rPr>
          <w:t>Table 2: dy/dx values.</w:t>
        </w:r>
        <w:r>
          <w:rPr>
            <w:noProof/>
            <w:webHidden/>
          </w:rPr>
          <w:tab/>
        </w:r>
        <w:r>
          <w:rPr>
            <w:noProof/>
            <w:webHidden/>
          </w:rPr>
          <w:fldChar w:fldCharType="begin"/>
        </w:r>
        <w:r>
          <w:rPr>
            <w:noProof/>
            <w:webHidden/>
          </w:rPr>
          <w:instrText xml:space="preserve"> PAGEREF _Toc131171663 \h </w:instrText>
        </w:r>
        <w:r>
          <w:rPr>
            <w:noProof/>
            <w:webHidden/>
          </w:rPr>
        </w:r>
        <w:r>
          <w:rPr>
            <w:noProof/>
            <w:webHidden/>
          </w:rPr>
          <w:fldChar w:fldCharType="separate"/>
        </w:r>
        <w:r>
          <w:rPr>
            <w:noProof/>
            <w:webHidden/>
          </w:rPr>
          <w:t>18</w:t>
        </w:r>
        <w:r>
          <w:rPr>
            <w:noProof/>
            <w:webHidden/>
          </w:rPr>
          <w:fldChar w:fldCharType="end"/>
        </w:r>
      </w:hyperlink>
    </w:p>
    <w:p w14:paraId="4647C10D" w14:textId="418FBF68" w:rsidR="00F27B45" w:rsidRDefault="00F27B45">
      <w:pPr>
        <w:pStyle w:val="TableofFigures"/>
        <w:tabs>
          <w:tab w:val="right" w:leader="dot" w:pos="9016"/>
        </w:tabs>
        <w:rPr>
          <w:rFonts w:eastAsiaTheme="minorEastAsia"/>
          <w:noProof/>
          <w:sz w:val="24"/>
          <w:szCs w:val="24"/>
          <w:lang w:eastAsia="en-GB"/>
        </w:rPr>
      </w:pPr>
      <w:hyperlink w:anchor="_Toc131171664" w:history="1">
        <w:r w:rsidRPr="00FD0FBE">
          <w:rPr>
            <w:rStyle w:val="Hyperlink"/>
            <w:noProof/>
          </w:rPr>
          <w:t>Table 3: Further data from 10 selected values.</w:t>
        </w:r>
        <w:r>
          <w:rPr>
            <w:noProof/>
            <w:webHidden/>
          </w:rPr>
          <w:tab/>
        </w:r>
        <w:r>
          <w:rPr>
            <w:noProof/>
            <w:webHidden/>
          </w:rPr>
          <w:fldChar w:fldCharType="begin"/>
        </w:r>
        <w:r>
          <w:rPr>
            <w:noProof/>
            <w:webHidden/>
          </w:rPr>
          <w:instrText xml:space="preserve"> PAGEREF _Toc131171664 \h </w:instrText>
        </w:r>
        <w:r>
          <w:rPr>
            <w:noProof/>
            <w:webHidden/>
          </w:rPr>
        </w:r>
        <w:r>
          <w:rPr>
            <w:noProof/>
            <w:webHidden/>
          </w:rPr>
          <w:fldChar w:fldCharType="separate"/>
        </w:r>
        <w:r>
          <w:rPr>
            <w:noProof/>
            <w:webHidden/>
          </w:rPr>
          <w:t>19</w:t>
        </w:r>
        <w:r>
          <w:rPr>
            <w:noProof/>
            <w:webHidden/>
          </w:rPr>
          <w:fldChar w:fldCharType="end"/>
        </w:r>
      </w:hyperlink>
    </w:p>
    <w:p w14:paraId="49C5D87A" w14:textId="29B77D47" w:rsidR="00F27B45" w:rsidRDefault="00F27B45">
      <w:pPr>
        <w:pStyle w:val="TableofFigures"/>
        <w:tabs>
          <w:tab w:val="right" w:leader="dot" w:pos="9016"/>
        </w:tabs>
        <w:rPr>
          <w:rFonts w:eastAsiaTheme="minorEastAsia"/>
          <w:noProof/>
          <w:sz w:val="24"/>
          <w:szCs w:val="24"/>
          <w:lang w:eastAsia="en-GB"/>
        </w:rPr>
      </w:pPr>
      <w:hyperlink w:anchor="_Toc131171665" w:history="1">
        <w:r w:rsidRPr="00FD0FBE">
          <w:rPr>
            <w:rStyle w:val="Hyperlink"/>
            <w:noProof/>
          </w:rPr>
          <w:t>Table 4: Discharge graph data.</w:t>
        </w:r>
        <w:r>
          <w:rPr>
            <w:noProof/>
            <w:webHidden/>
          </w:rPr>
          <w:tab/>
        </w:r>
        <w:r>
          <w:rPr>
            <w:noProof/>
            <w:webHidden/>
          </w:rPr>
          <w:fldChar w:fldCharType="begin"/>
        </w:r>
        <w:r>
          <w:rPr>
            <w:noProof/>
            <w:webHidden/>
          </w:rPr>
          <w:instrText xml:space="preserve"> PAGEREF _Toc131171665 \h </w:instrText>
        </w:r>
        <w:r>
          <w:rPr>
            <w:noProof/>
            <w:webHidden/>
          </w:rPr>
        </w:r>
        <w:r>
          <w:rPr>
            <w:noProof/>
            <w:webHidden/>
          </w:rPr>
          <w:fldChar w:fldCharType="separate"/>
        </w:r>
        <w:r>
          <w:rPr>
            <w:noProof/>
            <w:webHidden/>
          </w:rPr>
          <w:t>20</w:t>
        </w:r>
        <w:r>
          <w:rPr>
            <w:noProof/>
            <w:webHidden/>
          </w:rPr>
          <w:fldChar w:fldCharType="end"/>
        </w:r>
      </w:hyperlink>
    </w:p>
    <w:p w14:paraId="460EA878" w14:textId="0AFC07E5" w:rsidR="00F27B45" w:rsidRDefault="00F27B45">
      <w:pPr>
        <w:pStyle w:val="TableofFigures"/>
        <w:tabs>
          <w:tab w:val="right" w:leader="dot" w:pos="9016"/>
        </w:tabs>
        <w:rPr>
          <w:rFonts w:eastAsiaTheme="minorEastAsia"/>
          <w:noProof/>
          <w:sz w:val="24"/>
          <w:szCs w:val="24"/>
          <w:lang w:eastAsia="en-GB"/>
        </w:rPr>
      </w:pPr>
      <w:hyperlink w:anchor="_Toc131171666" w:history="1">
        <w:r w:rsidRPr="00FD0FBE">
          <w:rPr>
            <w:rStyle w:val="Hyperlink"/>
            <w:noProof/>
          </w:rPr>
          <w:t>Table 5: Overview of capacitance methods and variances.</w:t>
        </w:r>
        <w:r>
          <w:rPr>
            <w:noProof/>
            <w:webHidden/>
          </w:rPr>
          <w:tab/>
        </w:r>
        <w:r>
          <w:rPr>
            <w:noProof/>
            <w:webHidden/>
          </w:rPr>
          <w:fldChar w:fldCharType="begin"/>
        </w:r>
        <w:r>
          <w:rPr>
            <w:noProof/>
            <w:webHidden/>
          </w:rPr>
          <w:instrText xml:space="preserve"> PAGEREF _Toc131171666 \h </w:instrText>
        </w:r>
        <w:r>
          <w:rPr>
            <w:noProof/>
            <w:webHidden/>
          </w:rPr>
        </w:r>
        <w:r>
          <w:rPr>
            <w:noProof/>
            <w:webHidden/>
          </w:rPr>
          <w:fldChar w:fldCharType="separate"/>
        </w:r>
        <w:r>
          <w:rPr>
            <w:noProof/>
            <w:webHidden/>
          </w:rPr>
          <w:t>21</w:t>
        </w:r>
        <w:r>
          <w:rPr>
            <w:noProof/>
            <w:webHidden/>
          </w:rPr>
          <w:fldChar w:fldCharType="end"/>
        </w:r>
      </w:hyperlink>
    </w:p>
    <w:p w14:paraId="3F06DBEC" w14:textId="3B61EFDE" w:rsidR="00F27B45" w:rsidRDefault="00F27B45" w:rsidP="002D24E5">
      <w:pPr>
        <w:rPr>
          <w:lang w:eastAsia="en-US"/>
        </w:rPr>
      </w:pPr>
      <w:r>
        <w:rPr>
          <w:lang w:eastAsia="en-US"/>
        </w:rPr>
        <w:fldChar w:fldCharType="end"/>
      </w:r>
    </w:p>
    <w:p w14:paraId="7B58CCB2" w14:textId="77777777" w:rsidR="009F14CB" w:rsidRDefault="009F14CB" w:rsidP="002D24E5">
      <w:pPr>
        <w:rPr>
          <w:lang w:eastAsia="en-US"/>
        </w:rPr>
      </w:pPr>
    </w:p>
    <w:p w14:paraId="61976EA9" w14:textId="77777777" w:rsidR="00631F42" w:rsidRDefault="00631F42" w:rsidP="002D24E5">
      <w:pPr>
        <w:rPr>
          <w:rFonts w:asciiTheme="minorHAnsi" w:hAnsiTheme="minorHAnsi" w:cstheme="minorHAnsi"/>
          <w:lang w:eastAsia="en-US"/>
        </w:rPr>
        <w:sectPr w:rsidR="00631F42" w:rsidSect="00962E5F">
          <w:pgSz w:w="11906" w:h="16838"/>
          <w:pgMar w:top="1440" w:right="1440" w:bottom="1440" w:left="1440" w:header="708" w:footer="708" w:gutter="0"/>
          <w:pgNumType w:start="1"/>
          <w:cols w:space="708"/>
          <w:docGrid w:linePitch="360"/>
        </w:sectPr>
      </w:pPr>
    </w:p>
    <w:p w14:paraId="3A70C34A" w14:textId="77777777" w:rsidR="00115AEF" w:rsidRPr="002D24E5" w:rsidRDefault="00115AEF" w:rsidP="002D24E5">
      <w:pPr>
        <w:rPr>
          <w:rFonts w:asciiTheme="minorHAnsi" w:hAnsiTheme="minorHAnsi" w:cstheme="minorHAnsi"/>
          <w:lang w:eastAsia="en-US"/>
        </w:rPr>
      </w:pPr>
    </w:p>
    <w:p w14:paraId="3E9EC1D2" w14:textId="2A41C5E9" w:rsidR="002D24E5" w:rsidRDefault="002D24E5" w:rsidP="00E57F24">
      <w:r w:rsidRPr="00A138F7">
        <w:rPr>
          <w:noProof/>
        </w:rPr>
        <w:lastRenderedPageBreak/>
        <w:drawing>
          <wp:anchor distT="0" distB="0" distL="114300" distR="114300" simplePos="0" relativeHeight="251679744" behindDoc="1" locked="0" layoutInCell="1" allowOverlap="1" wp14:anchorId="5A314E7C" wp14:editId="68276B37">
            <wp:simplePos x="0" y="0"/>
            <wp:positionH relativeFrom="column">
              <wp:posOffset>0</wp:posOffset>
            </wp:positionH>
            <wp:positionV relativeFrom="paragraph">
              <wp:posOffset>958850</wp:posOffset>
            </wp:positionV>
            <wp:extent cx="5731510" cy="5731510"/>
            <wp:effectExtent l="0" t="0" r="0" b="0"/>
            <wp:wrapTight wrapText="bothSides">
              <wp:wrapPolygon edited="0">
                <wp:start x="0" y="0"/>
                <wp:lineTo x="0" y="21538"/>
                <wp:lineTo x="21538" y="21538"/>
                <wp:lineTo x="21538" y="0"/>
                <wp:lineTo x="0" y="0"/>
              </wp:wrapPolygon>
            </wp:wrapTight>
            <wp:docPr id="35" name="Picture 35" descr="A picture containing text, de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A picture containing text, device&#10;&#10;Description automatically generated"/>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5731510" cy="57315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E8AFEDD" w14:textId="05BAC664" w:rsidR="002D24E5" w:rsidRDefault="002D24E5" w:rsidP="00A138F7">
      <w:pPr>
        <w:pStyle w:val="Heading1"/>
        <w:numPr>
          <w:ilvl w:val="0"/>
          <w:numId w:val="0"/>
        </w:numPr>
        <w:ind w:left="432"/>
        <w:jc w:val="right"/>
        <w:rPr>
          <w:b/>
          <w:bCs/>
          <w:sz w:val="56"/>
          <w:szCs w:val="56"/>
        </w:rPr>
      </w:pPr>
    </w:p>
    <w:p w14:paraId="4C331AF2" w14:textId="5F30707F" w:rsidR="00F77DA0" w:rsidRPr="00A138F7" w:rsidRDefault="006C6AC9" w:rsidP="00A138F7">
      <w:pPr>
        <w:pStyle w:val="Heading1"/>
        <w:numPr>
          <w:ilvl w:val="0"/>
          <w:numId w:val="0"/>
        </w:numPr>
        <w:ind w:left="432"/>
        <w:jc w:val="right"/>
        <w:rPr>
          <w:rFonts w:ascii="Times New Roman" w:eastAsia="Times New Roman" w:hAnsi="Times New Roman" w:cs="Times New Roman"/>
          <w:b/>
          <w:bCs/>
          <w:color w:val="auto"/>
          <w:sz w:val="56"/>
          <w:szCs w:val="56"/>
          <w:lang w:eastAsia="en-GB"/>
        </w:rPr>
      </w:pPr>
      <w:r>
        <w:rPr>
          <w:b/>
          <w:bCs/>
          <w:sz w:val="56"/>
          <w:szCs w:val="56"/>
        </w:rPr>
        <w:t xml:space="preserve">        </w:t>
      </w:r>
      <w:bookmarkStart w:id="0" w:name="_Toc131171695"/>
      <w:r w:rsidR="00A138F7" w:rsidRPr="00A138F7">
        <w:rPr>
          <w:b/>
          <w:bCs/>
          <w:sz w:val="56"/>
          <w:szCs w:val="56"/>
        </w:rPr>
        <w:t>1</w:t>
      </w:r>
      <w:r>
        <w:rPr>
          <w:b/>
          <w:bCs/>
          <w:sz w:val="56"/>
          <w:szCs w:val="56"/>
        </w:rPr>
        <w:tab/>
      </w:r>
      <w:r w:rsidR="00A138F7" w:rsidRPr="00A138F7">
        <w:rPr>
          <w:b/>
          <w:bCs/>
          <w:sz w:val="56"/>
          <w:szCs w:val="56"/>
        </w:rPr>
        <w:t>Voltage, Resistance and Current in a Circuit</w:t>
      </w:r>
      <w:bookmarkEnd w:id="0"/>
      <w:r w:rsidR="000D54E7" w:rsidRPr="00A138F7">
        <w:rPr>
          <w:b/>
          <w:bCs/>
          <w:sz w:val="56"/>
          <w:szCs w:val="56"/>
        </w:rPr>
        <w:br w:type="page"/>
      </w:r>
    </w:p>
    <w:p w14:paraId="09758EED" w14:textId="44710380" w:rsidR="00301299" w:rsidRPr="00265AF7" w:rsidRDefault="002A2C0D" w:rsidP="002D24E5">
      <w:pPr>
        <w:rPr>
          <w:rFonts w:asciiTheme="minorHAnsi" w:hAnsiTheme="minorHAnsi" w:cstheme="minorHAnsi"/>
          <w:b/>
          <w:bCs/>
          <w:color w:val="2F5496" w:themeColor="accent1" w:themeShade="BF"/>
          <w:sz w:val="28"/>
          <w:szCs w:val="28"/>
        </w:rPr>
      </w:pPr>
      <w:r w:rsidRPr="00265AF7">
        <w:rPr>
          <w:rFonts w:asciiTheme="minorHAnsi" w:hAnsiTheme="minorHAnsi" w:cstheme="minorHAnsi"/>
          <w:b/>
          <w:bCs/>
          <w:color w:val="2F5496" w:themeColor="accent1" w:themeShade="BF"/>
          <w:sz w:val="28"/>
          <w:szCs w:val="28"/>
        </w:rPr>
        <w:lastRenderedPageBreak/>
        <w:t>Task 1</w:t>
      </w:r>
    </w:p>
    <w:p w14:paraId="0ED06C18" w14:textId="77777777" w:rsidR="000D54E7" w:rsidRPr="00115AEF" w:rsidRDefault="000D54E7" w:rsidP="00115AEF">
      <w:pPr>
        <w:spacing w:line="360" w:lineRule="auto"/>
        <w:rPr>
          <w:rFonts w:asciiTheme="minorHAnsi" w:hAnsiTheme="minorHAnsi" w:cstheme="minorHAnsi"/>
          <w:lang w:eastAsia="en-US"/>
        </w:rPr>
      </w:pPr>
    </w:p>
    <w:p w14:paraId="1E85F28D" w14:textId="2C952DFD" w:rsidR="000D54E7" w:rsidRPr="00115AEF" w:rsidRDefault="00115AEF" w:rsidP="00115AEF">
      <w:pPr>
        <w:spacing w:line="360" w:lineRule="auto"/>
        <w:rPr>
          <w:rFonts w:asciiTheme="minorHAnsi" w:hAnsiTheme="minorHAnsi" w:cstheme="minorHAnsi"/>
          <w:lang w:eastAsia="en-US"/>
        </w:rPr>
      </w:pPr>
      <w:r w:rsidRPr="00115AEF">
        <w:rPr>
          <w:rFonts w:asciiTheme="minorHAnsi" w:hAnsiTheme="minorHAnsi" w:cstheme="minorHAnsi"/>
          <w:lang w:eastAsia="en-US"/>
        </w:rPr>
        <w:t xml:space="preserve">The following section explores a series of questions </w:t>
      </w:r>
      <w:r w:rsidR="00E57F24">
        <w:rPr>
          <w:rFonts w:asciiTheme="minorHAnsi" w:hAnsiTheme="minorHAnsi" w:cstheme="minorHAnsi"/>
          <w:lang w:eastAsia="en-US"/>
        </w:rPr>
        <w:t xml:space="preserve">found </w:t>
      </w:r>
      <w:r w:rsidR="00E57F24" w:rsidRPr="003838C3">
        <w:rPr>
          <w:rFonts w:asciiTheme="minorHAnsi" w:hAnsiTheme="minorHAnsi" w:cstheme="minorHAnsi"/>
          <w:lang w:eastAsia="en-US"/>
        </w:rPr>
        <w:t xml:space="preserve">in </w:t>
      </w:r>
      <w:r w:rsidRPr="003838C3">
        <w:rPr>
          <w:rFonts w:asciiTheme="minorHAnsi" w:hAnsiTheme="minorHAnsi" w:cstheme="minorHAnsi"/>
          <w:lang w:eastAsia="en-US"/>
        </w:rPr>
        <w:t>Appendix 1 relating</w:t>
      </w:r>
      <w:r w:rsidRPr="00115AEF">
        <w:rPr>
          <w:rFonts w:asciiTheme="minorHAnsi" w:hAnsiTheme="minorHAnsi" w:cstheme="minorHAnsi"/>
          <w:lang w:eastAsia="en-US"/>
        </w:rPr>
        <w:t xml:space="preserve"> to the circuit </w:t>
      </w:r>
      <w:r w:rsidRPr="003838C3">
        <w:rPr>
          <w:rFonts w:asciiTheme="minorHAnsi" w:hAnsiTheme="minorHAnsi" w:cstheme="minorHAnsi"/>
          <w:lang w:eastAsia="en-US"/>
        </w:rPr>
        <w:t>shown in Figure 1</w:t>
      </w:r>
      <w:r w:rsidR="00E57F24" w:rsidRPr="003838C3">
        <w:rPr>
          <w:rFonts w:asciiTheme="minorHAnsi" w:hAnsiTheme="minorHAnsi" w:cstheme="minorHAnsi"/>
          <w:lang w:eastAsia="en-US"/>
        </w:rPr>
        <w:t>.</w:t>
      </w:r>
      <w:r w:rsidR="00E57F24">
        <w:rPr>
          <w:rFonts w:asciiTheme="minorHAnsi" w:hAnsiTheme="minorHAnsi" w:cstheme="minorHAnsi"/>
          <w:lang w:eastAsia="en-US"/>
        </w:rPr>
        <w:t xml:space="preserve"> All final answers are highlighted in GREEN.</w:t>
      </w:r>
    </w:p>
    <w:p w14:paraId="3CDE9C75" w14:textId="77777777" w:rsidR="00E74EE6" w:rsidRDefault="000D54E7" w:rsidP="00E74EE6">
      <w:pPr>
        <w:keepNext/>
      </w:pPr>
      <w:r w:rsidRPr="000D54E7">
        <w:rPr>
          <w:noProof/>
          <w:lang w:eastAsia="en-US"/>
        </w:rPr>
        <w:drawing>
          <wp:inline distT="0" distB="0" distL="0" distR="0" wp14:anchorId="379729A3" wp14:editId="3D2522FD">
            <wp:extent cx="5359400" cy="2959100"/>
            <wp:effectExtent l="0" t="0" r="0" b="0"/>
            <wp:docPr id="26" name="Picture 26"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Picture 26" descr="Diagram&#10;&#10;Description automatically generated"/>
                    <pic:cNvPicPr/>
                  </pic:nvPicPr>
                  <pic:blipFill>
                    <a:blip r:embed="rId30"/>
                    <a:stretch>
                      <a:fillRect/>
                    </a:stretch>
                  </pic:blipFill>
                  <pic:spPr>
                    <a:xfrm>
                      <a:off x="0" y="0"/>
                      <a:ext cx="5359400" cy="2959100"/>
                    </a:xfrm>
                    <a:prstGeom prst="rect">
                      <a:avLst/>
                    </a:prstGeom>
                  </pic:spPr>
                </pic:pic>
              </a:graphicData>
            </a:graphic>
          </wp:inline>
        </w:drawing>
      </w:r>
    </w:p>
    <w:p w14:paraId="69BDD126" w14:textId="4844D5B2" w:rsidR="000D54E7" w:rsidRDefault="00E74EE6" w:rsidP="00E74EE6">
      <w:pPr>
        <w:pStyle w:val="Caption"/>
        <w:jc w:val="center"/>
      </w:pPr>
      <w:bookmarkStart w:id="1" w:name="_Toc131170682"/>
      <w:bookmarkStart w:id="2" w:name="_Toc131171249"/>
      <w:r>
        <w:t xml:space="preserve">Figure </w:t>
      </w:r>
      <w:r>
        <w:fldChar w:fldCharType="begin"/>
      </w:r>
      <w:r>
        <w:instrText xml:space="preserve"> SEQ Figure \* ARABIC </w:instrText>
      </w:r>
      <w:r>
        <w:fldChar w:fldCharType="separate"/>
      </w:r>
      <w:r>
        <w:rPr>
          <w:noProof/>
        </w:rPr>
        <w:t>1</w:t>
      </w:r>
      <w:r>
        <w:fldChar w:fldCharType="end"/>
      </w:r>
      <w:r>
        <w:t>: Circuit diagram questions are based on.</w:t>
      </w:r>
      <w:bookmarkEnd w:id="1"/>
      <w:bookmarkEnd w:id="2"/>
    </w:p>
    <w:p w14:paraId="36BCA2AA" w14:textId="77777777" w:rsidR="000D54E7" w:rsidRPr="000D54E7" w:rsidRDefault="000D54E7" w:rsidP="000D54E7">
      <w:pPr>
        <w:rPr>
          <w:lang w:eastAsia="en-US"/>
        </w:rPr>
      </w:pPr>
    </w:p>
    <w:p w14:paraId="37AD9E3E" w14:textId="16C7E0B7" w:rsidR="00301299" w:rsidRDefault="00F87902" w:rsidP="00301299">
      <w:pPr>
        <w:pStyle w:val="Heading2"/>
      </w:pPr>
      <w:bookmarkStart w:id="3" w:name="_Toc131171696"/>
      <w:r>
        <w:t>a. Calculate the Resistance of E.</w:t>
      </w:r>
      <w:bookmarkEnd w:id="3"/>
    </w:p>
    <w:p w14:paraId="66C36D8F" w14:textId="77777777" w:rsidR="00AA2195" w:rsidRDefault="00AA2195" w:rsidP="00AA2195"/>
    <w:p w14:paraId="58FE00F0" w14:textId="340E71E8" w:rsidR="00AA2195" w:rsidRPr="00BD48D1" w:rsidRDefault="00AA2195" w:rsidP="00BD48D1">
      <w:pPr>
        <w:spacing w:line="360" w:lineRule="auto"/>
        <w:rPr>
          <w:rFonts w:asciiTheme="minorHAnsi" w:hAnsiTheme="minorHAnsi" w:cstheme="minorHAnsi"/>
        </w:rPr>
      </w:pPr>
      <w:r w:rsidRPr="00BD48D1">
        <w:rPr>
          <w:rFonts w:asciiTheme="minorHAnsi" w:hAnsiTheme="minorHAnsi" w:cstheme="minorHAnsi"/>
        </w:rPr>
        <w:t>If the voltage drop is 0.6V and the Current is 0.5A, then the resistance is:</w:t>
      </w:r>
    </w:p>
    <w:p w14:paraId="1CF180AA" w14:textId="3087C837" w:rsidR="00AA2195" w:rsidRPr="00BD48D1" w:rsidRDefault="00AA2195" w:rsidP="00BD48D1">
      <w:pPr>
        <w:spacing w:line="360" w:lineRule="auto"/>
        <w:rPr>
          <w:rFonts w:asciiTheme="minorHAnsi" w:hAnsiTheme="minorHAnsi" w:cstheme="minorHAnsi"/>
          <w:b/>
          <w:bCs/>
        </w:rPr>
      </w:pPr>
      <w:r w:rsidRPr="00BD48D1">
        <w:rPr>
          <w:rFonts w:asciiTheme="minorHAnsi" w:eastAsiaTheme="minorEastAsia" w:hAnsiTheme="minorHAnsi" w:cstheme="minorHAnsi"/>
        </w:rPr>
        <w:t xml:space="preserve">V = IR is rearranged to </w:t>
      </w:r>
      <m:oMath>
        <m:r>
          <w:rPr>
            <w:rFonts w:ascii="Cambria Math" w:eastAsiaTheme="minorEastAsia" w:hAnsi="Cambria Math" w:cstheme="minorHAnsi"/>
          </w:rPr>
          <m:t xml:space="preserve">R= </m:t>
        </m:r>
        <m:f>
          <m:fPr>
            <m:ctrlPr>
              <w:rPr>
                <w:rFonts w:ascii="Cambria Math" w:eastAsiaTheme="minorEastAsia" w:hAnsi="Cambria Math" w:cstheme="minorHAnsi"/>
                <w:i/>
              </w:rPr>
            </m:ctrlPr>
          </m:fPr>
          <m:num>
            <m:r>
              <w:rPr>
                <w:rFonts w:ascii="Cambria Math" w:eastAsiaTheme="minorEastAsia" w:hAnsi="Cambria Math" w:cstheme="minorHAnsi"/>
              </w:rPr>
              <m:t>V</m:t>
            </m:r>
          </m:num>
          <m:den>
            <m:r>
              <w:rPr>
                <w:rFonts w:ascii="Cambria Math" w:eastAsiaTheme="minorEastAsia" w:hAnsi="Cambria Math" w:cstheme="minorHAnsi"/>
              </w:rPr>
              <m:t>I</m:t>
            </m:r>
          </m:den>
        </m:f>
      </m:oMath>
      <w:r w:rsidRPr="00BD48D1">
        <w:rPr>
          <w:rFonts w:asciiTheme="minorHAnsi" w:eastAsiaTheme="minorEastAsia" w:hAnsiTheme="minorHAnsi" w:cstheme="minorHAnsi"/>
        </w:rPr>
        <w:t xml:space="preserve"> = </w:t>
      </w:r>
      <m:oMath>
        <m:f>
          <m:fPr>
            <m:ctrlPr>
              <w:rPr>
                <w:rFonts w:ascii="Cambria Math" w:eastAsiaTheme="minorEastAsia" w:hAnsi="Cambria Math" w:cstheme="minorHAnsi"/>
                <w:i/>
              </w:rPr>
            </m:ctrlPr>
          </m:fPr>
          <m:num>
            <m:r>
              <w:rPr>
                <w:rFonts w:ascii="Cambria Math" w:eastAsiaTheme="minorEastAsia" w:hAnsi="Cambria Math" w:cstheme="minorHAnsi"/>
              </w:rPr>
              <m:t>0.6</m:t>
            </m:r>
          </m:num>
          <m:den>
            <m:r>
              <w:rPr>
                <w:rFonts w:ascii="Cambria Math" w:eastAsiaTheme="minorEastAsia" w:hAnsi="Cambria Math" w:cstheme="minorHAnsi"/>
              </w:rPr>
              <m:t>0.5</m:t>
            </m:r>
          </m:den>
        </m:f>
        <m:r>
          <w:rPr>
            <w:rFonts w:ascii="Cambria Math" w:eastAsiaTheme="minorEastAsia" w:hAnsi="Cambria Math" w:cstheme="minorHAnsi"/>
          </w:rPr>
          <m:t>=</m:t>
        </m:r>
        <m:r>
          <m:rPr>
            <m:sty m:val="bi"/>
          </m:rPr>
          <w:rPr>
            <w:rFonts w:ascii="Cambria Math" w:eastAsiaTheme="minorEastAsia" w:hAnsi="Cambria Math" w:cstheme="minorHAnsi"/>
            <w:highlight w:val="green"/>
          </w:rPr>
          <m:t xml:space="preserve">1.2 </m:t>
        </m:r>
        <m:r>
          <m:rPr>
            <m:sty m:val="b"/>
          </m:rPr>
          <w:rPr>
            <w:rFonts w:ascii="Cambria Math" w:eastAsiaTheme="minorEastAsia" w:hAnsi="Cambria Math" w:cstheme="minorHAnsi"/>
            <w:highlight w:val="green"/>
          </w:rPr>
          <m:t>Ω</m:t>
        </m:r>
      </m:oMath>
    </w:p>
    <w:p w14:paraId="67082EAB" w14:textId="77777777" w:rsidR="008B05DA" w:rsidRPr="008B05DA" w:rsidRDefault="008B05DA" w:rsidP="008B05DA"/>
    <w:p w14:paraId="58596638" w14:textId="6E6BF7D6" w:rsidR="00301299" w:rsidRDefault="00F87902" w:rsidP="00301299">
      <w:pPr>
        <w:pStyle w:val="Heading2"/>
      </w:pPr>
      <w:bookmarkStart w:id="4" w:name="_Toc131171697"/>
      <w:r>
        <w:t>b. Calculate the Current passing through B and C</w:t>
      </w:r>
      <w:bookmarkEnd w:id="4"/>
    </w:p>
    <w:p w14:paraId="1B80EEE2" w14:textId="77777777" w:rsidR="00F87902" w:rsidRDefault="00F87902" w:rsidP="00F87902"/>
    <w:p w14:paraId="1AC7ED41" w14:textId="77777777" w:rsidR="00F87902" w:rsidRPr="00BD48D1" w:rsidRDefault="00F87902" w:rsidP="00BD48D1">
      <w:pPr>
        <w:spacing w:line="360" w:lineRule="auto"/>
        <w:rPr>
          <w:rFonts w:asciiTheme="minorHAnsi" w:eastAsiaTheme="minorEastAsia" w:hAnsiTheme="minorHAnsi" w:cstheme="minorHAnsi"/>
        </w:rPr>
      </w:pPr>
      <w:r w:rsidRPr="00BD48D1">
        <w:rPr>
          <w:rFonts w:asciiTheme="minorHAnsi" w:hAnsiTheme="minorHAnsi" w:cstheme="minorHAnsi"/>
        </w:rPr>
        <w:t xml:space="preserve">We know resistors A, B &amp; C are in parallel, which means the total current is split across the three resistors as follows:  </w:t>
      </w:r>
      <m:oMath>
        <m:sSub>
          <m:sSubPr>
            <m:ctrlPr>
              <w:rPr>
                <w:rFonts w:ascii="Cambria Math" w:hAnsi="Cambria Math" w:cstheme="minorHAnsi"/>
                <w:i/>
              </w:rPr>
            </m:ctrlPr>
          </m:sSubPr>
          <m:e>
            <m:r>
              <w:rPr>
                <w:rFonts w:ascii="Cambria Math" w:hAnsi="Cambria Math" w:cstheme="minorHAnsi"/>
              </w:rPr>
              <m:t>I</m:t>
            </m:r>
          </m:e>
          <m:sub>
            <m:r>
              <w:rPr>
                <w:rFonts w:ascii="Cambria Math" w:hAnsi="Cambria Math" w:cstheme="minorHAnsi"/>
              </w:rPr>
              <m:t>T</m:t>
            </m:r>
          </m:sub>
        </m:sSub>
        <m:r>
          <w:rPr>
            <w:rFonts w:ascii="Cambria Math" w:hAnsi="Cambria Math" w:cstheme="minorHAnsi"/>
          </w:rPr>
          <m:t xml:space="preserve">= </m:t>
        </m:r>
        <m:sSub>
          <m:sSubPr>
            <m:ctrlPr>
              <w:rPr>
                <w:rFonts w:ascii="Cambria Math" w:hAnsi="Cambria Math" w:cstheme="minorHAnsi"/>
                <w:i/>
              </w:rPr>
            </m:ctrlPr>
          </m:sSubPr>
          <m:e>
            <m:r>
              <w:rPr>
                <w:rFonts w:ascii="Cambria Math" w:hAnsi="Cambria Math" w:cstheme="minorHAnsi"/>
              </w:rPr>
              <m:t>I</m:t>
            </m:r>
          </m:e>
          <m:sub>
            <m:r>
              <w:rPr>
                <w:rFonts w:ascii="Cambria Math" w:hAnsi="Cambria Math" w:cstheme="minorHAnsi"/>
              </w:rPr>
              <m:t>A</m:t>
            </m:r>
          </m:sub>
        </m:sSub>
        <m:r>
          <w:rPr>
            <w:rFonts w:ascii="Cambria Math" w:hAnsi="Cambria Math" w:cstheme="minorHAnsi"/>
          </w:rPr>
          <m:t>+</m:t>
        </m:r>
        <m:sSub>
          <m:sSubPr>
            <m:ctrlPr>
              <w:rPr>
                <w:rFonts w:ascii="Cambria Math" w:hAnsi="Cambria Math" w:cstheme="minorHAnsi"/>
                <w:i/>
              </w:rPr>
            </m:ctrlPr>
          </m:sSubPr>
          <m:e>
            <m:r>
              <w:rPr>
                <w:rFonts w:ascii="Cambria Math" w:hAnsi="Cambria Math" w:cstheme="minorHAnsi"/>
              </w:rPr>
              <m:t>I</m:t>
            </m:r>
          </m:e>
          <m:sub>
            <m:r>
              <w:rPr>
                <w:rFonts w:ascii="Cambria Math" w:hAnsi="Cambria Math" w:cstheme="minorHAnsi"/>
              </w:rPr>
              <m:t>B</m:t>
            </m:r>
          </m:sub>
        </m:sSub>
        <m:r>
          <w:rPr>
            <w:rFonts w:ascii="Cambria Math" w:hAnsi="Cambria Math" w:cstheme="minorHAnsi"/>
          </w:rPr>
          <m:t xml:space="preserve">+ </m:t>
        </m:r>
        <m:sSub>
          <m:sSubPr>
            <m:ctrlPr>
              <w:rPr>
                <w:rFonts w:ascii="Cambria Math" w:hAnsi="Cambria Math" w:cstheme="minorHAnsi"/>
                <w:i/>
              </w:rPr>
            </m:ctrlPr>
          </m:sSubPr>
          <m:e>
            <m:r>
              <w:rPr>
                <w:rFonts w:ascii="Cambria Math" w:hAnsi="Cambria Math" w:cstheme="minorHAnsi"/>
              </w:rPr>
              <m:t>I</m:t>
            </m:r>
          </m:e>
          <m:sub>
            <m:r>
              <w:rPr>
                <w:rFonts w:ascii="Cambria Math" w:hAnsi="Cambria Math" w:cstheme="minorHAnsi"/>
              </w:rPr>
              <m:t>C</m:t>
            </m:r>
          </m:sub>
        </m:sSub>
      </m:oMath>
    </w:p>
    <w:p w14:paraId="02E58D9D" w14:textId="77777777" w:rsidR="00F87902" w:rsidRPr="00BD48D1" w:rsidRDefault="00F87902"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 xml:space="preserve">We know </w:t>
      </w:r>
      <m:oMath>
        <m:sSub>
          <m:sSubPr>
            <m:ctrlPr>
              <w:rPr>
                <w:rFonts w:ascii="Cambria Math" w:eastAsiaTheme="minorEastAsia" w:hAnsi="Cambria Math" w:cstheme="minorHAnsi"/>
                <w:i/>
              </w:rPr>
            </m:ctrlPr>
          </m:sSubPr>
          <m:e>
            <m:r>
              <w:rPr>
                <w:rFonts w:ascii="Cambria Math" w:eastAsiaTheme="minorEastAsia" w:hAnsi="Cambria Math" w:cstheme="minorHAnsi"/>
              </w:rPr>
              <m:t>R</m:t>
            </m:r>
          </m:e>
          <m:sub>
            <m:r>
              <w:rPr>
                <w:rFonts w:ascii="Cambria Math" w:eastAsiaTheme="minorEastAsia" w:hAnsi="Cambria Math" w:cstheme="minorHAnsi"/>
              </w:rPr>
              <m:t>A</m:t>
            </m:r>
          </m:sub>
        </m:sSub>
        <m:r>
          <w:rPr>
            <w:rFonts w:ascii="Cambria Math" w:eastAsiaTheme="minorEastAsia" w:hAnsi="Cambria Math" w:cstheme="minorHAnsi"/>
          </w:rPr>
          <m:t xml:space="preserve">= </m:t>
        </m:r>
        <m:sSub>
          <m:sSubPr>
            <m:ctrlPr>
              <w:rPr>
                <w:rFonts w:ascii="Cambria Math" w:eastAsiaTheme="minorEastAsia" w:hAnsi="Cambria Math" w:cstheme="minorHAnsi"/>
                <w:i/>
              </w:rPr>
            </m:ctrlPr>
          </m:sSubPr>
          <m:e>
            <m:r>
              <w:rPr>
                <w:rFonts w:ascii="Cambria Math" w:eastAsiaTheme="minorEastAsia" w:hAnsi="Cambria Math" w:cstheme="minorHAnsi"/>
              </w:rPr>
              <m:t>R</m:t>
            </m:r>
          </m:e>
          <m:sub>
            <m:r>
              <w:rPr>
                <w:rFonts w:ascii="Cambria Math" w:eastAsiaTheme="minorEastAsia" w:hAnsi="Cambria Math" w:cstheme="minorHAnsi"/>
              </w:rPr>
              <m:t>B</m:t>
            </m:r>
          </m:sub>
        </m:sSub>
      </m:oMath>
      <w:r w:rsidRPr="00BD48D1">
        <w:rPr>
          <w:rFonts w:asciiTheme="minorHAnsi" w:eastAsiaTheme="minorEastAsia" w:hAnsiTheme="minorHAnsi" w:cstheme="minorHAnsi"/>
        </w:rPr>
        <w:t xml:space="preserve"> therefore </w:t>
      </w:r>
      <m:oMath>
        <m:sSub>
          <m:sSubPr>
            <m:ctrlPr>
              <w:rPr>
                <w:rFonts w:ascii="Cambria Math" w:eastAsiaTheme="minorEastAsia" w:hAnsi="Cambria Math" w:cstheme="minorHAnsi"/>
                <w:i/>
              </w:rPr>
            </m:ctrlPr>
          </m:sSubPr>
          <m:e>
            <m:r>
              <w:rPr>
                <w:rFonts w:ascii="Cambria Math" w:eastAsiaTheme="minorEastAsia" w:hAnsi="Cambria Math" w:cstheme="minorHAnsi"/>
              </w:rPr>
              <m:t>I</m:t>
            </m:r>
          </m:e>
          <m:sub>
            <m:r>
              <w:rPr>
                <w:rFonts w:ascii="Cambria Math" w:eastAsiaTheme="minorEastAsia" w:hAnsi="Cambria Math" w:cstheme="minorHAnsi"/>
              </w:rPr>
              <m:t>A</m:t>
            </m:r>
          </m:sub>
        </m:sSub>
        <m:r>
          <w:rPr>
            <w:rFonts w:ascii="Cambria Math" w:eastAsiaTheme="minorEastAsia" w:hAnsi="Cambria Math" w:cstheme="minorHAnsi"/>
          </w:rPr>
          <m:t xml:space="preserve">= </m:t>
        </m:r>
        <m:sSub>
          <m:sSubPr>
            <m:ctrlPr>
              <w:rPr>
                <w:rFonts w:ascii="Cambria Math" w:eastAsiaTheme="minorEastAsia" w:hAnsi="Cambria Math" w:cstheme="minorHAnsi"/>
                <w:i/>
              </w:rPr>
            </m:ctrlPr>
          </m:sSubPr>
          <m:e>
            <m:r>
              <w:rPr>
                <w:rFonts w:ascii="Cambria Math" w:eastAsiaTheme="minorEastAsia" w:hAnsi="Cambria Math" w:cstheme="minorHAnsi"/>
              </w:rPr>
              <m:t>I</m:t>
            </m:r>
          </m:e>
          <m:sub>
            <m:r>
              <w:rPr>
                <w:rFonts w:ascii="Cambria Math" w:eastAsiaTheme="minorEastAsia" w:hAnsi="Cambria Math" w:cstheme="minorHAnsi"/>
              </w:rPr>
              <m:t>B</m:t>
            </m:r>
          </m:sub>
        </m:sSub>
      </m:oMath>
    </w:p>
    <w:p w14:paraId="3B767FF3" w14:textId="77777777" w:rsidR="00F87902" w:rsidRPr="00BD48D1" w:rsidRDefault="00F87902"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 xml:space="preserve">We know </w:t>
      </w:r>
      <m:oMath>
        <m:sSub>
          <m:sSubPr>
            <m:ctrlPr>
              <w:rPr>
                <w:rFonts w:ascii="Cambria Math" w:eastAsiaTheme="minorEastAsia" w:hAnsi="Cambria Math" w:cstheme="minorHAnsi"/>
                <w:i/>
              </w:rPr>
            </m:ctrlPr>
          </m:sSubPr>
          <m:e>
            <m:r>
              <w:rPr>
                <w:rFonts w:ascii="Cambria Math" w:eastAsiaTheme="minorEastAsia" w:hAnsi="Cambria Math" w:cstheme="minorHAnsi"/>
              </w:rPr>
              <m:t>I</m:t>
            </m:r>
          </m:e>
          <m:sub>
            <m:r>
              <w:rPr>
                <w:rFonts w:ascii="Cambria Math" w:eastAsiaTheme="minorEastAsia" w:hAnsi="Cambria Math" w:cstheme="minorHAnsi"/>
              </w:rPr>
              <m:t>T</m:t>
            </m:r>
          </m:sub>
        </m:sSub>
        <m:r>
          <w:rPr>
            <w:rFonts w:ascii="Cambria Math" w:eastAsiaTheme="minorEastAsia" w:hAnsi="Cambria Math" w:cstheme="minorHAnsi"/>
          </w:rPr>
          <m:t xml:space="preserve">=0.5 </m:t>
        </m:r>
        <m:r>
          <m:rPr>
            <m:sty m:val="p"/>
          </m:rPr>
          <w:rPr>
            <w:rFonts w:ascii="Cambria Math" w:eastAsiaTheme="minorEastAsia" w:hAnsi="Cambria Math" w:cstheme="minorHAnsi"/>
          </w:rPr>
          <m:t>A</m:t>
        </m:r>
      </m:oMath>
      <w:r w:rsidRPr="00BD48D1">
        <w:rPr>
          <w:rFonts w:asciiTheme="minorHAnsi" w:eastAsiaTheme="minorEastAsia" w:hAnsiTheme="minorHAnsi" w:cstheme="minorHAnsi"/>
        </w:rPr>
        <w:t xml:space="preserve"> and </w:t>
      </w:r>
      <m:oMath>
        <m:sSub>
          <m:sSubPr>
            <m:ctrlPr>
              <w:rPr>
                <w:rFonts w:ascii="Cambria Math" w:eastAsiaTheme="minorEastAsia" w:hAnsi="Cambria Math" w:cstheme="minorHAnsi"/>
                <w:i/>
              </w:rPr>
            </m:ctrlPr>
          </m:sSubPr>
          <m:e>
            <m:r>
              <w:rPr>
                <w:rFonts w:ascii="Cambria Math" w:eastAsiaTheme="minorEastAsia" w:hAnsi="Cambria Math" w:cstheme="minorHAnsi"/>
              </w:rPr>
              <m:t>I</m:t>
            </m:r>
          </m:e>
          <m:sub>
            <m:r>
              <w:rPr>
                <w:rFonts w:ascii="Cambria Math" w:eastAsiaTheme="minorEastAsia" w:hAnsi="Cambria Math" w:cstheme="minorHAnsi"/>
              </w:rPr>
              <m:t>A</m:t>
            </m:r>
          </m:sub>
        </m:sSub>
        <m:r>
          <w:rPr>
            <w:rFonts w:ascii="Cambria Math" w:eastAsiaTheme="minorEastAsia" w:hAnsi="Cambria Math" w:cstheme="minorHAnsi"/>
          </w:rPr>
          <m:t>=0.3 A</m:t>
        </m:r>
      </m:oMath>
    </w:p>
    <w:p w14:paraId="4C1764CC" w14:textId="77777777" w:rsidR="00F87902" w:rsidRPr="00BD48D1" w:rsidRDefault="00F87902"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 xml:space="preserve">Therefore,  </w:t>
      </w:r>
      <m:oMath>
        <m:sSub>
          <m:sSubPr>
            <m:ctrlPr>
              <w:rPr>
                <w:rFonts w:ascii="Cambria Math" w:eastAsiaTheme="minorEastAsia" w:hAnsi="Cambria Math" w:cstheme="minorHAnsi"/>
                <w:i/>
              </w:rPr>
            </m:ctrlPr>
          </m:sSubPr>
          <m:e>
            <m:r>
              <w:rPr>
                <w:rFonts w:ascii="Cambria Math" w:eastAsiaTheme="minorEastAsia" w:hAnsi="Cambria Math" w:cstheme="minorHAnsi"/>
              </w:rPr>
              <m:t>I</m:t>
            </m:r>
          </m:e>
          <m:sub>
            <m:r>
              <w:rPr>
                <w:rFonts w:ascii="Cambria Math" w:eastAsiaTheme="minorEastAsia" w:hAnsi="Cambria Math" w:cstheme="minorHAnsi"/>
              </w:rPr>
              <m:t>T</m:t>
            </m:r>
          </m:sub>
        </m:sSub>
        <m:r>
          <w:rPr>
            <w:rFonts w:ascii="Cambria Math" w:eastAsiaTheme="minorEastAsia" w:hAnsi="Cambria Math" w:cstheme="minorHAnsi"/>
          </w:rPr>
          <m:t xml:space="preserve">- </m:t>
        </m:r>
        <m:sSub>
          <m:sSubPr>
            <m:ctrlPr>
              <w:rPr>
                <w:rFonts w:ascii="Cambria Math" w:eastAsiaTheme="minorEastAsia" w:hAnsi="Cambria Math" w:cstheme="minorHAnsi"/>
                <w:i/>
              </w:rPr>
            </m:ctrlPr>
          </m:sSubPr>
          <m:e>
            <m:r>
              <w:rPr>
                <w:rFonts w:ascii="Cambria Math" w:eastAsiaTheme="minorEastAsia" w:hAnsi="Cambria Math" w:cstheme="minorHAnsi"/>
              </w:rPr>
              <m:t>I</m:t>
            </m:r>
          </m:e>
          <m:sub>
            <m:r>
              <w:rPr>
                <w:rFonts w:ascii="Cambria Math" w:eastAsiaTheme="minorEastAsia" w:hAnsi="Cambria Math" w:cstheme="minorHAnsi"/>
              </w:rPr>
              <m:t>A</m:t>
            </m:r>
          </m:sub>
        </m:sSub>
        <m:r>
          <w:rPr>
            <w:rFonts w:ascii="Cambria Math" w:eastAsiaTheme="minorEastAsia" w:hAnsi="Cambria Math" w:cstheme="minorHAnsi"/>
          </w:rPr>
          <m:t xml:space="preserve">= </m:t>
        </m:r>
        <m:sSub>
          <m:sSubPr>
            <m:ctrlPr>
              <w:rPr>
                <w:rFonts w:ascii="Cambria Math" w:eastAsiaTheme="minorEastAsia" w:hAnsi="Cambria Math" w:cstheme="minorHAnsi"/>
                <w:i/>
              </w:rPr>
            </m:ctrlPr>
          </m:sSubPr>
          <m:e>
            <m:r>
              <w:rPr>
                <w:rFonts w:ascii="Cambria Math" w:eastAsiaTheme="minorEastAsia" w:hAnsi="Cambria Math" w:cstheme="minorHAnsi"/>
              </w:rPr>
              <m:t>I</m:t>
            </m:r>
          </m:e>
          <m:sub>
            <m:r>
              <w:rPr>
                <w:rFonts w:ascii="Cambria Math" w:eastAsiaTheme="minorEastAsia" w:hAnsi="Cambria Math" w:cstheme="minorHAnsi"/>
              </w:rPr>
              <m:t>B</m:t>
            </m:r>
          </m:sub>
        </m:sSub>
        <m:r>
          <w:rPr>
            <w:rFonts w:ascii="Cambria Math" w:eastAsiaTheme="minorEastAsia" w:hAnsi="Cambria Math" w:cstheme="minorHAnsi"/>
          </w:rPr>
          <m:t>+</m:t>
        </m:r>
        <m:sSub>
          <m:sSubPr>
            <m:ctrlPr>
              <w:rPr>
                <w:rFonts w:ascii="Cambria Math" w:eastAsiaTheme="minorEastAsia" w:hAnsi="Cambria Math" w:cstheme="minorHAnsi"/>
                <w:i/>
              </w:rPr>
            </m:ctrlPr>
          </m:sSubPr>
          <m:e>
            <m:r>
              <w:rPr>
                <w:rFonts w:ascii="Cambria Math" w:eastAsiaTheme="minorEastAsia" w:hAnsi="Cambria Math" w:cstheme="minorHAnsi"/>
              </w:rPr>
              <m:t>I</m:t>
            </m:r>
          </m:e>
          <m:sub>
            <m:r>
              <w:rPr>
                <w:rFonts w:ascii="Cambria Math" w:eastAsiaTheme="minorEastAsia" w:hAnsi="Cambria Math" w:cstheme="minorHAnsi"/>
              </w:rPr>
              <m:t>C</m:t>
            </m:r>
          </m:sub>
        </m:sSub>
      </m:oMath>
    </w:p>
    <w:p w14:paraId="3882B695" w14:textId="77777777" w:rsidR="00F87902" w:rsidRPr="00BD48D1" w:rsidRDefault="00F87902"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Therefore, 0.5 – 0.3 = 0.2   then divide 0.2 by 2 and…</w:t>
      </w:r>
    </w:p>
    <w:p w14:paraId="1A6ADF9A" w14:textId="77777777" w:rsidR="00BD48D1" w:rsidRPr="00E534E7" w:rsidRDefault="00BD48D1" w:rsidP="00F87902">
      <w:pPr>
        <w:rPr>
          <w:rFonts w:eastAsiaTheme="minorEastAsia"/>
        </w:rPr>
      </w:pPr>
    </w:p>
    <w:p w14:paraId="09A34F1E" w14:textId="1F04BFBF" w:rsidR="00F87902" w:rsidRPr="00E57F24" w:rsidRDefault="00000000" w:rsidP="00F87902">
      <w:pPr>
        <w:rPr>
          <w:rFonts w:asciiTheme="minorHAnsi" w:eastAsiaTheme="minorEastAsia" w:hAnsiTheme="minorHAnsi" w:cstheme="minorHAnsi"/>
          <w:b/>
          <w:bCs/>
          <w:highlight w:val="green"/>
        </w:rPr>
      </w:pPr>
      <m:oMathPara>
        <m:oMathParaPr>
          <m:jc m:val="left"/>
        </m:oMathParaPr>
        <m:oMath>
          <m:sSub>
            <m:sSubPr>
              <m:ctrlPr>
                <w:rPr>
                  <w:rFonts w:ascii="Cambria Math" w:hAnsi="Cambria Math" w:cstheme="minorHAnsi"/>
                  <w:b/>
                  <w:bCs/>
                  <w:i/>
                  <w:highlight w:val="green"/>
                </w:rPr>
              </m:ctrlPr>
            </m:sSubPr>
            <m:e>
              <m:r>
                <m:rPr>
                  <m:sty m:val="bi"/>
                </m:rPr>
                <w:rPr>
                  <w:rFonts w:ascii="Cambria Math" w:hAnsi="Cambria Math" w:cstheme="minorHAnsi"/>
                  <w:highlight w:val="green"/>
                </w:rPr>
                <m:t>I</m:t>
              </m:r>
            </m:e>
            <m:sub>
              <m:r>
                <m:rPr>
                  <m:sty m:val="bi"/>
                </m:rPr>
                <w:rPr>
                  <w:rFonts w:ascii="Cambria Math" w:hAnsi="Cambria Math" w:cstheme="minorHAnsi"/>
                  <w:highlight w:val="green"/>
                </w:rPr>
                <m:t>B</m:t>
              </m:r>
            </m:sub>
          </m:sSub>
          <m:r>
            <m:rPr>
              <m:sty m:val="bi"/>
            </m:rPr>
            <w:rPr>
              <w:rFonts w:ascii="Cambria Math" w:hAnsi="Cambria Math" w:cstheme="minorHAnsi"/>
              <w:highlight w:val="green"/>
            </w:rPr>
            <m:t>=0.1 Amp</m:t>
          </m:r>
        </m:oMath>
      </m:oMathPara>
    </w:p>
    <w:p w14:paraId="591EF555" w14:textId="7DA2FF4C" w:rsidR="00F87902" w:rsidRPr="00E57F24" w:rsidRDefault="00000000" w:rsidP="00F87902">
      <w:pPr>
        <w:rPr>
          <w:rFonts w:asciiTheme="minorHAnsi" w:eastAsiaTheme="minorEastAsia" w:hAnsiTheme="minorHAnsi" w:cstheme="minorHAnsi"/>
          <w:b/>
          <w:bCs/>
        </w:rPr>
      </w:pPr>
      <m:oMathPara>
        <m:oMathParaPr>
          <m:jc m:val="left"/>
        </m:oMathParaPr>
        <m:oMath>
          <m:sSub>
            <m:sSubPr>
              <m:ctrlPr>
                <w:rPr>
                  <w:rFonts w:ascii="Cambria Math" w:eastAsiaTheme="minorEastAsia" w:hAnsi="Cambria Math" w:cstheme="minorHAnsi"/>
                  <w:b/>
                  <w:bCs/>
                  <w:i/>
                  <w:highlight w:val="green"/>
                </w:rPr>
              </m:ctrlPr>
            </m:sSubPr>
            <m:e>
              <m:r>
                <m:rPr>
                  <m:sty m:val="bi"/>
                </m:rPr>
                <w:rPr>
                  <w:rFonts w:ascii="Cambria Math" w:eastAsiaTheme="minorEastAsia" w:hAnsi="Cambria Math" w:cstheme="minorHAnsi"/>
                  <w:highlight w:val="green"/>
                </w:rPr>
                <m:t>I</m:t>
              </m:r>
            </m:e>
            <m:sub>
              <m:r>
                <m:rPr>
                  <m:sty m:val="bi"/>
                </m:rPr>
                <w:rPr>
                  <w:rFonts w:ascii="Cambria Math" w:eastAsiaTheme="minorEastAsia" w:hAnsi="Cambria Math" w:cstheme="minorHAnsi"/>
                  <w:highlight w:val="green"/>
                </w:rPr>
                <m:t>C</m:t>
              </m:r>
            </m:sub>
          </m:sSub>
          <m:r>
            <m:rPr>
              <m:sty m:val="bi"/>
            </m:rPr>
            <w:rPr>
              <w:rFonts w:ascii="Cambria Math" w:eastAsiaTheme="minorEastAsia" w:hAnsi="Cambria Math" w:cstheme="minorHAnsi"/>
              <w:highlight w:val="green"/>
            </w:rPr>
            <m:t>=0.1 Amp</m:t>
          </m:r>
        </m:oMath>
      </m:oMathPara>
    </w:p>
    <w:p w14:paraId="600F3573" w14:textId="77777777" w:rsidR="008B05DA" w:rsidRPr="008B05DA" w:rsidRDefault="008B05DA" w:rsidP="008B05DA"/>
    <w:p w14:paraId="155AB89B" w14:textId="5FC4AA58" w:rsidR="00DC25E0" w:rsidRDefault="00DC25E0" w:rsidP="00DC25E0">
      <w:pPr>
        <w:pStyle w:val="Heading2"/>
      </w:pPr>
      <w:bookmarkStart w:id="5" w:name="_Toc131171698"/>
      <w:r>
        <w:lastRenderedPageBreak/>
        <w:t>c</w:t>
      </w:r>
      <w:r w:rsidR="00270878">
        <w:t xml:space="preserve"> </w:t>
      </w:r>
      <w:r>
        <w:t>(</w:t>
      </w:r>
      <w:proofErr w:type="spellStart"/>
      <w:r w:rsidR="00270878">
        <w:t>i</w:t>
      </w:r>
      <w:proofErr w:type="spellEnd"/>
      <w:r>
        <w:t>)</w:t>
      </w:r>
      <w:r w:rsidR="00526154">
        <w:t>.</w:t>
      </w:r>
      <w:r w:rsidR="00233242">
        <w:t xml:space="preserve"> The Resistance of A</w:t>
      </w:r>
      <w:bookmarkEnd w:id="5"/>
    </w:p>
    <w:p w14:paraId="21CD59C1" w14:textId="77777777" w:rsidR="00F52A99" w:rsidRPr="00E534E7" w:rsidRDefault="00F52A99" w:rsidP="00F52A99"/>
    <w:p w14:paraId="2315F128" w14:textId="3F0789C0" w:rsidR="00F52A99" w:rsidRDefault="00F52A99" w:rsidP="00F52A99">
      <w:pPr>
        <w:rPr>
          <w:rFonts w:asciiTheme="minorHAnsi" w:eastAsiaTheme="minorEastAsia" w:hAnsiTheme="minorHAnsi" w:cstheme="minorHAnsi"/>
        </w:rPr>
      </w:pPr>
      <w:r w:rsidRPr="00BD48D1">
        <w:rPr>
          <w:rFonts w:asciiTheme="minorHAnsi" w:eastAsiaTheme="minorEastAsia" w:hAnsiTheme="minorHAnsi" w:cstheme="minorHAnsi"/>
        </w:rPr>
        <w:t xml:space="preserve">We know </w:t>
      </w:r>
      <m:oMath>
        <m:r>
          <w:rPr>
            <w:rFonts w:ascii="Cambria Math" w:hAnsi="Cambria Math" w:cstheme="minorHAnsi"/>
          </w:rPr>
          <m:t xml:space="preserve">P= </m:t>
        </m:r>
        <m:f>
          <m:fPr>
            <m:ctrlPr>
              <w:rPr>
                <w:rFonts w:ascii="Cambria Math" w:hAnsi="Cambria Math" w:cstheme="minorHAnsi"/>
                <w:i/>
              </w:rPr>
            </m:ctrlPr>
          </m:fPr>
          <m:num>
            <m:r>
              <w:rPr>
                <w:rFonts w:ascii="Cambria Math" w:hAnsi="Cambria Math" w:cstheme="minorHAnsi"/>
              </w:rPr>
              <m:t>E</m:t>
            </m:r>
          </m:num>
          <m:den>
            <m:r>
              <w:rPr>
                <w:rFonts w:ascii="Cambria Math" w:hAnsi="Cambria Math" w:cstheme="minorHAnsi"/>
              </w:rPr>
              <m:t>t</m:t>
            </m:r>
          </m:den>
        </m:f>
      </m:oMath>
      <w:r w:rsidRPr="00BD48D1">
        <w:rPr>
          <w:rFonts w:asciiTheme="minorHAnsi" w:eastAsiaTheme="minorEastAsia" w:hAnsiTheme="minorHAnsi" w:cstheme="minorHAnsi"/>
        </w:rPr>
        <w:t xml:space="preserve">  therefore, 0.9 Joules = 0.9 Watts</w:t>
      </w:r>
    </w:p>
    <w:p w14:paraId="3BC43572" w14:textId="77777777" w:rsidR="00813DBB" w:rsidRDefault="00813DBB" w:rsidP="00F52A99">
      <w:pPr>
        <w:rPr>
          <w:rFonts w:asciiTheme="minorHAnsi" w:eastAsiaTheme="minorEastAsia" w:hAnsiTheme="minorHAnsi" w:cstheme="minorHAnsi"/>
        </w:rPr>
      </w:pPr>
    </w:p>
    <w:p w14:paraId="3AAA5342" w14:textId="37ED81F9" w:rsidR="00813DBB" w:rsidRPr="004A39A8" w:rsidRDefault="00813DBB" w:rsidP="00F52A99">
      <w:pPr>
        <w:rPr>
          <w:rFonts w:asciiTheme="minorHAnsi" w:eastAsiaTheme="minorEastAsia" w:hAnsiTheme="minorHAnsi" w:cstheme="minorHAnsi"/>
          <w:b/>
          <w:bCs/>
        </w:rPr>
      </w:pPr>
      <w:r w:rsidRPr="004A39A8">
        <w:rPr>
          <w:rFonts w:asciiTheme="minorHAnsi" w:eastAsiaTheme="minorEastAsia" w:hAnsiTheme="minorHAnsi" w:cstheme="minorHAnsi"/>
          <w:b/>
          <w:bCs/>
        </w:rPr>
        <w:t>If,</w:t>
      </w:r>
    </w:p>
    <w:p w14:paraId="1048418D" w14:textId="58959767" w:rsidR="00F52A99" w:rsidRPr="00813DBB" w:rsidRDefault="00F52A99" w:rsidP="00813DBB">
      <w:pPr>
        <w:pStyle w:val="ListParagraph"/>
        <w:numPr>
          <w:ilvl w:val="0"/>
          <w:numId w:val="5"/>
        </w:numPr>
        <w:rPr>
          <w:rFonts w:asciiTheme="minorHAnsi" w:eastAsiaTheme="minorEastAsia" w:hAnsiTheme="minorHAnsi" w:cstheme="minorHAnsi"/>
        </w:rPr>
      </w:pPr>
      <w:r w:rsidRPr="00813DBB">
        <w:rPr>
          <w:rFonts w:asciiTheme="minorHAnsi" w:eastAsiaTheme="minorEastAsia" w:hAnsiTheme="minorHAnsi" w:cstheme="minorHAnsi"/>
        </w:rPr>
        <w:t>P = 0.9 W</w:t>
      </w:r>
    </w:p>
    <w:p w14:paraId="511E673F" w14:textId="49B82B7C" w:rsidR="00F52A99" w:rsidRPr="00813DBB" w:rsidRDefault="00F52A99" w:rsidP="00813DBB">
      <w:pPr>
        <w:pStyle w:val="ListParagraph"/>
        <w:numPr>
          <w:ilvl w:val="0"/>
          <w:numId w:val="5"/>
        </w:numPr>
        <w:rPr>
          <w:rFonts w:asciiTheme="minorHAnsi" w:eastAsiaTheme="minorEastAsia" w:hAnsiTheme="minorHAnsi" w:cstheme="minorHAnsi"/>
        </w:rPr>
      </w:pPr>
      <w:r w:rsidRPr="00813DBB">
        <w:rPr>
          <w:rFonts w:asciiTheme="minorHAnsi" w:eastAsiaTheme="minorEastAsia" w:hAnsiTheme="minorHAnsi" w:cstheme="minorHAnsi"/>
        </w:rPr>
        <w:t>I = 0.3 A</w:t>
      </w:r>
    </w:p>
    <w:p w14:paraId="6673D9FA" w14:textId="77777777" w:rsidR="00F52A99" w:rsidRDefault="00F52A99" w:rsidP="00F52A99">
      <w:pPr>
        <w:rPr>
          <w:rFonts w:asciiTheme="minorHAnsi" w:eastAsiaTheme="minorEastAsia" w:hAnsiTheme="minorHAnsi" w:cstheme="minorHAnsi"/>
        </w:rPr>
      </w:pPr>
    </w:p>
    <w:p w14:paraId="6D873453" w14:textId="702C312C" w:rsidR="00813DBB" w:rsidRPr="004A39A8" w:rsidRDefault="00813DBB" w:rsidP="00F52A99">
      <w:pPr>
        <w:rPr>
          <w:rFonts w:asciiTheme="minorHAnsi" w:eastAsiaTheme="minorEastAsia" w:hAnsiTheme="minorHAnsi" w:cstheme="minorHAnsi"/>
          <w:b/>
          <w:bCs/>
        </w:rPr>
      </w:pPr>
      <w:r w:rsidRPr="004A39A8">
        <w:rPr>
          <w:rFonts w:asciiTheme="minorHAnsi" w:eastAsiaTheme="minorEastAsia" w:hAnsiTheme="minorHAnsi" w:cstheme="minorHAnsi"/>
          <w:b/>
          <w:bCs/>
        </w:rPr>
        <w:t>Then,</w:t>
      </w:r>
    </w:p>
    <w:p w14:paraId="16FE89AC" w14:textId="77777777" w:rsidR="00813DBB" w:rsidRPr="00BD48D1" w:rsidRDefault="00813DBB" w:rsidP="00F52A99">
      <w:pPr>
        <w:rPr>
          <w:rFonts w:asciiTheme="minorHAnsi" w:eastAsiaTheme="minorEastAsia" w:hAnsiTheme="minorHAnsi" w:cstheme="minorHAnsi"/>
        </w:rPr>
      </w:pPr>
    </w:p>
    <w:p w14:paraId="7D53F406" w14:textId="18C589A3" w:rsidR="004A39A8" w:rsidRPr="004A39A8" w:rsidRDefault="00F52A99" w:rsidP="00F52A99">
      <w:pPr>
        <w:rPr>
          <w:rFonts w:asciiTheme="minorHAnsi" w:eastAsiaTheme="minorEastAsia" w:hAnsiTheme="minorHAnsi" w:cstheme="minorHAnsi"/>
        </w:rPr>
      </w:pPr>
      <m:oMath>
        <m:r>
          <w:rPr>
            <w:rFonts w:ascii="Cambria Math" w:hAnsi="Cambria Math" w:cstheme="minorHAnsi"/>
          </w:rPr>
          <m:t xml:space="preserve">P= </m:t>
        </m:r>
        <m:sSup>
          <m:sSupPr>
            <m:ctrlPr>
              <w:rPr>
                <w:rFonts w:ascii="Cambria Math" w:hAnsi="Cambria Math" w:cstheme="minorHAnsi"/>
                <w:i/>
              </w:rPr>
            </m:ctrlPr>
          </m:sSupPr>
          <m:e>
            <m:r>
              <w:rPr>
                <w:rFonts w:ascii="Cambria Math" w:hAnsi="Cambria Math" w:cstheme="minorHAnsi"/>
              </w:rPr>
              <m:t>I</m:t>
            </m:r>
          </m:e>
          <m:sup>
            <m:r>
              <w:rPr>
                <w:rFonts w:ascii="Cambria Math" w:hAnsi="Cambria Math" w:cstheme="minorHAnsi"/>
              </w:rPr>
              <m:t>2</m:t>
            </m:r>
          </m:sup>
        </m:sSup>
        <m:r>
          <w:rPr>
            <w:rFonts w:ascii="Cambria Math" w:hAnsi="Cambria Math" w:cstheme="minorHAnsi"/>
          </w:rPr>
          <m:t>R</m:t>
        </m:r>
      </m:oMath>
      <w:r w:rsidRPr="00BD48D1">
        <w:rPr>
          <w:rFonts w:asciiTheme="minorHAnsi" w:eastAsiaTheme="minorEastAsia" w:hAnsiTheme="minorHAnsi" w:cstheme="minorHAnsi"/>
        </w:rPr>
        <w:t xml:space="preserve">  (re</w:t>
      </w:r>
      <w:r w:rsidR="007D5FE6" w:rsidRPr="00BD48D1">
        <w:rPr>
          <w:rFonts w:asciiTheme="minorHAnsi" w:eastAsiaTheme="minorEastAsia" w:hAnsiTheme="minorHAnsi" w:cstheme="minorHAnsi"/>
        </w:rPr>
        <w:t>-</w:t>
      </w:r>
      <w:r w:rsidRPr="00BD48D1">
        <w:rPr>
          <w:rFonts w:asciiTheme="minorHAnsi" w:eastAsiaTheme="minorEastAsia" w:hAnsiTheme="minorHAnsi" w:cstheme="minorHAnsi"/>
        </w:rPr>
        <w:t>arrange to find ‘R’)</w:t>
      </w:r>
    </w:p>
    <w:p w14:paraId="34BA8049" w14:textId="4899311B" w:rsidR="00F52A99" w:rsidRPr="00BD48D1" w:rsidRDefault="00F52A99" w:rsidP="00F52A99">
      <w:pPr>
        <w:rPr>
          <w:rFonts w:asciiTheme="minorHAnsi" w:eastAsiaTheme="minorEastAsia" w:hAnsiTheme="minorHAnsi" w:cstheme="minorHAnsi"/>
        </w:rPr>
      </w:pPr>
      <m:oMath>
        <m:r>
          <w:rPr>
            <w:rFonts w:ascii="Cambria Math" w:hAnsi="Cambria Math" w:cstheme="minorHAnsi"/>
          </w:rPr>
          <m:t xml:space="preserve">R= </m:t>
        </m:r>
        <m:f>
          <m:fPr>
            <m:ctrlPr>
              <w:rPr>
                <w:rFonts w:ascii="Cambria Math" w:hAnsi="Cambria Math" w:cstheme="minorHAnsi"/>
                <w:i/>
              </w:rPr>
            </m:ctrlPr>
          </m:fPr>
          <m:num>
            <m:r>
              <w:rPr>
                <w:rFonts w:ascii="Cambria Math" w:hAnsi="Cambria Math" w:cstheme="minorHAnsi"/>
              </w:rPr>
              <m:t>P</m:t>
            </m:r>
          </m:num>
          <m:den>
            <m:sSup>
              <m:sSupPr>
                <m:ctrlPr>
                  <w:rPr>
                    <w:rFonts w:ascii="Cambria Math" w:hAnsi="Cambria Math" w:cstheme="minorHAnsi"/>
                    <w:i/>
                  </w:rPr>
                </m:ctrlPr>
              </m:sSupPr>
              <m:e>
                <m:r>
                  <w:rPr>
                    <w:rFonts w:ascii="Cambria Math" w:hAnsi="Cambria Math" w:cstheme="minorHAnsi"/>
                  </w:rPr>
                  <m:t>I</m:t>
                </m:r>
              </m:e>
              <m:sup>
                <m:r>
                  <w:rPr>
                    <w:rFonts w:ascii="Cambria Math" w:hAnsi="Cambria Math" w:cstheme="minorHAnsi"/>
                  </w:rPr>
                  <m:t>2</m:t>
                </m:r>
              </m:sup>
            </m:sSup>
          </m:den>
        </m:f>
      </m:oMath>
      <w:r w:rsidRPr="00BD48D1">
        <w:rPr>
          <w:rFonts w:asciiTheme="minorHAnsi" w:eastAsiaTheme="minorEastAsia" w:hAnsiTheme="minorHAnsi" w:cstheme="minorHAnsi"/>
        </w:rPr>
        <w:t xml:space="preserve">  = </w:t>
      </w:r>
      <m:oMath>
        <m:f>
          <m:fPr>
            <m:ctrlPr>
              <w:rPr>
                <w:rFonts w:ascii="Cambria Math" w:eastAsiaTheme="minorEastAsia" w:hAnsi="Cambria Math" w:cstheme="minorHAnsi"/>
                <w:i/>
              </w:rPr>
            </m:ctrlPr>
          </m:fPr>
          <m:num>
            <m:r>
              <w:rPr>
                <w:rFonts w:ascii="Cambria Math" w:eastAsiaTheme="minorEastAsia" w:hAnsi="Cambria Math" w:cstheme="minorHAnsi"/>
              </w:rPr>
              <m:t>0.9</m:t>
            </m:r>
          </m:num>
          <m:den>
            <m:sSup>
              <m:sSupPr>
                <m:ctrlPr>
                  <w:rPr>
                    <w:rFonts w:ascii="Cambria Math" w:eastAsiaTheme="minorEastAsia" w:hAnsi="Cambria Math" w:cstheme="minorHAnsi"/>
                    <w:i/>
                  </w:rPr>
                </m:ctrlPr>
              </m:sSupPr>
              <m:e>
                <m:r>
                  <w:rPr>
                    <w:rFonts w:ascii="Cambria Math" w:eastAsiaTheme="minorEastAsia" w:hAnsi="Cambria Math" w:cstheme="minorHAnsi"/>
                  </w:rPr>
                  <m:t>0.3</m:t>
                </m:r>
              </m:e>
              <m:sup>
                <m:r>
                  <w:rPr>
                    <w:rFonts w:ascii="Cambria Math" w:eastAsiaTheme="minorEastAsia" w:hAnsi="Cambria Math" w:cstheme="minorHAnsi"/>
                  </w:rPr>
                  <m:t xml:space="preserve">2 </m:t>
                </m:r>
              </m:sup>
            </m:sSup>
          </m:den>
        </m:f>
        <m:r>
          <w:rPr>
            <w:rFonts w:ascii="Cambria Math" w:eastAsiaTheme="minorEastAsia" w:hAnsi="Cambria Math" w:cstheme="minorHAnsi"/>
          </w:rPr>
          <m:t>=</m:t>
        </m:r>
        <m:r>
          <m:rPr>
            <m:sty m:val="bi"/>
          </m:rPr>
          <w:rPr>
            <w:rFonts w:ascii="Cambria Math" w:eastAsiaTheme="minorEastAsia" w:hAnsi="Cambria Math" w:cstheme="minorHAnsi"/>
            <w:highlight w:val="green"/>
          </w:rPr>
          <m:t xml:space="preserve">10 </m:t>
        </m:r>
        <m:r>
          <m:rPr>
            <m:sty m:val="b"/>
          </m:rPr>
          <w:rPr>
            <w:rFonts w:ascii="Cambria Math" w:eastAsiaTheme="minorEastAsia" w:hAnsi="Cambria Math" w:cstheme="minorHAnsi"/>
            <w:highlight w:val="green"/>
          </w:rPr>
          <m:t>Ω</m:t>
        </m:r>
      </m:oMath>
    </w:p>
    <w:p w14:paraId="62029D92" w14:textId="77777777" w:rsidR="008B05DA" w:rsidRDefault="008B05DA" w:rsidP="008B05DA"/>
    <w:p w14:paraId="7A794AC8" w14:textId="77777777" w:rsidR="004A39A8" w:rsidRDefault="004A39A8" w:rsidP="008B05DA"/>
    <w:p w14:paraId="64CD0CB6" w14:textId="77777777" w:rsidR="004A39A8" w:rsidRPr="008B05DA" w:rsidRDefault="004A39A8" w:rsidP="008B05DA"/>
    <w:p w14:paraId="7B5B1B55" w14:textId="52DC12A8" w:rsidR="00233242" w:rsidRDefault="00270878" w:rsidP="00BD48D1">
      <w:pPr>
        <w:pStyle w:val="Heading2"/>
        <w:spacing w:line="360" w:lineRule="auto"/>
      </w:pPr>
      <w:bookmarkStart w:id="6" w:name="_Toc131171699"/>
      <w:r>
        <w:t>c (ii)</w:t>
      </w:r>
      <w:r w:rsidR="00526154">
        <w:t>.</w:t>
      </w:r>
      <w:r w:rsidR="00233242">
        <w:t xml:space="preserve"> The Resistance of B and C</w:t>
      </w:r>
      <w:bookmarkEnd w:id="6"/>
    </w:p>
    <w:p w14:paraId="533B42C7" w14:textId="0A6AE043" w:rsidR="00233242" w:rsidRPr="00BD48D1" w:rsidRDefault="00233242" w:rsidP="00BD48D1">
      <w:pPr>
        <w:spacing w:line="360" w:lineRule="auto"/>
        <w:rPr>
          <w:rFonts w:asciiTheme="minorHAnsi" w:hAnsiTheme="minorHAnsi" w:cstheme="minorHAnsi"/>
        </w:rPr>
      </w:pPr>
      <w:r w:rsidRPr="00BD48D1">
        <w:rPr>
          <w:rFonts w:asciiTheme="minorHAnsi" w:hAnsiTheme="minorHAnsi" w:cstheme="minorHAnsi"/>
        </w:rPr>
        <w:t xml:space="preserve">To calculate </w:t>
      </w:r>
      <w:r w:rsidR="007D5FE6" w:rsidRPr="00BD48D1">
        <w:rPr>
          <w:rFonts w:asciiTheme="minorHAnsi" w:hAnsiTheme="minorHAnsi" w:cstheme="minorHAnsi"/>
        </w:rPr>
        <w:t>Resistance</w:t>
      </w:r>
      <w:r w:rsidRPr="00BD48D1">
        <w:rPr>
          <w:rFonts w:asciiTheme="minorHAnsi" w:hAnsiTheme="minorHAnsi" w:cstheme="minorHAnsi"/>
        </w:rPr>
        <w:t xml:space="preserve">, we need to know the </w:t>
      </w:r>
      <w:r w:rsidR="004A39A8">
        <w:rPr>
          <w:rFonts w:asciiTheme="minorHAnsi" w:hAnsiTheme="minorHAnsi" w:cstheme="minorHAnsi"/>
        </w:rPr>
        <w:t>C</w:t>
      </w:r>
      <w:r w:rsidRPr="00BD48D1">
        <w:rPr>
          <w:rFonts w:asciiTheme="minorHAnsi" w:hAnsiTheme="minorHAnsi" w:cstheme="minorHAnsi"/>
        </w:rPr>
        <w:t xml:space="preserve">urrent and the </w:t>
      </w:r>
      <w:r w:rsidR="004A39A8">
        <w:rPr>
          <w:rFonts w:asciiTheme="minorHAnsi" w:hAnsiTheme="minorHAnsi" w:cstheme="minorHAnsi"/>
        </w:rPr>
        <w:t>V</w:t>
      </w:r>
      <w:r w:rsidRPr="00BD48D1">
        <w:rPr>
          <w:rFonts w:asciiTheme="minorHAnsi" w:hAnsiTheme="minorHAnsi" w:cstheme="minorHAnsi"/>
        </w:rPr>
        <w:t>oltage.</w:t>
      </w:r>
    </w:p>
    <w:p w14:paraId="0D594F86" w14:textId="19F78400" w:rsidR="00F87902" w:rsidRPr="00BD48D1" w:rsidRDefault="00F87902" w:rsidP="00BD48D1">
      <w:pPr>
        <w:spacing w:line="360" w:lineRule="auto"/>
        <w:rPr>
          <w:rFonts w:asciiTheme="minorHAnsi" w:hAnsiTheme="minorHAnsi" w:cstheme="minorHAnsi"/>
        </w:rPr>
      </w:pPr>
      <w:r w:rsidRPr="00BD48D1">
        <w:rPr>
          <w:rFonts w:asciiTheme="minorHAnsi" w:hAnsiTheme="minorHAnsi" w:cstheme="minorHAnsi"/>
        </w:rPr>
        <w:t xml:space="preserve">We know the current for </w:t>
      </w:r>
      <w:r w:rsidR="004A39A8">
        <w:rPr>
          <w:rFonts w:asciiTheme="minorHAnsi" w:hAnsiTheme="minorHAnsi" w:cstheme="minorHAnsi"/>
        </w:rPr>
        <w:t xml:space="preserve">B </w:t>
      </w:r>
      <w:r w:rsidRPr="00BD48D1">
        <w:rPr>
          <w:rFonts w:asciiTheme="minorHAnsi" w:hAnsiTheme="minorHAnsi" w:cstheme="minorHAnsi"/>
        </w:rPr>
        <w:t xml:space="preserve">and </w:t>
      </w:r>
      <w:r w:rsidR="004A39A8">
        <w:rPr>
          <w:rFonts w:asciiTheme="minorHAnsi" w:hAnsiTheme="minorHAnsi" w:cstheme="minorHAnsi"/>
        </w:rPr>
        <w:t>C</w:t>
      </w:r>
      <w:r w:rsidRPr="00BD48D1">
        <w:rPr>
          <w:rFonts w:asciiTheme="minorHAnsi" w:hAnsiTheme="minorHAnsi" w:cstheme="minorHAnsi"/>
        </w:rPr>
        <w:t xml:space="preserve"> is both @ 0.1 Amps.</w:t>
      </w:r>
    </w:p>
    <w:p w14:paraId="4C2CA32A" w14:textId="77777777" w:rsidR="00BD48D1" w:rsidRDefault="00BD48D1" w:rsidP="00B925BD">
      <w:pPr>
        <w:rPr>
          <w:rFonts w:asciiTheme="minorHAnsi" w:eastAsiaTheme="minorEastAsia" w:hAnsiTheme="minorHAnsi" w:cstheme="minorHAnsi"/>
          <w:b/>
          <w:bCs/>
          <w:u w:val="single"/>
        </w:rPr>
      </w:pPr>
    </w:p>
    <w:p w14:paraId="2B8605E1" w14:textId="1110CA46" w:rsidR="00233242" w:rsidRPr="00BD48D1" w:rsidRDefault="00233242" w:rsidP="00BD48D1">
      <w:pPr>
        <w:spacing w:line="360" w:lineRule="auto"/>
        <w:rPr>
          <w:rFonts w:asciiTheme="minorHAnsi" w:eastAsiaTheme="minorEastAsia" w:hAnsiTheme="minorHAnsi" w:cstheme="minorHAnsi"/>
          <w:b/>
          <w:bCs/>
          <w:u w:val="single"/>
        </w:rPr>
      </w:pPr>
      <w:r w:rsidRPr="00BD48D1">
        <w:rPr>
          <w:rFonts w:asciiTheme="minorHAnsi" w:eastAsiaTheme="minorEastAsia" w:hAnsiTheme="minorHAnsi" w:cstheme="minorHAnsi"/>
          <w:b/>
          <w:bCs/>
          <w:u w:val="single"/>
        </w:rPr>
        <w:t>Voltage</w:t>
      </w:r>
    </w:p>
    <w:p w14:paraId="787FC846" w14:textId="45B0F96C" w:rsidR="00233242" w:rsidRPr="00BD48D1" w:rsidRDefault="00233242"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 xml:space="preserve">A, B &amp; C are in parallel so they each receive the same voltage. </w:t>
      </w:r>
    </w:p>
    <w:p w14:paraId="101E3F75" w14:textId="40908892" w:rsidR="007D5FE6" w:rsidRPr="00AF1E0E" w:rsidRDefault="007D5FE6"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We know the Resistance and the Current for resistor A</w:t>
      </w:r>
      <w:r w:rsidR="00E540AD">
        <w:rPr>
          <w:rFonts w:asciiTheme="minorHAnsi" w:eastAsiaTheme="minorEastAsia" w:hAnsiTheme="minorHAnsi" w:cstheme="minorHAnsi"/>
        </w:rPr>
        <w:t>,</w:t>
      </w:r>
      <w:r w:rsidRPr="00BD48D1">
        <w:rPr>
          <w:rFonts w:asciiTheme="minorHAnsi" w:eastAsiaTheme="minorEastAsia" w:hAnsiTheme="minorHAnsi" w:cstheme="minorHAnsi"/>
        </w:rPr>
        <w:t xml:space="preserve"> so we can calculate its voltage</w:t>
      </w:r>
      <w:r w:rsidR="004A39A8">
        <w:rPr>
          <w:rFonts w:asciiTheme="minorHAnsi" w:eastAsiaTheme="minorEastAsia" w:hAnsiTheme="minorHAnsi" w:cstheme="minorHAnsi"/>
        </w:rPr>
        <w:t xml:space="preserve"> using </w:t>
      </w:r>
      <m:oMath>
        <m:r>
          <w:rPr>
            <w:rFonts w:ascii="Cambria Math" w:eastAsiaTheme="minorEastAsia" w:hAnsi="Cambria Math" w:cstheme="minorHAnsi"/>
          </w:rPr>
          <m:t>V=IR</m:t>
        </m:r>
      </m:oMath>
      <w:r w:rsidRPr="00AF1E0E">
        <w:rPr>
          <w:rFonts w:asciiTheme="minorHAnsi" w:eastAsiaTheme="minorEastAsia" w:hAnsiTheme="minorHAnsi" w:cstheme="minorHAnsi"/>
        </w:rPr>
        <w:t xml:space="preserve"> </w:t>
      </w:r>
    </w:p>
    <w:p w14:paraId="50C1925B" w14:textId="5E9EF2D0" w:rsidR="007D5FE6" w:rsidRPr="00BD48D1" w:rsidRDefault="007D5FE6"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Therefore, V = 0.3 x 10 = 3 Volts (this is the same voltage for B and C)</w:t>
      </w:r>
    </w:p>
    <w:p w14:paraId="58A6C8EF" w14:textId="77777777" w:rsidR="00BD48D1" w:rsidRDefault="00BD48D1" w:rsidP="00B925BD">
      <w:pPr>
        <w:rPr>
          <w:rFonts w:asciiTheme="minorHAnsi" w:eastAsiaTheme="minorEastAsia" w:hAnsiTheme="minorHAnsi" w:cstheme="minorHAnsi"/>
          <w:b/>
          <w:bCs/>
          <w:u w:val="single"/>
        </w:rPr>
      </w:pPr>
    </w:p>
    <w:p w14:paraId="3844C670" w14:textId="677C63E3" w:rsidR="007D5FE6" w:rsidRPr="00BD48D1" w:rsidRDefault="007D5FE6" w:rsidP="00BD48D1">
      <w:pPr>
        <w:spacing w:line="360" w:lineRule="auto"/>
        <w:rPr>
          <w:rFonts w:asciiTheme="minorHAnsi" w:eastAsiaTheme="minorEastAsia" w:hAnsiTheme="minorHAnsi" w:cstheme="minorHAnsi"/>
          <w:b/>
          <w:bCs/>
          <w:u w:val="single"/>
        </w:rPr>
      </w:pPr>
      <w:r w:rsidRPr="00BD48D1">
        <w:rPr>
          <w:rFonts w:asciiTheme="minorHAnsi" w:eastAsiaTheme="minorEastAsia" w:hAnsiTheme="minorHAnsi" w:cstheme="minorHAnsi"/>
          <w:b/>
          <w:bCs/>
          <w:u w:val="single"/>
        </w:rPr>
        <w:t xml:space="preserve">Resistance </w:t>
      </w:r>
    </w:p>
    <w:p w14:paraId="603D2382" w14:textId="7474BAD9" w:rsidR="007D5FE6" w:rsidRPr="00BD48D1" w:rsidRDefault="007D5FE6"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 xml:space="preserve">To find resistance V = IR is rearranged to </w:t>
      </w:r>
      <m:oMath>
        <m:r>
          <w:rPr>
            <w:rFonts w:ascii="Cambria Math" w:eastAsiaTheme="minorEastAsia" w:hAnsi="Cambria Math" w:cstheme="minorHAnsi"/>
          </w:rPr>
          <m:t xml:space="preserve">R= </m:t>
        </m:r>
        <m:f>
          <m:fPr>
            <m:ctrlPr>
              <w:rPr>
                <w:rFonts w:ascii="Cambria Math" w:eastAsiaTheme="minorEastAsia" w:hAnsi="Cambria Math" w:cstheme="minorHAnsi"/>
                <w:i/>
              </w:rPr>
            </m:ctrlPr>
          </m:fPr>
          <m:num>
            <m:r>
              <w:rPr>
                <w:rFonts w:ascii="Cambria Math" w:eastAsiaTheme="minorEastAsia" w:hAnsi="Cambria Math" w:cstheme="minorHAnsi"/>
              </w:rPr>
              <m:t>V</m:t>
            </m:r>
          </m:num>
          <m:den>
            <m:r>
              <w:rPr>
                <w:rFonts w:ascii="Cambria Math" w:eastAsiaTheme="minorEastAsia" w:hAnsi="Cambria Math" w:cstheme="minorHAnsi"/>
              </w:rPr>
              <m:t>I</m:t>
            </m:r>
          </m:den>
        </m:f>
      </m:oMath>
    </w:p>
    <w:p w14:paraId="099510F5" w14:textId="3DC08E75" w:rsidR="00233242" w:rsidRPr="00BD48D1" w:rsidRDefault="007D5FE6"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 xml:space="preserve">For </w:t>
      </w:r>
      <w:r w:rsidR="004A39A8">
        <w:rPr>
          <w:rFonts w:asciiTheme="minorHAnsi" w:eastAsiaTheme="minorEastAsia" w:hAnsiTheme="minorHAnsi" w:cstheme="minorHAnsi"/>
        </w:rPr>
        <w:t>B</w:t>
      </w:r>
      <w:r w:rsidRPr="00BD48D1">
        <w:rPr>
          <w:rFonts w:asciiTheme="minorHAnsi" w:eastAsiaTheme="minorEastAsia" w:hAnsiTheme="minorHAnsi" w:cstheme="minorHAnsi"/>
        </w:rPr>
        <w:t xml:space="preserve"> &amp; </w:t>
      </w:r>
      <w:r w:rsidR="004A39A8">
        <w:rPr>
          <w:rFonts w:asciiTheme="minorHAnsi" w:eastAsiaTheme="minorEastAsia" w:hAnsiTheme="minorHAnsi" w:cstheme="minorHAnsi"/>
        </w:rPr>
        <w:t>C</w:t>
      </w:r>
      <w:r w:rsidRPr="00BD48D1">
        <w:rPr>
          <w:rFonts w:asciiTheme="minorHAnsi" w:eastAsiaTheme="minorEastAsia" w:hAnsiTheme="minorHAnsi" w:cstheme="minorHAnsi"/>
        </w:rPr>
        <w:t xml:space="preserve"> we know:</w:t>
      </w:r>
    </w:p>
    <w:p w14:paraId="3C85C7C5" w14:textId="2F6F4F86" w:rsidR="007D5FE6" w:rsidRPr="00BD48D1" w:rsidRDefault="007D5FE6"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I = 0.1 Amp</w:t>
      </w:r>
    </w:p>
    <w:p w14:paraId="358DDAB8" w14:textId="1259A089" w:rsidR="007D5FE6" w:rsidRPr="00BD48D1" w:rsidRDefault="007D5FE6"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V = 3 Volts</w:t>
      </w:r>
    </w:p>
    <w:p w14:paraId="59498778" w14:textId="089065A6" w:rsidR="007D5FE6" w:rsidRPr="00BD48D1" w:rsidRDefault="007D5FE6" w:rsidP="00B925BD">
      <w:pPr>
        <w:rPr>
          <w:rFonts w:asciiTheme="minorHAnsi" w:eastAsiaTheme="minorEastAsia" w:hAnsiTheme="minorHAnsi" w:cstheme="minorHAnsi"/>
        </w:rPr>
      </w:pPr>
      <w:r w:rsidRPr="00BD48D1">
        <w:rPr>
          <w:rFonts w:asciiTheme="minorHAnsi" w:eastAsiaTheme="minorEastAsia" w:hAnsiTheme="minorHAnsi" w:cstheme="minorHAnsi"/>
        </w:rPr>
        <w:t xml:space="preserve">Therefore, </w:t>
      </w:r>
      <m:oMath>
        <m:r>
          <w:rPr>
            <w:rFonts w:ascii="Cambria Math" w:eastAsiaTheme="minorEastAsia" w:hAnsi="Cambria Math" w:cstheme="minorHAnsi"/>
          </w:rPr>
          <m:t xml:space="preserve">R= </m:t>
        </m:r>
        <m:f>
          <m:fPr>
            <m:ctrlPr>
              <w:rPr>
                <w:rFonts w:ascii="Cambria Math" w:eastAsiaTheme="minorEastAsia" w:hAnsi="Cambria Math" w:cstheme="minorHAnsi"/>
                <w:i/>
              </w:rPr>
            </m:ctrlPr>
          </m:fPr>
          <m:num>
            <m:r>
              <w:rPr>
                <w:rFonts w:ascii="Cambria Math" w:eastAsiaTheme="minorEastAsia" w:hAnsi="Cambria Math" w:cstheme="minorHAnsi"/>
              </w:rPr>
              <m:t>3</m:t>
            </m:r>
          </m:num>
          <m:den>
            <m:r>
              <w:rPr>
                <w:rFonts w:ascii="Cambria Math" w:eastAsiaTheme="minorEastAsia" w:hAnsi="Cambria Math" w:cstheme="minorHAnsi"/>
              </w:rPr>
              <m:t>0.1</m:t>
            </m:r>
          </m:den>
        </m:f>
        <m:r>
          <w:rPr>
            <w:rFonts w:ascii="Cambria Math" w:eastAsiaTheme="minorEastAsia" w:hAnsi="Cambria Math" w:cstheme="minorHAnsi"/>
          </w:rPr>
          <m:t xml:space="preserve">=30 </m:t>
        </m:r>
        <m:r>
          <m:rPr>
            <m:sty m:val="p"/>
          </m:rPr>
          <w:rPr>
            <w:rFonts w:ascii="Cambria Math" w:eastAsiaTheme="minorEastAsia" w:hAnsi="Cambria Math" w:cstheme="minorHAnsi"/>
          </w:rPr>
          <m:t>Ω</m:t>
        </m:r>
      </m:oMath>
      <w:r w:rsidR="004A39A8">
        <w:rPr>
          <w:rFonts w:asciiTheme="minorHAnsi" w:eastAsiaTheme="minorEastAsia" w:hAnsiTheme="minorHAnsi" w:cstheme="minorHAnsi"/>
        </w:rPr>
        <w:t xml:space="preserve"> (which is the same for both resistors)</w:t>
      </w:r>
    </w:p>
    <w:p w14:paraId="3B924AA3" w14:textId="77777777" w:rsidR="00E87099" w:rsidRPr="00BD48D1" w:rsidRDefault="00E87099" w:rsidP="00B925BD">
      <w:pPr>
        <w:rPr>
          <w:rFonts w:asciiTheme="minorHAnsi" w:eastAsiaTheme="minorEastAsia" w:hAnsiTheme="minorHAnsi" w:cstheme="minorHAnsi"/>
        </w:rPr>
      </w:pPr>
    </w:p>
    <w:p w14:paraId="09F824CA" w14:textId="290C38CF" w:rsidR="007D5FE6" w:rsidRPr="00BD48D1" w:rsidRDefault="007D5FE6" w:rsidP="00B925BD">
      <w:pPr>
        <w:rPr>
          <w:rFonts w:asciiTheme="minorHAnsi" w:eastAsiaTheme="minorEastAsia" w:hAnsiTheme="minorHAnsi" w:cstheme="minorHAnsi"/>
          <w:b/>
          <w:bCs/>
          <w:u w:val="single"/>
        </w:rPr>
      </w:pPr>
      <w:r w:rsidRPr="00BD48D1">
        <w:rPr>
          <w:rFonts w:asciiTheme="minorHAnsi" w:eastAsiaTheme="minorEastAsia" w:hAnsiTheme="minorHAnsi" w:cstheme="minorHAnsi"/>
          <w:b/>
          <w:bCs/>
          <w:highlight w:val="green"/>
          <w:u w:val="single"/>
        </w:rPr>
        <w:t xml:space="preserve">Resistor </w:t>
      </w:r>
      <w:r w:rsidR="00E534E7" w:rsidRPr="00BD48D1">
        <w:rPr>
          <w:rFonts w:asciiTheme="minorHAnsi" w:eastAsiaTheme="minorEastAsia" w:hAnsiTheme="minorHAnsi" w:cstheme="minorHAnsi"/>
          <w:b/>
          <w:bCs/>
          <w:highlight w:val="green"/>
          <w:u w:val="single"/>
        </w:rPr>
        <w:t>B</w:t>
      </w:r>
      <w:r w:rsidRPr="00BD48D1">
        <w:rPr>
          <w:rFonts w:asciiTheme="minorHAnsi" w:eastAsiaTheme="minorEastAsia" w:hAnsiTheme="minorHAnsi" w:cstheme="minorHAnsi"/>
          <w:b/>
          <w:bCs/>
          <w:highlight w:val="green"/>
          <w:u w:val="single"/>
        </w:rPr>
        <w:t xml:space="preserve"> = </w:t>
      </w:r>
      <m:oMath>
        <m:r>
          <m:rPr>
            <m:sty m:val="bi"/>
          </m:rPr>
          <w:rPr>
            <w:rFonts w:ascii="Cambria Math" w:eastAsiaTheme="minorEastAsia" w:hAnsi="Cambria Math" w:cstheme="minorHAnsi"/>
            <w:highlight w:val="green"/>
            <w:u w:val="single"/>
          </w:rPr>
          <m:t xml:space="preserve">30 </m:t>
        </m:r>
        <m:r>
          <m:rPr>
            <m:sty m:val="b"/>
          </m:rPr>
          <w:rPr>
            <w:rFonts w:ascii="Cambria Math" w:eastAsiaTheme="minorEastAsia" w:hAnsi="Cambria Math" w:cstheme="minorHAnsi"/>
            <w:highlight w:val="green"/>
            <w:u w:val="single"/>
          </w:rPr>
          <m:t>Ω</m:t>
        </m:r>
      </m:oMath>
    </w:p>
    <w:p w14:paraId="6F2A252C" w14:textId="77777777" w:rsidR="00BD48D1" w:rsidRDefault="00BD48D1" w:rsidP="008B05DA">
      <w:pPr>
        <w:rPr>
          <w:rFonts w:asciiTheme="minorHAnsi" w:eastAsiaTheme="minorEastAsia" w:hAnsiTheme="minorHAnsi" w:cstheme="minorHAnsi"/>
          <w:b/>
          <w:bCs/>
          <w:highlight w:val="green"/>
          <w:u w:val="single"/>
        </w:rPr>
      </w:pPr>
    </w:p>
    <w:p w14:paraId="24D9CF57" w14:textId="66B95621" w:rsidR="008B05DA" w:rsidRPr="00BD48D1" w:rsidRDefault="007D5FE6" w:rsidP="008B05DA">
      <w:pPr>
        <w:rPr>
          <w:rFonts w:asciiTheme="minorHAnsi" w:eastAsiaTheme="minorEastAsia" w:hAnsiTheme="minorHAnsi" w:cstheme="minorHAnsi"/>
          <w:b/>
          <w:bCs/>
          <w:u w:val="single"/>
        </w:rPr>
      </w:pPr>
      <w:r w:rsidRPr="00BD48D1">
        <w:rPr>
          <w:rFonts w:asciiTheme="minorHAnsi" w:eastAsiaTheme="minorEastAsia" w:hAnsiTheme="minorHAnsi" w:cstheme="minorHAnsi"/>
          <w:b/>
          <w:bCs/>
          <w:highlight w:val="green"/>
          <w:u w:val="single"/>
        </w:rPr>
        <w:t xml:space="preserve">Resistor </w:t>
      </w:r>
      <w:r w:rsidR="00E534E7" w:rsidRPr="00BD48D1">
        <w:rPr>
          <w:rFonts w:asciiTheme="minorHAnsi" w:eastAsiaTheme="minorEastAsia" w:hAnsiTheme="minorHAnsi" w:cstheme="minorHAnsi"/>
          <w:b/>
          <w:bCs/>
          <w:highlight w:val="green"/>
          <w:u w:val="single"/>
        </w:rPr>
        <w:t>C</w:t>
      </w:r>
      <w:r w:rsidRPr="00BD48D1">
        <w:rPr>
          <w:rFonts w:asciiTheme="minorHAnsi" w:eastAsiaTheme="minorEastAsia" w:hAnsiTheme="minorHAnsi" w:cstheme="minorHAnsi"/>
          <w:b/>
          <w:bCs/>
          <w:highlight w:val="green"/>
          <w:u w:val="single"/>
        </w:rPr>
        <w:t xml:space="preserve"> = </w:t>
      </w:r>
      <m:oMath>
        <m:r>
          <m:rPr>
            <m:sty m:val="bi"/>
          </m:rPr>
          <w:rPr>
            <w:rFonts w:ascii="Cambria Math" w:eastAsiaTheme="minorEastAsia" w:hAnsi="Cambria Math" w:cstheme="minorHAnsi"/>
            <w:highlight w:val="green"/>
            <w:u w:val="single"/>
          </w:rPr>
          <m:t xml:space="preserve">30 </m:t>
        </m:r>
        <m:r>
          <m:rPr>
            <m:sty m:val="b"/>
          </m:rPr>
          <w:rPr>
            <w:rFonts w:ascii="Cambria Math" w:eastAsiaTheme="minorEastAsia" w:hAnsi="Cambria Math" w:cstheme="minorHAnsi"/>
            <w:highlight w:val="green"/>
            <w:u w:val="single"/>
          </w:rPr>
          <m:t>Ω</m:t>
        </m:r>
      </m:oMath>
    </w:p>
    <w:p w14:paraId="4C22A050" w14:textId="77777777" w:rsidR="00192B05" w:rsidRPr="00E87099" w:rsidRDefault="00192B05" w:rsidP="008B05DA">
      <w:pPr>
        <w:rPr>
          <w:rFonts w:asciiTheme="minorHAnsi" w:eastAsiaTheme="minorEastAsia" w:hAnsiTheme="minorHAnsi" w:cstheme="minorHAnsi"/>
          <w:u w:val="single"/>
        </w:rPr>
      </w:pPr>
    </w:p>
    <w:p w14:paraId="2312E518" w14:textId="7725FA96" w:rsidR="00E57F24" w:rsidRPr="00E87099" w:rsidRDefault="00E57F24" w:rsidP="008B05DA">
      <w:pPr>
        <w:rPr>
          <w:rFonts w:asciiTheme="minorHAnsi" w:eastAsiaTheme="minorEastAsia" w:hAnsiTheme="minorHAnsi" w:cstheme="minorHAnsi"/>
        </w:rPr>
      </w:pPr>
      <w:r>
        <w:rPr>
          <w:rFonts w:asciiTheme="minorHAnsi" w:eastAsiaTheme="minorEastAsia" w:hAnsiTheme="minorHAnsi" w:cstheme="minorHAnsi"/>
        </w:rPr>
        <w:t xml:space="preserve">EXTRA: </w:t>
      </w:r>
      <w:r w:rsidR="004A39A8">
        <w:rPr>
          <w:rFonts w:asciiTheme="minorHAnsi" w:eastAsiaTheme="minorEastAsia" w:hAnsiTheme="minorHAnsi" w:cstheme="minorHAnsi"/>
        </w:rPr>
        <w:t>I</w:t>
      </w:r>
      <w:r w:rsidR="00094E4C" w:rsidRPr="00BD48D1">
        <w:rPr>
          <w:rFonts w:asciiTheme="minorHAnsi" w:eastAsiaTheme="minorEastAsia" w:hAnsiTheme="minorHAnsi" w:cstheme="minorHAnsi"/>
        </w:rPr>
        <w:t xml:space="preserve">f the question is also looking for the combined resistance of B&amp;C (excluding A), then that combined </w:t>
      </w:r>
      <w:r w:rsidR="00192B05" w:rsidRPr="00BD48D1">
        <w:rPr>
          <w:rFonts w:asciiTheme="minorHAnsi" w:eastAsiaTheme="minorEastAsia" w:hAnsiTheme="minorHAnsi" w:cstheme="minorHAnsi"/>
        </w:rPr>
        <w:t xml:space="preserve">resistance </w:t>
      </w:r>
      <w:r w:rsidR="00094E4C" w:rsidRPr="00BD48D1">
        <w:rPr>
          <w:rFonts w:asciiTheme="minorHAnsi" w:eastAsiaTheme="minorEastAsia" w:hAnsiTheme="minorHAnsi" w:cstheme="minorHAnsi"/>
        </w:rPr>
        <w:t xml:space="preserve">is calculated as </w:t>
      </w:r>
      <m:oMath>
        <m:sSub>
          <m:sSubPr>
            <m:ctrlPr>
              <w:rPr>
                <w:rFonts w:ascii="Cambria Math" w:hAnsi="Cambria Math" w:cstheme="minorHAnsi"/>
                <w:i/>
              </w:rPr>
            </m:ctrlPr>
          </m:sSubPr>
          <m:e>
            <m:r>
              <w:rPr>
                <w:rFonts w:ascii="Cambria Math" w:hAnsi="Cambria Math" w:cstheme="minorHAnsi"/>
              </w:rPr>
              <m:t>R</m:t>
            </m:r>
          </m:e>
          <m:sub>
            <m:r>
              <w:rPr>
                <w:rFonts w:ascii="Cambria Math" w:hAnsi="Cambria Math" w:cstheme="minorHAnsi"/>
              </w:rPr>
              <m:t>T</m:t>
            </m:r>
          </m:sub>
        </m:sSub>
        <m:r>
          <w:rPr>
            <w:rFonts w:ascii="Cambria Math" w:hAnsi="Cambria Math" w:cstheme="minorHAnsi"/>
          </w:rPr>
          <m:t xml:space="preserve">= </m:t>
        </m:r>
        <m:f>
          <m:fPr>
            <m:ctrlPr>
              <w:rPr>
                <w:rFonts w:ascii="Cambria Math" w:hAnsi="Cambria Math" w:cstheme="minorHAnsi"/>
                <w:i/>
              </w:rPr>
            </m:ctrlPr>
          </m:fPr>
          <m:num>
            <m:r>
              <w:rPr>
                <w:rFonts w:ascii="Cambria Math" w:hAnsi="Cambria Math" w:cstheme="minorHAnsi"/>
              </w:rPr>
              <m:t>1</m:t>
            </m:r>
          </m:num>
          <m:den>
            <m:f>
              <m:fPr>
                <m:ctrlPr>
                  <w:rPr>
                    <w:rFonts w:ascii="Cambria Math" w:hAnsi="Cambria Math" w:cstheme="minorHAnsi"/>
                    <w:i/>
                  </w:rPr>
                </m:ctrlPr>
              </m:fPr>
              <m:num>
                <m:r>
                  <w:rPr>
                    <w:rFonts w:ascii="Cambria Math" w:hAnsi="Cambria Math" w:cstheme="minorHAnsi"/>
                  </w:rPr>
                  <m:t>1</m:t>
                </m:r>
              </m:num>
              <m:den>
                <m:sSub>
                  <m:sSubPr>
                    <m:ctrlPr>
                      <w:rPr>
                        <w:rFonts w:ascii="Cambria Math" w:hAnsi="Cambria Math" w:cstheme="minorHAnsi"/>
                        <w:i/>
                      </w:rPr>
                    </m:ctrlPr>
                  </m:sSubPr>
                  <m:e>
                    <m:r>
                      <w:rPr>
                        <w:rFonts w:ascii="Cambria Math" w:hAnsi="Cambria Math" w:cstheme="minorHAnsi"/>
                      </w:rPr>
                      <m:t>R</m:t>
                    </m:r>
                  </m:e>
                  <m:sub>
                    <m:r>
                      <w:rPr>
                        <w:rFonts w:ascii="Cambria Math" w:hAnsi="Cambria Math" w:cstheme="minorHAnsi"/>
                      </w:rPr>
                      <m:t>B</m:t>
                    </m:r>
                  </m:sub>
                </m:sSub>
              </m:den>
            </m:f>
            <m:r>
              <w:rPr>
                <w:rFonts w:ascii="Cambria Math" w:hAnsi="Cambria Math" w:cstheme="minorHAnsi"/>
              </w:rPr>
              <m:t xml:space="preserve">+ </m:t>
            </m:r>
            <m:f>
              <m:fPr>
                <m:ctrlPr>
                  <w:rPr>
                    <w:rFonts w:ascii="Cambria Math" w:hAnsi="Cambria Math" w:cstheme="minorHAnsi"/>
                    <w:i/>
                  </w:rPr>
                </m:ctrlPr>
              </m:fPr>
              <m:num>
                <m:r>
                  <w:rPr>
                    <w:rFonts w:ascii="Cambria Math" w:hAnsi="Cambria Math" w:cstheme="minorHAnsi"/>
                  </w:rPr>
                  <m:t>1</m:t>
                </m:r>
              </m:num>
              <m:den>
                <m:sSub>
                  <m:sSubPr>
                    <m:ctrlPr>
                      <w:rPr>
                        <w:rFonts w:ascii="Cambria Math" w:hAnsi="Cambria Math" w:cstheme="minorHAnsi"/>
                        <w:i/>
                      </w:rPr>
                    </m:ctrlPr>
                  </m:sSubPr>
                  <m:e>
                    <m:r>
                      <w:rPr>
                        <w:rFonts w:ascii="Cambria Math" w:hAnsi="Cambria Math" w:cstheme="minorHAnsi"/>
                      </w:rPr>
                      <m:t>R</m:t>
                    </m:r>
                  </m:e>
                  <m:sub>
                    <m:r>
                      <w:rPr>
                        <w:rFonts w:ascii="Cambria Math" w:hAnsi="Cambria Math" w:cstheme="minorHAnsi"/>
                      </w:rPr>
                      <m:t>C</m:t>
                    </m:r>
                  </m:sub>
                </m:sSub>
              </m:den>
            </m:f>
          </m:den>
        </m:f>
        <m:r>
          <w:rPr>
            <w:rFonts w:ascii="Cambria Math" w:hAnsi="Cambria Math" w:cstheme="minorHAnsi"/>
          </w:rPr>
          <m:t>=</m:t>
        </m:r>
        <m:f>
          <m:fPr>
            <m:ctrlPr>
              <w:rPr>
                <w:rFonts w:ascii="Cambria Math" w:hAnsi="Cambria Math" w:cstheme="minorHAnsi"/>
                <w:i/>
              </w:rPr>
            </m:ctrlPr>
          </m:fPr>
          <m:num>
            <m:r>
              <w:rPr>
                <w:rFonts w:ascii="Cambria Math" w:hAnsi="Cambria Math" w:cstheme="minorHAnsi"/>
              </w:rPr>
              <m:t>1</m:t>
            </m:r>
          </m:num>
          <m:den>
            <m:f>
              <m:fPr>
                <m:ctrlPr>
                  <w:rPr>
                    <w:rFonts w:ascii="Cambria Math" w:hAnsi="Cambria Math" w:cstheme="minorHAnsi"/>
                    <w:i/>
                  </w:rPr>
                </m:ctrlPr>
              </m:fPr>
              <m:num>
                <m:r>
                  <w:rPr>
                    <w:rFonts w:ascii="Cambria Math" w:hAnsi="Cambria Math" w:cstheme="minorHAnsi"/>
                  </w:rPr>
                  <m:t>1</m:t>
                </m:r>
              </m:num>
              <m:den>
                <m:r>
                  <w:rPr>
                    <w:rFonts w:ascii="Cambria Math" w:hAnsi="Cambria Math" w:cstheme="minorHAnsi"/>
                  </w:rPr>
                  <m:t>30</m:t>
                </m:r>
              </m:den>
            </m:f>
            <m:r>
              <w:rPr>
                <w:rFonts w:ascii="Cambria Math" w:hAnsi="Cambria Math" w:cstheme="minorHAnsi"/>
              </w:rPr>
              <m:t xml:space="preserve">+ </m:t>
            </m:r>
            <m:f>
              <m:fPr>
                <m:ctrlPr>
                  <w:rPr>
                    <w:rFonts w:ascii="Cambria Math" w:hAnsi="Cambria Math" w:cstheme="minorHAnsi"/>
                    <w:i/>
                  </w:rPr>
                </m:ctrlPr>
              </m:fPr>
              <m:num>
                <m:r>
                  <w:rPr>
                    <w:rFonts w:ascii="Cambria Math" w:hAnsi="Cambria Math" w:cstheme="minorHAnsi"/>
                  </w:rPr>
                  <m:t>1</m:t>
                </m:r>
              </m:num>
              <m:den>
                <m:r>
                  <w:rPr>
                    <w:rFonts w:ascii="Cambria Math" w:hAnsi="Cambria Math" w:cstheme="minorHAnsi"/>
                  </w:rPr>
                  <m:t>30</m:t>
                </m:r>
              </m:den>
            </m:f>
          </m:den>
        </m:f>
        <m:r>
          <w:rPr>
            <w:rFonts w:ascii="Cambria Math" w:hAnsi="Cambria Math" w:cstheme="minorHAnsi"/>
          </w:rPr>
          <m:t>=15</m:t>
        </m:r>
        <m:r>
          <m:rPr>
            <m:sty m:val="p"/>
          </m:rPr>
          <w:rPr>
            <w:rFonts w:ascii="Cambria Math" w:hAnsi="Cambria Math" w:cstheme="minorHAnsi"/>
          </w:rPr>
          <m:t>Ω</m:t>
        </m:r>
      </m:oMath>
      <w:r w:rsidR="00094E4C" w:rsidRPr="00BD48D1">
        <w:rPr>
          <w:rFonts w:asciiTheme="minorHAnsi" w:eastAsiaTheme="minorEastAsia" w:hAnsiTheme="minorHAnsi" w:cstheme="minorHAnsi"/>
        </w:rPr>
        <w:t xml:space="preserve">  </w:t>
      </w:r>
    </w:p>
    <w:p w14:paraId="568BF2BF" w14:textId="3EB12327" w:rsidR="00DC25E0" w:rsidRDefault="00270878" w:rsidP="00DC25E0">
      <w:pPr>
        <w:pStyle w:val="Heading2"/>
      </w:pPr>
      <w:bookmarkStart w:id="7" w:name="_Toc131171700"/>
      <w:r>
        <w:lastRenderedPageBreak/>
        <w:t>c (iii)</w:t>
      </w:r>
      <w:r w:rsidR="00526154">
        <w:t>.</w:t>
      </w:r>
      <w:r w:rsidR="00611C7F">
        <w:t xml:space="preserve"> The Potential Difference across A, B &amp; C.</w:t>
      </w:r>
      <w:bookmarkEnd w:id="7"/>
    </w:p>
    <w:p w14:paraId="45F3105B" w14:textId="77777777" w:rsidR="00611C7F" w:rsidRDefault="00611C7F" w:rsidP="00611C7F"/>
    <w:p w14:paraId="560937A3" w14:textId="3AA85BD4" w:rsidR="00BD48D1" w:rsidRPr="004A39A8" w:rsidRDefault="00AA0B01" w:rsidP="004A6E3E">
      <w:pPr>
        <w:spacing w:line="360" w:lineRule="auto"/>
        <w:rPr>
          <w:rFonts w:asciiTheme="minorHAnsi" w:hAnsiTheme="minorHAnsi" w:cstheme="minorHAnsi"/>
          <w:b/>
          <w:bCs/>
        </w:rPr>
      </w:pPr>
      <w:r w:rsidRPr="004A39A8">
        <w:rPr>
          <w:rFonts w:asciiTheme="minorHAnsi" w:hAnsiTheme="minorHAnsi" w:cstheme="minorHAnsi"/>
          <w:b/>
          <w:bCs/>
        </w:rPr>
        <w:t>What we know</w:t>
      </w:r>
    </w:p>
    <w:p w14:paraId="5DD2DF0C" w14:textId="7E4D43DF" w:rsidR="00495B3A" w:rsidRPr="00813DBB" w:rsidRDefault="00E57F24" w:rsidP="00813DBB">
      <w:pPr>
        <w:pStyle w:val="ListParagraph"/>
        <w:numPr>
          <w:ilvl w:val="0"/>
          <w:numId w:val="4"/>
        </w:numPr>
        <w:spacing w:line="360" w:lineRule="auto"/>
        <w:rPr>
          <w:rFonts w:asciiTheme="minorHAnsi" w:hAnsiTheme="minorHAnsi" w:cstheme="minorHAnsi"/>
        </w:rPr>
      </w:pPr>
      <w:r w:rsidRPr="00813DBB">
        <w:rPr>
          <w:rFonts w:asciiTheme="minorHAnsi" w:hAnsiTheme="minorHAnsi" w:cstheme="minorHAnsi"/>
        </w:rPr>
        <w:t>T</w:t>
      </w:r>
      <w:r w:rsidR="00495B3A" w:rsidRPr="00813DBB">
        <w:rPr>
          <w:rFonts w:asciiTheme="minorHAnsi" w:hAnsiTheme="minorHAnsi" w:cstheme="minorHAnsi"/>
        </w:rPr>
        <w:t xml:space="preserve">he total voltage drop across </w:t>
      </w:r>
      <w:r w:rsidRPr="00813DBB">
        <w:rPr>
          <w:rFonts w:asciiTheme="minorHAnsi" w:hAnsiTheme="minorHAnsi" w:cstheme="minorHAnsi"/>
        </w:rPr>
        <w:t xml:space="preserve">A to </w:t>
      </w:r>
      <w:r w:rsidR="00AA0B01" w:rsidRPr="00813DBB">
        <w:rPr>
          <w:rFonts w:asciiTheme="minorHAnsi" w:hAnsiTheme="minorHAnsi" w:cstheme="minorHAnsi"/>
        </w:rPr>
        <w:t>E</w:t>
      </w:r>
      <w:r w:rsidR="00495B3A" w:rsidRPr="00813DBB">
        <w:rPr>
          <w:rFonts w:asciiTheme="minorHAnsi" w:hAnsiTheme="minorHAnsi" w:cstheme="minorHAnsi"/>
        </w:rPr>
        <w:t xml:space="preserve"> is 5</w:t>
      </w:r>
      <w:r w:rsidR="00AA0B01" w:rsidRPr="00813DBB">
        <w:rPr>
          <w:rFonts w:asciiTheme="minorHAnsi" w:hAnsiTheme="minorHAnsi" w:cstheme="minorHAnsi"/>
        </w:rPr>
        <w:t>V</w:t>
      </w:r>
      <w:r w:rsidR="00BD48D1" w:rsidRPr="00813DBB">
        <w:rPr>
          <w:rFonts w:asciiTheme="minorHAnsi" w:hAnsiTheme="minorHAnsi" w:cstheme="minorHAnsi"/>
        </w:rPr>
        <w:t xml:space="preserve">. </w:t>
      </w:r>
    </w:p>
    <w:p w14:paraId="1B38AA42" w14:textId="4F9C7C45" w:rsidR="00AA0B01" w:rsidRPr="00813DBB" w:rsidRDefault="00E57F24" w:rsidP="00813DBB">
      <w:pPr>
        <w:pStyle w:val="ListParagraph"/>
        <w:numPr>
          <w:ilvl w:val="0"/>
          <w:numId w:val="4"/>
        </w:numPr>
        <w:spacing w:line="360" w:lineRule="auto"/>
        <w:rPr>
          <w:rFonts w:asciiTheme="minorHAnsi" w:hAnsiTheme="minorHAnsi" w:cstheme="minorHAnsi"/>
        </w:rPr>
      </w:pPr>
      <w:r w:rsidRPr="00813DBB">
        <w:rPr>
          <w:rFonts w:asciiTheme="minorHAnsi" w:hAnsiTheme="minorHAnsi" w:cstheme="minorHAnsi"/>
        </w:rPr>
        <w:t>T</w:t>
      </w:r>
      <w:r w:rsidR="00AA0B01" w:rsidRPr="00813DBB">
        <w:rPr>
          <w:rFonts w:asciiTheme="minorHAnsi" w:hAnsiTheme="minorHAnsi" w:cstheme="minorHAnsi"/>
        </w:rPr>
        <w:t>he potential difference over E is 0.6V</w:t>
      </w:r>
      <w:r w:rsidRPr="00813DBB">
        <w:rPr>
          <w:rFonts w:asciiTheme="minorHAnsi" w:hAnsiTheme="minorHAnsi" w:cstheme="minorHAnsi"/>
        </w:rPr>
        <w:t>.</w:t>
      </w:r>
    </w:p>
    <w:p w14:paraId="1B97FBC6" w14:textId="06F2781E" w:rsidR="00AA0B01" w:rsidRPr="00813DBB" w:rsidRDefault="00AA0B01" w:rsidP="00813DBB">
      <w:pPr>
        <w:pStyle w:val="ListParagraph"/>
        <w:numPr>
          <w:ilvl w:val="0"/>
          <w:numId w:val="4"/>
        </w:numPr>
        <w:spacing w:line="360" w:lineRule="auto"/>
        <w:rPr>
          <w:rFonts w:asciiTheme="minorHAnsi" w:hAnsiTheme="minorHAnsi" w:cstheme="minorHAnsi"/>
        </w:rPr>
      </w:pPr>
      <w:r w:rsidRPr="00813DBB">
        <w:rPr>
          <w:rFonts w:asciiTheme="minorHAnsi" w:hAnsiTheme="minorHAnsi" w:cstheme="minorHAnsi"/>
        </w:rPr>
        <w:t>Therefore, the potential difference over A</w:t>
      </w:r>
      <w:r w:rsidR="00E57F24" w:rsidRPr="00813DBB">
        <w:rPr>
          <w:rFonts w:asciiTheme="minorHAnsi" w:hAnsiTheme="minorHAnsi" w:cstheme="minorHAnsi"/>
        </w:rPr>
        <w:t>-D</w:t>
      </w:r>
      <w:r w:rsidRPr="00813DBB">
        <w:rPr>
          <w:rFonts w:asciiTheme="minorHAnsi" w:hAnsiTheme="minorHAnsi" w:cstheme="minorHAnsi"/>
        </w:rPr>
        <w:t xml:space="preserve"> </w:t>
      </w:r>
      <w:r w:rsidR="00E57F24" w:rsidRPr="00813DBB">
        <w:rPr>
          <w:rFonts w:asciiTheme="minorHAnsi" w:hAnsiTheme="minorHAnsi" w:cstheme="minorHAnsi"/>
        </w:rPr>
        <w:t>is</w:t>
      </w:r>
      <w:r w:rsidRPr="00813DBB">
        <w:rPr>
          <w:rFonts w:asciiTheme="minorHAnsi" w:hAnsiTheme="minorHAnsi" w:cstheme="minorHAnsi"/>
        </w:rPr>
        <w:t xml:space="preserve"> </w:t>
      </w:r>
      <w:r w:rsidRPr="00813DBB">
        <w:rPr>
          <w:rFonts w:asciiTheme="minorHAnsi" w:hAnsiTheme="minorHAnsi" w:cstheme="minorHAnsi"/>
          <w:b/>
          <w:bCs/>
        </w:rPr>
        <w:t>5</w:t>
      </w:r>
      <w:r w:rsidR="00E57F24" w:rsidRPr="00813DBB">
        <w:rPr>
          <w:rFonts w:asciiTheme="minorHAnsi" w:hAnsiTheme="minorHAnsi" w:cstheme="minorHAnsi"/>
          <w:b/>
          <w:bCs/>
        </w:rPr>
        <w:t>V</w:t>
      </w:r>
      <w:r w:rsidRPr="00813DBB">
        <w:rPr>
          <w:rFonts w:asciiTheme="minorHAnsi" w:hAnsiTheme="minorHAnsi" w:cstheme="minorHAnsi"/>
          <w:b/>
          <w:bCs/>
        </w:rPr>
        <w:t xml:space="preserve"> – 0.6</w:t>
      </w:r>
      <w:r w:rsidR="00E57F24" w:rsidRPr="00813DBB">
        <w:rPr>
          <w:rFonts w:asciiTheme="minorHAnsi" w:hAnsiTheme="minorHAnsi" w:cstheme="minorHAnsi"/>
          <w:b/>
          <w:bCs/>
        </w:rPr>
        <w:t>V</w:t>
      </w:r>
      <w:r w:rsidRPr="00813DBB">
        <w:rPr>
          <w:rFonts w:asciiTheme="minorHAnsi" w:hAnsiTheme="minorHAnsi" w:cstheme="minorHAnsi"/>
          <w:b/>
          <w:bCs/>
        </w:rPr>
        <w:t xml:space="preserve"> = 4.4 V</w:t>
      </w:r>
    </w:p>
    <w:p w14:paraId="180E9AED" w14:textId="77777777" w:rsidR="00AA0B01" w:rsidRDefault="00AA0B01" w:rsidP="00611C7F">
      <w:pPr>
        <w:rPr>
          <w:b/>
          <w:bCs/>
          <w:u w:val="single"/>
        </w:rPr>
      </w:pPr>
    </w:p>
    <w:p w14:paraId="16C7D753" w14:textId="0C6EF736" w:rsidR="00AA0B01" w:rsidRPr="00BD48D1" w:rsidRDefault="00AA0B01" w:rsidP="004A6E3E">
      <w:pPr>
        <w:spacing w:line="360" w:lineRule="auto"/>
        <w:rPr>
          <w:rFonts w:asciiTheme="minorHAnsi" w:hAnsiTheme="minorHAnsi" w:cstheme="minorHAnsi"/>
          <w:b/>
          <w:bCs/>
          <w:u w:val="single"/>
        </w:rPr>
      </w:pPr>
      <w:r w:rsidRPr="00BD48D1">
        <w:rPr>
          <w:rFonts w:asciiTheme="minorHAnsi" w:hAnsiTheme="minorHAnsi" w:cstheme="minorHAnsi"/>
          <w:b/>
          <w:bCs/>
          <w:u w:val="single"/>
        </w:rPr>
        <w:t>Potential Difference over ABC</w:t>
      </w:r>
    </w:p>
    <w:p w14:paraId="63A89F89" w14:textId="2E7F2117" w:rsidR="00495B3A" w:rsidRPr="00BD48D1" w:rsidRDefault="00495B3A" w:rsidP="004A6E3E">
      <w:pPr>
        <w:spacing w:line="360" w:lineRule="auto"/>
        <w:rPr>
          <w:rFonts w:asciiTheme="minorHAnsi" w:hAnsiTheme="minorHAnsi" w:cstheme="minorHAnsi"/>
        </w:rPr>
      </w:pPr>
      <w:r w:rsidRPr="00BD48D1">
        <w:rPr>
          <w:rFonts w:asciiTheme="minorHAnsi" w:hAnsiTheme="minorHAnsi" w:cstheme="minorHAnsi"/>
        </w:rPr>
        <w:t>We must first work out the voltage drop across ABC</w:t>
      </w:r>
      <w:r w:rsidR="00E57F24">
        <w:rPr>
          <w:rFonts w:asciiTheme="minorHAnsi" w:hAnsiTheme="minorHAnsi" w:cstheme="minorHAnsi"/>
        </w:rPr>
        <w:t xml:space="preserve"> and</w:t>
      </w:r>
      <w:r w:rsidRPr="00BD48D1">
        <w:rPr>
          <w:rFonts w:asciiTheme="minorHAnsi" w:hAnsiTheme="minorHAnsi" w:cstheme="minorHAnsi"/>
        </w:rPr>
        <w:t xml:space="preserve"> </w:t>
      </w:r>
      <w:r w:rsidR="00E57F24">
        <w:rPr>
          <w:rFonts w:asciiTheme="minorHAnsi" w:hAnsiTheme="minorHAnsi" w:cstheme="minorHAnsi"/>
        </w:rPr>
        <w:t>t</w:t>
      </w:r>
      <w:r w:rsidRPr="00BD48D1">
        <w:rPr>
          <w:rFonts w:asciiTheme="minorHAnsi" w:hAnsiTheme="minorHAnsi" w:cstheme="minorHAnsi"/>
        </w:rPr>
        <w:t>o get this, we must work out the total resistance of ABC.</w:t>
      </w:r>
    </w:p>
    <w:p w14:paraId="11E82478" w14:textId="2B7AAD22" w:rsidR="00300D82" w:rsidRPr="00BD48D1" w:rsidRDefault="00300D82" w:rsidP="004A6E3E">
      <w:pPr>
        <w:spacing w:line="360" w:lineRule="auto"/>
        <w:rPr>
          <w:rFonts w:asciiTheme="minorHAnsi" w:hAnsiTheme="minorHAnsi" w:cstheme="minorHAnsi"/>
        </w:rPr>
      </w:pPr>
      <w:r w:rsidRPr="00BD48D1">
        <w:rPr>
          <w:rFonts w:asciiTheme="minorHAnsi" w:hAnsiTheme="minorHAnsi" w:cstheme="minorHAnsi"/>
        </w:rPr>
        <w:t>The total resistance of the 3 resistors (ABC) in parallel is calculated as:</w:t>
      </w:r>
    </w:p>
    <w:p w14:paraId="4F806CCC" w14:textId="454117C0" w:rsidR="00300D82" w:rsidRPr="00BD48D1" w:rsidRDefault="00000000" w:rsidP="00611C7F">
      <w:pPr>
        <w:rPr>
          <w:rFonts w:asciiTheme="minorHAnsi" w:eastAsiaTheme="minorEastAsia" w:hAnsiTheme="minorHAnsi" w:cstheme="minorHAnsi"/>
        </w:rPr>
      </w:pPr>
      <m:oMath>
        <m:sSub>
          <m:sSubPr>
            <m:ctrlPr>
              <w:rPr>
                <w:rFonts w:ascii="Cambria Math" w:hAnsi="Cambria Math" w:cstheme="minorHAnsi"/>
                <w:i/>
              </w:rPr>
            </m:ctrlPr>
          </m:sSubPr>
          <m:e>
            <m:r>
              <w:rPr>
                <w:rFonts w:ascii="Cambria Math" w:hAnsi="Cambria Math" w:cstheme="minorHAnsi"/>
              </w:rPr>
              <m:t>R</m:t>
            </m:r>
          </m:e>
          <m:sub>
            <m:r>
              <w:rPr>
                <w:rFonts w:ascii="Cambria Math" w:hAnsi="Cambria Math" w:cstheme="minorHAnsi"/>
              </w:rPr>
              <m:t>T</m:t>
            </m:r>
          </m:sub>
        </m:sSub>
        <m:r>
          <w:rPr>
            <w:rFonts w:ascii="Cambria Math" w:hAnsi="Cambria Math" w:cstheme="minorHAnsi"/>
          </w:rPr>
          <m:t xml:space="preserve">= </m:t>
        </m:r>
        <m:f>
          <m:fPr>
            <m:ctrlPr>
              <w:rPr>
                <w:rFonts w:ascii="Cambria Math" w:hAnsi="Cambria Math" w:cstheme="minorHAnsi"/>
                <w:i/>
              </w:rPr>
            </m:ctrlPr>
          </m:fPr>
          <m:num>
            <m:r>
              <w:rPr>
                <w:rFonts w:ascii="Cambria Math" w:hAnsi="Cambria Math" w:cstheme="minorHAnsi"/>
              </w:rPr>
              <m:t>1</m:t>
            </m:r>
          </m:num>
          <m:den>
            <m:f>
              <m:fPr>
                <m:ctrlPr>
                  <w:rPr>
                    <w:rFonts w:ascii="Cambria Math" w:hAnsi="Cambria Math" w:cstheme="minorHAnsi"/>
                    <w:i/>
                  </w:rPr>
                </m:ctrlPr>
              </m:fPr>
              <m:num>
                <m:r>
                  <w:rPr>
                    <w:rFonts w:ascii="Cambria Math" w:hAnsi="Cambria Math" w:cstheme="minorHAnsi"/>
                  </w:rPr>
                  <m:t>1</m:t>
                </m:r>
              </m:num>
              <m:den>
                <m:sSub>
                  <m:sSubPr>
                    <m:ctrlPr>
                      <w:rPr>
                        <w:rFonts w:ascii="Cambria Math" w:hAnsi="Cambria Math" w:cstheme="minorHAnsi"/>
                        <w:i/>
                      </w:rPr>
                    </m:ctrlPr>
                  </m:sSubPr>
                  <m:e>
                    <m:r>
                      <w:rPr>
                        <w:rFonts w:ascii="Cambria Math" w:hAnsi="Cambria Math" w:cstheme="minorHAnsi"/>
                      </w:rPr>
                      <m:t>R</m:t>
                    </m:r>
                  </m:e>
                  <m:sub>
                    <m:r>
                      <w:rPr>
                        <w:rFonts w:ascii="Cambria Math" w:hAnsi="Cambria Math" w:cstheme="minorHAnsi"/>
                      </w:rPr>
                      <m:t>A</m:t>
                    </m:r>
                  </m:sub>
                </m:sSub>
              </m:den>
            </m:f>
            <m:r>
              <w:rPr>
                <w:rFonts w:ascii="Cambria Math" w:hAnsi="Cambria Math" w:cstheme="minorHAnsi"/>
              </w:rPr>
              <m:t xml:space="preserve">+ </m:t>
            </m:r>
            <m:f>
              <m:fPr>
                <m:ctrlPr>
                  <w:rPr>
                    <w:rFonts w:ascii="Cambria Math" w:hAnsi="Cambria Math" w:cstheme="minorHAnsi"/>
                    <w:i/>
                  </w:rPr>
                </m:ctrlPr>
              </m:fPr>
              <m:num>
                <m:r>
                  <w:rPr>
                    <w:rFonts w:ascii="Cambria Math" w:hAnsi="Cambria Math" w:cstheme="minorHAnsi"/>
                  </w:rPr>
                  <m:t>1</m:t>
                </m:r>
              </m:num>
              <m:den>
                <m:sSub>
                  <m:sSubPr>
                    <m:ctrlPr>
                      <w:rPr>
                        <w:rFonts w:ascii="Cambria Math" w:hAnsi="Cambria Math" w:cstheme="minorHAnsi"/>
                        <w:i/>
                      </w:rPr>
                    </m:ctrlPr>
                  </m:sSubPr>
                  <m:e>
                    <m:r>
                      <w:rPr>
                        <w:rFonts w:ascii="Cambria Math" w:hAnsi="Cambria Math" w:cstheme="minorHAnsi"/>
                      </w:rPr>
                      <m:t>R</m:t>
                    </m:r>
                  </m:e>
                  <m:sub>
                    <m:r>
                      <w:rPr>
                        <w:rFonts w:ascii="Cambria Math" w:hAnsi="Cambria Math" w:cstheme="minorHAnsi"/>
                      </w:rPr>
                      <m:t>B</m:t>
                    </m:r>
                  </m:sub>
                </m:sSub>
              </m:den>
            </m:f>
            <m:r>
              <w:rPr>
                <w:rFonts w:ascii="Cambria Math" w:hAnsi="Cambria Math" w:cstheme="minorHAnsi"/>
              </w:rPr>
              <m:t xml:space="preserve">+ </m:t>
            </m:r>
            <m:f>
              <m:fPr>
                <m:ctrlPr>
                  <w:rPr>
                    <w:rFonts w:ascii="Cambria Math" w:hAnsi="Cambria Math" w:cstheme="minorHAnsi"/>
                    <w:i/>
                  </w:rPr>
                </m:ctrlPr>
              </m:fPr>
              <m:num>
                <m:r>
                  <w:rPr>
                    <w:rFonts w:ascii="Cambria Math" w:hAnsi="Cambria Math" w:cstheme="minorHAnsi"/>
                  </w:rPr>
                  <m:t>1</m:t>
                </m:r>
              </m:num>
              <m:den>
                <m:sSub>
                  <m:sSubPr>
                    <m:ctrlPr>
                      <w:rPr>
                        <w:rFonts w:ascii="Cambria Math" w:hAnsi="Cambria Math" w:cstheme="minorHAnsi"/>
                        <w:i/>
                      </w:rPr>
                    </m:ctrlPr>
                  </m:sSubPr>
                  <m:e>
                    <m:r>
                      <w:rPr>
                        <w:rFonts w:ascii="Cambria Math" w:hAnsi="Cambria Math" w:cstheme="minorHAnsi"/>
                      </w:rPr>
                      <m:t>R</m:t>
                    </m:r>
                  </m:e>
                  <m:sub>
                    <m:r>
                      <w:rPr>
                        <w:rFonts w:ascii="Cambria Math" w:hAnsi="Cambria Math" w:cstheme="minorHAnsi"/>
                      </w:rPr>
                      <m:t>C</m:t>
                    </m:r>
                  </m:sub>
                </m:sSub>
              </m:den>
            </m:f>
          </m:den>
        </m:f>
      </m:oMath>
      <w:r w:rsidR="00300D82" w:rsidRPr="00BD48D1">
        <w:rPr>
          <w:rFonts w:asciiTheme="minorHAnsi" w:eastAsiaTheme="minorEastAsia" w:hAnsiTheme="minorHAnsi" w:cstheme="minorHAnsi"/>
        </w:rPr>
        <w:t xml:space="preserve">  </w:t>
      </w:r>
    </w:p>
    <w:p w14:paraId="329CF9B4" w14:textId="77777777" w:rsidR="00BD48D1" w:rsidRDefault="00BD48D1" w:rsidP="00611C7F">
      <w:pPr>
        <w:rPr>
          <w:rFonts w:asciiTheme="minorHAnsi" w:eastAsiaTheme="minorEastAsia" w:hAnsiTheme="minorHAnsi" w:cstheme="minorHAnsi"/>
        </w:rPr>
      </w:pPr>
    </w:p>
    <w:p w14:paraId="33DEE548" w14:textId="792E5C36" w:rsidR="00495B3A" w:rsidRPr="00BD48D1" w:rsidRDefault="00495B3A" w:rsidP="00611C7F">
      <w:pPr>
        <w:rPr>
          <w:rFonts w:asciiTheme="minorHAnsi" w:eastAsiaTheme="minorEastAsia" w:hAnsiTheme="minorHAnsi" w:cstheme="minorHAnsi"/>
        </w:rPr>
      </w:pPr>
      <w:r w:rsidRPr="00BD48D1">
        <w:rPr>
          <w:rFonts w:asciiTheme="minorHAnsi" w:eastAsiaTheme="minorEastAsia" w:hAnsiTheme="minorHAnsi" w:cstheme="minorHAnsi"/>
        </w:rPr>
        <w:t xml:space="preserve">Therefore, </w:t>
      </w:r>
      <m:oMath>
        <m:sSub>
          <m:sSubPr>
            <m:ctrlPr>
              <w:rPr>
                <w:rFonts w:ascii="Cambria Math" w:hAnsi="Cambria Math" w:cstheme="minorHAnsi"/>
                <w:i/>
              </w:rPr>
            </m:ctrlPr>
          </m:sSubPr>
          <m:e>
            <m:r>
              <w:rPr>
                <w:rFonts w:ascii="Cambria Math" w:hAnsi="Cambria Math" w:cstheme="minorHAnsi"/>
              </w:rPr>
              <m:t>R</m:t>
            </m:r>
          </m:e>
          <m:sub>
            <m:r>
              <w:rPr>
                <w:rFonts w:ascii="Cambria Math" w:hAnsi="Cambria Math" w:cstheme="minorHAnsi"/>
              </w:rPr>
              <m:t>T</m:t>
            </m:r>
          </m:sub>
        </m:sSub>
        <m:r>
          <w:rPr>
            <w:rFonts w:ascii="Cambria Math" w:hAnsi="Cambria Math" w:cstheme="minorHAnsi"/>
          </w:rPr>
          <m:t xml:space="preserve">= </m:t>
        </m:r>
        <m:f>
          <m:fPr>
            <m:ctrlPr>
              <w:rPr>
                <w:rFonts w:ascii="Cambria Math" w:hAnsi="Cambria Math" w:cstheme="minorHAnsi"/>
                <w:i/>
              </w:rPr>
            </m:ctrlPr>
          </m:fPr>
          <m:num>
            <m:r>
              <w:rPr>
                <w:rFonts w:ascii="Cambria Math" w:hAnsi="Cambria Math" w:cstheme="minorHAnsi"/>
              </w:rPr>
              <m:t>1</m:t>
            </m:r>
          </m:num>
          <m:den>
            <m:f>
              <m:fPr>
                <m:ctrlPr>
                  <w:rPr>
                    <w:rFonts w:ascii="Cambria Math" w:hAnsi="Cambria Math" w:cstheme="minorHAnsi"/>
                    <w:i/>
                  </w:rPr>
                </m:ctrlPr>
              </m:fPr>
              <m:num>
                <m:r>
                  <w:rPr>
                    <w:rFonts w:ascii="Cambria Math" w:hAnsi="Cambria Math" w:cstheme="minorHAnsi"/>
                  </w:rPr>
                  <m:t>1</m:t>
                </m:r>
              </m:num>
              <m:den>
                <m:r>
                  <w:rPr>
                    <w:rFonts w:ascii="Cambria Math" w:hAnsi="Cambria Math" w:cstheme="minorHAnsi"/>
                  </w:rPr>
                  <m:t>10</m:t>
                </m:r>
              </m:den>
            </m:f>
            <m:r>
              <w:rPr>
                <w:rFonts w:ascii="Cambria Math" w:hAnsi="Cambria Math" w:cstheme="minorHAnsi"/>
              </w:rPr>
              <m:t xml:space="preserve">+ </m:t>
            </m:r>
            <m:f>
              <m:fPr>
                <m:ctrlPr>
                  <w:rPr>
                    <w:rFonts w:ascii="Cambria Math" w:hAnsi="Cambria Math" w:cstheme="minorHAnsi"/>
                    <w:i/>
                  </w:rPr>
                </m:ctrlPr>
              </m:fPr>
              <m:num>
                <m:r>
                  <w:rPr>
                    <w:rFonts w:ascii="Cambria Math" w:hAnsi="Cambria Math" w:cstheme="minorHAnsi"/>
                  </w:rPr>
                  <m:t>1</m:t>
                </m:r>
              </m:num>
              <m:den>
                <m:r>
                  <w:rPr>
                    <w:rFonts w:ascii="Cambria Math" w:hAnsi="Cambria Math" w:cstheme="minorHAnsi"/>
                  </w:rPr>
                  <m:t>30</m:t>
                </m:r>
              </m:den>
            </m:f>
            <m:r>
              <w:rPr>
                <w:rFonts w:ascii="Cambria Math" w:hAnsi="Cambria Math" w:cstheme="minorHAnsi"/>
              </w:rPr>
              <m:t xml:space="preserve">+ </m:t>
            </m:r>
            <m:f>
              <m:fPr>
                <m:ctrlPr>
                  <w:rPr>
                    <w:rFonts w:ascii="Cambria Math" w:hAnsi="Cambria Math" w:cstheme="minorHAnsi"/>
                    <w:i/>
                  </w:rPr>
                </m:ctrlPr>
              </m:fPr>
              <m:num>
                <m:r>
                  <w:rPr>
                    <w:rFonts w:ascii="Cambria Math" w:hAnsi="Cambria Math" w:cstheme="minorHAnsi"/>
                  </w:rPr>
                  <m:t>1</m:t>
                </m:r>
              </m:num>
              <m:den>
                <m:r>
                  <w:rPr>
                    <w:rFonts w:ascii="Cambria Math" w:hAnsi="Cambria Math" w:cstheme="minorHAnsi"/>
                  </w:rPr>
                  <m:t>30</m:t>
                </m:r>
              </m:den>
            </m:f>
          </m:den>
        </m:f>
        <m:r>
          <w:rPr>
            <w:rFonts w:ascii="Cambria Math" w:hAnsi="Cambria Math" w:cstheme="minorHAnsi"/>
          </w:rPr>
          <m:t>=</m:t>
        </m:r>
        <m:r>
          <m:rPr>
            <m:sty m:val="bi"/>
          </m:rPr>
          <w:rPr>
            <w:rFonts w:ascii="Cambria Math" w:hAnsi="Cambria Math" w:cstheme="minorHAnsi"/>
          </w:rPr>
          <m:t xml:space="preserve">6 </m:t>
        </m:r>
        <m:r>
          <m:rPr>
            <m:sty m:val="b"/>
          </m:rPr>
          <w:rPr>
            <w:rFonts w:ascii="Cambria Math" w:hAnsi="Cambria Math" w:cstheme="minorHAnsi"/>
          </w:rPr>
          <m:t>Ω</m:t>
        </m:r>
      </m:oMath>
    </w:p>
    <w:p w14:paraId="46EE93E5" w14:textId="77777777" w:rsidR="00BD48D1" w:rsidRDefault="00BD48D1" w:rsidP="00611C7F">
      <w:pPr>
        <w:rPr>
          <w:rFonts w:asciiTheme="minorHAnsi" w:eastAsiaTheme="minorEastAsia" w:hAnsiTheme="minorHAnsi" w:cstheme="minorHAnsi"/>
        </w:rPr>
      </w:pPr>
    </w:p>
    <w:p w14:paraId="31CDFAF6" w14:textId="4B243413" w:rsidR="00495B3A" w:rsidRPr="00BD48D1" w:rsidRDefault="00F87902" w:rsidP="00611C7F">
      <w:pPr>
        <w:rPr>
          <w:rFonts w:asciiTheme="minorHAnsi" w:eastAsiaTheme="minorEastAsia" w:hAnsiTheme="minorHAnsi" w:cstheme="minorHAnsi"/>
        </w:rPr>
      </w:pPr>
      <w:r w:rsidRPr="00BD48D1">
        <w:rPr>
          <w:rFonts w:asciiTheme="minorHAnsi" w:eastAsiaTheme="minorEastAsia" w:hAnsiTheme="minorHAnsi" w:cstheme="minorHAnsi"/>
        </w:rPr>
        <w:t xml:space="preserve">The current = </w:t>
      </w:r>
      <w:r w:rsidRPr="00813DBB">
        <w:rPr>
          <w:rFonts w:asciiTheme="minorHAnsi" w:eastAsiaTheme="minorEastAsia" w:hAnsiTheme="minorHAnsi" w:cstheme="minorHAnsi"/>
          <w:b/>
          <w:bCs/>
        </w:rPr>
        <w:t>0.5 A</w:t>
      </w:r>
    </w:p>
    <w:p w14:paraId="7BC17634" w14:textId="77777777" w:rsidR="00BD48D1" w:rsidRDefault="00BD48D1" w:rsidP="00611C7F">
      <w:pPr>
        <w:rPr>
          <w:rFonts w:asciiTheme="minorHAnsi" w:eastAsiaTheme="minorEastAsia" w:hAnsiTheme="minorHAnsi" w:cstheme="minorHAnsi"/>
        </w:rPr>
      </w:pPr>
    </w:p>
    <w:p w14:paraId="373BEF6B" w14:textId="49AC8D9C" w:rsidR="00F87902" w:rsidRPr="00BD48D1" w:rsidRDefault="00F87902" w:rsidP="00611C7F">
      <w:pPr>
        <w:rPr>
          <w:rFonts w:asciiTheme="minorHAnsi" w:eastAsiaTheme="minorEastAsia" w:hAnsiTheme="minorHAnsi" w:cstheme="minorHAnsi"/>
        </w:rPr>
      </w:pPr>
      <w:r w:rsidRPr="00BD48D1">
        <w:rPr>
          <w:rFonts w:asciiTheme="minorHAnsi" w:eastAsiaTheme="minorEastAsia" w:hAnsiTheme="minorHAnsi" w:cstheme="minorHAnsi"/>
        </w:rPr>
        <w:t>Therefore, voltage drop at ABC can be calculated using V = IR</w:t>
      </w:r>
    </w:p>
    <w:p w14:paraId="12A3D9F2" w14:textId="77777777" w:rsidR="00BD48D1" w:rsidRDefault="00BD48D1" w:rsidP="008B05DA">
      <w:pPr>
        <w:rPr>
          <w:rFonts w:asciiTheme="minorHAnsi" w:eastAsiaTheme="minorEastAsia" w:hAnsiTheme="minorHAnsi" w:cstheme="minorHAnsi"/>
          <w:highlight w:val="green"/>
        </w:rPr>
      </w:pPr>
    </w:p>
    <w:p w14:paraId="77F431C2" w14:textId="47E0B59B" w:rsidR="008B05DA" w:rsidRPr="00813DBB" w:rsidRDefault="00F87902" w:rsidP="008B05DA">
      <w:pPr>
        <w:rPr>
          <w:rFonts w:asciiTheme="minorHAnsi" w:eastAsiaTheme="minorEastAsia" w:hAnsiTheme="minorHAnsi" w:cstheme="minorHAnsi"/>
          <w:b/>
          <w:bCs/>
          <w:u w:val="single"/>
        </w:rPr>
      </w:pPr>
      <w:r w:rsidRPr="00813DBB">
        <w:rPr>
          <w:rFonts w:asciiTheme="minorHAnsi" w:eastAsiaTheme="minorEastAsia" w:hAnsiTheme="minorHAnsi" w:cstheme="minorHAnsi"/>
          <w:b/>
          <w:bCs/>
          <w:highlight w:val="green"/>
        </w:rPr>
        <w:t>Therefore</w:t>
      </w:r>
      <w:r w:rsidR="00E534E7" w:rsidRPr="00813DBB">
        <w:rPr>
          <w:rFonts w:asciiTheme="minorHAnsi" w:eastAsiaTheme="minorEastAsia" w:hAnsiTheme="minorHAnsi" w:cstheme="minorHAnsi"/>
          <w:b/>
          <w:bCs/>
          <w:highlight w:val="green"/>
        </w:rPr>
        <w:t>,</w:t>
      </w:r>
      <w:r w:rsidRPr="00813DBB">
        <w:rPr>
          <w:rFonts w:asciiTheme="minorHAnsi" w:eastAsiaTheme="minorEastAsia" w:hAnsiTheme="minorHAnsi" w:cstheme="minorHAnsi"/>
          <w:b/>
          <w:bCs/>
          <w:highlight w:val="green"/>
        </w:rPr>
        <w:t xml:space="preserve"> potential difference across ABC = 0.5 x 6 = </w:t>
      </w:r>
      <w:r w:rsidRPr="00813DBB">
        <w:rPr>
          <w:rFonts w:asciiTheme="minorHAnsi" w:eastAsiaTheme="minorEastAsia" w:hAnsiTheme="minorHAnsi" w:cstheme="minorHAnsi"/>
          <w:b/>
          <w:bCs/>
          <w:highlight w:val="green"/>
          <w:u w:val="single"/>
        </w:rPr>
        <w:t>3V</w:t>
      </w:r>
    </w:p>
    <w:p w14:paraId="4B8AE550" w14:textId="77777777" w:rsidR="00AA0B01" w:rsidRDefault="00AA0B01" w:rsidP="008B05DA">
      <w:pPr>
        <w:rPr>
          <w:rFonts w:eastAsiaTheme="minorEastAsia"/>
        </w:rPr>
      </w:pPr>
    </w:p>
    <w:p w14:paraId="79A41BFA" w14:textId="77777777" w:rsidR="00813DBB" w:rsidRDefault="00813DBB" w:rsidP="008B05DA">
      <w:pPr>
        <w:rPr>
          <w:rFonts w:eastAsiaTheme="minorEastAsia"/>
        </w:rPr>
      </w:pPr>
    </w:p>
    <w:p w14:paraId="05A690F9" w14:textId="77777777" w:rsidR="00813DBB" w:rsidRPr="00E534E7" w:rsidRDefault="00813DBB" w:rsidP="008B05DA">
      <w:pPr>
        <w:rPr>
          <w:rFonts w:eastAsiaTheme="minorEastAsia"/>
        </w:rPr>
      </w:pPr>
    </w:p>
    <w:p w14:paraId="51EC6300" w14:textId="02AD9503" w:rsidR="00DC25E0" w:rsidRDefault="00270878" w:rsidP="00DC25E0">
      <w:pPr>
        <w:pStyle w:val="Heading2"/>
      </w:pPr>
      <w:bookmarkStart w:id="8" w:name="_Toc131171701"/>
      <w:r>
        <w:t>c (</w:t>
      </w:r>
      <w:r w:rsidR="001454FC">
        <w:t>iv)</w:t>
      </w:r>
      <w:r w:rsidR="00526154">
        <w:t>.</w:t>
      </w:r>
      <w:r w:rsidR="00300D82">
        <w:t xml:space="preserve"> Calculate Potential Difference across D and its </w:t>
      </w:r>
      <w:r w:rsidR="000D4006">
        <w:t>Resistance.</w:t>
      </w:r>
      <w:bookmarkEnd w:id="8"/>
      <w:r w:rsidR="00300D82">
        <w:t xml:space="preserve"> </w:t>
      </w:r>
    </w:p>
    <w:p w14:paraId="0A9B3C95" w14:textId="77777777" w:rsidR="00F87902" w:rsidRPr="00E534E7" w:rsidRDefault="00F87902" w:rsidP="00F87902"/>
    <w:p w14:paraId="62CE98A2" w14:textId="0D53B6AD" w:rsidR="00F87902" w:rsidRPr="00BD48D1" w:rsidRDefault="00F87902" w:rsidP="00BD48D1">
      <w:pPr>
        <w:spacing w:line="360" w:lineRule="auto"/>
        <w:rPr>
          <w:rFonts w:asciiTheme="minorHAnsi" w:hAnsiTheme="minorHAnsi" w:cstheme="minorHAnsi"/>
          <w:b/>
          <w:bCs/>
          <w:u w:val="single"/>
        </w:rPr>
      </w:pPr>
      <w:r w:rsidRPr="00BD48D1">
        <w:rPr>
          <w:rFonts w:asciiTheme="minorHAnsi" w:hAnsiTheme="minorHAnsi" w:cstheme="minorHAnsi"/>
          <w:b/>
          <w:bCs/>
          <w:u w:val="single"/>
        </w:rPr>
        <w:t>Potential Difference</w:t>
      </w:r>
      <w:r w:rsidR="00E534E7" w:rsidRPr="00BD48D1">
        <w:rPr>
          <w:rFonts w:asciiTheme="minorHAnsi" w:hAnsiTheme="minorHAnsi" w:cstheme="minorHAnsi"/>
          <w:b/>
          <w:bCs/>
          <w:u w:val="single"/>
        </w:rPr>
        <w:t xml:space="preserve"> of D</w:t>
      </w:r>
    </w:p>
    <w:p w14:paraId="553D6541" w14:textId="0845FD91" w:rsidR="00F87902" w:rsidRPr="00BD48D1" w:rsidRDefault="00F87902" w:rsidP="00BD48D1">
      <w:pPr>
        <w:spacing w:line="360" w:lineRule="auto"/>
        <w:rPr>
          <w:rFonts w:asciiTheme="minorHAnsi" w:eastAsiaTheme="minorEastAsia" w:hAnsiTheme="minorHAnsi" w:cstheme="minorHAnsi"/>
        </w:rPr>
      </w:pPr>
      <w:r w:rsidRPr="00BD48D1">
        <w:rPr>
          <w:rFonts w:asciiTheme="minorHAnsi" w:eastAsiaTheme="minorEastAsia" w:hAnsiTheme="minorHAnsi" w:cstheme="minorHAnsi"/>
        </w:rPr>
        <w:t xml:space="preserve">If the total Potential Difference across ABCD is </w:t>
      </w:r>
      <w:r w:rsidR="00AA0B01" w:rsidRPr="00BD48D1">
        <w:rPr>
          <w:rFonts w:asciiTheme="minorHAnsi" w:eastAsiaTheme="minorEastAsia" w:hAnsiTheme="minorHAnsi" w:cstheme="minorHAnsi"/>
        </w:rPr>
        <w:t>4.4</w:t>
      </w:r>
      <w:r w:rsidRPr="00BD48D1">
        <w:rPr>
          <w:rFonts w:asciiTheme="minorHAnsi" w:eastAsiaTheme="minorEastAsia" w:hAnsiTheme="minorHAnsi" w:cstheme="minorHAnsi"/>
        </w:rPr>
        <w:t xml:space="preserve">V and the drop across ABC is 3V, </w:t>
      </w:r>
    </w:p>
    <w:p w14:paraId="7ECB3935" w14:textId="0A60F2C9" w:rsidR="00F87902" w:rsidRPr="00BD48D1" w:rsidRDefault="00F87902" w:rsidP="00BD48D1">
      <w:pPr>
        <w:spacing w:line="360" w:lineRule="auto"/>
        <w:rPr>
          <w:rFonts w:asciiTheme="minorHAnsi" w:eastAsiaTheme="minorEastAsia" w:hAnsiTheme="minorHAnsi" w:cstheme="minorHAnsi"/>
          <w:b/>
          <w:bCs/>
          <w:u w:val="single"/>
        </w:rPr>
      </w:pPr>
      <w:r w:rsidRPr="00BD48D1">
        <w:rPr>
          <w:rFonts w:asciiTheme="minorHAnsi" w:eastAsiaTheme="minorEastAsia" w:hAnsiTheme="minorHAnsi" w:cstheme="minorHAnsi"/>
        </w:rPr>
        <w:t xml:space="preserve">then the </w:t>
      </w:r>
      <w:r w:rsidRPr="00813DBB">
        <w:rPr>
          <w:rFonts w:asciiTheme="minorHAnsi" w:eastAsiaTheme="minorEastAsia" w:hAnsiTheme="minorHAnsi" w:cstheme="minorHAnsi"/>
          <w:b/>
          <w:bCs/>
          <w:highlight w:val="green"/>
        </w:rPr>
        <w:t xml:space="preserve">Potential Difference across D = </w:t>
      </w:r>
      <w:r w:rsidR="00AA0B01" w:rsidRPr="00813DBB">
        <w:rPr>
          <w:rFonts w:asciiTheme="minorHAnsi" w:eastAsiaTheme="minorEastAsia" w:hAnsiTheme="minorHAnsi" w:cstheme="minorHAnsi"/>
          <w:b/>
          <w:bCs/>
          <w:highlight w:val="green"/>
        </w:rPr>
        <w:t>4.4 - 3</w:t>
      </w:r>
      <w:r w:rsidRPr="00813DBB">
        <w:rPr>
          <w:rFonts w:asciiTheme="minorHAnsi" w:eastAsiaTheme="minorEastAsia" w:hAnsiTheme="minorHAnsi" w:cstheme="minorHAnsi"/>
          <w:b/>
          <w:bCs/>
          <w:highlight w:val="green"/>
        </w:rPr>
        <w:t xml:space="preserve"> = </w:t>
      </w:r>
      <w:r w:rsidR="00AA0B01" w:rsidRPr="00813DBB">
        <w:rPr>
          <w:rFonts w:asciiTheme="minorHAnsi" w:eastAsiaTheme="minorEastAsia" w:hAnsiTheme="minorHAnsi" w:cstheme="minorHAnsi"/>
          <w:b/>
          <w:bCs/>
          <w:highlight w:val="green"/>
          <w:u w:val="single"/>
        </w:rPr>
        <w:t>1.4 V</w:t>
      </w:r>
    </w:p>
    <w:p w14:paraId="43C86EB6" w14:textId="77777777" w:rsidR="00BD48D1" w:rsidRDefault="00BD48D1" w:rsidP="00F87902">
      <w:pPr>
        <w:rPr>
          <w:rFonts w:asciiTheme="minorHAnsi" w:eastAsiaTheme="minorEastAsia" w:hAnsiTheme="minorHAnsi" w:cstheme="minorHAnsi"/>
          <w:b/>
          <w:bCs/>
          <w:u w:val="single"/>
        </w:rPr>
      </w:pPr>
    </w:p>
    <w:p w14:paraId="0AEB439B" w14:textId="32ECDC33" w:rsidR="00F87902" w:rsidRPr="00BD48D1" w:rsidRDefault="00F87902" w:rsidP="00BD48D1">
      <w:pPr>
        <w:spacing w:line="360" w:lineRule="auto"/>
        <w:rPr>
          <w:rFonts w:asciiTheme="minorHAnsi" w:eastAsiaTheme="minorEastAsia" w:hAnsiTheme="minorHAnsi" w:cstheme="minorHAnsi"/>
          <w:b/>
          <w:bCs/>
          <w:u w:val="single"/>
        </w:rPr>
      </w:pPr>
      <w:r w:rsidRPr="00BD48D1">
        <w:rPr>
          <w:rFonts w:asciiTheme="minorHAnsi" w:eastAsiaTheme="minorEastAsia" w:hAnsiTheme="minorHAnsi" w:cstheme="minorHAnsi"/>
          <w:b/>
          <w:bCs/>
          <w:u w:val="single"/>
        </w:rPr>
        <w:t>Resistance</w:t>
      </w:r>
      <w:r w:rsidR="00E534E7" w:rsidRPr="00BD48D1">
        <w:rPr>
          <w:rFonts w:asciiTheme="minorHAnsi" w:eastAsiaTheme="minorEastAsia" w:hAnsiTheme="minorHAnsi" w:cstheme="minorHAnsi"/>
          <w:b/>
          <w:bCs/>
          <w:u w:val="single"/>
        </w:rPr>
        <w:t xml:space="preserve"> of D</w:t>
      </w:r>
    </w:p>
    <w:p w14:paraId="16B2CCB9" w14:textId="5416B8A0" w:rsidR="00F87902" w:rsidRPr="00BD48D1" w:rsidRDefault="00F87902" w:rsidP="00BD48D1">
      <w:pPr>
        <w:spacing w:line="360" w:lineRule="auto"/>
        <w:rPr>
          <w:rFonts w:asciiTheme="minorHAnsi" w:hAnsiTheme="minorHAnsi" w:cstheme="minorHAnsi"/>
        </w:rPr>
      </w:pPr>
      <w:r w:rsidRPr="00BD48D1">
        <w:rPr>
          <w:rFonts w:asciiTheme="minorHAnsi" w:hAnsiTheme="minorHAnsi" w:cstheme="minorHAnsi"/>
        </w:rPr>
        <w:t xml:space="preserve">If the current is 0.5 A and the potential difference is </w:t>
      </w:r>
      <w:r w:rsidR="00813DBB">
        <w:rPr>
          <w:rFonts w:asciiTheme="minorHAnsi" w:hAnsiTheme="minorHAnsi" w:cstheme="minorHAnsi"/>
        </w:rPr>
        <w:t>1.4</w:t>
      </w:r>
      <w:r w:rsidRPr="00BD48D1">
        <w:rPr>
          <w:rFonts w:asciiTheme="minorHAnsi" w:hAnsiTheme="minorHAnsi" w:cstheme="minorHAnsi"/>
        </w:rPr>
        <w:t>V then the Resistance is:</w:t>
      </w:r>
    </w:p>
    <w:p w14:paraId="2F91D828" w14:textId="216E7D70" w:rsidR="00E534E7" w:rsidRDefault="00E534E7" w:rsidP="00BD48D1">
      <w:pPr>
        <w:spacing w:line="360" w:lineRule="auto"/>
        <w:rPr>
          <w:rFonts w:asciiTheme="minorHAnsi" w:eastAsiaTheme="minorEastAsia" w:hAnsiTheme="minorHAnsi" w:cstheme="minorHAnsi"/>
          <w:b/>
        </w:rPr>
      </w:pPr>
      <m:oMath>
        <m:r>
          <w:rPr>
            <w:rFonts w:ascii="Cambria Math" w:eastAsiaTheme="minorEastAsia" w:hAnsi="Cambria Math" w:cstheme="minorHAnsi"/>
          </w:rPr>
          <m:t xml:space="preserve">R= </m:t>
        </m:r>
        <m:f>
          <m:fPr>
            <m:ctrlPr>
              <w:rPr>
                <w:rFonts w:ascii="Cambria Math" w:eastAsiaTheme="minorEastAsia" w:hAnsi="Cambria Math" w:cstheme="minorHAnsi"/>
                <w:i/>
              </w:rPr>
            </m:ctrlPr>
          </m:fPr>
          <m:num>
            <m:r>
              <w:rPr>
                <w:rFonts w:ascii="Cambria Math" w:eastAsiaTheme="minorEastAsia" w:hAnsi="Cambria Math" w:cstheme="minorHAnsi"/>
              </w:rPr>
              <m:t>V</m:t>
            </m:r>
          </m:num>
          <m:den>
            <m:r>
              <w:rPr>
                <w:rFonts w:ascii="Cambria Math" w:eastAsiaTheme="minorEastAsia" w:hAnsi="Cambria Math" w:cstheme="minorHAnsi"/>
              </w:rPr>
              <m:t>I</m:t>
            </m:r>
          </m:den>
        </m:f>
      </m:oMath>
      <w:r w:rsidRPr="00BD48D1">
        <w:rPr>
          <w:rFonts w:asciiTheme="minorHAnsi" w:eastAsiaTheme="minorEastAsia" w:hAnsiTheme="minorHAnsi" w:cstheme="minorHAnsi"/>
        </w:rPr>
        <w:t xml:space="preserve">  = </w:t>
      </w:r>
      <m:oMath>
        <m:f>
          <m:fPr>
            <m:ctrlPr>
              <w:rPr>
                <w:rFonts w:ascii="Cambria Math" w:eastAsiaTheme="minorEastAsia" w:hAnsi="Cambria Math" w:cstheme="minorHAnsi"/>
                <w:i/>
              </w:rPr>
            </m:ctrlPr>
          </m:fPr>
          <m:num>
            <m:r>
              <w:rPr>
                <w:rFonts w:ascii="Cambria Math" w:eastAsiaTheme="minorEastAsia" w:hAnsi="Cambria Math" w:cstheme="minorHAnsi"/>
              </w:rPr>
              <m:t>1.4</m:t>
            </m:r>
          </m:num>
          <m:den>
            <m:r>
              <w:rPr>
                <w:rFonts w:ascii="Cambria Math" w:eastAsiaTheme="minorEastAsia" w:hAnsi="Cambria Math" w:cstheme="minorHAnsi"/>
              </w:rPr>
              <m:t>0.5</m:t>
            </m:r>
          </m:den>
        </m:f>
        <m:r>
          <w:rPr>
            <w:rFonts w:ascii="Cambria Math" w:eastAsiaTheme="minorEastAsia" w:hAnsi="Cambria Math" w:cstheme="minorHAnsi"/>
          </w:rPr>
          <m:t>=</m:t>
        </m:r>
        <m:r>
          <m:rPr>
            <m:sty m:val="bi"/>
          </m:rPr>
          <w:rPr>
            <w:rFonts w:ascii="Cambria Math" w:eastAsiaTheme="minorEastAsia" w:hAnsi="Cambria Math" w:cstheme="minorHAnsi"/>
            <w:highlight w:val="green"/>
          </w:rPr>
          <m:t xml:space="preserve">2.8 </m:t>
        </m:r>
        <m:r>
          <m:rPr>
            <m:sty m:val="b"/>
          </m:rPr>
          <w:rPr>
            <w:rFonts w:ascii="Cambria Math" w:eastAsiaTheme="minorEastAsia" w:hAnsi="Cambria Math" w:cstheme="minorHAnsi"/>
            <w:highlight w:val="green"/>
          </w:rPr>
          <m:t>Ω</m:t>
        </m:r>
      </m:oMath>
    </w:p>
    <w:p w14:paraId="3E5566FC" w14:textId="77777777" w:rsidR="00813DBB" w:rsidRDefault="00813DBB" w:rsidP="00BD48D1">
      <w:pPr>
        <w:spacing w:line="360" w:lineRule="auto"/>
        <w:rPr>
          <w:rFonts w:asciiTheme="minorHAnsi" w:eastAsiaTheme="minorEastAsia" w:hAnsiTheme="minorHAnsi" w:cstheme="minorHAnsi"/>
          <w:b/>
        </w:rPr>
      </w:pPr>
    </w:p>
    <w:p w14:paraId="582F9699" w14:textId="77777777" w:rsidR="00813DBB" w:rsidRDefault="00813DBB" w:rsidP="00BD48D1">
      <w:pPr>
        <w:spacing w:line="360" w:lineRule="auto"/>
        <w:rPr>
          <w:rFonts w:asciiTheme="minorHAnsi" w:eastAsiaTheme="minorEastAsia" w:hAnsiTheme="minorHAnsi" w:cstheme="minorHAnsi"/>
          <w:b/>
        </w:rPr>
      </w:pPr>
    </w:p>
    <w:p w14:paraId="100BCE8C" w14:textId="77777777" w:rsidR="00813DBB" w:rsidRDefault="00813DBB" w:rsidP="00BD48D1">
      <w:pPr>
        <w:spacing w:line="360" w:lineRule="auto"/>
        <w:rPr>
          <w:rFonts w:asciiTheme="minorHAnsi" w:hAnsiTheme="minorHAnsi" w:cstheme="minorHAnsi"/>
        </w:rPr>
      </w:pPr>
    </w:p>
    <w:p w14:paraId="4895837D" w14:textId="77777777" w:rsidR="00265AF7" w:rsidRPr="00BD48D1" w:rsidRDefault="00265AF7" w:rsidP="00BD48D1">
      <w:pPr>
        <w:spacing w:line="360" w:lineRule="auto"/>
        <w:rPr>
          <w:rFonts w:asciiTheme="minorHAnsi" w:hAnsiTheme="minorHAnsi" w:cstheme="minorHAnsi"/>
        </w:rPr>
      </w:pPr>
    </w:p>
    <w:p w14:paraId="5B606480" w14:textId="77777777" w:rsidR="00F87902" w:rsidRPr="008B05DA" w:rsidRDefault="00F87902" w:rsidP="008B05DA"/>
    <w:p w14:paraId="749EDA21" w14:textId="125AC12A" w:rsidR="00DC25E0" w:rsidRDefault="001454FC" w:rsidP="00DC25E0">
      <w:pPr>
        <w:pStyle w:val="Heading2"/>
      </w:pPr>
      <w:bookmarkStart w:id="9" w:name="_Toc131171702"/>
      <w:r>
        <w:t>d</w:t>
      </w:r>
      <w:r w:rsidR="00526154">
        <w:t>.</w:t>
      </w:r>
      <w:r w:rsidR="00AE0702">
        <w:t xml:space="preserve"> Calculate ‘r’ and hence the total resistance of the parallel cells.</w:t>
      </w:r>
      <w:bookmarkEnd w:id="9"/>
    </w:p>
    <w:p w14:paraId="2EF32F74" w14:textId="77777777" w:rsidR="00AE0702" w:rsidRDefault="00AE0702" w:rsidP="00AE0702"/>
    <w:p w14:paraId="6836F480" w14:textId="2170813A" w:rsidR="00AE0702" w:rsidRPr="00526154" w:rsidRDefault="00AE0702" w:rsidP="00BD48D1">
      <w:pPr>
        <w:spacing w:line="360" w:lineRule="auto"/>
        <w:rPr>
          <w:rFonts w:asciiTheme="minorHAnsi" w:hAnsiTheme="minorHAnsi" w:cstheme="minorHAnsi"/>
          <w:b/>
          <w:bCs/>
        </w:rPr>
      </w:pPr>
      <w:r w:rsidRPr="00526154">
        <w:rPr>
          <w:rFonts w:asciiTheme="minorHAnsi" w:hAnsiTheme="minorHAnsi" w:cstheme="minorHAnsi"/>
          <w:b/>
          <w:bCs/>
        </w:rPr>
        <w:t>What we know</w:t>
      </w:r>
    </w:p>
    <w:p w14:paraId="2F513E06" w14:textId="7AC4F3AD" w:rsidR="00AE0702" w:rsidRPr="00813DBB" w:rsidRDefault="00813DBB" w:rsidP="00813DBB">
      <w:pPr>
        <w:pStyle w:val="ListParagraph"/>
        <w:numPr>
          <w:ilvl w:val="0"/>
          <w:numId w:val="3"/>
        </w:numPr>
        <w:spacing w:line="360" w:lineRule="auto"/>
        <w:rPr>
          <w:rFonts w:asciiTheme="minorHAnsi" w:hAnsiTheme="minorHAnsi" w:cstheme="minorHAnsi"/>
        </w:rPr>
      </w:pPr>
      <w:r w:rsidRPr="00813DBB">
        <w:rPr>
          <w:rFonts w:asciiTheme="minorHAnsi" w:hAnsiTheme="minorHAnsi" w:cstheme="minorHAnsi"/>
        </w:rPr>
        <w:t>A</w:t>
      </w:r>
      <w:r w:rsidR="00AE0702" w:rsidRPr="00813DBB">
        <w:rPr>
          <w:rFonts w:asciiTheme="minorHAnsi" w:hAnsiTheme="minorHAnsi" w:cstheme="minorHAnsi"/>
        </w:rPr>
        <w:t xml:space="preserve">ll 4 cells are identical. </w:t>
      </w:r>
    </w:p>
    <w:p w14:paraId="6476E60C" w14:textId="5C44DEF6" w:rsidR="00AE0702" w:rsidRPr="00813DBB" w:rsidRDefault="00813DBB" w:rsidP="00813DBB">
      <w:pPr>
        <w:pStyle w:val="ListParagraph"/>
        <w:numPr>
          <w:ilvl w:val="0"/>
          <w:numId w:val="3"/>
        </w:numPr>
        <w:spacing w:line="360" w:lineRule="auto"/>
        <w:rPr>
          <w:rFonts w:asciiTheme="minorHAnsi" w:hAnsiTheme="minorHAnsi" w:cstheme="minorHAnsi"/>
        </w:rPr>
      </w:pPr>
      <w:r w:rsidRPr="00813DBB">
        <w:rPr>
          <w:rFonts w:asciiTheme="minorHAnsi" w:hAnsiTheme="minorHAnsi" w:cstheme="minorHAnsi"/>
        </w:rPr>
        <w:t>The</w:t>
      </w:r>
      <w:r w:rsidR="00AE0702" w:rsidRPr="00813DBB">
        <w:rPr>
          <w:rFonts w:asciiTheme="minorHAnsi" w:hAnsiTheme="minorHAnsi" w:cstheme="minorHAnsi"/>
        </w:rPr>
        <w:t xml:space="preserve"> potential difference across one of the cells is 2V.</w:t>
      </w:r>
    </w:p>
    <w:p w14:paraId="7BD3E6C1" w14:textId="611EF403" w:rsidR="00AE0702" w:rsidRPr="00813DBB" w:rsidRDefault="00813DBB" w:rsidP="00813DBB">
      <w:pPr>
        <w:pStyle w:val="ListParagraph"/>
        <w:numPr>
          <w:ilvl w:val="0"/>
          <w:numId w:val="3"/>
        </w:numPr>
        <w:spacing w:line="360" w:lineRule="auto"/>
        <w:rPr>
          <w:rFonts w:asciiTheme="minorHAnsi" w:hAnsiTheme="minorHAnsi" w:cstheme="minorHAnsi"/>
        </w:rPr>
      </w:pPr>
      <w:r w:rsidRPr="00813DBB">
        <w:rPr>
          <w:rFonts w:asciiTheme="minorHAnsi" w:hAnsiTheme="minorHAnsi" w:cstheme="minorHAnsi"/>
        </w:rPr>
        <w:t>The</w:t>
      </w:r>
      <w:r w:rsidR="00AE0702" w:rsidRPr="00813DBB">
        <w:rPr>
          <w:rFonts w:asciiTheme="minorHAnsi" w:hAnsiTheme="minorHAnsi" w:cstheme="minorHAnsi"/>
        </w:rPr>
        <w:t xml:space="preserve"> current is 0.5A and is split across 4 cells in parallel.</w:t>
      </w:r>
    </w:p>
    <w:p w14:paraId="54702179" w14:textId="77777777" w:rsidR="008B05DA" w:rsidRPr="00AE0702" w:rsidRDefault="008B05DA" w:rsidP="008B05DA"/>
    <w:p w14:paraId="17A26462" w14:textId="4BF1BC06" w:rsidR="00BD48D1" w:rsidRPr="00BD48D1" w:rsidRDefault="00AE0702" w:rsidP="00BD48D1">
      <w:pPr>
        <w:spacing w:line="360" w:lineRule="auto"/>
        <w:rPr>
          <w:rFonts w:asciiTheme="minorHAnsi" w:hAnsiTheme="minorHAnsi" w:cstheme="minorHAnsi"/>
          <w:b/>
          <w:bCs/>
          <w:u w:val="single"/>
        </w:rPr>
      </w:pPr>
      <w:r w:rsidRPr="00BD48D1">
        <w:rPr>
          <w:rFonts w:asciiTheme="minorHAnsi" w:hAnsiTheme="minorHAnsi" w:cstheme="minorHAnsi"/>
          <w:b/>
          <w:bCs/>
          <w:u w:val="single"/>
        </w:rPr>
        <w:t>Find resistance of ‘</w:t>
      </w:r>
      <w:proofErr w:type="gramStart"/>
      <w:r w:rsidRPr="00BD48D1">
        <w:rPr>
          <w:rFonts w:asciiTheme="minorHAnsi" w:hAnsiTheme="minorHAnsi" w:cstheme="minorHAnsi"/>
          <w:b/>
          <w:bCs/>
          <w:u w:val="single"/>
        </w:rPr>
        <w:t>r’</w:t>
      </w:r>
      <w:proofErr w:type="gramEnd"/>
    </w:p>
    <w:p w14:paraId="1F988358" w14:textId="2D814C2C" w:rsidR="00AE0702" w:rsidRPr="00BD48D1" w:rsidRDefault="00AE0702" w:rsidP="00BD48D1">
      <w:pPr>
        <w:spacing w:line="360" w:lineRule="auto"/>
        <w:rPr>
          <w:rFonts w:asciiTheme="minorHAnsi" w:hAnsiTheme="minorHAnsi" w:cstheme="minorHAnsi"/>
        </w:rPr>
      </w:pPr>
      <w:r w:rsidRPr="00BD48D1">
        <w:rPr>
          <w:rFonts w:asciiTheme="minorHAnsi" w:hAnsiTheme="minorHAnsi" w:cstheme="minorHAnsi"/>
        </w:rPr>
        <w:t>Find current over each cell: 0.5/4 = 0.125 A</w:t>
      </w:r>
    </w:p>
    <w:p w14:paraId="477E970B" w14:textId="734D76D3" w:rsidR="00AE0702" w:rsidRDefault="00AE0702" w:rsidP="00BD48D1">
      <w:pPr>
        <w:spacing w:line="360" w:lineRule="auto"/>
        <w:rPr>
          <w:rFonts w:asciiTheme="minorHAnsi" w:hAnsiTheme="minorHAnsi" w:cstheme="minorHAnsi"/>
        </w:rPr>
      </w:pPr>
      <w:r w:rsidRPr="00BD48D1">
        <w:rPr>
          <w:rFonts w:asciiTheme="minorHAnsi" w:hAnsiTheme="minorHAnsi" w:cstheme="minorHAnsi"/>
        </w:rPr>
        <w:t xml:space="preserve">Now find the resistance of each cell: </w:t>
      </w:r>
    </w:p>
    <w:p w14:paraId="43CAEDC6" w14:textId="77777777" w:rsidR="00265AF7" w:rsidRPr="00BD48D1" w:rsidRDefault="00265AF7" w:rsidP="00BD48D1">
      <w:pPr>
        <w:spacing w:line="360" w:lineRule="auto"/>
        <w:rPr>
          <w:rFonts w:asciiTheme="minorHAnsi" w:hAnsiTheme="minorHAnsi" w:cstheme="minorHAnsi"/>
        </w:rPr>
      </w:pPr>
    </w:p>
    <w:p w14:paraId="59F2244F" w14:textId="39EB86CD" w:rsidR="00AE0702" w:rsidRPr="00BD48D1" w:rsidRDefault="00AE0702" w:rsidP="00BD48D1">
      <w:pPr>
        <w:spacing w:line="360" w:lineRule="auto"/>
        <w:rPr>
          <w:rFonts w:asciiTheme="minorHAnsi" w:eastAsiaTheme="minorEastAsia" w:hAnsiTheme="minorHAnsi" w:cstheme="minorHAnsi"/>
        </w:rPr>
      </w:pPr>
      <m:oMath>
        <m:r>
          <w:rPr>
            <w:rFonts w:ascii="Cambria Math" w:eastAsiaTheme="minorEastAsia" w:hAnsi="Cambria Math" w:cstheme="minorHAnsi"/>
          </w:rPr>
          <m:t xml:space="preserve">R= </m:t>
        </m:r>
        <m:f>
          <m:fPr>
            <m:ctrlPr>
              <w:rPr>
                <w:rFonts w:ascii="Cambria Math" w:eastAsiaTheme="minorEastAsia" w:hAnsi="Cambria Math" w:cstheme="minorHAnsi"/>
                <w:i/>
              </w:rPr>
            </m:ctrlPr>
          </m:fPr>
          <m:num>
            <m:r>
              <w:rPr>
                <w:rFonts w:ascii="Cambria Math" w:eastAsiaTheme="minorEastAsia" w:hAnsi="Cambria Math" w:cstheme="minorHAnsi"/>
              </w:rPr>
              <m:t>V</m:t>
            </m:r>
          </m:num>
          <m:den>
            <m:r>
              <w:rPr>
                <w:rFonts w:ascii="Cambria Math" w:eastAsiaTheme="minorEastAsia" w:hAnsi="Cambria Math" w:cstheme="minorHAnsi"/>
              </w:rPr>
              <m:t>I</m:t>
            </m:r>
          </m:den>
        </m:f>
      </m:oMath>
      <w:r w:rsidRPr="00BD48D1">
        <w:rPr>
          <w:rFonts w:asciiTheme="minorHAnsi" w:eastAsiaTheme="minorEastAsia" w:hAnsiTheme="minorHAnsi" w:cstheme="minorHAnsi"/>
        </w:rPr>
        <w:t xml:space="preserve">  = </w:t>
      </w:r>
      <m:oMath>
        <m:f>
          <m:fPr>
            <m:ctrlPr>
              <w:rPr>
                <w:rFonts w:ascii="Cambria Math" w:eastAsiaTheme="minorEastAsia" w:hAnsi="Cambria Math" w:cstheme="minorHAnsi"/>
                <w:i/>
              </w:rPr>
            </m:ctrlPr>
          </m:fPr>
          <m:num>
            <m:r>
              <w:rPr>
                <w:rFonts w:ascii="Cambria Math" w:eastAsiaTheme="minorEastAsia" w:hAnsi="Cambria Math" w:cstheme="minorHAnsi"/>
              </w:rPr>
              <m:t>2</m:t>
            </m:r>
          </m:num>
          <m:den>
            <m:r>
              <w:rPr>
                <w:rFonts w:ascii="Cambria Math" w:eastAsiaTheme="minorEastAsia" w:hAnsi="Cambria Math" w:cstheme="minorHAnsi"/>
              </w:rPr>
              <m:t>0.125</m:t>
            </m:r>
          </m:den>
        </m:f>
        <m:r>
          <w:rPr>
            <w:rFonts w:ascii="Cambria Math" w:eastAsiaTheme="minorEastAsia" w:hAnsi="Cambria Math" w:cstheme="minorHAnsi"/>
          </w:rPr>
          <m:t>=</m:t>
        </m:r>
        <m:r>
          <m:rPr>
            <m:sty m:val="bi"/>
          </m:rPr>
          <w:rPr>
            <w:rFonts w:ascii="Cambria Math" w:eastAsiaTheme="minorEastAsia" w:hAnsi="Cambria Math" w:cstheme="minorHAnsi"/>
            <w:highlight w:val="green"/>
          </w:rPr>
          <m:t xml:space="preserve">16 </m:t>
        </m:r>
        <m:r>
          <m:rPr>
            <m:sty m:val="b"/>
          </m:rPr>
          <w:rPr>
            <w:rFonts w:ascii="Cambria Math" w:eastAsiaTheme="minorEastAsia" w:hAnsi="Cambria Math" w:cstheme="minorHAnsi"/>
            <w:highlight w:val="green"/>
          </w:rPr>
          <m:t>Ω</m:t>
        </m:r>
      </m:oMath>
    </w:p>
    <w:p w14:paraId="3F0D11AF" w14:textId="77777777" w:rsidR="00AE0702" w:rsidRPr="00AE0702" w:rsidRDefault="00AE0702" w:rsidP="008B05DA">
      <w:pPr>
        <w:rPr>
          <w:rFonts w:eastAsiaTheme="minorEastAsia"/>
        </w:rPr>
      </w:pPr>
    </w:p>
    <w:p w14:paraId="69E95D3F" w14:textId="2D2267F5" w:rsidR="00AE0702" w:rsidRDefault="00AE0702" w:rsidP="00BD48D1">
      <w:pPr>
        <w:spacing w:line="360" w:lineRule="auto"/>
        <w:rPr>
          <w:rFonts w:asciiTheme="minorHAnsi" w:eastAsiaTheme="minorEastAsia" w:hAnsiTheme="minorHAnsi" w:cstheme="minorHAnsi"/>
          <w:b/>
          <w:bCs/>
          <w:u w:val="single"/>
        </w:rPr>
      </w:pPr>
      <w:r w:rsidRPr="00BD48D1">
        <w:rPr>
          <w:rFonts w:asciiTheme="minorHAnsi" w:eastAsiaTheme="minorEastAsia" w:hAnsiTheme="minorHAnsi" w:cstheme="minorHAnsi"/>
          <w:b/>
          <w:bCs/>
          <w:u w:val="single"/>
        </w:rPr>
        <w:t xml:space="preserve">Find total resistance of 4 parallel </w:t>
      </w:r>
      <w:r w:rsidR="00BD48D1" w:rsidRPr="00BD48D1">
        <w:rPr>
          <w:rFonts w:asciiTheme="minorHAnsi" w:eastAsiaTheme="minorEastAsia" w:hAnsiTheme="minorHAnsi" w:cstheme="minorHAnsi"/>
          <w:b/>
          <w:bCs/>
          <w:u w:val="single"/>
        </w:rPr>
        <w:t>cells.</w:t>
      </w:r>
    </w:p>
    <w:p w14:paraId="78DE83D4" w14:textId="77777777" w:rsidR="00265AF7" w:rsidRDefault="00265AF7" w:rsidP="00BD48D1">
      <w:pPr>
        <w:spacing w:line="360" w:lineRule="auto"/>
        <w:rPr>
          <w:rFonts w:asciiTheme="minorHAnsi" w:eastAsiaTheme="minorEastAsia" w:hAnsiTheme="minorHAnsi" w:cstheme="minorHAnsi"/>
        </w:rPr>
      </w:pPr>
    </w:p>
    <w:p w14:paraId="26462D26" w14:textId="56398CE1" w:rsidR="00265AF7" w:rsidRPr="00265AF7" w:rsidRDefault="00265AF7" w:rsidP="00BD48D1">
      <w:pPr>
        <w:spacing w:line="360" w:lineRule="auto"/>
        <w:rPr>
          <w:rFonts w:asciiTheme="minorHAnsi" w:eastAsiaTheme="minorEastAsia" w:hAnsiTheme="minorHAnsi" w:cstheme="minorHAnsi"/>
        </w:rPr>
      </w:pPr>
      <w:r w:rsidRPr="00265AF7">
        <w:rPr>
          <w:rFonts w:asciiTheme="minorHAnsi" w:eastAsiaTheme="minorEastAsia" w:hAnsiTheme="minorHAnsi" w:cstheme="minorHAnsi"/>
        </w:rPr>
        <w:t>Total resistance in parallel is calculated using:</w:t>
      </w:r>
    </w:p>
    <w:p w14:paraId="04CF4EAE" w14:textId="59B5D7AE" w:rsidR="00AE0702" w:rsidRDefault="00000000" w:rsidP="00AE0702">
      <w:pPr>
        <w:rPr>
          <w:rFonts w:eastAsiaTheme="minorEastAsia"/>
        </w:rPr>
      </w:pPr>
      <m:oMath>
        <m:sSub>
          <m:sSubPr>
            <m:ctrlPr>
              <w:rPr>
                <w:rFonts w:ascii="Cambria Math" w:hAnsi="Cambria Math"/>
                <w:i/>
              </w:rPr>
            </m:ctrlPr>
          </m:sSubPr>
          <m:e>
            <m:r>
              <w:rPr>
                <w:rFonts w:ascii="Cambria Math" w:hAnsi="Cambria Math"/>
              </w:rPr>
              <m:t>R</m:t>
            </m:r>
          </m:e>
          <m:sub>
            <m:r>
              <w:rPr>
                <w:rFonts w:ascii="Cambria Math" w:hAnsi="Cambria Math"/>
              </w:rPr>
              <m:t>T</m:t>
            </m:r>
          </m:sub>
        </m:sSub>
        <m:r>
          <w:rPr>
            <w:rFonts w:ascii="Cambria Math" w:hAnsi="Cambria Math"/>
          </w:rPr>
          <m:t xml:space="preserve">= </m:t>
        </m:r>
        <m:f>
          <m:fPr>
            <m:ctrlPr>
              <w:rPr>
                <w:rFonts w:ascii="Cambria Math" w:hAnsi="Cambria Math"/>
                <w:i/>
              </w:rPr>
            </m:ctrlPr>
          </m:fPr>
          <m:num>
            <m:r>
              <w:rPr>
                <w:rFonts w:ascii="Cambria Math" w:hAnsi="Cambria Math"/>
              </w:rPr>
              <m:t>1</m:t>
            </m:r>
          </m:num>
          <m:den>
            <m:f>
              <m:fPr>
                <m:ctrlPr>
                  <w:rPr>
                    <w:rFonts w:ascii="Cambria Math" w:hAnsi="Cambria Math"/>
                    <w:i/>
                  </w:rPr>
                </m:ctrlPr>
              </m:fPr>
              <m:num>
                <m:r>
                  <w:rPr>
                    <w:rFonts w:ascii="Cambria Math" w:hAnsi="Cambria Math"/>
                  </w:rPr>
                  <m:t>1</m:t>
                </m:r>
              </m:num>
              <m:den>
                <m:sSub>
                  <m:sSubPr>
                    <m:ctrlPr>
                      <w:rPr>
                        <w:rFonts w:ascii="Cambria Math" w:hAnsi="Cambria Math"/>
                        <w:i/>
                      </w:rPr>
                    </m:ctrlPr>
                  </m:sSubPr>
                  <m:e>
                    <m:r>
                      <w:rPr>
                        <w:rFonts w:ascii="Cambria Math" w:hAnsi="Cambria Math"/>
                      </w:rPr>
                      <m:t>r</m:t>
                    </m:r>
                  </m:e>
                  <m:sub>
                    <m:r>
                      <w:rPr>
                        <w:rFonts w:ascii="Cambria Math" w:hAnsi="Cambria Math"/>
                      </w:rPr>
                      <m:t>1</m:t>
                    </m:r>
                  </m:sub>
                </m:sSub>
              </m:den>
            </m:f>
            <m:r>
              <w:rPr>
                <w:rFonts w:ascii="Cambria Math" w:hAnsi="Cambria Math"/>
              </w:rPr>
              <m:t xml:space="preserve">+ </m:t>
            </m:r>
            <m:f>
              <m:fPr>
                <m:ctrlPr>
                  <w:rPr>
                    <w:rFonts w:ascii="Cambria Math" w:hAnsi="Cambria Math"/>
                    <w:i/>
                  </w:rPr>
                </m:ctrlPr>
              </m:fPr>
              <m:num>
                <m:r>
                  <w:rPr>
                    <w:rFonts w:ascii="Cambria Math" w:hAnsi="Cambria Math"/>
                  </w:rPr>
                  <m:t>1</m:t>
                </m:r>
              </m:num>
              <m:den>
                <m:sSub>
                  <m:sSubPr>
                    <m:ctrlPr>
                      <w:rPr>
                        <w:rFonts w:ascii="Cambria Math" w:hAnsi="Cambria Math"/>
                        <w:i/>
                      </w:rPr>
                    </m:ctrlPr>
                  </m:sSubPr>
                  <m:e>
                    <m:r>
                      <w:rPr>
                        <w:rFonts w:ascii="Cambria Math" w:hAnsi="Cambria Math"/>
                      </w:rPr>
                      <m:t>r</m:t>
                    </m:r>
                  </m:e>
                  <m:sub>
                    <m:r>
                      <w:rPr>
                        <w:rFonts w:ascii="Cambria Math" w:hAnsi="Cambria Math"/>
                      </w:rPr>
                      <m:t>2</m:t>
                    </m:r>
                  </m:sub>
                </m:sSub>
              </m:den>
            </m:f>
            <m:r>
              <w:rPr>
                <w:rFonts w:ascii="Cambria Math" w:hAnsi="Cambria Math"/>
              </w:rPr>
              <m:t xml:space="preserve">+ </m:t>
            </m:r>
            <m:f>
              <m:fPr>
                <m:ctrlPr>
                  <w:rPr>
                    <w:rFonts w:ascii="Cambria Math" w:hAnsi="Cambria Math"/>
                    <w:i/>
                  </w:rPr>
                </m:ctrlPr>
              </m:fPr>
              <m:num>
                <m:r>
                  <w:rPr>
                    <w:rFonts w:ascii="Cambria Math" w:hAnsi="Cambria Math"/>
                  </w:rPr>
                  <m:t>1</m:t>
                </m:r>
              </m:num>
              <m:den>
                <m:sSub>
                  <m:sSubPr>
                    <m:ctrlPr>
                      <w:rPr>
                        <w:rFonts w:ascii="Cambria Math" w:hAnsi="Cambria Math"/>
                        <w:i/>
                      </w:rPr>
                    </m:ctrlPr>
                  </m:sSubPr>
                  <m:e>
                    <m:r>
                      <w:rPr>
                        <w:rFonts w:ascii="Cambria Math" w:hAnsi="Cambria Math"/>
                      </w:rPr>
                      <m:t>r</m:t>
                    </m:r>
                  </m:e>
                  <m:sub>
                    <m:r>
                      <w:rPr>
                        <w:rFonts w:ascii="Cambria Math" w:hAnsi="Cambria Math"/>
                      </w:rPr>
                      <m:t>3</m:t>
                    </m:r>
                  </m:sub>
                </m:sSub>
                <m:r>
                  <w:rPr>
                    <w:rFonts w:ascii="Cambria Math" w:hAnsi="Cambria Math"/>
                  </w:rPr>
                  <m:t xml:space="preserve"> </m:t>
                </m:r>
              </m:den>
            </m:f>
            <m:r>
              <w:rPr>
                <w:rFonts w:ascii="Cambria Math" w:hAnsi="Cambria Math"/>
              </w:rPr>
              <m:t>+</m:t>
            </m:r>
            <m:f>
              <m:fPr>
                <m:ctrlPr>
                  <w:rPr>
                    <w:rFonts w:ascii="Cambria Math" w:hAnsi="Cambria Math"/>
                    <w:i/>
                  </w:rPr>
                </m:ctrlPr>
              </m:fPr>
              <m:num>
                <m:r>
                  <w:rPr>
                    <w:rFonts w:ascii="Cambria Math" w:hAnsi="Cambria Math"/>
                  </w:rPr>
                  <m:t>1</m:t>
                </m:r>
              </m:num>
              <m:den>
                <m:sSub>
                  <m:sSubPr>
                    <m:ctrlPr>
                      <w:rPr>
                        <w:rFonts w:ascii="Cambria Math" w:hAnsi="Cambria Math"/>
                        <w:i/>
                      </w:rPr>
                    </m:ctrlPr>
                  </m:sSubPr>
                  <m:e>
                    <m:r>
                      <w:rPr>
                        <w:rFonts w:ascii="Cambria Math" w:hAnsi="Cambria Math"/>
                      </w:rPr>
                      <m:t>r</m:t>
                    </m:r>
                  </m:e>
                  <m:sub>
                    <m:r>
                      <w:rPr>
                        <w:rFonts w:ascii="Cambria Math" w:hAnsi="Cambria Math"/>
                      </w:rPr>
                      <m:t>4</m:t>
                    </m:r>
                  </m:sub>
                </m:sSub>
              </m:den>
            </m:f>
          </m:den>
        </m:f>
      </m:oMath>
      <w:r w:rsidR="00AE0702" w:rsidRPr="00E534E7">
        <w:rPr>
          <w:rFonts w:eastAsiaTheme="minorEastAsia"/>
        </w:rPr>
        <w:t xml:space="preserve">  </w:t>
      </w:r>
    </w:p>
    <w:p w14:paraId="24242654" w14:textId="77777777" w:rsidR="00BA1F89" w:rsidRDefault="00BA1F89" w:rsidP="00AE0702">
      <w:pPr>
        <w:rPr>
          <w:rFonts w:eastAsiaTheme="minorEastAsia"/>
        </w:rPr>
      </w:pPr>
    </w:p>
    <w:p w14:paraId="087BB3AF" w14:textId="4BC52156" w:rsidR="00265AF7" w:rsidRPr="00265AF7" w:rsidRDefault="00265AF7" w:rsidP="00AE0702">
      <w:pPr>
        <w:rPr>
          <w:rFonts w:asciiTheme="minorHAnsi" w:eastAsiaTheme="minorEastAsia" w:hAnsiTheme="minorHAnsi" w:cstheme="minorHAnsi"/>
        </w:rPr>
      </w:pPr>
      <w:r w:rsidRPr="00265AF7">
        <w:rPr>
          <w:rFonts w:asciiTheme="minorHAnsi" w:eastAsiaTheme="minorEastAsia" w:hAnsiTheme="minorHAnsi" w:cstheme="minorHAnsi"/>
        </w:rPr>
        <w:t>Therefore</w:t>
      </w:r>
      <w:r>
        <w:rPr>
          <w:rFonts w:asciiTheme="minorHAnsi" w:eastAsiaTheme="minorEastAsia" w:hAnsiTheme="minorHAnsi" w:cstheme="minorHAnsi"/>
        </w:rPr>
        <w:t>:</w:t>
      </w:r>
    </w:p>
    <w:p w14:paraId="20A7E5ED" w14:textId="77777777" w:rsidR="00BA1F89" w:rsidRPr="00E534E7" w:rsidRDefault="00BA1F89" w:rsidP="00AE0702">
      <w:pPr>
        <w:rPr>
          <w:rFonts w:eastAsiaTheme="minorEastAsia"/>
        </w:rPr>
      </w:pPr>
    </w:p>
    <w:p w14:paraId="200A2C59" w14:textId="12B4799C" w:rsidR="00AE0702" w:rsidRDefault="00000000" w:rsidP="00AE0702">
      <w:pPr>
        <w:rPr>
          <w:rFonts w:eastAsiaTheme="minorEastAsia"/>
        </w:rPr>
      </w:pPr>
      <m:oMath>
        <m:sSub>
          <m:sSubPr>
            <m:ctrlPr>
              <w:rPr>
                <w:rFonts w:ascii="Cambria Math" w:hAnsi="Cambria Math"/>
                <w:i/>
              </w:rPr>
            </m:ctrlPr>
          </m:sSubPr>
          <m:e>
            <m:r>
              <w:rPr>
                <w:rFonts w:ascii="Cambria Math" w:hAnsi="Cambria Math"/>
              </w:rPr>
              <m:t>R</m:t>
            </m:r>
          </m:e>
          <m:sub>
            <m:r>
              <w:rPr>
                <w:rFonts w:ascii="Cambria Math" w:hAnsi="Cambria Math"/>
              </w:rPr>
              <m:t>T</m:t>
            </m:r>
          </m:sub>
        </m:sSub>
        <m:r>
          <w:rPr>
            <w:rFonts w:ascii="Cambria Math" w:hAnsi="Cambria Math"/>
          </w:rPr>
          <m:t xml:space="preserve">= </m:t>
        </m:r>
        <m:f>
          <m:fPr>
            <m:ctrlPr>
              <w:rPr>
                <w:rFonts w:ascii="Cambria Math" w:hAnsi="Cambria Math"/>
                <w:i/>
              </w:rPr>
            </m:ctrlPr>
          </m:fPr>
          <m:num>
            <m:r>
              <w:rPr>
                <w:rFonts w:ascii="Cambria Math" w:hAnsi="Cambria Math"/>
              </w:rPr>
              <m:t>1</m:t>
            </m:r>
          </m:num>
          <m:den>
            <m:f>
              <m:fPr>
                <m:ctrlPr>
                  <w:rPr>
                    <w:rFonts w:ascii="Cambria Math" w:hAnsi="Cambria Math"/>
                    <w:i/>
                  </w:rPr>
                </m:ctrlPr>
              </m:fPr>
              <m:num>
                <m:r>
                  <w:rPr>
                    <w:rFonts w:ascii="Cambria Math" w:hAnsi="Cambria Math"/>
                  </w:rPr>
                  <m:t>1</m:t>
                </m:r>
              </m:num>
              <m:den>
                <m:r>
                  <w:rPr>
                    <w:rFonts w:ascii="Cambria Math" w:hAnsi="Cambria Math"/>
                  </w:rPr>
                  <m:t>16</m:t>
                </m:r>
              </m:den>
            </m:f>
            <m:r>
              <w:rPr>
                <w:rFonts w:ascii="Cambria Math" w:hAnsi="Cambria Math"/>
              </w:rPr>
              <m:t xml:space="preserve">+ </m:t>
            </m:r>
            <m:f>
              <m:fPr>
                <m:ctrlPr>
                  <w:rPr>
                    <w:rFonts w:ascii="Cambria Math" w:hAnsi="Cambria Math"/>
                    <w:i/>
                  </w:rPr>
                </m:ctrlPr>
              </m:fPr>
              <m:num>
                <m:r>
                  <w:rPr>
                    <w:rFonts w:ascii="Cambria Math" w:hAnsi="Cambria Math"/>
                  </w:rPr>
                  <m:t>1</m:t>
                </m:r>
              </m:num>
              <m:den>
                <m:r>
                  <w:rPr>
                    <w:rFonts w:ascii="Cambria Math" w:hAnsi="Cambria Math"/>
                  </w:rPr>
                  <m:t>16</m:t>
                </m:r>
              </m:den>
            </m:f>
            <m:r>
              <w:rPr>
                <w:rFonts w:ascii="Cambria Math" w:hAnsi="Cambria Math"/>
              </w:rPr>
              <m:t xml:space="preserve">+ </m:t>
            </m:r>
            <m:f>
              <m:fPr>
                <m:ctrlPr>
                  <w:rPr>
                    <w:rFonts w:ascii="Cambria Math" w:hAnsi="Cambria Math"/>
                    <w:i/>
                  </w:rPr>
                </m:ctrlPr>
              </m:fPr>
              <m:num>
                <m:r>
                  <w:rPr>
                    <w:rFonts w:ascii="Cambria Math" w:hAnsi="Cambria Math"/>
                  </w:rPr>
                  <m:t>1</m:t>
                </m:r>
              </m:num>
              <m:den>
                <m:r>
                  <w:rPr>
                    <w:rFonts w:ascii="Cambria Math" w:hAnsi="Cambria Math"/>
                  </w:rPr>
                  <m:t>16</m:t>
                </m:r>
              </m:den>
            </m:f>
            <m:r>
              <w:rPr>
                <w:rFonts w:ascii="Cambria Math" w:hAnsi="Cambria Math"/>
              </w:rPr>
              <m:t>+</m:t>
            </m:r>
            <m:f>
              <m:fPr>
                <m:ctrlPr>
                  <w:rPr>
                    <w:rFonts w:ascii="Cambria Math" w:hAnsi="Cambria Math"/>
                    <w:i/>
                  </w:rPr>
                </m:ctrlPr>
              </m:fPr>
              <m:num>
                <m:r>
                  <w:rPr>
                    <w:rFonts w:ascii="Cambria Math" w:hAnsi="Cambria Math"/>
                  </w:rPr>
                  <m:t>1</m:t>
                </m:r>
              </m:num>
              <m:den>
                <m:r>
                  <w:rPr>
                    <w:rFonts w:ascii="Cambria Math" w:hAnsi="Cambria Math"/>
                  </w:rPr>
                  <m:t>16</m:t>
                </m:r>
              </m:den>
            </m:f>
          </m:den>
        </m:f>
      </m:oMath>
      <w:r w:rsidR="00AE0702" w:rsidRPr="00E534E7">
        <w:rPr>
          <w:rFonts w:eastAsiaTheme="minorEastAsia"/>
        </w:rPr>
        <w:t xml:space="preserve">  </w:t>
      </w:r>
      <w:r w:rsidR="00AE0702">
        <w:rPr>
          <w:rFonts w:eastAsiaTheme="minorEastAsia"/>
        </w:rPr>
        <w:t xml:space="preserve">= </w:t>
      </w:r>
      <w:r w:rsidR="00BA1F89">
        <w:rPr>
          <w:rFonts w:eastAsiaTheme="minorEastAsia"/>
          <w:b/>
          <w:bCs/>
          <w:highlight w:val="green"/>
          <w:u w:val="single"/>
        </w:rPr>
        <w:t>4</w:t>
      </w:r>
      <w:r w:rsidR="00AE0702" w:rsidRPr="00FE170D">
        <w:rPr>
          <w:rFonts w:eastAsiaTheme="minorEastAsia"/>
          <w:b/>
          <w:bCs/>
          <w:highlight w:val="green"/>
          <w:u w:val="single"/>
        </w:rPr>
        <w:t xml:space="preserve"> </w:t>
      </w:r>
      <m:oMath>
        <m:r>
          <m:rPr>
            <m:sty m:val="b"/>
          </m:rPr>
          <w:rPr>
            <w:rFonts w:ascii="Cambria Math" w:eastAsiaTheme="minorEastAsia" w:hAnsi="Cambria Math"/>
            <w:highlight w:val="green"/>
            <w:u w:val="single"/>
          </w:rPr>
          <m:t>Ω</m:t>
        </m:r>
      </m:oMath>
    </w:p>
    <w:p w14:paraId="7B987040" w14:textId="77777777" w:rsidR="00AE0702" w:rsidRDefault="00AE0702" w:rsidP="00AE0702">
      <w:pPr>
        <w:rPr>
          <w:rFonts w:eastAsiaTheme="minorEastAsia"/>
        </w:rPr>
      </w:pPr>
    </w:p>
    <w:p w14:paraId="0CFDC492" w14:textId="77777777" w:rsidR="004A6E3E" w:rsidRDefault="004A6E3E" w:rsidP="008B05DA">
      <w:pPr>
        <w:rPr>
          <w:rFonts w:eastAsiaTheme="minorEastAsia"/>
        </w:rPr>
      </w:pPr>
    </w:p>
    <w:p w14:paraId="628F96A1" w14:textId="77777777" w:rsidR="004A6E3E" w:rsidRDefault="004A6E3E" w:rsidP="008B05DA">
      <w:pPr>
        <w:rPr>
          <w:rFonts w:eastAsiaTheme="minorEastAsia"/>
        </w:rPr>
      </w:pPr>
    </w:p>
    <w:p w14:paraId="56818942" w14:textId="77777777" w:rsidR="00AE0702" w:rsidRPr="008B05DA" w:rsidRDefault="00AE0702" w:rsidP="008B05DA"/>
    <w:p w14:paraId="0D2309BF" w14:textId="171F98A1" w:rsidR="00DC25E0" w:rsidRDefault="001454FC" w:rsidP="00DC25E0">
      <w:pPr>
        <w:pStyle w:val="Heading2"/>
      </w:pPr>
      <w:bookmarkStart w:id="10" w:name="_Toc131171703"/>
      <w:r>
        <w:t>e</w:t>
      </w:r>
      <w:r w:rsidR="00AE0702">
        <w:t xml:space="preserve">. Calculate voltage drop across </w:t>
      </w:r>
      <w:proofErr w:type="gramStart"/>
      <w:r w:rsidR="00AE0702">
        <w:t>F</w:t>
      </w:r>
      <w:bookmarkEnd w:id="10"/>
      <w:proofErr w:type="gramEnd"/>
    </w:p>
    <w:p w14:paraId="3A128D33" w14:textId="77777777" w:rsidR="00C61F4E" w:rsidRDefault="00C61F4E" w:rsidP="00C61F4E"/>
    <w:p w14:paraId="789CF1D2" w14:textId="07AC0F12" w:rsidR="00C61F4E" w:rsidRPr="00324E49" w:rsidRDefault="00C61F4E" w:rsidP="00324E49">
      <w:pPr>
        <w:spacing w:line="360" w:lineRule="auto"/>
        <w:rPr>
          <w:rFonts w:asciiTheme="minorHAnsi" w:eastAsiaTheme="minorEastAsia" w:hAnsiTheme="minorHAnsi" w:cstheme="minorHAnsi"/>
        </w:rPr>
      </w:pPr>
      <w:r w:rsidRPr="00324E49">
        <w:rPr>
          <w:rFonts w:asciiTheme="minorHAnsi" w:hAnsiTheme="minorHAnsi" w:cstheme="minorHAnsi"/>
        </w:rPr>
        <w:t>We know the resistance of F is 6</w:t>
      </w:r>
      <m:oMath>
        <m:r>
          <m:rPr>
            <m:sty m:val="p"/>
          </m:rPr>
          <w:rPr>
            <w:rFonts w:ascii="Cambria Math" w:hAnsi="Cambria Math" w:cstheme="minorHAnsi"/>
          </w:rPr>
          <m:t>Ω</m:t>
        </m:r>
      </m:oMath>
      <w:r w:rsidRPr="00324E49">
        <w:rPr>
          <w:rFonts w:asciiTheme="minorHAnsi" w:eastAsiaTheme="minorEastAsia" w:hAnsiTheme="minorHAnsi" w:cstheme="minorHAnsi"/>
        </w:rPr>
        <w:t xml:space="preserve"> and the current is 0.5A.</w:t>
      </w:r>
    </w:p>
    <w:p w14:paraId="47314926" w14:textId="2E992ADA" w:rsidR="00265AF7" w:rsidRDefault="00C61F4E" w:rsidP="004A6E3E">
      <w:pPr>
        <w:spacing w:line="360" w:lineRule="auto"/>
        <w:rPr>
          <w:rFonts w:asciiTheme="minorHAnsi" w:eastAsiaTheme="minorEastAsia" w:hAnsiTheme="minorHAnsi" w:cstheme="minorHAnsi"/>
        </w:rPr>
      </w:pPr>
      <w:r w:rsidRPr="00324E49">
        <w:rPr>
          <w:rFonts w:asciiTheme="minorHAnsi" w:eastAsiaTheme="minorEastAsia" w:hAnsiTheme="minorHAnsi" w:cstheme="minorHAnsi"/>
        </w:rPr>
        <w:t>Therefore, the voltage drop is</w:t>
      </w:r>
      <w:r w:rsidR="00265AF7">
        <w:rPr>
          <w:rFonts w:asciiTheme="minorHAnsi" w:eastAsiaTheme="minorEastAsia" w:hAnsiTheme="minorHAnsi" w:cstheme="minorHAnsi"/>
        </w:rPr>
        <w:t xml:space="preserve"> calculated as:</w:t>
      </w:r>
    </w:p>
    <w:p w14:paraId="72A24A06" w14:textId="77777777" w:rsidR="00265AF7" w:rsidRDefault="00265AF7" w:rsidP="004A6E3E">
      <w:pPr>
        <w:spacing w:line="360" w:lineRule="auto"/>
        <w:rPr>
          <w:rFonts w:asciiTheme="minorHAnsi" w:eastAsiaTheme="minorEastAsia" w:hAnsiTheme="minorHAnsi" w:cstheme="minorHAnsi"/>
        </w:rPr>
      </w:pPr>
    </w:p>
    <w:p w14:paraId="1A8B1A57" w14:textId="48D01AD5" w:rsidR="00BD48D1" w:rsidRPr="004A6E3E" w:rsidRDefault="00C61F4E" w:rsidP="004A6E3E">
      <w:pPr>
        <w:spacing w:line="360" w:lineRule="auto"/>
        <w:rPr>
          <w:rFonts w:asciiTheme="minorHAnsi" w:hAnsiTheme="minorHAnsi" w:cstheme="minorHAnsi"/>
        </w:rPr>
      </w:pPr>
      <w:r w:rsidRPr="00324E49">
        <w:rPr>
          <w:rFonts w:asciiTheme="minorHAnsi" w:eastAsiaTheme="minorEastAsia" w:hAnsiTheme="minorHAnsi" w:cstheme="minorHAnsi"/>
        </w:rPr>
        <w:t xml:space="preserve"> V=IR = 0.5 x 6 = </w:t>
      </w:r>
      <w:r w:rsidRPr="004A6E3E">
        <w:rPr>
          <w:rFonts w:asciiTheme="minorHAnsi" w:eastAsiaTheme="minorEastAsia" w:hAnsiTheme="minorHAnsi" w:cstheme="minorHAnsi"/>
          <w:b/>
          <w:bCs/>
          <w:highlight w:val="green"/>
          <w:u w:val="single"/>
        </w:rPr>
        <w:t>3</w:t>
      </w:r>
      <w:r w:rsidR="004A6E3E" w:rsidRPr="004A6E3E">
        <w:rPr>
          <w:rFonts w:asciiTheme="minorHAnsi" w:eastAsiaTheme="minorEastAsia" w:hAnsiTheme="minorHAnsi" w:cstheme="minorHAnsi"/>
          <w:b/>
          <w:bCs/>
          <w:highlight w:val="green"/>
          <w:u w:val="single"/>
        </w:rPr>
        <w:t>V</w:t>
      </w:r>
    </w:p>
    <w:p w14:paraId="267B9874" w14:textId="77777777" w:rsidR="00BD48D1" w:rsidRDefault="00BD48D1" w:rsidP="008B05DA"/>
    <w:p w14:paraId="3D48CE0E" w14:textId="77777777" w:rsidR="00265AF7" w:rsidRDefault="00265AF7" w:rsidP="008B05DA"/>
    <w:p w14:paraId="348B4325" w14:textId="77777777" w:rsidR="00265AF7" w:rsidRDefault="00265AF7" w:rsidP="008B05DA"/>
    <w:p w14:paraId="3AC3C5A1" w14:textId="77777777" w:rsidR="00265AF7" w:rsidRDefault="00265AF7" w:rsidP="008B05DA"/>
    <w:p w14:paraId="4400AF35" w14:textId="77777777" w:rsidR="00BD48D1" w:rsidRPr="008B05DA" w:rsidRDefault="00BD48D1" w:rsidP="008B05DA"/>
    <w:p w14:paraId="14398B47" w14:textId="560365A9" w:rsidR="00DC25E0" w:rsidRDefault="00B0072D" w:rsidP="00DC25E0">
      <w:pPr>
        <w:pStyle w:val="Heading2"/>
      </w:pPr>
      <w:bookmarkStart w:id="11" w:name="_Toc131171704"/>
      <w:r>
        <w:lastRenderedPageBreak/>
        <w:t>f</w:t>
      </w:r>
      <w:r w:rsidR="00FE170D">
        <w:t>.</w:t>
      </w:r>
      <w:r w:rsidR="00ED1A69">
        <w:t xml:space="preserve"> Calculate total resistance of circuit.</w:t>
      </w:r>
      <w:bookmarkEnd w:id="11"/>
    </w:p>
    <w:p w14:paraId="7823D33E" w14:textId="53CE9F7F" w:rsidR="001A040F" w:rsidRDefault="001A040F" w:rsidP="00324E49">
      <w:pPr>
        <w:spacing w:line="360" w:lineRule="auto"/>
        <w:rPr>
          <w:rFonts w:asciiTheme="minorHAnsi" w:hAnsiTheme="minorHAnsi" w:cstheme="minorHAnsi"/>
        </w:rPr>
      </w:pPr>
    </w:p>
    <w:p w14:paraId="2268BE90" w14:textId="55DF4784" w:rsidR="00F27B45" w:rsidRDefault="00F27B45" w:rsidP="00F27B45">
      <w:pPr>
        <w:pStyle w:val="Caption"/>
        <w:keepNext/>
      </w:pPr>
      <w:bookmarkStart w:id="12" w:name="_Toc131171662"/>
      <w:r>
        <w:t xml:space="preserve">Table </w:t>
      </w:r>
      <w:r>
        <w:fldChar w:fldCharType="begin"/>
      </w:r>
      <w:r>
        <w:instrText xml:space="preserve"> SEQ Table \* ARABIC </w:instrText>
      </w:r>
      <w:r>
        <w:fldChar w:fldCharType="separate"/>
      </w:r>
      <w:r>
        <w:rPr>
          <w:noProof/>
        </w:rPr>
        <w:t>1</w:t>
      </w:r>
      <w:r>
        <w:fldChar w:fldCharType="end"/>
      </w:r>
      <w:r>
        <w:t xml:space="preserve">: </w:t>
      </w:r>
      <w:r w:rsidRPr="00FE42FF">
        <w:t>Total Resistance and Total Potential Difference of the circuit</w:t>
      </w:r>
      <w:r>
        <w:t>.</w:t>
      </w:r>
      <w:bookmarkEnd w:id="12"/>
    </w:p>
    <w:tbl>
      <w:tblPr>
        <w:tblStyle w:val="TableGrid"/>
        <w:tblW w:w="9123" w:type="dxa"/>
        <w:tblLook w:val="04A0" w:firstRow="1" w:lastRow="0" w:firstColumn="1" w:lastColumn="0" w:noHBand="0" w:noVBand="1"/>
      </w:tblPr>
      <w:tblGrid>
        <w:gridCol w:w="1980"/>
        <w:gridCol w:w="3969"/>
        <w:gridCol w:w="3174"/>
      </w:tblGrid>
      <w:tr w:rsidR="00D77B8E" w14:paraId="494006B1" w14:textId="4BFFD26C" w:rsidTr="00265AF7">
        <w:trPr>
          <w:trHeight w:val="378"/>
        </w:trPr>
        <w:tc>
          <w:tcPr>
            <w:tcW w:w="1980" w:type="dxa"/>
          </w:tcPr>
          <w:p w14:paraId="4327F329" w14:textId="6A050329" w:rsidR="00D77B8E" w:rsidRPr="00D77B8E" w:rsidRDefault="00D77B8E" w:rsidP="00EB2F05">
            <w:pPr>
              <w:spacing w:line="360" w:lineRule="auto"/>
              <w:jc w:val="center"/>
              <w:rPr>
                <w:rFonts w:asciiTheme="minorHAnsi" w:hAnsiTheme="minorHAnsi" w:cstheme="minorHAnsi"/>
                <w:b/>
                <w:bCs/>
                <w:sz w:val="28"/>
                <w:szCs w:val="28"/>
              </w:rPr>
            </w:pPr>
            <w:r w:rsidRPr="00D77B8E">
              <w:rPr>
                <w:rFonts w:asciiTheme="minorHAnsi" w:hAnsiTheme="minorHAnsi" w:cstheme="minorHAnsi"/>
                <w:b/>
                <w:bCs/>
                <w:sz w:val="28"/>
                <w:szCs w:val="28"/>
              </w:rPr>
              <w:t>Component(s)</w:t>
            </w:r>
          </w:p>
        </w:tc>
        <w:tc>
          <w:tcPr>
            <w:tcW w:w="3969" w:type="dxa"/>
          </w:tcPr>
          <w:p w14:paraId="6EA84A87" w14:textId="2CD8049F" w:rsidR="00D77B8E" w:rsidRPr="00D77B8E" w:rsidRDefault="00D77B8E" w:rsidP="00EB2F05">
            <w:pPr>
              <w:spacing w:line="360" w:lineRule="auto"/>
              <w:jc w:val="center"/>
              <w:rPr>
                <w:rFonts w:asciiTheme="minorHAnsi" w:hAnsiTheme="minorHAnsi" w:cstheme="minorHAnsi"/>
                <w:b/>
                <w:bCs/>
                <w:sz w:val="28"/>
                <w:szCs w:val="28"/>
              </w:rPr>
            </w:pPr>
            <w:r w:rsidRPr="00265AF7">
              <w:rPr>
                <w:rFonts w:asciiTheme="minorHAnsi" w:hAnsiTheme="minorHAnsi" w:cstheme="minorHAnsi"/>
                <w:b/>
                <w:bCs/>
                <w:sz w:val="28"/>
                <w:szCs w:val="28"/>
                <w:highlight w:val="green"/>
              </w:rPr>
              <w:t>Resistance</w:t>
            </w:r>
          </w:p>
        </w:tc>
        <w:tc>
          <w:tcPr>
            <w:tcW w:w="3174" w:type="dxa"/>
          </w:tcPr>
          <w:p w14:paraId="303845D0" w14:textId="11D7DC83" w:rsidR="00D77B8E" w:rsidRPr="00D77B8E" w:rsidRDefault="007D6E88" w:rsidP="00EB2F05">
            <w:pPr>
              <w:spacing w:line="360" w:lineRule="auto"/>
              <w:jc w:val="center"/>
              <w:rPr>
                <w:rFonts w:asciiTheme="minorHAnsi" w:hAnsiTheme="minorHAnsi" w:cstheme="minorHAnsi"/>
                <w:b/>
                <w:bCs/>
                <w:sz w:val="28"/>
                <w:szCs w:val="28"/>
              </w:rPr>
            </w:pPr>
            <w:r>
              <w:rPr>
                <w:rFonts w:asciiTheme="minorHAnsi" w:hAnsiTheme="minorHAnsi" w:cstheme="minorHAnsi"/>
                <w:b/>
                <w:bCs/>
                <w:sz w:val="28"/>
                <w:szCs w:val="28"/>
              </w:rPr>
              <w:t>Potential Difference</w:t>
            </w:r>
          </w:p>
        </w:tc>
      </w:tr>
      <w:tr w:rsidR="00D77B8E" w14:paraId="66068C94" w14:textId="79DB0876" w:rsidTr="00265AF7">
        <w:trPr>
          <w:trHeight w:val="879"/>
        </w:trPr>
        <w:tc>
          <w:tcPr>
            <w:tcW w:w="1980" w:type="dxa"/>
            <w:vAlign w:val="center"/>
          </w:tcPr>
          <w:p w14:paraId="384D92A3" w14:textId="5E8CB7D3" w:rsidR="00D77B8E" w:rsidRPr="00D77B8E" w:rsidRDefault="00D77B8E" w:rsidP="00265AF7">
            <w:pPr>
              <w:spacing w:line="360" w:lineRule="auto"/>
              <w:jc w:val="center"/>
              <w:rPr>
                <w:rFonts w:asciiTheme="minorHAnsi" w:hAnsiTheme="minorHAnsi" w:cstheme="minorHAnsi"/>
                <w:b/>
                <w:bCs/>
              </w:rPr>
            </w:pPr>
            <w:r w:rsidRPr="00D77B8E">
              <w:rPr>
                <w:rFonts w:asciiTheme="minorHAnsi" w:hAnsiTheme="minorHAnsi" w:cstheme="minorHAnsi"/>
                <w:b/>
                <w:bCs/>
              </w:rPr>
              <w:t>4 cells in parallel</w:t>
            </w:r>
          </w:p>
        </w:tc>
        <w:tc>
          <w:tcPr>
            <w:tcW w:w="3969" w:type="dxa"/>
            <w:vAlign w:val="center"/>
          </w:tcPr>
          <w:p w14:paraId="12FF44FE" w14:textId="619F8700" w:rsidR="00D77B8E" w:rsidRPr="00265AF7" w:rsidRDefault="00D77B8E" w:rsidP="00265AF7">
            <w:pPr>
              <w:spacing w:line="360" w:lineRule="auto"/>
              <w:jc w:val="center"/>
              <w:rPr>
                <w:rFonts w:asciiTheme="minorHAnsi" w:hAnsiTheme="minorHAnsi" w:cstheme="minorHAnsi"/>
                <w:sz w:val="28"/>
                <w:szCs w:val="28"/>
              </w:rPr>
            </w:pPr>
            <w:r w:rsidRPr="00265AF7">
              <w:rPr>
                <w:rFonts w:asciiTheme="minorHAnsi" w:eastAsiaTheme="minorEastAsia" w:hAnsiTheme="minorHAnsi" w:cstheme="minorHAnsi"/>
                <w:sz w:val="28"/>
                <w:szCs w:val="28"/>
              </w:rPr>
              <w:t xml:space="preserve">4 </w:t>
            </w:r>
            <m:oMath>
              <m:r>
                <m:rPr>
                  <m:sty m:val="p"/>
                </m:rPr>
                <w:rPr>
                  <w:rFonts w:ascii="Cambria Math" w:eastAsiaTheme="minorEastAsia" w:hAnsi="Cambria Math" w:cstheme="minorHAnsi"/>
                  <w:sz w:val="28"/>
                  <w:szCs w:val="28"/>
                </w:rPr>
                <m:t>Ω</m:t>
              </m:r>
            </m:oMath>
          </w:p>
        </w:tc>
        <w:tc>
          <w:tcPr>
            <w:tcW w:w="3174" w:type="dxa"/>
            <w:vAlign w:val="center"/>
          </w:tcPr>
          <w:p w14:paraId="62E09725" w14:textId="0678B339" w:rsidR="00D77B8E" w:rsidRPr="00265AF7" w:rsidRDefault="00D77B8E" w:rsidP="00265AF7">
            <w:pPr>
              <w:spacing w:line="360" w:lineRule="auto"/>
              <w:jc w:val="center"/>
              <w:rPr>
                <w:rFonts w:asciiTheme="minorHAnsi" w:eastAsiaTheme="minorEastAsia" w:hAnsiTheme="minorHAnsi" w:cstheme="minorHAnsi"/>
                <w:sz w:val="28"/>
                <w:szCs w:val="28"/>
              </w:rPr>
            </w:pPr>
            <w:r w:rsidRPr="00265AF7">
              <w:rPr>
                <w:rFonts w:asciiTheme="minorHAnsi" w:eastAsiaTheme="minorEastAsia" w:hAnsiTheme="minorHAnsi" w:cstheme="minorHAnsi"/>
                <w:sz w:val="28"/>
                <w:szCs w:val="28"/>
              </w:rPr>
              <w:t>2V</w:t>
            </w:r>
          </w:p>
        </w:tc>
      </w:tr>
      <w:tr w:rsidR="00D77B8E" w14:paraId="29FAAAB9" w14:textId="5D133F15" w:rsidTr="00265AF7">
        <w:trPr>
          <w:trHeight w:val="879"/>
        </w:trPr>
        <w:tc>
          <w:tcPr>
            <w:tcW w:w="1980" w:type="dxa"/>
            <w:vAlign w:val="center"/>
          </w:tcPr>
          <w:p w14:paraId="244BEE79" w14:textId="6F7E0805" w:rsidR="00D77B8E" w:rsidRPr="00D77B8E" w:rsidRDefault="00D77B8E" w:rsidP="00265AF7">
            <w:pPr>
              <w:spacing w:line="360" w:lineRule="auto"/>
              <w:jc w:val="center"/>
              <w:rPr>
                <w:rFonts w:asciiTheme="minorHAnsi" w:hAnsiTheme="minorHAnsi" w:cstheme="minorHAnsi"/>
                <w:b/>
                <w:bCs/>
              </w:rPr>
            </w:pPr>
            <w:r w:rsidRPr="00D77B8E">
              <w:rPr>
                <w:rFonts w:asciiTheme="minorHAnsi" w:eastAsiaTheme="minorEastAsia" w:hAnsiTheme="minorHAnsi" w:cstheme="minorHAnsi"/>
                <w:b/>
                <w:bCs/>
              </w:rPr>
              <w:t>Resistors A-C in parallel</w:t>
            </w:r>
          </w:p>
        </w:tc>
        <w:tc>
          <w:tcPr>
            <w:tcW w:w="3969" w:type="dxa"/>
            <w:vAlign w:val="center"/>
          </w:tcPr>
          <w:p w14:paraId="1008503B" w14:textId="7DA09646" w:rsidR="00D77B8E" w:rsidRPr="00265AF7" w:rsidRDefault="00D77B8E" w:rsidP="00265AF7">
            <w:pPr>
              <w:spacing w:line="360" w:lineRule="auto"/>
              <w:jc w:val="center"/>
              <w:rPr>
                <w:rFonts w:asciiTheme="minorHAnsi" w:hAnsiTheme="minorHAnsi" w:cstheme="minorHAnsi"/>
                <w:sz w:val="28"/>
                <w:szCs w:val="28"/>
              </w:rPr>
            </w:pPr>
            <w:r w:rsidRPr="00265AF7">
              <w:rPr>
                <w:rFonts w:asciiTheme="minorHAnsi" w:eastAsiaTheme="minorEastAsia" w:hAnsiTheme="minorHAnsi" w:cstheme="minorHAnsi"/>
                <w:sz w:val="28"/>
                <w:szCs w:val="28"/>
              </w:rPr>
              <w:t xml:space="preserve">6 </w:t>
            </w:r>
            <m:oMath>
              <m:r>
                <m:rPr>
                  <m:sty m:val="p"/>
                </m:rPr>
                <w:rPr>
                  <w:rFonts w:ascii="Cambria Math" w:eastAsiaTheme="minorEastAsia" w:hAnsi="Cambria Math" w:cstheme="minorHAnsi"/>
                  <w:sz w:val="28"/>
                  <w:szCs w:val="28"/>
                </w:rPr>
                <m:t>Ω</m:t>
              </m:r>
            </m:oMath>
          </w:p>
        </w:tc>
        <w:tc>
          <w:tcPr>
            <w:tcW w:w="3174" w:type="dxa"/>
            <w:vAlign w:val="center"/>
          </w:tcPr>
          <w:p w14:paraId="4667DDE6" w14:textId="5527A20D" w:rsidR="00D77B8E" w:rsidRPr="00265AF7" w:rsidRDefault="00D77B8E" w:rsidP="00265AF7">
            <w:pPr>
              <w:spacing w:line="360" w:lineRule="auto"/>
              <w:jc w:val="center"/>
              <w:rPr>
                <w:rFonts w:asciiTheme="minorHAnsi" w:eastAsiaTheme="minorEastAsia" w:hAnsiTheme="minorHAnsi" w:cstheme="minorHAnsi"/>
                <w:sz w:val="28"/>
                <w:szCs w:val="28"/>
              </w:rPr>
            </w:pPr>
            <w:r w:rsidRPr="00265AF7">
              <w:rPr>
                <w:rFonts w:asciiTheme="minorHAnsi" w:eastAsiaTheme="minorEastAsia" w:hAnsiTheme="minorHAnsi" w:cstheme="minorHAnsi"/>
                <w:sz w:val="28"/>
                <w:szCs w:val="28"/>
              </w:rPr>
              <w:t>3V</w:t>
            </w:r>
          </w:p>
        </w:tc>
      </w:tr>
      <w:tr w:rsidR="00D77B8E" w14:paraId="7AD202AB" w14:textId="77777777" w:rsidTr="00265AF7">
        <w:trPr>
          <w:trHeight w:val="879"/>
        </w:trPr>
        <w:tc>
          <w:tcPr>
            <w:tcW w:w="1980" w:type="dxa"/>
            <w:vAlign w:val="center"/>
          </w:tcPr>
          <w:p w14:paraId="28DCD854" w14:textId="3FA0DC08" w:rsidR="00D77B8E" w:rsidRPr="00D77B8E" w:rsidRDefault="00D77B8E" w:rsidP="00265AF7">
            <w:pPr>
              <w:spacing w:line="360" w:lineRule="auto"/>
              <w:jc w:val="center"/>
              <w:rPr>
                <w:rFonts w:asciiTheme="minorHAnsi" w:eastAsiaTheme="minorEastAsia" w:hAnsiTheme="minorHAnsi" w:cstheme="minorHAnsi"/>
                <w:b/>
                <w:bCs/>
              </w:rPr>
            </w:pPr>
            <w:r w:rsidRPr="00D77B8E">
              <w:rPr>
                <w:rFonts w:asciiTheme="minorHAnsi" w:eastAsiaTheme="minorEastAsia" w:hAnsiTheme="minorHAnsi" w:cstheme="minorHAnsi"/>
                <w:b/>
                <w:bCs/>
              </w:rPr>
              <w:t>Resistor D</w:t>
            </w:r>
          </w:p>
        </w:tc>
        <w:tc>
          <w:tcPr>
            <w:tcW w:w="3969" w:type="dxa"/>
            <w:vAlign w:val="center"/>
          </w:tcPr>
          <w:p w14:paraId="3B63D181" w14:textId="14308089" w:rsidR="00D77B8E" w:rsidRPr="00265AF7" w:rsidRDefault="003A480B" w:rsidP="00265AF7">
            <w:pPr>
              <w:spacing w:line="360" w:lineRule="auto"/>
              <w:jc w:val="center"/>
              <w:rPr>
                <w:rFonts w:asciiTheme="minorHAnsi" w:eastAsia="DengXian" w:hAnsiTheme="minorHAnsi" w:cstheme="minorHAnsi"/>
                <w:sz w:val="28"/>
                <w:szCs w:val="28"/>
              </w:rPr>
            </w:pPr>
            <m:oMathPara>
              <m:oMath>
                <m:r>
                  <w:rPr>
                    <w:rFonts w:ascii="Cambria Math" w:eastAsiaTheme="minorEastAsia" w:hAnsi="Cambria Math" w:cstheme="minorHAnsi"/>
                    <w:sz w:val="28"/>
                    <w:szCs w:val="28"/>
                  </w:rPr>
                  <m:t xml:space="preserve">2.8 </m:t>
                </m:r>
                <m:r>
                  <m:rPr>
                    <m:sty m:val="p"/>
                  </m:rPr>
                  <w:rPr>
                    <w:rFonts w:ascii="Cambria Math" w:eastAsiaTheme="minorEastAsia" w:hAnsi="Cambria Math" w:cstheme="minorHAnsi"/>
                    <w:sz w:val="28"/>
                    <w:szCs w:val="28"/>
                  </w:rPr>
                  <m:t>Ω</m:t>
                </m:r>
              </m:oMath>
            </m:oMathPara>
          </w:p>
        </w:tc>
        <w:tc>
          <w:tcPr>
            <w:tcW w:w="3174" w:type="dxa"/>
            <w:vAlign w:val="center"/>
          </w:tcPr>
          <w:p w14:paraId="7F69042C" w14:textId="6856EF2A" w:rsidR="00D77B8E" w:rsidRPr="00265AF7" w:rsidRDefault="00D77B8E" w:rsidP="00265AF7">
            <w:pPr>
              <w:spacing w:line="360" w:lineRule="auto"/>
              <w:jc w:val="center"/>
              <w:rPr>
                <w:rFonts w:asciiTheme="minorHAnsi" w:hAnsiTheme="minorHAnsi" w:cstheme="minorHAnsi"/>
                <w:sz w:val="28"/>
                <w:szCs w:val="28"/>
              </w:rPr>
            </w:pPr>
            <w:r w:rsidRPr="00265AF7">
              <w:rPr>
                <w:rFonts w:asciiTheme="minorHAnsi" w:hAnsiTheme="minorHAnsi" w:cstheme="minorHAnsi"/>
                <w:sz w:val="28"/>
                <w:szCs w:val="28"/>
              </w:rPr>
              <w:t>1.4V</w:t>
            </w:r>
          </w:p>
        </w:tc>
      </w:tr>
      <w:tr w:rsidR="00D77B8E" w14:paraId="0BDDC55D" w14:textId="5EDB4B93" w:rsidTr="00265AF7">
        <w:trPr>
          <w:trHeight w:val="879"/>
        </w:trPr>
        <w:tc>
          <w:tcPr>
            <w:tcW w:w="1980" w:type="dxa"/>
            <w:vAlign w:val="center"/>
          </w:tcPr>
          <w:p w14:paraId="7D4048E6" w14:textId="64E3E4A4" w:rsidR="00D77B8E" w:rsidRPr="00D77B8E" w:rsidRDefault="00D77B8E" w:rsidP="00265AF7">
            <w:pPr>
              <w:spacing w:line="360" w:lineRule="auto"/>
              <w:jc w:val="center"/>
              <w:rPr>
                <w:rFonts w:asciiTheme="minorHAnsi" w:eastAsiaTheme="minorEastAsia" w:hAnsiTheme="minorHAnsi" w:cstheme="minorHAnsi"/>
                <w:b/>
                <w:bCs/>
              </w:rPr>
            </w:pPr>
            <w:r w:rsidRPr="00D77B8E">
              <w:rPr>
                <w:rFonts w:asciiTheme="minorHAnsi" w:eastAsiaTheme="minorEastAsia" w:hAnsiTheme="minorHAnsi" w:cstheme="minorHAnsi"/>
                <w:b/>
                <w:bCs/>
              </w:rPr>
              <w:t>Diode E</w:t>
            </w:r>
          </w:p>
        </w:tc>
        <w:tc>
          <w:tcPr>
            <w:tcW w:w="3969" w:type="dxa"/>
            <w:vAlign w:val="center"/>
          </w:tcPr>
          <w:p w14:paraId="2639A0E2" w14:textId="0CBBBA5B" w:rsidR="00D77B8E" w:rsidRPr="00265AF7" w:rsidRDefault="00D77B8E" w:rsidP="00265AF7">
            <w:pPr>
              <w:spacing w:line="360" w:lineRule="auto"/>
              <w:jc w:val="center"/>
              <w:rPr>
                <w:rFonts w:asciiTheme="minorHAnsi" w:eastAsiaTheme="minorEastAsia" w:hAnsiTheme="minorHAnsi" w:cstheme="minorHAnsi"/>
                <w:sz w:val="28"/>
                <w:szCs w:val="28"/>
              </w:rPr>
            </w:pPr>
            <w:r w:rsidRPr="00265AF7">
              <w:rPr>
                <w:rFonts w:asciiTheme="minorHAnsi" w:eastAsiaTheme="minorEastAsia" w:hAnsiTheme="minorHAnsi" w:cstheme="minorHAnsi"/>
                <w:sz w:val="28"/>
                <w:szCs w:val="28"/>
              </w:rPr>
              <w:t xml:space="preserve">1.2 </w:t>
            </w:r>
            <m:oMath>
              <m:r>
                <m:rPr>
                  <m:sty m:val="p"/>
                </m:rPr>
                <w:rPr>
                  <w:rFonts w:ascii="Cambria Math" w:eastAsiaTheme="minorEastAsia" w:hAnsi="Cambria Math" w:cstheme="minorHAnsi"/>
                  <w:sz w:val="28"/>
                  <w:szCs w:val="28"/>
                </w:rPr>
                <m:t>Ω</m:t>
              </m:r>
            </m:oMath>
          </w:p>
        </w:tc>
        <w:tc>
          <w:tcPr>
            <w:tcW w:w="3174" w:type="dxa"/>
            <w:vAlign w:val="center"/>
          </w:tcPr>
          <w:p w14:paraId="1DEF2929" w14:textId="2E440CBC" w:rsidR="00D77B8E" w:rsidRPr="00265AF7" w:rsidRDefault="00D77B8E" w:rsidP="00265AF7">
            <w:pPr>
              <w:spacing w:line="360" w:lineRule="auto"/>
              <w:jc w:val="center"/>
              <w:rPr>
                <w:rFonts w:asciiTheme="minorHAnsi" w:hAnsiTheme="minorHAnsi" w:cstheme="minorHAnsi"/>
                <w:sz w:val="28"/>
                <w:szCs w:val="28"/>
              </w:rPr>
            </w:pPr>
            <w:r w:rsidRPr="00265AF7">
              <w:rPr>
                <w:rFonts w:asciiTheme="minorHAnsi" w:hAnsiTheme="minorHAnsi" w:cstheme="minorHAnsi"/>
                <w:sz w:val="28"/>
                <w:szCs w:val="28"/>
              </w:rPr>
              <w:t>0.6V</w:t>
            </w:r>
          </w:p>
        </w:tc>
      </w:tr>
      <w:tr w:rsidR="00D77B8E" w14:paraId="0C14D819" w14:textId="77777777" w:rsidTr="00265AF7">
        <w:trPr>
          <w:trHeight w:val="879"/>
        </w:trPr>
        <w:tc>
          <w:tcPr>
            <w:tcW w:w="1980" w:type="dxa"/>
            <w:vAlign w:val="center"/>
          </w:tcPr>
          <w:p w14:paraId="08285D14" w14:textId="4A4D4C16" w:rsidR="00D77B8E" w:rsidRPr="00D77B8E" w:rsidRDefault="00D77B8E" w:rsidP="00265AF7">
            <w:pPr>
              <w:spacing w:line="360" w:lineRule="auto"/>
              <w:jc w:val="center"/>
              <w:rPr>
                <w:rFonts w:asciiTheme="minorHAnsi" w:eastAsiaTheme="minorEastAsia" w:hAnsiTheme="minorHAnsi" w:cstheme="minorHAnsi"/>
                <w:b/>
                <w:bCs/>
              </w:rPr>
            </w:pPr>
            <w:r w:rsidRPr="00D77B8E">
              <w:rPr>
                <w:rFonts w:asciiTheme="minorHAnsi" w:eastAsiaTheme="minorEastAsia" w:hAnsiTheme="minorHAnsi" w:cstheme="minorHAnsi"/>
                <w:b/>
                <w:bCs/>
              </w:rPr>
              <w:t>Resistor F</w:t>
            </w:r>
          </w:p>
        </w:tc>
        <w:tc>
          <w:tcPr>
            <w:tcW w:w="3969" w:type="dxa"/>
            <w:vAlign w:val="center"/>
          </w:tcPr>
          <w:p w14:paraId="0F878B7B" w14:textId="3BDCCE0B" w:rsidR="00D77B8E" w:rsidRPr="00265AF7" w:rsidRDefault="00D77B8E" w:rsidP="00265AF7">
            <w:pPr>
              <w:spacing w:line="360" w:lineRule="auto"/>
              <w:jc w:val="center"/>
              <w:rPr>
                <w:rFonts w:asciiTheme="minorHAnsi" w:eastAsiaTheme="minorEastAsia" w:hAnsiTheme="minorHAnsi" w:cstheme="minorHAnsi"/>
                <w:sz w:val="28"/>
                <w:szCs w:val="28"/>
              </w:rPr>
            </w:pPr>
            <w:r w:rsidRPr="00265AF7">
              <w:rPr>
                <w:rFonts w:asciiTheme="minorHAnsi" w:eastAsiaTheme="minorEastAsia" w:hAnsiTheme="minorHAnsi" w:cstheme="minorHAnsi"/>
                <w:sz w:val="28"/>
                <w:szCs w:val="28"/>
              </w:rPr>
              <w:t xml:space="preserve">6 </w:t>
            </w:r>
            <m:oMath>
              <m:r>
                <m:rPr>
                  <m:sty m:val="p"/>
                </m:rPr>
                <w:rPr>
                  <w:rFonts w:ascii="Cambria Math" w:eastAsiaTheme="minorEastAsia" w:hAnsi="Cambria Math" w:cstheme="minorHAnsi"/>
                  <w:sz w:val="28"/>
                  <w:szCs w:val="28"/>
                </w:rPr>
                <m:t>Ω</m:t>
              </m:r>
            </m:oMath>
          </w:p>
        </w:tc>
        <w:tc>
          <w:tcPr>
            <w:tcW w:w="3174" w:type="dxa"/>
            <w:vAlign w:val="center"/>
          </w:tcPr>
          <w:p w14:paraId="5DFE9E89" w14:textId="134F1417" w:rsidR="00D77B8E" w:rsidRPr="00265AF7" w:rsidRDefault="00D77B8E" w:rsidP="00265AF7">
            <w:pPr>
              <w:spacing w:line="360" w:lineRule="auto"/>
              <w:jc w:val="center"/>
              <w:rPr>
                <w:rFonts w:asciiTheme="minorHAnsi" w:eastAsiaTheme="minorEastAsia" w:hAnsiTheme="minorHAnsi" w:cstheme="minorHAnsi"/>
                <w:sz w:val="28"/>
                <w:szCs w:val="28"/>
              </w:rPr>
            </w:pPr>
            <w:r w:rsidRPr="00265AF7">
              <w:rPr>
                <w:rFonts w:asciiTheme="minorHAnsi" w:eastAsiaTheme="minorEastAsia" w:hAnsiTheme="minorHAnsi" w:cstheme="minorHAnsi"/>
                <w:sz w:val="28"/>
                <w:szCs w:val="28"/>
              </w:rPr>
              <w:t>3V</w:t>
            </w:r>
          </w:p>
        </w:tc>
      </w:tr>
      <w:tr w:rsidR="00D77B8E" w14:paraId="5706A38E" w14:textId="409C94F1" w:rsidTr="00265AF7">
        <w:trPr>
          <w:trHeight w:val="879"/>
        </w:trPr>
        <w:tc>
          <w:tcPr>
            <w:tcW w:w="1980" w:type="dxa"/>
            <w:vAlign w:val="center"/>
          </w:tcPr>
          <w:p w14:paraId="2F79C0E3" w14:textId="2440DE64" w:rsidR="00D77B8E" w:rsidRPr="00D77B8E" w:rsidRDefault="00D77B8E" w:rsidP="00265AF7">
            <w:pPr>
              <w:spacing w:line="360" w:lineRule="auto"/>
              <w:jc w:val="center"/>
              <w:rPr>
                <w:rFonts w:asciiTheme="minorHAnsi" w:eastAsiaTheme="minorEastAsia" w:hAnsiTheme="minorHAnsi" w:cstheme="minorHAnsi"/>
                <w:b/>
                <w:bCs/>
              </w:rPr>
            </w:pPr>
            <w:r w:rsidRPr="00D77B8E">
              <w:rPr>
                <w:rFonts w:asciiTheme="minorHAnsi" w:eastAsiaTheme="minorEastAsia" w:hAnsiTheme="minorHAnsi" w:cstheme="minorHAnsi"/>
                <w:b/>
                <w:bCs/>
              </w:rPr>
              <w:t>Diode G</w:t>
            </w:r>
          </w:p>
        </w:tc>
        <w:tc>
          <w:tcPr>
            <w:tcW w:w="3969" w:type="dxa"/>
            <w:vAlign w:val="center"/>
          </w:tcPr>
          <w:p w14:paraId="6CE98E57" w14:textId="0010932F" w:rsidR="00D77B8E" w:rsidRPr="00265AF7" w:rsidRDefault="00D77B8E" w:rsidP="00265AF7">
            <w:pPr>
              <w:spacing w:line="360" w:lineRule="auto"/>
              <w:jc w:val="center"/>
              <w:rPr>
                <w:rFonts w:asciiTheme="minorHAnsi" w:eastAsiaTheme="minorEastAsia" w:hAnsiTheme="minorHAnsi" w:cstheme="minorHAnsi"/>
              </w:rPr>
            </w:pPr>
            <w:r w:rsidRPr="00265AF7">
              <w:rPr>
                <w:rFonts w:asciiTheme="minorHAnsi" w:eastAsiaTheme="minorEastAsia" w:hAnsiTheme="minorHAnsi" w:cstheme="minorHAnsi"/>
              </w:rPr>
              <w:t>Negligible due to reverse polarity &amp; (f.) says to ignore G.</w:t>
            </w:r>
          </w:p>
        </w:tc>
        <w:tc>
          <w:tcPr>
            <w:tcW w:w="3174" w:type="dxa"/>
            <w:vAlign w:val="center"/>
          </w:tcPr>
          <w:p w14:paraId="520AB03A" w14:textId="70DA6998" w:rsidR="00D77B8E" w:rsidRPr="00265AF7" w:rsidRDefault="00D77B8E" w:rsidP="00265AF7">
            <w:pPr>
              <w:spacing w:line="360" w:lineRule="auto"/>
              <w:jc w:val="center"/>
              <w:rPr>
                <w:rFonts w:asciiTheme="minorHAnsi" w:eastAsiaTheme="minorEastAsia" w:hAnsiTheme="minorHAnsi" w:cstheme="minorHAnsi"/>
              </w:rPr>
            </w:pPr>
            <w:r w:rsidRPr="00265AF7">
              <w:rPr>
                <w:rFonts w:asciiTheme="minorHAnsi" w:eastAsiaTheme="minorEastAsia" w:hAnsiTheme="minorHAnsi" w:cstheme="minorHAnsi"/>
              </w:rPr>
              <w:t>n/a</w:t>
            </w:r>
          </w:p>
        </w:tc>
      </w:tr>
      <w:tr w:rsidR="00D77B8E" w14:paraId="3C07D3F0" w14:textId="7F177044" w:rsidTr="00265AF7">
        <w:trPr>
          <w:trHeight w:val="879"/>
        </w:trPr>
        <w:tc>
          <w:tcPr>
            <w:tcW w:w="1980" w:type="dxa"/>
            <w:vAlign w:val="center"/>
          </w:tcPr>
          <w:p w14:paraId="3097B2C6" w14:textId="3B2D0CF1" w:rsidR="00D77B8E" w:rsidRPr="00D77B8E" w:rsidRDefault="00D77B8E" w:rsidP="00265AF7">
            <w:pPr>
              <w:spacing w:line="360" w:lineRule="auto"/>
              <w:jc w:val="center"/>
              <w:rPr>
                <w:rFonts w:asciiTheme="minorHAnsi" w:eastAsiaTheme="minorEastAsia" w:hAnsiTheme="minorHAnsi" w:cstheme="minorHAnsi"/>
                <w:b/>
                <w:bCs/>
              </w:rPr>
            </w:pPr>
            <w:r w:rsidRPr="00D77B8E">
              <w:rPr>
                <w:rFonts w:asciiTheme="minorHAnsi" w:eastAsiaTheme="minorEastAsia" w:hAnsiTheme="minorHAnsi" w:cstheme="minorHAnsi"/>
                <w:b/>
                <w:bCs/>
              </w:rPr>
              <w:t>12V cell</w:t>
            </w:r>
          </w:p>
        </w:tc>
        <w:tc>
          <w:tcPr>
            <w:tcW w:w="3969" w:type="dxa"/>
            <w:vAlign w:val="center"/>
          </w:tcPr>
          <w:p w14:paraId="46B22A26" w14:textId="4C06CCB1" w:rsidR="00D77B8E" w:rsidRPr="00265AF7" w:rsidRDefault="00D77B8E" w:rsidP="00265AF7">
            <w:pPr>
              <w:spacing w:line="360" w:lineRule="auto"/>
              <w:jc w:val="center"/>
              <w:rPr>
                <w:rFonts w:asciiTheme="minorHAnsi" w:eastAsiaTheme="minorEastAsia" w:hAnsiTheme="minorHAnsi" w:cstheme="minorHAnsi"/>
                <w:sz w:val="28"/>
                <w:szCs w:val="28"/>
              </w:rPr>
            </w:pPr>
            <w:r w:rsidRPr="00265AF7">
              <w:rPr>
                <w:rFonts w:asciiTheme="minorHAnsi" w:eastAsiaTheme="minorEastAsia" w:hAnsiTheme="minorHAnsi" w:cstheme="minorHAnsi"/>
                <w:sz w:val="28"/>
                <w:szCs w:val="28"/>
              </w:rPr>
              <w:t xml:space="preserve">24 </w:t>
            </w:r>
            <m:oMath>
              <m:r>
                <m:rPr>
                  <m:sty m:val="p"/>
                </m:rPr>
                <w:rPr>
                  <w:rFonts w:ascii="Cambria Math" w:eastAsiaTheme="minorEastAsia" w:hAnsi="Cambria Math" w:cstheme="minorHAnsi"/>
                  <w:sz w:val="28"/>
                  <w:szCs w:val="28"/>
                </w:rPr>
                <m:t>Ω</m:t>
              </m:r>
            </m:oMath>
          </w:p>
        </w:tc>
        <w:tc>
          <w:tcPr>
            <w:tcW w:w="3174" w:type="dxa"/>
            <w:vAlign w:val="center"/>
          </w:tcPr>
          <w:p w14:paraId="413AE0AE" w14:textId="1B093DEB" w:rsidR="00D77B8E" w:rsidRPr="00265AF7" w:rsidRDefault="00D77B8E" w:rsidP="00265AF7">
            <w:pPr>
              <w:spacing w:line="360" w:lineRule="auto"/>
              <w:jc w:val="center"/>
              <w:rPr>
                <w:rFonts w:asciiTheme="minorHAnsi" w:eastAsiaTheme="minorEastAsia" w:hAnsiTheme="minorHAnsi" w:cstheme="minorHAnsi"/>
                <w:sz w:val="28"/>
                <w:szCs w:val="28"/>
              </w:rPr>
            </w:pPr>
            <w:r w:rsidRPr="00265AF7">
              <w:rPr>
                <w:rFonts w:asciiTheme="minorHAnsi" w:eastAsiaTheme="minorEastAsia" w:hAnsiTheme="minorHAnsi" w:cstheme="minorHAnsi"/>
                <w:sz w:val="28"/>
                <w:szCs w:val="28"/>
              </w:rPr>
              <w:t>12V</w:t>
            </w:r>
          </w:p>
        </w:tc>
      </w:tr>
      <w:tr w:rsidR="00D77B8E" w14:paraId="5B444650" w14:textId="0ACA5658" w:rsidTr="00265AF7">
        <w:trPr>
          <w:trHeight w:val="879"/>
        </w:trPr>
        <w:tc>
          <w:tcPr>
            <w:tcW w:w="1980" w:type="dxa"/>
            <w:vAlign w:val="center"/>
          </w:tcPr>
          <w:p w14:paraId="23AF0A0E" w14:textId="4B87BBED" w:rsidR="00D77B8E" w:rsidRPr="00D77B8E" w:rsidRDefault="00D77B8E" w:rsidP="00265AF7">
            <w:pPr>
              <w:spacing w:line="360" w:lineRule="auto"/>
              <w:jc w:val="center"/>
              <w:rPr>
                <w:rFonts w:asciiTheme="minorHAnsi" w:eastAsiaTheme="minorEastAsia" w:hAnsiTheme="minorHAnsi" w:cstheme="minorHAnsi"/>
                <w:b/>
                <w:bCs/>
                <w:highlight w:val="green"/>
              </w:rPr>
            </w:pPr>
            <w:r w:rsidRPr="00D77B8E">
              <w:rPr>
                <w:rFonts w:asciiTheme="minorHAnsi" w:eastAsiaTheme="minorEastAsia" w:hAnsiTheme="minorHAnsi" w:cstheme="minorHAnsi"/>
                <w:b/>
                <w:bCs/>
                <w:highlight w:val="green"/>
              </w:rPr>
              <w:t>Total</w:t>
            </w:r>
          </w:p>
        </w:tc>
        <w:tc>
          <w:tcPr>
            <w:tcW w:w="3969" w:type="dxa"/>
            <w:vAlign w:val="center"/>
          </w:tcPr>
          <w:p w14:paraId="0D218DA9" w14:textId="5E4F06CA" w:rsidR="00D77B8E" w:rsidRPr="00265AF7" w:rsidRDefault="00D77B8E" w:rsidP="00265AF7">
            <w:pPr>
              <w:spacing w:line="360" w:lineRule="auto"/>
              <w:jc w:val="center"/>
              <w:rPr>
                <w:rFonts w:asciiTheme="minorHAnsi" w:eastAsiaTheme="minorEastAsia" w:hAnsiTheme="minorHAnsi" w:cstheme="minorHAnsi"/>
                <w:b/>
                <w:bCs/>
                <w:sz w:val="28"/>
                <w:szCs w:val="28"/>
                <w:highlight w:val="green"/>
              </w:rPr>
            </w:pPr>
            <w:r w:rsidRPr="00265AF7">
              <w:rPr>
                <w:rFonts w:asciiTheme="minorHAnsi" w:eastAsiaTheme="minorEastAsia" w:hAnsiTheme="minorHAnsi" w:cstheme="minorHAnsi"/>
                <w:b/>
                <w:bCs/>
                <w:sz w:val="28"/>
                <w:szCs w:val="28"/>
                <w:highlight w:val="green"/>
              </w:rPr>
              <w:t xml:space="preserve">44 </w:t>
            </w:r>
            <m:oMath>
              <m:r>
                <m:rPr>
                  <m:sty m:val="b"/>
                </m:rPr>
                <w:rPr>
                  <w:rFonts w:ascii="Cambria Math" w:eastAsiaTheme="minorEastAsia" w:hAnsi="Cambria Math" w:cstheme="minorHAnsi"/>
                  <w:sz w:val="28"/>
                  <w:szCs w:val="28"/>
                  <w:highlight w:val="green"/>
                </w:rPr>
                <m:t>Ω</m:t>
              </m:r>
            </m:oMath>
          </w:p>
        </w:tc>
        <w:tc>
          <w:tcPr>
            <w:tcW w:w="3174" w:type="dxa"/>
            <w:vAlign w:val="center"/>
          </w:tcPr>
          <w:p w14:paraId="0F5F2D5D" w14:textId="562E5BE1" w:rsidR="00D77B8E" w:rsidRPr="00265AF7" w:rsidRDefault="00D77B8E" w:rsidP="00265AF7">
            <w:pPr>
              <w:spacing w:line="360" w:lineRule="auto"/>
              <w:jc w:val="center"/>
              <w:rPr>
                <w:rFonts w:asciiTheme="minorHAnsi" w:eastAsiaTheme="minorEastAsia" w:hAnsiTheme="minorHAnsi" w:cstheme="minorHAnsi"/>
                <w:b/>
                <w:bCs/>
                <w:sz w:val="28"/>
                <w:szCs w:val="28"/>
                <w:highlight w:val="green"/>
              </w:rPr>
            </w:pPr>
            <w:r w:rsidRPr="00265AF7">
              <w:rPr>
                <w:rFonts w:asciiTheme="minorHAnsi" w:eastAsiaTheme="minorEastAsia" w:hAnsiTheme="minorHAnsi" w:cstheme="minorHAnsi"/>
                <w:b/>
                <w:bCs/>
                <w:sz w:val="28"/>
                <w:szCs w:val="28"/>
              </w:rPr>
              <w:t>22V</w:t>
            </w:r>
          </w:p>
        </w:tc>
      </w:tr>
    </w:tbl>
    <w:p w14:paraId="74000B81" w14:textId="77777777" w:rsidR="001A040F" w:rsidRDefault="001A040F" w:rsidP="00324E49">
      <w:pPr>
        <w:spacing w:line="360" w:lineRule="auto"/>
        <w:rPr>
          <w:rFonts w:asciiTheme="minorHAnsi" w:hAnsiTheme="minorHAnsi" w:cstheme="minorHAnsi"/>
        </w:rPr>
      </w:pPr>
    </w:p>
    <w:p w14:paraId="25C250F7" w14:textId="60C19843" w:rsidR="00265AF7" w:rsidRDefault="00ED1A69" w:rsidP="00324E49">
      <w:pPr>
        <w:spacing w:line="360" w:lineRule="auto"/>
        <w:rPr>
          <w:rFonts w:asciiTheme="minorHAnsi" w:hAnsiTheme="minorHAnsi" w:cstheme="minorHAnsi"/>
        </w:rPr>
      </w:pPr>
      <w:r w:rsidRPr="00324E49">
        <w:rPr>
          <w:rFonts w:asciiTheme="minorHAnsi" w:hAnsiTheme="minorHAnsi" w:cstheme="minorHAnsi"/>
        </w:rPr>
        <w:t xml:space="preserve">We </w:t>
      </w:r>
      <w:r w:rsidR="00D77B8E">
        <w:rPr>
          <w:rFonts w:asciiTheme="minorHAnsi" w:hAnsiTheme="minorHAnsi" w:cstheme="minorHAnsi"/>
        </w:rPr>
        <w:t xml:space="preserve">can </w:t>
      </w:r>
      <w:r w:rsidR="00265AF7">
        <w:rPr>
          <w:rFonts w:asciiTheme="minorHAnsi" w:hAnsiTheme="minorHAnsi" w:cstheme="minorHAnsi"/>
        </w:rPr>
        <w:t xml:space="preserve">confirm this total resistance </w:t>
      </w:r>
      <w:r w:rsidR="00D77B8E">
        <w:rPr>
          <w:rFonts w:asciiTheme="minorHAnsi" w:hAnsiTheme="minorHAnsi" w:cstheme="minorHAnsi"/>
        </w:rPr>
        <w:t>by calculating the resistance of the circuit using the known current and the sum of the voltage drops, using V=IR</w:t>
      </w:r>
      <w:r w:rsidR="00265AF7">
        <w:rPr>
          <w:rFonts w:asciiTheme="minorHAnsi" w:hAnsiTheme="minorHAnsi" w:cstheme="minorHAnsi"/>
        </w:rPr>
        <w:t xml:space="preserve"> when the sum of the voltage drops is </w:t>
      </w:r>
      <w:r w:rsidR="00265AF7" w:rsidRPr="00265AF7">
        <w:rPr>
          <w:rFonts w:asciiTheme="minorHAnsi" w:hAnsiTheme="minorHAnsi" w:cstheme="minorHAnsi"/>
          <w:b/>
          <w:bCs/>
        </w:rPr>
        <w:t>22V</w:t>
      </w:r>
      <w:r w:rsidR="00265AF7">
        <w:rPr>
          <w:rFonts w:asciiTheme="minorHAnsi" w:hAnsiTheme="minorHAnsi" w:cstheme="minorHAnsi"/>
          <w:b/>
          <w:bCs/>
        </w:rPr>
        <w:t>.</w:t>
      </w:r>
    </w:p>
    <w:p w14:paraId="60D502BE" w14:textId="1B159358" w:rsidR="00D77B8E" w:rsidRDefault="00D77B8E" w:rsidP="00324E49">
      <w:pPr>
        <w:spacing w:line="360" w:lineRule="auto"/>
        <w:rPr>
          <w:rFonts w:asciiTheme="minorHAnsi" w:hAnsiTheme="minorHAnsi" w:cstheme="minorHAnsi"/>
        </w:rPr>
      </w:pPr>
      <w:r>
        <w:rPr>
          <w:rFonts w:asciiTheme="minorHAnsi" w:hAnsiTheme="minorHAnsi" w:cstheme="minorHAnsi"/>
        </w:rPr>
        <w:t xml:space="preserve">Therefore, </w:t>
      </w:r>
    </w:p>
    <w:p w14:paraId="0E6E0C0C" w14:textId="5ADBAFC3" w:rsidR="00D77B8E" w:rsidRPr="00D77B8E" w:rsidRDefault="00D77B8E" w:rsidP="00324E49">
      <w:pPr>
        <w:spacing w:line="360" w:lineRule="auto"/>
        <w:rPr>
          <w:rFonts w:asciiTheme="minorHAnsi" w:hAnsiTheme="minorHAnsi" w:cstheme="minorHAnsi"/>
        </w:rPr>
      </w:pPr>
      <m:oMath>
        <m:r>
          <w:rPr>
            <w:rFonts w:ascii="Cambria Math" w:eastAsiaTheme="minorEastAsia" w:hAnsi="Cambria Math"/>
          </w:rPr>
          <m:t xml:space="preserve">R= </m:t>
        </m:r>
        <m:f>
          <m:fPr>
            <m:ctrlPr>
              <w:rPr>
                <w:rFonts w:ascii="Cambria Math" w:eastAsiaTheme="minorEastAsia" w:hAnsi="Cambria Math"/>
                <w:i/>
              </w:rPr>
            </m:ctrlPr>
          </m:fPr>
          <m:num>
            <m:r>
              <w:rPr>
                <w:rFonts w:ascii="Cambria Math" w:eastAsiaTheme="minorEastAsia" w:hAnsi="Cambria Math"/>
              </w:rPr>
              <m:t>V</m:t>
            </m:r>
          </m:num>
          <m:den>
            <m:r>
              <w:rPr>
                <w:rFonts w:ascii="Cambria Math" w:eastAsiaTheme="minorEastAsia" w:hAnsi="Cambria Math"/>
              </w:rPr>
              <m:t>I</m:t>
            </m:r>
          </m:den>
        </m:f>
      </m:oMath>
      <w:r>
        <w:rPr>
          <w:rFonts w:asciiTheme="minorHAnsi" w:hAnsiTheme="minorHAnsi" w:cstheme="minorHAnsi"/>
        </w:rPr>
        <w:t xml:space="preserve"> </w:t>
      </w:r>
      <m:oMath>
        <m:r>
          <w:rPr>
            <w:rFonts w:ascii="Cambria Math" w:eastAsiaTheme="minorEastAsia" w:hAnsi="Cambria Math"/>
          </w:rPr>
          <m:t xml:space="preserve">= </m:t>
        </m:r>
        <m:f>
          <m:fPr>
            <m:ctrlPr>
              <w:rPr>
                <w:rFonts w:ascii="Cambria Math" w:eastAsiaTheme="minorEastAsia" w:hAnsi="Cambria Math"/>
                <w:i/>
              </w:rPr>
            </m:ctrlPr>
          </m:fPr>
          <m:num>
            <m:r>
              <w:rPr>
                <w:rFonts w:ascii="Cambria Math" w:eastAsiaTheme="minorEastAsia" w:hAnsi="Cambria Math"/>
              </w:rPr>
              <m:t>22</m:t>
            </m:r>
          </m:num>
          <m:den>
            <m:r>
              <w:rPr>
                <w:rFonts w:ascii="Cambria Math" w:eastAsiaTheme="minorEastAsia" w:hAnsi="Cambria Math"/>
              </w:rPr>
              <m:t>0.5</m:t>
            </m:r>
          </m:den>
        </m:f>
        <m:r>
          <w:rPr>
            <w:rFonts w:ascii="Cambria Math" w:eastAsiaTheme="minorEastAsia" w:hAnsi="Cambria Math"/>
          </w:rPr>
          <m:t>=</m:t>
        </m:r>
        <m:r>
          <m:rPr>
            <m:sty m:val="bi"/>
          </m:rPr>
          <w:rPr>
            <w:rFonts w:ascii="Cambria Math" w:eastAsiaTheme="minorEastAsia" w:hAnsi="Cambria Math"/>
            <w:highlight w:val="green"/>
          </w:rPr>
          <m:t>44</m:t>
        </m:r>
        <m:r>
          <m:rPr>
            <m:sty m:val="b"/>
          </m:rPr>
          <w:rPr>
            <w:rFonts w:ascii="Cambria Math" w:eastAsiaTheme="minorEastAsia" w:hAnsi="Cambria Math"/>
            <w:highlight w:val="green"/>
          </w:rPr>
          <m:t>Ω</m:t>
        </m:r>
      </m:oMath>
    </w:p>
    <w:p w14:paraId="545DB6CF" w14:textId="77777777" w:rsidR="008B05DA" w:rsidRDefault="008B05DA" w:rsidP="008B05DA"/>
    <w:p w14:paraId="679B50D5" w14:textId="77777777" w:rsidR="00094E4C" w:rsidRPr="008B05DA" w:rsidRDefault="00094E4C" w:rsidP="008B05DA"/>
    <w:p w14:paraId="545ACF31" w14:textId="363DF0F9" w:rsidR="00B0072D" w:rsidRDefault="00B0072D" w:rsidP="00B0072D">
      <w:pPr>
        <w:pStyle w:val="Heading2"/>
      </w:pPr>
      <w:bookmarkStart w:id="13" w:name="_Toc131171705"/>
      <w:r>
        <w:t>g</w:t>
      </w:r>
      <w:r w:rsidR="00FE170D">
        <w:t>.</w:t>
      </w:r>
      <w:r w:rsidR="00594E15">
        <w:t xml:space="preserve"> Calculate the EMF of each of the cells in </w:t>
      </w:r>
      <w:r w:rsidR="00123D56">
        <w:t>parallel.</w:t>
      </w:r>
      <w:bookmarkEnd w:id="13"/>
    </w:p>
    <w:p w14:paraId="2333C6FB" w14:textId="77777777" w:rsidR="000F400E" w:rsidRDefault="000F400E" w:rsidP="000F400E">
      <w:pPr>
        <w:rPr>
          <w:lang w:eastAsia="en-US"/>
        </w:rPr>
      </w:pPr>
    </w:p>
    <w:p w14:paraId="728E8BC2" w14:textId="644A78BB" w:rsidR="000F400E" w:rsidRPr="00846A5A" w:rsidRDefault="000F400E" w:rsidP="000F400E">
      <w:pPr>
        <w:rPr>
          <w:rFonts w:asciiTheme="minorHAnsi" w:hAnsiTheme="minorHAnsi" w:cstheme="minorHAnsi"/>
          <w:lang w:eastAsia="en-US"/>
        </w:rPr>
      </w:pPr>
      <w:r w:rsidRPr="00BD48D1">
        <w:rPr>
          <w:rFonts w:asciiTheme="minorHAnsi" w:hAnsiTheme="minorHAnsi" w:cstheme="minorHAnsi"/>
          <w:lang w:eastAsia="en-US"/>
        </w:rPr>
        <w:t>EMF = V +</w:t>
      </w:r>
      <w:r w:rsidR="00BD48D1">
        <w:rPr>
          <w:rFonts w:asciiTheme="minorHAnsi" w:hAnsiTheme="minorHAnsi" w:cstheme="minorHAnsi"/>
          <w:lang w:eastAsia="en-US"/>
        </w:rPr>
        <w:t xml:space="preserve"> </w:t>
      </w:r>
      <w:r w:rsidRPr="00BD48D1">
        <w:rPr>
          <w:rFonts w:asciiTheme="minorHAnsi" w:hAnsiTheme="minorHAnsi" w:cstheme="minorHAnsi"/>
          <w:lang w:eastAsia="en-US"/>
        </w:rPr>
        <w:t>IR</w:t>
      </w:r>
      <w:r w:rsidR="00846A5A">
        <w:rPr>
          <w:rFonts w:asciiTheme="minorHAnsi" w:hAnsiTheme="minorHAnsi" w:cstheme="minorHAnsi"/>
          <w:lang w:eastAsia="en-US"/>
        </w:rPr>
        <w:t xml:space="preserve"> </w:t>
      </w:r>
      <w:r w:rsidRPr="00BD48D1">
        <w:rPr>
          <w:rFonts w:asciiTheme="minorHAnsi" w:hAnsiTheme="minorHAnsi" w:cstheme="minorHAnsi"/>
          <w:lang w:eastAsia="en-US"/>
        </w:rPr>
        <w:t>=</w:t>
      </w:r>
      <w:r w:rsidR="00846A5A">
        <w:rPr>
          <w:rFonts w:asciiTheme="minorHAnsi" w:hAnsiTheme="minorHAnsi" w:cstheme="minorHAnsi"/>
          <w:lang w:eastAsia="en-US"/>
        </w:rPr>
        <w:t xml:space="preserve"> </w:t>
      </w:r>
      <w:r w:rsidRPr="00BD48D1">
        <w:rPr>
          <w:rFonts w:asciiTheme="minorHAnsi" w:hAnsiTheme="minorHAnsi" w:cstheme="minorHAnsi"/>
          <w:lang w:eastAsia="en-US"/>
        </w:rPr>
        <w:t>2+ 0.125*16</w:t>
      </w:r>
      <w:r w:rsidR="00846A5A">
        <w:rPr>
          <w:rFonts w:asciiTheme="minorHAnsi" w:hAnsiTheme="minorHAnsi" w:cstheme="minorHAnsi"/>
          <w:lang w:eastAsia="en-US"/>
        </w:rPr>
        <w:t xml:space="preserve"> </w:t>
      </w:r>
      <w:r w:rsidRPr="00846A5A">
        <w:rPr>
          <w:rFonts w:asciiTheme="minorHAnsi" w:hAnsiTheme="minorHAnsi" w:cstheme="minorHAnsi"/>
          <w:b/>
          <w:bCs/>
          <w:highlight w:val="green"/>
          <w:u w:val="single"/>
          <w:lang w:eastAsia="en-US"/>
        </w:rPr>
        <w:t>= 4V</w:t>
      </w:r>
    </w:p>
    <w:p w14:paraId="735CF0D4" w14:textId="77777777" w:rsidR="000F400E" w:rsidRPr="000F400E" w:rsidRDefault="000F400E" w:rsidP="000F400E">
      <w:pPr>
        <w:rPr>
          <w:lang w:eastAsia="en-US"/>
        </w:rPr>
      </w:pPr>
    </w:p>
    <w:p w14:paraId="36E45975" w14:textId="6EF6322E" w:rsidR="008B05DA" w:rsidRPr="00846A5A" w:rsidRDefault="00846A5A" w:rsidP="008B05DA">
      <w:pPr>
        <w:rPr>
          <w:rFonts w:asciiTheme="minorHAnsi" w:hAnsiTheme="minorHAnsi" w:cstheme="minorHAnsi"/>
        </w:rPr>
      </w:pPr>
      <w:r w:rsidRPr="00846A5A">
        <w:rPr>
          <w:rFonts w:asciiTheme="minorHAnsi" w:hAnsiTheme="minorHAnsi" w:cstheme="minorHAnsi"/>
        </w:rPr>
        <w:t>Each cell is identical, so the EMF is the same for each.</w:t>
      </w:r>
    </w:p>
    <w:p w14:paraId="541F0792" w14:textId="47F77C57" w:rsidR="00952BC4" w:rsidRDefault="00952BC4">
      <w:pPr>
        <w:rPr>
          <w:rFonts w:asciiTheme="majorHAnsi" w:eastAsiaTheme="majorEastAsia" w:hAnsiTheme="majorHAnsi" w:cstheme="majorBidi"/>
          <w:color w:val="2F5496" w:themeColor="accent1" w:themeShade="BF"/>
          <w:sz w:val="32"/>
          <w:szCs w:val="32"/>
        </w:rPr>
      </w:pPr>
    </w:p>
    <w:p w14:paraId="10EF6668" w14:textId="77777777" w:rsidR="00F77DA0" w:rsidRDefault="00F77DA0">
      <w:pPr>
        <w:spacing w:after="160" w:line="259" w:lineRule="auto"/>
      </w:pPr>
    </w:p>
    <w:p w14:paraId="4DC59623" w14:textId="77777777" w:rsidR="00F77DA0" w:rsidRDefault="00F77DA0">
      <w:pPr>
        <w:spacing w:after="160" w:line="259" w:lineRule="auto"/>
      </w:pPr>
    </w:p>
    <w:p w14:paraId="2CC397D1" w14:textId="77777777" w:rsidR="00A138F7" w:rsidRDefault="00A138F7">
      <w:pPr>
        <w:spacing w:after="160" w:line="259" w:lineRule="auto"/>
      </w:pPr>
    </w:p>
    <w:p w14:paraId="79F4B974" w14:textId="550ACD08" w:rsidR="00F77DA0" w:rsidRDefault="00F77DA0">
      <w:pPr>
        <w:spacing w:after="160" w:line="259" w:lineRule="auto"/>
      </w:pPr>
      <w:r>
        <w:rPr>
          <w:noProof/>
        </w:rPr>
        <w:drawing>
          <wp:anchor distT="0" distB="0" distL="114300" distR="114300" simplePos="0" relativeHeight="251675648" behindDoc="1" locked="0" layoutInCell="1" allowOverlap="1" wp14:anchorId="4A44FCE4" wp14:editId="127749E1">
            <wp:simplePos x="0" y="0"/>
            <wp:positionH relativeFrom="column">
              <wp:posOffset>-285750</wp:posOffset>
            </wp:positionH>
            <wp:positionV relativeFrom="paragraph">
              <wp:posOffset>589915</wp:posOffset>
            </wp:positionV>
            <wp:extent cx="5731510" cy="5731510"/>
            <wp:effectExtent l="0" t="0" r="0" b="0"/>
            <wp:wrapTight wrapText="bothSides">
              <wp:wrapPolygon edited="0">
                <wp:start x="0" y="0"/>
                <wp:lineTo x="0" y="21538"/>
                <wp:lineTo x="21538" y="21538"/>
                <wp:lineTo x="21538" y="0"/>
                <wp:lineTo x="0" y="0"/>
              </wp:wrapPolygon>
            </wp:wrapTight>
            <wp:docPr id="33" name="Picture 33" descr="A picture containing text, de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A picture containing text, device&#10;&#10;Description automatically generated"/>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5731510" cy="57315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F87AC2F" w14:textId="53A50F23" w:rsidR="00F77DA0" w:rsidRPr="00F77DA0" w:rsidRDefault="00F77DA0" w:rsidP="00CB6C0D">
      <w:pPr>
        <w:pStyle w:val="Heading1"/>
        <w:numPr>
          <w:ilvl w:val="0"/>
          <w:numId w:val="0"/>
        </w:numPr>
        <w:jc w:val="right"/>
        <w:rPr>
          <w:b/>
          <w:bCs/>
          <w:sz w:val="56"/>
          <w:szCs w:val="56"/>
        </w:rPr>
      </w:pPr>
      <w:bookmarkStart w:id="14" w:name="_Toc131171706"/>
      <w:r w:rsidRPr="00F77DA0">
        <w:rPr>
          <w:b/>
          <w:bCs/>
          <w:sz w:val="56"/>
          <w:szCs w:val="56"/>
        </w:rPr>
        <w:t>2</w:t>
      </w:r>
      <w:r w:rsidR="006C6AC9">
        <w:rPr>
          <w:b/>
          <w:bCs/>
          <w:sz w:val="56"/>
          <w:szCs w:val="56"/>
        </w:rPr>
        <w:tab/>
      </w:r>
      <w:r w:rsidRPr="00F77DA0">
        <w:rPr>
          <w:b/>
          <w:bCs/>
          <w:sz w:val="56"/>
          <w:szCs w:val="56"/>
        </w:rPr>
        <w:t>Full Bridge Rectifier</w:t>
      </w:r>
      <w:bookmarkEnd w:id="14"/>
    </w:p>
    <w:p w14:paraId="0AD9BCAA" w14:textId="405A4450" w:rsidR="00F77DA0" w:rsidRDefault="00F77DA0">
      <w:pPr>
        <w:spacing w:after="160" w:line="259" w:lineRule="auto"/>
      </w:pPr>
    </w:p>
    <w:p w14:paraId="2B1527F6" w14:textId="4BD03EE1" w:rsidR="00F77DA0" w:rsidRDefault="00F77DA0">
      <w:pPr>
        <w:spacing w:after="160" w:line="259" w:lineRule="auto"/>
      </w:pPr>
    </w:p>
    <w:p w14:paraId="1593BF47" w14:textId="12DEB5B9" w:rsidR="00F77DA0" w:rsidRPr="00F77DA0" w:rsidRDefault="00F77DA0">
      <w:pPr>
        <w:spacing w:after="160" w:line="259" w:lineRule="auto"/>
      </w:pPr>
      <w:r>
        <w:lastRenderedPageBreak/>
        <w:fldChar w:fldCharType="begin"/>
      </w:r>
      <w:r>
        <w:instrText xml:space="preserve"> INCLUDEPICTURE "/Users/neilsandilands/Library/Group Containers/UBF8T346G9.ms/WebArchiveCopyPasteTempFiles/com.microsoft.Word/COM0112_-_830_point_breadboard_1_of_1.JPG?v=1539263443" \* MERGEFORMATINET </w:instrText>
      </w:r>
      <w:r w:rsidR="00000000">
        <w:fldChar w:fldCharType="separate"/>
      </w:r>
      <w:r>
        <w:fldChar w:fldCharType="end"/>
      </w:r>
    </w:p>
    <w:p w14:paraId="01D98339" w14:textId="27FE5F12" w:rsidR="00952BC4" w:rsidRPr="00594E15" w:rsidRDefault="00952BC4" w:rsidP="00594E15">
      <w:pPr>
        <w:rPr>
          <w:rFonts w:asciiTheme="minorHAnsi" w:hAnsiTheme="minorHAnsi" w:cstheme="minorHAnsi"/>
          <w:b/>
          <w:bCs/>
          <w:color w:val="2F5496" w:themeColor="accent1" w:themeShade="BF"/>
          <w:sz w:val="32"/>
          <w:szCs w:val="32"/>
        </w:rPr>
      </w:pPr>
      <w:r w:rsidRPr="00594E15">
        <w:rPr>
          <w:rFonts w:asciiTheme="minorHAnsi" w:hAnsiTheme="minorHAnsi" w:cstheme="minorHAnsi"/>
          <w:b/>
          <w:bCs/>
          <w:color w:val="2F5496" w:themeColor="accent1" w:themeShade="BF"/>
          <w:sz w:val="32"/>
          <w:szCs w:val="32"/>
        </w:rPr>
        <w:t xml:space="preserve">Task </w:t>
      </w:r>
      <w:r w:rsidR="001728B1" w:rsidRPr="00594E15">
        <w:rPr>
          <w:rFonts w:asciiTheme="minorHAnsi" w:hAnsiTheme="minorHAnsi" w:cstheme="minorHAnsi"/>
          <w:b/>
          <w:bCs/>
          <w:color w:val="2F5496" w:themeColor="accent1" w:themeShade="BF"/>
          <w:sz w:val="32"/>
          <w:szCs w:val="32"/>
        </w:rPr>
        <w:t>2</w:t>
      </w:r>
    </w:p>
    <w:p w14:paraId="14FEF2A8" w14:textId="1AF5E4D3" w:rsidR="00A11F39" w:rsidRDefault="00A11F39" w:rsidP="006961D2"/>
    <w:p w14:paraId="50225E7D" w14:textId="01EF0499" w:rsidR="00123D56" w:rsidRDefault="00123D56" w:rsidP="00123D56">
      <w:pPr>
        <w:spacing w:line="360" w:lineRule="auto"/>
        <w:rPr>
          <w:rFonts w:asciiTheme="minorHAnsi" w:hAnsiTheme="minorHAnsi" w:cstheme="minorHAnsi"/>
        </w:rPr>
      </w:pPr>
      <w:r w:rsidRPr="00123D56">
        <w:rPr>
          <w:rFonts w:asciiTheme="minorHAnsi" w:hAnsiTheme="minorHAnsi" w:cstheme="minorHAnsi"/>
        </w:rPr>
        <w:t xml:space="preserve">The following task explores a Full Bridge Rectifier circuit and its applications through hands on building of the circuit using Arduino Breadboards and </w:t>
      </w:r>
      <w:r>
        <w:rPr>
          <w:rFonts w:asciiTheme="minorHAnsi" w:hAnsiTheme="minorHAnsi" w:cstheme="minorHAnsi"/>
        </w:rPr>
        <w:t xml:space="preserve">a </w:t>
      </w:r>
      <w:r w:rsidRPr="00123D56">
        <w:rPr>
          <w:rFonts w:asciiTheme="minorHAnsi" w:hAnsiTheme="minorHAnsi" w:cstheme="minorHAnsi"/>
        </w:rPr>
        <w:t xml:space="preserve">Hantek </w:t>
      </w:r>
      <w:r w:rsidR="00431CF7">
        <w:rPr>
          <w:rFonts w:asciiTheme="minorHAnsi" w:hAnsiTheme="minorHAnsi" w:cstheme="minorHAnsi"/>
        </w:rPr>
        <w:t xml:space="preserve">6022-BE </w:t>
      </w:r>
      <w:r>
        <w:rPr>
          <w:rFonts w:asciiTheme="minorHAnsi" w:hAnsiTheme="minorHAnsi" w:cstheme="minorHAnsi"/>
        </w:rPr>
        <w:t>Oscillosc</w:t>
      </w:r>
      <w:r w:rsidRPr="00123D56">
        <w:rPr>
          <w:rFonts w:asciiTheme="minorHAnsi" w:hAnsiTheme="minorHAnsi" w:cstheme="minorHAnsi"/>
        </w:rPr>
        <w:t>ope.</w:t>
      </w:r>
      <w:r>
        <w:rPr>
          <w:rFonts w:asciiTheme="minorHAnsi" w:hAnsiTheme="minorHAnsi" w:cstheme="minorHAnsi"/>
        </w:rPr>
        <w:t xml:space="preserve"> Please </w:t>
      </w:r>
      <w:r w:rsidRPr="00E07D9E">
        <w:rPr>
          <w:rFonts w:asciiTheme="minorHAnsi" w:hAnsiTheme="minorHAnsi" w:cstheme="minorHAnsi"/>
        </w:rPr>
        <w:t xml:space="preserve">see </w:t>
      </w:r>
      <w:r w:rsidR="00431CF7" w:rsidRPr="00E07D9E">
        <w:rPr>
          <w:rFonts w:asciiTheme="minorHAnsi" w:hAnsiTheme="minorHAnsi" w:cstheme="minorHAnsi"/>
        </w:rPr>
        <w:t>A</w:t>
      </w:r>
      <w:r w:rsidRPr="00E07D9E">
        <w:rPr>
          <w:rFonts w:asciiTheme="minorHAnsi" w:hAnsiTheme="minorHAnsi" w:cstheme="minorHAnsi"/>
        </w:rPr>
        <w:t>ppendix 2</w:t>
      </w:r>
      <w:r w:rsidR="00431CF7" w:rsidRPr="00E07D9E">
        <w:rPr>
          <w:rFonts w:asciiTheme="minorHAnsi" w:hAnsiTheme="minorHAnsi" w:cstheme="minorHAnsi"/>
        </w:rPr>
        <w:t xml:space="preserve"> &amp; 3</w:t>
      </w:r>
      <w:r w:rsidRPr="00E07D9E">
        <w:rPr>
          <w:rFonts w:asciiTheme="minorHAnsi" w:hAnsiTheme="minorHAnsi" w:cstheme="minorHAnsi"/>
        </w:rPr>
        <w:t xml:space="preserve"> for</w:t>
      </w:r>
      <w:r>
        <w:rPr>
          <w:rFonts w:asciiTheme="minorHAnsi" w:hAnsiTheme="minorHAnsi" w:cstheme="minorHAnsi"/>
        </w:rPr>
        <w:t xml:space="preserve"> </w:t>
      </w:r>
      <w:r w:rsidR="004D486B">
        <w:rPr>
          <w:rFonts w:asciiTheme="minorHAnsi" w:hAnsiTheme="minorHAnsi" w:cstheme="minorHAnsi"/>
        </w:rPr>
        <w:t xml:space="preserve">wiring </w:t>
      </w:r>
      <w:r w:rsidR="00431CF7">
        <w:rPr>
          <w:rFonts w:asciiTheme="minorHAnsi" w:hAnsiTheme="minorHAnsi" w:cstheme="minorHAnsi"/>
        </w:rPr>
        <w:t>diagrams and practical</w:t>
      </w:r>
      <w:r w:rsidR="00841736">
        <w:rPr>
          <w:rFonts w:asciiTheme="minorHAnsi" w:hAnsiTheme="minorHAnsi" w:cstheme="minorHAnsi"/>
        </w:rPr>
        <w:t xml:space="preserve"> </w:t>
      </w:r>
      <w:r w:rsidR="000A0C60">
        <w:rPr>
          <w:rFonts w:asciiTheme="minorHAnsi" w:hAnsiTheme="minorHAnsi" w:cstheme="minorHAnsi"/>
        </w:rPr>
        <w:t>experiment</w:t>
      </w:r>
      <w:r w:rsidR="00431CF7">
        <w:rPr>
          <w:rFonts w:asciiTheme="minorHAnsi" w:hAnsiTheme="minorHAnsi" w:cstheme="minorHAnsi"/>
        </w:rPr>
        <w:t>.</w:t>
      </w:r>
      <w:r>
        <w:rPr>
          <w:rFonts w:asciiTheme="minorHAnsi" w:hAnsiTheme="minorHAnsi" w:cstheme="minorHAnsi"/>
        </w:rPr>
        <w:t xml:space="preserve"> </w:t>
      </w:r>
    </w:p>
    <w:p w14:paraId="1F89DABA" w14:textId="77777777" w:rsidR="00123D56" w:rsidRPr="00123D56" w:rsidRDefault="00123D56" w:rsidP="00123D56">
      <w:pPr>
        <w:spacing w:line="360" w:lineRule="auto"/>
        <w:rPr>
          <w:rFonts w:asciiTheme="minorHAnsi" w:hAnsiTheme="minorHAnsi" w:cstheme="minorHAnsi"/>
        </w:rPr>
      </w:pPr>
    </w:p>
    <w:p w14:paraId="1AD93F4D" w14:textId="3A40E153" w:rsidR="00014687" w:rsidRDefault="00594E15" w:rsidP="00594E15">
      <w:pPr>
        <w:pStyle w:val="Heading2"/>
        <w:numPr>
          <w:ilvl w:val="0"/>
          <w:numId w:val="0"/>
        </w:numPr>
        <w:ind w:left="576" w:hanging="576"/>
      </w:pPr>
      <w:bookmarkStart w:id="15" w:name="_Toc131171707"/>
      <w:r>
        <w:t>2.1</w:t>
      </w:r>
      <w:r>
        <w:tab/>
      </w:r>
      <w:r w:rsidR="00067C94">
        <w:t>Scope Time Division Calculation</w:t>
      </w:r>
      <w:r w:rsidR="00014687">
        <w:t>s</w:t>
      </w:r>
      <w:bookmarkEnd w:id="15"/>
    </w:p>
    <w:p w14:paraId="53C04F0E" w14:textId="494A1E09" w:rsidR="00014687" w:rsidRPr="004060C8" w:rsidRDefault="00014687" w:rsidP="00014687">
      <w:pPr>
        <w:rPr>
          <w:rFonts w:asciiTheme="majorHAnsi" w:eastAsiaTheme="majorEastAsia" w:hAnsiTheme="majorHAnsi" w:cstheme="majorBidi"/>
        </w:rPr>
      </w:pPr>
    </w:p>
    <w:p w14:paraId="53F830FC" w14:textId="0371C45D" w:rsidR="00014687" w:rsidRPr="008C3B7C" w:rsidRDefault="00014687" w:rsidP="00014687">
      <w:pPr>
        <w:rPr>
          <w:rFonts w:asciiTheme="minorHAnsi" w:hAnsiTheme="minorHAnsi" w:cstheme="minorHAnsi"/>
        </w:rPr>
      </w:pPr>
      <w:r w:rsidRPr="008C3B7C">
        <w:rPr>
          <w:rFonts w:asciiTheme="minorHAnsi" w:hAnsiTheme="minorHAnsi" w:cstheme="minorHAnsi"/>
        </w:rPr>
        <w:t xml:space="preserve">Frequency </w:t>
      </w:r>
      <m:oMath>
        <m:r>
          <w:rPr>
            <w:rFonts w:ascii="Cambria Math" w:hAnsi="Cambria Math" w:cstheme="minorHAnsi"/>
          </w:rPr>
          <m:t>(∫)</m:t>
        </m:r>
      </m:oMath>
      <w:r w:rsidRPr="008C3B7C">
        <w:rPr>
          <w:rFonts w:asciiTheme="minorHAnsi" w:eastAsiaTheme="minorEastAsia" w:hAnsiTheme="minorHAnsi" w:cstheme="minorHAnsi"/>
        </w:rPr>
        <w:t xml:space="preserve"> of wave = 10 Hz</w:t>
      </w:r>
    </w:p>
    <w:p w14:paraId="696164DA" w14:textId="51F4A207" w:rsidR="00014687" w:rsidRPr="008C3B7C" w:rsidRDefault="00014687" w:rsidP="00014687">
      <w:pPr>
        <w:rPr>
          <w:rFonts w:asciiTheme="minorHAnsi" w:eastAsiaTheme="minorEastAsia" w:hAnsiTheme="minorHAnsi" w:cstheme="minorHAnsi"/>
        </w:rPr>
      </w:pPr>
      <w:r w:rsidRPr="008C3B7C">
        <w:rPr>
          <w:rFonts w:asciiTheme="minorHAnsi" w:hAnsiTheme="minorHAnsi" w:cstheme="minorHAnsi"/>
        </w:rPr>
        <w:t xml:space="preserve">Period (P) of a wave  </w:t>
      </w:r>
      <m:oMath>
        <m:f>
          <m:fPr>
            <m:ctrlPr>
              <w:rPr>
                <w:rFonts w:ascii="Cambria Math" w:hAnsi="Cambria Math" w:cstheme="minorHAnsi"/>
                <w:i/>
              </w:rPr>
            </m:ctrlPr>
          </m:fPr>
          <m:num>
            <m:r>
              <w:rPr>
                <w:rFonts w:ascii="Cambria Math" w:hAnsi="Cambria Math" w:cstheme="minorHAnsi"/>
              </w:rPr>
              <m:t>1</m:t>
            </m:r>
          </m:num>
          <m:den>
            <m:r>
              <w:rPr>
                <w:rFonts w:ascii="Cambria Math" w:hAnsi="Cambria Math" w:cstheme="minorHAnsi"/>
              </w:rPr>
              <m:t>∫</m:t>
            </m:r>
          </m:den>
        </m:f>
      </m:oMath>
      <w:r w:rsidRPr="008C3B7C">
        <w:rPr>
          <w:rFonts w:asciiTheme="minorHAnsi" w:eastAsiaTheme="minorEastAsia" w:hAnsiTheme="minorHAnsi" w:cstheme="minorHAnsi"/>
        </w:rPr>
        <w:t xml:space="preserve"> = </w:t>
      </w:r>
      <m:oMath>
        <m:f>
          <m:fPr>
            <m:ctrlPr>
              <w:rPr>
                <w:rFonts w:ascii="Cambria Math" w:eastAsiaTheme="minorEastAsia" w:hAnsi="Cambria Math" w:cstheme="minorHAnsi"/>
                <w:i/>
              </w:rPr>
            </m:ctrlPr>
          </m:fPr>
          <m:num>
            <m:r>
              <w:rPr>
                <w:rFonts w:ascii="Cambria Math" w:eastAsiaTheme="minorEastAsia" w:hAnsi="Cambria Math" w:cstheme="minorHAnsi"/>
              </w:rPr>
              <m:t>1</m:t>
            </m:r>
          </m:num>
          <m:den>
            <m:r>
              <w:rPr>
                <w:rFonts w:ascii="Cambria Math" w:eastAsiaTheme="minorEastAsia" w:hAnsi="Cambria Math" w:cstheme="minorHAnsi"/>
              </w:rPr>
              <m:t>10</m:t>
            </m:r>
          </m:den>
        </m:f>
        <m:r>
          <w:rPr>
            <w:rFonts w:ascii="Cambria Math" w:eastAsiaTheme="minorEastAsia" w:hAnsi="Cambria Math" w:cstheme="minorHAnsi"/>
          </w:rPr>
          <m:t>=0.1</m:t>
        </m:r>
      </m:oMath>
    </w:p>
    <w:p w14:paraId="66D5D8F2" w14:textId="04D6B849" w:rsidR="00014687" w:rsidRPr="008C3B7C" w:rsidRDefault="00014687" w:rsidP="00014687">
      <w:pPr>
        <w:rPr>
          <w:rFonts w:asciiTheme="minorHAnsi" w:eastAsiaTheme="minorEastAsia" w:hAnsiTheme="minorHAnsi" w:cstheme="minorHAnsi"/>
        </w:rPr>
      </w:pPr>
      <w:r w:rsidRPr="008C3B7C">
        <w:rPr>
          <w:rFonts w:asciiTheme="minorHAnsi" w:eastAsiaTheme="minorEastAsia" w:hAnsiTheme="minorHAnsi" w:cstheme="minorHAnsi"/>
        </w:rPr>
        <w:t xml:space="preserve">Therefore = </w:t>
      </w:r>
      <m:oMath>
        <m:sSub>
          <m:sSubPr>
            <m:ctrlPr>
              <w:rPr>
                <w:rFonts w:ascii="Cambria Math" w:eastAsiaTheme="minorEastAsia" w:hAnsi="Cambria Math" w:cstheme="minorHAnsi"/>
                <w:i/>
              </w:rPr>
            </m:ctrlPr>
          </m:sSubPr>
          <m:e>
            <m:r>
              <w:rPr>
                <w:rFonts w:ascii="Cambria Math" w:eastAsiaTheme="minorEastAsia" w:hAnsi="Cambria Math" w:cstheme="minorHAnsi"/>
              </w:rPr>
              <m:t>P</m:t>
            </m:r>
          </m:e>
          <m:sub>
            <m:r>
              <w:rPr>
                <w:rFonts w:ascii="Cambria Math" w:eastAsiaTheme="minorEastAsia" w:hAnsi="Cambria Math" w:cstheme="minorHAnsi"/>
              </w:rPr>
              <m:t>full</m:t>
            </m:r>
          </m:sub>
        </m:sSub>
      </m:oMath>
      <w:r w:rsidRPr="008C3B7C">
        <w:rPr>
          <w:rFonts w:asciiTheme="minorHAnsi" w:eastAsiaTheme="minorEastAsia" w:hAnsiTheme="minorHAnsi" w:cstheme="minorHAnsi"/>
        </w:rPr>
        <w:t xml:space="preserve"> = 0.1 sec</w:t>
      </w:r>
    </w:p>
    <w:p w14:paraId="40861478" w14:textId="77777777" w:rsidR="00014687" w:rsidRPr="008C3B7C" w:rsidRDefault="00014687" w:rsidP="00014687">
      <w:pPr>
        <w:rPr>
          <w:rFonts w:asciiTheme="minorHAnsi" w:eastAsiaTheme="minorEastAsia" w:hAnsiTheme="minorHAnsi" w:cstheme="minorHAnsi"/>
        </w:rPr>
      </w:pPr>
    </w:p>
    <w:p w14:paraId="30240D8B" w14:textId="0E13A6B4" w:rsidR="00014687" w:rsidRPr="008C3B7C" w:rsidRDefault="00014687" w:rsidP="00014687">
      <w:pPr>
        <w:rPr>
          <w:rFonts w:asciiTheme="minorHAnsi" w:eastAsiaTheme="minorEastAsia" w:hAnsiTheme="minorHAnsi" w:cstheme="minorHAnsi"/>
        </w:rPr>
      </w:pPr>
      <w:r w:rsidRPr="008C3B7C">
        <w:rPr>
          <w:rFonts w:asciiTheme="minorHAnsi" w:eastAsiaTheme="minorEastAsia" w:hAnsiTheme="minorHAnsi" w:cstheme="minorHAnsi"/>
        </w:rPr>
        <w:t>No. of divisions (</w:t>
      </w:r>
      <m:oMath>
        <m:sSub>
          <m:sSubPr>
            <m:ctrlPr>
              <w:rPr>
                <w:rFonts w:ascii="Cambria Math" w:eastAsiaTheme="minorEastAsia" w:hAnsi="Cambria Math" w:cstheme="minorHAnsi"/>
                <w:i/>
              </w:rPr>
            </m:ctrlPr>
          </m:sSubPr>
          <m:e>
            <m:r>
              <w:rPr>
                <w:rFonts w:ascii="Cambria Math" w:eastAsiaTheme="minorEastAsia" w:hAnsi="Cambria Math" w:cstheme="minorHAnsi"/>
              </w:rPr>
              <m:t>T</m:t>
            </m:r>
          </m:e>
          <m:sub>
            <m:r>
              <w:rPr>
                <w:rFonts w:ascii="Cambria Math" w:eastAsiaTheme="minorEastAsia" w:hAnsi="Cambria Math" w:cstheme="minorHAnsi"/>
              </w:rPr>
              <m:t>div</m:t>
            </m:r>
          </m:sub>
        </m:sSub>
      </m:oMath>
      <w:r w:rsidRPr="008C3B7C">
        <w:rPr>
          <w:rFonts w:asciiTheme="minorHAnsi" w:eastAsiaTheme="minorEastAsia" w:hAnsiTheme="minorHAnsi" w:cstheme="minorHAnsi"/>
        </w:rPr>
        <w:t>) = 10</w:t>
      </w:r>
    </w:p>
    <w:p w14:paraId="22EEF21A" w14:textId="6F5693F1" w:rsidR="00014687" w:rsidRPr="008C3B7C" w:rsidRDefault="00000000" w:rsidP="00014687">
      <w:pPr>
        <w:rPr>
          <w:rFonts w:asciiTheme="minorHAnsi" w:eastAsiaTheme="minorEastAsia" w:hAnsiTheme="minorHAnsi" w:cstheme="minorHAnsi"/>
        </w:rPr>
      </w:pPr>
      <m:oMath>
        <m:sSub>
          <m:sSubPr>
            <m:ctrlPr>
              <w:rPr>
                <w:rFonts w:ascii="Cambria Math" w:eastAsiaTheme="minorEastAsia" w:hAnsi="Cambria Math" w:cstheme="minorHAnsi"/>
                <w:i/>
              </w:rPr>
            </m:ctrlPr>
          </m:sSubPr>
          <m:e>
            <m:r>
              <w:rPr>
                <w:rFonts w:ascii="Cambria Math" w:eastAsiaTheme="minorEastAsia" w:hAnsi="Cambria Math" w:cstheme="minorHAnsi"/>
              </w:rPr>
              <m:t>T</m:t>
            </m:r>
          </m:e>
          <m:sub>
            <m:r>
              <w:rPr>
                <w:rFonts w:ascii="Cambria Math" w:eastAsiaTheme="minorEastAsia" w:hAnsi="Cambria Math" w:cstheme="minorHAnsi"/>
              </w:rPr>
              <m:t>div</m:t>
            </m:r>
          </m:sub>
        </m:sSub>
        <m:r>
          <w:rPr>
            <w:rFonts w:ascii="Cambria Math" w:eastAsiaTheme="minorEastAsia" w:hAnsi="Cambria Math" w:cstheme="minorHAnsi"/>
          </w:rPr>
          <m:t xml:space="preserve">= </m:t>
        </m:r>
        <m:f>
          <m:fPr>
            <m:ctrlPr>
              <w:rPr>
                <w:rFonts w:ascii="Cambria Math" w:eastAsiaTheme="minorEastAsia" w:hAnsi="Cambria Math" w:cstheme="minorHAnsi"/>
                <w:i/>
              </w:rPr>
            </m:ctrlPr>
          </m:fPr>
          <m:num>
            <m:sSub>
              <m:sSubPr>
                <m:ctrlPr>
                  <w:rPr>
                    <w:rFonts w:ascii="Cambria Math" w:eastAsiaTheme="minorEastAsia" w:hAnsi="Cambria Math" w:cstheme="minorHAnsi"/>
                    <w:i/>
                  </w:rPr>
                </m:ctrlPr>
              </m:sSubPr>
              <m:e>
                <m:r>
                  <w:rPr>
                    <w:rFonts w:ascii="Cambria Math" w:eastAsiaTheme="minorEastAsia" w:hAnsi="Cambria Math" w:cstheme="minorHAnsi"/>
                  </w:rPr>
                  <m:t>P</m:t>
                </m:r>
              </m:e>
              <m:sub>
                <m:r>
                  <w:rPr>
                    <w:rFonts w:ascii="Cambria Math" w:eastAsiaTheme="minorEastAsia" w:hAnsi="Cambria Math" w:cstheme="minorHAnsi"/>
                  </w:rPr>
                  <m:t>full</m:t>
                </m:r>
              </m:sub>
            </m:sSub>
          </m:num>
          <m:den>
            <m:r>
              <w:rPr>
                <w:rFonts w:ascii="Cambria Math" w:eastAsiaTheme="minorEastAsia" w:hAnsi="Cambria Math" w:cstheme="minorHAnsi"/>
              </w:rPr>
              <m:t>∫</m:t>
            </m:r>
          </m:den>
        </m:f>
      </m:oMath>
      <w:r w:rsidR="00014687" w:rsidRPr="008C3B7C">
        <w:rPr>
          <w:rFonts w:asciiTheme="minorHAnsi" w:eastAsiaTheme="minorEastAsia" w:hAnsiTheme="minorHAnsi" w:cstheme="minorHAnsi"/>
        </w:rPr>
        <w:t xml:space="preserve">  = </w:t>
      </w:r>
      <m:oMath>
        <m:f>
          <m:fPr>
            <m:ctrlPr>
              <w:rPr>
                <w:rFonts w:ascii="Cambria Math" w:eastAsiaTheme="minorEastAsia" w:hAnsi="Cambria Math" w:cstheme="minorHAnsi"/>
                <w:i/>
              </w:rPr>
            </m:ctrlPr>
          </m:fPr>
          <m:num>
            <m:r>
              <w:rPr>
                <w:rFonts w:ascii="Cambria Math" w:eastAsiaTheme="minorEastAsia" w:hAnsi="Cambria Math" w:cstheme="minorHAnsi"/>
              </w:rPr>
              <m:t>0.1</m:t>
            </m:r>
          </m:num>
          <m:den>
            <m:r>
              <w:rPr>
                <w:rFonts w:ascii="Cambria Math" w:eastAsiaTheme="minorEastAsia" w:hAnsi="Cambria Math" w:cstheme="minorHAnsi"/>
              </w:rPr>
              <m:t>10</m:t>
            </m:r>
          </m:den>
        </m:f>
        <m:r>
          <w:rPr>
            <w:rFonts w:ascii="Cambria Math" w:eastAsiaTheme="minorEastAsia" w:hAnsi="Cambria Math" w:cstheme="minorHAnsi"/>
          </w:rPr>
          <m:t>=</m:t>
        </m:r>
        <m:r>
          <w:rPr>
            <w:rFonts w:ascii="Cambria Math" w:eastAsiaTheme="minorEastAsia" w:hAnsi="Cambria Math" w:cstheme="minorHAnsi"/>
            <w:highlight w:val="green"/>
          </w:rPr>
          <m:t>0.01 sec</m:t>
        </m:r>
      </m:oMath>
    </w:p>
    <w:p w14:paraId="5F36181A" w14:textId="1E86E54A" w:rsidR="00014687" w:rsidRDefault="00014687" w:rsidP="00014687"/>
    <w:p w14:paraId="2BD98A91" w14:textId="77777777" w:rsidR="00A11F39" w:rsidRPr="00014687" w:rsidRDefault="00A11F39" w:rsidP="00014687"/>
    <w:p w14:paraId="5CEBFB5D" w14:textId="3FE681F1" w:rsidR="00952BC4" w:rsidRDefault="00594E15" w:rsidP="00594E15">
      <w:pPr>
        <w:pStyle w:val="Heading2"/>
        <w:numPr>
          <w:ilvl w:val="0"/>
          <w:numId w:val="0"/>
        </w:numPr>
        <w:ind w:left="576" w:hanging="576"/>
      </w:pPr>
      <w:bookmarkStart w:id="16" w:name="_Toc131171708"/>
      <w:r>
        <w:t xml:space="preserve">2.2 </w:t>
      </w:r>
      <w:r>
        <w:tab/>
        <w:t>Fu</w:t>
      </w:r>
      <w:r w:rsidR="00D80299">
        <w:t xml:space="preserve">nction </w:t>
      </w:r>
      <w:r w:rsidR="004506B2">
        <w:t>Generator</w:t>
      </w:r>
      <w:r w:rsidR="00D80299">
        <w:t xml:space="preserve"> output</w:t>
      </w:r>
      <w:r w:rsidR="004506B2">
        <w:t xml:space="preserve"> sine</w:t>
      </w:r>
      <w:r w:rsidR="00D80299">
        <w:t xml:space="preserve"> wave</w:t>
      </w:r>
      <w:bookmarkEnd w:id="16"/>
    </w:p>
    <w:p w14:paraId="7C28F87D" w14:textId="49ADC824" w:rsidR="00DB24FE" w:rsidRDefault="00A11F39" w:rsidP="00DB24FE">
      <w:r w:rsidRPr="00E92F32">
        <w:rPr>
          <w:b/>
          <w:bCs/>
          <w:noProof/>
        </w:rPr>
        <w:drawing>
          <wp:anchor distT="0" distB="0" distL="114300" distR="114300" simplePos="0" relativeHeight="251656192" behindDoc="1" locked="0" layoutInCell="1" allowOverlap="1" wp14:anchorId="018C6B2A" wp14:editId="3D4295FB">
            <wp:simplePos x="0" y="0"/>
            <wp:positionH relativeFrom="column">
              <wp:posOffset>3974076</wp:posOffset>
            </wp:positionH>
            <wp:positionV relativeFrom="paragraph">
              <wp:posOffset>207010</wp:posOffset>
            </wp:positionV>
            <wp:extent cx="1866900" cy="2705100"/>
            <wp:effectExtent l="0" t="0" r="0" b="0"/>
            <wp:wrapTight wrapText="bothSides">
              <wp:wrapPolygon edited="0">
                <wp:start x="0" y="0"/>
                <wp:lineTo x="0" y="21499"/>
                <wp:lineTo x="21453" y="21499"/>
                <wp:lineTo x="21453" y="0"/>
                <wp:lineTo x="0" y="0"/>
              </wp:wrapPolygon>
            </wp:wrapTight>
            <wp:docPr id="5" name="Picture 5"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Table&#10;&#10;Description automatically generated"/>
                    <pic:cNvPicPr/>
                  </pic:nvPicPr>
                  <pic:blipFill>
                    <a:blip r:embed="rId31">
                      <a:extLst>
                        <a:ext uri="{28A0092B-C50C-407E-A947-70E740481C1C}">
                          <a14:useLocalDpi xmlns:a14="http://schemas.microsoft.com/office/drawing/2010/main" val="0"/>
                        </a:ext>
                      </a:extLst>
                    </a:blip>
                    <a:stretch>
                      <a:fillRect/>
                    </a:stretch>
                  </pic:blipFill>
                  <pic:spPr>
                    <a:xfrm>
                      <a:off x="0" y="0"/>
                      <a:ext cx="1866900" cy="2705100"/>
                    </a:xfrm>
                    <a:prstGeom prst="rect">
                      <a:avLst/>
                    </a:prstGeom>
                  </pic:spPr>
                </pic:pic>
              </a:graphicData>
            </a:graphic>
            <wp14:sizeRelH relativeFrom="page">
              <wp14:pctWidth>0</wp14:pctWidth>
            </wp14:sizeRelH>
            <wp14:sizeRelV relativeFrom="page">
              <wp14:pctHeight>0</wp14:pctHeight>
            </wp14:sizeRelV>
          </wp:anchor>
        </w:drawing>
      </w:r>
      <w:r w:rsidRPr="00A10357">
        <w:rPr>
          <w:noProof/>
        </w:rPr>
        <w:drawing>
          <wp:anchor distT="0" distB="0" distL="114300" distR="114300" simplePos="0" relativeHeight="251655168" behindDoc="1" locked="0" layoutInCell="1" allowOverlap="1" wp14:anchorId="125A6A2D" wp14:editId="0BD6EF3A">
            <wp:simplePos x="0" y="0"/>
            <wp:positionH relativeFrom="column">
              <wp:posOffset>-624840</wp:posOffset>
            </wp:positionH>
            <wp:positionV relativeFrom="paragraph">
              <wp:posOffset>205740</wp:posOffset>
            </wp:positionV>
            <wp:extent cx="4462780" cy="2727325"/>
            <wp:effectExtent l="0" t="0" r="0" b="3175"/>
            <wp:wrapTight wrapText="bothSides">
              <wp:wrapPolygon edited="0">
                <wp:start x="0" y="0"/>
                <wp:lineTo x="0" y="21525"/>
                <wp:lineTo x="21514" y="21525"/>
                <wp:lineTo x="21514" y="0"/>
                <wp:lineTo x="0" y="0"/>
              </wp:wrapPolygon>
            </wp:wrapTight>
            <wp:docPr id="4" name="Picture 4"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A screenshot of a computer&#10;&#10;Description automatically generated with low confidence"/>
                    <pic:cNvPicPr/>
                  </pic:nvPicPr>
                  <pic:blipFill>
                    <a:blip r:embed="rId32" cstate="print">
                      <a:extLst>
                        <a:ext uri="{28A0092B-C50C-407E-A947-70E740481C1C}">
                          <a14:useLocalDpi xmlns:a14="http://schemas.microsoft.com/office/drawing/2010/main" val="0"/>
                        </a:ext>
                      </a:extLst>
                    </a:blip>
                    <a:stretch>
                      <a:fillRect/>
                    </a:stretch>
                  </pic:blipFill>
                  <pic:spPr>
                    <a:xfrm>
                      <a:off x="0" y="0"/>
                      <a:ext cx="4462780" cy="2727325"/>
                    </a:xfrm>
                    <a:prstGeom prst="rect">
                      <a:avLst/>
                    </a:prstGeom>
                  </pic:spPr>
                </pic:pic>
              </a:graphicData>
            </a:graphic>
            <wp14:sizeRelH relativeFrom="page">
              <wp14:pctWidth>0</wp14:pctWidth>
            </wp14:sizeRelH>
            <wp14:sizeRelV relativeFrom="page">
              <wp14:pctHeight>0</wp14:pctHeight>
            </wp14:sizeRelV>
          </wp:anchor>
        </w:drawing>
      </w:r>
    </w:p>
    <w:p w14:paraId="1BB3E486" w14:textId="2AE3F3CE" w:rsidR="00E07D9E" w:rsidRDefault="00E74EE6" w:rsidP="00A11F39">
      <w:pPr>
        <w:jc w:val="center"/>
        <w:rPr>
          <w:rFonts w:asciiTheme="minorHAnsi" w:hAnsiTheme="minorHAnsi" w:cstheme="minorHAnsi"/>
          <w:b/>
          <w:bCs/>
          <w:sz w:val="22"/>
          <w:szCs w:val="22"/>
          <w:highlight w:val="yellow"/>
        </w:rPr>
      </w:pPr>
      <w:r>
        <w:rPr>
          <w:noProof/>
        </w:rPr>
        <mc:AlternateContent>
          <mc:Choice Requires="wps">
            <w:drawing>
              <wp:anchor distT="0" distB="0" distL="114300" distR="114300" simplePos="0" relativeHeight="251738112" behindDoc="1" locked="0" layoutInCell="1" allowOverlap="1" wp14:anchorId="44DE001E" wp14:editId="108879D9">
                <wp:simplePos x="0" y="0"/>
                <wp:positionH relativeFrom="column">
                  <wp:posOffset>746760</wp:posOffset>
                </wp:positionH>
                <wp:positionV relativeFrom="paragraph">
                  <wp:posOffset>2814955</wp:posOffset>
                </wp:positionV>
                <wp:extent cx="4462780" cy="635"/>
                <wp:effectExtent l="0" t="0" r="0" b="12065"/>
                <wp:wrapTight wrapText="bothSides">
                  <wp:wrapPolygon edited="0">
                    <wp:start x="0" y="0"/>
                    <wp:lineTo x="0" y="0"/>
                    <wp:lineTo x="21514" y="0"/>
                    <wp:lineTo x="21514" y="0"/>
                    <wp:lineTo x="0" y="0"/>
                  </wp:wrapPolygon>
                </wp:wrapTight>
                <wp:docPr id="74" name="Text Box 74"/>
                <wp:cNvGraphicFramePr/>
                <a:graphic xmlns:a="http://schemas.openxmlformats.org/drawingml/2006/main">
                  <a:graphicData uri="http://schemas.microsoft.com/office/word/2010/wordprocessingShape">
                    <wps:wsp>
                      <wps:cNvSpPr txBox="1"/>
                      <wps:spPr>
                        <a:xfrm>
                          <a:off x="0" y="0"/>
                          <a:ext cx="4462780" cy="635"/>
                        </a:xfrm>
                        <a:prstGeom prst="rect">
                          <a:avLst/>
                        </a:prstGeom>
                        <a:solidFill>
                          <a:prstClr val="white"/>
                        </a:solidFill>
                        <a:ln>
                          <a:noFill/>
                        </a:ln>
                      </wps:spPr>
                      <wps:txbx>
                        <w:txbxContent>
                          <w:p w14:paraId="0EF2144C" w14:textId="1301D2D6" w:rsidR="00E74EE6" w:rsidRPr="006047AA" w:rsidRDefault="00E74EE6" w:rsidP="00E74EE6">
                            <w:pPr>
                              <w:pStyle w:val="Caption"/>
                              <w:jc w:val="center"/>
                              <w:rPr>
                                <w:rFonts w:ascii="Times New Roman" w:eastAsia="Times New Roman" w:hAnsi="Times New Roman" w:cs="Times New Roman"/>
                                <w:b/>
                                <w:bCs/>
                                <w:noProof/>
                              </w:rPr>
                            </w:pPr>
                            <w:bookmarkStart w:id="17" w:name="_Toc131171250"/>
                            <w:r>
                              <w:t xml:space="preserve">Figure </w:t>
                            </w:r>
                            <w:r>
                              <w:fldChar w:fldCharType="begin"/>
                            </w:r>
                            <w:r>
                              <w:instrText xml:space="preserve"> SEQ Figure \* ARABIC </w:instrText>
                            </w:r>
                            <w:r>
                              <w:fldChar w:fldCharType="separate"/>
                            </w:r>
                            <w:r>
                              <w:rPr>
                                <w:noProof/>
                              </w:rPr>
                              <w:t>2</w:t>
                            </w:r>
                            <w:r>
                              <w:fldChar w:fldCharType="end"/>
                            </w:r>
                            <w:r>
                              <w:t>: Output sine wave and values.</w:t>
                            </w:r>
                            <w:bookmarkEnd w:id="17"/>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type w14:anchorId="44DE001E" id="_x0000_t202" coordsize="21600,21600" o:spt="202" path="m,l,21600r21600,l21600,xe">
                <v:stroke joinstyle="miter"/>
                <v:path gradientshapeok="t" o:connecttype="rect"/>
              </v:shapetype>
              <v:shape id="Text Box 74" o:spid="_x0000_s1026" type="#_x0000_t202" style="position:absolute;left:0;text-align:left;margin-left:58.8pt;margin-top:221.65pt;width:351.4pt;height:.05pt;z-index:-25157836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yuAw6FgIAADgEAAAOAAAAZHJzL2Uyb0RvYy54bWysU8GO2jAQvVfqP1i+lwDd0hUirCgrqkpo&#13;&#10;dyW22rNxbBLJ8bhjQ0K/vmMnge22p6oXZ+IZv/G897y4a2vDTgp9BTbnk9GYM2UlFJU95Pz78+bD&#13;&#10;LWc+CFsIA1bl/Kw8v1u+f7do3FxNoQRTKGQEYv28cTkvQ3DzLPOyVLXwI3DKUlID1iLQLx6yAkVD&#13;&#10;6LXJpuPxLGsAC4cglfe0e98l+TLha61keNTaq8BMzuluIa2Y1n1cs+VCzA8oXFnJ/hriH25Ri8pS&#13;&#10;0wvUvQiCHbH6A6quJIIHHUYS6gy0rqRKM9A0k/GbaXalcCrNQuR4d6HJ/z9Y+XDauSdkof0CLQkY&#13;&#10;CWmcn3vajPO0Guv4pZsyyhOF5wttqg1M0ubNzWz6+ZZSknKzj58iRnY96tCHrwpqFoOcI2mSqBKn&#13;&#10;rQ9d6VASO3kwVbGpjIk/MbE2yE6C9GvKKqge/LcqY2OthXiqA4w72XWOGIV23/bD7aE408wInR28&#13;&#10;k5uKGm2FD08CSX+ahTwdHmnRBpqcQx9xVgL+/Nt+rCdZKMtZQ37Kuf9xFKg4M98sCRbNNwQ4BPsh&#13;&#10;sMd6DTTihF6LkymkAxjMEGqE+oWsvopdKCWspF45D0O4Dp2r6alItVqlIrKYE2Frd05G6IHQ5/ZF&#13;&#10;oOvlCKTiAwxOE/M3qnS1SRe3OgaiOEkWCe1Y7HkmeybR+6cU/f/6P1VdH/zyFwAAAP//AwBQSwME&#13;&#10;FAAGAAgAAAAhALwMQ3nkAAAAEAEAAA8AAABkcnMvZG93bnJldi54bWxMTz1PwzAQ3ZH4D9YhsSDq&#13;&#10;tLFClcapqgIDLBWhC5sbX+NAbEex04Z/z9EFlpPe3bv3Uawn27ETDqH1TsJ8lgBDV3vdukbC/v35&#13;&#10;fgksROW06rxDCd8YYF1eXxUq1/7s3vBUxYaRiAu5kmBi7HPOQ23QqjDzPTq6Hf1gVSQ4NFwP6kzi&#13;&#10;tuOLJMm4Va0jB6N63Bqsv6rRStiJj525G49PrxuRDi/7cZt9NpWUtzfT44rGZgUs4hT/PuC3A+WH&#13;&#10;koId/Oh0YB3h+UNGVAlCpCkwYiwXiQB2uGwE8LLg/4uUPwAAAP//AwBQSwECLQAUAAYACAAAACEA&#13;&#10;toM4kv4AAADhAQAAEwAAAAAAAAAAAAAAAAAAAAAAW0NvbnRlbnRfVHlwZXNdLnhtbFBLAQItABQA&#13;&#10;BgAIAAAAIQA4/SH/1gAAAJQBAAALAAAAAAAAAAAAAAAAAC8BAABfcmVscy8ucmVsc1BLAQItABQA&#13;&#10;BgAIAAAAIQByuAw6FgIAADgEAAAOAAAAAAAAAAAAAAAAAC4CAABkcnMvZTJvRG9jLnhtbFBLAQIt&#13;&#10;ABQABgAIAAAAIQC8DEN55AAAABABAAAPAAAAAAAAAAAAAAAAAHAEAABkcnMvZG93bnJldi54bWxQ&#13;&#10;SwUGAAAAAAQABADzAAAAgQUAAAAA&#13;&#10;" stroked="f">
                <v:textbox style="mso-fit-shape-to-text:t" inset="0,0,0,0">
                  <w:txbxContent>
                    <w:p w14:paraId="0EF2144C" w14:textId="1301D2D6" w:rsidR="00E74EE6" w:rsidRPr="006047AA" w:rsidRDefault="00E74EE6" w:rsidP="00E74EE6">
                      <w:pPr>
                        <w:pStyle w:val="Caption"/>
                        <w:jc w:val="center"/>
                        <w:rPr>
                          <w:rFonts w:ascii="Times New Roman" w:eastAsia="Times New Roman" w:hAnsi="Times New Roman" w:cs="Times New Roman"/>
                          <w:b/>
                          <w:bCs/>
                          <w:noProof/>
                        </w:rPr>
                      </w:pPr>
                      <w:bookmarkStart w:id="18" w:name="_Toc131171250"/>
                      <w:r>
                        <w:t xml:space="preserve">Figure </w:t>
                      </w:r>
                      <w:r>
                        <w:fldChar w:fldCharType="begin"/>
                      </w:r>
                      <w:r>
                        <w:instrText xml:space="preserve"> SEQ Figure \* ARABIC </w:instrText>
                      </w:r>
                      <w:r>
                        <w:fldChar w:fldCharType="separate"/>
                      </w:r>
                      <w:r>
                        <w:rPr>
                          <w:noProof/>
                        </w:rPr>
                        <w:t>2</w:t>
                      </w:r>
                      <w:r>
                        <w:fldChar w:fldCharType="end"/>
                      </w:r>
                      <w:r>
                        <w:t>: Output sine wave and values.</w:t>
                      </w:r>
                      <w:bookmarkEnd w:id="18"/>
                    </w:p>
                  </w:txbxContent>
                </v:textbox>
                <w10:wrap type="tight"/>
              </v:shape>
            </w:pict>
          </mc:Fallback>
        </mc:AlternateContent>
      </w:r>
    </w:p>
    <w:p w14:paraId="3178F868" w14:textId="46E57F2A" w:rsidR="006961D2" w:rsidRPr="000A0C60" w:rsidRDefault="006961D2" w:rsidP="00A11F39">
      <w:pPr>
        <w:jc w:val="center"/>
        <w:rPr>
          <w:rFonts w:asciiTheme="minorHAnsi" w:hAnsiTheme="minorHAnsi" w:cstheme="minorHAnsi"/>
          <w:b/>
          <w:bCs/>
          <w:sz w:val="22"/>
          <w:szCs w:val="22"/>
        </w:rPr>
      </w:pPr>
    </w:p>
    <w:p w14:paraId="1BE58387" w14:textId="77777777" w:rsidR="00E92F32" w:rsidRDefault="00E92F32" w:rsidP="00B73455">
      <w:pPr>
        <w:jc w:val="center"/>
        <w:rPr>
          <w:b/>
          <w:bCs/>
        </w:rPr>
      </w:pPr>
    </w:p>
    <w:p w14:paraId="082CC902" w14:textId="62498B99" w:rsidR="00E92F32" w:rsidRPr="008C3B7C" w:rsidRDefault="00F60AA9" w:rsidP="00A11F39">
      <w:pPr>
        <w:spacing w:line="360" w:lineRule="auto"/>
        <w:rPr>
          <w:rFonts w:asciiTheme="minorHAnsi" w:hAnsiTheme="minorHAnsi" w:cstheme="minorHAnsi"/>
        </w:rPr>
      </w:pPr>
      <w:r w:rsidRPr="00E07D9E">
        <w:rPr>
          <w:rFonts w:asciiTheme="minorHAnsi" w:hAnsiTheme="minorHAnsi" w:cstheme="minorHAnsi"/>
        </w:rPr>
        <w:t xml:space="preserve">Figure </w:t>
      </w:r>
      <w:r w:rsidR="00BF224A" w:rsidRPr="00E07D9E">
        <w:rPr>
          <w:rFonts w:asciiTheme="minorHAnsi" w:hAnsiTheme="minorHAnsi" w:cstheme="minorHAnsi"/>
        </w:rPr>
        <w:t>2</w:t>
      </w:r>
      <w:r w:rsidRPr="00E07D9E">
        <w:rPr>
          <w:rFonts w:asciiTheme="minorHAnsi" w:hAnsiTheme="minorHAnsi" w:cstheme="minorHAnsi"/>
        </w:rPr>
        <w:t xml:space="preserve"> shows</w:t>
      </w:r>
      <w:r w:rsidRPr="008C3B7C">
        <w:rPr>
          <w:rFonts w:asciiTheme="minorHAnsi" w:hAnsiTheme="minorHAnsi" w:cstheme="minorHAnsi"/>
        </w:rPr>
        <w:t xml:space="preserve"> the AC sine wave display on the oscilloscope which has a </w:t>
      </w:r>
      <w:r w:rsidR="00EE5F5B" w:rsidRPr="008C3B7C">
        <w:rPr>
          <w:rFonts w:asciiTheme="minorHAnsi" w:hAnsiTheme="minorHAnsi" w:cstheme="minorHAnsi"/>
        </w:rPr>
        <w:t>peak-to-peak</w:t>
      </w:r>
      <w:r w:rsidRPr="008C3B7C">
        <w:rPr>
          <w:rFonts w:asciiTheme="minorHAnsi" w:hAnsiTheme="minorHAnsi" w:cstheme="minorHAnsi"/>
        </w:rPr>
        <w:t xml:space="preserve"> voltage of 8.78 volts. </w:t>
      </w:r>
    </w:p>
    <w:p w14:paraId="292FE362" w14:textId="114F0379" w:rsidR="006961D2" w:rsidRDefault="006961D2" w:rsidP="00DB24FE"/>
    <w:p w14:paraId="57E08000" w14:textId="64F7467B" w:rsidR="006961D2" w:rsidRPr="00DB24FE" w:rsidRDefault="006961D2" w:rsidP="00DB24FE"/>
    <w:p w14:paraId="01F03ADC" w14:textId="1886CA30" w:rsidR="00A11F39" w:rsidRDefault="00594E15" w:rsidP="00594E15">
      <w:pPr>
        <w:pStyle w:val="Heading2"/>
        <w:numPr>
          <w:ilvl w:val="0"/>
          <w:numId w:val="0"/>
        </w:numPr>
      </w:pPr>
      <w:bookmarkStart w:id="19" w:name="_Toc131171709"/>
      <w:r>
        <w:lastRenderedPageBreak/>
        <w:t>2.3</w:t>
      </w:r>
      <w:r>
        <w:tab/>
      </w:r>
      <w:r w:rsidR="004506B2">
        <w:t xml:space="preserve">Unsmoothed </w:t>
      </w:r>
      <w:r w:rsidR="00FC3082">
        <w:t>Rectifier Wave</w:t>
      </w:r>
      <w:bookmarkEnd w:id="19"/>
    </w:p>
    <w:p w14:paraId="2C608EA9" w14:textId="74CED3FA" w:rsidR="00E92F32" w:rsidRPr="00A11F39" w:rsidRDefault="00A11F39" w:rsidP="00594E15">
      <w:r w:rsidRPr="00A10357">
        <w:rPr>
          <w:noProof/>
        </w:rPr>
        <w:drawing>
          <wp:anchor distT="0" distB="0" distL="114300" distR="114300" simplePos="0" relativeHeight="251657216" behindDoc="1" locked="0" layoutInCell="1" allowOverlap="1" wp14:anchorId="1B41AE30" wp14:editId="4E66E4AA">
            <wp:simplePos x="0" y="0"/>
            <wp:positionH relativeFrom="column">
              <wp:posOffset>-434736</wp:posOffset>
            </wp:positionH>
            <wp:positionV relativeFrom="paragraph">
              <wp:posOffset>351790</wp:posOffset>
            </wp:positionV>
            <wp:extent cx="4318000" cy="2716530"/>
            <wp:effectExtent l="0" t="0" r="0" b="1270"/>
            <wp:wrapTight wrapText="bothSides">
              <wp:wrapPolygon edited="0">
                <wp:start x="0" y="0"/>
                <wp:lineTo x="0" y="21509"/>
                <wp:lineTo x="21536" y="21509"/>
                <wp:lineTo x="21536" y="0"/>
                <wp:lineTo x="0" y="0"/>
              </wp:wrapPolygon>
            </wp:wrapTight>
            <wp:docPr id="3" name="Picture 3" descr="A screenshot of a computer&#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A screenshot of a computer&#10;&#10;Description automatically generated with low confidence"/>
                    <pic:cNvPicPr/>
                  </pic:nvPicPr>
                  <pic:blipFill>
                    <a:blip r:embed="rId33" cstate="print">
                      <a:extLst>
                        <a:ext uri="{28A0092B-C50C-407E-A947-70E740481C1C}">
                          <a14:useLocalDpi xmlns:a14="http://schemas.microsoft.com/office/drawing/2010/main" val="0"/>
                        </a:ext>
                      </a:extLst>
                    </a:blip>
                    <a:stretch>
                      <a:fillRect/>
                    </a:stretch>
                  </pic:blipFill>
                  <pic:spPr>
                    <a:xfrm>
                      <a:off x="0" y="0"/>
                      <a:ext cx="4318000" cy="2716530"/>
                    </a:xfrm>
                    <a:prstGeom prst="rect">
                      <a:avLst/>
                    </a:prstGeom>
                  </pic:spPr>
                </pic:pic>
              </a:graphicData>
            </a:graphic>
            <wp14:sizeRelH relativeFrom="page">
              <wp14:pctWidth>0</wp14:pctWidth>
            </wp14:sizeRelH>
            <wp14:sizeRelV relativeFrom="page">
              <wp14:pctHeight>0</wp14:pctHeight>
            </wp14:sizeRelV>
          </wp:anchor>
        </w:drawing>
      </w:r>
      <w:r w:rsidRPr="00E92F32">
        <w:rPr>
          <w:noProof/>
        </w:rPr>
        <w:drawing>
          <wp:anchor distT="0" distB="0" distL="114300" distR="114300" simplePos="0" relativeHeight="251658240" behindDoc="1" locked="0" layoutInCell="1" allowOverlap="1" wp14:anchorId="08F3A271" wp14:editId="66D08A4A">
            <wp:simplePos x="0" y="0"/>
            <wp:positionH relativeFrom="column">
              <wp:posOffset>3946500</wp:posOffset>
            </wp:positionH>
            <wp:positionV relativeFrom="paragraph">
              <wp:posOffset>350520</wp:posOffset>
            </wp:positionV>
            <wp:extent cx="1968500" cy="2743200"/>
            <wp:effectExtent l="0" t="0" r="0" b="0"/>
            <wp:wrapTight wrapText="bothSides">
              <wp:wrapPolygon edited="0">
                <wp:start x="0" y="0"/>
                <wp:lineTo x="0" y="21500"/>
                <wp:lineTo x="21461" y="21500"/>
                <wp:lineTo x="21461" y="0"/>
                <wp:lineTo x="0" y="0"/>
              </wp:wrapPolygon>
            </wp:wrapTight>
            <wp:docPr id="6" name="Picture 6"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Table&#10;&#10;Description automatically generated"/>
                    <pic:cNvPicPr/>
                  </pic:nvPicPr>
                  <pic:blipFill>
                    <a:blip r:embed="rId34">
                      <a:extLst>
                        <a:ext uri="{28A0092B-C50C-407E-A947-70E740481C1C}">
                          <a14:useLocalDpi xmlns:a14="http://schemas.microsoft.com/office/drawing/2010/main" val="0"/>
                        </a:ext>
                      </a:extLst>
                    </a:blip>
                    <a:stretch>
                      <a:fillRect/>
                    </a:stretch>
                  </pic:blipFill>
                  <pic:spPr>
                    <a:xfrm>
                      <a:off x="0" y="0"/>
                      <a:ext cx="1968500" cy="2743200"/>
                    </a:xfrm>
                    <a:prstGeom prst="rect">
                      <a:avLst/>
                    </a:prstGeom>
                  </pic:spPr>
                </pic:pic>
              </a:graphicData>
            </a:graphic>
            <wp14:sizeRelH relativeFrom="page">
              <wp14:pctWidth>0</wp14:pctWidth>
            </wp14:sizeRelH>
            <wp14:sizeRelV relativeFrom="page">
              <wp14:pctHeight>0</wp14:pctHeight>
            </wp14:sizeRelV>
          </wp:anchor>
        </w:drawing>
      </w:r>
    </w:p>
    <w:p w14:paraId="5FCCFB6E" w14:textId="51736370" w:rsidR="00B21F10" w:rsidRDefault="00B21F10" w:rsidP="00B73455">
      <w:pPr>
        <w:jc w:val="center"/>
        <w:rPr>
          <w:rFonts w:asciiTheme="minorHAnsi" w:hAnsiTheme="minorHAnsi" w:cstheme="minorHAnsi"/>
          <w:b/>
          <w:bCs/>
          <w:sz w:val="22"/>
          <w:szCs w:val="22"/>
          <w:highlight w:val="yellow"/>
        </w:rPr>
      </w:pPr>
    </w:p>
    <w:p w14:paraId="24D939CE" w14:textId="3DA7267D" w:rsidR="00B21F10" w:rsidRDefault="00E74EE6" w:rsidP="00B73455">
      <w:pPr>
        <w:jc w:val="center"/>
        <w:rPr>
          <w:rFonts w:asciiTheme="minorHAnsi" w:hAnsiTheme="minorHAnsi" w:cstheme="minorHAnsi"/>
          <w:b/>
          <w:bCs/>
          <w:sz w:val="22"/>
          <w:szCs w:val="22"/>
          <w:highlight w:val="yellow"/>
        </w:rPr>
      </w:pPr>
      <w:r>
        <w:rPr>
          <w:noProof/>
        </w:rPr>
        <mc:AlternateContent>
          <mc:Choice Requires="wps">
            <w:drawing>
              <wp:anchor distT="0" distB="0" distL="114300" distR="114300" simplePos="0" relativeHeight="251740160" behindDoc="1" locked="0" layoutInCell="1" allowOverlap="1" wp14:anchorId="5BE194FD" wp14:editId="77870F1B">
                <wp:simplePos x="0" y="0"/>
                <wp:positionH relativeFrom="column">
                  <wp:posOffset>1375410</wp:posOffset>
                </wp:positionH>
                <wp:positionV relativeFrom="paragraph">
                  <wp:posOffset>2780030</wp:posOffset>
                </wp:positionV>
                <wp:extent cx="4318000" cy="635"/>
                <wp:effectExtent l="0" t="0" r="0" b="12065"/>
                <wp:wrapTight wrapText="bothSides">
                  <wp:wrapPolygon edited="0">
                    <wp:start x="0" y="0"/>
                    <wp:lineTo x="0" y="0"/>
                    <wp:lineTo x="21536" y="0"/>
                    <wp:lineTo x="21536" y="0"/>
                    <wp:lineTo x="0" y="0"/>
                  </wp:wrapPolygon>
                </wp:wrapTight>
                <wp:docPr id="75" name="Text Box 75"/>
                <wp:cNvGraphicFramePr/>
                <a:graphic xmlns:a="http://schemas.openxmlformats.org/drawingml/2006/main">
                  <a:graphicData uri="http://schemas.microsoft.com/office/word/2010/wordprocessingShape">
                    <wps:wsp>
                      <wps:cNvSpPr txBox="1"/>
                      <wps:spPr>
                        <a:xfrm>
                          <a:off x="0" y="0"/>
                          <a:ext cx="4318000" cy="635"/>
                        </a:xfrm>
                        <a:prstGeom prst="rect">
                          <a:avLst/>
                        </a:prstGeom>
                        <a:solidFill>
                          <a:prstClr val="white"/>
                        </a:solidFill>
                        <a:ln>
                          <a:noFill/>
                        </a:ln>
                      </wps:spPr>
                      <wps:txbx>
                        <w:txbxContent>
                          <w:p w14:paraId="0C39DEBA" w14:textId="2D4C0960" w:rsidR="00E74EE6" w:rsidRPr="003C53D3" w:rsidRDefault="00E74EE6" w:rsidP="00E74EE6">
                            <w:pPr>
                              <w:pStyle w:val="Caption"/>
                              <w:rPr>
                                <w:rFonts w:ascii="Times New Roman" w:eastAsia="Times New Roman" w:hAnsi="Times New Roman" w:cs="Times New Roman"/>
                                <w:noProof/>
                              </w:rPr>
                            </w:pPr>
                            <w:bookmarkStart w:id="20" w:name="_Toc131171251"/>
                            <w:r>
                              <w:t xml:space="preserve">Figure </w:t>
                            </w:r>
                            <w:r>
                              <w:fldChar w:fldCharType="begin"/>
                            </w:r>
                            <w:r>
                              <w:instrText xml:space="preserve"> SEQ Figure \* ARABIC </w:instrText>
                            </w:r>
                            <w:r>
                              <w:fldChar w:fldCharType="separate"/>
                            </w:r>
                            <w:r>
                              <w:rPr>
                                <w:noProof/>
                              </w:rPr>
                              <w:t>3</w:t>
                            </w:r>
                            <w:r>
                              <w:fldChar w:fldCharType="end"/>
                            </w:r>
                            <w:r>
                              <w:t xml:space="preserve">: </w:t>
                            </w:r>
                            <w:r w:rsidRPr="005D19C6">
                              <w:t>Unsmoothed Rectifier Wave and values</w:t>
                            </w:r>
                            <w:r>
                              <w:t>.</w:t>
                            </w:r>
                            <w:bookmarkEnd w:id="20"/>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5BE194FD" id="Text Box 75" o:spid="_x0000_s1027" type="#_x0000_t202" style="position:absolute;left:0;text-align:left;margin-left:108.3pt;margin-top:218.9pt;width:340pt;height:.05pt;z-index:-25157632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1IvrrGAIAAD8EAAAOAAAAZHJzL2Uyb0RvYy54bWysU8Fu2zAMvQ/YPwi6L3barSiCOEWWIsOA&#13;&#10;oC2QFj0rshwLkEWNUmJnXz9KtpOu22nYRaZJihTfe5zfdY1hR4Vegy34dJJzpqyEUtt9wV+e159u&#13;&#10;OfNB2FIYsKrgJ+X53eLjh3nrZuoKajClQkZFrJ+1ruB1CG6WZV7WqhF+Ak5ZClaAjQj0i/usRNFS&#13;&#10;9cZkV3l+k7WApUOQynvy3vdBvkj1q0rJ8FhVXgVmCk5vC+nEdO7imS3mYrZH4Woth2eIf3hFI7Sl&#13;&#10;pudS9yIIdkD9R6lGSwQPVZhIaDKoKi1VmoGmmebvptnWwqk0C4Hj3Rkm///Kyofj1j0hC91X6IjA&#13;&#10;CEjr/MyTM87TVdjEL72UUZwgPJ1hU11gkpyfr6e3eU4hSbGb6y+xRna56tCHbwoaFo2CI3GSoBLH&#13;&#10;jQ996pgSO3kwulxrY+JPDKwMsqMg/tpaBzUU/y3L2JhrId7qC0ZPdpkjWqHbdUyXb2bcQXmi0RF6&#13;&#10;VXgn15r6bYQPTwJJBjQSSTs80lEZaAsOg8VZDfjzb/6YT+xQlLOWZFVw/+MgUHFmvlviLWpwNHA0&#13;&#10;dqNhD80KaNIpLY2TyaQLGMxoVgjNKyl+GbtQSFhJvQoeRnMVenHTxki1XKYkUpoTYWO3TsbSI67P&#13;&#10;3atAN7ASiMwHGAUnZu/I6XMTPW55CIR0Yi7i2qM4wE0qTdwPGxXX4O1/yrrs/eIXAAAA//8DAFBL&#13;&#10;AwQUAAYACAAAACEAYsfmS+QAAAAQAQAADwAAAGRycy9kb3ducmV2LnhtbExPPU/DMBDdkfgP1iGx&#13;&#10;IOq0jUKbxqmqAgMsFaELmxtf40BsR7bThn/PlQWWk+7du/dRrEfTsRP60DorYDpJgKGtnWptI2D/&#13;&#10;/ny/ABaitEp2zqKAbwywLq+vCpkrd7ZveKpiw0jEhlwK0DH2Oeeh1mhkmLgeLd2OzhsZafUNV16e&#13;&#10;Sdx0fJYkGTeyteSgZY9bjfVXNRgBu/Rjp++G49PrJp37l/2wzT6bSojbm/FxRWOzAhZxjH8fcOlA&#13;&#10;+aGkYAc3WBVYJ2A2zTKiCkjnD1SEGIvlBTn8IkvgZcH/Fyl/AAAA//8DAFBLAQItABQABgAIAAAA&#13;&#10;IQC2gziS/gAAAOEBAAATAAAAAAAAAAAAAAAAAAAAAABbQ29udGVudF9UeXBlc10ueG1sUEsBAi0A&#13;&#10;FAAGAAgAAAAhADj9If/WAAAAlAEAAAsAAAAAAAAAAAAAAAAALwEAAF9yZWxzLy5yZWxzUEsBAi0A&#13;&#10;FAAGAAgAAAAhAHUi+usYAgAAPwQAAA4AAAAAAAAAAAAAAAAALgIAAGRycy9lMm9Eb2MueG1sUEsB&#13;&#10;Ai0AFAAGAAgAAAAhAGLH5kvkAAAAEAEAAA8AAAAAAAAAAAAAAAAAcgQAAGRycy9kb3ducmV2Lnht&#13;&#10;bFBLBQYAAAAABAAEAPMAAACDBQAAAAA=&#13;&#10;" stroked="f">
                <v:textbox style="mso-fit-shape-to-text:t" inset="0,0,0,0">
                  <w:txbxContent>
                    <w:p w14:paraId="0C39DEBA" w14:textId="2D4C0960" w:rsidR="00E74EE6" w:rsidRPr="003C53D3" w:rsidRDefault="00E74EE6" w:rsidP="00E74EE6">
                      <w:pPr>
                        <w:pStyle w:val="Caption"/>
                        <w:rPr>
                          <w:rFonts w:ascii="Times New Roman" w:eastAsia="Times New Roman" w:hAnsi="Times New Roman" w:cs="Times New Roman"/>
                          <w:noProof/>
                        </w:rPr>
                      </w:pPr>
                      <w:bookmarkStart w:id="21" w:name="_Toc131171251"/>
                      <w:r>
                        <w:t xml:space="preserve">Figure </w:t>
                      </w:r>
                      <w:r>
                        <w:fldChar w:fldCharType="begin"/>
                      </w:r>
                      <w:r>
                        <w:instrText xml:space="preserve"> SEQ Figure \* ARABIC </w:instrText>
                      </w:r>
                      <w:r>
                        <w:fldChar w:fldCharType="separate"/>
                      </w:r>
                      <w:r>
                        <w:rPr>
                          <w:noProof/>
                        </w:rPr>
                        <w:t>3</w:t>
                      </w:r>
                      <w:r>
                        <w:fldChar w:fldCharType="end"/>
                      </w:r>
                      <w:r>
                        <w:t xml:space="preserve">: </w:t>
                      </w:r>
                      <w:r w:rsidRPr="005D19C6">
                        <w:t>Unsmoothed Rectifier Wave and values</w:t>
                      </w:r>
                      <w:r>
                        <w:t>.</w:t>
                      </w:r>
                      <w:bookmarkEnd w:id="21"/>
                    </w:p>
                  </w:txbxContent>
                </v:textbox>
                <w10:wrap type="tight"/>
              </v:shape>
            </w:pict>
          </mc:Fallback>
        </mc:AlternateContent>
      </w:r>
    </w:p>
    <w:p w14:paraId="0B7BBEC7" w14:textId="40D865D3" w:rsidR="00B73455" w:rsidRPr="00E07D9E" w:rsidRDefault="00B73455" w:rsidP="00B73455">
      <w:pPr>
        <w:jc w:val="center"/>
        <w:rPr>
          <w:rFonts w:asciiTheme="minorHAnsi" w:hAnsiTheme="minorHAnsi" w:cstheme="minorHAnsi"/>
        </w:rPr>
      </w:pPr>
    </w:p>
    <w:p w14:paraId="4C3A0C8B" w14:textId="000127AF" w:rsidR="00F60AA9" w:rsidRPr="00FC0160" w:rsidRDefault="00F60AA9" w:rsidP="00A11F39">
      <w:pPr>
        <w:spacing w:line="360" w:lineRule="auto"/>
        <w:rPr>
          <w:rFonts w:asciiTheme="minorHAnsi" w:hAnsiTheme="minorHAnsi" w:cstheme="minorHAnsi"/>
        </w:rPr>
      </w:pPr>
      <w:r w:rsidRPr="00E07D9E">
        <w:rPr>
          <w:rFonts w:asciiTheme="minorHAnsi" w:hAnsiTheme="minorHAnsi" w:cstheme="minorHAnsi"/>
        </w:rPr>
        <w:t xml:space="preserve">Figure </w:t>
      </w:r>
      <w:r w:rsidR="00BF224A" w:rsidRPr="00E07D9E">
        <w:rPr>
          <w:rFonts w:asciiTheme="minorHAnsi" w:hAnsiTheme="minorHAnsi" w:cstheme="minorHAnsi"/>
        </w:rPr>
        <w:t xml:space="preserve">3 </w:t>
      </w:r>
      <w:r w:rsidRPr="00E07D9E">
        <w:rPr>
          <w:rFonts w:asciiTheme="minorHAnsi" w:hAnsiTheme="minorHAnsi" w:cstheme="minorHAnsi"/>
        </w:rPr>
        <w:t>shows the</w:t>
      </w:r>
      <w:r w:rsidRPr="00FC0160">
        <w:rPr>
          <w:rFonts w:asciiTheme="minorHAnsi" w:hAnsiTheme="minorHAnsi" w:cstheme="minorHAnsi"/>
        </w:rPr>
        <w:t xml:space="preserve"> rectified </w:t>
      </w:r>
      <w:r w:rsidR="00A11F39" w:rsidRPr="00FC0160">
        <w:rPr>
          <w:rFonts w:asciiTheme="minorHAnsi" w:hAnsiTheme="minorHAnsi" w:cstheme="minorHAnsi"/>
        </w:rPr>
        <w:t>DC wave</w:t>
      </w:r>
      <w:r w:rsidR="00EE5F5B" w:rsidRPr="00FC0160">
        <w:rPr>
          <w:rFonts w:asciiTheme="minorHAnsi" w:hAnsiTheme="minorHAnsi" w:cstheme="minorHAnsi"/>
        </w:rPr>
        <w:t xml:space="preserve">. The new peak to peak voltage has dropped to 2.82 volts. </w:t>
      </w:r>
    </w:p>
    <w:p w14:paraId="641878FD" w14:textId="77777777" w:rsidR="00A11F39" w:rsidRPr="00A11F39" w:rsidRDefault="00A11F39" w:rsidP="00A11F39">
      <w:pPr>
        <w:spacing w:line="360" w:lineRule="auto"/>
      </w:pPr>
    </w:p>
    <w:p w14:paraId="3D3C9D07" w14:textId="1F3DA5C2" w:rsidR="00A11F39" w:rsidRPr="00A11F39" w:rsidRDefault="00E74EE6" w:rsidP="00594E15">
      <w:pPr>
        <w:pStyle w:val="Heading2"/>
        <w:numPr>
          <w:ilvl w:val="0"/>
          <w:numId w:val="0"/>
        </w:numPr>
        <w:ind w:left="576" w:hanging="576"/>
      </w:pPr>
      <w:bookmarkStart w:id="22" w:name="_Toc131171710"/>
      <w:r>
        <w:rPr>
          <w:noProof/>
        </w:rPr>
        <mc:AlternateContent>
          <mc:Choice Requires="wps">
            <w:drawing>
              <wp:anchor distT="0" distB="0" distL="114300" distR="114300" simplePos="0" relativeHeight="251742208" behindDoc="1" locked="0" layoutInCell="1" allowOverlap="1" wp14:anchorId="426BE050" wp14:editId="742E101D">
                <wp:simplePos x="0" y="0"/>
                <wp:positionH relativeFrom="column">
                  <wp:posOffset>1242060</wp:posOffset>
                </wp:positionH>
                <wp:positionV relativeFrom="paragraph">
                  <wp:posOffset>3082290</wp:posOffset>
                </wp:positionV>
                <wp:extent cx="4327525" cy="635"/>
                <wp:effectExtent l="0" t="0" r="3175" b="12065"/>
                <wp:wrapTight wrapText="bothSides">
                  <wp:wrapPolygon edited="0">
                    <wp:start x="0" y="0"/>
                    <wp:lineTo x="0" y="0"/>
                    <wp:lineTo x="21552" y="0"/>
                    <wp:lineTo x="21552" y="0"/>
                    <wp:lineTo x="0" y="0"/>
                  </wp:wrapPolygon>
                </wp:wrapTight>
                <wp:docPr id="76" name="Text Box 76"/>
                <wp:cNvGraphicFramePr/>
                <a:graphic xmlns:a="http://schemas.openxmlformats.org/drawingml/2006/main">
                  <a:graphicData uri="http://schemas.microsoft.com/office/word/2010/wordprocessingShape">
                    <wps:wsp>
                      <wps:cNvSpPr txBox="1"/>
                      <wps:spPr>
                        <a:xfrm>
                          <a:off x="0" y="0"/>
                          <a:ext cx="4327525" cy="635"/>
                        </a:xfrm>
                        <a:prstGeom prst="rect">
                          <a:avLst/>
                        </a:prstGeom>
                        <a:solidFill>
                          <a:prstClr val="white"/>
                        </a:solidFill>
                        <a:ln>
                          <a:noFill/>
                        </a:ln>
                      </wps:spPr>
                      <wps:txbx>
                        <w:txbxContent>
                          <w:p w14:paraId="7C911500" w14:textId="4ECE3329" w:rsidR="00E74EE6" w:rsidRDefault="00E74EE6" w:rsidP="00E74EE6">
                            <w:pPr>
                              <w:pStyle w:val="Caption"/>
                            </w:pPr>
                            <w:bookmarkStart w:id="23" w:name="_Toc131171252"/>
                            <w:r>
                              <w:t xml:space="preserve">Figure </w:t>
                            </w:r>
                            <w:r>
                              <w:fldChar w:fldCharType="begin"/>
                            </w:r>
                            <w:r>
                              <w:instrText xml:space="preserve"> SEQ Figure \* ARABIC </w:instrText>
                            </w:r>
                            <w:r>
                              <w:fldChar w:fldCharType="separate"/>
                            </w:r>
                            <w:r>
                              <w:rPr>
                                <w:noProof/>
                              </w:rPr>
                              <w:t>4</w:t>
                            </w:r>
                            <w:r>
                              <w:fldChar w:fldCharType="end"/>
                            </w:r>
                            <w:r>
                              <w:t xml:space="preserve">: </w:t>
                            </w:r>
                            <w:r w:rsidRPr="001E0AFE">
                              <w:t>Smoothed Rectifier Wave and values.</w:t>
                            </w:r>
                            <w:bookmarkEnd w:id="23"/>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426BE050" id="Text Box 76" o:spid="_x0000_s1028" type="#_x0000_t202" style="position:absolute;left:0;text-align:left;margin-left:97.8pt;margin-top:242.7pt;width:340.75pt;height:.05pt;z-index:-25157427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3nrhzGwIAAD8EAAAOAAAAZHJzL2Uyb0RvYy54bWysU8Fu2zAMvQ/YPwi6L07SpSuMOEWWIsOA&#13;&#10;oC2QDj0rshwLkEWNUmJnXz9KjpOt22nYRaZJihTfe5zfd41hR4Vegy34ZDTmTFkJpbb7gn97WX+4&#13;&#10;48wHYUthwKqCn5Tn94v37+aty9UUajClQkZFrM9bV/A6BJdnmZe1aoQfgVOWghVgIwL94j4rUbRU&#13;&#10;vTHZdDy+zVrA0iFI5T15H/ogX6T6VaVkeKoqrwIzBae3hXRiOnfxzBZzke9RuFrL8zPEP7yiEdpS&#13;&#10;00upBxEEO6D+o1SjJYKHKowkNBlUlZYqzUDTTMZvptnWwqk0C4Hj3QUm///Kysfj1j0jC91n6IjA&#13;&#10;CEjrfO7JGefpKmzil17KKE4Qni6wqS4wSc6PN9NPs+mMM0mx25tZrJFdrzr04YuChkWj4EicJKjE&#13;&#10;ceNDnzqkxE4ejC7X2pj4EwMrg+woiL+21kGdi/+WZWzMtRBv9QWjJ7vOEa3Q7Tqmy4JPhxl3UJ5o&#13;&#10;dIReFd7JtaZ+G+HDs0CSAU1L0g5PdFQG2oLD2eKsBvzxN3/MJ3YoyllLsiq4/34QqDgzXy3xFjU4&#13;&#10;GDgYu8Gwh2YFNOmElsbJZNIFDGYwK4TmlRS/jF0oJKykXgUPg7kKvbhpY6RaLlMSKc2JsLFbJ2Pp&#13;&#10;AdeX7lWgO7MSiMxHGAQn8jfk9LmJHrc8BEI6MRdx7VE8w00qTdyfNyquwa//Keu694ufAAAA//8D&#13;&#10;AFBLAwQUAAYACAAAACEAFBMOluUAAAAQAQAADwAAAGRycy9kb3ducmV2LnhtbExPPU/DMBDdkfgP&#13;&#10;1iGxIOoUkjSkcaqqwFCWitCFzU3cOBCfI9tpw7/nYIHlpHf37n0Uq8n07KSc7ywKmM8iYApr23TY&#13;&#10;Cti/Pd9mwHyQ2MjeohLwpTysysuLQuaNPeOrOlWhZSSCPpcCdAhDzrmvtTLSz+ygkG5H64wMBF3L&#13;&#10;GyfPJG56fhdFKTeyQ3LQclAbrerPajQCdvH7Tt+Mx6eXdXzvtvtxk360lRDXV9PjksZ6CSyoKfx9&#13;&#10;wE8Hyg8lBTvYERvPesIPSUpUAXGWxMCIkS0Wc2CH300CvCz4/yLlNwAAAP//AwBQSwECLQAUAAYA&#13;&#10;CAAAACEAtoM4kv4AAADhAQAAEwAAAAAAAAAAAAAAAAAAAAAAW0NvbnRlbnRfVHlwZXNdLnhtbFBL&#13;&#10;AQItABQABgAIAAAAIQA4/SH/1gAAAJQBAAALAAAAAAAAAAAAAAAAAC8BAABfcmVscy8ucmVsc1BL&#13;&#10;AQItABQABgAIAAAAIQB3nrhzGwIAAD8EAAAOAAAAAAAAAAAAAAAAAC4CAABkcnMvZTJvRG9jLnht&#13;&#10;bFBLAQItABQABgAIAAAAIQAUEw6W5QAAABABAAAPAAAAAAAAAAAAAAAAAHUEAABkcnMvZG93bnJl&#13;&#10;di54bWxQSwUGAAAAAAQABADzAAAAhwUAAAAA&#13;&#10;" stroked="f">
                <v:textbox style="mso-fit-shape-to-text:t" inset="0,0,0,0">
                  <w:txbxContent>
                    <w:p w14:paraId="7C911500" w14:textId="4ECE3329" w:rsidR="00E74EE6" w:rsidRDefault="00E74EE6" w:rsidP="00E74EE6">
                      <w:pPr>
                        <w:pStyle w:val="Caption"/>
                      </w:pPr>
                      <w:bookmarkStart w:id="24" w:name="_Toc131171252"/>
                      <w:r>
                        <w:t xml:space="preserve">Figure </w:t>
                      </w:r>
                      <w:r>
                        <w:fldChar w:fldCharType="begin"/>
                      </w:r>
                      <w:r>
                        <w:instrText xml:space="preserve"> SEQ Figure \* ARABIC </w:instrText>
                      </w:r>
                      <w:r>
                        <w:fldChar w:fldCharType="separate"/>
                      </w:r>
                      <w:r>
                        <w:rPr>
                          <w:noProof/>
                        </w:rPr>
                        <w:t>4</w:t>
                      </w:r>
                      <w:r>
                        <w:fldChar w:fldCharType="end"/>
                      </w:r>
                      <w:r>
                        <w:t xml:space="preserve">: </w:t>
                      </w:r>
                      <w:r w:rsidRPr="001E0AFE">
                        <w:t>Smoothed Rectifier Wave and values.</w:t>
                      </w:r>
                      <w:bookmarkEnd w:id="24"/>
                    </w:p>
                  </w:txbxContent>
                </v:textbox>
                <w10:wrap type="tight"/>
              </v:shape>
            </w:pict>
          </mc:Fallback>
        </mc:AlternateContent>
      </w:r>
      <w:r w:rsidR="00594E15">
        <w:t>2.4</w:t>
      </w:r>
      <w:r w:rsidR="00594E15">
        <w:tab/>
      </w:r>
      <w:r w:rsidR="00FC3082">
        <w:t>Smoothed Rectifier Wave</w:t>
      </w:r>
      <w:r w:rsidR="00A11F39" w:rsidRPr="00E92F32">
        <w:rPr>
          <w:noProof/>
        </w:rPr>
        <w:drawing>
          <wp:anchor distT="0" distB="0" distL="114300" distR="114300" simplePos="0" relativeHeight="251660288" behindDoc="1" locked="0" layoutInCell="1" allowOverlap="1" wp14:anchorId="5AAB1EF4" wp14:editId="28385C70">
            <wp:simplePos x="0" y="0"/>
            <wp:positionH relativeFrom="column">
              <wp:posOffset>3991893</wp:posOffset>
            </wp:positionH>
            <wp:positionV relativeFrom="paragraph">
              <wp:posOffset>285750</wp:posOffset>
            </wp:positionV>
            <wp:extent cx="1828800" cy="2692400"/>
            <wp:effectExtent l="0" t="0" r="0" b="0"/>
            <wp:wrapTight wrapText="bothSides">
              <wp:wrapPolygon edited="0">
                <wp:start x="0" y="0"/>
                <wp:lineTo x="0" y="21498"/>
                <wp:lineTo x="21450" y="21498"/>
                <wp:lineTo x="21450" y="0"/>
                <wp:lineTo x="0" y="0"/>
              </wp:wrapPolygon>
            </wp:wrapTight>
            <wp:docPr id="7" name="Picture 7"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Table&#10;&#10;Description automatically generated"/>
                    <pic:cNvPicPr/>
                  </pic:nvPicPr>
                  <pic:blipFill>
                    <a:blip r:embed="rId35">
                      <a:extLst>
                        <a:ext uri="{28A0092B-C50C-407E-A947-70E740481C1C}">
                          <a14:useLocalDpi xmlns:a14="http://schemas.microsoft.com/office/drawing/2010/main" val="0"/>
                        </a:ext>
                      </a:extLst>
                    </a:blip>
                    <a:stretch>
                      <a:fillRect/>
                    </a:stretch>
                  </pic:blipFill>
                  <pic:spPr>
                    <a:xfrm>
                      <a:off x="0" y="0"/>
                      <a:ext cx="1828800" cy="2692400"/>
                    </a:xfrm>
                    <a:prstGeom prst="rect">
                      <a:avLst/>
                    </a:prstGeom>
                  </pic:spPr>
                </pic:pic>
              </a:graphicData>
            </a:graphic>
            <wp14:sizeRelH relativeFrom="page">
              <wp14:pctWidth>0</wp14:pctWidth>
            </wp14:sizeRelH>
            <wp14:sizeRelV relativeFrom="page">
              <wp14:pctHeight>0</wp14:pctHeight>
            </wp14:sizeRelV>
          </wp:anchor>
        </w:drawing>
      </w:r>
      <w:r w:rsidR="00A11F39" w:rsidRPr="00A10357">
        <w:rPr>
          <w:noProof/>
        </w:rPr>
        <w:drawing>
          <wp:anchor distT="0" distB="0" distL="114300" distR="114300" simplePos="0" relativeHeight="251659264" behindDoc="1" locked="0" layoutInCell="1" allowOverlap="1" wp14:anchorId="54A438C0" wp14:editId="1F3881B8">
            <wp:simplePos x="0" y="0"/>
            <wp:positionH relativeFrom="column">
              <wp:posOffset>-434573</wp:posOffset>
            </wp:positionH>
            <wp:positionV relativeFrom="paragraph">
              <wp:posOffset>285750</wp:posOffset>
            </wp:positionV>
            <wp:extent cx="4327525" cy="2739390"/>
            <wp:effectExtent l="0" t="0" r="3175" b="3810"/>
            <wp:wrapTight wrapText="bothSides">
              <wp:wrapPolygon edited="0">
                <wp:start x="0" y="0"/>
                <wp:lineTo x="0" y="21530"/>
                <wp:lineTo x="21552" y="21530"/>
                <wp:lineTo x="21552" y="0"/>
                <wp:lineTo x="0" y="0"/>
              </wp:wrapPolygon>
            </wp:wrapTight>
            <wp:docPr id="2" name="Picture 2" descr="A picture containing text, electronics, computer,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electronics, computer, computer&#10;&#10;Description automatically generated"/>
                    <pic:cNvPicPr/>
                  </pic:nvPicPr>
                  <pic:blipFill>
                    <a:blip r:embed="rId36" cstate="print">
                      <a:extLst>
                        <a:ext uri="{28A0092B-C50C-407E-A947-70E740481C1C}">
                          <a14:useLocalDpi xmlns:a14="http://schemas.microsoft.com/office/drawing/2010/main" val="0"/>
                        </a:ext>
                      </a:extLst>
                    </a:blip>
                    <a:stretch>
                      <a:fillRect/>
                    </a:stretch>
                  </pic:blipFill>
                  <pic:spPr>
                    <a:xfrm>
                      <a:off x="0" y="0"/>
                      <a:ext cx="4327525" cy="2739390"/>
                    </a:xfrm>
                    <a:prstGeom prst="rect">
                      <a:avLst/>
                    </a:prstGeom>
                  </pic:spPr>
                </pic:pic>
              </a:graphicData>
            </a:graphic>
            <wp14:sizeRelH relativeFrom="page">
              <wp14:pctWidth>0</wp14:pctWidth>
            </wp14:sizeRelH>
            <wp14:sizeRelV relativeFrom="page">
              <wp14:pctHeight>0</wp14:pctHeight>
            </wp14:sizeRelV>
          </wp:anchor>
        </w:drawing>
      </w:r>
      <w:bookmarkEnd w:id="22"/>
    </w:p>
    <w:p w14:paraId="061804A5" w14:textId="15EFA895" w:rsidR="004060C8" w:rsidRPr="00E07D9E" w:rsidRDefault="004060C8" w:rsidP="00E74EE6">
      <w:pPr>
        <w:rPr>
          <w:rFonts w:asciiTheme="minorHAnsi" w:hAnsiTheme="minorHAnsi" w:cstheme="minorHAnsi"/>
          <w:b/>
          <w:bCs/>
          <w:sz w:val="22"/>
          <w:szCs w:val="22"/>
        </w:rPr>
      </w:pPr>
    </w:p>
    <w:p w14:paraId="3ADA10B7" w14:textId="77777777" w:rsidR="00FC0160" w:rsidRPr="00E07D9E" w:rsidRDefault="00FC0160" w:rsidP="00FC0160">
      <w:pPr>
        <w:spacing w:line="360" w:lineRule="auto"/>
        <w:rPr>
          <w:rFonts w:asciiTheme="minorHAnsi" w:hAnsiTheme="minorHAnsi" w:cstheme="minorHAnsi"/>
        </w:rPr>
      </w:pPr>
    </w:p>
    <w:p w14:paraId="6D19181A" w14:textId="49BD3F7F" w:rsidR="004060C8" w:rsidRPr="00FC0160" w:rsidRDefault="00EE5F5B" w:rsidP="00FC0160">
      <w:pPr>
        <w:spacing w:line="360" w:lineRule="auto"/>
        <w:rPr>
          <w:rFonts w:asciiTheme="minorHAnsi" w:hAnsiTheme="minorHAnsi" w:cstheme="minorHAnsi"/>
          <w:b/>
          <w:bCs/>
        </w:rPr>
      </w:pPr>
      <w:r w:rsidRPr="00E07D9E">
        <w:rPr>
          <w:rFonts w:asciiTheme="minorHAnsi" w:hAnsiTheme="minorHAnsi" w:cstheme="minorHAnsi"/>
        </w:rPr>
        <w:t xml:space="preserve">Figure </w:t>
      </w:r>
      <w:r w:rsidR="00BF224A" w:rsidRPr="00E07D9E">
        <w:rPr>
          <w:rFonts w:asciiTheme="minorHAnsi" w:hAnsiTheme="minorHAnsi" w:cstheme="minorHAnsi"/>
        </w:rPr>
        <w:t>4</w:t>
      </w:r>
      <w:r w:rsidRPr="00E07D9E">
        <w:rPr>
          <w:rFonts w:asciiTheme="minorHAnsi" w:hAnsiTheme="minorHAnsi" w:cstheme="minorHAnsi"/>
        </w:rPr>
        <w:t xml:space="preserve"> shows the wave after </w:t>
      </w:r>
      <w:r w:rsidR="00E07D9E">
        <w:rPr>
          <w:rFonts w:asciiTheme="minorHAnsi" w:hAnsiTheme="minorHAnsi" w:cstheme="minorHAnsi"/>
        </w:rPr>
        <w:t>the</w:t>
      </w:r>
      <w:r w:rsidRPr="00E07D9E">
        <w:rPr>
          <w:rFonts w:asciiTheme="minorHAnsi" w:hAnsiTheme="minorHAnsi" w:cstheme="minorHAnsi"/>
        </w:rPr>
        <w:t xml:space="preserve"> capacitor has been added in parallel. This smooths out the troughs </w:t>
      </w:r>
      <w:r w:rsidR="00A11F39" w:rsidRPr="00E07D9E">
        <w:rPr>
          <w:rFonts w:asciiTheme="minorHAnsi" w:hAnsiTheme="minorHAnsi" w:cstheme="minorHAnsi"/>
        </w:rPr>
        <w:t xml:space="preserve">seen </w:t>
      </w:r>
      <w:r w:rsidRPr="00E07D9E">
        <w:rPr>
          <w:rFonts w:asciiTheme="minorHAnsi" w:hAnsiTheme="minorHAnsi" w:cstheme="minorHAnsi"/>
        </w:rPr>
        <w:t xml:space="preserve">in Figure </w:t>
      </w:r>
      <w:r w:rsidR="00BF224A" w:rsidRPr="00E07D9E">
        <w:rPr>
          <w:rFonts w:asciiTheme="minorHAnsi" w:hAnsiTheme="minorHAnsi" w:cstheme="minorHAnsi"/>
        </w:rPr>
        <w:t>3</w:t>
      </w:r>
      <w:r w:rsidRPr="00E07D9E">
        <w:rPr>
          <w:rFonts w:asciiTheme="minorHAnsi" w:hAnsiTheme="minorHAnsi" w:cstheme="minorHAnsi"/>
        </w:rPr>
        <w:t>.</w:t>
      </w:r>
    </w:p>
    <w:p w14:paraId="69D940D3" w14:textId="65BDBDB3" w:rsidR="006634CF" w:rsidRPr="006634CF" w:rsidRDefault="00594E15" w:rsidP="00594E15">
      <w:pPr>
        <w:pStyle w:val="Heading2"/>
        <w:numPr>
          <w:ilvl w:val="0"/>
          <w:numId w:val="0"/>
        </w:numPr>
        <w:ind w:left="576" w:hanging="576"/>
      </w:pPr>
      <w:bookmarkStart w:id="25" w:name="_Toc131171711"/>
      <w:r>
        <w:lastRenderedPageBreak/>
        <w:t>2.5</w:t>
      </w:r>
      <w:r>
        <w:tab/>
      </w:r>
      <w:r w:rsidR="00FC3082">
        <w:t>Drop in Voltage Question</w:t>
      </w:r>
      <w:bookmarkEnd w:id="25"/>
      <w:r w:rsidR="000C08F8">
        <w:t xml:space="preserve"> </w:t>
      </w:r>
    </w:p>
    <w:p w14:paraId="72D877AB" w14:textId="6802AC53" w:rsidR="00354C10" w:rsidRDefault="00354C10" w:rsidP="00EE5F5B">
      <w:pPr>
        <w:rPr>
          <w:b/>
          <w:bCs/>
        </w:rPr>
      </w:pPr>
    </w:p>
    <w:p w14:paraId="3CAA80B6" w14:textId="35BA2E3B" w:rsidR="00E15319" w:rsidRDefault="00354C10" w:rsidP="0043602D">
      <w:pPr>
        <w:spacing w:line="360" w:lineRule="auto"/>
        <w:rPr>
          <w:rFonts w:asciiTheme="minorHAnsi" w:hAnsiTheme="minorHAnsi" w:cstheme="minorHAnsi"/>
        </w:rPr>
      </w:pPr>
      <w:r w:rsidRPr="00FC0160">
        <w:rPr>
          <w:rFonts w:asciiTheme="minorHAnsi" w:hAnsiTheme="minorHAnsi" w:cstheme="minorHAnsi"/>
        </w:rPr>
        <w:t xml:space="preserve">The reason we see a drop in voltage </w:t>
      </w:r>
      <w:r w:rsidRPr="00E07D9E">
        <w:rPr>
          <w:rFonts w:asciiTheme="minorHAnsi" w:hAnsiTheme="minorHAnsi" w:cstheme="minorHAnsi"/>
        </w:rPr>
        <w:t xml:space="preserve">between Figure </w:t>
      </w:r>
      <w:r w:rsidR="00BF224A" w:rsidRPr="00E07D9E">
        <w:rPr>
          <w:rFonts w:asciiTheme="minorHAnsi" w:hAnsiTheme="minorHAnsi" w:cstheme="minorHAnsi"/>
        </w:rPr>
        <w:t>2</w:t>
      </w:r>
      <w:r w:rsidRPr="00E07D9E">
        <w:rPr>
          <w:rFonts w:asciiTheme="minorHAnsi" w:hAnsiTheme="minorHAnsi" w:cstheme="minorHAnsi"/>
        </w:rPr>
        <w:t xml:space="preserve"> and</w:t>
      </w:r>
      <w:r w:rsidR="00BF224A" w:rsidRPr="00E07D9E">
        <w:rPr>
          <w:rFonts w:asciiTheme="minorHAnsi" w:hAnsiTheme="minorHAnsi" w:cstheme="minorHAnsi"/>
        </w:rPr>
        <w:t xml:space="preserve"> 3</w:t>
      </w:r>
      <w:r w:rsidRPr="00E07D9E">
        <w:rPr>
          <w:rFonts w:asciiTheme="minorHAnsi" w:hAnsiTheme="minorHAnsi" w:cstheme="minorHAnsi"/>
        </w:rPr>
        <w:t xml:space="preserve"> is</w:t>
      </w:r>
      <w:r w:rsidRPr="00FC0160">
        <w:rPr>
          <w:rFonts w:asciiTheme="minorHAnsi" w:hAnsiTheme="minorHAnsi" w:cstheme="minorHAnsi"/>
        </w:rPr>
        <w:t xml:space="preserve"> due to </w:t>
      </w:r>
      <w:r w:rsidR="00E07D9E">
        <w:rPr>
          <w:rFonts w:asciiTheme="minorHAnsi" w:hAnsiTheme="minorHAnsi" w:cstheme="minorHAnsi"/>
        </w:rPr>
        <w:t xml:space="preserve">the </w:t>
      </w:r>
      <w:r w:rsidR="00E15319" w:rsidRPr="00FC0160">
        <w:rPr>
          <w:rFonts w:asciiTheme="minorHAnsi" w:hAnsiTheme="minorHAnsi" w:cstheme="minorHAnsi"/>
        </w:rPr>
        <w:t>p</w:t>
      </w:r>
      <w:r w:rsidR="00E15319">
        <w:rPr>
          <w:rFonts w:asciiTheme="minorHAnsi" w:hAnsiTheme="minorHAnsi" w:cstheme="minorHAnsi"/>
        </w:rPr>
        <w:t>otential barriers of the</w:t>
      </w:r>
      <w:r w:rsidRPr="00FC0160">
        <w:rPr>
          <w:rFonts w:asciiTheme="minorHAnsi" w:hAnsiTheme="minorHAnsi" w:cstheme="minorHAnsi"/>
        </w:rPr>
        <w:t xml:space="preserve"> diodes in the circuit and the difference in </w:t>
      </w:r>
      <w:r w:rsidR="00E15319">
        <w:rPr>
          <w:rFonts w:asciiTheme="minorHAnsi" w:hAnsiTheme="minorHAnsi" w:cstheme="minorHAnsi"/>
        </w:rPr>
        <w:t xml:space="preserve">how </w:t>
      </w:r>
      <w:r w:rsidRPr="00FC0160">
        <w:rPr>
          <w:rFonts w:asciiTheme="minorHAnsi" w:hAnsiTheme="minorHAnsi" w:cstheme="minorHAnsi"/>
        </w:rPr>
        <w:t>current flow</w:t>
      </w:r>
      <w:r w:rsidR="00E15319">
        <w:rPr>
          <w:rFonts w:asciiTheme="minorHAnsi" w:hAnsiTheme="minorHAnsi" w:cstheme="minorHAnsi"/>
        </w:rPr>
        <w:t>s</w:t>
      </w:r>
      <w:r w:rsidRPr="00FC0160">
        <w:rPr>
          <w:rFonts w:asciiTheme="minorHAnsi" w:hAnsiTheme="minorHAnsi" w:cstheme="minorHAnsi"/>
        </w:rPr>
        <w:t xml:space="preserve"> </w:t>
      </w:r>
      <w:r w:rsidR="00E15319">
        <w:rPr>
          <w:rFonts w:asciiTheme="minorHAnsi" w:hAnsiTheme="minorHAnsi" w:cstheme="minorHAnsi"/>
        </w:rPr>
        <w:t xml:space="preserve">in </w:t>
      </w:r>
      <w:r w:rsidRPr="00FC0160">
        <w:rPr>
          <w:rFonts w:asciiTheme="minorHAnsi" w:hAnsiTheme="minorHAnsi" w:cstheme="minorHAnsi"/>
        </w:rPr>
        <w:t>AC and DC</w:t>
      </w:r>
      <w:r w:rsidR="00E15319">
        <w:rPr>
          <w:rFonts w:asciiTheme="minorHAnsi" w:hAnsiTheme="minorHAnsi" w:cstheme="minorHAnsi"/>
        </w:rPr>
        <w:t xml:space="preserve"> modes</w:t>
      </w:r>
      <w:r w:rsidR="00B21F10">
        <w:rPr>
          <w:rFonts w:asciiTheme="minorHAnsi" w:hAnsiTheme="minorHAnsi" w:cstheme="minorHAnsi"/>
        </w:rPr>
        <w:t xml:space="preserve"> </w:t>
      </w:r>
      <w:r w:rsidR="00B21F10" w:rsidRPr="00E07D9E">
        <w:rPr>
          <w:rFonts w:asciiTheme="minorHAnsi" w:hAnsiTheme="minorHAnsi" w:cstheme="minorHAnsi"/>
        </w:rPr>
        <w:t>(Floyd &amp; Buchla 2014, pg. 726).</w:t>
      </w:r>
      <w:r w:rsidR="0043602D" w:rsidRPr="00FC0160">
        <w:rPr>
          <w:rFonts w:asciiTheme="minorHAnsi" w:hAnsiTheme="minorHAnsi" w:cstheme="minorHAnsi"/>
        </w:rPr>
        <w:t xml:space="preserve"> </w:t>
      </w:r>
    </w:p>
    <w:p w14:paraId="6FAEEC52" w14:textId="77777777" w:rsidR="00E15319" w:rsidRDefault="00E15319" w:rsidP="0043602D">
      <w:pPr>
        <w:spacing w:line="360" w:lineRule="auto"/>
        <w:rPr>
          <w:rFonts w:asciiTheme="minorHAnsi" w:hAnsiTheme="minorHAnsi" w:cstheme="minorHAnsi"/>
        </w:rPr>
      </w:pPr>
    </w:p>
    <w:p w14:paraId="08D5DAF9" w14:textId="01B98591" w:rsidR="00BF224A" w:rsidRPr="00E15319" w:rsidRDefault="00E07D9E" w:rsidP="00354C10">
      <w:pPr>
        <w:spacing w:line="360" w:lineRule="auto"/>
        <w:rPr>
          <w:rFonts w:asciiTheme="minorHAnsi" w:hAnsiTheme="minorHAnsi" w:cstheme="minorHAnsi"/>
        </w:rPr>
      </w:pPr>
      <w:r>
        <w:rPr>
          <w:rFonts w:asciiTheme="minorHAnsi" w:hAnsiTheme="minorHAnsi" w:cstheme="minorHAnsi"/>
        </w:rPr>
        <w:t>When in AC and</w:t>
      </w:r>
      <w:r w:rsidR="00057AF0">
        <w:rPr>
          <w:rFonts w:asciiTheme="minorHAnsi" w:hAnsiTheme="minorHAnsi" w:cstheme="minorHAnsi"/>
        </w:rPr>
        <w:t xml:space="preserve"> the input cycle is </w:t>
      </w:r>
      <w:r w:rsidR="003D4A98">
        <w:rPr>
          <w:rFonts w:asciiTheme="minorHAnsi" w:hAnsiTheme="minorHAnsi" w:cstheme="minorHAnsi"/>
        </w:rPr>
        <w:t xml:space="preserve">positive, </w:t>
      </w:r>
      <w:r w:rsidR="00057AF0">
        <w:rPr>
          <w:rFonts w:asciiTheme="minorHAnsi" w:hAnsiTheme="minorHAnsi" w:cstheme="minorHAnsi"/>
        </w:rPr>
        <w:t>diodes D1 and D2 are forward biased and conduct current</w:t>
      </w:r>
      <w:r w:rsidR="003D4A98">
        <w:rPr>
          <w:rFonts w:asciiTheme="minorHAnsi" w:hAnsiTheme="minorHAnsi" w:cstheme="minorHAnsi"/>
        </w:rPr>
        <w:t>, while diodes D3 and D4 ore reverse-</w:t>
      </w:r>
      <w:r w:rsidR="003D4A98" w:rsidRPr="00E07D9E">
        <w:rPr>
          <w:rFonts w:asciiTheme="minorHAnsi" w:hAnsiTheme="minorHAnsi" w:cstheme="minorHAnsi"/>
        </w:rPr>
        <w:t xml:space="preserve">biased (Figure </w:t>
      </w:r>
      <w:r w:rsidR="008D3F9D">
        <w:rPr>
          <w:rFonts w:asciiTheme="minorHAnsi" w:hAnsiTheme="minorHAnsi" w:cstheme="minorHAnsi"/>
        </w:rPr>
        <w:t>5</w:t>
      </w:r>
      <w:r w:rsidR="003D4A98" w:rsidRPr="00E07D9E">
        <w:rPr>
          <w:rFonts w:asciiTheme="minorHAnsi" w:hAnsiTheme="minorHAnsi" w:cstheme="minorHAnsi"/>
        </w:rPr>
        <w:t xml:space="preserve">). Then in the negative cycle, </w:t>
      </w:r>
      <w:r w:rsidR="00E15319" w:rsidRPr="00E07D9E">
        <w:rPr>
          <w:rFonts w:asciiTheme="minorHAnsi" w:hAnsiTheme="minorHAnsi" w:cstheme="minorHAnsi"/>
        </w:rPr>
        <w:t xml:space="preserve">diodes D1 and D2 are in reverse bias and D3 and D4 conduct the current (Figure </w:t>
      </w:r>
      <w:r w:rsidR="008D3F9D">
        <w:rPr>
          <w:rFonts w:asciiTheme="minorHAnsi" w:hAnsiTheme="minorHAnsi" w:cstheme="minorHAnsi"/>
        </w:rPr>
        <w:t>6</w:t>
      </w:r>
      <w:r w:rsidR="00E15319" w:rsidRPr="00E07D9E">
        <w:rPr>
          <w:rFonts w:asciiTheme="minorHAnsi" w:hAnsiTheme="minorHAnsi" w:cstheme="minorHAnsi"/>
        </w:rPr>
        <w:t>).</w:t>
      </w:r>
      <w:r w:rsidR="00E15319">
        <w:rPr>
          <w:rFonts w:asciiTheme="minorHAnsi" w:hAnsiTheme="minorHAnsi" w:cstheme="minorHAnsi"/>
        </w:rPr>
        <w:t xml:space="preserve">  </w:t>
      </w:r>
    </w:p>
    <w:p w14:paraId="5FC1EDD7" w14:textId="7A1F1D9C" w:rsidR="00BF224A" w:rsidRDefault="00E74EE6" w:rsidP="00354C10">
      <w:pPr>
        <w:spacing w:line="360" w:lineRule="auto"/>
      </w:pPr>
      <w:r>
        <w:rPr>
          <w:noProof/>
        </w:rPr>
        <mc:AlternateContent>
          <mc:Choice Requires="wps">
            <w:drawing>
              <wp:anchor distT="0" distB="0" distL="114300" distR="114300" simplePos="0" relativeHeight="251744256" behindDoc="0" locked="0" layoutInCell="1" allowOverlap="1" wp14:anchorId="16BFDDF7" wp14:editId="3B846B42">
                <wp:simplePos x="0" y="0"/>
                <wp:positionH relativeFrom="column">
                  <wp:posOffset>882650</wp:posOffset>
                </wp:positionH>
                <wp:positionV relativeFrom="paragraph">
                  <wp:posOffset>2901315</wp:posOffset>
                </wp:positionV>
                <wp:extent cx="3715385" cy="635"/>
                <wp:effectExtent l="0" t="0" r="5715" b="12065"/>
                <wp:wrapNone/>
                <wp:docPr id="77" name="Text Box 77"/>
                <wp:cNvGraphicFramePr/>
                <a:graphic xmlns:a="http://schemas.openxmlformats.org/drawingml/2006/main">
                  <a:graphicData uri="http://schemas.microsoft.com/office/word/2010/wordprocessingShape">
                    <wps:wsp>
                      <wps:cNvSpPr txBox="1"/>
                      <wps:spPr>
                        <a:xfrm>
                          <a:off x="0" y="0"/>
                          <a:ext cx="3715385" cy="635"/>
                        </a:xfrm>
                        <a:prstGeom prst="rect">
                          <a:avLst/>
                        </a:prstGeom>
                        <a:solidFill>
                          <a:prstClr val="white"/>
                        </a:solidFill>
                        <a:ln>
                          <a:noFill/>
                        </a:ln>
                      </wps:spPr>
                      <wps:txbx>
                        <w:txbxContent>
                          <w:p w14:paraId="21506F7C" w14:textId="32F0C154" w:rsidR="00E74EE6" w:rsidRPr="003A35A1" w:rsidRDefault="00E74EE6" w:rsidP="00E74EE6">
                            <w:pPr>
                              <w:pStyle w:val="Caption"/>
                              <w:rPr>
                                <w:rFonts w:ascii="Times New Roman" w:eastAsia="Times New Roman" w:hAnsi="Times New Roman" w:cs="Times New Roman"/>
                                <w:noProof/>
                              </w:rPr>
                            </w:pPr>
                            <w:bookmarkStart w:id="26" w:name="_Toc131171253"/>
                            <w:r>
                              <w:t xml:space="preserve">Figure </w:t>
                            </w:r>
                            <w:r>
                              <w:fldChar w:fldCharType="begin"/>
                            </w:r>
                            <w:r>
                              <w:instrText xml:space="preserve"> SEQ Figure \* ARABIC </w:instrText>
                            </w:r>
                            <w:r>
                              <w:fldChar w:fldCharType="separate"/>
                            </w:r>
                            <w:r>
                              <w:rPr>
                                <w:noProof/>
                              </w:rPr>
                              <w:t>5</w:t>
                            </w:r>
                            <w:r>
                              <w:fldChar w:fldCharType="end"/>
                            </w:r>
                            <w:r>
                              <w:t xml:space="preserve">: </w:t>
                            </w:r>
                            <w:r w:rsidRPr="00FD15CB">
                              <w:t>Current flow through the positive cycle and diodes D1 &amp; D2.</w:t>
                            </w:r>
                            <w:bookmarkEnd w:id="26"/>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16BFDDF7" id="Text Box 77" o:spid="_x0000_s1029" type="#_x0000_t202" style="position:absolute;margin-left:69.5pt;margin-top:228.45pt;width:292.55pt;height:.05pt;z-index:2517442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cnFeGGgIAAD8EAAAOAAAAZHJzL2Uyb0RvYy54bWysU99v2jAQfp+0/8Hy+wgU0VWIUDEqpkmo&#13;&#10;rUSnPhvHIZYcn3c2JOyv39lJoOv2NO3FufjO9+P7vlvct7VhJ4Veg835ZDTmTFkJhbaHnH9/2Xy6&#13;&#10;48wHYQthwKqcn5Xn98uPHxaNm6sbqMAUChklsX7euJxXIbh5lnlZqVr4EThlyVkC1iLQLx6yAkVD&#13;&#10;2WuT3YzHt1kDWDgEqbyn24fOyZcpf1kqGZ7K0qvATM6pt5BOTOc+ntlyIeYHFK7Ssm9D/EMXtdCW&#13;&#10;il5SPYgg2BH1H6lqLRE8lGEkoc6gLLVUaQaaZjJ+N82uEk6lWQgc7y4w+f+XVj6edu4ZWWi/QEsE&#13;&#10;RkAa5+eeLuM8bYl1/FKnjPwE4fkCm2oDk3Q5/TyZTe9mnEny3U5nMUd2ferQh68KahaNnCNxkqAS&#13;&#10;p60PXegQEit5MLrYaGPiT3SsDbKTIP6aSgfVJ/8tytgYayG+6hLGm+w6R7RCu2+ZLqjdYcY9FGca&#13;&#10;HaFThXdyo6neVvjwLJBkQNOStMMTHaWBJufQW5xVgD//dh/jiR3yctaQrHLufxwFKs7MN0u8RQ0O&#13;&#10;Bg7GfjDssV4DTTqhpXEymfQAgxnMEqF+JcWvYhVyCSupVs7DYK5DJ27aGKlWqxRESnMibO3OyZh6&#13;&#10;wPWlfRXoelYCkfkIg+DE/B05XWyix62OgZBOzEVcOxR7uEmlift+o+IavP1PUde9X/4CAAD//wMA&#13;&#10;UEsDBBQABgAIAAAAIQC5vPQh5gAAABABAAAPAAAAZHJzL2Rvd25yZXYueG1sTI8/T8MwEMV3JL6D&#13;&#10;dUgsiDptQ0rTOFVVYIClInRhc2M3DsTnyHba8O25TrCc9O7Pu/cr1qPt2En70DoUMJ0kwDTWTrXY&#13;&#10;CNh/vNw/AgtRopKdQy3gRwdYl9dXhcyVO+O7PlWxYWSCIZcCTIx9znmojbYyTFyvkWZH562MJH3D&#13;&#10;lZdnMrcdnyVJxq1skT4Y2eut0fV3NVgBu/RzZ+6G4/PbJp371/2wzb6aSojbm/FpRWWzAhb1GP8u&#13;&#10;4MJA+aGkYAc3oAqsIz1fElAUkD5kS2C0sZilU2CHS2eRAC8L/h+k/AUAAP//AwBQSwECLQAUAAYA&#13;&#10;CAAAACEAtoM4kv4AAADhAQAAEwAAAAAAAAAAAAAAAAAAAAAAW0NvbnRlbnRfVHlwZXNdLnhtbFBL&#13;&#10;AQItABQABgAIAAAAIQA4/SH/1gAAAJQBAAALAAAAAAAAAAAAAAAAAC8BAABfcmVscy8ucmVsc1BL&#13;&#10;AQItABQABgAIAAAAIQAcnFeGGgIAAD8EAAAOAAAAAAAAAAAAAAAAAC4CAABkcnMvZTJvRG9jLnht&#13;&#10;bFBLAQItABQABgAIAAAAIQC5vPQh5gAAABABAAAPAAAAAAAAAAAAAAAAAHQEAABkcnMvZG93bnJl&#13;&#10;di54bWxQSwUGAAAAAAQABADzAAAAhwUAAAAA&#13;&#10;" stroked="f">
                <v:textbox style="mso-fit-shape-to-text:t" inset="0,0,0,0">
                  <w:txbxContent>
                    <w:p w14:paraId="21506F7C" w14:textId="32F0C154" w:rsidR="00E74EE6" w:rsidRPr="003A35A1" w:rsidRDefault="00E74EE6" w:rsidP="00E74EE6">
                      <w:pPr>
                        <w:pStyle w:val="Caption"/>
                        <w:rPr>
                          <w:rFonts w:ascii="Times New Roman" w:eastAsia="Times New Roman" w:hAnsi="Times New Roman" w:cs="Times New Roman"/>
                          <w:noProof/>
                        </w:rPr>
                      </w:pPr>
                      <w:bookmarkStart w:id="27" w:name="_Toc131171253"/>
                      <w:r>
                        <w:t xml:space="preserve">Figure </w:t>
                      </w:r>
                      <w:r>
                        <w:fldChar w:fldCharType="begin"/>
                      </w:r>
                      <w:r>
                        <w:instrText xml:space="preserve"> SEQ Figure \* ARABIC </w:instrText>
                      </w:r>
                      <w:r>
                        <w:fldChar w:fldCharType="separate"/>
                      </w:r>
                      <w:r>
                        <w:rPr>
                          <w:noProof/>
                        </w:rPr>
                        <w:t>5</w:t>
                      </w:r>
                      <w:r>
                        <w:fldChar w:fldCharType="end"/>
                      </w:r>
                      <w:r>
                        <w:t xml:space="preserve">: </w:t>
                      </w:r>
                      <w:r w:rsidRPr="00FD15CB">
                        <w:t>Current flow through the positive cycle and diodes D1 &amp; D2.</w:t>
                      </w:r>
                      <w:bookmarkEnd w:id="27"/>
                    </w:p>
                  </w:txbxContent>
                </v:textbox>
              </v:shape>
            </w:pict>
          </mc:Fallback>
        </mc:AlternateContent>
      </w:r>
      <w:r w:rsidR="003D4A98">
        <w:rPr>
          <w:noProof/>
        </w:rPr>
        <mc:AlternateContent>
          <mc:Choice Requires="wpg">
            <w:drawing>
              <wp:anchor distT="0" distB="0" distL="114300" distR="114300" simplePos="0" relativeHeight="251708416" behindDoc="0" locked="0" layoutInCell="1" allowOverlap="1" wp14:anchorId="7A80C785" wp14:editId="09537E92">
                <wp:simplePos x="0" y="0"/>
                <wp:positionH relativeFrom="column">
                  <wp:posOffset>882650</wp:posOffset>
                </wp:positionH>
                <wp:positionV relativeFrom="paragraph">
                  <wp:posOffset>260350</wp:posOffset>
                </wp:positionV>
                <wp:extent cx="3715385" cy="2583815"/>
                <wp:effectExtent l="0" t="0" r="5715" b="0"/>
                <wp:wrapNone/>
                <wp:docPr id="47" name="Group 47"/>
                <wp:cNvGraphicFramePr/>
                <a:graphic xmlns:a="http://schemas.openxmlformats.org/drawingml/2006/main">
                  <a:graphicData uri="http://schemas.microsoft.com/office/word/2010/wordprocessingGroup">
                    <wpg:wgp>
                      <wpg:cNvGrpSpPr/>
                      <wpg:grpSpPr>
                        <a:xfrm>
                          <a:off x="0" y="0"/>
                          <a:ext cx="3715385" cy="2583815"/>
                          <a:chOff x="0" y="0"/>
                          <a:chExt cx="3715385" cy="2583815"/>
                        </a:xfrm>
                      </wpg:grpSpPr>
                      <wpg:grpSp>
                        <wpg:cNvPr id="38" name="Group 38"/>
                        <wpg:cNvGrpSpPr/>
                        <wpg:grpSpPr>
                          <a:xfrm>
                            <a:off x="0" y="0"/>
                            <a:ext cx="3715385" cy="2583815"/>
                            <a:chOff x="0" y="0"/>
                            <a:chExt cx="3715385" cy="2583815"/>
                          </a:xfrm>
                        </wpg:grpSpPr>
                        <pic:pic xmlns:pic="http://schemas.openxmlformats.org/drawingml/2006/picture">
                          <pic:nvPicPr>
                            <pic:cNvPr id="44" name="Picture 44" descr="Diagram&#10;&#10;Description automatically generated"/>
                            <pic:cNvPicPr>
                              <a:picLocks noChangeAspect="1"/>
                            </pic:cNvPicPr>
                          </pic:nvPicPr>
                          <pic:blipFill>
                            <a:blip r:embed="rId37">
                              <a:extLst>
                                <a:ext uri="{28A0092B-C50C-407E-A947-70E740481C1C}">
                                  <a14:useLocalDpi xmlns:a14="http://schemas.microsoft.com/office/drawing/2010/main" val="0"/>
                                </a:ext>
                              </a:extLst>
                            </a:blip>
                            <a:stretch>
                              <a:fillRect/>
                            </a:stretch>
                          </pic:blipFill>
                          <pic:spPr>
                            <a:xfrm>
                              <a:off x="0" y="0"/>
                              <a:ext cx="3715385" cy="2583815"/>
                            </a:xfrm>
                            <a:prstGeom prst="rect">
                              <a:avLst/>
                            </a:prstGeom>
                          </pic:spPr>
                        </pic:pic>
                        <wps:wsp>
                          <wps:cNvPr id="11" name="Straight Arrow Connector 11"/>
                          <wps:cNvCnPr/>
                          <wps:spPr>
                            <a:xfrm flipV="1">
                              <a:off x="3041650" y="1079500"/>
                              <a:ext cx="0" cy="100965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2" name="Straight Arrow Connector 12"/>
                          <wps:cNvCnPr/>
                          <wps:spPr>
                            <a:xfrm flipH="1" flipV="1">
                              <a:off x="2133600" y="450850"/>
                              <a:ext cx="596900" cy="62865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13" name="Straight Arrow Connector 13"/>
                          <wps:cNvCnPr/>
                          <wps:spPr>
                            <a:xfrm flipH="1">
                              <a:off x="2736850" y="1079500"/>
                              <a:ext cx="279400" cy="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0" name="Straight Arrow Connector 20"/>
                          <wps:cNvCnPr/>
                          <wps:spPr>
                            <a:xfrm flipV="1">
                              <a:off x="2133600" y="196850"/>
                              <a:ext cx="0" cy="19685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1" name="Straight Arrow Connector 21"/>
                          <wps:cNvCnPr/>
                          <wps:spPr>
                            <a:xfrm flipH="1">
                              <a:off x="628650" y="196850"/>
                              <a:ext cx="1447800" cy="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2" name="Straight Arrow Connector 22"/>
                          <wps:cNvCnPr/>
                          <wps:spPr>
                            <a:xfrm>
                              <a:off x="666750" y="279400"/>
                              <a:ext cx="0" cy="140335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24" name="Straight Arrow Connector 24"/>
                          <wps:cNvCnPr/>
                          <wps:spPr>
                            <a:xfrm>
                              <a:off x="736600" y="1682750"/>
                              <a:ext cx="1397000" cy="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30" name="Straight Arrow Connector 30"/>
                          <wps:cNvCnPr/>
                          <wps:spPr>
                            <a:xfrm>
                              <a:off x="1416050" y="1028700"/>
                              <a:ext cx="0" cy="102870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32" name="Straight Arrow Connector 32"/>
                          <wps:cNvCnPr/>
                          <wps:spPr>
                            <a:xfrm>
                              <a:off x="1524000" y="2089150"/>
                              <a:ext cx="666750" cy="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g:grpSp>
                      <wps:wsp>
                        <wps:cNvPr id="39" name="Straight Arrow Connector 39"/>
                        <wps:cNvCnPr/>
                        <wps:spPr>
                          <a:xfrm flipH="1" flipV="1">
                            <a:off x="1555750" y="1054100"/>
                            <a:ext cx="520700" cy="52070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g:wgp>
                  </a:graphicData>
                </a:graphic>
              </wp:anchor>
            </w:drawing>
          </mc:Choice>
          <mc:Fallback>
            <w:pict>
              <v:group w14:anchorId="7A18E1BD" id="Group 47" o:spid="_x0000_s1026" style="position:absolute;margin-left:69.5pt;margin-top:20.5pt;width:292.55pt;height:203.45pt;z-index:251708416" coordsize="37153,25838" o:gfxdata="UEsDBBQABgAIAAAAIQCxgme2CgEAABMCAAATAAAAW0NvbnRlbnRfVHlwZXNdLnhtbJSRwU7DMAyG&#13;&#10;70i8Q5QralN2QAit3YGOIyA0HiBK3DaicaI4lO3tSbpNgokh7Rjb3+8vyXK1tSObIJBxWPPbsuIM&#13;&#10;UDltsK/5++apuOeMokQtR4dQ8x0QXzXXV8vNzgOxRCPVfIjRPwhBagArqXQeMHU6F6yM6Rh64aX6&#13;&#10;kD2IRVXdCeUwAsYi5gzeLFvo5OcY2XqbynsTjz1nj/u5vKrmxmY+18WfRICRThDp/WiUjOluYkJ9&#13;&#10;4lUcnMpEzjM0GE83SfzMhtz57fRzwYF7SY8ZjAb2KkN8ljaZCx1IwMK1TpX/Z2RJS4XrOqOgbAOt&#13;&#10;Z+rodC5buy8MMF0a3ibsDaZjupi/tPkGAAD//wMAUEsDBBQABgAIAAAAIQA4/SH/1gAAAJQBAAAL&#13;&#10;AAAAX3JlbHMvLnJlbHOkkMFqwzAMhu+DvYPRfXGawxijTi+j0GvpHsDYimMaW0Yy2fr2M4PBMnrb&#13;&#10;Ub/Q94l/f/hMi1qRJVI2sOt6UJgd+ZiDgffL8ekFlFSbvV0oo4EbChzGx4f9GRdb25HMsYhqlCwG&#13;&#10;5lrLq9biZkxWOiqY22YiTra2kYMu1l1tQD30/bPm3wwYN0x18gb45AdQl1tp5j/sFB2T0FQ7R0nT&#13;&#10;NEV3j6o9feQzro1iOWA14Fm+Q8a1a8+Bvu/d/dMb2JY5uiPbhG/ktn4cqGU/er3pcvwCAAD//wMA&#13;&#10;UEsDBBQABgAIAAAAIQDtpYIZ6wQAALghAAAOAAAAZHJzL2Uyb0RvYy54bWzsWl1v2zYUfR+w/0Bo&#13;&#10;wN4a68OyZS9OEcRNNqDYgmbbO01RFlGJFEj669/vkqJkO7EnOwMKrFCBOqJ4yXt4eXh0Sen247Ys&#13;&#10;0JpKxQSfecGN7yHKiUgZX868v/58/JB4SGnMU1wITmfejirv492PP9xuqikNRS6KlEoEnXA13VQz&#13;&#10;L9e6mg4GiuS0xOpGVJRDZSZkiTUU5XKQSryB3stiEPr+aLARMq2kIFQpuDuvK70723+WUaL/yDJF&#13;&#10;NSpmHmDT9lfa34X5Hdzd4ulS4ipnxMHA70BRYsbBadvVHGuMVpK96apkRAolMn1DRDkQWcYItWOA&#13;&#10;0QT+q9E8SbGq7FiW082yasMEoX0Vp3d3S35fP8nqpXqWEIlNtYRY2JIZyzaTpfkLKNHWhmzXhoxu&#13;&#10;NSJwMxoHcZTEHiJQF8ZJlARxHVSSQ+TftCP5p46Wg8bx4AhOW6hhAu5niVgKCIBhHJfALRsuBGU3&#13;&#10;lP/N2CpGpvDfzS9cvZnf7nUArfRKUs91Ul7UR4nl11X1AahYYc0WrGB6Z5cVkM6A4utnRp5lXdiH&#13;&#10;fDhsQg7Vxisyd1KqCKysOcOwnsqff9re/2J/5uY+qzQoBMIrLWAlM4KLYoeWlFOJNU3NjBl/xkXt&#13;&#10;EJuAfBbkq0JcPOSYL+m9qmA5g8gY68GxuS0eoV0UrHpkRWEIbK5dXADgq6VzIrT1spwLsiop17XO&#13;&#10;SFoAbsFVzirlITml5YIC/eRvqQWEp0pLqkluHGbg+AuANUAPKizKPTAzBAUr77+utXbFQNCk0k9U&#13;&#10;lMhcADjAAFOJp3j9WTk0jYmLYQ3AIgM8ZnGBEKsmXFB6E7CrtOYlxxUFCKbbPYGCoCHQi5aYLXON&#13;&#10;7qUUG/QgOAfMQiIwscvYNnvgTp/UUcBQBhP7t2GEGaOTqcgfBqMYtB4EKfDHk9h3Kt9IFlQZsQp8&#13;&#10;f2Ls6jlqtK6JjgsgzKmF1+KqXZ0MJ54WHG1ABZN4HFtEShQsbUio5HLxUEi0xvAoenz04Z/zfWSm&#13;&#10;MSs+8RTpXQWSpiUD6hfUWRYcZs2Esp41e6V3BTXDL/gXmoEigijXIO0zlLYuMSFA5nrxOGvTrKaq&#13;&#10;a+jXsM3D91xDZ2+aUvt8bb1e0LhtYT0LrtvGJeNCnvKutw3krLZvIlCP24RgIdKd5YcNDZD3W7E4&#13;&#10;7GZxeCGLfzWzdpLPYRBFI+CK4fMw9pOashB99xyNJ6OJqTacHoVJT+me0pfklmeEOeqmdHQNpc1C&#13;&#10;d8IcjqORYe9ZYQ7Hk2HD5EYbe102gn6BtPa63O4IQuBYvSM4m12Ayfuyi0M1DiaWz9DRXo2dEO+r&#13;&#10;zidnfW4x846Tkp7Dew53Z8jhpRmyzS0OhNhlCVaHT1A4GA7HSa/DkJraLNVu5fr8+F8Pqk4nE2F3&#13;&#10;fgwmnTp8yNzRaOwyCJcsnBTfoR9F/c6u39ldcMR6hrntAdf5DGJ4FXMh9202ccEoCQ2Lj6gbRJOx&#13;&#10;ORGw27g++e1Ft/vtwGnqRt3JL5hcI7oBnKf57b4tTICnx9xtcl6/reuT3j5heEfCEHUnDGByFXfj&#13;&#10;EI4UgKBwOBb6ySR4rbsjl1GY07Nedr9L2d2/R/xG58LRpPP8AUw6aWxPg8+fCwdxDO8ZamoHfjyE&#13;&#10;9xnHshyHvpFqm1G4a/DZS/P3Js2W3/B5gJ1b9ymD+f7gsGxfmuw/uLj7BwAA//8DAFBLAwQKAAAA&#13;&#10;AAAAACEAWR2SIaB9AwCgfQMAFAAAAGRycy9tZWRpYS9pbWFnZTEucG5niVBORw0KGgoAAAANSUhE&#13;&#10;UgAAAw4AAAIgCAYAAAAskz6/AAAMa2lDQ1BJQ0MgUHJvZmlsZQAASImVVwdYU8kWnluSkJDQAghI&#13;&#10;Cb0jUgNICaEFkN5thCSQUGJMCCr2sqjg2kUUK7oqomBZaXbsyqLY+2JBRVkXdbGh8iYkoOu+8r3z&#13;&#10;fXPvnzNn/lPuTO49AGh+4Eok+agWAAXiQmlCeDAjLT2DQXoGEIADbUAHRC5PJmHFxUUDKIP3v8u7&#13;&#10;G9AaylVnBdc/5/+r6PAFMh4AyFiIs/gyXgHExwHA1/Mk0kIAiAq95eRCiQLPhlhXCgOEeJUC5yjx&#13;&#10;TgXOUuLDAzZJCWyILwOgRuVypTkAaNyDekYRLwfyaHyG2FXMF4kB0HSCOIAn5PIhVsTuVFAwUYEr&#13;&#10;ILaD9hKIYTyAmfUdZ87f+LOG+LncnCGszGtA1EJEMkk+d+r/WZr/LQX58kEfNnBQhdKIBEX+sIa3&#13;&#10;8iZGKTAV4m5xVkysotYQfxDxlXUHAKUI5RHJSnvUmCdjw/oBfYhd+dyQKIiNIQ4T58dEq/RZ2aIw&#13;&#10;DsRwt6BTRIWcJIgNIF4okIUmqmw2SycmqHyh9dlSNkulP8eVDvhV+Hogz0tmqfjfCAUcFT+mUSxM&#13;&#10;SoWYArFVkSglBmINiF1keYlRKptRxUJ2zKCNVJ6giN8K4gSBODxYyY8VZUvDElT2pQWywXyxzUIR&#13;&#10;J0aF9xcKkyKU9cFO8bgD8cNcsMsCMSt5kEcgS4sezIUvCAlV5o49F4iTE1U8HySFwQnKtThFkh+n&#13;&#10;ssctBPnhCr0FxB6yokTVWjylEG5OJT+eLSmMS1LGiRfnciPjlPHgy0A0YIMQwAByOLLARJALRG3d&#13;&#10;Dd3wl3ImDHCBFOQAAXBWaQZXpA7MiOE1ERSDPyASANnQuuCBWQEogvovQ1rl1RlkD8wWDazIA08h&#13;&#10;LgBRIB/+lg+sEg95SwFPoEb0D+9cOHgw3nw4FPP/Xj+o/aZhQU20SiMf9MjQHLQkhhJDiBHEMKI9&#13;&#10;boQH4H54NLwGweGGM3GfwTy+2ROeEtoJjwjXCR2E2xNEc6U/RDkadED+MFUtsr6vBW4DOT3xYNwf&#13;&#10;skNmXB83As64B/TDwgOhZ0+oZaviVlSF8QP33zL47mmo7MiuZJQ8jBxEtvtxpYaDhucQi6LW39dH&#13;&#10;GWvWUL3ZQzM/+md/V30+vEf9aIktxA5gZ7ET2HnsMNYAGNgxrBFrxY4o8NDuejKwuwa9JQzEkwd5&#13;&#10;RP/wN/hkFZWUuda4drl+Vs4VCqYUKg4ee6JkqlSUIyxksODbQcDgiHkuTgw3Vzd3ABTvGuXf19v4&#13;&#10;gXcIot/6TTfvdwD8j/X39x/6pos8BsA+b3j8m77p7JgAaKsDcK6JJ5cWKXW44kKA/xKa8KQZAlNg&#13;&#10;CexgPm7AC/iBIBAKIkEsSALpYDyMXgj3uRRMBtPBHFACysAysBqsA5vAVrAT7AH7QQM4DE6AM+Ai&#13;&#10;uAyug7tw93SCl6AHvAN9CIKQEBpCRwwRM8QacUTcECYSgIQi0UgCko5kIjmIGJEj05F5SBmyAlmH&#13;&#10;bEGqkX1IE3ICOY+0I7eRh0gX8gb5hGIoFdVFTVAbdATKRFloFJqEjkNz0EloMTofXYJWoFXobrQe&#13;&#10;PYFeRK+jHehLtBcDmDqmj5ljzhgTY2OxWAaWjUmxmVgpVo5VYbVYM3zOV7EOrBv7iBNxOs7AneEO&#13;&#10;jsCTcR4+CZ+JL8bX4TvxevwUfhV/iPfgXwk0gjHBkeBL4BDSCDmEyYQSQjlhO+Eg4TQ8S52Ed0Qi&#13;&#10;UZ9oS/SGZzGdmEucRlxM3ECsIx4nthMfE3tJJJIhyZHkT4olcUmFpBLSWtJu0jHSFVIn6YOaupqZ&#13;&#10;mptamFqGmlhtrlq52i61o2pX1J6p9ZG1yNZkX3IsmU+eSl5K3kZuJl8id5L7KNoUW4o/JYmSS5lD&#13;&#10;qaDUUk5T7lHeqqurW6j7qMeri9Rnq1eo71U/p/5Q/SNVh+pAZVPHUuXUJdQd1OPU29S3NBrNhhZE&#13;&#10;y6AV0pbQqmknaQ9oHzToGi4aHA2+xiyNSo16jSsarzTJmtaaLM3xmsWa5ZoHNC9pdmuRtWy02Fpc&#13;&#10;rZlalVpNWje1erXp2iO1Y7ULtBdr79I+r/1ch6RjoxOqw9eZr7NV56TOYzpGt6Sz6Tz6PPo2+ml6&#13;&#10;py5R11aXo5urW6a7R7dNt0dPR89DL0Vvil6l3hG9Dn1M30afo5+vv1R/v/4N/U/DTIaxhgmGLRpW&#13;&#10;O+zKsPcGww2CDAQGpQZ1BtcNPhkyDEMN8wyXGzYY3jfCjRyM4o0mG200Om3UPVx3uN9w3vDS4fuH&#13;&#10;3zFGjR2ME4ynGW81bjXuNTE1CTeRmKw1OWnSbapvGmSaa7rK9KhplxndLMBMZLbK7JjZC4Yeg8XI&#13;&#10;Z1QwTjF6zI3NI8zl5lvM28z7LGwtki3mWtRZ3LekWDItsy1XWbZY9liZWY22mm5VY3XHmmzNtBZa&#13;&#10;r7E+a/3extYm1WaBTYPNc1sDW45tsW2N7T07ml2g3SS7Krtr9kR7pn2e/Qb7yw6og6eD0KHS4ZIj&#13;&#10;6ujlKHLc4NjuRHDycRI7VTnddKY6s5yLnGucH7rou0S7zHVpcHk1wmpExojlI86O+Orq6Zrvus31&#13;&#10;7kidkZEj545sHvnGzcGN51bpds2d5h7mPsu90f21h6OHwGOjxy1PuudozwWeLZ5fvLy9pF61Xl3e&#13;&#10;Vt6Z3uu9bzJ1mXHMxcxzPgSfYJ9ZPod9Pvp6+Rb67vf908/ZL89vl9/zUbajBKO2jXrsb+HP9d/i&#13;&#10;3xHACMgM2BzQEWgeyA2sCnwUZBnED9oe9Ixlz8pl7Wa9CnYNlgYfDH7P9mXPYB8PwULCQ0pD2kJ1&#13;&#10;QpND14U+CLMIywmrCesJ9wyfFn48ghARFbE84ibHhMPjVHN6Ir0jZ0SeiqJGJUati3oU7RAtjW4e&#13;&#10;jY6OHL1y9L0Y6xhxTEMsiOXEroy9H2cbNynuUDwxPi6+Mv5pwsiE6QlnE+mJExJ3Jb5LCk5amnQ3&#13;&#10;2S5ZntySopkyNqU65X1qSOqK1I60EWkz0i6mG6WL0hszSBkpGdszeseEjlk9pnOs59iSsTfG2Y6b&#13;&#10;Mu78eKPx+eOPTNCcwJ1wIJOQmZq5K/MzN5Zbxe3N4mStz+rhsXlreC/5QfxV/C6Bv2CF4Fm2f/aK&#13;&#10;7Oc5/jkrc7qEgcJyYbeILVonep0bkbsp931ebN6OvP781Py6ArWCzIImsY44T3xqounEKRPbJY6S&#13;&#10;EknHJN9Jqyf1SKOk22WIbJyssVAXftS3yu3kP8kfFgUUVRZ9mJwy+cAU7SniKa1THaYumvqsOKz4&#13;&#10;l2n4NN60lunm0+dMfziDNWPLTGRm1syWWZaz5s/qnB0+e+ccypy8Ob/NdZ27Yu5f81LnNc83mT97&#13;&#10;/uOfwn+qKdEokZbcXOC3YNNCfKFoYdsi90VrF30t5ZdeKHMtKy/7vJi3+MLPI3+u+Ll/SfaStqVe&#13;&#10;SzcuIy4TL7uxPHD5zhXaK4pXPF45emX9Ksaq0lV/rZ6w+ny5R/mmNZQ18jUdFdEVjWut1i5b+3md&#13;&#10;cN31yuDKuvXG6xetf7+Bv+HKxqCNtZtMNpVt+rRZtPnWlvAt9VU2VeVbiVuLtj7dlrLt7C/MX6q3&#13;&#10;G20v2/5lh3hHx86EnaeqvaurdxnvWlqD1shrunaP3X15T8iexlrn2i11+nVle8Fe+d4X+zL33dgf&#13;&#10;tb/lAPNA7a/Wv64/SD9YWo/UT63vaRA2dDSmN7Y3RTa1NPs1HzzkcmjHYfPDlUf0jiw9Sjk6/2j/&#13;&#10;seJjvcclx7tP5Jx43DKh5e7JtJPXTsWfajsddfrcmbAzJ8+yzh4753/u8Hnf800XmBcaLnpdrG/1&#13;&#10;bD34m+dvB9u82uoveV9qvOxzubl9VPvRK4FXTlwNuXrmGufaxesx19tvJN+4dXPszY5b/FvPb+ff&#13;&#10;fn2n6E7f3dn3CPdK72vdL39g/KDqd/vf6zq8Oo48DHnY+ijx0d3HvMcvn8iefO6c/5T2tPyZ2bPq&#13;&#10;527PD3eFdV1+MeZF50vJy77ukj+0/1j/yu7Vr38G/dnak9bT+Vr6uv/N4reGb3f85fFXS29c74N3&#13;&#10;Be/63pd+MPyw8yPz49lPqZ+e9U3+TPpc8cX+S/PXqK/3+gv6+yVcKXfgUwCDA83OBuDNDgBo6QDQ&#13;&#10;Yd9GGaPsBQcEUfavAwj8J6zsFwfEC4Ba+P0e3w2/bm4CsHcbbL8gvybsVeNoACT5ANTdfWioRJbt&#13;&#10;7qbkosI+hfCgv/8t7NlIKwH4sqy/v6+qv//LVhgs7B2Pi5U9qEKIsGfYHPMlqyAL/BtR9qff5fjj&#13;&#10;HSgi8AA/3v8FD96Qv8Cvyl8AAACWZVhJZk1NACoAAAAIAAUBEgADAAAAAQABAAABGgAFAAAAAQAA&#13;&#10;AEoBGwAFAAAAAQAAAFIBKAADAAAAAQACAACHaQAEAAAAAQAAAFoAAAAAAAAAkAAAAAEAAACQAAAA&#13;&#10;AQADkoYABwAAABIAAACEoAIABAAAAAEAAAMOoAMABAAAAAEAAAIgAAAAAEFTQ0lJAAAAU2NyZWVu&#13;&#10;c2hvdNL1YO0AAAAJcEhZcwAAFiUAABYlAUlSJPAAAALbaVRYdFhNTDpjb20uYWRvYmUueG1wAAAA&#13;&#10;AAA8eDp4bXBtZXRhIHhtbG5zOng9ImFkb2JlOm5zOm1ldGEvIiB4OnhtcHRrPSJYTVAgQ29yZSA2&#13;&#10;LjAuMCI+CiAgIDxyZGY6UkRGIHhtbG5zOnJkZj0iaHR0cDovL3d3dy53My5vcmcvMTk5OS8wMi8y&#13;&#10;Mi1yZGYtc3ludGF4LW5zIyI+CiAgICAgIDxyZGY6RGVzY3JpcHRpb24gcmRmOmFib3V0PSIiCiAg&#13;&#10;ICAgICAgICAgIHhtbG5zOmV4aWY9Imh0dHA6Ly9ucy5hZG9iZS5jb20vZXhpZi8xLjAvIgogICAg&#13;&#10;ICAgICAgICB4bWxuczp0aWZmPSJodHRwOi8vbnMuYWRvYmUuY29tL3RpZmYvMS4wLyI+CiAgICAg&#13;&#10;ICAgIDxleGlmOlVzZXJDb21tZW50PlNjcmVlbnNob3Q8L2V4aWY6VXNlckNvbW1lbnQ+CiAgICAg&#13;&#10;ICAgIDxleGlmOlBpeGVsWERpbWVuc2lvbj43ODI8L2V4aWY6UGl4ZWxYRGltZW5zaW9uPgogICAg&#13;&#10;ICAgICA8ZXhpZjpQaXhlbFlEaW1lbnNpb24+NTQ0PC9leGlmOlBpeGVsWURpbWVuc2lvbj4KICAg&#13;&#10;ICAgICAgPHRpZmY6UmVzb2x1dGlvblVuaXQ+MjwvdGlmZjpSZXNvbHV0aW9uVW5pdD4KICAgICAg&#13;&#10;ICAgPHRpZmY6WFJlc29sdXRpb24+MTQ0LzE8L3RpZmY6WFJlc29sdXRpb24+CiAgICAgICAgIDx0&#13;&#10;aWZmOllSZXNvbHV0aW9uPjE0NC8xPC90aWZmOllSZXNvbHV0aW9uPgogICAgICAgICA8dGlmZjpP&#13;&#10;cmllbnRhdGlvbj4xPC90aWZmOk9yaWVudGF0aW9uPgogICAgICA8L3JkZjpEZXNjcmlwdGlvbj4K&#13;&#10;ICAgPC9yZGY6UkRGPgo8L3g6eG1wbWV0YT4KpEjS+AAAQABJREFUeAHsfQeXHreRLSYxB0lUjgzK&#13;&#10;0ZaDZMmyd71n39/d887Zc97uOqyDTMlKVJaVLStSiXFIDie9e29VAejv+4akJGZWz3wNoFAAGhdV&#13;&#10;1UjdPbWKo0w4SJzq6SCsghA0pprygPF2KcIrd7WsIlWksyyDoS9g6B/jACHLT/xDjlL+Uv/S/vTW&#13;&#10;tLOY4ZWb9jfvP3n/jftGrzHDHscwFCpUqSBk/yP7HyFHV3r/YzoUg7eX/pgaHU8AsQBNfFON3+hd&#13;&#10;bMTJ7YxWJKEG6ggClDLLd0zMSfybbAgRiExIjYVbvNG72JS/ECK4qX9VMkJk0v6YfHQ2N+1vCEeo&#13;&#10;zjBM41PliCxhY+hVki424vL+J3QqMgFp6p8khr2eOFL/GhbEJPs/QzwuNvsztbqCEULVbBNjXnKQ&#13;&#10;uCAx5VN7Pd0423ksboQwElRC0SZE9KQsP/FP+TNt7PWiaZ75xuJGCCPB1D8gIEwmANOT0v6k/Un7&#13;&#10;k/aHBrO3CzKg3WksboQwElRK0SZE9KS0P2l/Lkb7M11HCFWU26CBqhIXLX+nKB27vDHQMPXCWQSo&#13;&#10;ALUAR4tHwFczRBtGjPBm+Yl/CAhkQdLRnVy2SGlxRkz5Iyqpf2l/KAe9fiCQ9rdh0gwHgWl0+fL+&#13;&#10;k/efEJC8/wQSUg2e8v5boWjYXBn9D6wI6RgMEAwNh4I4+JJryEmApChJz5BS0QyPEuIUm5KD7m4/&#13;&#10;qm7SmOULHoHckCZtiLbFGZS93yg6k8x2Svw7UJo35W/YQTJkUv+Eg1TK9EpqBGLqn0lIQ2WIiMV2&#13;&#10;ZwGHU9qfDpTmTfuT9qcfoJlkpP0VDjIyzdKQNrQ2FmeY9X6j6Exy9n/Oqv3VwMH6/q1xYotmbaGu&#13;&#10;Ddbyqm0QqUYdBMZTjEWraJ3apTBZSMh4FmOUQZ6DwBiryiC1Zp/lA4zEnxJRRWEgIOMyNEoZiNwg&#13;&#10;MMo5NjQ2QuIPoBL/lD83RVSbaqDHdWiUMlC5QWCUM/VvDJ4qdKl/FQqKTcrfuPKsQRnI1CAwnmAs&#13;&#10;uoKe8lehIGwXsfxNqxF1gXaVajp6FWSsOEYdVkuHxdoy3mDAYdlVpv7hH5Zh0U5VwChZPhAlFIIj&#13;&#10;8R8VPJdGkyucU/4IReqfVCaEo+qPiwnoaX8CHJqWtL8yryEVChgl7z+Qk6o/lBmXm6HjihWxaX8E&#13;&#10;mWPU8Ev7IwSAS9rfEI7Lw/5ixWEFNZK5jEnnahTCwyqbWQ3Kd3MH6QO/mqHF6jxgbGWsQW4Mp/EN&#13;&#10;0jPAI8s3HHRjyPaXjAwExeGBswa5MZzGN0jPAI+UP8Mh5U/CIBkZCIrDA2cNcmM4jW+QngEeKX+G&#13;&#10;Q8qfhEEyMhAUhwfOGuTGcBrfID0DPFL+DIeUPwmDZGQgKA4PnDXIjeE0vkF6Bnik/BkO31P+8DpW&#13;&#10;Q9B3SnhmQ6e+GgugB+5DjrVDrdG61YXaaEyX5QuFBtQYmIm/Sx0c941htBahwZryJ+yobql/nbik&#13;&#10;/SEYaf9H9aKJSNpft7pw3NfAOY2P/KZhaX+FXdrfEAiXnLS/BOJSs79TeBtrfauyt6Q5fPOG2tQa&#13;&#10;dhCHQDMIozEeGeSJyT01HBY+mSXLT/wpRBOlI+VvTWQQQfWKYyJ8qX+Sq7Q/aX/z/jPZwub9P/s/&#13;&#10;undMvIHk/Rf318nIIOIKuP9O2yYV72UMKkxYBrENEfAJtJ7fs5DD4RMYYkQyxhYR4BmU0DPqDRyD&#13;&#10;2Cw/JNLgHQpo4t8QSPlL/Uv7k/ZXN6kJZjLvP2Yr8/6b/Y/oU1Aisv/V9SFoPLL/2YtEFRD2P+uK&#13;&#10;AzmIVbgNwjGfsazNOB4zSmnh6gtPuGOlNoKxrM04HjNKaeHqC0+4rbgxn7GszTgeM0pp4eoLT7hj&#13;&#10;pTaCsazNOB4zSmnh6gtPuK24MZ+xrM04HjNKaeHqC0+4Y6U2grGszTgeM0pp4eoLT7ituDGfsazN&#13;&#10;OB4zSmnh6gtPuGOlNoKxrM04HjNKaeHqC0+4rbgxn7GszTgeM0pp4eoLT7hjpTaCsazNOB4zSmnh&#13;&#10;6gtPuK24MZ+xrM04HjNKaeHqC0+4Y6U2grGszTgeM0pp4eoLT7ituDGfsazNOB4zSmnh6gtPuGOl&#13;&#10;NoKxrM04HjNKaeHqC0+4rbgxn7GszTgeM0pp4eoLT7hjpTaCsazNOB4zSmnh6gtPuK24MZ+xrM04&#13;&#10;HjNKaeHqC0+4Y6U2grGszTgeM0pp4eoLT7ituDGfsazNOB4zSmnh6gtPuGOlNoKxrM04HjNKaeHq&#13;&#10;C0+4rbgxn7GszTgeM0pp4eoLT7hjpTaCsazNOB4zSmnh6gtPuK24MZ+xrM04HjNKaeHqC0+4Y6U2&#13;&#10;grGszTgeM0pp4eoLT7ituDEfWbDi4Ed4tNmKNEbzxwNu5zXWNUZjYIysLC3PjWLZICxPxxssWb7D&#13;&#10;RoA60DuvQZX4ByQGWIQ6mXIkU/5CuUKiUv/S/lA5Ol0JEUn761aD9qTZlN6b9pcQ5f0npMMEJkKd&#13;&#10;TlmEsAqvcaX9TftLiehk5RKzv9PRgCHYrZPFmtTa1GXvSlJsU5aeN/Lih23saC/jUo4g22oxQmIJ&#13;&#10;PnK3Mnt/rC7XaHFGOrp9OuaDrLN8AwIgB1KJPwUj5S/1j6qR9iftL+UgrKPLBB3dT9o9Je8/AqXd&#13;&#10;ZoVQ4Ea3YeWcef/N/oeLQvY/QlMul/4XXhhh3etQe9nQqF01BmEKJrthNvQ8FdKGW7mDoRKGnkF0&#13;&#10;DVTPkHlCKDij3HArazBUwtAziK6B6hkyTwgFZ5QbbmUNhkoYegbRNVA9Q+YJoeCMcsOtrMFQCUPP&#13;&#10;ILoGqmfIPCEUnFFuuJU1GCph6BlE10D1DJknhIIzyg23sgZDJQw9g+gaqJ4h84RQcEa54VbWYKiE&#13;&#10;oWcQXQPVM2SeEArOKDfcyhoMlTD0DKJroHqGzBNCwRnlhltZg6EShp5BdA1Uz5B5Qig4o9xwK2sw&#13;&#10;VMLQM4iugeoZMk8IBWeUG25lDYZKGHoG0TVQPUPmCaHgjHLDrazBUAlDzyC6BqpnyDwhFJxRbriV&#13;&#10;NRgqYegZRNdA9QyZJ4SCM8oNt7IGQyUMPYPoGqieIfOEUHBGueFW1mCohKFnEF0D1TNknhAKzig3&#13;&#10;3MoaDJUw9Ayia6B6hswTQsEZ5YZbWYOhEoaeQXQNVM+QeUIoOKPccCtrMFTC0DOIroHqGTJPCAVn&#13;&#10;lBtuZQ2GShh6BtE1UD1D5gmh4Ixyw62swVAJQ88gugaqZ8g8IRScUW64lTUYKmHoGUTXQPUMmSeE&#13;&#10;gjPKDbeyBkMlDD2D6BqoniHzhFBwRrnhVtZgqIShZxBdA9UzZJ4QCs4oN9zKGgyVMPQMomugeobM&#13;&#10;HsLrWNtcAf02szJMxFCdleFVjRwx6NDzzIgL19jA7wxKidNoDpGe/Fm+UMCpoWJ4OWqJPwEaHIFU&#13;&#10;yF24xgTcUv4EhSQIJ5ekimHgR0Lqn1DAqaFieDlqqX8EaHAEUqF34RoTcEv9ExSSIJxckiqGgR8J&#13;&#10;qX9CAaeGiuHlqKX+EaDBEUiF3oVrTMAt9U9QSIJwckmqGAZ+JKT+CQWcGiqGl6Pm+qcVB7LawchO&#13;&#10;yuTtaIjtQ8yDQipaH+G5NeeUkY2tz70mqR7x9aEsP/FP+Uv9k03oDUNnUcx7ysiOu+Or3upJ+wME&#13;&#10;ejTS/qb9Tfub9lc2oTcMnUU17ykjO+6Or3qrR3x9KO3PhbM/IwOHkRsDmqqNO7r27Zqwb8hRjj5s&#13;&#10;fI1bvhasrD2p91eG6rHYU/NUZr/hNW75WrAy9qTeXxmqx2JPzVOZs3xAYY/TmUQJtwng9aTe35AM&#13;&#10;n8Wemid4Q64bt3wtWBl7Uu+vDNVjsafmqczZ/oAi279Ji3wtWAWlJ/X+ylA9Fntqnsqc8gcoUv6a&#13;&#10;tMjXglVQelLvrwzVY7Gn5qnMKX+AIuWvSYt8LVgFpSf1/spQPRZ7ap7KnPIHKM6m/GmrEuFlA/Do&#13;&#10;BwrRxbO44ACTvIztngpn4np0vE6zvCwNSaqEEcURKTqSX0s8WBMcYM/yhWDin/LX64sUaaBNjWJ8&#13;&#10;PJsepf4Bhw68sC4dKe2Py5JhEwiFCJks9Xg1aet4nWh8loaklD9g1IEXiHWklD/JTt7/TTZCQgCK&#13;&#10;vKZLvbwILses+c1nfJaGlNQ/gNiBF+h2pNQ/ic5k/cPAwSCrgAWCTie6Flc5KuDDblsUYGJZk3vh&#13;&#10;EW7fqY78snxHTEgFTtEuiX/KX+rfQEPS/rjpTPsb9xDKR95/6q2bd+wWEDYRzvtvyEy42f8YWNcq&#13;&#10;N+HJ+69JSsgL0HLvlWx/MXAIQFxQKigUJx69QTZKnOsrv0UIAXObFdkqBwTwzxKmPFGIZZYfQCX+&#13;&#10;LkZymnyk/DUsBE09pf5VKOBJ+zOwJBEAMrrBpf3N+w+1JO+/MhrNpoai5P1XwDgcDZ+8/zYshFA9&#13;&#10;Xcn3X21V4kMmvPH2IjJlj5eLbkgZfDoHkhIyBCwDHzG0oYAIiA7VNLc/e87KL8tP/EOwIDMpf6Yc&#13;&#10;VXsMG50DptQ/YAQw0v70JrpKTNpfykbef/L+a+rR9zwCE8Zk/4coZP8r+1/RsTh9/2vs4WiKkA7m&#13;&#10;0WuXzdfUSM5iacQ14GE04ffZv5pH9ciQr5HQ865FZPkDbDsMgfDi0nKZAc7TszMCbGl5SajP4Fvg&#13;&#10;xxdOlhm9kw0ZKA+m5eIS3BU4cIfLbIgmK6LJyQAEA68mY2KjeMMpln6mnya/hp6VDOoqikAcUzJp&#13;&#10;lk8k8Ev8U/4gB6l/l5T9oQmcmZkpy7CvS7C5KyuwbrSV0zOyv7R/UyDoB2M3C3ss2wo+8s/OzYrf&#13;&#10;DaGZgsk3TtiI7qi2M2g9we+xPSnYUHref7P/UW+7Q0/Kn3RmouJUDZJnjKUnpP51AwcDZghP1++T&#13;&#10;AAa2HZe8LS05GmvjC1+4kVNzWx6RvvJWT3B3BHktzDOPSO9aIlqkCFfEwanlEekrb/VEgo4gr4V5&#13;&#10;5hHpz2X5JxcXVc7JhcXy7YFvyldffV1OLCyU6enpMn/0KG5gs2UONzHrxFtnntfVrhwhjRSMqg4/&#13;&#10;74hg0ICAXvymcVpdVW/Hw6BzRMCbJfNThpYrzzyYF89tEJHlsx2El5AxlBJ/yIlWltjVgYyk/AGP&#13;&#10;1L+Lzf6wUVZg6JZWlktZXkEIjQRZnZZGT5WZ2WnY3RkMEubK9u3byw3XX1c2bd6syZOZ2TkNHGBB&#13;&#10;xc98aAc40BgeZjPtbDHVXz2RoiPIa2GeebScG1/4wjXO/mwxfXz1V0/wdwR5LcwzjyzfcJAyOxqB&#13;&#10;WLjB0dyGYeBXeasnuDuCvBbmmUekz/IbTuEL15DqzxbTx1d/9QR/R5DXwjzzuBLw18ChwlA9BoB6&#13;&#10;hW7galT1OE84o/SJ4SC6O3R6ObdcvYPKQKRsnijY3cpwqnAwDQsO6ljeF3H5ixg48PfNN9+Uffv2&#13;&#10;lVdefrUcOPAtpHa1zM8fL+twE5tbt86RowNxnuLti2Ld1R8zZqom6eZBvB/fqf7oGDMLTqnyllnT&#13;&#10;siwcWX7in/IHRUj9o5UQDnTCVFyk9oeXuLSE1VxMyEybgStc3SWNBydo+OMwYsOG9WXX7l3liSee&#13;&#10;LLt37cLgYZN4lpcx4ID9m5mdwsqFrVhwoNHDQKmIsBIpjNLz/is4XGLGMQqwKoMTJoaD6O7QGc+7&#13;&#10;3sO6qMgiyg13lD4xHER3h05XSNQBDNn+AiOQG9ORxN8QqACF7MCVUenDweTu0PlO8jfLbM1oIRcX&#13;&#10;Ui9K4Siq0aqvesQzavn6iwan+o06MZlH+pJtlk+ATo//Cmb+CdnUFGe4pssKbkIHDx4sb7/zdnnu&#13;&#10;+b+Vr7/+qmzZsgU3sE1lafEktjPZzY1wK3ukrU3AZui10MuPRQi1aXAwPRcduCyPiBh+2JoC599i&#13;&#10;cZypeLTZdQ9m+YAmsHXpBzSBMr1kAG5w2EYRIzfxT/lL/bug9mdmGgOEuRmtGhzHyu4yBxP4m1s3&#13;&#10;VxZOLpQjh49AhVfKo48+WvbsubPcftutMn3V/lGjsa+Jq7VmHRFDZY+Q639LxKhYu+2ozXhUYtiI&#13;&#10;ZjWYtkbLk/dfwg1QhIuDk/hLUIRGyp/0baA1qX+1H1JxcdXRwEHEftBg9szIPCPcRytCp87wKTzB&#13;&#10;0Dlzr6+yoVDaakDJ0xeQ5buBcyfwpyDrxiPAsHy+rNmvY0ePlaPYnjQ3u67ccutt5a477yxzWHHQ&#13;&#10;kjqxHD1AWwX+GH4YD+PZQOKFh0YEgwQLm8vmod21UQMZeRPEQAbPVARfjUasDhKUp4fDAS3LT/xT&#13;&#10;/lL/ZKNoF6qtoD25uOwP71PTsHNh/xaXTuISQcWlrlu/rnz68aflzbfeLF/u/7IcO34ClVnF6sIs&#13;&#10;zqsYYCyDD6sNMzSojMEf0tLN+x8b3Q+CGQfvGR6Ug3AfHWxEk4wtZfY/OugaTAFnAAUm3n975AYA&#13;&#10;d5kk/gAPeKT8DcSptIED6RKoDqQYhYbADdNS+qi3OkzWRoQxBFAuTyzCxJXniFaERVqWUV6Wb43h&#13;&#10;eBAzddSFFfbaYhaSqw5aWYBkb79qW7n3nnvKL3/1VNm6eQuW1rELF2kJo2a35EceajfcuhDWpAuj&#13;&#10;2R5g7JoUcQz3IwgxSk54SZYvPGpLtqy1LvNQ46LcLD9wIhj0J/4pf6Z4qX9QCdomHBez/aEN40PR&#13;&#10;so8wetx6NMOtS9huNI0Bwcv7Xi4HDx/C6u+Bsh7bQ9dv3GATN8vYuEneGW5l4gF7KlvM2ub9T1AI&#13;&#10;Fz+BIJ0wsMxwEvwI97z0i9mIllf0LpwxCpDLE1uAyLu8ySXVD7Bk+cAm8KawJv4pfyEPoSdwbeAg&#13;&#10;xUIIDMEjUpMgi2TC4KU/mKu3I/TxIltc57WbBgmRJ/zG5aQsnyjiCICalwZO7QWMCNMcZri2b9te&#13;&#10;br/99vKjhx8pW/Bwnnfja2qGLS/DuXb8mZmeSES0H12JYEYojHTbpxRZRZIud88fFN4eI68sP/EP&#13;&#10;oRESVTBS/lL/aGOqKak2Q5QLbH9oX1dW+IA0Z2p4mVgtxIBhhs8p4OBzZrS3vOiNGzeWTRs2llm8&#13;&#10;iYkPQnOwIcNIS8j6kaZnfTCpw3CYBLr40eGhqLz/GRiGhvkDM4YCrOrtCH28yBbXeRP/wDJcgGMo&#13;&#10;pfyl/kEWTmF/bOAQ0kJl0xHj8giDoROuoDorSohIUKq3eiqpUUIwPacsfwAp0bF5kSCP48/VBHtz&#13;&#10;0jrcwKY0I8aVB3toD/z2jwyG4Ea+aouIklsTIM2E8uNSbMXdQkynjFrLNlGwYUKWHyAHZBZO/CEZ&#13;&#10;AY1cnCKc8jeu/6l/hsAFsT+YV4Gw8tkyDvAoptRfHfDQ/vImu4TVhRMnThS+8U7bOGmjsWWUD1Zz&#13;&#10;ALGMVQse5B3Xf0X5aYL9VQIm7vngFz0iI0yeRgtfuDU28gqXETqy/LhPGh4AKMAbxUr0iAR39VZP&#13;&#10;JTWKs0Ve4VphyiTL70GBP8DrycRL9IiMcI2gpybtuIwWeYUrbkuR+PegwB/gORmWkLMiFTHFj1on&#13;&#10;RXva4IwkmvnurVktLzzRgWSukaovIcv/Pviz18X3i+s7Dpj5WsGrAjlo4DI6/S3PxD8kMeUv9S/s&#13;&#10;V8hE2r+0v81W2v2xvztRXrDYUJbxPNky7Gp0+rmaQFu7DHcFN0EODLidiW+64/YkpuHkDp+N0NuY&#13;&#10;kM80ZlVos7nNKeUvNDHl73TyJ6sNgWnWu/mz/0U5atrUvEHL/k8gcTb7Pxg4cLaE4JtYasZ4REQj&#13;&#10;2i7A+ZgER1yUhSade47u0pFN5JTlE7fvhr/NgPGmhKS4Ya1gP63twUVOvSUatFDibygb3Cl/lLvU&#13;&#10;/7Q/lIPvZn/CqofLHCYfPcclan9wU1xZxGAAz5MRJ9aINeFAQQ+aOXYMc0uTeChUWh2J+tPFQAID&#13;&#10;Bx7MK+0PkUj7k/aHcpD2R9ogGAwLhsPeEB6zJI6TRTrNAxOdsD+MPHv2V6bNyvMC5HQFdJfWX3Lf&#13;&#10;NzW6nZVXeOWiQ2sF6FwrD4+X6LEekpPlN8waSnbbgihpdovjBXxBGjNcJ/HmDsx/CUfOcHHvrfan&#13;&#10;Jf7AJOWvyVLoHCgQqyZZFB0PyUn9a5g1lIxm4bR/Mjc6GS4NsWrwRbr09Y/bFvj6a87SqEro6U1N&#13;&#10;zegBaK0g4PkyRvOYw5ei+XY7DRBgsLn6q4++QWyYB6VnaYUrw3yda394SE7qX5OmhpLRLJz612TH&#13;&#10;cGmIXW76FzXN9icSF4f814HD0Lzj8nrN9OttKszrb4Jq9C424uTS7PoRSWx9DcQgjHbvsvxJ+Kux&#13;&#10;AJlmuvCA3SqWz3HCx97w6j9fLreldA4xcCT+BCHlT8KAU6hb6p8jEoCk/Un732SBwtHbX07UzMzi&#13;&#10;y9Do+K9iskYrun6PW8UqA+9vYX9pm5cxMNBepVH7q9UIrjvYR+OaQqb8pfytLX8yVhCy2o8yARVZ&#13;&#10;3mAIistm3v+Jad7/q9yEiJ2F+z9fJO5iV7M3kq2fmZF0gYxyGeyaQ7F9nERchNE8PSMna9E3yxco&#13;&#10;PZ4GnYHUbzuqGONGFvxcdeBMVotj4yCtZeKAjwQTf+GS8hdyMtTn08ofRQx//VHlT8TIt/EMxNHJ&#13;&#10;iX/gNMQz8aeAmZBMtH+MPo/ypyvh9fDhaJUd5bfuLtuMfLxe+jmA0MPU8DOGtLhfT89YXin/wEHC&#13;&#10;HngKLL91EU3D06iVVcHz2f5ZviHgTZX4A4ErXf76p7QAh4mGqSzlA6bNDbj8JPVHJ0l9GrKYkQSD&#13;&#10;87R4RnblDCOUeyNl+aP49wLLtwPGwUkGxvHDLgQ/8ScyxMIQajJFshFFG0aIuZFS/kblz9D0s2PL&#13;&#10;UI8Zwyl/QiHl7zLQv5Bldv/XtL9sbmkBKsx/KYT5p2CTTT9cS2h/gtYUB+lB91zkYXl5/zUohL17&#13;&#10;wzG4FGowGrHHnwwtHoG0/w2zITCNLl/KX+pfCEjYMAmGPb7VZnXIRMULjURYXp581sTS6VyVs9KM&#13;&#10;j0ErDueaZeTJSIuNZFl+YFPBcmgQVpThyjMfqTPcEYUJMN6UdAhSLpvDEzcl+RFLFjeWxitmeXlK&#13;&#10;/B3DJqyOzTj+wSncBOOAArJhW8/0JP4pf6l/rlNUEdOOIFxK9mfM/pqBZqXwc/vrIdFQV03wqP3d&#13;&#10;VrD+YcTBeynVf2Dt1IwDSl9z85Mn7V/av7R/UAQ/LmH7F9qu7zjYLApJPqcSsVR6GQedvEsUtfco&#13;&#10;p1oSn4/p05O9y4PB8WgykJrlc1wXYwHh1mFnrQCUBGC0GheNbFBnu20B4wo4DU4EcHR5MJj4EwWH&#13;&#10;RS4BSvlL/Uv7cyb2h7rDw+yRnc2mXN72nxuVuMgr+4tqm9UI+4u3LLkd1qAgjCztil59B27vPDGK&#13;&#10;G5ocLXdJTflL+YNUhOxQwPizk58ZtkNRTrUkl7f+WX2j9kNUsv7E5fy1P78XPCKcoFSBZaw1yYjD&#13;&#10;VDosluqOZM7a0jemthuU2Ru/mU8mJJ+JhbrAWb7DMQH/OlpFHP9xM7JbFpJU/OExOK0BxBqRjEr8&#13;&#10;DR6XSgWMkvLnsiM4KDMuN0PH5KrGpv4TrqZ/DFSITE8DR0Wl/hk8l4j+uRrIqfYXDQkCazDJ/vZs&#13;&#10;/FA0uUIkZH8VuETqT1FO/ScKAYP8LZz2j+Kc9s/FQmBUEZHQuKaLeDn0v+IFc6YQMg5h3lhHQ6An&#13;&#10;97HBUe+So5GCCbiBHrMrKqgu05JqFknnviClzfKJXA8L3/ZhiHnrCPOKriM+dBL/lL8qIRSe1D9X&#13;&#10;kLQ/aX/NmuqsU38Ti/sPXP7zdyb2F/lYrkqmBeAqaYyg/nlZib8hpbNj0u5ewGn0/tci5SOHodwc&#13;&#10;kbpT3v+IkCEluUv779JRtdLUMeVvRInW1j/ukheIGi26bHU653Gm3ETXfaMsa4bJb9l2syuDcrJ8&#13;&#10;gvfd8fdbjreJ5jwC13CRb+Kf8mfikPon20UwOv2IwHfXP2rt6Y/Uv0D4UpY/ewsFn1WQDHmzy48T&#13;&#10;3d7+8tmzOLS1SQKH+ofspfwFPHANjNS/CkWHjXnrq4Fd1sYYTkGgbBrCl7L+sRY4sv4D+2OgnPp8&#13;&#10;rtrftiqx7IExQ1j7Mb3BYt0VPMHmMZOvmpH+C36mbH5PDcd9LePIMct3EOEM8Dcc3QwIN8PVwSSg&#13;&#10;vFvRxa9hnvg3LAiO4eO+HiiPcwAZGuDv0eZMPkdSuK3MxL9h4ajDcV8PlAPMGI9N/A0TABgYVtwm&#13;&#10;SWBABzf46Wt+Tw3HfT1j4k8E1rz/hP01mIip4drA5NYkAQtSG0MgXQXbPS1JZGKZ8rxm+cZSs2op&#13;&#10;mo+R/mttnu3fsHD04Lgv8W/guIC5ADGU9tcwAUYBU5UbixmeAzq4wU9f83tqOO7rGS2vi1z/61Yl&#13;&#10;XW2tBUISllhIDVxahQVCzx8sdGkhwRArYmNsEQGeQQk9Y5ZPIJtgCV/bS0mZmog/icSUw0G4AXMP&#13;&#10;q2Wj1Mbbl9AzJv4T8fdmmIy/Ipks8U/5S/27HO0PLWdvf3uTaUZhkv0NLre7BIb2Vf8Rx4zDgNCG&#13;&#10;kHfc/osDfIwd8CvCT2l/BNDlKH9q4Wz/lH8KQm8vXPXlnAf9RxdTJsgugt6Ri/FYvywLmUKG9PZX&#13;&#10;bP7IM9KOmr9u6gXFORfLpTfLHwAaGBqRSPqSN4HiRjM0xghk+GipzXNF2jEOCpYfiX/Kn0SBIpH6&#13;&#10;l/anmQaJRdgQMxcWutLsf5srnGB/oTQjkMH+Aif7V1zjcE7aX80oUtwcYUbRO5KZxxr8znul4e+V&#13;&#10;d4AAkUABUENwKltgGtEN/4CxgRy83lCJf4NGYAWGhpyFEn+icWXLn14UN5CQ2qmkBIUUwe28Jj6j&#13;&#10;6tgYhsLG3BvFuBCWp6ptY8ny1RwGUMO04Y/bGODjzYz3Hg4kNDnVGBjjeYST+AcShkzKn4lI6l/V&#13;&#10;jPCk/TmN/QlTPWplwuZ0MhVKd6nbf8jE6kpYDk7KWFh9fxjfVTz8wJ99LMrqzwmddoQ/MENY2XVY&#13;&#10;VZaGozOpvGrSEW2skVeU0tJFVhETKRg2riw/8TdpqLISnrR/rjbUlKZTvdegurL1bzoUyNGCUyVo&#13;&#10;4K92MKIV2wE7SGe5tQ/bsHtrh5IjYPkhpIiIJU8UQLf5s3zDT6s1xA/YSHQJkd3BhBepgVriH3KV&#13;&#10;8hdISDYoP/LgpIiIpYyF9NBt/tQ/YoMjIJE3cKMbEeFSLVt8+BSLQOLvYAqYQMdpdIRnYAlL17yK&#13;&#10;NY5IR3ec4VzgP2Xjhmp/OWmzusKBAy8Btpc/eFc52PD2p522K/WBAgKrTEhORVgsCEarLnl4XDz1&#13;&#10;rzDbVenqrBLtWp1Y68/4qKG4VH9yZf2z/SkHIR0uE3QkaE2mLhb9T/lX42Czi3Q3GgjE2obVI86O&#13;&#10;w1J21Jg3iftkuPVz3Wj1QXoEahieSK8sa7HV05XUFd1RI32UG+7lXT5rTRR5UzE0WW9+2dQnx3wG&#13;&#10;DCyJf5M3yg3gMsTMH/LDqJR/odADIULFK6I7auAXehfu5a1/BMD1Llw3WVl/E5LLrv3dzlrtwv7S&#13;&#10;vLoc4KHoFTQ+7S8nblv9dZsd2ByfsZMIhf4oX5ehzhCJnPpnqA/PqX/EI+Qn7E64Tf6y/zXQHwRq&#13;&#10;GJ7AT7KV+ucqVoFQuOLlsdoM3xNtZMdEjWpZeEYhlZ4BneAMuxqusSCdMygHnDynmkOkJyHLFwo4&#13;&#10;NVQML0dN+COO0WKB2DMK/ml4aCLa/jPPS3yOO3g9J0bq8Gj5E3/C4IAKkcDLUUv5d1SaE/ITeh+u&#13;&#10;cQC3lD9BIQnCySWpAhj4kZD6JxRwaqgYXo7aBdQ/vRZzzP7iSnlpuNxpvE6J9pfy39oYs+1isJfd&#13;&#10;MYJxLb6vabZ/yv/FK/+8Mltak6+eQlPD7odrDJB0Z5DM49TLPnkiPf3Z/kJhgIrh5ahdQPvHK4v2&#13;&#10;t6doRRHVG7G3fDEes+aN2ZUuDxOEUWmoeTKdRSoHnCynytB5urJqfh2NOXVSGRiKtfJ32cl7mZWv&#13;&#10;UYFhghVyHao6/FQ6+odQXGb1v9LbP+tvQk85d0GXMxT6ymPWxiJld3CS23E0b2dran4djWUm/hWu&#13;&#10;Kwl/DgjY9tb+a9nfSZLle5uAmkQn5G8SKyy3kXFO+XM56zBJ/Uv7k/b3orC/IwMHGMa4rGq7hhau&#13;&#10;haDQziNai4gcOjfyrblbOS3ovMGHoOc9eptvxVyZ5fubVrV/VPgDQ2GCluSN3Ce3OuzpDVwb4PK1&#13;&#10;oPMHn5K4LDTELSdnRWy2v93fhdAQpgDJ3cC1AZ74A5oGxwhOCAJPix4C20Ipf6l/50//IG0SWJ7l&#13;&#10;g7Ed4O/2d1ymmTIeJWwCr0FXC6b8C4GwkwZy6j9BaRZvGBqRvyEbWbsjcG0CJ18LOm/wIYj8En/C&#13;&#10;MgS2ha5s/OvAIWSoAROQxYNNwQEs5SUnjeKko+P1aOOzNCRJRLvEkaIjed5ZvmHjZwC0iqUF3oyI&#13;&#10;/7RakERvL97NrIEIcz0M1xaX+AdgBpGhGzJvNMMs5c8lr8qSiZfJkmHUooZoNrrxWRpSU/5S/tzA&#13;&#10;S0gufv3jkq7Jc29/q1xHc4b97RSDW5Uqn2eS8h+AOabm9CLh/rS/JnYufMRJXrOlnZg5gpWhC8d9&#13;&#10;zdIwIuUv5a9XtpCuXp7MP1n/OE8iAasJIoewksjd4ipHSCE4OhpCNSnpLYD8EfAwja4d4VpEhIKv&#13;&#10;Jsjyh/gTLtyI7A/qL/h4SvxNkihdKX9Nj4gHkHFwUv/C0oRrwEQocKqApf0Z2h9XL5Oqippk7HLW&#13;&#10;v7gLst69/VVYQgP7W+GAx7eRGrvrHwYVqX8BUripf5IRE6RmdqohCskLvMDo3ux/dZgAr8vZ/tRG&#13;&#10;74TlQrY/Bg4BvsNehbJJcmuQoJk73BYTAu6yH9mCVRVEmPlMeaKWZzBm+UL1dPgHXGDmtiU7SLQ1&#13;&#10;CKIscseX+AMM/BOXlD8Tmio6qf+uQ46I603Dp78hOas7af96PC5v+z+8SVu9x+yvhIbyAo/LEVHh&#13;&#10;I9P85+tZm/1xhmA0q13TpfyFbKX+NVkITMxN+9PjcXnbn76m4b+Q7a+NLjZrzcWrJqLtAzZh4CxO&#13;&#10;52BTFAKWgfXMUKtIIQKiI2xufzYIsnzicIb46wloYIh/m+Ei/ja9Fc0wUKHEP+XP1MxxSP0zbXNQ&#13;&#10;4KT9MUTS/sNY+jF6/7PuP200DhreU9pf3VbJ6IMF0zmjhv61slL+COoZ3v/IGtAJSgTixud0Q9gZ&#13;&#10;QYtwIM+YoIlL6bL81H8XIMpHXT4MSbE4nYNNUQhcgfInW6ZtmVKmAInq1I6eKj+GOg1AUFoGSNSJ&#13;&#10;nxvYpumKjlMtoCXvS6rRAyXP8oE8XvtHWeWIU2/54JuWCIwc4q/WYaTRI0xIFeXxDnHib0C0AZcD&#13;&#10;E/h0QcJsWxXgCkZiLGrFuqKb+FdMKoQpfyE4FZImPi5HNcY8PVX+tL+dGQMiDUBhey70j3nSrhr+&#13;&#10;zf5KwEfs7wq/Is2mg/5PMS4mdkhM+Q8QiJCO1nxCLcjV7anyp/x3YgREGoDArN79JX8uiBXLLmGl&#13;&#10;teQ90jXasvBg4g8gUv70hK2LhJnbanQhIdUvz1CoTICQVHHGyTNNa+Vkz1aHz9Qwvib0qOq0PDxJ&#13;&#10;lh/YCBpDNbCVsmPYhzEEQAXq4CGbvUncEyb+AUSVpZQ/QhJS5PDISf0jDIYCPICo+uUZYqYQT4oz&#13;&#10;Tp7T/l2e9l+18h6WfREarc1pNzj8cjS/+saPvy0jrLlryobbX36Ii7LBPJr9GcqTC5KJE3hT/gIR&#13;&#10;YEHwCEh3KMST4nSSN/Xv8tS/bP+LS/614mBqhwuDp788ffCGympRprZi7rjkNQZ6a8wIn9lQqjUP&#13;&#10;K3HotDzEglOW7zgZNILFVsWMIL8AxQ0JdyR+nzRuUYatIpUu8ScMKX8mEal/pkw6uxkynWoak/Yn&#13;&#10;7W+zv9oMSoMrkslKb385djD7S5lCvBKYNJFv3P5GXnE3tDwthcll4i+wBaf7Gv4GkeKCgdhV/JSg&#13;&#10;hibgD2bP1BzwwtNSwK8GtkydNcsXEB1K8jbsaswI37j8J/6XsvzZViW0oe19oac7fKakoww1yyOa&#13;&#10;jFT1GuPTTItNtyCVi5dJk4VkXQclgc26wQNqlcxGvZLKt0kvAyHmFrQ4CSwx59VAGcEp8Qc0KX8u&#13;&#10;H6l/AiLtj8HAc9rfelsSKDyN3n+oNlId05+J9jdkylVMecGf9hdIpP2VOFRBC1khNfWvwuIgjesf&#13;&#10;I3q9csYrqf93sdRfAwfhbz1Sa4rR/j/CE9oLvMbY4iZ09L1xxROMSGY78YIApizfkaqwKiyEOvwN&#13;&#10;cZ6JNQYKYIgbmH1oiCmMSxn4SfnoZNGJv2FYMUr5q1D04iORAVQhOo2JPpOzFpf6P655hpgwCqDA&#13;&#10;lPpHpAIQejt/B6KoCHexBqjOxtjizp38tRslC7Zrj4magf31znFXBbHrGuNCEclvOwxqdZHXPy5d&#13;&#10;sNeT1bLFnTv8Wxm1cHiyfKLRsEn8TSJ6GTG/MAqgwJT2l0gFIPR2/g5EURHuYgXomD1UmuDqluoM&#13;&#10;/pFznUEIFY6tIM4XFyCXJ2suxtLYRrRzKxPRsnyDZBL+jo3QI/4Gqzv+UF7Fz5EVqMYob+Kf8pf6&#13;&#10;l/anGt5mJ2Qfqv1waxHhMf4WYZyXr/1X/RwOwlDtLwOgM4oDCd5Q620RRCGkdMYhL3j41pbwI2gH&#13;&#10;CKIFrJPsf/DSrQV5OqSOpGKLAuTylPffgCT7Hyl/IQvSFZ5AEC2UKPXPoAk8KlD2eFdYHVm54DEA&#13;&#10;ByFL1qMd0Ygxb0cgdwTl8uRzM073lbosPzAFLg6NC/AgRETrh4V0z4hoTxczX5YYvF28BRJ/QeK4&#13;&#10;pPxJolL/vov+BS+hC/2q3o7Qx1ehS/2rUBCzwDJcRAaCItVZsGBAos5bmc8X/rw4L38t+8to1quv&#13;&#10;Zwu09mf8JVd/XHPUn97zjj/LvJDtn+Un/il/1AJNkAwMgKjQzjDgFkYoABtGOD0iwV291VNJjeJs&#13;&#10;kVe4VpgyGZIQisTDiCuyfEEQeOAOFnMHJNkbP8gRDM3XKE4LLMNN/B2BlP+hSCAUwjOMcHpE9mLX&#13;&#10;aOELlyDLH3mF6+gzdkhCKBIPI7J84RLgBLAVYSEaseHW2MAyXHFb7JCEUCQeRlwx+KuTz9GC/Tc8&#13;&#10;gEtvf4mTQdXO5gu6gbxCHAPLcBN/RyD1fygSCIUQDSOcHpGAr3qrp5Iaxdkir3BT/lL+hMDp9Q8r&#13;&#10;q1i+7CTKvENJEg2kjq36NfNSLSBKrUnD0y4iDCyvLWKz/O+OP9sh2oJ7ZVd9/CdcNUvH2EA48Q8k&#13;&#10;Uv5Capp0pP59d/2jngWSaf9kdXiyI5TtMrM/q3anVB3Z9n379/aX1SYEzeo238D+RAbgzPuviQ7P&#13;&#10;BksVIkWIBlKFrPKBJtaOv3rDswb+ypmnxD/lrwpDyp+gCN0xXCbpH8whZqzF5yorZ6iiEW3ZOZ9j&#13;&#10;PSyiNUDz9Ryd6UQ2kVOWT7QcDTnmNwzd8IEU+NPld4V42HI3ImuSHm9xiM9OiX+FqUKW8p/6R+0w&#13;&#10;yaj6VLVmXP8YFVoWbmUf8/QcqX+Xqv7xezm20cjkodpftXetlUvGSLiKQLZ/RQYe86f9TftLJXJp&#13;&#10;kGN+qRboUh+QTI2czyKrHfbgBKcqH+JS/yqy8ASS30f++CyXHw6wnA7grmmiICYYH6XWS4orcpcz&#13;&#10;4u2ojQ+Pl+iRHpKT5TfMGkqioZXprsRat1YcgOV0pIDbeRmIIIG23ECBp+XcYoyY+DfMGkpGcwQb&#13;&#10;g+M7Rkj5FyQpf51kpP7R1FBjLkX7I9Ufsb9WG0y+RSvD1ZYmMIs0nNF266HJOvMLEJw8JCftb6BZ&#13;&#10;cXGcI5z9j5AbF7P+Lh/ghfw11rQ/wgLAQM9S/zrBCDTO0P7UgcPw9g5Qe81k/qNAV0MZDdA1Q8TJ&#13;&#10;tXmaaC9zgzcknMLf/CouyxdU9RT4B0yYArOblc+D2ZqtsSf+HQ4pf6FtVcWqrIQwpf6l/WmyQOVJ&#13;&#10;+z/EQ/c/3JPsGTLgg4ka2V/QpjVlN13j9JpWfEma7tQUPwvnB2g6Uv8ckIZx6l/DguCk/g3xyP5n&#13;&#10;9LNddaKPR1kRqVoZCo8xncP+N6ydl9HMm5Fs/aIaQ3L1Tdl1x5RBH6eqiNAqMwg6WYtQnrDPz3iN&#13;&#10;KQx1lt/wJzIVL8fPHWNi2xmIapuKneMeTZ34B04dngAr5Y8CZsKS+lc1K+1ftSZDfan2pcaHXoXB&#13;&#10;CZ1yBidfUvYH+sDrpT7MTE/jN6PKrCA8NzcnfVlaXCwzMzOSk6WlpYYG0i4tL5cTJxewUmzf3qF+&#13;&#10;cRyxygEG8tDrWeHSzzwpdTyLH2EeTRKvQPyz/tn+0gI71f6P03rdoHYYWJeR/bnI5L+bDmELGPw9&#13;&#10;3FPegWBco4+3VotzIycC/N6iLZ7FdOUMI5RxI6HMLL+CTVx6hVntPxQNSBmnDwthRssmtRL/lD8T&#13;&#10;n6ZTCKf+CRRhMgSm0eVL+5P2lx38FagMv5GDrnysGkA+VpZXy8LCQjl58iTiCgYQ68r0zHSZnZkt&#13;&#10;07MYWIBIm7y8vIQBwHKZnZ3T6sQyBhVLoDGNbm842Qfh7L5Yb8rQU+IftnwgqpRPY6dPecnjxEgT&#13;&#10;PIO0qf8NsyEwjS5f6n/qfwgIZMEUrJ2vYP3TVqU2q0hoiEYggrC8PNFsthh4q0Gj3w7jo99Axrlm&#13;&#10;qYyMrQ4GPJUbso7ZIphYySxfnrtcrsjycQvzegMLPtpel6UIGW9uxDyEPPFP+XOlqTqGcOoflaUe&#13;&#10;af/CqlZj7dik/eUNh4MGvrmcKwFLGAAsayABO0z7C4ZlrCZQvWZmDC+uEhDJKb7tDp7lJVjt5RXE&#13;&#10;T7e0PunDDv4q+dUEvB3TvvuqBNIbnZF5/yUKggkujzo4siAp+BH57sygEnYp0/4Jozil/QvZqMLi&#13;&#10;0FA56eUp9Y8oBFK0VIAkAGMEwQrAFBkncZEzDvPb2TL12L4EMpPcKet4NBnskrJ8YHEa/O1mEq3G&#13;&#10;+SkTartdAUo+OG1wIoAj8U/5S/0zXcA57c+oeUj7G4isdf8hQrpZYoSwvLiEwYJZ25nZdVqF4ArC&#13;&#10;ElYjuPpw9Mg8fke1qsBO2RQGFFPY3sQBxeLJRUzvlDI7NyuzTFsv+y2jjkEDS6H91ssvYpKIpbsZ&#13;&#10;l89OjRoybZQJAp72L+1flZy0f6HtoUfUm+x/Eo217B/jiJJbmGLv4lHISOqCVo5OxAxXh5fZ2NHB&#13;&#10;7bMjoNf0jYkmMQ6WYaU5VQGjZPnAqeJHzBy3cKoBBIH/uDHpITxw2oDCPQanQS5Wz4DRiX/KnyQj&#13;&#10;9U9akfZHVoEikfYXEjFif6fxgLMO2N7p2Vk900AzfOTwkfLOu++Ut9/5e/n2m2+0qnDgwIHy8iv7&#13;&#10;ygsvPF/ee++9Mj8/j5vsVJmZw7MPHDjgOYjV1eXO/nh5NizB/JqvNvhAwow8Snfz7Y5dTyXb/bTZ&#13;&#10;f0Sk/a8Y6T4ZAAqa7H+YeKT9lz4JDEMk7Z/bI8FBdNziDJ0yK6DsdmEdz9oxpd6FeMFn3oE9ahxr&#13;&#10;RJIBByfQOatiAZ5FkJvls0UcBXkdJ8LkmPVkvm3BV7kVa+1S0VWq0VPin/JXJUQGIPXPVEtzvdIz&#13;&#10;6VivaFIi08We3GsnWSzs1NFI5ZH271K3P2zkFWxHojuLlQNO1nz55Zfl7bffLs8991x55ZVXyhef&#13;&#10;f45nGGbLwYMHy/PPPV/2799fdu/eXe67995y3wMPlBtvuKGsYPwxy4eq4dF2JnwMwt6eA/vPlQkI&#13;&#10;WkhkWKxVGHhE5f13DRUz8hqRqX9C4FLXv7S/F5/+z9JA8dBsheufCN1Jxo09VLSgCWEXeRqvGl08&#13;&#10;HN3CLI6VkeUTnjPGv+Jtgw21CWiaQwlswxU9WjjxT/lL/Uv7Uw2Ie9L+EohT2V/08vV8A2dspnHH&#13;&#10;PHLkSHn33ffK3r17y5//9Ofy2eefgWW1bNiwvhw/fry8/d475fMvPi+ffvpp2Y8Bxrr1G8rWLZvL&#13;&#10;5i1by9z6dRo08LmI2SlkpqECHN4oMbDgIMEOmw3WvVcjB0biH83VmfdgXtPN+2/glfe/vP/l/e9s&#13;&#10;3f9mq2EZtUYyVrRHtFQeSa+bqJpukslipB+RlCkjrVlJhMBXDWGLtJRZvoMNYAJEegEYobLbCjyk&#13;&#10;CTGCqQjMaLnLaIukz/ngFSMiEv+Uv5CfKieUDxypf65YBMjBCawID36jkBE2HYz0I5Km/l269ocP&#13;&#10;Rc/iNauUg0U83/DhBx+U5194DtuRXiiffvapth/play0p+A9MX+8LJ44iWchlrVV6frrri87rrm6&#13;&#10;3Hf//VqVWFxC3BIGDnj7Eu9/kiSNXJpMMR8KmE0IuaTBcV/Kn6HmWjbipP5VQNL+BBSXrv25GO8/&#13;&#10;WCzttKzz2sUOYtECzgBHBqznj/ahSyMIBjOKNVXjiAgZwi6TzpvlE+Fx/EmtfboeL6JrSewr0vAH&#13;&#10;zKNsNQI8gxJ6RlmcQSxLZilyWFQE6R0c2f4p/yl/Vc16tZKehGKm/l0S9kevREXD8e1K/FbD++9/&#13;&#10;gG1K75T9X+wvW7ZsKddee23ZuHGjHobmdxy2bd9StmzdorcuHT50qLz73rvlgw8/tKaH8Z6ZmsMq&#13;&#10;xHrZCHsrnksIJnzoU4gfjoMN9hilrQYXxLS/AZRD0zt5/8n7T95/zun9h9+/NJWjhaJ3aKki1tXS&#13;&#10;eO2+F9bLozon8vSckcdopi0cvGLJ8k+LP1caKv5YvdaHgzrs6V3hewJxJP6CIeUv9c8EIc4+u8tg&#13;&#10;2h+3EjTJaX8n2l8+HM2tRSdOLJQj80fLoSOHy8ED35aDhw+WE8dPKE6yhEGBnlXAfiZ+++H48WPl&#13;&#10;KB6O/gJbmfhMBA9+GA7vZfKvTaM4t9VSUZrtemuEB/+cJ21zpdZW1f6HgVfO7RQyHdF5/62gGkip&#13;&#10;/1VYQlYkd6n/nf65qFSk6En9Iwq0P1hx8CM8VamobKFwcDuvsY6ao8YQWUXWATjDxgUOearYNpYs&#13;&#10;32EjQA3T5sVtBPDxZsKVBw4kbDmy8Y62TAM3ckz8Dc+Uv6qr4Un9O43+hTaNalmvf55FdQLc1D9D&#13;&#10;6eKxPzKibKdoognyz+8qcGsRX7V6fP4YtibZVqOFhZPlyNGjZf7YvGhcIVhawluT8EzEErY0zR+d&#13;&#10;t9ezwuXblWiv+QVpbUMSEDjxmxA0RiyfTle+6Izlm5bE7zy8Xtp/uXGKUGfTIqpWLrK5ePAP2Osl&#13;&#10;dvWPq5XbquesWf+AxJo5Qtn+VaZS/h2BhohJyQ/Xf7wignmH0NEfhdBtfpvl6EjyRjq6jRcBHTKQ&#13;&#10;5qsliAvslh9CyiLyIXOfT/Nn+QIS8BA8/mvoYHDxjiTcSOOfHYl/yJXdgomKsCF+8uAkluCrHM4Z&#13;&#10;SOIm1bxk0tFuXUw/zpD4B66JfyAhKUEg5Y8qBDQETKDjNDrSp6ZT50L/+BHoFXyPga9HbUcrM3Qa&#13;&#10;ffsyuw7bi9bhwWYETmLAMIW3I23auAG0Ob1xid91YC04YJjBm5f0nQYMJDiYmOH0HN+gBGeGb1VC&#13;&#10;ZVifKaxk8EvUq/ioHE04eZGxuai/4hHBL1Sfi/qrfoJeJ4cA16CDbvNn+R0s1Ru40W1YebQNEBVI&#13;&#10;+xdICSUETJ4QUkTEEqwex+ZP+XOpCkiEVOBGNyLCBbTqFzLd2Zc/fj0M2bbCrCGtMJ7j6DiCBNeo&#13;&#10;kT6uM1wZQnKj1QfpEahheCK9Mg4s2oWIXPkVipNRI32UG+7lXT5rzfrzJuQ4ADvevnhD5HF51181&#13;&#10;VD2vzPbP+ocVyfZv+k+puDLs3w+Xf1lPPeVnWzv5ilR2/PnqVT7PwBsvtygxTF4+l3DVVVeV7du3&#13;&#10;l5lZDgBK2bRpc7n2+utFn52Z01uTOKjgg8987oGDjY0bt5RNGzbygvFwNB+yxtek8awEty1xIMKP&#13;&#10;vtGEs7woX5mDnzacAxGWP34YNeXfcfD7Xsq/SUre/11rsv85tB+AxZGRJ+yHpMZ1KOxP2JzK7wRZ&#13;&#10;zJ5oIzumblTLa0QrI8eO0/uvMoItGuk8K+WAk+dUWVpJiFOAHI1q/J4qrEJN3TivnPKBDeFxrLS6&#13;&#10;C/80PBxMtP1nBAm4ic9xR9CRrAh6tMKJv2MWoBmC9Vx7ZULLToHflSN/XeXhzfq7HDgQIQdGTf0L&#13;&#10;AZHduUjsDwcJ1GV2rqa9wXh97MZrfo6rASCwY88vQnMgwQ78xg0byubNm22lAZzcmsSZmikYXY4J&#13;&#10;5mbnsK1pUW9amp4BP1Yltm3fqjTMn89L0F1G+dzSFOWrk4frYPksk6sNPEi3iSGmwpH3P8OhO6f9&#13;&#10;MTBcjCEzHTiUNg9LgnBySapMPXve/wkLEWqoGF6OWuqf5Mask7w8xdgDoFXp6mjk6KQyMBRr5a+Z&#13;&#10;uYcNYJFqCpzkjrIp3JVV8+tozOlKL1+jAsOE9z4egor3QQBLf4VOsUTbKMIdJ7mKGz11WNdMOhpz&#13;&#10;utLxz/pXoUn9NyikKlVfKjzuSf27GO0PO+fspPcHu/QcHMxgtUA7QsmDVQFuSeSEDDv7x06c0KCA&#13;&#10;rcotRHx24cDBQ2X+yDzys+MYvuXA7zkw+3XrNuj7DtPI98SJ4/iGA1cv8MeVDmRCOn88plAeBzEa&#13;&#10;NNRLS/tr9ys75/3HcKC8pP0lCm5dqr4YrZ2Jl0UKOZwago3LfJ2u1fw6GnPK+7+gGhk40ET6AXQ7&#13;&#10;uIPagQ5AnUcNsXZrIG3kW3O3vFuwFlpJWf5E/PEaLLUBl7WFv4fj40FafaitFZ7E3+SqSlfKH0Wj&#13;&#10;weGCEnKCYOrfRP1rZi7t36Vs/6exnWgaPfe2DxgiTxq/18ADDb2MjvwyVhP4ilU+e/DtN9+UfS++&#13;&#10;WJ7Bh98+++wzDQi2btuG7UUny8Ligj4Cx0EBvyC9ASsT/M3jLUyffPxpefOtt8prr75aDuH1rFS8&#13;&#10;WaxMzE7NwIY3ieIWU5Zv5dnqBz8s1x+NO+XvUpY/teqwaSV0lYSGNn9rccpBC2X7Z/ubjEgmmmD0&#13;&#10;5sL9cV+v0mWy1YIjfCZop5I/frpSB5lYdl+++blwS3MYHGCSl7EWA8/I0fF6jOVlaViK8uuMZqQw&#13;&#10;Pktk/iy/x1+rCjhhgR0gYXeshn5ACgAKL2FKNIeHYcmzIZ34EzBDhUgZKin/DZHAIvWv1z9plYTF&#13;&#10;dImaOH6ENLUY47I0RDb178LqHxduV2k8MTjQzK03DVcESGAHfhYDiak5Xuc0Xqf6RXn11dfKb3/3&#13;&#10;2/L88y9qq9KDDz5Q7r777nLgwKFyFF+TXji5AHs8g+1J68t6DBq4IvH2238vX371Zdn30r6yedMm&#13;&#10;ZDVd7r7zrrL9qu1lFWXQBHFwsLS8JCNkz0DwYkDHm5ymcaEaUMR+VEak/KFNrMFS/0xWKBbtSPsT&#13;&#10;d6/AxFAymUn7+8PvPxg4mJBV8asyF55QzcpR22Q4bIgOBpsKvJFcLYcAe7wks9OrrHRCrDFGqKWL&#13;&#10;DLJ8w8YREizE2vC25UoSGY4DvAGfSAgk/il/FIvUv7Q/MiVuT9xQRKjZjTAgl7H9tf1Isp2s5TIG&#13;&#10;DctL2HAE+tQMpmYwCFhZmS6HDx0sr7/2enn66afLiy++VE4sHC87d91RHnv8F+UXjz9ejuKVrN98&#13;&#10;83U5gNWEGawiXIVBwWY8NM2BBJ9x2PfSi+VzrFDsfeYZPOuwFTyzZc+du/Hswzazzhi8yH7DmK+u&#13;&#10;YHWD4xlsfOJzGFPID49K4KgtVL15/w3ZJD52PzSUcA7xZRQDef/L+x/FIu9/Z+X+h4FDGCTXNA82&#13;&#10;vesVUlpYT/0kCPMZ5BQBqS3iEFaenqjlH4xZvtrC4Wj4jOAfcAFXbluyg0RbgyDKInd8usEgrDwT&#13;&#10;f2HV8A2gnOLBFj+CvyNOJ+VfUDoiqf8DSYoA0En9u/jsv3YA+VKDbReixuOAUttrUO0BZn7EjduM&#13;&#10;/vC/fyzPPfe3cvjwofLggw+WX/wCg4bHHi+P/PhH4J8C/TAGGNiGBP+WrVvxqtaNehZiG7YycZXh&#13;&#10;WWxveuONN8r6uVkMUBb1fMXDDz2obU18xoH3R7y/iYsbOrgKwVe8csUBm6XqvdVi7Zz2BzhUPUv7&#13;&#10;E1Do3hUBQJT25+KzP61/EQ3lFA+2+Iuz/6GtSrSfNH79JfKLxKaUw4qpQlErRSGgMAJOjxQi1BFe&#13;&#10;6LjFNh5wIal2TmoAAEAASURBVF2Wf4b4s128begYxvZYnu6DsqWBLtvGlIacRu3PpCb+KX+pf2l/&#13;&#10;ztD+wF7UDmu1PyQicInYf71mlQ8945rZaQ/95wPLc9Nzqsqx+ePl22+/Ke+9/3757//5n/LSC8/j&#13;&#10;4eYTGDQ8VP793/69PPDQ/eXmm27Wh9/4bYZN2Ia0Yf0GGVk9P4G8uO3oR4/8CCsPJ/UGpT/96U/l&#13;&#10;gw//gWcnij4Ox2cj9uzZgxWKa8Q7hZkgXhMPPDLtb8ezcIAriB1nM+gIKHzp4M/6Ra3oD/yz/6Eu&#13;&#10;PiGBjgEhgRRIWaPrbF6PR0Bh8Dk9UoiQ93/pszA1ZLuzvCl/kJvvev/TwMFtFeS0iZxBaueeKj/u&#13;&#10;HBLxENhgkNupfxV+l2hmJ28XBinLD5wDSAvHuafy9l7wJdHVVcxSwaun/HGTUtPJIf7EF0fib7iY&#13;&#10;0DkmcGrPx0gpf45D6r8BMXIe6h8i0/5Bo3C3kBl320PMBNTFb/+p7zbLz0kVm1jhNiV+LYGDBx5f&#13;&#10;4bmEV7E9iasM+/btw3MGq+Wee+8tv3zyyfKjHz9cbsSgYSu2I/FZCMLA/PhQNG9wWs3ANiOuGGzZ&#13;&#10;uqXci+cgFk4swGavljdef6N8+/VX2PL0IsLcjrRc7rnn3nLNjmvMnoNH14ScZvAANVcc7IpAwCF/&#13;&#10;yt8lLX95/5HhMIGmTLuADyW9Rqf8NyguGv3XwMGuyxqzNikas/rl6c1XGDCkVJxx8syYylk7aOru&#13;&#10;im592cqhFHZqeSgWJ6MgVp5hmuC50soPFKRsWNbGGAL44GYDjAgTFrsTfxMogBMSlPIXSKT+DSxU&#13;&#10;SAqVCL8mJ1SiwMw8oXmW5GzZH6iu3zitNL7yc4bKjd+ZlM8vD1POtb1Gl9bpPzfEoMFtNgn1Qd7M&#13;&#10;d/LnxKy0WuZ5qr+hyfPZLV/Dl9pIhiXtJEth/fXmIi+cuKzyQ294DStfvzp/+Eh5Cw817312b3n+&#13;&#10;2efwatVj5f4HHiiPc3sSnmm46eabyuYtW/SRN2a4vILVC7jULbUn8sUn5ODnF6lnyw033lAewcCC&#13;&#10;zzvwoemXMRD55JNP9QwEn3nYgI/D8SvUs+vWIx88mM3rpG1HW2nmmW2MAQSvXVUKl+Wdqv0voP0L&#13;&#10;/IUHr9OvGUgLK4r48FAKkRSFE3n15iu0z5Q96CGAOcjjK3MFhjK23Dm44+FjP8RHqQ27tH+EbQx8&#13;&#10;oGZYBWJkqX55hmkU4klxxsnzIPfEX3gQE0MIcAGzywF/DRysUqgRPL1C04iJYFEmbmKmxPgh73ha&#13;&#10;Q6rxmQzBaCgXKzHQtNB4Hln+OP5mGw0r+QUxBBMSqRmzAaiJfxVTCVnKX+ofdeLC2B8+8CqTqp4N&#13;&#10;dBadPnY6p9EJ4vv7FeYWGsxc633+p7G/fHhWrxOlmUCdpvFAbxzMa8n3yLOTTPt7EltjtI0G++yZ&#13;&#10;YgiDhS8H+0/YlvlGIr21iIMqSD1p6HCq3uqEWn3ZJieB+bq5dbozHZ0/Uva98nL5/e9+r9eufrF/&#13;&#10;f/nZz36GB6EfL48/9ljZtWs38uU2In8Ygdkgb/bfmS3LWkLZxHYdty7hmEPeN91wU7kKD0NzZeIE&#13;&#10;BiLf4NWu7779rl7ZOrduDl+jvqrsvOMO8S/xS9VsCGSsK4YfX5fwL1jD751otr3+ULiVreR2Qvm6&#13;&#10;dzvpfN5/9QpZXBs7+8t4WxTrwu1cxJrtwqrxdbSj8rcKedWKDxl4ILwIGaecz02vk04QW8rxhg1o&#13;&#10;A24z4x/qb/pibTzNlZ8LWH9de5Z/weQv8QcC51j+NHCQmtL6hcIKeZwQVvkRpus63ZPaNXbcI3wa&#13;&#10;adlwq2Vi1syyzPLPCH9rIgPXOoGUEbYdz/asg9om8e9F1Eb6KX+uvy4cqX+yRULjvNgf9ix7Gwmd&#13;&#10;hUy28tn5xPA/7HBnf9l5YieMPVR+b2AGnTJ9hRj5caaV216W8EYgPojLbibHJnq1p2sBRX9uFp1j&#13;&#10;H7SYjbBraeXL1/SmK78SR1hIVy6WCULOMMIn1TvH+kcMeM8ifqw7r0sDK1wL/TQCUX/RQeVKzRw6&#13;&#10;mivAdv+XX+LtSa+V//ntb/UgM9NwpeGXT/2yPPzQw+Xmm2/Wa1j5bYf+YGhK7SqfonAJg4Nvadqw&#13;&#10;fmO58667yq/nf63BxN/+9mzZ/8X+8izetsQVj6d+9atyx+236+Fq4qiPxSEjblfiQQvP1RGbWWdn&#13;&#10;mfKEf7Q53Vp/EQfFn3/7Z4jX69bqAeRydtbknfhTnpfxwAexWjeHZ0tQT9ZvCT97TgTDJdSNLRk6&#13;&#10;QV57eB1YezPQWcTXuhk3g7acpMrnQ/7sgnARPNyxAGJ43edY/rP8pn+Jf0ieuWdb/jRwUNbUujhG&#13;&#10;8Ue4jw62ENSWcsJAw5nFE4zIbxWG1m+ZxtEXkOVXwyPIOvwJTeCugQIYAkd2GIiqxYuxnpSPThad&#13;&#10;+Kf8hdxISFL/qq6oQ+K6IqfTv8ZEnxmqUCtqolGGXAyJJxjBRP1jb4KwsxNlHX7wYVCwgplWqDI6&#13;&#10;hvwYGQcF6BCBkd8dYOeRNM7qTs1goIDOI9+5Q1vAt+9otpoTCJht54wsD+bPv5iphveytL8cNxDX&#13;&#10;GXa0Jc+sKP412ALWmpa38Mnlk3oQmq+mW0annd9aePWVV8vevc+UF55/AQiulJ07d5ZHH320/PTR&#13;&#10;n5ZdO+8oW7dtVTutLuOtSHhN6xT2iQp/tIGKi/ZX8YY98dfKEC5kBoOZa6/dUR544EGsKqEtcV0v&#13;&#10;Y3Xjn//8p77jMIvOM2fUd+/a5a9qRUZsOyw7sCnrDDsFwtucHeyqx5AnDipUfxbcHcjJhRDuOW5/&#13;&#10;FWCAABeVrEJ11QhTvheWFsqhbw+Vjz/5WG+kWrd+nfDQ26SwAkT55yrFRrydatvWbeWaa64uW4A/&#13;&#10;V4Y4KOTzIxwo6YN5wH9llSsbGGKovfn9i24AHlVvl3JZyr/JRGtmVLse57P9A+ZaODxZfoAA9xzr&#13;&#10;3/nAvw0c2MqqEBo5SqYWMhBh8vRHHUErqUxZNWLkQ3KllcsTScbBc0QrwiJ5L83yA+9J+Huc0CNY&#13;&#10;BBE/c3AjI441vfsFNE+Jf8pf6h/V44LZH6ih1BPuCidPwtiaeiqSWzH4Bp+F48cx+8oI41PLITE7&#13;&#10;usyDW2DWb8DHxrAlhttdZtExnmHnEfwaLHiHmcZBs9ey9lyRuID1F/LnpnwOnrDWwtpbKVyAQF2t&#13;&#10;NDnoYAI/dM75K3OIXVrF15wPltdeea3s/eve8gK+uXDg4IFyLx6EfgxblH75q1+X3bt3lS3+TMMK&#13;&#10;OqvEH31XNAsAFZiwxnBpk9lGGqBZsyl+aXEJMdhugzZiW9188y3YxsQO8Jy+CfEaVjk+eO8DXTtv&#13;&#10;flxhuAsrE+u4EqICWBEfCKJca1vQ2LtmOSjbVp0oF7wgPzzOeBiQJInjnMq/Vg5QHv61BQ+urgry&#13;&#10;ToTY6Z8/Ml/+8fFH5ek//7l88MGHZT2e79BzJxz04b5HjCG0GCxsLzfccH3ZtWtXuQNbuW66CVu+&#13;&#10;rroKX+texGALgwuWMadRFfJG+7v8e2WtYPDYSt95qr8KF9hZPhs+8b/s5M8GDmpYKpfJOeVepLip&#13;&#10;WYhkjzCvWQPzyzD0BJKN6G7H4XROuoknXNAjSZYPLCbhz/sFDt6oKliOW71pEDweAaZcC3Tetmsi&#13;&#10;8TesAI6hlPKf+gdZmKR/oSu9flVVC+lhJI4IykW3EmlXsc+eKwck8cUG2mYCZY4VQO7zPo4Bwzvv&#13;&#10;vquHaPl9gOP44Bj6RGUOnU12jJh4DrPT11xzjTpSt2N7y2233Va2bN6srRp8uNaK1Fn86iiusFPa&#13;&#10;rutys798YFaz+8CQHVaA27UhGwQwYnvMycUFdFQxw432OKCPu71Z/vDHPwDvlzGIOKRBw2/+7d/K&#13;&#10;k088gTce3YOBAHBDx52DhsWFReu4K3vDt4qJN7jssEPPMtld5kCF29LWrcN+f6w2XLtjR3nisV+U&#13;&#10;pZOLuJaN5aWXXyyvvf6attws4vWt69avL7fdeisGGuvVfhosolPN7S6UyymsKMURAwnbutQVHF65&#13;&#10;Fui858z+cyVF4ELWuCITlxHXu7h0Ut+8+OiDf5SX8EXtv7/1drn2+h1lxzU7ylZ8A4Nvp+IrbPld&#13;&#10;jIUPP0Rdp8pV264qd997T3n8Z4+VJ558osziOR2+qYpf3KYucLvZMlYqFvHTMz0sLAruKt15z1n9&#13;&#10;o55ZviPRgd55E/+4l4QLcIQPYBOpGpZgiIgeV/Nbukg9Ei9yx+FsP8T+28BhpDxetoyfl6/qxLWP&#13;&#10;8ooekUhQvdVTSY0SwIxUsJaX5Z8KfzUBweTBG4kQNkx5EzHxC7c1SaMk/sIiZDlcASpQU/6rCSMe&#13;&#10;ACiEZxQr0SMSrNVbPZXUKFeq/NlKABFFH16wshOoeViAw44p93jPzx8tH7z/fuF7/3mwIzWHTvEM&#13;&#10;OkhcOdBbgJCKs9ebNm4ut9xyI75EfFe5G6/9vPWWW7GlBl8k1l1ByeHnLDi2dyDvKb7GWWWKbAyj&#13;&#10;bYq8T2V/PFdz1Khdy1Zv9Zz39qcJRH8VJ8gZArZ9izSrO/GcwpLBV3i+4PXXXy9//stfyht49epJ&#13;&#10;dFbv3LOn/OrXvyqP/fznGozZK1aZlTUYtxvN4cvPxFQHq8l2U7zxcfaf6z4xcOEWJHZmycqD18Ty&#13;&#10;N+I6HsAzFAyvWzdb/oIvU3/y8cflmWf2am//T7HisXv3bs2wU2N4DZIRDIyYl3WQWUl7gJiDidZN&#13;&#10;J4ddY/jC1TUw1qvgbCT7YWVFSPlE4kgTkaJHJIj0KkOf4XISkwUXtxFNo+PPuhDf62+8vvzkxz+G&#13;&#10;DN+JbUlbbcUGebA9+BD5Z/jq9uefflZe2fdKOfjtAX074+FHHgYuV2PrEgZWnjNx5zYorsT18h/l&#13;&#10;hosEliLqEi4jdPzA+iu/Vlr4wmUR8ke54Vrhir2U9c/kqdU2fOFm/S/99ocF5M0MYurCa407lGTR&#13;&#10;QBpreIo46AMhr0nD05TQOrhGj9gs/7vhH0rHtpAfHQTsXvYQ2kINOWypaJ/Ev+GS8hci893kL3AL&#13;&#10;JFP/v4v9Q4dPnUpYPczK0m/2T5qs8Ar09/jxE+owfY4O02233Y5vBtykPd7c2sItGov4cUb22Px8&#13;&#10;OXz0cDnwxoHy0T8/LgcOHChLP1kqu3bt0syttTDKwD/tArf4xxHteLnZX1pD7n1fxWtQWcc20MIA&#13;&#10;jDPg2DfPB26/+eqrwi1Ce/f+tfzt2b+VxZMLGij8hG9QwhehhSG2J7EjOo1OfhzqrANLthwPyr/s&#13;&#10;r9oSBBbKDiwYBDfsM8uzpR62v1njSH/99dfpo3JcAZk/dqy8ioHMRx/hmYelP6njTO67sW1qy+ZN&#13;&#10;KtMekserY1GGnmHh1h6shvANRDpY/sBzAe6/xEIjN0LB6/I7D+9VqP8sBjgbUF8OGtZjFe3aHdeW&#13;&#10;++67rzzyox+VbdiGpFfScpCHlIfxatyPP/20vP/+u/imxvPlH//4B77i/b9YfVtfHsSg69rrNqLq&#13;&#10;wIIwoF3sOR6iG0BcgPpfaPyz/Gz/cyz/nDrxQYMpmyaq7CTxo1mUqaMtkC46n8eGenpwgtNzdF1X&#13;&#10;ZBOdjkG+yt7KsMyy/B5/3hiJKA0lDzUVbymETEePNwl9OPGvkkXIAA2xTfmjnBgyqf9UmSolwqXX&#13;&#10;v4oTIcPRa5dRRs+Ng50mFzZlw1KYwzTKY0eQBx91XcQzDgsLC+gPTpc9d+0uP//5Y2XPzt1lHb4B&#13;&#10;sIhtNovY3jJ/bL58gRnzD7GV47VXX9WHxThDy8HFOnTK7sTsLWfHvVmVt7qyJuxW/mUp/4a3TaCw&#13;&#10;2rR57LxzcR2vSsXe+RPYCvbaq6+XP2F//YsvPF8+/eTj8uBDD2LA8Bi2Jz2J7Ul3azWH6ZbwIDQ2&#13;&#10;iGEEgtTqnRqULMUGfrTFXbuyFIQZxwesp7XCY2kMf14F0qKzy+ENv+Fw+223lm3btiDEuKnywovP&#13;&#10;l1fRpicWTpT1G9eXTVs2ld137MJ3HvBWLBYlPnbCfcpIskPqpKOnnx/7rwGNX4pdGmoG2eezDXXV&#13;&#10;ZwarMBg4cCC2DqsP26/ajpWzW8rVWEWg/unhf+B90y2rZdeeXeUBDCz4Vqqnn/5zeeXll/WQ+VXb&#13;&#10;twO3bRqITOuhabYxB4s2iDIZOP/196q7k+U3PM6P/LXy6Ev8Gx5nD3/TNOXsAMvpCuiAD8NGdhqE&#13;&#10;7h4ELotVVuGVa13daD5zLXHQlCbKyfIBR49mQ4lwEnS6K3WvA/EFGW8HsQNu56URbnMuzJkHGJBP&#13;&#10;y5k0D8lZu/xIle0vCAmc4e/njuARiX/Kn2mNZkSpvxqYQC7YwUHHydQVPNA97qfHUAIDBOzFXzip&#13;&#10;Du9WvFXmhhtuKJvwVhluS2Gnk6+xvO++pfLQQ19pReIvf/4jvnb8DbbevIYO1nq9Aei6HdfhgVy+&#13;&#10;ntLypmyall+e+q9OKtE0QN2F9GH2m6+v5UoNt7688+7b5b//+7/wZejXyhE8pMstMk899avyC3zg&#13;&#10;7a6771QHlTMzXDHgg7fq5KPTy2663liEguI1onyQmcXF2TDmzDeeicBzDcsFb/vxVQ7G8cbJ9ufM&#13;&#10;uL5TpARTePh6a/nJT36iFRLOxD+NlZBP8ZG4vX/Fq1ohJku/WCy37dqplQdufVpc5PcQtKaBAQjb&#13;&#10;11YzOJigBPHfLuzC2R+u1nB4xAET8VnC8wd8HoEDKr6KdQWDuPn54/rA3rFjx9Xh1+AM8gqE8TzJ&#13;&#10;SRscYfXh+uuuK09hCxkHcv93///FwOoNPN9zswYQN99ym+rPcjRgQ7kzGIxc6Ppn+Wj67H9ADKSR&#13;&#10;AOPysb914DA0L2xvu7motl5ju+k4RTc/o/RnxUacuzWdWVgoNCgiBoE63sOb5a+FP5vFMMbtosNX&#13;&#10;s5keRWU1HsM38XdgQtxS/lL/LoD9oVpqxhXyx9dH2jYO2D52JvGnh1t5k8Hgga+cjHfbcwaXqwd8&#13;&#10;yw4Pe1B2WbPiN2MbE79mzL3h//Ef/6H94O9se1udYc7I8k0+mhFHOj54vYoOqzaBXID6o4omd+dI&#13;&#10;/zjw0uAM+LEsdjI5y82D1f3262+wFei18qf//WN57vnn0ZFd1Jt6uNLw+C8eLzt37Sob8PrPJXyU&#13;&#10;b4YrBej8Mz/N7AM3u3wWwgzZcUdbeeeddllbpODhYILDDg4Cl5d5LYrUNanqeJUropEW3x/AYEad&#13;&#10;faTh7PlD+F4EI5jHSy+9VD77/DM88/AMBpEL5amVp/DMwx5tQ8NYBAfaExNIvA51znU99NuV2n2A&#13;&#10;1+KHk8/1/VeDBVwX8ecD65Q/XgOf09HLABYp7TwMKw6UOJAiTTFkxqCaDzyvsm6O346rr8J3Lu7Q&#13;&#10;ygRx2b//C2zPO6jtfBzIrUKneNjgG57u/qiI81T/KDfc841/lBtulq/Wr2pxruU/cA/3csQfmkkF&#13;&#10;43+tnpFkjKiznLGxuNA7NkPPz3AfpwxFGM2TnDicrKFCli88ejwNOsd8BP+Ar/KTGYc73hBIa5lY&#13;&#10;pMd7Myb+KX+Si9Q/aJH0hCrhQlF1ZbL+BVfPTzA9G+EqBZukf+xQQp+tc8SeI3xYPeCh7nynoOxM&#13;&#10;cdaUb+OZIg/S0tHMNvNAgDPXnH3mG5X4Fp4XXnhBW1w+wZ7wLz7/HB2sm7Btab1meflgNKuoCQnk&#13;&#10;xWO0/WnrdeA6qs0fsT8/qP4tsYoZLd8KD9Pl19iVH/VnTH999ZqdlzP8et2q83Hw8A2e/3jz72/p&#13;&#10;a9DPPPtMOXr0aNm9Z0/5+c9+Xn6FD6/tQYd885bNyncRs+FawcVUP9uZHV8b60QFsFCknrvjhXLo&#13;&#10;Y6y2nHEwwbaCy8kduhy+sHmVgwsd62+z8qv6pgS37XBlyfJCHHyv46Htf370UTmG5x82bt6CAcWM&#13;&#10;HuDmAIeF6IF3thcGl7pOx4Dy4WMa8Nn16azrsnp8V/yjjsyPuPRHH8eKsnwOeNlO/CmeqyxKzBAO&#13;&#10;XCAHy+TjoIIDBMODUeCVvsCP9GyT9Rs2leuw8sDBw8cff4wVtq/Kt99+q/QnMQDjYIM5z86uV/lR&#13;&#10;f2574oPYxMfePKWixIuWYmUG9dG1gpdH9n8ov46FQSVcTtn+BNRAFC9Pg6BlBxpyUUTi3+N5Kcif&#13;&#10;PUE2bF42ux9NaNj0feXE4I1Of5+GITO0YPDZpRYPZhgISKOlGUYop0bK8kNpG/4dOjaZRvilgERU&#13;&#10;2yCAeeIvKUz5S/2jIJitkabgdAHtD/WZWzQ4wzqNfffyY5BArY4HSWfQ4yEftzJpdQFP9fKBUhDU&#13;&#10;oWJHa1bx3INvr5/cgAHCfffcV959951yAG+e+eSzT8ttX91aNqKzNbedrynltwfwdV4ryO2DAUMz&#13;&#10;jsxRFmdsudrB7U20vQgpgcVfSPtPbNip5DVoRp/XxdsLrpM/drrZrJztxmPgZRn8s8CNncWFhaPl&#13;&#10;7b//vfzlL09j689f1enktqDf/OY35ZdPPqmHj5mSWRLbdXhOhN/SYJl6Q49QMZSIBA/hQt3yg+Uw&#13;&#10;g1kNypr91QCjsRk3LxQHyfrCNdLFQ72sy7XX7Cg//elPMejjatF0eRZfmH7zzTf07Ao7uhvxrMuu&#13;&#10;3butE6x2W9bgsNYfD0uz/ty9irUqFaTVEN4vQCdWvFZd1uDaeF19K3+/+69y4KoZS6gYoWXQgZ/V&#13;&#10;apDV3zDjc92Qc1wXIZTcIR1X2LgixOshNlx9m8VHG665+ppyK54JId/X2Jr39Vdfg4fjag60WBkM&#13;&#10;HpC98uPghbKAlQ8+28JX6vJhbDIs6+1kiEe+7Tg79ec15/1XKFj7o1nYMvVgA51D+Uv8z738ae1b&#13;&#10;ykqtVfOaUpsfNOmSKVQfQyGoylHFwvgYZ4KCMz1KiJPKYKTFko9Hlh8GuoIFVOjHT5AarjzjNllt&#13;&#10;MVbTASWpOASp3Vg5ilCQZ3rEglPgHq4SJv4pf2cuf1XUKFYSLwqXSZsJmvnrmZ6UPwPB9a51Ok2X&#13;&#10;OUDQFg50c9Tx4X51/IFsEwLAUF/FdSiJu1Yq0Anjw9Q81qMzee99d5eX9t1a3sbg4Z233y6PPPSQ&#13;&#10;ZsDRJ8OXpzkYYVOgMXDj5iw4ByWciWWHnNtCOJChPWHnm29t4gPFpMe0oJoRZVmJyAYe3KJ6SvUb&#13;&#10;jxhYKA6cwu6ESzKOM9E/Xi+3oPDBV6IzBZfla4OL58cOor6kDBh53RyUfbEfr1zFswx/+MPvyxtv&#13;&#10;volvYpzQ23j+9V9/g9WGn5Xb7rgd9YyZcOKP62SPG3kTf27v4taxqCmvlyEeZ6P+rAsaQduimCer&#13;&#10;MrtupmyZ2YKHtO8rJ0+gHTAAevoveOYBb9nisw+LqOdvwHjTLTeXLVh5WMH1sy/Gh+wpJ8qHJ1w/&#13;&#10;WpgAI4A41pODBrYaq+gVORP8lYZ54vhe9fdrEGYqGLmAxoEa8WcLqI0x8JKMshzWhY1ACm52C3jz&#13;&#10;1fzxYz6owyts8eD4Rvx4cEvUzDS/lcGvp2OLFFZmbHWBAxg8iI2w6ZjYsSIF5CH7/B4Em8AGyKwZ&#13;&#10;seJBP6+Rjk6DGHKcjfZXPsAhy3e8Bygn/her/GngYHMMoRwIjeiOKVGcKep2sKmDakksp0HbVxbj&#13;&#10;ZrDP3qIZl+UTS5iQ0+Jv7ROtJpMr9GzGBVDywWmDk/B6EyX+BkbKX+qfSUJoRGjSmepfyJGlt7Nh&#13;&#10;emb2j10hajq7qex9WKfBchCV+qv+nnWO9XAzWI0ffOhoMgeVzM4+88FpO2Zjt+BZB36rYf7oPEcL&#13;&#10;yJuzr/z2g3XHWBZTMy/N0nKPPP7YHaddYfncGjWDbxVwZr9mbkXg3A6VawzKs14TC+BhDIM8SB6P&#13;&#10;JiOp4/avdiIRazPU4PVer2qCziXrwi1Ci+jkEw0NHuB+8dV+bd36y9N/Kc9jGxc7yLt27ir8PsLP&#13;&#10;H/tZ2Qn/ls34bgAwWVw+CRd5oWOtj6xpVgalozhHGu7wsLCdrU7OOV5BJGyp+2hcrdoo6o8qqD6z&#13;&#10;0/zA39XlvgfuV+f/+PwJrTp8hNeRLmNbzvp1G8pPfvootu3s1PMtHIDQ/msrGmWK5QEYtSmLZkV0&#13;&#10;Fdb+2rqDC9FgQtfGqxrHX1F28rOy0SlyZMDqdAb1B6MNBXAG7lyF4LYyDoY0KOS126VYrtyuxEEv&#13;&#10;aHNoGz74vxG/JaThB9+W8GwDv8zNV+ZyixrrP4WFM8o7nnDRoJhf6aZOsP31xiWUy21QeuNVrZUV&#13;&#10;eib3X1Uep+9V/4pVpKerBlKOWb63P0EmLAK5R5oRdvRUtl4gOcHAKE4sOBmvZ11TZfsTkTOVv1nB&#13;&#10;NWgcUKBYdnQQG64CPWLJY2QVF4HWIp4LmbiFxhTELs+YeFsANcsHUoaq3QwD4Qn4921DXGEM7ZaB&#13;&#10;HCo7PJGFN1Lin/KX+tfpmBTkAtkf2kLqsXQ3dJXXRjo7VPTZjKhobkep3lJxpsNP21A4Q4ttF8xL&#13;&#10;UwjIlzPU3ObCj2NpoIDZ1WXky6yXOGPPgQQyYod7lTP5SDPFj5qBuLKCh3XBx7ffmKlhibqg3vEr&#13;&#10;suvx200EhraHnMji+9ofzgpHp1eXgYviddPPDiWvjjxcNeGAahWrBdxmxGcY+HzA3r17y4vPv4gv&#13;&#10;RB8o9919L15t+/Pyr7/5FzwUvbNsxmw9+9PctrIEjLAjBjPX7G2jDK0yyMvSVIcOBqNVstsWh4p8&#13;&#10;g+MU9dc+fjFbIj7gi0vBMw/8yvRcufHGGxTLlYdFbN15Hasm77//vjr83H7Gjvede3aXTZs26xop&#13;&#10;0cRD345APRhmu68AF8oH5cZuFLxYr5aKtvKZwhveY8mFOLI3h0QdRj7T+lsae+6D1si2DBF/Ptxs&#13;&#10;r1GFbLIg/uPHQ5y4br6+dT3ajK+w5TYmvpaYq2bLeJidgwAbHKOebDvw861k/Lr0LAYUWIgQDsyU&#13;&#10;5XOLmD1vFOVYYee2/l0ZrCBqKuRE7uKi4oi1A3FnBf+ujCw/8f8B8jcrRYEQSS51MuGqAit4Q7mo&#13;&#10;xMMjRFHU0UhnpXGm8uuQLoiAoBkPulk+UDgT/Hlzd1yJqNmYiq7HDJ3E3yRNqKT8UWr0b6hI6FL/&#13;&#10;iMqZ6N9QtdyquW1zZ4RFndOqoSzD36rDN8aY5bN+ARsh+Ni/Y5gdC3qp5/xxWxNn1zVwCKLeXLNU&#13;&#10;Dh85rA4zE3DlgZ0ne+XrdNkwu05v8DmGlYhD+KjWiYXjeuPSpk2byvZtfPsSZmXxx+09J06csK0f&#13;&#10;7ETbZbid4fUNDws7dTTSWX+I/eHqAfrGqIe9xUiDI2xtiYNFLmHQsIBr5oPixOXQwUPllVdfKf/1&#13;&#10;//6rvPTii+UrvIL1HnxV+8lf/rL8Gq9dvf/eB23wBPxW8FzHCXQuiSm/BRA1tFULoO+DE0LNY7SK&#13;&#10;Fl4j0pKMtz9zURIMUEzorI1ZT86gow1wOZhdX4fO8ly57vobylO/+qVercsBHR+C5xuX+N0ODiY4&#13;&#10;C79n9251rNl5ZmeaW4BYhAaO6Ehzg5IGDYzHj4NLDV6t5Fp+bWhdu9ULl1LJRlFkx+HU0UhnU/vj&#13;&#10;xPuWqkv5Z11xhXy9LZ+54LVwO9EsVtBYHg9uNaKOqHzwKRHkn/jw1a4c5G3AViW+AICxJ7CVifQt&#13;&#10;+HAfD65EzGMAyW1866fwNQ6WI05EMgF+GphGG/cVZQbO25OZrD8s7NTRSGf8IfLPLLJ8tMQaECf+&#13;&#10;lJA1wGEUjnMhf9zAqszdfsk/etLyJ1sOEmwXMcqxdlhCr+h+dN3zZ/lE44zxr9B5l4NtAhqNcMhP&#13;&#10;dUUPcuJPjMIAVRgdrDPGv4O55bG2L+U/5c8sXKd/IWwUDsokHeox+1OikcAJdEgsO7Twk8zJ9ybA&#13;&#10;6IgxzgWass1OJDuTzGcjZmbZgVzA7PvSocP4WNxn5b0PPtArSefxxekjR46gw7mh7Lh2Bz5Adhs+&#13;&#10;GHdX2XHdDqxSrMOM7gbM/rKjjs4bO6C8qAto/9G7t7pyWxU6wewA801J7PTp+nBts/wA2NxM2Y+P&#13;&#10;4r2GV67+/ne/xzctXscWGHzr4sGHym9+8y/l53ht7R27dqIumHzRCkXRoec4gN8svnnBg/kzb2LO&#13;&#10;Dve5rD+hjT4xBYGDH3ZwebB8lj2HDjK/8/DwQ4+o08+H1/fufaZ88skneNh7r+rCwc+u3TvLVvBp&#13;&#10;FQOYcAafDx6zA86xlnXCKYfEjraQkifpIyThhWd4nI36s1T2HfizwuCyTJSvK+DokPGgaMsSB8j4&#13;&#10;8aUAbGOulDHy0OHD5VO8NYwDuh344vSOq3dYeyExn1fQg9/I48MPP8SLAt4tX339Fdr/4XLzTTeW&#13;&#10;bXidKx98jyPkiA9s6yp0IRHb3LNRf1583n8ocw1X8xnhXMtf4n925c+2KrEFRxuUFk00nKK16fV2&#13;&#10;p4KH30nNYaQfkZTcjd9Tw6kDkRZpKbN8BxjABIj00uADIYqBDtLkIZiKgOV1F04kJZfxkZmMCDFJ&#13;&#10;pG+RZEAEIkUjg0fSa7GRg4dGHGbvRyRlykib5Sf+kqQrVf7iLsn6Q0/6DgV1RHpC/UOMnZ2GCHvg&#13;&#10;E7Ou7NiCRysKUDK+EenwQVtxWMHHwTZj68omvFGJA4sDeBXpa6++Vt597z19D4Ajkfmjx/Smmm8P&#13;&#10;HihffvllOYrBxEMPP1RuwUe12JHmAIS6y07bhdZ/YkB7xEEDsVGHD4MJbbFCmPv0Z/DGnQPfHChv&#13;&#10;vPFGefrPT5fn/vacOtS7d+3Gh92e0Behb7/jDjzTsBmDEFu9ELjotXMri+wUMteKDjqpLMPedMQC&#13;&#10;WCpd/cvLa3KqwoOTLtgokZTcjd9Ty+EAkLzYSgZmbjHiz7bt+M0eYb5F67rrr9OD3YjEdqzF8ha2&#13;&#10;LfG1pPwWhAYJmG2/86478czDNoqO3QfAS1nh15lZPsvQA9McEoHnfNl/1p5iLwwk/6wzCTYBxmcu&#13;&#10;GMl4tqsGxRxRwc8fV8KOY1Xpi8+/KO++844GR9dei4HDjmtUd8kpsuMX1/nhvBdfeLHse2lf+fLr&#13;&#10;L/E8yHrow0ZbhcPAQWv2rDj4rXxcGwvuD+qfaFa+ouh1HiXt+Xs/I/1o+U5u//OFP688rt0rLifL&#13;&#10;b80cbSY3278BE0LcyX/dqmRg4RzS5cxDBfEQHEUPIxvufmOM6HArQ0irLqSL7byhyT2pF/grtXyq&#13;&#10;P2Uat3ODo4IKD9uOmPpbQQK7cCtr4t+wsruHQdMDlfIvTHpIUv8cDTg/yP5wqwY6wcTT3orm+XJS&#13;&#10;FWSG9OwBOozyi9PKNLHkFhdj5GsnebDD9PkXn5eDBw9K/6/C7Oq2q7dpBWH+2HzZj8EBhX771VeX&#13;&#10;q7ZdpYdR2Un++puvNDt7GDO57HBefdXV+sAYMsG1WaeOV2qHXyecH1T/72h/WDY7kvaNbbN/vKZ4&#13;&#10;aw63pxw/fhxvTXqj/BWvW/3bc8/gDUSflkd+9Ig+jvcrfHH4bmxV4qtVuZKyvIS8sDohDHGvApqq&#13;&#10;HlchiKcGDRhM8OFwr7HirWUM97NZf9pzlokePSsl3PtVBxp8rhzMofN/swZ2eH4F25P47YN9L+8r&#13;&#10;f8erZjlwWA8aHwS+887d2L6DVSPWDRfKOrMerC9dbZXDnV/3ir6GjIzGVgVrjZkKhzPA+a71t/Rd&#13;&#10;+cwAP74ylysoOijKoGkAhQ4+xF+DKq6ccdDw6aef6LW677zzrh4Iv/HGG8vV11yjpEzDwe7n+H7J&#13;&#10;Sy+9UN566+3y6huvlf0I3//AA3hD1T26b5IZj0RgEAo8gHW3ealWzzOU00NSGb5H/QNWy9SwP5/4&#13;&#10;Z/lC3k7f0f407L6//Lc8cAmXQflYcfCRaGhIuI7zoMJuVazeoT1dg7g38oy0o+bXliotNnjDJlU3&#13;&#10;yxcCgaHBQSTxJyLwh2HlCgSbrD9WuFcBR6RN/EeFuoVT/lL/Q52kME00BjqkwFmzfxwhmI7yNZM6&#13;&#10;WC69Ng7oJgaiW8s+lfOiwzMtvYctwJ54PgzMD2Fxtp1bkHZgJpaz01vxnAMfJL3xhuvL49imwxla&#13;&#10;Ps+wcdMGFMTvG5xAx/PV8rvf/k/5+J8fl48+/qjcfvvtNnCgVcF/2BBd41mrfwP5dPon40Z2HXY1&#13;&#10;uv/AO41O5zJWV77GMwzvYVvKf/7nf2rv/1dff613/fOL0HyD0u5dO/Wwtz1MDID5oDiHIeysA2n2&#13;&#10;YVUO4UWnMvbcs/bnuv4snx1kPZuAlZAZPcWL68Bhq0mMhFhgYMBZdX4J/Dq25zZ8DA5bmHitf31m&#13;&#10;b/nnP/+pL0yzk81nPjh44PMr7CHzqQF2rOvBp6VZd9BOh3+XCsktJPx5UX2eNXNeruEWae2uRQbi&#13;&#10;jSPKR3hudgNkFAM5DNQk9GRBQr3RC9dIXPiAMwcEf/zjn8rTTz9djmIg/OhPflzuvufuci22K3Fr&#13;&#10;Fg+unL388svl93/4IwaKd+EB+NvL4UOHsOIwp0EVB148MAzDfdOGodyxNoOJNl0xs/HyxYhT1MHC&#13;&#10;Fvo+9R/k5BOrzDOwquVm+UOoDHg/J/6SGcCgPt130L8hqE3Ivq/8cd7BjvBUoWbmPBgBv2mLvHa9&#13;&#10;o93RuJh6KUptp8hcyU1Jxd7xBkuW3zAXeKP4w8SBRENH28+BhLUHAeVBTMNvlF5oBDs4xMIZKfp5&#13;&#10;uNMGdZEHI+DP9q+qkPJvAmOyRD+PCHUyZRE4h3AFF8Ji73iD5UrQfwpQrT88UXd6VX9CZnTqMv/E&#13;&#10;Tzzh1Uz4MracoDPJjuIX+79Ah/nF8joGDpuwJeP+++4rd+25C50y28/N/fGccecggvvAtacf+WzY&#13;&#10;sL5ctX2bvpjMN9vwLTT8FoJmfNEpjQ6ZCr1A+s9r4ezwDP54LGGggFprKpr2j18Pfg0zy7//3e/K&#13;&#10;i3xgGIOhezG7zIHSU798Slt31uNZDm7nsW88YIabnVTVBxkIWDQA/0FjJ15lImwDDX+QmAM8thOS&#13;&#10;nA395+oGvzcwizbSK1E5GMRKlLW/rxKggiyS48VZrC5woMMFJj4UvAVfkX4Qz24QjyVMob+8b1/5&#13;&#10;EK9qPYkHhPVwOy7yjp13aBDIASflRANPZKiBkVfm/Nl/Yu19hpB/UFZw7SfQZnywnx8u5GCJz6/w&#13;&#10;rUlcQTh+/AQGxd+Uv2MF4UU86H70yHx55JGHy//59/9Tdu7cpcbgRxBPYsWNq04cHDyIFYaHH35Y&#13;&#10;z/B89I+PkBdWLBC3APnmm5l06HJw0hYpky3RrwT7w7b3+p+/9u9gz/IvefztFQZVWdi4NFU8wjV/&#13;&#10;3Dd6spsBMJhRIGefjoaORpjx0UVQrtRXeCS0LsAtXZQbruWZ5TtCbCtOGAk9+AkT76DyENFqCnSj&#13;&#10;SfwFUMqfy4W0CuKS+keNARpSndAfszU8u7aZF3xny/6wPO0uQkeRusnJUr4xiBtxaCqh2uhMwV6C&#13;&#10;Lz7mxc7TIXSsNi1tdHuKDjQ6Q0ePHkanivv6Xy/PPfe8OloPYNDw0IMP4uNgN9UtINzfvnHzJn3M&#13;&#10;jDPXfAMRPwR2CK8o/Rod7+OYwd2yZZsewJ1DJ5uHOtnocPI6zLzYQ9qEzEGDl1dLAu07erd+VHNk&#13;&#10;lZAd0hukkJfqyzyZig87o9M3rekrduaxTYj2DWDrtkEe5okwHpXF9fMhadtKRIyOHvi2vPnWm/oa&#13;&#10;NOvP7Sx8NekvHv9FeQrbk26/zVdPkAapMDDga0q51x/tqXEAwVcBOKliwoXxdrBO6HCjbmer/ZWz&#13;&#10;qggfRwRd+bLVXvFYXWLQrhcYc3ocCbBGodWG6/Bg+wP4zgM738zn5ZdfKR+8/0E5Nn8Mq0r4MBzq&#13;&#10;u2fPnrJp4wbtguL9mnVBK2BLFvIhzqxoxZz58+CeKV4kfrwAuFoZEz9T2I/5sV3FazkpTtnBh0Js&#13;&#10;8AkCq0n6FNp8BVvFbLUH24uOL5RDaMdPP/lMg19e9+JJvlVquRzG278OYcWA2+++AQ8HynfdfWf5&#13;&#10;8Y9/XB586OGyA9+54EPs/J4DL3Urttrt3r273HLzLfo4Hh+i5luo+OYsfsvE6kSH7Y+649oNE10d&#13;&#10;IniwPjzCNf/Zb3+WgDICmFpelBtulk+kEn+XyE4sKLtGDddkhWce57L/rSemrBNqhdVraR5FdNfr&#13;&#10;jHSMGuk7OyN7Y51WsNHg9BnAX4PwRHplXDGoHpErv0JxMmqkv7LKj1pTqRwHQMYbpD1sB4wD9MQ/&#13;&#10;5a9XIPhrEJ6QpNQ/IFDNTvUIlopXmJ6OGvid1v6AQbPGKGQaHR52Dqcwe3wSs8bTU9imgs78Cr+5&#13;&#10;gNlWznZTfTnr+hW2YPzjww/1cKf2qSOfY8eO40HRz8o7776nGfdPsNXo3nvvL4/+9CflvvsfKNuw&#13;&#10;ysDXbvKhaXbQVzDQ4KzssePzmpHmzO5b2Bv/8iv79PzDzjv2oMN1K9JtBwaoEQpn+bxePpjK13ea&#13;&#10;1LAO1gkz88JOIf/QQVvh9g9cP2bO+aYaZmADobjFYXgEOqP02lFc0zS/G4HNNJzpBxEGjGXDi3EE&#13;&#10;HJTFLUVwcb0xTCH0nEH++1t/x9aVv5a9zz5b9uML0az/E088Wf7lX/613HfvPao/n39gQr7b3/JT&#13;&#10;YKL8y17WZkcboXPJr2nzYNrxw6hn3P6RAZLNoJIz07YiFEX25RODar+RTiWByPbXg8CiTeE7DzeV&#13;&#10;zVu3aDXpODrhzzz7V7Tpq5pZ5yCJb8javROvavVnOvSmLtRrFSswS5ALrngsY/WKX11Wa/Fiygn8&#13;&#10;0Bbyo2Egi+X/s/dmX5Idx5mnRWRG7llZ+4YCUABBNndJAAmqSVBctJ2e7oc5Z/7E6afuh+6Z6ZF6&#13;&#10;5vS0RJEEQZAUKW7YgQJQ+165rxHz+z5zv3EzAVGgSBBVqOuZca8v5pu5uV8zd3P3IWXlSFOXhCUg&#13;&#10;C4KKQcFUf8EiJ1gW6oNinboyJF0ZYT6bV26gadA+QhC7GMz037uzHO+8/RYnf10qQgCnKaFeJKFY&#13;&#10;pyip/c8+8kh8kZWGL3zu87Tzp1G7O+ayS4DWiUva33EWgeHs2TP0Gd3xsOW8JSgPKeQUxxFPSYig&#13;&#10;LhO6wwE8mrESLihHltTFcxWz8o3vONyp1keG/2vav0kZS43vVKlrZtZY7N3A16xbvjW+8CS6qe+G&#13;&#10;frrvv/HSoA4cNfgUvnA17gbtjaWF6SaFYslYNX7Fe31/nPHvUbFBGuhIyW4/0tJV/CpWWjis8UW0&#13;&#10;MvWdLuIVD6fAI/PIUMOPrV3+4LB+ZitaEvP59KggMheujW/ItgTpTHAP0vZvxe7wb2QYTTw6+iuk&#13;&#10;U0ikTS5d//8A/W//AJfdUN2xILK+E70QXO1/vMWi7MIgly5bQAoM4dqcK911zfhrpeHV117lxKN1&#13;&#10;mPyXrJ4ilZs1hIa7rBbc5bSkexy1qlnVT3/m0/H1r/3bePpPnkYAgHkCbmV1Bf3uKZiqGZ9vfwE9&#13;&#10;+HfffjveufhOXOQ0Hv02ESZOnDhh1Y7zTz7GysQMwoXueJiBmRSTyoiCmkwPwUZGDLyOOJWeeobD&#13;&#10;IOLXg0ntoys+hICI4smLrDZjkiUFRYbRtGxAHcHDAAZO2BbaBKsN4T5XX0wrzKc+NT6GEwZbKiiC&#13;&#10;VF53mYV++ZVX4j/95//EZWhvxi6M4tlHzsa3v/UNX/B2DrsSlC67yi8mVGYHIaIHwyrVIG+Mtq9K&#13;&#10;MDb3Lf2rkNTdk0SWsig3dZMAMj87F5946hPxrW9+nfpG/IBL7yRIfe/73yXKbiwtLVllSRuqJ8Dx&#13;&#10;NoJpPeZUdKj2qjjwjdJawVCbOR+EQql2kU+9fdkMUY1AAlItypOaaGuECpVJbV3V7lxmwZEXh19B&#13;&#10;35Mxx+lWp06ejPPnz/sY4UVUrzZ2ULMSw08fmGKVRELReVYQjnAj+pNPPhGf+TefgbbPxiL7dKRy&#13;&#10;JyFAgnH7+6cvoFbYdtj3k5UiQwOYpBDYSZ5yqPiVsatVwUvFJqxCyKfCF7+O/xHiEjHlWV3Vu74z&#13;&#10;GLwVD2OQR+J4nESNL58O/w8G/RWFv9qIyXiq6OO+0/Jzw+ZA70YuNFEJIjtqTau+RRaGyGCcbUKp&#13;&#10;UPlu5ZVRHDdzzFg501GgH8b8/VXW5j5/R4wIocofWjxlt9sheghSPqXdcMrn/U2H/4bWEmWgqYUT&#13;&#10;uRgEK/7qN8SgDfxBzHb47+jvYP/b3wkbBkZCA/Q1CyN4FGbpJBucxSzeuH4t1ph5nUGNQylZNQP/&#13;&#10;2dl5mH6YryeejM9/9rPxJBtiT+LWXQASMHQMpS7HEvPMogErDRswlFdDet/LK/cspOhEmwkYObWR&#13;&#10;GD7tf9BpReIb/b2HyJPJ1pwxULxGrIp4n0D6WEjo764hIFB+Znd7MW3AESsPQ5h+MWKqo5gCCQ59&#13;&#10;0pQgotUWefSoiwKt6w+POhyJ0aemlHu4u0V8rb7kp0qXuf3yF7+I73zn7+OVV15j5WXNF6R9hU3Q&#13;&#10;X33uq3Ge2fVZNgVLp1/7CFLlSgUl/YL2ttDgKjSPVl9v+nPLD7iPsv9LvUh4Eb606qDbli0YcVrU&#13;&#10;iWMnvNokplyrLLrD4q033zJepxAen332K3GKW6hnESIH0ISEDleRR+IF5KgNhG3w73ZU+5S2g+UH&#13;&#10;UKs/tBUGaAt2iitLXw1LE/mUIq9I0I5AiY7EuGfJEZgRQvqET0PLpxDw/uqv/5qL+b7mNttBcNjh&#13;&#10;0jbB6h4S78eBltWe2tR/mBOUZhEofBM0OBDZaJVOdZYgqtV2R3ahsIIf3VeRnllPC8IlnADqrvBq&#13;&#10;Wm2tQjio5YfXR9n+KmWXvyg0jbqDms9N1bRXCWxegs5Ax+PhdxPetrTaukmv5aeUyLDGf5jzPyA4&#13;&#10;tGRtsNNCd4PdijSF+mNAiP3GAQ3s2FLTbVrjn2nsCpeJdvkLt/sRW2dMUn+NVgBJhtAHXXYh7T2m&#13;&#10;4jUxqmDbxs4So8LhJNEM3p//2NW1f0f/++mlENH7vCrcmOAebvqrDE32M60wqJ/7EwVDuIDqySc5&#13;&#10;FebP//IvYpPVBc3o6gOplQXRnBj76ZkpZpIPx9Fjx+I8JyGdZ0ZWF7opXLPyYizFfMnoZBqpqMzD&#13;&#10;gOlkJW1G7U+cjyFMmu5xuMtNy2+9dSFOHD8RU2ygPnx4ibFEccgXxgveDKOeT7q4lb/LIYFktMuM&#13;&#10;/zb+a/CN7FcQE+ejPic13086UnHJ9leaSQGko9pSLgpBeZnhxqc/MYMvAxll18lw5vmkQkN8MZQr&#13;&#10;7PP45c9/Ht/97nfjBdSTtNn11KnT8cwzT8df/vVfsr/hKd8arHwkOOldRzGr6KgWpCXzINKfmHbY&#13;&#10;ZLdE1kDHtKLoBb7m2MNybvZR2qvvuut43le57+DVV1+2ihqSAhfIfT4ePfdoHIMujA/hnzZMlIAX&#13;&#10;EO69NhO5QmO7cGiU5apDX5KjaBV/45KwAV57JCIwhWrlWwyWPNSGglPLi7EXKVEUVKcGPhHp5KlT&#13;&#10;PilKm7+tVuR0UyBQG5GRnoSRH/H0ffMGagQVCYWiN+UrWvWlftglTMgktSmC/3lkWhmWaTmyofVI&#13;&#10;OlV6LrtfdsnHZuzK+ivFCl9A3udV022gVaT8Vo8TdEoNBP5p3wfQKm6Xf9JVh/+Pgv4awaESbJtM&#13;&#10;067ul5+10kSFohWaIe/tKTW1cUimlXGUjrtSjlgGqjESLuOlvcu/jX8NxL7100O0ZpyEK3nWDiSs&#13;&#10;CZv7TeKyhnX47+hPBJNUIUrp+l/2nzFGSn8CM+3+515lZGVfSnZpf18bY3Psn+lmHIXbnZ4wWmLK&#13;&#10;Mj+pkCyxyfPLzKB/7WtfcxPV/MX36AQZbQXQyTrjfQfjfASjZpWQIaM9EjquVRPFj7JZ+LHHHkU3&#13;&#10;nCM6WVnQOPLTn/5j/M3f/C268S9434A2oD7z9J+YHiR8+AQeqSHpCE2MdNr1wfYdCrCCcHSxvLoa&#13;&#10;U5t3Ym5yLwZziwEXGz3URbw8UWabVTv9mXlkv4QEBwsS2tjK6oD40f4gxyWtjrB/1mObyimmcYUV&#13;&#10;kl/+4lfxN//9b+Mff/yPLuux40fj29/+Zvz5nyM0oKpjxlMMprhLypmrDVgwEp7smU6CC6IcOm6x&#13;&#10;EmzfEtOtVVk/BzgphWbLlCRar5JXyyfTyjiJi98+fwtsXgXwoA/+wCYNvkPdBuBO7XX6zJn4BhvD&#13;&#10;pcev+v/kJz9mz8PPoJs99P63EQolbHL3AfHExosutCqQJZYKFx6iR4xoSQy59sjIn6ekAtOfhQbX&#13;&#10;X+Apzkg1rIlY0rQbe55YpVZPIzU37c2oRv4qf9as+FIAqSPtsnKwy2qEVsa0UqLN1aJh0Tn/NhIa&#13;&#10;1P7eN+S8RV8iT/xl0T8/nR42KWFJsUigCkAE2a+m52A9iFj7X5ObgQX5h23/Lv/SOh3+TbsfJf1p&#13;&#10;dKcDlI6U/aTQ57grZXO1ulTTfq14TQdTIgDU6HLK4akHXrzV4UsmGdbl70FLWBnjrSKw4rhBOqjT&#13;&#10;YJYDmgbDjCR3NR3+x3gs+OnoL7tl1/8+8vEHFql2VN5idEvfLqRqVaPdbd/JoFUDH58KjMA0M+tp&#13;&#10;24wJU4d+udRyxBChkiLWS8xTpX8x/rN9VIfkD9MpBlqMteJopeMIF8U98cR5biC+6DT22Gw6zTGt&#13;&#10;HmMkJTAywWf5bUaVfDTOwI7BiLKPYuVOXOPiuf7t12Ix1rhD4lRMn3oiJtlk3Z+ai6neIZKijEgG&#13;&#10;QwQQ1WGkDdHiWMXASViQkAOTq1lqMak7DGrbYgKJM0f5V5Zvxa+5Jfm//Nf/wilKL1kQ0j0VUnP5&#13;&#10;U05Q0oZYpbtL2cQEi6kcMGvejIjkpSqIwVW2aeQjk+NsdVW8VX/VP8MaCHmVmDUs0xmzkQBksgko&#13;&#10;x+9h/KnCoOoqo9l2ccOeeaVi27SdGHStRH3ly19BpQ1BDgHuxz96EbWlN7kY70WO613wN/i01Jag&#13;&#10;LQltIigJZ0MYdO1R6Ol2J2hEWNvRRneRK22lKsnQVMTTcbK7bHAmTwkzFixZOdqibbmbYdTndC52&#13;&#10;SY9VO8AVCen7ryYY0zytRMK6zVsCtFa0hF/Rh7Ar4WeadAasRnnJQQWg2oovgSBpXwIU8LTvhIUe&#13;&#10;EiAT06sSJ0wb/FV+nQ4FaRFfhVDeKk2uoGEBgJ/CGkttY3sqoIQLoobJU9RW3cA26WTY76P9lZJN&#13;&#10;Kco4P/l2+Y/x0eH/w6Y/dcEkxppTQ5Q1pE2QBbS86HcVyJZ9KVUHIW5Q3AYvkcZRK2DxKc5xeJf/&#13;&#10;uEO08c1wJyTZCGmeD+ItfNmpp02Hfwb0jv66/kdvyA2byQTlUFMGnMROM559mOOPTvgRA5Um38nk&#13;&#10;FB8YfzFMuulYOtme5adAEg40XOfsudkdHslcKab0y62yAaz0+PWni7V2pOutlQoSgqcmjT5MH/sU&#13;&#10;nJ36htSRYNBQdZIKlASPDfZDTMJ8iwk3o+dBhQjKD7vSFgemmewtBIiNG9dZBbgeexursRBTsUhZ&#13;&#10;Z1h86M/CqJKCyiPmULO9Yjq1smF9eDOdag/hhLrxfVDdAVMOnKxzM/6JGfPv/N13uA34JV9ap0vq&#13;&#10;tCLzdU5Qevzxx32ikNS5PB6KGXQVyQ8/ldOsMQmaRYQJ1QZuz0yX+vv1B2x/1cxl/C3yV4TKbGuW&#13;&#10;XDPpVlrykrMwBQZR+dKMuu4qOH7ieHzpS18Cl33aZzveeuP1ePPNN2kzYWMYf/L0M/HYuUe8sVrF&#13;&#10;UAoWOEvJDAWe2M4Cw5/lzTIkrMg38Q3Tbiwrf9mhMzHxyBIWAkgX8qMcxPM728dtALRXncTYUy5d&#13;&#10;6OeGB040rnSJjRoUdtw6kUu0UY02uufN6emvjd+KItpybGhOqzSiAvWjXF1IAcK9BTyK5gDDYFFk&#13;&#10;2xuX/bN+gtlvVJ8KL0uJmilVByCOj9vgJdI4agXs8u/wDy0UchjTR/aDSiVtCvwo6c/fjuw8GhzG&#13;&#10;XUQzF1mJWuSsip+1Vg7CYTeO4l9j2MODdFY3/dvP9O/yB9WMXh8I/2qX0jZ6JY71ScQm/GP2DWEd&#13;&#10;/suHofbJjv6SRkwqfnT977fof+pfZZzL8RGH3eqXCqx0JtQqTEyq7OlfcS2/ZJoUCYaHiGKs1Xd1&#13;&#10;OpFmzAfMKCvUQob0k3BIpx1AcWU4YfiJK6ZcOuMKt3CBv1R/ZN/kiM41NhCvok4ktR9d+jY9PdXM&#13;&#10;1Or0natXrwPb894KnYUv4WqXs/T7UyRCHE3Kiu1OxlX54SZPzfBqRnuW9NZysXzHAABAAElEQVRg&#13;&#10;1pZXVjX/HBuTFymLGPlRTGmmGDhNE0/0KCOMnI7j1NjluwQkvlBY2XUh2hTHg+om3z5H1G5srLPS&#13;&#10;8Kv43ne/x0lB3+O0p814FKHhWWbT//Kv/4IboZ90fVLnPYUEj6NmOsVcqzSUV9IS5RWWVU/NUk96&#13;&#10;H0Y2TG2TDzT+qqXAMwnnT0i3G4/in6kS7rD97V8iObogZP6l/BWOfg6oQ21L8HDiupdAp12pLUoC&#13;&#10;VNE1RK1n13ixWhow2u/xPKsLP2d/yD/9/BcZT2pBtNFjjz6KsDjv1SdVzEeokqa//yRto0wJEx2q&#13;&#10;KCkYgG8dkcQeF4gFf5h1lVGCCZvkKXBWVVaKpXhi4jO+MK0ApaV2wsJKgcJshGARiNLUn9oTwVcw&#13;&#10;EqJVSyHQIMQX/fehMfUdpyyBUfSpevCYsNSS7a86KPmcQMj87af0+FMaTl6J25puhcrDz7SWcBx2&#13;&#10;A1f8awx7KL/ika/201mV5suyd/kX/HT4v6/pz4LDmLALhSc9N8+2r+0aRNTFaoepAH63ul/T+KVH&#13;&#10;KUVbW268uvwT1XXQSNf4WdErHw9dLAtryTXHV0L9JXegw9UCNh3+x4M7mEmc8EzCTbecJeiD4T/j&#13;&#10;d/Tf9f/fdvxTv9QsuGZOPSULKXnmGE7IR2uiFqLZUjFSqd5DDDHgMD4OZ0Y251tJhy4+QhVF8AqX&#13;&#10;v9LXUGBeDaJe39iOdy++GxcuvBXXr9/wxuHDHM25tLTgk3VucULRr7ht+iUuUesjqBw/dhzVpSMi&#13;&#10;cG+klgqKVVa0YuHp5WTa1F80wojJP8RpN9q43L99KpZ37nC53EbsXn4rBtvLMcFviU3TPTZc96cX&#13;&#10;uQZgDsYSBnFykZlstlJTdp/ABCuo2483NzmKcw6Biby2Vu7Gq6+8HH/7N/83ZXzJR6mKOfzaV78a&#13;&#10;f/VX7Gn45KeAo9ZUeKjxEIZVgpEElh2OG5VwonpYcwW/tBhJ+JbxEafM/d7/VSe1c09tIEYbZr1u&#13;&#10;FlYd9S8z4NjZ3s4oNtg0Li9V++Spk/Hv//3/QjQJZrvxK/aJ/PjFHxKGahOC2QSi3mNPfoK2nPEK&#13;&#10;gVj1XA0gASXS+onepc406m2YPifwGO2txojje4fb3P2A4NenDHu0SR+B0tKrCFJpkhDrXbKSpihV&#13;&#10;f2L4tY8GOsM7xR7VUc2Kjxh+fC1SIPzpFCkLEE4TfwSRPjuz943b1EurLhamtTeHtGW3UEU8/Tk6&#13;&#10;KVdTVyH3pVMDeats1dju8gPtuuBTAfzOeqW1hhkwk7C15cb3fqe/Wj1VwPau/qbdh7n9LTi0KFp9&#13;&#10;thBH6eMKtGebfMYwGZax9FRIA5mYtV9NN3nZBsIx8jFOI4mzy7/irI3/ijkPNmI4xCXwURCqBZ8D&#13;&#10;dEFrh38QIYyVmSJsHf3t66GFUPTq+l+bTkQ279f/KsLqGJVAY9ztw+6B/qeZU9/TAANV44u/TQol&#13;&#10;Pxglz56qNeBuzBIhTChcjJ/uT9CRqRIivDmZS716MFOV8ZCl6f/YZ1A70sVYmnF+9fXX4taNm2Ye&#13;&#10;J2GmpNqjQWNmejbOn388vvTMl+PTHOl6aOkQqxSbMWAVQZycRnPruDttygFjNmSPgtRh8AJEpzdx&#13;&#10;5v4j52KePQ5XL12Ke5zUdF1cK/lMslF67jCVnOBYWOm+Z2LUSGX1uT1GqdLSCoYSvXXzJsLCz+L/&#13;&#10;+D//r3jpFy9z5Oo6DPCpePZPv8Jqw5c5//+UmU2rZcEoqx4SYrxHgvLo8jnhyMKDVjhIW3hXcyhP&#13;&#10;MazKf78hEL98ZnBjt2U/vF16OCwh9VQaDeSB9jc4jxaEY+RjnIbj80gfcCwGmfqpIgrrgXsJinV1&#13;&#10;RStVBhb9ADcLvPZ7SALtIVzNcZrW1557jtUhjlnF/bOf/hRh8WXCd1kR0kb5qTjFpuqp2UVfRjjA&#13;&#10;zzcrk8eAlZlk38kZi5o1M6N0HKk7hFbu3Lwe69ytIVWpRehnujdLcy/GJOUVrlVm4V3vOv5mqrSF&#13;&#10;kiFUdavtovxUQdWfhrOwYJqnXErNLahGdcIIRNCjgam/cNJc9GbVJgQMhA7dJSI85n4MRVR8cpSf&#13;&#10;8nEC92f7Z9GylC4qD7v0MJH4YatCGsjfE/11+QvhDVbdBA87/i04JNmBCixt/OTAi38GJUEa2Ggz&#13;&#10;AtPzvXEPElvScB1GMseEqV32vWl0+ZcGaeFfA21tENvdFAx4jMgaApuh70A7dfgX2jr6y89K1/9q&#13;&#10;H9L4ldj4Q4w/YgLVYQv+xVvD0OQGUloGbzE+Mnp6/CvTo8lgEVMwDk0o7ZewcdyaPn64tXlWp+g8&#13;&#10;/vh5VgJ24uat63GHS+PW11fNMM2yEnDqdN4D8bnPfiGOACuBwGfpI+Ro1UPCjJg2zUKba2zKKPaN&#13;&#10;PAhXOr3jj8CE4tfH3n8zttZW4y4M5SA4qnXrTMyeQNWEr02vN82M9DRx5zxe6d5oCTuslbhyuhH7&#13;&#10;17/6eXzv//t/4pWf/ihWN4Zx9hzqSV/5Svz5t7/t40R1rr/UcSRMCV9mCMUAZrXJpDCD5kATPbnp&#13;&#10;NvcFmCkW2lSBEsc4dd0SXs/76/tTW503FVXxbTymadMxtES9FSAVJt31gRQBCPilLc+cOhN//Md/&#13;&#10;hB2io11/jsrSKy+/amZfLfnHz3wlHnnk8dwYT1v7DgRAJ9m87igjVhPYv5Cs+wYM/RZyB3sqVq7E&#13;&#10;XVaY7iDsDUh3jn0TcegI6UplSeUkdeFV9OPbqceNUtWhtXrmb1fBv0DdF4iIl+urkTtbNeuflVeg&#13;&#10;wrP+TkO44SdVv09+6tOstvz7ePLJJ+PY4WPQauLNqlbCFfWDfPXKtEv+Ne37q/1d1UKzVLoaW3kc&#13;&#10;KHtBXIUyPvUoGMA/44xf702jq39B6hhVHf6zQ2oorwR5kPIUoG5fwgUoAxIPmpIW3i3oA3A5GOBp&#13;&#10;/xKo0QEPuzy6FP+aQZd/G6PGCigxzvKZ+PLwCi71CW7MAVR2+IfSjITEnPHU0R9o6Pqfu8ofZPxh&#13;&#10;Ntwz7tlLk8/T3DHmX8hfzJBVcRJ637M9/oqRbxupHh3m5KTPfu5zcEijuHHrRty5dRMGcYaZ6NmY&#13;&#10;58ZeX7YFo6UL2GT6/SkuEWNlAbu6SJFdLCRobwXz0Iw1YkJ4gjydAtVbgFmcmoxTs0didjCK6xff&#13;&#10;jLu3rsWt1XdjdngXgYTZ7Wl2ZCzMEQeVJU7d0cbrVRJw+dl3sMOtwe+8/U48/w9/Fy/+w/+IXVYa&#13;&#10;Tp/9FELDs/HXnKD02c9+xgyeNnbrkjMJDHhQLVLIRjTTqDq8xwCnU5oUxZH0+hj0f9GFvtPZdP4S&#13;&#10;mJSEW/lLUJCKklYazj2i/QyznpHfRc3tZ//4Y47h/SHhUu9BrYd2f+KJx0AlG4r3aBdz9LSz0Dva&#13;&#10;ZgEJgYFVpNFwhes3VmNndTnWr78Rd6++Fveu3+T0LvYgHGZVY/dxVqnY7wAF6T6ONIwz2EdeIhez&#13;&#10;LlUjheRGeBVaArSgRQ82rht5k24SSQ0Yv1V/729wNzIlOVB7byQo6SfaMImUhDXiSeh0opRJAkUC&#13;&#10;uEDtxN+b7QEQATtX+4/zV55t031/RUMgxXgpyPkY9D+18cPY/hYcTODqpNUcpH/c7eAKVlDW6iPl&#13;&#10;IzAGaGxtehGmdXpGYVkSpp1Bl3/pYOXVwr9QU/FuQQHEVjxq2BVWM9yAzaPDP6gwEhI9Hf11/a/2&#13;&#10;G3eSj/P4w6Dh05lglo4eRZA4xAZoVFAGutVZs7Bw09YBV9cAVuooXsngQ+8uI3ftO/bJCYo6UWEo&#13;&#10;IvooTFSTDnNU6nB3A5ZwJ9ZvrsYdVKT2BgtxeOowQgqMJSonQ/AtCpQIwo6E2OSuiRtXr8X//h//&#13;&#10;Y7z+sx/ELnrzWv34+nNfja9+/Ru+5E4nP4mZFVOs25BHqOjoVCfzHyq40xx3c7dreTws458EBamT&#13;&#10;0eC0mdpWraNTs2DU8TvGHQ5f/CIrDyBNm9qf/953vGl6xCrQDsLCALWlM4+cQm0J4RENoI11Nloj&#13;&#10;8HllTC1GelqC2OAm85sX3457F9+N1XurxvL0YJp7Q3Z8X4Rukh6Qp453NUGpbYiqVrcw4e+/di/o&#13;&#10;i6YAt5Bd1Utv+YoeS3BpzfrKuBlTfmP+wyEWCBLWAmPJyhIxAnB/VPNX1HEqTf5OkYfK0QrOFPX8&#13;&#10;5/Mfw6TN0WsaROu+P933x+NmJZQ2gVU6Jcwkcx/S31hwUAVM0K1OUgbjLH2tYevdSJC1Cx0ghooA&#13;&#10;v/UQXKJLzxrcpIiHk2w6GB5CaHU3gMXyMOZfcGHsqf5CovDmlxb9MRVf8pTdbz1k7fAvlHT01/W/&#13;&#10;2j3cMbJzPLDjj28CVu/OKfWsUqlg9ngYJamOSFjw6gJjAR1B6h02OTx4vFASjsP4r/FC/2NcJaCo&#13;&#10;R+qR4trlM5pgFaHHBttJxqBjG7HU0ylK/bi7fY+7HtZih7sehtqAjerSxJHp6M3BlcL8c+sAp/JE&#13;&#10;vMstx//1P//neP2VX8fm2lqcOX4i/uy5r8e//ea34/xTn+JOuXkXwrmRYX4WpDgj7XnVJXt01jWr&#13;&#10;1BRaAJYulERCJLSrVoCViNLJtO35AH7/tAdmKIadP9WHp+1SXdJGYR3xq9u2n554GoZ8lz0Na6iG&#13;&#10;/Tpee+XVQBsJIWEq/u2zf+obxqenJmKG9uz75KR7pLRsJn7vzluxefnNWHn3QmzevBqTm9sxQ74L&#13;&#10;WpVYZfJq/VaMtFl6mlJ4CaFg2ycnIdCYc9cxv/pe5YqEy9nGv9qs4L+egNS0pxtH4WqsdAhcNOl6&#13;&#10;yy4CSc98F2QYwtGALu9MgWc7f3k+gO1f6+86tev/kNB/V//SIUy/POQ0Hegha2JIz0oeDsjADzz+&#13;&#10;peBQU3BHymTspc5nUwFwtKwuVIFIyAq/z7N07hZEATMty17TxF6C0qvLvyCyIghnTva5gRtkFbw1&#13;&#10;nUbgMhWZfqejZc1vqTxq8tgTqnh1+Dcaxwhq4UohFVmNteXRDrd3hrWsHf4r3dU3yEksdfRnlHzA&#13;&#10;/mddf9NgxZ6ID1Odwqu4JDNp6J5r4FUGjCXWJNHDwkKJAqiCvczgghR4+RXO2uGFGfEniL0LTEsD&#13;&#10;AKM5txQzTBNrs2xsXOFisqvssdiK21eucOrPVkzvzsX8SY5yjUPsYRjFWxcuxQ9+8P144fnv+lK5&#13;&#10;82dOx7N/9Ln41rf/PB596qmYP4JwQb46LWeICpUYYBvVyzjS51Amn7a2nfZuQRSwj+X3h7qpXokX&#13;&#10;kCA7M+86zUtH3mrlYHZuJh45exa/P0YQ0GV8wWb01+LC2xfiu//wDzHJTPwXPv9Fbho/FboI3CtL&#13;&#10;Q07L2r4V2+ubNOlrcefahVi/ez16WysxTZtPIRQMIK29tduoMN2Lya3NGOmUJ2irKYtbCHEBaUIC&#13;&#10;X6UlvU2eKntpPNFXbVvPzpvusj4NUAV2uorY8mg77Z1hLavx5CjOLKPXFMb5K6EKsN/azq6VuiKk&#13;&#10;qYm1Mm1Zu/wrWusb5FSUdfiv9C9Sqgjab22QhXfirWJPcTDV6XcLovj/LuNfCg41g8yOZ5VLqgcA&#13;&#10;tewHYe1fAx21FHjsV231rVRtr2nVd82uy582byMFe0UeVofILcOAmrJjgqTupiBqhLFt7FP8nBCg&#13;&#10;9a30bLr2/034r1gqqAJ/Lcw21sbStMTYp8O/cVHprr4bxHb099vQn/q/1NHhtFqkOKa2DEokS9VH&#13;&#10;9xuID/O8NAfji/dGkaXBvqhT+SuejcaYZva1+pa3Gbo8M0c5CEyp9We5NfrosVjaOc+pN724feN2&#13;&#10;3OUuiRXuejg2OMmxq0uxwObdiwgNf/vf/t948YUXYpP7JrTR+ktf/lL8r//h38WZM2djYmbOR4BK&#13;&#10;VNjTbWQum/JQXiqndNTLbIo9ebiqKogtrofL1vgoFaOLpyz5Gj8fbPozw239HkmDuQdAe0Kk2uW2&#13;&#10;RmWph7rXY1yet7g0H5tcEDc1Oc/Kw6tuhw1Uj3Sj9OLis6gzsZLEfoERMLv37sYtTs1avvJGrC1z&#13;&#10;9wcwCwgHbHhg1QiVM/aoeAVoYy0mOOp1BgFlxMqTlh1SjTbxKnRrraERKPCoTaB3rnNVH8JEY2ow&#13;&#10;09q4lWxzQ47bumnssaWxtaDSr2ZR303SD3b7JzLHta22+lY1ba/1ru+u/gUDXftr/B8b7JV4ije9&#13;&#10;OpecNaDIZHg70pjIatwxHGGA7sukiVot40bIT1H619Au/98O/xX3agvbYVp9Iklx11ma8VDc4b/S&#13;&#10;Z0d/4x7c9b/SYT4G458YdemQeNKAhk16ry28v/9r83RV/X7vWJFjvQb1ZMozJY81nuRXWh51wJrC&#13;&#10;GHucnwI5FpPZZQkO/aFui56LiXnubjjLusLU2dibfSt2Lr8eN2/eiuVLr8XsHhts5w7Fj//b/4w3&#13;&#10;vv+L2GYvxOmzj8Wf/+VfxHPf/Ms49sQXY3s0yaoECxkIOxMcPas9GcpA5TYl89Yxm+Oxrm19//pX&#13;&#10;2BqqctcLwIid6ZZayi2TedWwlp/CXP9xauOo1W8//v8Q+avttPlZCzNSFZL6mvaEiF23ehnh2geh&#13;&#10;ei0cWoxvfvtbqCSxaZ09Dv+0tREX33wlvvc/2AK/dTP+w199KZDmWDm6EFvXfxFrCA47dy7EzO4m&#13;&#10;3lMxBzHtshlCR8JO7LH3ZI9L6jbuom62EosLC+TNsb2oqJmefDGchAhtiQZ3KocmXYzgxIxEwKQ6&#13;&#10;LMV4xYE9CYnJxGuJcl/iP4v90bV/l78w0OE/6eDDGX80HUDnVhbZFXPytHbL9HdHxmsfXJaqaZ7i&#13;&#10;fJ9XbUAFtVg30quD7r50nXWX/3sIv+A/h08+zgWtbi+1nVBm08a3PNruDv8NZQlloEa03dGf6CQx&#13;&#10;0/V/dZmGSoyX+378gwEryuQqfDJpSdR28yjGBJ80Lzg74SzFwCkNh+iVdj1FF2LUfRiOB51k7aSn&#13;&#10;PoaSTcKDoBEeuHtCPnu62XiGc/2PD+KIjvMcbeA/EZurK3HlwltcPRaxfud6zE9uxScePxpf+Opz&#13;&#10;8c0/+3qc+8RTMWClQWlMcFfAJMKOHNrsq/FP5c3qMY9NHXw/BsKFj9ts6k1kGwAa8/CMf2pP3S49&#13;&#10;gdqRUJJCYtkMLA+hkXbWBvQjnLr19DNPs5l5hpWHiXj5Jz+Ki+9ciBde2Eb8uxr/5jOfQUC4HZt3&#13;&#10;r6GqdI9jV3fZRM0mddp0yA3jXArCSavabM8JSeS7hfChE7GGqKVNTM3SiLSXiI02shCgJsEtFag6&#13;&#10;/oqabFej1/4nOMPgCdlJ5coFr3QqUIH8RtOGeHjaf4ySrv5tXJi85GH6F/3wZxRlSJJeA2VAwQh+&#13;&#10;H1xJtI3d4nXg1Yb4+NBfqiq5qqWCfrUq2OqaBbWG1ncmEVm7cgvZ1ep3sroVffnOyNUvMV1cfnX5&#13;&#10;VxS2h0b5Cel6D1n+dxiUblgfkygAXAZMqwbhHJIVVlMDgHQ6/CdO8tnRn/HQ9T/3EvepMUJsS7+k&#13;&#10;k/tq/HNfLrPJtf+rmC7w+/T/Fql71leVgeH3eF7aX4ODPqKeoXbtS3IeNXTMZv3gyl9jiZ4aX5jt&#13;&#10;1joBkkafMWowQNUFtaXpI9txZG+NzdNTcf2tl2P19i3fFH1ifhATTxyPpdPn40vf+LP4xCfOx2Bh&#13;&#10;ni3UCAXICxO6/Vf5m+nMsc9CDoyqt1QoSLlqZ6/XJ3hlQ5X3+9RfAB/78Y/WgNnW8acS5tQ2wlu9&#13;&#10;R8SnbAl3QoWOan30sZgZzCM8gFdUxt564424/Pbb8U/9GzHL8sDJRfYs7NzgtvLtmIZrYPcCCXKq&#13;&#10;lfYykI8vkjPB7HAjNTdLo6o04gbrmCN/ZQKsTmOypAecBRm1qcpFUvVrZBpUe+Kv5BSSJmEr3H3V&#13;&#10;/1xKl7gWNYtdKtF9f2ur1dYEMR/7/gcpfIzbvxEc9g+vtGu7Z6o7uHNnv/DTvTo7dfu5L6zA1K6f&#13;&#10;iAQiRwpZ+GVol397ePnn8e9vvJDMByFPm8hO2f7AlxFXiRi/Hf6FMEwlt47+SrerCBFqPhj9JSJ5&#13;&#10;dv1fSDA62s/0KHj9g/a/ZPzNVCtf03iWY3//x+Ud0WL+YeSog8cUjSfJopcqZFwlkx6GxFrrZnbd&#13;&#10;QWbpAJT6iUajTdRe9nBL333YQ12Fo18nZvZi+tBaHB0sxtS9y7Ezusdm516cnmQl4rH5WHz8qTj9&#13;&#10;b56M4JSfze3VWOcUJe54i+NTlMoFVJ0yezGdvi255KiJaOa8XRY/Km3+QfFfESUkVBzluwkp3n+I&#13;&#10;758vg9ORowgFyt9HtJI/i0EWI8Sg63yjPco6oVO2CDh16mR86xvfiPnt9fju3/fi6tsvxeTeatxE&#13;&#10;tWzqyG4cmVmOGZj9ualt39Mw2hnSRrpPo8cBSgiJvV1fzDdkw/RoDcGBFQflq4sEtQeixwVwI+lO&#13;&#10;adJLzSV8aNzBWccfe+Hb8B8OJD7vIk4o0hjHsqaHn2ktiH6I299Y6epv6kj6wFrI4g/R/z7u+GfX&#13;&#10;k3FL52vQm17qsMI1g3Yuc47xLv82vOHsJ5sMcZ3uwTQztGZlVqXLP2msIgUUJereH/8Fu2P8CxhT&#13;&#10;XjXy+J3B+5ujNEuHf6i4o7/fiv5qj+76f8VEdrBCRqW3EWaPMcw+Z/H+MPpfjtWwWDB4ZQh3mWr+&#13;&#10;ujVXhcu7GyiI4OC828e44uXxRXGUjmanU4BQq8s3w5WO0xUcSakv+XsBvBZAxVDqmFidhDQSgwl0&#13;&#10;f3IQM0uHYm91Ota4xfoQd0qI+dxe345b167GYU77iWlunybuFBfJ9TRLjdmj3H305VUWSTqaKNnZ&#13;&#10;QeiQeoz2bbD8UL9TJmgXrCBa5ePX4KN4k/rHrv8L/6qr3rq7oeJEJyqp2h7vhMN0mYnfhMGf4UK+&#13;&#10;CfaQDKZn4rNf+CNWH6bi6jvnorfySsyxYjSYumecb7LCMMVm6B5bJnRPQ5/lBx0BK/oRae2guqSb&#13;&#10;x4fc5+A7JfBEJqVMLhX58y6r424TPVyag22Fm38LHmo42Xnwshnb0u20SlgB5lWhFbflLN4fx/ZP&#13;&#10;FBhZrQp39e/av0UOvwf6Z+dS09uwZPcbe9G1ms7X7rYlTqu3tuNQxCLUAeAvinxaRoOHBht57Q+w&#13;&#10;x9iry/+9+G9hJ7+pRqw+CMJobjbr8J9k19Ff1//oL/nvfuLHQzD+WCVE4zn/7fr34OKGOiaV8Xck&#13;&#10;1R6Ybo3sAjNDLmBZ+WnFQBPEmpXuB7cGe1cC4ZIsMLnKmfsZYnQHD4QD0h5sr8UeDGbsrAeK8THa&#13;&#10;3IittVtcJnYTIWInNu5dj12OZx1xYVhML8TWxmZsrS/H5us/jLneJznW8w73NhxyGSamz7FAMudV&#13;&#10;B01SZ0FVNpVDTv5UPuk12WTJ//n+T7jbP9V3SnX3xU0MyOs++v5IwFNhx4Vz+eQurYFb475WkvBj&#13;&#10;X8FQq0jYJcClwEUKii8AC2C0HTAj6XxxK/RotEoKO3FocC1OLNyKWERY2F3hxu+tmI81BIatYOtz&#13;&#10;DHYQSpQEAoD2LijJnsrHaV0TBMxsLsfe8sUY3mWfCpuve1PsiEHlbKeHQKgVkGEKeSPeKoaECbUX&#13;&#10;B8aSkgyl8J0PojvO+9pThZQhDe52LmKI6qH44iVcMcUlLBufIMUTgP8VmOYh6P9Z7a7+Xft/OPRv&#13;&#10;VaXxqgKZlGEouxpuaM+jT3ZDdzxByTTEqZ5pY2Db0oenLPLWo3bu+jYkIXTk7PgNMCGy8+vyBw2J&#13;&#10;Vz01ZArvMtI4aC7HsR8fCuEM+ASRXYCGFrAs43e6Ovx39Nf1P/eNprOok+TvYzb+wFYyfmg/gC7g&#13;&#10;0g9WEMbMcxDCAWNHjusaSWDcYAbl3Q902dl5oBWEvgD4jTj1qLfLIASOdjavshn2BoIB6iirl2O4&#13;&#10;xpGebKQdrV6NvRWEAi5102y1VhfWOX1nwIlLh48c5caxJdJcgdFciZXLv4zVybtxaOdSTJ88Hv0p&#13;&#10;LpSbWOI4UE71oQTWlXcZCyPMRl4Kof9i3Fi2q/XchrI4nIc969sAfjwQ3x/Ue1wN1UEyEg6N/3mZ&#13;&#10;mpXC3F5ZZ1rTdSUO77wcEItXGjKuGtxhSIaTUlVCaBjuLsf26p3Yvv2z2F1+M/qbl9iicCtm+1MI&#13;&#10;Daz4IPRxpxsUAzuP7Kn4Piip5CzBcYpViPldBMe7lyJucxzrqUdiNK8N0pOxzebrEQLBJPKBfmLw&#13;&#10;+wguLFFw8lI/dvrQJZvh2XaNCCEVq57hJiRPUNkhl9Fp+cJdlfrr9mupsUm8UIWr6q43XatwppVS&#13;&#10;XyHMEQVKWMs8EO1fcazil7K7iqrX2KexJ4xwgJdAuvqP271rfxFEY/419G/BwcxmIUCxnOZTlayI&#13;&#10;zhToR1qb7EpQ8TVtYjdkOirAvjQU/b3BiiVfDY5d/v8S/jO8tppmzvKjIrHBRjqkic5027uE4dPh&#13;&#10;v4UWrBWTHf11/e/jPv7oErUdVE04mt8DAQfiBEf0mwmb1F4EfkWTBIZzDxUh9NlZmRBeNPvrIUYM&#13;&#10;KMKGdNj3VtkMDeN358rrsXLrQuwgHExucHPwDhtkuTRseueeVYoEs7cHt6lsmXWenpmO46dORW/p&#13;&#10;dMwt3I27167Ezes34uYNZrqZVT4KQ9s7exrmEmbRU+hiGMnTOvvkz7/Uk+o4l2Na9uT3GeDIVeNf&#13;&#10;Qj3I45/K3nwfXKOyckLd1EauIxylvwiJpqy6fIhsIUv8N2FisLUq4XYFz+srK3H9IsetXrwcW9z2&#13;&#10;PQkzPzM3baxJ+NAelszfz8zDTDsBpFXz34M29mjvIcJisNrkTdEDrW4IijQKGfX4TvUQJPpUaA+h&#13;&#10;ZLu/iQCBYAGcRAFVR7UaCQ4Pb+zGz5OMFUZwGJXIfVcOff/4909u2RtHwrZ9kmqyTk5D1grQimtr&#13;&#10;CarBNd2Mkim5MGOALv8WDoWWNnoTTQLo8C9CeVDoj0PVKG6rYXPAqV2k1cTZrqV51dxpWs1d2772&#13;&#10;pQpifx/DVjqv87A9B7suf6Eqcf4v4r+RlsG8/j3jkiJD80GRpTahkhYcfmVY442HATr8Gysd/X9w&#13;&#10;+msgsWCSkgptVbJq014B6ujv/uh/sGUwYFP0flYLEAqih2AwpXFAx6VSRk7N0WVfIwQMcYq+v0uz&#13;&#10;w1trnKDDhtftTRjC5djg1JwtNsBucdnXjgWIGwgRd2EAOQ9pZ5njOaUORcS9TY7vxArjNzlgZhuh&#13;&#10;Yxd9+t7C0Zg4fib6Rx+P+YX12J5EpWV7Om5y/v/GrS02WK/GWTZUD/or3COASpNUqlQYzUST2Ah9&#13;&#10;fI1n2myrt+3kI+ZUPzGelTZlSfpLz5yZVqhgiHm/938q5NKqnOaoXXQe8leIfmpP3oLh5yrhbyfe&#13;&#10;I9pCAmGuPjCrT5p97tKYGt1FwIPpX343ti6+Eetvvxlx47UYDLdjBrWjRZYUtrdpS0mY+oaALG1E&#13;&#10;V47C+U79HqkdhHhgNgnc4QSt1XWEwM070d85wsoS+yfIR1tWdPWGjomVQKhyjJAkeiNWNayKJEFG&#13;&#10;+2Hu4E++rFBx9TiqTmzkHi6i3jbLqU7QQck3y+FWTDSoCOBorLqU6OnGn4Ijt1tiTQizr4ikUIwp&#13;&#10;rbapW7mElSg1pnxl3g//JakEKEAd/j9e+Ee4r00P6dhqKiqNnva2dztUQOkuvgcDSyoeTyo1KTHZ&#13;&#10;Devh3m7n0c7IcTPBtvfBLNJdfA8GOg0NmsquBD7o+fNx0KyNjGqUfbypnf0PPj5W9T9QuWzV0rbl&#13;&#10;dQDk49X+ByrX1V8I6drfZPEB6L8PkzYaop4EQzaMLbOAfV+ipmUHVEX2mCne2/bs7pC9Bzs7m54N&#13;&#10;3l27F7sw9Vvc/ry7xpn+CA7bCBM7CBJ77GuY2ePMfuKNmDkGgBZJRagezJ/GH91MvYfQoNN+JlBZ&#13;&#10;meSehh77GPoLh3xk69xOL45u9mLr6uVY4zjPuLHKjPd19O3vxGxvms25CAqoLulYoBH68h4EYSZ7&#13;&#10;2qXban8P7/jUt/DSFhrgRjPQDPgD9P1ReQ+0bzr1LOO/PwZiULL2GQJzWCaN9JZw6KN0QWBvxD6U&#13;&#10;7ZuxgZrY+qVX496lt2L95tWY3Vxl4zNHrJKeVIl6CA0SF8SMe6LK+w8SjUNx6WRnTJbyaUvCFkLp&#13;&#10;KjQzyd6VCfa6TMdh8iN/JIeeBAUvaxEBP5VY/xOSVJ2SFJVEd9vsleFOCMqnS+b2Fh7hRnJymoYe&#13;&#10;JIRSnswyn8VBGvtN9/1rKCQbTYgyytxqIKtwgSIb01DFX+K17V0wXQEKyovvwcAC1eH/44d/ie5u&#13;&#10;3hQaGnrYZ8mZDOCgoCSCfcG/0WGiM0Rbum1H6fIXNj4w/hvUlc+D2gS/Ovg6uNWBO/xXCu/oz3Me&#13;&#10;LdpIUur6n/Dwgfsf6HoPChOR7/u87/ofzLv2CujiriGrARNSUp/icL0hOu6olezxGzHbPGT/wO6d&#13;&#10;W9wSjJCwtcUpqawEIDRswFTubrH5lb0MzCuDNwQOpQlSmBNm3puf1V8QHCqjShajPba+MqMsZm9y&#13;&#10;eorTexAcJqbBJTPlcKlzS0fjLCsRI/TpryM8rK7cizffvRznZk7HMYSF+cXDHAEKY8lss9lF9ldI&#13;&#10;jclHfZrZkagyNrWN5AebylN7O9wDsKtVqknI+7r9Ka9L7MpUZnl/LVSbdq3kVs3KqIeNyPLwbDyQ&#13;&#10;UjXb3oIpvx2r716M2++8zt0aV61qtgTMQLufpaqGyhGEQlzaWI3sFJWqJBlc+ClflyqD2WxN8gih&#13;&#10;6xsIfxsrMU0+09qQr7scpKckw8ZoRywMhVcJoI8RMLoJJLgscJsVrt27t2P7xo1YWSatR6a5THCe&#13;&#10;xScJnzphS8VSuWhX00Am3bZn2eRfMKEy7jPpcV+3P/UT/oWvgq59NfhNjq7+ok2Zrv1/n9//VFUS&#13;&#10;Xg92KBNrCaidEpgKNiZIwRwwCiymRlXMGtc9QK52RxgHZswu/4JsEFORKCsjh1ClbmAjP1uETAf4&#13;&#10;G9EEZyABHf4bVBg5uDr6G3+IxsgxNfE1LoRFQJv+MrRisLgOvESHxdSoHf3dJ/3P4weXrk0xv7un&#13;&#10;IzalfoSgsPYaKkLXYg2mff36pVhZWY1ZmPM5GHnRwhTCxiQM5IKYyP6a2HBaGKayL3Un9N93tGEW&#13;&#10;Jo4ZZdYW8ohOODud2qMZaG3CHnFp2xCCmJxDCFg4gRoUJyf1lohP3Hntk56NkwuPxc7c29xc/Hbc&#13;&#10;4LjW/qULCDO34viJU3Go/2hMsErRm56H/wSfolEMpSujm7YKyz+HQoWZ/gwm/MM8i3m1ZzKuDSN2&#13;&#10;X9O/iqxK6CfGuzDrrhdOGXVTvdW+Vcdf8FIXs9GqgSQPCW87Fg737rwZ2+88H9uXrkT/xqVYgFGf&#13;&#10;RmA8hDA5QTtrpUGb3WeML685OP1d3DQlRm/dRi3mXc4shDYtazVjB8F0uHkbQZN23DsCDUErEhyI&#13;&#10;Yx04C0JYaUupLfVYqepz14PiDjffiY0b12Pl0jushrwT9xAkjy0dj5njj5OGVk0kNKZI6FUQ/KrA&#13;&#10;kEcIC09ZJFsoo4tshwtLOq5O+o8DE1wVsh8P11+JFS+sJYWEPfhUYDE1qmKOsyixeT0Y9FdK3tW/&#13;&#10;acOHvf0bVSXTeRsbheLbXk13wdPB+wNrXyEwA2pwfTcAtbeYEFuhLWvtrG2vLn8N0TlIe1gUctpG&#13;&#10;/Vs41TIw74q7+m5AO/wbP8ZVgyWw00ZUR/8mlzZKGgTh2fX/A/TSdC4s9/H4JybLm0cZA7bYDHv3&#13;&#10;9ttx5/qVGK6+gi466ka7GzHJBWB9MXmoh+xqRQEzATMqzXatIkj3XKzrkDCd0IQNeIQRrQgw7nBn&#13;&#10;25hAEAq0MqCNrdr42kOYmF9YivklVFdQOfF+BTGAxO1zy/Tckck4zsViQ/YzTM5cRXXmjbh2VSsc&#13;&#10;XC7G6T9Lx0ec7MOqw+ws6Yo686eRUTYZb6JWQWTnl3ONvDXu4WPGWupZ/lcs+WNa1vvv+5P1rOX8&#13;&#10;jf2vqAGpXUSKfpsmaXoEAq0qbXA7tATEzXfeYjVpg+3vCAsIDbk5nnhi5MlMPL3ykiyiEhQen3bX&#13;&#10;d0g456cwF6gw6wgesu0ieGzpJC32wezpNmn20miZoKfVooJzC0SuGu2iNyG7qMet3roRlyjbyuV3&#13;&#10;Y2L1dkxPTcfM9MDvSe4CmVA6yltRMFVoSIfE2iw4T8Po3RgVWB5+KYUS2rLef+2v0pcC8vqN7W9E&#13;&#10;Jm5Us3a1lIobrKt/1/6/A/2z4qDuJ2Li9z5U5jCF26Qr+12l3ho2ftc0a9wxCReYQthyVdguf5Dx&#13;&#10;AfCvj6Dw7wZjdNYKhJqubYaa1cF0+E+sdPRXO3fiI7/QSR1d/3u4xj8xWCOpDGkQgRnfuLcet65e&#13;&#10;i93bFzlpaRQLMJ1LHLs6xcz8gN8EqwjSi58wky76gSmcZA8EKwsjGESNR7pczIe7iswKnO6LEHej&#13;&#10;eW75aYWAXPmbiJnFxZiZR3DgmFXd0SDVFqu+sLoxycVjh44Cx96FARePXV/nPoBVjmq9dwM1JVYW&#13;&#10;SPcQTOM0cXuoq2SJnLHteihPkmxM7f91xl1F0mZijZAPDv1rel4GnCOMuU7ggQqkKV1cVdMpREWT&#13;&#10;yLhPdS6pCbFPAEZ+DVzevn0n1q9cjr0bd9gvwMoSQt2UjjOC2Zda2RDBgUOVWBjQsahKVI/EoDwk&#13;&#10;RDqAtvXCgdpd33X+B2pv2klqa6PNdTbNL3M0L3dEDNg4r9UG05+Soy7QmKjEamfcFTLcXIMmb8St&#13;&#10;S5fi5pUrXAWyEUdnFuL42TOxcPgYd0pMIdyUiwBdAFWRTGVUUKz6/rns9pS3wl2L9On4jwYfDw79&#13;&#10;q+myDTv+s9C0pcck6faztmml+A+D/jVUpKmWplOVzlh7Y7aWO2aW92Bxauesxa4J610Td3RcuA3e&#13;&#10;gq0gXf4FX/8c/vVRFUbBPyD6cGd7VHjhtNprG1TkdvgXZjr66/rfQzv+wMD3yubi6YWFWDy8FIeW&#13;&#10;j3JC0gyXsK1wgA2zwzBwEhRmWCmYhon0jDW3P9cRv4efzt3X/ITeVjbfSbWWqj6kQUkxdmFy94Bn&#13;&#10;7zOKTRzrqtWCuaPRn+OknYl5GNOFGMGcavZ6J7i3gfF/Yg7hYWo+JtjXML38SqxeuRNrnOR067rO&#13;&#10;82FVhDwHXBzXm2GzNIIGHCm9WrrxZmfdvzXi5ShYx0K9GS2l4qIBE8ZYzLXHAkKwpLkvvz+w5lax&#13;&#10;oojgKdWWsNJGLj9l1wqBVwDkp2+1uHnsqm/WlZUhjsjdROXn1o3LcfmyhIarsYCa2hR7TLRapKrv&#13;&#10;sZrEgg/7VHCAp0mtzJAO6C1ygTZMp5cow2ppZKV290oOfpOiGyLoBKdtLoMbrdxG+Lsd/UNc+ofg&#13;&#10;oGN0VR0AUYfikkBdLogQMdy8xn2BVzna9xLHwr6N0IC63NxiHHnkbJx84smYPHYcepkiPgXAUCo3&#13;&#10;m28+tw/+lFvlMw4SrEAZoMQhwJEL/hRUYe/L9qewHf+VbQQqkt+po1G265gaWm1ag5rGrVBd+/+u&#13;&#10;9K81Q/Wyds8p6K49SU4aCad9Wt7jpnu/+DSSBhO3stlbx3d0wDM9XF3+vyX+QZi+I2DT+BdCNbAX&#13;&#10;7Mq3NlGH/47+uv7nDlL6SxnDHvLxZ8SmgyEzy9povHT0WExzw9Zq70pcu/R2bN9DcOBm4KWl+Zji&#13;&#10;SNW+jmYVs63LtzSeg0mrqWiUgfvT7LQ2MfT22KegsT7RnUIFo9KEzuWH0d/lVKTR9ExMTbGqwJsA&#13;&#10;TmAiLptwxQiKBVU+LHBgY8WA1YS5ufmYfvzxmGZPxe67l+LWnRVgETxmFjmN6XQskG5POvEwnVJ5&#13;&#10;UuZ1/NOI6JlolcdlJhRPhYuXRufKdoIyAFeag2/5Egdvh9Tg9PVT6ZfQ1jvz//33P+Ul45r4rXax&#13;&#10;uxYQp8prgYGXKjxic/LOzjYblllhun07rl2/HnOoD52a43I2yr+9zWoEG5rVhAOtaGBx2YUsp+eW&#13;&#10;B4dy8K9wLFhx6Fng5cZIqFBau1IxY3O9fpOmH2Jp8QMYKb/5fFadvIXgs3brZlx++824fPEiG/Hv&#13;&#10;sq/lRJxGaDhx7lxMHNYKFStOamaMiyH6c7541AClKsnBMCqD7B3/YTyBCWPG7ecWKw2RrSGcFYjW&#13;&#10;O/3uH/pXedKI/rK89S3/bHvZOv7nw6N/HVGRnU+YlmnaoLHYe9wcdpZH+laiVGdWP63v7LRKU4NK&#13;&#10;Kx72xil4XI27ybaxOGIT3kqmplLj13zr++Odf6013acgV/X2/KBQh/l41981dD0rJmq713dX/9Jr&#13;&#10;uv7XjT+FFJgH5nQj9Rgm3HuHUCdBdYj54f4JVFe2ZmNtCFO/diW2dNdDfx2mfxvmD7Ye5lyaQVph&#13;&#10;0GyuNs36aFTUYnpi/MXQwWPKPgReQ9KQ2eVtAiaJuI1e+yYn6Rw5eiqm5o9wKzQbnLVhmtUPncWU&#13;&#10;DSS1KAkOWqvQHQ4wsdoLsXMG/rIfa71bzGBvx42bd2Jv6ko8xuzzjAQaFhzEJPiLoXyxaCld/d8s&#13;&#10;o+i/jBR65bhgaBwPwvcn28uFLTVRqdONTciWUwKRDHbPBbKK4Nu25eZPqwqzrNIcP3aUfQQIhHd3&#13;&#10;UV2aZBMzzP02qkS7rAiggsZ5SDDfUjXSfhUJZYlTqS/p467xVUZ5+O4PGk28uuxqQK1WDSRvAL/K&#13;&#10;XR/DZS6CW18nHU5LGrLCwLXTfTbV60LAXv8ueyBuWGi4deFXcefqJVYetjlF61ScOvtEHDv7qZg+&#13;&#10;+ljsIWj2J9gYr8Iob14SPIyZ9Gr4DhXD4QW24z9o/YKjRJ5wVwwW4bBxq23taCw1So3RemesGr/i&#13;&#10;vb5rW3X4//jhX2PDmGiwM8bi3k806Sp+lSreQz7EK9RX3wlCvOLhFHhkHuMESjR7dPl/APyrxYQ0&#13;&#10;I45uW5pGy/waAsqES0Fwh/+O/rKHdf2PLvOQjz/i/XZAgo60nO5rthmGDBZx+thTsbSHehBc+N71&#13;&#10;rVjdYgaaE5dmYRy1/XkaZk8bUkcwhiOWBbSvQZ+JHhsUtAowYuZf+izaAG3mkkCp2m/rgd8WKxIb&#13;&#10;CA+zSydiYnYR5pE9Clzitmv2NPXorbkvUmUmWSyhVwxYqZhGt/0IKk67vbm4wdGcmwgRmzoJitlw&#13;&#10;qe0ontVmsEvkQHZpGRVSTokQEnqAxN0Gadvvz++PRnXq4WqoPipxqZdeCiqV2Pd5VgD+PoGKOH02&#13;&#10;o8/3uGhv4nTMzMzG1vJ87K1wwhWb4nsb9xAiVmNncxOhgsvXWKHYZiP1zkjChJJRm5AWaU4I72B6&#13;&#10;gg/NpJh/jljqIWjI34duqTgQmlajehvcLs5GbP1ESX3oYQQt9XQaFxvwt7evxtrdC3H9nQtx98qF&#13;&#10;GLIycRjBcgmB4djpx2Lm6PkYzpz3nQ6izUY6IA/hod12hc2ow70gMMJBQhlNPB689hf+Xfr99c8K&#13;&#10;Njjo6p8IqXhIV9f+Hwb9W3Ao9Meryo4abXC6v7X8BEGr1M5aBymDNvDj1NIm6Ax0PB41/kHILv8W&#13;&#10;rht8tvyESUkFukQHOy8bgTIqe0CU3W6H6CHITMx45+F3E962tPLKKI6bLZ6xuvbv6L/ST9f/6Usg&#13;&#10;w12l6S/t/iS7sHX/9D/NAuoYSxVLs8tSL5Lq0OjE8TjKEa3zrDKsbLwby/cuISBwEg4rDhIyJmH+&#13;&#10;Vdc91It2N1i30D0AWk2YRGBQmmLZxbFTVTP8RoP8EQHgJqU+MqVLu2a4BRohQHHey8C1xh8Yz8os&#13;&#10;6fSlmSPc8zCxyJ6Mw7G9xzoJM9Kzhw6zCjKlnKlTCirKVtiuBgUqrBJqlCUhag49/Ja9bVr5Z5MR&#13;&#10;2PKTy3XNOH84+q+FqTjLGpqhT5RriwDCWClXvowItQDIh1FHuUDfjonZmJ/kaFTaYnR0DrWkk9wK&#13;&#10;ruN4ufl7+Q4X/C3H7r3JWF9Zjk32GOysw9yzf0WrCJMsAamNtfHcpxoJnagISWijUfgGsYJBOViU&#13;&#10;aoQ30Zsub9tCLWqWVQcyp0QIABRF2kWrHLl67cKbcenS5ZgC5hh7bk6de4x9DefZE8FN0dCdLhgE&#13;&#10;XJl9RPhX7i5Bl/9HQv8d/u83+jsgONShOvtJDlfZYdRvZcYuBlR15Oo3DjDc/keFa6Az3thZwCtc&#13;&#10;JtrlL3zvR6yW8oWX1N/Tu7QJg7DtCnyPqXhVYKZn29hZYlS4BMvg/fmPXV37d/S/n17eQ3aNR4Ub&#13;&#10;E1xHf/TEMTr+YP3PqoxitWH6tYV1pIu+MP0hR6POH43JU7MxB/O3OHMl1m6/FHdW3+VYzWGsckHc&#13;&#10;FAWeRP1oMM1mWrjDAQJAHyZ+dwfGzgKEhAn02jVq8W0YohqzxYrEjn4ctdqXitLCMY7lXKDys2i1&#13;&#10;MI8NUyvGP5VOqs4690Nwc7BVcHpc+MXxmyMY1slBLw4tcLO1BJ+pOQQeTmRi1ULpaGHDcoHexB6P&#13;&#10;U3KgssOf8c0AqjHVz48A/7VkzvoD5099vTKjUottlxt76/urk6lslCaGoHxIoNDsv+KAJ51qpL3k&#13;&#10;k33U00ZHnZTUziZmz0ZvkRu/uQl8tHkzplkh0AVssYEqEfsUlm/fjJW7NxECoYEhKxQ6kpfGnuGu&#13;&#10;BpKLCXSTpouAqHWfPZDdRzKY3KN9dNu3Vog2bqGiRrkRBnZxL9+4yVG7r8XN25dJYSMWDx2Nw6cf&#13;&#10;icUzn4iJY5+kkKi6TSzEBkIPZOKV9FrNg/Xf3+Akt89040+S2pjgbBs7C7YqnnBCPxm8rye10Lyf&#13;&#10;/loB+zCfjpruOMMuf1A8RscDh/9GcKh1aJNJ2j3kQhcVgjraqlANZO0Ypf5t2AYlsmQcvZ2eR7cE&#13;&#10;qKm3U0t7l39iOTGkWTqdnqFPrfCvAbX2cuPLOBXsfpO41DPT6fAPHjr6a4gkqSJ7aPVMmun6X7v/&#13;&#10;GTdGVvalB238E1OnYTiZOxgyKqQPmI7w7HFPwuT8sYiT51l9OBLTs5ynf30j7t5diS1OW5JQMOIE&#13;&#10;HtYNEBSkXiTVnz468oWpg7GXHvwugFphkECgfQ7WVhpMx4BTkvoLbGxmg7Tvb0DwEF8rI5S6LIrF&#13;&#10;VLqpjnSE+yF3RHi2nHgUkTslyBfu180gSOB8zGcSbEmtcdid7aQcVH+5iP1A9X+KTqltXHHZVW/e&#13;&#10;clcjp1ZrvPqjWvKnfQqqtlYc+Gn1YQKmXntMhHVvTtfdCHOHuBSQfQjbizHY3eZELS5iK7eETxy5&#13;&#10;HgMuCBwR3mclYriVNztPba/gp03yqKlJ/Yj0dPOzvlNqf61AKM4eqm9DbpIeckv57vYolrkY7vLF&#13;&#10;S3FXd4js7cShw4fi+JFzcfjk6ZhCgOhNo86G0X0eEkQnpSL3fvWvfoauj6SM6tKb4pRnhj147d+q&#13;&#10;k62qkTCSNXP1mkcLtvh19RciEmd6d+0PjfwO4x8jRxJZQ34NzVVLJc0GovbCA2SbHbsh0BrdhItD&#13;&#10;Iwn/ZnoNlJBd/omoio3SHGCtIvAA/u3tz4Hxr495wsqvGiEaezvRDv8d/YksJHSaLipxJKFU15hu&#13;&#10;KgEdoD+RWAHe/9nq+v8YHyCoos9dEsd90v+8JwGWTheBwYFnuSie2HwbVH8mlo7F0ux8zE5yxn9v&#13;&#10;NdZ3LrJhmg2u6KZrpkL3QOzAEe5p9lknNMHaiSeVgKAjODUm6eQmtjRQ7aSfASfizC2yuZUz+ZEc&#13;&#10;yJC5Y8KEJj0U34QFnoRHT4ioSEOptqicMP0jpAYRr3RhtGIilU1lhlPwSkvJ1DTlcLLyKYEjCR3A&#13;&#10;jD+aGZBwJbIdJQLQGdZA1ERJsoYpwQ+T/lUWKlhNKYrzV5BN5m+r8ArK6rGtoj0LV2o7CYisBPHw&#13;&#10;T+pmSruHYNdj87pkidEUKwVsZBbDP9qhvRAKZri07/DxM6ivbXG0KupMHI+7gQDRX7nFJW8brFJw&#13;&#10;B8MOwmWhh6HVloZoMLEnghObdBHc3r07TmuVFYtrHLt6hbsahrubsYQweerMWTZtn+eOD45cnT2c&#13;&#10;5aOt+pRVR8NqVSlphOK26+8K6/Fh4l/pf5Tt3+Xf4f/+oj+GiVqgMlA2nbKGtDukCHhs9i+1jAdR&#13;&#10;p1STBdwDHO70z3xKboRWwOLT5W8Ej/FzAP8VXUBJbSmNPHMNIgdQO0tYh/+O/uibkIhpqnTaMX1V&#13;&#10;gio+xTkOP0B/DVVBcWMgE9y+lKqDkA7/9w/+pW4k7aRNlgl0LKY2LkvtaMRMsBjMXswRfjy2Jjdj&#13;&#10;8vTnuGhtLnZWuDNBDDw3RU8ORrGzejM2YRQHzBTPcXzRFKpLvq0eblV/Ehb0G4phZYlA9pm5BZjP&#13;&#10;YzE5CyM6OQMUm6NNGwgAWMT/Sw1KnhPo3fgSM9HX4DhqL3k6kFYitN9C8XJ/lyqgMisB7WZQBIQb&#13;&#10;+YjgbeSb+zMkh/RbM9cJUeEUF3txFhd+9wf9C0kumvh8FQ4jNyi2UR+zoX2r+pnc3qxOG6MTJvGL&#13;&#10;+gPHiVl55wMrAhIg5B/cj4BVYmB/hAoYqkjoobGydIio+NHGAy7mEzZGCAoDVI1meO9xP8PEGitS&#13;&#10;q2yuXuXUKzY3r2zfjrXt5dgBZoCgMUXGk+xv2Hzn1ZheYFM2jbfGpX4Dbi4fHD0Zh0+xp+H0o6w0&#13;&#10;PGE1th77MLiK0G3ovRVFaCg1dHn16MYfIaGio9AHTtNu4y+3+kP1T8oe03cFLD7FOQ6/P+i/lrLW&#13;&#10;Vu+u/YWEipE/bPvztYCgoJLUlzSJuSTjC1RqyZKU/KxU5SAcduMo/jWGPfQxKh75aj+z0l3+vwX+&#13;&#10;9aXQr7wSx/okYBP+MftIqMN/R3/Z5coYk47iZXrp+t9v0f/Uv8o4lwjFYbc6pDtfwbNQq7D7cPyj&#13;&#10;wcUC6lQc/TQ7PfRMdOqla/PyJHse1u5sMit8NV5740JMLb8bR+YGqJNwvwOx+6gqTWjfgZhKaqqV&#13;&#10;Bv3U2cTca4ZbTKhGo0nui5iaZVPu/DxOhADhRPkWTCma4o1ZFOFNXvgpPcrj1Q7NiGt2XH9IP7pB&#13;&#10;2TcPOwHFoQ2AH9O2/MgFP5nkudM+hjFI5uUSlXCnpVgVkrSw+5nWEqQ8FARc8a8x7PH7aH/SLTmr&#13;&#10;Okl/ZvJVPjz0X/IvVVUAJsPsx8x9qRne+Z2XKpGu0pCQJs0mrurDR+2nqOC5CBmaoOqxgqBjdnU4&#13;&#10;R3+CFaNZTtNio3tvZiLmlpZievsYqkjHvQq0sH6dzdDXuTdiJyaurbA6scE+mJ1YvsMKFgLECh1o&#13;&#10;neNgB9DFmbOPxKknnoo5Nrr39kiXPLTJ2nf6saIloVJUNEBgVcsT+uD3P9WBXzVuUxppTP+qIxAG&#13;&#10;qpCueVd/kPbAj7+qQ2183g9i+1twqINNe8ht1WtfJZOWC4mblvGpWPC7Rf4N8SfRO819PT9z6fIv&#13;&#10;eGgQ2cb+GL3y9dCJwqqWmNWB/MHwAO9Ah6sFbDr8F+R19NdQUdf/QEWLHtRtyvj1UIx/TNJL330S&#13;&#10;PSIzizi0o4Drwdi7oNn/ESpIw1hhRvi119+OX/zwV/GLX74epzhv//wZVJgO6X4HsXDsj+CoTh3T&#13;&#10;uQuDx0iEHV9wKUbPXjz6rGboRKYpNjJPcqGbN/dav14KSPlTbMURa6s3rKlXHzR8iZWVH5nyE/Mo&#13;&#10;e7afhr0qDtQhT+XIkhDk8U+wMiVtR8346U/IA9D+Yi5kXFTqb+FLdZUHP9fOgRLXvMbiNlDd7A3+&#13;&#10;SrBQVFISpvmigFThVepA+p7oBgepOe3JjtCWQiCCA386hWuEituQtwWKiTmaQxumOWp1jxO4kEKn&#13;&#10;to/H7PZJbiHnsN3pS7F5/Vqs37oTu3dvs1qheyPYbL+5heDAahTCwmDmBL8lwmZZpSD93UFMSTCk&#13;&#10;bH1WuaZGO9CrKjKLj1alShu7GWsFS5WEE6CyrjWs1d62ttyKZmDhqVjwa5u2r+1d/onjDv9JPJVA&#13;&#10;/H446M+CQ3aS7ExNlwIJjb0SSKs3ZQfCw2EJqee+7kcHk1u/anP/f98OOk6jpl3jZGT7KgObCvOw&#13;&#10;5V+x4MFO31J9VRm4hWrhSx/jClM/sB3+O/qrfanrf+oNTQ/JwcTPxFDFk0Aauy3749ilh8MSUs99&#13;&#10;qd+P4x+F1C3Pk9L1hyHrsddBrOIupybFBEelopO+hu76y2+9Ed99/qfx0+//PK5fuxZPP7oYjz12&#13;&#10;ksOMzrCBdtPHb+qm4SG/XR3XiXAggaLPbGgryQAAQABJREFU5mlYTd/9IOUYH+U6QMjgSNU++xtG&#13;&#10;zHyLMdVP+CI77DJieLOfTmpw021z+LF7wjASHCQ7mMHF30IGcL4vQEsmSqw0UTLRgsRTXDFwmQf5&#13;&#10;AaP2V2gBxyaTCTTJENjYbdkPbZceDktIPTN1W7Cmv/yq7V/b/zQDrbhOKLPJCni6UqlLXFA+aVer&#13;&#10;mskXo22jGo+L6/LgxX52m8SITp+SyQ3tUvrSxmTvW0HKRFsNFzmRp9pKwJPe9sKFbzD6ul18JKFy&#13;&#10;4TCCxQlwzN0frCAMuBtiguNdJzmlaWqXtNe24vb1exzzSusevxlTJ4dxbhoVtoml2CG+9kkM1GI0&#13;&#10;+FQPVadgb4Q2zEiVLXT3SJbDhXFF/Chlb/Xu3yP+G+nCuXf5m2z06PAPMTx89GfBIaudA4EZ0to5&#13;&#10;PCjhn0Hup0koopgKpPd74x6ES9zWuYDMMWEK7b1PGt74pgJ1+VdUSUZo8G27m4IPBl8VzR41nyij&#13;&#10;2IGKUGi7w39+Vjr6a3eqxEZ2sq7/u7uUPgNmPm7jD/UR26d/HXkj1lyM4ECbY/lbWVtFNen1+O9/&#13;&#10;87fxsx/8MO5cuRaHjxyKL3zhC/GlZ/8ozp2BKbyoM/7XEBhIBBWSKYQF7WeQSpAZcpg/znA1c6kR&#13;&#10;SDcWT7Lpugecx3Qx+jK1G/LWyCS30G07wRYK+HBIXUVhWs3QmFdnuxUlVz+wKEl/ZGwpbkV0VAfp&#13;&#10;8rIHuv9Td9cnkSSUUOfyMP7TKbHKgcAlBgpqVH/5GU+EkICEEa0OGbKgzipKJKuboC1usLSzAxBi&#13;&#10;psUQxdHOEcXhfj6/e1J1A37IRmruGkcA0LWBrERwh4PUlHa3WX2wgMcN4NDYhQuXOFVpJV7f+m5c&#13;&#10;HS7Et7757ThxkjvMOWY31eay5FoB8V0RpOtdGvJW/auxlYfq0PKWu+2RVX7A2191PlAvkK+KdvXv&#13;&#10;2r9N7u+hk983/VtwMO1pRN7X80SPDRsq6kzT7pzFa0zLtr0vnAab9+jtlQHsQcl/XM9Scb8YHoU6&#13;&#10;2TUwCoeqrDz9r8E6nRpccyQ2sCLwnwOu4D1I4pWhEgMULwd7Dxg89DHVySi602iS9xTnmHsaDX8N&#13;&#10;zrtbbHrUB0DpOSXhXWVUPspR8ZWX0s1ZKiYf7e9il1hA86E2tOE97aeKWEfZnxPXK8ta608GrmzJ&#13;&#10;uCmA0ieoqb9qJg/7FtyVuBmST9JKiJZnidrySRj7t6APwKluDzr9uc4H6iU/17qrf8WE0ZRElVY9&#13;&#10;H9b2TzWT7Be+76DiYiqZwSHTyPD1VgW5eftOvPLy6/H8D74fP3nxl7G1vhOPf+Kp+KMvfiH++Lk/&#13;&#10;iXNPnY/ZaW6AZpWhNzrDEf/XYo2z+be2t+Lk8FYcQlVlxPgDELPPYvMGsTk4wmlKR6J36CRHbHLU&#13;&#10;q/SLOFXJPCr9v56Wo02wUp0SGZtBlA0BRGcq6SOl9tOoo+FFRm+PQnWM0GQ0aXhWOhvbcEpRUdrt&#13;&#10;nyOrEkm8OEnHLYmXmMokIaqH4rTsxWqYTGQMcACunX+TyAfNX2m58plhk3RBRuJSACpJAjbCQUZJ&#13;&#10;/LkQeBAv06CtdEs30exD2+gv74gGotRfKU6UOKKnvtuNNSNWBLhpIXGkm8N7qCoRf2q0zClc78TK&#13;&#10;lStx693L3AzNXRC05dy5zyIcnIgjqztxevqN+Om1/xEXXrscdyZ+HHs7k/HVr387Hj13LmZmZ3yM&#13;&#10;q/bQSD2JJFFf4rvGpm5V+WBTqdYjPnoEEa7SypKv+vyd8F8T0ftAuvL60NtfmVTT5V8x0bw7/Ivu&#13;&#10;hQ5jIvFygE5+3/RvwcE5Zc6Z6cH8cbeDE0jPBByX8X0G2gJsmApItPHsTwWogU2yDrDvfZK/aps1&#13;&#10;LmW2Cwbco4kqxT+jmrCgd/XWSOeNfkTLGTcgtLSrZXT0iRtYzwAqE+Iy0OZReenMzYSE8ZWwbi/L&#13;&#10;ub75lUzYpohOKLqiOtuctXgLBiqikKcyMabrI2mBwmUjf52Y4T9prkr2ABC3NZ7JXx8KfbSV4Yhy&#13;&#10;6eOS5eTTUJpKYoUcjgqk4mcqdsjp/AtY8Uy/B7H9xxWotqxtQQeeB+pfwRxSH7yFS5CWdFOAKlLl&#13;&#10;bCHRaeNuB5cYDWCXf8VIh3+RjsYPj0MMFO6zeImfasYZjS2MP9zKhp+OVe3F8vJavPzSm/HDF34S&#13;&#10;Lz7/j3H75r148tGz8czTX4xnnnkmzn/2k7FwbIl9q9sxcZLTlHrHYmvmWqzevsam13txZGsN9aft&#13;&#10;olbEOEKGQ8akHXTg+4fQYZ8/jnSCPjzEPdSpSYX+xe+L3i1PYPGYpEqU8YhpkX39Qc6xMeC4H2lS&#13;&#10;g8DsK+NeIXi7ePgNUM2/SavdwTJZB1X4dnATJ3PLNAt0K+oYDFvN357/mvwLP7wv0ZJ/BjkH+7Td&#13;&#10;FX5f/ni6/vouoa4m4yNaNSEl4/KltdZfqz36jOjTNJk27LqvQcIC8XsIkzrCVd+OzVuxd+NC3Hvj&#13;&#10;lbh5Rxf2carW4SO+1G3mscfixO5UfHruqfj15ZV4+c3L8cZb7/ji6VldDgjdPHruEe4Q0Q3jKgOr&#13;&#10;WXvsbXAm2liftO2JMNEIDWM1LhWMkohBUiHrhnilIOOk/MDh+nXjb/f9qQQhAmnZRUrF6VeSGZ4H&#13;&#10;TQKOYz4835+x4CCcuEO1cKjOKISOMbMfcxZj0itReKAzpqfTrdxlhRDR1uAmUTycZM3vQcjftcgq&#13;&#10;6ul6qfzUxfsPsGuQc1ixy5U6qwJKWFV8hL6x1gD6WjvW4CcXH0M1gVBhWB2d6GjAMguzJ6YeRmB6&#13;&#10;di7m5uaYrWHA1cyRIxEHIwZfA64G36EEC/ykVDC0NJAF0ExR5lHDSxmI5A1zki4wOs6vFsUz+PjJ&#13;&#10;naa0bq2Tp8IIMQAP1YNH5j9Op8YW3APX/qoMRlVUjbJ29qqe5W0kNBCCyzgFVq+u/l37Q0/NN8wd&#13;&#10;XR4tGmlb3VnSo6E/LHsIA0ONCywl6qjVTIDNrppBYLJCM7mi1OCIzT7jwerqerzGSsM//P134sUf&#13;&#10;vxhXL1+KU6dOITQ8HV/96p+yt+Fc3sHA0kSfk3CmuY+BO4eZqNCKAWf0byIwbOqEHmahZwaxrQpo&#13;&#10;DKJ88hvML3IMK0ID8MMttObRhdf4pAVI140yqz+MV0JLhTXTobSKM2vaer5f/dvAiZSu/xkPeggV&#13;&#10;wnTiW+hThzN65QDEfvYApk1/hEksMwOvaAgNu7rngUvfJvj+eHEA+trDb/PWzbj3zsW4evUGbTwX&#13;&#10;h46ciNNnz3K527mYPnqMA3/n4nMTR2LvfxvF/P98Pn7685fj9Vdfj78b/B1CLKpvU9PQ3BmXdI8y&#13;&#10;6L6OSfbJqKQqn2hbRTQNQ1MSNnTsrEdU4EX/OpzXNUtAVYYYGUdeTstv+RZT6v879T+XbJyencq6&#13;&#10;y99I2Ud/QktBVQnsxn8Q8iDQXwoOJuxsxdqQ9hrXYNzEFVYtXYEba8ujHW7vDGtZsy/Jo6aJPaGK&#13;&#10;132Wv8tWy6r6NcZDGIXXR7rUQVNoro0GuaxVDnTjumks2YZ519kkox5LsWLK8dNHVYvAfT7y2uCG&#13;&#10;A1yxhMzALGFkoHO5+W3voDZAvHU2K25wkc7GcCa2OFtdg61WCarZ1QkVJKO09zgRw7NCUnnaUWYk&#13;&#10;tYe6gsqLs0qSUl/aLhNQ2xy5uKuykeAhEtLsk6skj2LdZyv+pdoJW9pSUau/x1J5CL6k6fDqdZ+1&#13;&#10;P8Ual1X2WtjG2vJoh9s7w1rWB47+VaWmrdr1w96qnULSpGcJbEEU/679QZNw8TvSf52Flb6/Jgn0&#13;&#10;r2TltjG+6b/m1FlhAED7DkacxXmbIzJff+2N+Lvv/n288OIP4hoboaVO8tXnnos/fe4r8elPfyrm&#13;&#10;FuZjwAqlJjZGbKzuzRyCuZuLxakZNkOjdtSfQSnpQmyvMPbA4N3VSoYueQNONwD3Dx2PidklOD4x&#13;&#10;dwgO9GsxmiqnitRUXwygC6x6YE9HApaQBlhwTXi1tjza4fbOsJa16398X6T+o++CkG1VWeGtIhY/&#13;&#10;WhI33wp3VtrOH5I1mPeNmOBI1f4EpynxQdAm+731uxzheyduvPtW3LjCPhhOR1o8fDyOnngsjp95&#13;&#10;IgbcDN1nU8SIDc5HTh6LL315EZhp9k9Mx09++iNO7/oFAsAk+2048WvwbBw5fDhmZqYQGvgQFSJR&#13;&#10;/tqIryJKgPCEGGXLb6y+UdpngeAgAvM3uFana/+mZRMVHf3Xgae+wUtBTZJbMwBVAHeFMVAFriTW&#13;&#10;xBamMTXc73S0rA80/pNPrBXM6vKsHbF6AFBxdxDW/jXQUQvCxn7VVt9K1faaVn3X7O73/FX4ajSQ&#13;&#10;1qUF+TUVq4x7DmYHZzgqmKB2YcwzXKsLDHwkmdcZ5Ykinvkh4aGYfd5ahRCSe5ylPjkYcAAJqwfE&#13;&#10;80wjszNebVBB9F8+CCJiFVUPfwRIwh9vgPpkmKpIThUQ8gFOS9MysBl87tNoY6KNKiDjivjRcjcB&#13;&#10;9quh9d2ElqRUtv2moz/Rw9hgr8hrewvA/jWwupsAWZqoLaj0q2nVt6EzRpd/GynYK/La3g1ya2AL&#13;&#10;2U2EcdQW1O8V/xoTfIdCKY9nYOnQ7qrq//YXS4UNLlHjg8aCO3fvxEsvvcSehh/Eiy+8gPtunOUG&#13;&#10;3y99+en4+tefi09+8sk4BPPmVQsmJjwZQRLekIwa0tTiUq6OcsnbcO8RmL7l2N7YjvVtNsWy8DnN&#13;&#10;zPHCoSPY0VOHIVSvDuKpfBr3VD6js77lp7K6xGmzU74VeW3vBrQGtqOO/aqtvptoNa36zsycyMNB&#13;&#10;/8IrP9dfD1tcf4lwwlcafR/0XcGlbx33LOinvTH6lvTY87LFhueVG5fi6kX2LNy8xobo3Thy9Hic&#13;&#10;OP1oHDl1msvdlhAipX7EhBjfk97UVCwdPRqfZ9P9DsKouKgXf/STeOP119lIj0DDStbnPve5ePTR&#13;&#10;R2JpadG0p9UIC50SHDC+L4TiaM+FBAiZETC6bdpltc+YdLr2B81tnFRHfZcwYezhoP9S4a7+Tcun&#13;&#10;5V9ufwQHdTrIpCAvO9d+TNoPr/d0PHLJcacF31irZVyIHIrSv4Y+2PmDOxDXEyNfBq7aMz1jpsG3&#13;&#10;CBUK1iBrXAtveAifjMBsTFQYGGEGSG8LCvLT55W3hAJtZNbgKrwNWXlQbN3W2hsQh1mcHomI4R/6&#13;&#10;jG1mFQus8ldZFDPxr0FaKxq82tN+QMiQi4UGuUhKLsNOkpf8SNZv23G7/V1mwWKahq2WzDmDaqwW&#13;&#10;GKl19Nf1P5G/TFJIpZ2WH15j6hnbH+7xJ/ufphk8PoAu7YVK7HloZ7KBsQLEabwRg6W+P4LpW+VU&#13;&#10;pNdffy1+9KMfxg+efz4uXroUZx95JJ7+8jPxzW9+Mz73+c/H4UVukRY8CfasIollT3rmDAysZvTZ&#13;&#10;YD2JYHBkivP3d59ARWk1tq5x8RfHbe7GdExPzsfi0nFmkLmJmDKK0aOAFKGczuPmVeHG9K8hR5Mm&#13;&#10;ORIJIEct0UfX/sJGmoqL34X+lYaHeOM/8azRWibT1zPH/RH7FwIBwUb7IvTtURj3LAx1K/Ttq3Hn&#13;&#10;0rtx8/JFVsJ3Yn7xMPT0aBw9w4b6paMIDdwE3RdN0rbspfB3BFo4c/YMdDHtOx3usc/mVWjyl7/6&#13;&#10;JZfHbXCnwxYrYwigM09YmICULRRoxcHlE1FYhqAkTJhV4cErEllSl7/2iEJJDql4dP1a9Jf1HocK&#13;&#10;OPMqb8ce238X/GdS3fev+/6Px78Hhf7oybXQpch+pb0StjseXuqntcvUrlXfCft+zzZEq+uSXu10&#13;&#10;+9K9b/OvQ6qG2oIz46TUj0qo6NXInpD6CGZd9c4PI24AxNJPMZDOaNCrsRUgIYGPsz7Q+ttjkNY8&#13;&#10;zUgDJiPukE2I29It5hQTNEpjOMVxd+gNb0/txdZgLzbZqDal4/A0S8TfDgO0kY1duyh0kolOzmD4&#13;&#10;tirUlIJVMEHzfdAArDaRQIPLS9GzxHF7kX/FhIMFglHYQZNe7YAD7U8EC0qOqNTI36+0Z3rKjTTw&#13;&#10;2kcnGaiQf8G0IQ7kT5DS3pdulz9I6fAvykjzYNBfo5ZUS00flg66Zn6HdO4JmLYpTTDQ1zc2VuON&#13;&#10;116L733vOwgNL8SFt16LI8ePe6Xhm9/4Rjz99J+gIjIDrCYcKi1wDwMXduUNzmIcc9Doc4xr9Lnc&#13;&#10;7dTnUbuc5tIvbXS9gyDBgDJ5Mo4usRIx4FZg9Np1Fr9Ss2CARWOGset34nlMejmrXCD02t9PSz1r&#13;&#10;KxXn+7zaEF3/r60pfGr1eFj20GkqyqOh8ZxtobbXBWzCYE8rTlz4p69Wj7sVemyKHiFIjJavxtYt&#13;&#10;NslfuRTrl9+JYNVq9uijcezMp+P4o0/E9OHT3OHBipMEhpinzREcERyGQ2iJhAeoIZ195AwrU4dj&#13;&#10;eW0FmBEqS/8UL774AjREPqjILR2eizOn2PNQVhoAAowvo8tKItTD31O+o0q0DeZMHEGPrv2zlUEF&#13;&#10;Fn/PwUn3/RNtJGY6/kPdpKES4+X9+C8Eh2rKAOtXq4OpdxdTUGuX+dsSlP6tzKrV72Q0ayr5JgBq&#13;&#10;rX6ZfHH5dZ/mT9kqEqUvnB2uklytNG6sZqRb9a84VPXE/ItOZU/1oxJKxExTA7rSR1zgg+/j7wDZ&#13;&#10;K/sMNKs4YPDdJR0xBWvrW7G5yeU6M9OeYVTmfW781IqF0pOQkB9p5YNKk/x5K1zf9wkGdXLJQpQ6&#13;&#10;qujuS/WNv6vjUmNPR8bhmSyGaoSpYX7/hvZXuH42Ja5f92n7U85KtQ8l/Xf1v6/b3+OOHzQUY4QY&#13;&#10;dAkL6unaK6UZ/1u3rscrr/w6vvN3CA0v/DBu3b4bjz3+ePzpV7+GetLX4zOf+XTMTM8gdLCfir4p&#13;&#10;NSX3YNI170caWi/QLGFOfeDPGNJHF33myJE4ts1G6cFCLK+sxiR7IHRYg/ZBhNVPSFCTJN4crWkL&#13;&#10;pZBDgFK18Ut5aoySKf7YNFR0/S/x8fsYf4Rd4bSNV6FbOJYf81UEFvyr/fkT8y51oBFHf+/B6K9e&#13;&#10;vRS3r16NtXs3oYlRnDh+LBYfeTwOsdowmNcqA18Z2typiNPn6yN69HeOtLbYLC8VpPn56Xj22We9&#13;&#10;f2FhcT5+9OMX4qVfv0RefK2I/w1o8/jpszHHJnsZnTioiTH9+qQjYUE06VWHrFCpmEud+ROvYA9L&#13;&#10;pSQn14QkQPf9qSisGBOW0q9gEIfbsPEfxyiAHf6Nko8n/TWCw/7qQRTtkUlUA70kyciBaUkl6d8K&#13;&#10;rWHl3YRU2tJgZM/qIRrzcJJpO3nCKmU6v484f5dJnzkZlR+7y5cDkEovoxpZMDDMgVoRqKr7yFR9&#13;&#10;Mhn0xLznYKrkysCn5AGUW9Mq3pSoQZePucD72tfAxTozG2uxcHstTt5Zi7Ore3F4cg/7ZkzeuGc1&#13;&#10;o56uBWWGh88271zeHWrgJ6kJNkznzaI4EDJ2qY9qMmSgVyX00dA53W4ql0GMCLXUzmj+1f516AXU&#13;&#10;radsbEqY8CAYgdsIUI4Hsf1LtbMiqketTFapPh1ew8q7q3/BWkVZ1/6FXCpC1H/G/UnY+m3GX3Vo&#13;&#10;7XHweEFcqTLSob1BVBMPYrx2YOiX7y3HS6/8Kl7gnoYXfyyh4VYcP3EivvTMl+Prf/ZcfOpTn0Iv&#13;&#10;/QjjAiKHpAEIVyXUOQsaM3RfjNKzcrsYe5g3rUpIPbI3OI5sMBFzE0djaXo5+vfWEDQmfAzrxDSb&#13;&#10;pHusTEjg0EqFN3EpQY1BOWHx3voTXMZXbC5L04/sHuMu/VuhXf8rCEscNZipKCv9T+xxHZ3b+De8&#13;&#10;6EnhOMyMYxFN6rukvS5bq6uxfutG3L5yI+4hfOo7dYg9L4fYt7CA4DDHqoOERXSU+FRWYZMVJ+ke&#13;&#10;6eQN2l356LPmYuF/FrWl6P1JDKagWVY4fvGLn8fb77wdz3//ezHLCtjnv8AFhOcei8XFRaJTYm2O&#13;&#10;JoFciSA9t7vS07dMefzm+pecRU3EUX0bTLmuSX8OJi3/FwevSmOy2ncctwnr8jd2GswcoL8O/xUh&#13;&#10;Dx795dqxO0XTvNmRPWhTodYHaVxNdZYxvPpNO8xdyR5jmH3O4u2uWiK200vYBLpv8mcQ0LdUNU31&#13;&#10;mlI+eWFUZhm9VS99aOuHvPozlDGIJoQAPCAzA9NDrainmTinT1wtHysN/PY2WQ7eQGcYfc89jj1U&#13;&#10;PKkH7G6gorS6ElNvX4vH7m7Fnd3JOLrdj3M3+GC//m5srC5Hb0EfeZgATjjRrMwkqgaDSVQQWB7u&#13;&#10;c3LFiIFdf1Jz8rI1Jd/VTA7lRKmBVQhslLfP5jXpl3pGR+Nx0Sut9dJbRa+t7bKX+iutagpJpZOA&#13;&#10;B6r9KbXq0q5jrZfe7TBD2aNCl/DqLO+u/lBKQdx93/8PtHG7vB91+2sckeAwSV+v9j1UlGa0Qxmz&#13;&#10;g/3m7ducnvRq/ACh4Yc//B5HZV6LU6fPcOTqM/Gtb38jPveFz3OcMzPEwCstHbsqs6f7YnDvwfQz&#13;&#10;mNhPthy76PXcHaM7KLXXqz9Y5CSlvZidXIne4ibjGmOOzuYfzKZKDG0tPXc1uR5uej/UY8i53S9y&#13;&#10;kHE+dRwtoC7D/YT/Up1afJxUxIUtFcrqjvnQdj3b9XfNatQEEp4/zPpnOdWyrbKq/VUWvEa0v/Nn&#13;&#10;Qmm0q2l96IPv0frdZU5OuhE3r90GZi8WDy3EkROsNnCM7+AYpyfNcG8HXwWvDCAoSFbxVwW77viA&#13;&#10;ECw0WBAlUX1fpqcH3OHwKJvqOaVL94wgHPz6l7/ifpGX/f3a2tZXph9PfeITPhSk0rppUfTHLz+h&#13;&#10;KjigrQ/OPmepajf+0ouMGDV1QQpoS1yl+8Omvy5/0emDh/+844uyp0kqapNQHbRETm3iMnwhOtnb&#13;&#10;ceTKSQ0AmtmNzCHj4U+ndpxxRILu4/w1gJfyNTXJcaxxpiXrkAMlcbC0xi/X2Uu93sdAuL7CWmcV&#13;&#10;Hiw5aK6EnEhmyCzh7spKrN+4Gcvoju6ubUZsceQho+yG3Azgq8ucZIJQsTA/71NM1u7djas/+6fY&#13;&#10;OD4Xu4sDCwuLs/MwBfMxv7AY83Ocqc59D8HGx96cTjsh49IGOeuiWqRHHZBdF3/AxmGyqYw1rtxp&#13;&#10;9tdf7d+uv2EUkQ9RHTTGaWTcUhxAwU8TWfgfh2Q6PIvXOGScv9tLhc9/R8l4wDxo9Pew97+u/v8s&#13;&#10;/auPJEtPt1K/QtDfYw+U+zOkvsHK5JtvvMGehufjxR9+P95590I8wiVbX/vac1ZP+uIf/XFMoYe+&#13;&#10;w6ZW7YuY1OQCCWrxMQ9QUPrZr8SZ7bHauSdVJjrTJCuQXkUozGAPhm/2/2fvvfvtLK4E3To5Kucs&#13;&#10;IaJxwBEccGN6pt09H2Lmo9z+OHf+vPP7zYztdrfttjE2JthEAUISSigfZZ187vOsVbX3PkKAwGAD&#13;&#10;2q909ltv5Vq11qpaVatWTUyUcfjNEFZ0BlawogSPWZhDhWlhuYzJe6ytW5o1y0bDzcN88+nT/2fJ&#13;&#10;/wLGANtu8GnjWwoR9g9/4FawUPl48GzMh7PbcIW7Gs5yEH6OQ/ZrUC1au25dWbd5SxnircUkRIbA&#13;&#10;xbKCYKm8wQKUF8G5Q+WBezedFrG+hbGteOZmF0NNyTMP27dtKU899RT+YDDp/vCHZ9gle7YsLpIn&#13;&#10;eOZ9RTu5F0Kzq46FwmgYQTfyrkiVbN82UFD+z4L8re3CO8J85SMkekeZPv59lvjXh3+gW8U9X18c&#13;&#10;/Auy7UqVdqWV99HNX7QlG9QbYowOcUbc8Mk0vb+dLEkNgcfT3vkFHTcC7USuOXyeync1j2URAUK1&#13;&#10;ZC+h81s7O2Hjb7bRgTzi0DaZX9zHEOshMEtmzOpmxsyZgXp5jtU5maC7CLduIhDcKrdu3Cw3rmLi&#13;&#10;7sKlcvnCuTJz8XIw6WUEB+uwzEAcKkwefly4WTZumMaKyVC5fuNSOfHuXJk7zRkIhRI6aRpziWsY&#13;&#10;yKfZ4p1mO1khYmLTpjK2ZSOrQ1zltGaiDE6wK0H65TFQIvpngGPXtMD6j9AuBg0Hg1FstrtLYZ/J&#13;&#10;xB1sbDWfJNNly21fhgc49DZW63dnJD719cXo/xxWe6p9j+F/v/2Bxl20/dv0P7wDC/mQD7QGaTmQ&#13;&#10;SzbSjOaXXfmR9jwrNaj6hm8m6uNM2qXTc+fPl9dfew2h4bflz3/5C9aUbsaK7Q9/9GT53ncfLwcO&#13;&#10;YLGGhQvzdEcyLLaxqDEYKxrSP2XJr2o5RlyBTzhJ0y1Je+CVfQbeCAnGG8fevzsUxAmRhgoOw4MG&#13;&#10;NTsd2xM2wORCFK5C85yURoYZEOX5HSwlfyI2kfDN594afz59+lMYZN2/8m7zt78cl+xFO9bpAW/h&#13;&#10;r6pZqLkiOAxOl1tlTbk1tK4Mrxsp6zjcvAFBdHizKmniBTtPg1O8ycV+BSfDbKsSRKefyc77Hxyj&#13;&#10;2NUYGzOduxCUhf/E1GRRoJ2f554IhNEXnn+xvMWB/kXi3kAQ/slTPynbdmwvEwopprGegSG0ALqI&#13;&#10;+ouczdswv33qWxpKzCZ2+HUiGyn/IuvM31+fmsvfhv775QPwPvzFus8T/oXgEERWic4BIvqpUUhQ&#13;&#10;SZJKI5igng4BpW82KnN6Xwt78jDt7QD4YpQvZCprCjy21nVArf6VXTkWwoyxZILeZrBjmGWAAAaa&#13;&#10;beeX0dJJ+fKNG2Xp+hUY5K1yE13Rm+wk3Lg0U65dvsKNrtdQObpRZm/cwjrKAgICwgK3RauSMMJS&#13;&#10;zfAoqgAcZBzDRrY7B07kXc2Ro40uLpY5VwYRNAa4rGf2yvWycJYbPeHUI5yRGF2/tkxs21omt2wr&#13;&#10;E3u3lPEt68ooOxMDm6bDNN4KKgUevs6K83JlkYb5G/rXAYP4sbFMXDj0Rtlh8tFEMmVe0e7uj91f&#13;&#10;YdDJmjhGyLz6+Ac0BIWPYOmBXTgjIH/yO38zScWz3vRG7cnDz/cHG0Hf6N1++b0A6oFdQloI5pPf&#13;&#10;+ZtJPl34B7cg+5x884amug8BQWNO+vEHaTxkqp+EZ60uzFwsr3Kp1h/++Ify/AsvlCtXrnAj9Jby&#13;&#10;2De/Wp74/hPl4MEHy1rt6xub//KPUC1RPYV/LoxIwxFYi/aVN/Wmt0UaZZlzUnCmmJOpGumTaXGY&#13;&#10;PfUbsr6Rjz+VW0Zd/favj39/W/4XnRH9J/xzaYiedzvAJ/i/7uhAfn17R8dUGUcFbf2WBS8fLxt3&#13;&#10;7SxTWzaXAQ7CrzBGDXBb9AAqbMgh2a0KBxRVc1UMjg/lCB/xbpDFKXEjsILyXWjbvn17+cZjX4/d&#13;&#10;M9MfOvQ2FsCOhmrUNDvn3/z2Y6g27Y3zD9JK4JYLciKehfGncBBuXhX5zCqeqJ74F0KDvn38+9vi&#13;&#10;X/ZD4FX0Sh/+XxT4h8XNoJugriQdKCl7tENiUmDQVXvV8OYdzW0fSaidGDhI2w7K6i16ZCTJXcJN&#13;&#10;307Y57J862q1e2AT7bJ52X75rGCMVTvOJwwiODiRD60kDx/DxEwdOxfe8Hxztiyw5Tt/9jRW7C6X&#13;&#10;C+fOl5kZJvfoj15HRUnVgRG2YKfZIdjEDZyjnEtwS3bMPwSGifEJ/LBm4k2bCBJBgFH+Spkl79nZ&#13;&#10;2TLHLsbSVXYvsIBxA+HhKqpNs7MIIhdQYzp9ih2ItWXDpX2sGO0o692FWNlaBtauxYQeOwtNhcoJ&#13;&#10;RbSxtp92uqpDqfjaHlatnEEYSwEGQcnBoPMQ9MXvf1oDbG2lfdie/L4X8J8W99v/N+t/JzwK49qk&#13;&#10;V3CQfqQ5+c8gYf6Lib5vSE3LaEssKthHppuD9t889Fb5PXc0/PHZP5TT594re5lkffObXu72eHno&#13;&#10;oYfK2um1JMTqErzKMnxcgc6JXeVV4QvHbogv8kvPxq3vRhWN/1mHGi1SR3wCDddfR+Re25EsNUJo&#13;&#10;Xg2LlJbiQ5jO7it8/UnvPv0F768wSiB3QBRA+mD+C+zsmDjDIojFMXHB/tCfPyfikTd4QGdNMmln&#13;&#10;vSlUX4eHlsoUF7SNaHKVNLGDUHej8MjHuTzIEger8en2sThtOTwxgQ9HlGV9vUFa4eE73/52WTO1&#13;&#10;lnMN/1FefuU17h/hkriRf6dKy8QZLfv27qH2HKhm1z7GJdWWqGdQiYiLIIwRQvA1Zx7iX+yMUFwK&#13;&#10;DZab9YgYiZD42Wif1v70qTWOkAAL8T45/EkZGfbLT0gD0T78A7c+z/gX68gSRhBA/PSSRbp7vXtD&#13;&#10;s6O7v5X2aqO7L3lDEJZeZmbEyEjfyP0LUX4wmQ4wcqC1GZVtdPA9N/7ZrCfuALrAywgJWkRS6cAW&#13;&#10;u3OwdOVSuXbxYpk7dqLMvnuqnEel4LLCAraxx9kRmOYCnQkEhsmN68rU5o1lM9YqBqY5ZMgSjzsG&#13;&#10;A1MIDRPjXMSKCVZ2B6zbIkySfQmnGWXjLGVhpnXhJjsZCCI32dmYvXKtLM1cjxtiZy/OlPmZq9z2&#13;&#10;ebYMXLvKcs67pSA4rN+/swzv3FXGd24pYztYjdTEq/tSiJjeKTG4gv4zlzsNU54rU9K4W9wKC0vs&#13;&#10;cgyod+BKkoNHfbKHo8NX9b9w0yPfwKoD25Yy0/R611xahMihIlPn1Qmsji8L/tmcfvtX927Co0Ll&#13;&#10;duB8gfs/Juogfoc2oK+4y6USQ6o+JvUYV/ofUtUQIeA6plCPvXuM8wx/LH/585/Leawn7cSU5T9w&#13;&#10;R8P3n/heefjhh+AvUywMONlKc5daqUnFIvTFIUTdgpM5Xzyr1gEIaKD23epo1drT3KaX/lSbikQE&#13;&#10;pCnrqDRexkwekCWaQ+MJhlU+Wwts5RrLJ78/IDCjRPmdvM3SVJFEXz3u4fHPy9x4AuJuMQVcAkgB&#13;&#10;F4WIxC/8dNOhy2PrGaPWYH6XD/BO3p8HnhnjAo80rRGZRn5uYASkfZs1COG4oW/c+pwfGYaf48wy&#13;&#10;k/0hxpDxiWkuidvL7dEb4pC/5T///PPlpZdeih19F9JUy9uIKeBR3sPgdOwymDv5qiplswKLavmq&#13;&#10;9SmYUDilWaF7uP/77e/3/yfAfxXaARy/ST/hvv0ntsglbuLkJOz2GB/83c22Dg5ZXE+CL0j51Fim&#13;&#10;JaBkN/m0AS5AU/2Iwqp7rODBcZe5pRXFTLZXeXO72gqqQzevzJSLJ46Xk+++WxYRGgawTDHHOYdB&#13;&#10;Jumb1m4sG7ayu7BjaxllJWccVYKR9dNlnMPPmEkpHDIIhslJaM4kyBGHuODNmboTC08hWBdWa8Zh&#13;&#10;vNPsCrBrMbphY5nirbrTys2FsonDbQunz5dbx98rVxAc5kKIuFLOI1xcunyprDtzvqyZwWb20u7Y&#13;&#10;hRhYx82vMOjof4Dgiqfl1R4NtyOBTDrupSCOkxyfu+n/gGY3YqTr/enjH8C51+nvHmu/zQ3hG0HA&#13;&#10;J26ol+/k//SDDt2VdILk+QTDLly4gMnVQ+VPf3yOW6H/BD3PlF0sBHz3O98u33vi8XLw/oMIDdOx&#13;&#10;Q+nqbEwKSRj8X5Ktk7oKbrOMiZjlN2LWz6eXZHVH5OrfPlsceUXwCAPa0wJ7yycs8uLXt4sg4ajl&#13;&#10;37Pjz2fS/oS03dHtf798DMs+l//a/45/MQQy3gx4zqUiQuyOEd9/udMMItWsI37NLwTMhjzhZwnp&#13;&#10;UYeU9CXtkmf/mPGrljvK2DPEBXFfwxyrOxTeR/Isu2iHD78TOw4W9fWvfb3s3rMLIyHTcWB6qOpB&#13;&#10;hYUwpV4aGCM3xflpee6Sx1kd0kf7b6tbrSJhRP5M4G8JWWi//A4oGtg77z78P3/4l6pKdtHtRBPE&#13;&#10;UgMah5DoandKrM1dvbovA+vTkhq7G7+m5tUZCLqBmfLzVj51zS1dR9dcoQjm2FPvIH5DYUiDDPh5&#13;&#10;SyZCg+cZUB9YvomFJPSOL6AidOLw2xxiPo7VpBuFfYOydtPasnH7trJ9x04uutleRrehM4qwMID9&#13;&#10;ag8uB4PjXoY4bEZdMJxihcibCvgXnyoPpXsJWSImG6MIFAoRsnzSDbLCuI4D1UvsNS9gBWMdOx1X&#13;&#10;EV6uoyZ1gzMVV2fYiUDN4cbNq2XN/LUyiHm8yV1Yy9iyHvUlraSYCStCFNMI2omLllX8F4oOWL+I&#13;&#10;ahgnq2Ptas2sKeF+8apV74lnOM/nrf+tk+3xzVNbkB+3/xpYn7tpf+TZMm4J++2vwBboFTg6K3y+&#13;&#10;7PC3ndL6IosO0pfk7gppUwlsEzJ3DOQNTrSuXb1W3nrzrfLcs38szzzzTDkHTe/YuR31pMfKj37E&#13;&#10;PQ33P1A2rGcXkYUN0cuJYPAIJ4LkLXQJybIIFOxOtiJIjA/g++MkzEl9PvokV6zfEHXHL9JkzpGI&#13;&#10;KO5uBAOhEtJ/xNavRoiTYYS18m1/PBE3ncauvunR+2tgfVrSWkr1ral5Zfl4357ZvUJ/0fQG2B6o&#13;&#10;hrN+A0TBE7CqXr7sLt8uV8W0PCIQV8+IECgbzswhwZzYU9MH3P0xl9iXIpK7DoYzmpBnnBVkPN3J&#13;&#10;WQp3GEZQ37vMeR0thb3xxhvQiDekp9GQ/fv3x65DVtjyVIfy5nRqEGWRrxWsdfTVqYJltude6X8a&#13;&#10;328/nd5wo9//CYGPwP+OqlLE7lCRgExI9nolteGPZwSvDmwgJzADWnB7dyI0bk1WEra/8fQ4P4/l&#13;&#10;Z/Vq+xkpha1+vn2a4MDtNaFnPOAqPc8K6kdL3Oy8cOp4OX3kSDl59Gi5cPLdcgvVpOWtm8rwgf1l&#13;&#10;at/esn3v/rIZO9iT0wgMrCA6IQgTdi6RIIzECM4hRBnqMjN3FyOjfODnCosrMTJIz1VcQfeUax3K&#13;&#10;KJZO4jY4Yg5yzmJsZR4hQitKE2WC7d3x+f2cb9hXbp0+Uy6fPF0uHD/KweyZcvnYqTLL+YuRXdwI&#13;&#10;+sCBMn1wfxlCoCkj82UZk3lw5zio7YpO3gvh2iCMHyCkDisNj/7NOtYeFhzAqwaEZww5iQE2pkXs&#13;&#10;41/CqgckHUgCp3uR/u699nvgmR0+OttLrmIShKCgKVTpRLWMocpjPM90+J3D3Ab9bPnjc8+Wo8eO&#13;&#10;ck/DtvLYN75RfojQ8NWvfQ0zqZPBT1ZgDEMjTM/hGVp4c1JXSREa5h/8xVvrkxQNb48EquqKNI6z&#13;&#10;h17ldH76KGiYqgU3/05GXgDGf2eiAwNxooIP4stIGxONenXzNN/8iszfV36G19/IY3X53TaYDV96&#13;&#10;xKvVUv/045ewTNHr1YlgNQ1eHRjJ4ucLU37teeFhh+RqEG4B4x9NtK34RFNpl7ion73mHR9LfDvu&#13;&#10;pHCZ8fI8xfvBYz4+nnWIfg44iW8UDU4PxeWC5sUOGiq4ChMUgQouAjSOUWhgJwtrU6jwXmXX3N2N&#13;&#10;N954PXbW3HmzHl4OtxNhWWEzrC0xbmp9zPYNgu94U3TDP1uVYThWV9iIt3l1IpAsgk3eGhWx688X&#13;&#10;pv+tfk8jepzZwE6La8NqBF799gOSXnjdY/0/9P/867/+a+B+A0J7NxroBUilkuS7DXtWRYiPHIq6&#13;&#10;NLUKOY1RCUtni9vphM91+daYB6oJwgFwMQnGq+lVRjuAk6YR5aZamZiduVTOHz9e3vrLC+Xwm2+W&#13;&#10;C6gHTTDx3s0KyoGvP1Ye+tZjZf/B+8t6rByNMbh7KNlbMWMV0PMLbrsG86tcinxlgl7i5uRBXWWZ&#13;&#10;rowzV+c0j8gAX1WYXL9JZo7dE/JRJ3WIwTviDrObMcKuBgfexjes5xDadJmSabOKM4NK1WXOR9ya&#13;&#10;uwV/XSxaYC+TmNyzjkxYBrQa1fqLsgM9YNQKEBHm5IAn+j8Alt/dRN3+7+TT8mtR6ztf2f57F//6&#13;&#10;7RcP7pX+d3dhCT7gooCHpKUk71mQ+bgK65kGw65g8OBN+Movf/lLbN7/AROsF8qePbvLT37yk/Lj&#13;&#10;H3O526NfwXrSWngUEzHps/IS6T/+BCr+6pZbpkYdko9YojhX+U5998I/w6XjfPJN+poq37cRdYfZ&#13;&#10;25c1h84MlRS1OPkGLa05+8qA3vJ7AjvONqbUbEh1W/kdZtPlP50ot0ft5Krjy1Y+/Q3co1W229l/&#13;&#10;AFefbGv+4k24Y51s3Cj8Znxj8u2fj9Nwe9Ssmt/74W+sfBwrzMuzOY4ZZi7uZTek2/wMj10FKjKK&#13;&#10;Sq87ZxPcQ7TM3SBnzp0tp06exAohwgTj0OYtjKPEGXHxjbxytyEF3ign6pYVDtUnK5oFdt+1fhmr&#13;&#10;flSYBIhM0BrYguu7j3/2mHiQT+vN+klAA7bgzrh9+FeAdUET4GowbJD0/XnAvyHkhn+NSrUadjrV&#13;&#10;FvgYgDtrG86kl9vRobW4gwqROn9a5pE8USWi98RtUT635SefCDSvc2SbYAvif3JWfJiY6wuj816G&#13;&#10;61hMOnPkSDmG3vF7h9+MXYb1k+Pl/t27yo4HHijbHnmkbDxwX5nw4pyhMVZHVsr8Yt22HfLGZ3YM&#13;&#10;EAqWF53+M4gu5zdrMhTroIoAETsS1MUbOuXJSzBu3EOsIA3j7vxhWkKd0SFM5bkFvEg75tiFWPbs&#13;&#10;xPQYl/dMl8mt7HZsmCrLE5SJsHB9ca4ss5o5cOVmWeFw9ew4KktcwDM6zrmHthMCQjRVh7TQAkgU&#13;&#10;JHyiXxNGfiaW8I0jhZmIkDCM+BkjY4ZHprrn8a/CEPDcm/R3b7Xfyb0qFk50BtkXZr00aMRDo97T&#13;&#10;oMCgEHABIeG1118rz/zud9wI/Vy5yC7hli1byuOPP15+9EPUkx58sGzgjJOCh0KIK7gQZ0wEh8in&#13;&#10;HbL2bJIFhPzvrC8olVe8YSrytzAPxwsenVTLZI/wHAlQmYJDYSKh45f+5tGeOma0CVfkY7lknxlG&#13;&#10;3p0yI+/KR/r0b/cEaD5V+jcz+Xhkrtve8Dv7JTwck91iAAcc/7r9Tyjx3bVSSTWSMmaEiBt5mkfL&#13;&#10;J92KpzGGOlDV/o++102auIuEGOJ+ZI57Bbxzk817i6SDUW6YnsSi4ITjEIZCbmEl8IIqt6jqaTFw&#13;&#10;HIuAWhscrlYI24KaKBxqS1VA6dTNZvfgJF899a7uPv51wPKp4l/AGnAH8vgWT/rw7+Bmg8XnDP8w&#13;&#10;QdDbWbi7PehHfSTeGtI6mJA6DOBqnW30boTc0k4kSJZTQ4me+RH2RSmfHYTE6Wxrskln6bZBv3yi&#13;&#10;9a6OcC/DVawmnUN94MSbb5TjHIQevjaDWdUNsRp48P4DZZhVwWGsnQxxKZs5LXP2gA1XQALjxhb6&#13;&#10;EH9M+0MYWIrVIFcC+UMgcCoRDFwqdtBn+zXK1klmqg6M1MnAALOFZWYETkAG2J2At3NGYoCLfJax&#13;&#10;4sRNseO0govdhlewSlFGud9humzYMl1GsbwycOxYWT7JAepzF8t7/C2ObSxb2aHYMzrBLbAk9Inm&#13;&#10;U+c6sHS8Ot+sclJP4WcdjW7/ixN+2I4MMWW0ouedfvc8/gGWgEwDT0Cowa29E1b++nyp6O+ebH9O&#13;&#10;pCSWZWkEenY+JvUrNFy7dqW8jqrGM8+k0OBlb9vZtfzWN79Znvzxk2lyVdPKwM6lCFmFAoeHTjtL&#13;&#10;wmQr/bmaHLJ+CA2JO+JQ0ibfxFEwSCSMEJwN72pYfOtH/oZG3hzaxl+eZr1FX/2TnvmSR3To31qa&#13;&#10;vv0Z26c//nw2/I8pfp3AuwBVQZ3gj56K7oFv0w/2v/1Jf8WhYpApzs1FF9lfOuxl4xmx7maIdIF9&#13;&#10;GSOjkweO5o67fxzXIm6WiYwLPoIvRBI3V3C7E28azQ6PsCu+h8U3Bd9FrBbOzc6hqseZh9ffiF34&#13;&#10;eXb6vzL/lbJr166yfp1mh1OZTgy0yYGi/jBW44NH1OYOb7yMQXDEaNHSt8a/U3rrLW6bQKxO3I/k&#13;&#10;RM/8+Iqkd0rfU1C//D78QYfAiB606OLtnfDns8U/l607SA2GV0Re5QjvnvrGd/6kbyOK4BfmRzuk&#13;&#10;l8YI7PWgn5bSsB53Sx9eHRh0HOHdid/S9fi29K3c9v7Uy7cRZh5PKxWv5i9DMgrqBAuYRDx96lR5&#13;&#10;h52Gk28eZjVkpjy0eUN58KEHyp6HHykjOzGErUrQ6Ag6nCQkXw9+jQ5zADmAhbqRuxax1OKAL2O1&#13;&#10;uyokhDH/rE2Uj3cwdsds/zgrZg0jOvrMdSg3MvUzFas3rDhOcpkP4gOTCe+nVaJYiTMW49jGXje+&#13;&#10;rmxcv75cHnyjXDj0TmwJn3jt9XJldBxb3hNl+67dTGTIGetOCQLLy/rFWUeYvSU58MTcAHc8RLE+&#13;&#10;od2MW9Zdhy0rnXXuOlqSeK/+ybJaT7R+b+9Pvf9XF85Xv3xB0od/UmXDu/b+a/BPMopDobzFslDV&#13;&#10;gBfodvfgFjfMHz1ytPzqV78uz/7x2XL2vTPodu/mYrfvl5889XR5/HvfJSGTKlQOF1HnkOC8ITq3&#13;&#10;FMyl+wT9ERSka+XpUdVCYmfDNNHDxu9N1yHUDqW2drd3s5V/J/4v/ZuDWVp+5WR44oZZ+K/36S25&#13;&#10;65++ffz7pPgHjAFhwq/2Zx3Dsncy34A3yBG7yqrQMl7RTcn7a0/ZEyFQMB6EShPf2f/kG31qLmbO&#13;&#10;Y17Rv/mblo8MqHGJ510kST8IDMQfRi1vhL8l8NLzPJPsNniX0S7GoDHMkrubtshO/Z//8mL57e+e&#13;&#10;YbfB+0lsE5vpk1xqyoBkPuQcbU7MwcnuQ215xO1+rPIVTHd40rePf58U/wApIGzwCwB3wN5xhHcf&#13;&#10;/ndAv4qVDX6N77b3XzP+BC32YP3t8FcM7wkOGud7daflV/VrteppR8sUuoRp2AzfNePmiG8QjHcw&#13;&#10;nTuk1yvDWuKMlF/V7yPKN4X16D6kqx6RAz+fpPyY5Wq4gRFPRueFMsOs4C8MzEabB1m5H7l+CZOp&#13;&#10;qBudvlBuvfxGufXSi+Xm2VNlLYPvA9hOX/f1r5ep/ftL2bqtDE1sCMa75J0MHngG5gvUO+b0uLHB&#13;&#10;lGfVuAxiiMIcTEdhhGwS4AaOlSkK0Fixc6WQg4ZLrPTY/BVWFuOJRjtMx3phXtpEvYdWOBdBYYl0&#13;&#10;TvxxD3KJj+oI+Ful4S1rYdDry1XUk25gR/vsW1y8g6WWxVdfLJcWrpWNmHgcUQ1iPaZip9jJYJVn&#13;&#10;bggmzk6JwszUErsm7I6EYEN9LcuV06XhrKN3zSauWTtUsPyyGcT0tz35Vf3+Tv3fqVO/fLqm2zf2&#13;&#10;Uftq3u2d/Ue/VY/oQX4+Cf192eAfDLLiUofBAzAPcga1urXAI9WEgQTemqWUv17C8tlrr79efvHz&#13;&#10;n5UXX3ypXLtytexB0P8vTz+N4PCDct99B8rc/Hx2DPFjlzJoK/YpO9TV6TcLqh/SqrAeHvFwaj7J&#13;&#10;IxTziRR1tm72Zj6dfKBt46zuf70yRuv/Vlb6wns6NeJsV8sj9kzNv4Vm3ll+K9HwqFW+q/fq8kl3&#13;&#10;W/l9/GswS4DFb4MRHw3iDbjR5a2PAjlZwIp+SuhXsDOeRYoG7vyIKA2X6Wu6oxf+5sNJnRoXhaeI&#13;&#10;ULjklIm/XWe5JHB3Q8yMux1QU0rVWHbVUUfaxBj0OKaGjTs+Plr+9Nxz0MWL5fqN6+XmzRtxYNqL&#13;&#10;5LznwTwWEKYVohUkXJwL+sPt27rFloQ7ILVW1CD8vGAu1J5cLOt5WrwKwtvabyMyhvnc3n6zael1&#13;&#10;J2wipp/x5Ff1C6D0puim/6KXbwvld0I3zmLRNwIsL7fttt+pjypvIohW5+wTz3ulKWAzYcE15hvw&#13;&#10;MfrZPvaJHSvTCj7Shlo1aV1ccYF2HAuW9zL8hdHdtr97xsFUdIeEFahY+2mVnzHAzoa2DYcjaie+&#13;&#10;+XQfVx9iTcl0YrafnQTVzSsHz9Xl51TTyC3845ffU2DWu1YhMn3fz+ryM0H6qR7k2QHb7BNMBnxc&#13;&#10;HFgoC65mLM6W4dkrnGG4Ui6/cajMPPfncv3Y0VAJ2rJre3ng0a+WzY89VtZgU31segOIPgUstXgE&#13;&#10;05QRwagWyFwrFQoPXuQWK/JZmCVCUBCH34S7ip8rO3yYnNfyICm4KyIm/wFrAgwT5rYbR8IZb93k&#13;&#10;Ybu8ddZ/sRG8TH20emJZCDWDMOklGO4yAtE8KzvlvVNlkLseBufngMdSGeMiuuG1mowFGJR/k3xn&#13;&#10;qYyEPbY8Enlnh0cVaLNttB8dMNRZbcJDyLBUs1aW9oSzFydtuvXm7XM3+FdLJXZNJxwi9Z1+Prj/&#13;&#10;W6p++X34N/z5uPgXdECioEEyEcXzJ3HRiY9P0ClY2vhfW4zRstJVTCa/hLDw61//qrzwwksYL5hh&#13;&#10;HWJ7eeJ7j5cn/+HJcv/9D8RBaAdD83HQlb2Yh6ofQfc9NJQlt98u/tvLjVdkj8sTqFNMqIRA5T/k&#13;&#10;FalixMk4SSsZJ93mX/EGb0NWPy1uK98KGzFjZsp09+mvwhEAflz8CwgK1lXA96v5NPjz3ct/7Yf4&#13;&#10;s1soP6Lfqf8NuNOfBVrvzCdbcKd4rXxiU76YlfsBMYxF2aKFOOxfzCt5u7swyZk7dx6cHM4jNHuf&#13;&#10;yRVMtjqxHGVXf9LLVKcm2bVwnLEetapJclYwyvMd531q+21rrXmUT8HxbbxPB/7m1J7WfgrthX+n&#13;&#10;shX+NfqXrXx3sgLaAr1O/BUC3G3V6pYCgMqMq/vfJCmQCibj9vINhQqBKf/zbT6WEXHxU9jIsLrD&#13;&#10;22B9D8Jf+HRo8yPan7M1QJmPpBowjZ90A+Sep/tFIXRwb/wWrQ04MeCZgImp8USCrFgSp+osOd60&#13;&#10;XFfnZxpxyQGvPV3XB5ff4nbfLd9ObbPe3c8atcXjk4IyOEu0ni7XIydw/ICVEdwdxoWajxNlVYAu&#13;&#10;HjtezrMaeP3oYVZHhsu2XTvKFlSTtj34AHczbI+J+AqT82W2F9w9MM/AafHdf3y7/qKfZQ7xo3nV&#13;&#10;DKV89ZMN51+Df/gEffATcSNK/bEVrOTxz1QN/uYfwpAhcGlLCF3S6CML5z95Ka6sRUd0aHBfmcBM&#13;&#10;7LG3D5cr6JNewuLSwuuvlBHOQYxtmipDmzYSE3Rix2K5YPJ1wBVLC8kyXSVI6PrOsnzHh+94Phj+&#13;&#10;3RjN1W3/+/Npcdq75UslaoHh6n7WiC1eRsvgyL1l1FPdfvkN//rw76BVB09WOxKvXOFy1TLoGdqC&#13;&#10;1GOHIWgZzBLfAucAqLzTQdIzCd7G7gRoaeFmOfzW2+V3v/1t+c1vfsOlkfNly9at5Xvf/U55+h+f&#13;&#10;Lg888GBZx5kGH9Or+hjWmCxHk9AKEwoSTK6inPiJ6PWnj/8dkNgHQKXxywalLjfo0/9nRf+NyQp/&#13;&#10;B8Eoh4+wBhYDiUJD9o4ryxr8GEdo8KLD8p1S1mKS1ecdzjwcOvR6TBa1PKgAYRwnk2oNxH1Loapk&#13;&#10;5jFX5ZX/TG8JdakORGjjsCE+/f7/1Pu/M4lnQu8BdhDB85hO9uV/ziVG5F+jOZ9RlROGFugShiTg&#13;&#10;rY3vpcAgzigcMN9CGyMuwAVfBtHiiEVYcMtwdyuwT1mFDqZkzqH69B/4/0H8ryM4JBkGvIIs/Ekm&#13;&#10;2TusVbYZkXVDPDVWSyQyJcklwYc/Xpmymwb1ejrNlYNMeafyYxMbZJFHxAGqVtaHlL86t/zyt7d8&#13;&#10;v2KIjLquTlGrE57pzvaLtD7BVmRmVpzV/XH81aVcmmVgvnS9nHrjnXL62Lv4LZQDe/aUbV97tGx4&#13;&#10;5OEywkGuAbb/hZg5yfAGvNDNFX8W723juEIE04U4gObKBkVkqdZE/7p9imcyU4mA/CC4eKLCeRgx&#13;&#10;WxgeBJmLIoAvCYk0qin5pi32BcERLUCCEGNNBiREPAYx2TqN8KD5u/Ktr5ej1NNbry+fOFmm1rxW&#13;&#10;xtZNla3bN4Z604hwYWKCPajYVpbxR168o5Bafi0BPx/jZBWM1Z50R+qeGIRGZEPfj3+ZtuXWcsq8&#13;&#10;8zfDosRo7OoU/fJvh1kf/ollPTj1CfFPGtecqgNV4Jk07k6mX/yPAYsvBYxOadIL9LTAmYZ3uTDy&#13;&#10;f//v/x07DTdv3HKhrfz4yR+Vn/zkH8vDqEK61a6Z5oUFLKG5AECE4BPkodlm9cbtTZ8+/gOHPv0H&#13;&#10;LvjT8C3wsvqm++9A/1Qm6uMPrlTVy0XHAc7TqcMr7ovPrizOc4ZHlSXvcDh48P6ydesWVPUYVMHy&#13;&#10;F154vvzu/O9CTWkC+liH9cIJ7jCKnJlQjoADMVYmCYY/lFjfZE/+TjOZwgY9ZUJ+A3f644+we//T&#13;&#10;sKkbkrH8zbA78R/nUfZp8EGEO9+DqiCF0Ocqa+0k5hIekPdcposjCg/uHAyCG8gBdE0gTri93yP5&#13;&#10;LXnBG2DqvYoAAEAASURBVL2/pitUoLaGenXc7wEvnmchRuEytECytKjvp8X/o/4f0n6hk3DC0XH/&#13;&#10;Hegvi691uXP5QL11ZI2dn3w0R0ONniZV52qyaQWYDxFa8siWDyeOevNOft3eGdEslf4yHjnrQYLU&#13;&#10;z023v/FEGFENb358db/xvYvyM2m3/PjupGuOVgaoLj8Br5aQXl2tiBtbQUwuayjzN2+Wi8ffLedO&#13;&#10;vxeX1ezYtqNse4C7GfYfKOOsxschLKrlIS54UWKI+dFmv51v67Y0WxKCUsAqfeSU1sg4Asc4WpoI&#13;&#10;T176LAfQzMh44ZluI0VzkrDS03DLM6pEhcN6uTuERB4XM/kdW3s4SD+M3ulm2rMwN0edl8pZzM2e&#13;&#10;41DmyNF3yvQDqGCx2jnEPRBEJGtyjv6sZThrst6ajB0yYx8rlX/WIx4/46M5uvCvMWq4KVuYIUKk&#13;&#10;fVt2yyfDGjx68c+QFrFffkKjC7cGwB6Y1ijZP334d/Et8aj7fWf8UwDQcpk4GI/015zNAdjVwXYB&#13;&#10;YXjIRYDBcp17Gt44dKj84he/KM+/8EI5f/5cWc+dK0/++MfliSe+X/ZyvsEBL+3gS2bs/bHb2bK0&#13;&#10;CP/isrhWduvE2uG1Go0ciN3v/4RaH/8TNzoY8pnzXzHPsSlQEDzNkY/yQejojTavB8/F8WUW6RYX&#13;&#10;GTMZd0ZHR8t6LBc+8b0nYndvcXGhHMLy2CFumHZXYhC6eIBxecuWzWWKHfQunjtptUxKIP+kHdx+&#13;&#10;qFoQMaVX6xGfVC9qkx98db+J0MgnQjNf0/XHH2EqUCoQK6Cal729xNxCQc2dAif5MTfC3yeNRLAN&#13;&#10;4UPfuOvqrqq7DwoYiQ/0JfOWXDwhZxdi6Fe7ZH5eVSXVOOGssauRPFitFg/gW2Y+rQNbH7f6Elqd&#13;&#10;3f42xb3V/4prCaeG6R2gtJBegNSo9RWCXUtOPs3pNqCTRn1ixSve9B9+TogNidyNk1jEN/6msx4O&#13;&#10;bvk/viXbutaOq/t8UPnR5a0yRI+a8J3+8ZvuyKpFTP+oWqRZ3f6Iygx/wBV+Vg0VAMa5D2GR9+LN&#13;&#10;2XLj3IVy5q2j5ealGRjUBALDvrLhwP4yzqGsASbUIWSQiapIluT6SbTL4odtuysahlBbXoIiIIpj&#13;&#10;GaQON6HSj3BKmLQwA9g5wFPhIeHb6p/fgtmSJULLDhBbXMs5YI+/TNNwC4r6eEw7H/tqAstQW5b2&#13;&#10;IQDArC9eLpdnLpcLp86W9W8dKTsPPsDkhHMQbidSju2Jcm0L2dn/QwglWZNsUdY1S4xShAePsdJp&#13;&#10;rTutj7D2E9Wr8Y3dnJG2fURehPGd/plzN/8WsfrUz254v/w+/Lu41XDP98fFP9NoUEFd3RUIDZIA&#13;&#10;L1Gb4DtWT8HgUKNgAuM/twK1nvTm22+XZ5/9Q73c7VzZyGHQb2Jy9b8+/Y/lIJOgdevWkw9pSRLY&#13;&#10;ymA7OoYp54r03g0jPUoEyWOkbynGp4//AYYGkT79Bzi6+PF34H9O8up45GjlmBbn8ahZUAb0ERNK&#13;&#10;cNewWDH2TaUdZxTQd2Pq/PHlx7NrCTvJot6f//xnzLbeZMz+JyI+yi7FSOzSGSnUCKU7xygsg1hO&#13;&#10;7gDiykGzQymZKVl0gYRXl0eEdyMr8zaM7/TPRN2kLWL1uYfxL3gY8/aVJRc4mXUANN/Bv5wBCpsK&#13;&#10;H/tf+K/wDlTpgX/yV3ls7rSGwQnS2UODnMMM+dD8+GffBK4Z1wXPexj+Ady7bH+oKgl4O01iaegf&#13;&#10;K8aRSc0p0T5/G9ZHkL1nh/IRTnKxZ/iw05XgVOuJzmGAXKSwIHr8QsAgZnRplA+ykBRcACn84dM8&#13;&#10;zU6uEB1tWDgjPBLEd5ZvGv7XhwCYUEOG9O/9zWh3036n+ULHzNwiW0FNaRku5TmFhYtXypUj75Yz&#13;&#10;bx8tQ7cWypq9W8rUfXvL0J6tZXD9Gm5aZpURAWNAaVYpmgkBtKHFVCbS3gxr3sAFuAWDpIErCtU2&#13;&#10;VKYFLKJ8ttqW8NN7iTwUAGz/UJz3wc0W7iDnJwTHCp4hXoSEYN+SVcQ2vwqjgDkfxjEvABGTDT+F&#13;&#10;m8K3JmDtR8UHyufK6zK1c2vZOjpcbp04VxaWjpQbtP/d518r66e2ljUT3P8wYhuJHxWjVPufC+xs&#13;&#10;iqiRK0jkHfWX8GUK+gphCyck6h2u+I5KE2Y7bH9Ei6jW328+qn/mYDLDPp3+b5lHEbWcrKpl9Mvv&#13;&#10;w//u8U/+OKD1Mmc5PJqRlFdKr952O+yWOztzi2yjnzx5KoSG3z/zWw58XkTNYrJ8+1vfKf/8335a&#13;&#10;vvLVR8Mschzwi5wS18PsanyTozuc/HPwHZZG/OPp0gjoC/5+WvzfjLt5Sxt9+qsgr3Dpw/+j8C+E&#13;&#10;21DhyxEhcChGOy3kgNPQy8CoeOWYgj0+1JQCr+XDPrxdhda62AZ2H7SY8+tf/7q88sor5ec//zdU&#13;&#10;mtaF6t4wK847d+5kvuE0yHMPCzF3cXIZ8w/HP3rNHnPBT3f8ptNPHj7im4/qnz3cwvr4/7Hwn8jy&#13;&#10;vzBbCSDdBVqYx2Il850hd2Cdc+G/xOEHe0YVNeHuwqx81X/xLW4QURzxXwgRxJnHMouWucQP56Gq&#13;&#10;Mi1pRZI87WPj+vTnHwIkIBHwaMgdKM5PWFUSaBmlOmrUCsP2wreClZlbgDhysYBOBunk2wOATWho&#13;&#10;hUZGpLHjzcuVtiD+9MAfpKAz9YuHV5MG84D0R5dvWZ3u70w+o6KZZzh7vq1Jp7jqyJhWMR5fIrCI&#13;&#10;GUJP8CknwyAvA/7po0fKOzClS8ePczBruuy6/2DZ+8hDZXT9pjIwPZntYZ6wwqQgzimQoUKHkrHn&#13;&#10;GQY1oYqfgkMdxVGFwiksKDvgQQSbkx5OMQzDA3+Zp+kj2FmALoggIGFA+OQkJQQTQoyTQbwJivQU&#13;&#10;EFYJHOytSiRNoooI1IftFbaEJeLRMjW7wo7DpXIRK0tae9lE2yc3ry8jnIdwFWilcECajJ0UDWip&#13;&#10;qebX6gYUqAcF4U+O/GUdrW88WfVMVj3C60Pwz/w+i/5vFeqXDyT68E8cCzISeXsR9aPxb4kLq0zj&#13;&#10;4OWjOoWphtXBjQGNexpQfTxy9Fj5n//z/y3PYV7y3LlzsZL6L//8z+Wn//xP5etf/0aZRohQB9iF&#13;&#10;mWaeEiaVwrl1koDjvxWFXxgv/KLiUbY/3erXdrSQ+tn1JX0kqG38hO0P5tJL1Z1yuiVFFTr+3Qr1&#13;&#10;ywcWX3L6C3Uemikf9+lgBYgaK9BMGh0qYwR0TOoiMIlYnGRcdQdB/Fc9ad/eveXa9RvlBqZZ1Y1/&#13;&#10;9ZWXMdV6g3sgRhEiphHGx2P3oU0oXeCLc4ZRutm3GvTx/zOlP/rUOZEHoWNOI78C9mE6t/azKkjn&#13;&#10;zp0pJ1hQmbl4qQzTh+6uOi+LnVu0QbQ+NxK81d1d80ossv+PvnM0FmRGuUPLHSfTLJEmzp4xEbK8&#13;&#10;Tn/Xbm+9LyZ+pu3vYnpi3ue4/B5zrDmY5G9Sa8cdji74shv41ivCMqa/zltj2w8ClojpheyIFj2y&#13;&#10;0U+Cd9IMkYYfq2JwgxAmLJ7eblkbHBeN8W5PdKEBLRKV0UnMLvjJ32//mivH0ijQyD1PxmjxTNZx&#13;&#10;4zCHFXYGUv0m9eS8HXr5zMVy+pXXyulDb5UBVJb27buv7P7aI2XNQ/dzI/RkWRzBnCmqO4s2ctGt&#13;&#10;MNuN0EBFvPgNebfMsXsx76l/4ixSZxdbQiVKwgmCgYXiXmKeEdrPxEmTpq5UAkPy8l/IDB4cw7Gi&#13;&#10;9Bzz8AyzBbY6LCXZJ7Y8fmTAPqQJfxpLvZaRXGLCb2hknNN867egugUTljFum74+cwX1rEtl/tLV&#13;&#10;MgJYJrew27JxPZnSVtodN36Sb5pxtPwojDqyQkBeOcm3Pk6iuv1k3XrhX5EkE0dMIphXRMqY/rZ2&#13;&#10;prPl0M33k/Z/v/zacQHYCuU+/D82/rn+HzwO4nSwi0cahkYGWVjwucyA+Mprr5Zf/se/lxf+9EI5&#13;&#10;eeJEmeLs0I//4ccchn6yPIDJVc84qJKxtCAvMj07FAyqqk5KryEk4C+/iYHQ0RP+GvhPWe9/ujQU&#13;&#10;ofw06knH6jTBQfSKSN20ffqrvFUAw9+Eh3/N1ec/qzBEKNWni0NCS4UDR4cQDghKHPZLNGbZTJ12&#13;&#10;cZqwdqDW8ctcxH/pzGBpxLjTa9eUKUyyXuNuB021zqBiexM1wCkuh5vC6Ie7FkNMJB1vJQ/HpsiD&#13;&#10;EqMbLZe/Nqns4z9A4n8AvOJ5wF544R3Px8R/+08tlGUm8mGxhQ6M3OBbwn2Ws5XnzpyJnaMXuSPr&#13;&#10;5MkTZZzLaNevX1fGEAQs3/mEgkb203LcZ+PZhbMsvPz+mWfK//3Zz8o1LufVPO8Yd354btOLBYcs&#13;&#10;i3R2fqQVB8gv2hKOTquyaYboFWEZ0189OzE/ZvtNmzlFNl13eHZy7ZbydyzfPbpaQWpBBSWa9jgB&#13;&#10;DY8MSoDc3oiIX9OS0K0fJUaFB4l2lC3FGCDhmJKiYLWM+HOSywQ3BAYGvHkQQ6bgqpuHnFwBaJGj&#13;&#10;WCv2YeVHXWrtb4uXfShaGanmtupV29CTR2/7vZgmJuQudTh9X5rnTPRcuYHu5BVMsM4zgV4/Nlm2&#13;&#10;7ebG5V17yhCr7kEETKAXuMDNVKMO6I4cUYf8XWBbdK7e2DAOUIZBYI8BJMMEYlY8Ko80Ti7+5YSb&#13;&#10;N3mF+oH512gDXgIhcIGtzDfgbXkxYtl+nxanRvUz/hFE+TJsKk+evGM+XxHa1QC2C2fpM4WLtRs3&#13;&#10;lk2c5bh25lyZPYXd7NNnytVTZ8raXTvL+HqId4TdFvKS4fqEMMPb5vCfLKgg7fc2B3cboqlZQaPz&#13;&#10;TaxAlIwfQSbUrz3h5KdGbd5RQE+8ACE/n7T/o1gz75ffh38PXoFQPB8H/0B5BymTyEvASelD082q&#13;&#10;MzqZefPtt8rvf//78rvf/Ge5wsHotViCefSrXy3/9F//qRy872BZx23uppVyYhKlEC594xfV8Vf5&#13;&#10;Qf4pz6EwSZblgIq/3TrXqvOyQrd1bZ/+EiAJGiFU4Rcuv6Lr4+c22N3OJ/r8R1jdHf8FlImLjkGC&#13;&#10;usGf8Sd3/REGYlUsxyq1AYymJq2PwnIMUfjmivJyefDgg9z1MB53PMzN3iqHD79TXn351bCwpGDx&#13;&#10;8NLDZSuLXpoeT+IkI9X8UJHx2zo5p4kFMOi384STn37/B9g6cBFgPXzybvDfOC6geJdVAFz4w8P4&#13;&#10;pSfpSxZGZjEFf5FzpK+8/AoHo+fifNeu3bvKJCrSaZ4Vfgo+0FnZZ/CwhYXFcva9s6h8/r4888zv&#13;&#10;uaN3tHwVfjp3a65oaWsA7QlNyZu/C7bt6c8/KlLX7gjI1H4NwSE9aqQGNd+VYLqg1K83QrprXrHl&#13;&#10;cwOJ3s51wBph8s+VwvWgHqvsmE2TSGOQIh9p3wFvia36G9evs514PQhdoWF6ek3q7yJE9ODfh5af&#13;&#10;2FYreFs9c95soda5xYma51cbJLNJ+dvTfuvsAOyug/bQ3fLUpOkZhIaLbJ2pc7dm3ZYytmdvGdyw&#13;&#10;AbxlUKddyyMcUmSybRsUhFISzvKHQdJBBv1gS5ZveFap0xQ/a4yoZ7JK0tOgxr8iiV7kYTmtKQoA&#13;&#10;/nP239t+26JvpzAT+EffCBtXXeLAmcQXdSYMpkmkyN/JyjLtHxgcKdvuO1BunjlbzrDrMgtDvnju&#13;&#10;bBk/fbrs1srLWiwsKXnQ0d3yLTnb7+5NipJmTf4xGOBuTw/8m1dN2vnUETlGlt28b4/XLd8UWX5r&#13;&#10;fyYlrcDrffrlJ2xXwaT3I919+DfU+Wj8E8XCNCr0Js/wfEOunGpWcqGcQN3x2WefLX9UPen8+bIG&#13;&#10;wwruNPzkqafLt7mpfQx+4rjo9rrnF0agMxdopF/JJy58q3TkpCke0dqCY6EmPqp/1lefDtPIkBqe&#13;&#10;fCLCm/+qj/Ts9//d93+yngrEyuz78AePHH9W8V+g0vivACLYcUdnCAaMS+0J/ItPxydVAInFWObZ&#13;&#10;Bv/CjDgpd+7YVf7ppz8ts7fQFICIjhx5p/zqP37FRHKc8Ywx/eGH2dmbTOtjllTLdzIbi2jp1Yrt&#13;&#10;vPv437ouIJFwsaN6nrsdf53reEg5D7zb53UOw9sL/HYjJJy7cKD8+y9/Wd7F7P3JkydjcWUji5iD&#13;&#10;CADGXphfIBd2nOoC9OzcbLk4c7GcQXgw7/37D2BZ64Hgu7HgIu6JYPZvT51b/6/2642Q7nux/0Nw&#13;&#10;iOZDHJ3n9v4Xpj3BnXgCG1C3oGUm0u8xifz1r34VOrmPcnjvicefwK7y1hjg7FS30J1FLjJosmBG&#13;&#10;55a44fG1118r//Hv/4GVgwm24u8v3/rOt7isZXcZc1C8w5wy67C6fOvSU/VuNaOW7Yc3kfLSs1Zz&#13;&#10;w9KdOEQEGJFzWSPr52FGb4lO1SDc6EieRQf5/InjqCjNlR0bt5SHvvHNMrlpC+pJo9yejKoOg/oC&#13;&#10;ev4YVoxdBEvQjCtSB1ujOWUeQUVpTTSQIhnYY3BnMhGrh24ZcMjYqrnCMjC0wA6DpsqMlpYfIDN4&#13;&#10;5EhMJFYiPasx9iqJvOQkn9pHJuSxPSu0R4YocGOeEWEERO7E9zuEGqP4zeQfZuzuyAq3NIwMszU4&#13;&#10;MFcGJsfLll27ylcfeaQcfudIuXTiVJnYuKns3HtfCDwhtXOY3EqZuwLIipMl7CkrVIAJ6R8FGoGn&#13;&#10;VQNnq1ZvcMSJn4wYceL7r+//nmxrjrwopl9+gOO2nz78xdAO/sHXFqBtLxpSf7bZDxdoxlHfdp4D&#13;&#10;z2Pc56Iq4BJ0MMegNjk5WWaxO3/i+Iny81/8W/nzS3+OG6G1Of/UU0+Vf/jxP7BC9mjswob+L5Om&#13;&#10;EXjMyrDCO3yBbgi+hNpn0HZSVOW13RqGuVYrY3wS9dR8NYJntxoz28Z3H/8DHLf9JKA6/Q+0ekC3&#13;&#10;Km7EaRGJ1If/B+Nf4CWwcsyJR6DiNEVF7QpbfEDMUVX8Kmx74Z/qTJGQcM4QoY60efOm8l/ZuVuL&#13;&#10;esszv32m/PZ3vy2/5uD0+QvnY+FyAxbLNrCjN4zxD4WL5cV5JP2kZXcb2u5GLgBmaa1b6VT/t6rU&#13;&#10;OuYr4rSI/f7/YPynP2M3qQrVzlHizAnzxhAc4XcHWay8H3XNs2fPlKPHjsYiZminAPwUODS3yh4C&#13;&#10;/e3iypwX1l68yNz0vbKLucp6rNCJT5MTmOOtfeL+RGjGyOh6kCiC+db7/c9t/U9mPUlXRY/kkTUL&#13;&#10;RqiXqn0x7ByxorgFhHBKHi2uGYT7Uyw/KkV+fy3/6QoO5hgZ9gApZ8wd4EahvT89VBIAAwhTDIIe&#13;&#10;lD18+HDk9+gjXymbN23GDZFLwwLBf6RdcvJKftfZaTh25Fh5+623y/adO7jE5b5YBWCqmgMhM3i0&#13;&#10;0HpLTvft5RO/gr2G8xLyUTl/dGYMf8M7fOsPHiHc1DQefI7L1UBi/1lX5/JgWAz45997r8xy6Gqc&#13;&#10;HZL1MKQ1u3eWEaTiJaRaFCZDWtZc3JKJouHkxxzaks1baXoIQUBhQMk3LlxzMg2gQmhhAiJCuy6v&#13;&#10;9Dw4ykRhFB/iatZWGcTHOCKe8I1dCOtoO9M7io4PfFv7leyjrRk14hsxz0DoyRN1BhiBvUKMJzpR&#13;&#10;AiUnChiAqY6v34h61u4yeOwYO0c3ynXOPCzzLvPrEHa0VkF7ND9lmdadt79OnjLzWivhb3FREEGr&#13;&#10;yuf79icip6egCLjy23nS00YT6I/ObIe/LTgCMrBffh/+Hxv/RNOkJQ84g+vozDqx0PpLWEsifAhL&#13;&#10;IUGfrJTMsyKmZbVBrI+N8e/q1SvwvsNsoz9TfvPb/yxXr1wpG9i1/OpXvlIeZ+HlIMYWVFcSZx08&#13;&#10;IfjYvXT0c2AMGop+k0c1usaDoFyoMUof/5PE+/Qvh/wi8r/oOSvfnsb/8Ute3rh7RkhDALilT+hG&#13;&#10;+lPg3oNWgBfEeV/K3PxseYM7Hg5Df6NcdDo1PV2+hhrLjh07ysTYGHMUJ3e1UPPxHwNvLrrh7xgI&#13;&#10;rUf5uvnXebJStXJ+6OzjnxD6MPwLEAoueR38tBf+utesWcuB9z3lrTe3sotwppxmHraZS/82IAwO&#13;&#10;wV8VGO2jhTkXcIYjznFUyu3rgyxKb0ElbYhFlkUmYyOxymo3UivK/KzmH87hbFfMf1wtB1ecFgqL&#13;&#10;PNcLDsX8izkhbY7nczz/ScGhITitsCE+4dWdweFTQ1pcI7XI1ekWvJ2ymRVnieldOusyg+ACKjsT&#13;&#10;A2wHEi+3/XABFA/1CqxrV6+Xk6dPxmrcOrbmt23bxuG/DXFYKQbeSFkFhw8pf1WFeusX9czK9jhz&#13;&#10;LNWj5Ym7jq/hlTMIAhtDgPPEOQfqPcsuw/mzZznnsFDWYzlpA4g7tBkBSRUddgEGV9htQCCwTvKd&#13;&#10;IdL4mcII7WcLVatMHo92B8JLbAbdYkPv37nA3M2FsnCTLVVWPFZGVsrE6EQZWYP4NEEdVFfw2nXy&#13;&#10;FbeG2AmRECQytROkN2jHovOxXfxrzWz+0VbjmJEfES9jxW/rf8MiDox3xZ0DCnC7yMkQU5XhdZNl&#13;&#10;hAt1hhGayiyWK67eKIuoWQztAA+Ah8xW4ca4YWrPrWQe5YY8NE0MYUx5GYK/4a38/Io0vc5OZONG&#13;&#10;aEudUTvh4d0To0brtr9mgH8N6pcvSPrwr4iUNBEfPU6RJZg9ROg74AXMRqFPH+96UaWRAOg/1f9G&#13;&#10;2Wm7MX+DG2vdKRxCeB5AaHiHg9C/DLWJMxz+c1XsK48+Wp7+x38sDz30UNm4aUPk7Y5FmKLUOIET&#13;&#10;If41dSTPhTUaF3ntOhcB4olXunucQfK2oUNTuDNWn/76/OfLRf9ODGNxDmT3UOye3Sx0MZ6vX7sO&#13;&#10;4buUd44eLq+8it48AoWqyC7U7d3DWUUHUgaKRt/e9N4dz6SXnMME7ffyBgmvEVO886PH2ae/Bq/2&#13;&#10;BjjCx08XVWO3QTg2BkUgXJRpzmDZxT0d3tXhYsvbnAnbsWN7WcfN4c6HVEdaxHLdPGcbvBjTXQnV&#13;&#10;mkZHxssjDz9UdrA4bd7znHEYmkQvAz7sDoCLMKqOyzyjSo1/tvJ7qhLVis4MV+3qHg+926dvp0zW&#13;&#10;XXdMZXFQSOASmjoDcemuc8VM9KmX31vDLOKvwr8UHGpGNi0fJ3m9nrijJYT2ehs5/GsgjZ7EROC2&#13;&#10;bdvDLOk7R44WB8J9+/bFdfC9adWqUbKan58vlzDn+d6p0xDpUNnC5Hvbtq1likvUtBLiE1uWd1O+&#13;&#10;kVu8rqPj6gS1aK0t7W1ZEZYrd9HXfDtpDlSyU42gisHM1TJz9GSZRNVgzeaNZePO7WV45xYrGzsO&#13;&#10;i14OR2RECJBRlAExYUoh2eoxAtIqOFydLUtXZplw3yoLtygFgWSOFchzXK42c/kyB6sXy8TaMeDC&#13;&#10;HQmbx8v4xrEyuo6JxIapMgQDFCM9a7BCaYuUNruMwIIW2DT4PwKW2mb/fETS9Ek8jkm8AU7aI9Tm&#13;&#10;RU3zXZFY34QLRKmAIhPm39Ak5zcUKDZwd8OurWVy15Yyf5JWY7XgGmc/hg/sZZcEtQyY7yIHksxj&#13;&#10;hD6XYbtbomUlSBZfBQpD2/MJ8c/kZhdZdRwdr65PjdaKbO9WPCk+Ef73y7/n4C+euJI5j63xuKOG&#13;&#10;D88dCAgnHUND46vxDzyfgLc58b/lmSC20P/Pz/5P+U/UJd6DV25n0eQnP3mqPPXUT8qjCA9TU9A5&#13;&#10;fNEzRd6Sar6IHF38hP7c/Wuol4WJ0OknMTS8b+8Wt0NyffwP+HV/+vT/ZeN/9q27dR5wlp6mOQR9&#13;&#10;P9oRTiJvYPp4+WeL5U/PPx9njMJMKzsPG1m8nObtw4jF7nquZodH+wkyQ3uAAU3hIlSKY3bYpbbm&#13;&#10;am+ThrvRXXu3PAn9ssG/caTW1I9qPyy15yEVCZybDDLBlv/t27uv7N+/v/zbL35ZDiM4PMz5lPvZ&#13;&#10;TQh+DA+Wt+WicynHT5yIXQkt0T36aO4mqQkxO4e2yAoX1hLXRUQXYWLi7reencfM+NCr19vw8G+B&#13;&#10;7bsToCOjMO9RGIp2UDlTWL9Y+CHPWPi10vF8/vsfwUGEB0y1zgmC1oDWDOCFVw94Om7njb1AdkK5&#13;&#10;C6s6+w4cKO++e6IcQ9rbg+S+Hr3BCS5CS7gQC+lugK36Ge4BOHf2XKgrudOwhZuWPRhde54XSBBb&#13;&#10;O3dXfrdjWxu6ndAdQnv7f3X785bK3rJY1aPSnglwacIJ7tKNm2Xu8hV2SjBByoA+hKnEMZBS86OB&#13;&#10;gcYHMCKDOxQBW5mKSxtufbriTvuX2WFYov23jp0tV987za7LpXLl8rWyMDtfFlB18lliO21ucL4c&#13;&#10;GnidFf1S1m5egzrXzrLlgf1l4/atZXwtOzOTwItHpjUK04pq2PzA0+y1+JU6as/ZKr9qpIC3kMrY&#13;&#10;GRpCATFsf/R/BkZ/K6WHdSkDKHAEe9h79h8og0jxN2nD6VOnyjRWD8KSlERDznkqo2YCPOIeC+qU&#13;&#10;F/CQHU8rP7/yN/wopqYMz+a+Hf/+2v7vl09fd4HYhXUf/nfEv1hcAGlc5fJx8qBlOS1+CMdheJw2&#13;&#10;wx00ljnXtYB+q9Y7POvg5W4/+9n/LX/5818izcGDB8tTTz9dfvDEE1xepbrmWKyGaXVOPiBvHaGc&#13;&#10;OAwN3UnicY+DDvKPR3fENDwC6tt+bVSjuz2r+V8f//v4n3jT8KPyXRCmiz1d9xeG/0ov0JDqSSE8&#13;&#10;QEfS7PT0VPnhD37orJGOHygvvPQSqkuH4qyldOx9KZvQopjkLF9v+6VnzzK5auACQayOWwZ/Tgb9&#13;&#10;UwPD+UCDZ5/+uhD8MP4jBcrrQnggSeBYTeBugzDewGFoL+/bwG7s2fMXyvnzXEZLf7jQQnDOGUnr&#13;&#10;/NO5iM/BgwdiHjqGarlzD/vfuLJO8wwersdtT9TaePi30Ob+ePjvnREKl+TCnzii8JAX22XOmW8r&#13;&#10;JSvy6ZXfat1th636JPN/MTuA18ASc8v8qeCriE+ZCdPVTettooOmh/e2orZz34H7yksQ4YkTJ5H2&#13;&#10;TpcD+xkIMX3VIC8xmZMXG50hXHWm3Wwfbt/CyjV2lWNrEIK0zCbAf1T5tcK3vXpr2EO6FN46fVW+&#13;&#10;uRROHsSNpAg4VtrNDyuMxLt05VpZxtb6IDp0A6geDK6ZKMPrMePGBoAHeZxTixymHCYTp9h58QKr&#13;&#10;+fgPgOBLt7iQ5ux75frbx8s1/q5cOFfeu3Sz3JglT88NbNlWppiMe0N1uXkF2+4zZRFB5frMKe5M&#13;&#10;uFDmb1wqS3t3l0279pXJnQgo46gJWReZFY9dGPXPRkbdRRCbYrPSnW2z/U2MMJFqQyFEGDEaHRGi&#13;&#10;L4ZAfNc7peo5wughyoR5IhRu3LezXD55ulw/d5H2cLcDqlaT7M6gl0F9ELiESAI7kZU6uucQxdRy&#13;&#10;/hr8s7bvfzL39L+L/rePPyH+v79sffrld+Hy5YO/vEl9WicQ0kqcT4IPOsAFmdRFj6AraMAJx02s&#13;&#10;uhx/9ziTlBfDgtKlixfKdrbav/3t75Qnvvs9Vs4OxgAn4+sYMeCq+XardOjAUq6qUDGQUrKU3KHV&#13;&#10;oCW+wOPgXZ0O+PLBv5e6Os1c5eiN0W9/sDfhgyOHAzAkQJQhXyb+6yiW5lsbDrgIGdPR8B9A1VY7&#13;&#10;/nt27yrf/d53gzallyNH3ykvvvhi7AgqsCs87Ny2o4wgyM9jgt0FurAO6VhO1i4OygJyEuhkVH8D&#13;&#10;BHQrO933Evxt8Sdpf8w+gJ/4mZyNPgNwglRwymOnUYvW6M6B/ftDMDhx/GTMJe+77yB8EeGQPplH&#13;&#10;zfslDE2cPHUyBMFHHv4KamrMQX3IbwjBwcPUIEMIEnGwOjqo00sRUZzolK+Db3ziae/6eYdXN4Zz&#13;&#10;rsBJ6pbZMDfkjEVY1av5BiIFirZ0dz//vkPheLV8DP30+F/OMqPEWkC8egroKbgXZLY9OpK06e+v&#13;&#10;gvsSp9Y3FG3rbsHC0AWsFZxlR+HW7M2yfmWd8804FBLnG5C4Tpw4VU5hvlMC3ssNj1u3bWGlbSKI&#13;&#10;OFe1I9v4+ejyaxsyYq1YoGGnFRmDCFS+xq4F5FeO/7lCHg1rsUgiMnoV+ixqRPMXrhQMt5Vh1XXW&#13;&#10;ok6wbgy1HLKigbGlhlNVnFhxZ+7PyJ47EmS6yA2G8whL5954vZx9+a1y/eTZ0Isem1xXJlzdWLse&#13;&#10;YYDT/xs3gFTL5cZVJGqsVV27yH0RV8+XWwgZJ2+gxsR7GSFmM+dHJoHbwBpUloY40KVU64zG5VBG&#13;&#10;gpAoceYjPPAm2Hf7a9BIYl3d/zbbx7Ahbp6TUS6QwY0hDnZTjrscY1P4b99Uhiew9sKOyZzC0fVb&#13;&#10;ZQUVjpUxEhKfdZj417GFrb6oAlkE+5NuHVFHCw3PcFQ/I1EXItiGcPPTm6KTODL5eP2fxfXmVguh&#13;&#10;jKxTv/yAeR/+HfyD2EAbVxkTJ11pHJ5kf43ZxDII7mKKk30n+S4onDt/tjz//J+w6PK7curUe2XT&#13;&#10;po3lm9/8Vnn66aer1Q/oHnUKda3RDaQcdxFzdSz4J8i/tOgORgriQU/VwEJgqYga9I8DNaZe8aFi&#13;&#10;b1S0i9n2aP2KVx//k9Z74IIz/SoE+ejzH+HT4NKF2OeB/zpWhXEC6NKOku6kv1GsnUE5DNMxO4v6&#13;&#10;K0zs27cfjYhJbpMeK//r//tf5VWsPD77+2dDWPeSWpYDy+bt2zD1ORc7CSMYNYgVanJzR5DDjpX+&#13;&#10;LYvcod+EQ5/+Pi7/cd7kQmYIsfKlJLkEZ/0YwvTqJozuPII1x2Mswhw/cQzzukfK/v37wxyrO7He&#13;&#10;0yCffY8D1AfZwfXuBncbtOhpH3lRnPOItkMUQkSU9enzvygIbBMPnWOKf1JMa5z1EGFi/kkb/cxm&#13;&#10;18ZHqH75/fee/3QEh9XoTQV7a2abqG+3CX7f3jQHOBbd6Rhv6tuA8LADvX/NnGklRLWebewmBBEH&#13;&#10;0S5xg9/V4ml3b3Jcw82OO9x6whzaKLr7Q2bG4wpd00v8qPIjgT+tbvXdSdeqLFcJz+ZhlyV662P6&#13;&#10;MJuKMw4YVlgIE/+uYDVKSyjj42NlHfUeZ7uT5QhT5mP6yMgBnkEfxuK3RYZ5MC6Lu3DozfLGyy+X&#13;&#10;K0dPl7VcCX0fJsbWPoqd9u07UT2aLIPoQQ9jX7qgsbS8PFvuQ/Vh8eLJcu3UkXLyncPl6Ikj6GO+&#13;&#10;W25wN8bNNVvKXtJMTnDp3DCSNudGhhDEtNxSxfasF3VA7iFD/qKCVjIqGl7WMFSyjB3e7pD4UT+D&#13;&#10;BxNA33iYe27uVhkc06SZ6dg54ByDt2Evsns0yBmPJQSkJdSxrIaConrdTrLM1O61iLDMZLn8a0Rh&#13;&#10;eZ8E/0wXT7SNAuq7NqEWSIwP6f+aQ7/8ivMNHiJvB456NhjrjEg9oS3snoK/ExG3ohGm4X9CxdXJ&#13;&#10;G6g1uoU+7RY6/86zW/hvP/9l+d0zv4ttdK28/Jd//C/l+z/8ftl/wK30dcFDPdMQF041+ALeNtVx&#13;&#10;AWOZs08idO5nQj2NUPG1bwS9Ow6m6vRMEJzJ8AnP5mFOffrr858Opnzh+Z996SQsTJTLy+LBj4Fn&#13;&#10;wEGw4r9Bs7OzxB2IFewnn3wS3fdbcU7p1VdeCeH+FjuENzkH8eMfP1k2YvjFOU6YVsZKD2QTQoIL&#13;&#10;n8MI+T4uniJHMAbHfnyf/gIq/DR28yH8Rz4kwJx/2Ve9Bh662Ek4CyLr1q0pX0Fw8ID0aS6f1TrW&#13;&#10;j370I+4N00ANli/pH9VBVQ3dgQr8ww8+VMbQZkkVbHdrxQfyEifC3S3h055/LLIIpLCiie4GB2c9&#13;&#10;PvLzRXZJqEUVRqmTiGnl2mM9m9t3HVvDGf49oS2svjshdwH/yCqy//Dy07h+VKqTfbarVtpGCVif&#13;&#10;Vq5uG9n7tLCIS3xtk6une4zT7Je46e+do0fZheBeBv5p49wT7yfoVM1pWcY+TKRtY+vJw0gp+WX+&#13;&#10;dnpIa0qHUW6W+kHlt9DaiE4VI22rcn3HUFkz7eTHd8bNyayDt1KiviuoC/jMXWbHgL8RqjaFmcRx&#13;&#10;zmQssyI4x7ZTID6wcepgxw+6GjEvAShDcyASIekikvGZtw6VOVQUxjevLeuAyxTqCZMP7SpjCFdD&#13;&#10;7LgseJkJbR5kxRIRoiwvYElpmu3SaXXimJzPXSuXEcpukcfF48fLZg5yTU6tQ37hrMVIHp+UbYl/&#13;&#10;0mnICrzFpZxQ5FsianRsu30CLsT1O7Z6aYeXPAcu0+ZBVju9GG7JfoQYRsh0YBzBYYD7HVixGaN8&#13;&#10;485euYpK1fUyjt1ky9dggXl6MJ7/4Q4rFfh34N/8A+aW+fHwj+Q8tfI1D30st/Np4Tx37P/wN25G&#13;&#10;6pffh38HF8CNijodfHW1SsFgGFrwEqkr4Pyp905hce18uXCRvwsXwaXBUEUaYnB6++3D5XfsNKii&#13;&#10;uWXrtvIPT/64/OjJH5X7Od8wAc/08iJpR54TdAv/c/VS7qFwQBZRBwchiTnwuuIsPvEtogfeGrk+&#13;&#10;ffyXpisw6rtP/3DdikBfRv7rDoPqQ1JMWwBM1SUphXGItiugu3MQ2g3gxaZNm8oPfvAjbhSeLNOo&#13;&#10;Cj/3x+cw+/lmCBKhhkxSF0EvYnLcxcO1a9aV/Qf2lwcefLDct59dC2jYSajlNr5hWX36+2j6k2f5&#13;&#10;J6EG7CRYv4VfOMVSqdYoaWRiD1oqGt95G/P/R5ljnj93vmzl7OfN6zc5Y8vCKvdt7d69pxyAv44j&#13;&#10;NIgTkR/Co6v+5mheveb+s68sxeI/pfHPtoAXjhcKEbELjRDhhZ7RVtC0My+j3PD7NMuPPPnxyaYF&#13;&#10;JD8p/bP/nXnlb4Csx6sLNJoliHsj69WpRAuRYLwIzk6yQ71sY4Zb+95+663yHXR4PdwHpXKmgcOB&#13;&#10;J04w0F4OvbO9+/chzW+IrcIhBkWBawFaK8hi7678VqmcDJM2Hatr3pDT1rSK644G0b94xpBckcYs&#13;&#10;gsuYjmot3Jwtc9xTsDy3yDmENajpeHbDq8yoN+ZVB4mHBVVW2qkzCOGmlAi4zJmIK1hOOQOCX+TA&#13;&#10;zjhx1u/fWbZ9/RFUk7gDYsfGMoza0yD2pOdXWNUg8bBlUoE4BDk4VsYLcch3cfY6ZayUCzOXy4XT&#13;&#10;p8qWDZvK+JrNMK6NCGbsfsi8bA9pnWPEEw3Rj6+wxELDKubIXmkkf9qBqpAgfxHYib4EHP2/QL4I&#13;&#10;DgOcWxikPmyolEVNiZlqYAzhZQKLWJPlJhZjbrKjNHcNywWYRrNoYwVjsGbkm2msDI9lRMV6sYwU&#13;&#10;Elw8pm7ujldN13kRYH6UQ1QhUB2rUwrTKD+i1sx8ZdpuKf3y+/Bv2PAB+AfWOBi4wHCRcz2vH3qt&#13;&#10;/B4VBy0kXcbwwc0b7Mqx5bZ5M6qEEKK7hIZpzeV7nGf453/557Jv//6ylp1Lacwdi8bMm3pFCA2W&#13;&#10;IdrGgUvI10kRvLH1T9bSX0egtlNIeBJCH/8l7/b06f+e4H/ycwXsNv5JwRBN0KrqSUkzGO1A6Deu&#13;&#10;NKwQsR+LPaqx6HeZ8fXYu8eKuw832T1UY0CBYebyTJiRV1NCFeuvHDlaHnvssXLgvv3sXGyPW44D&#13;&#10;3XJI6dNfoz3fH0B/zh0Ncv6XAEv+5jzGvtHT8Pjma3hoBGuTW8qBAwfizNh7qH2eOHUiYO/dDn/5&#13;&#10;y1/iXqnHHvtGLMyY1oVo5yDOpwIDcNtFqpTKd+XRiRd4EtL4a7h7QgyNhDVyb5qoJx698w8P0DsX&#13;&#10;UdVNoVOtkDXMHUdZ8LVMlbhjjomKSW9en1b53TytdzQ0y1kdQGDvLOuD2x+qSl2pylwEo49u/vys&#13;&#10;I1lviDE6k7Osgj50sNvorJJzCGUvuwgbkeCPsyL+DhLhdVR8pteg2sJzi8n3CQQHDwp6XbjEOj29&#13;&#10;NiwULCzNszWIfjyw9EKl4TFXsD15HEn5kQX0TA47AVHZiJRR+dURFeenTULbu2a3uv0gbxu5GYDd&#13;&#10;Mmpb/iKvdZpdmC03UR2aZ0I8hkrRCFuXFsQUm7cHbRIJYyuMSbUI4eVuS0ykL3P3wzl2Wa4hCWuv&#13;&#10;fc/++8q2/QfLKFanBmm/B6NV+1fiCJSmzGgLwsTyPMg3Ol5GkKC3MZtfREC7/sab5TSrmqeA5dCG&#13;&#10;zWXL+m1lDbsggzDDmFyQ2D6JR3dte/pYhpabZLCCSeSmDRHHUoEx9Xb7RL1D67M8L+yVSzzbgGoS&#13;&#10;R6SX1a8mA5nxJMSwBtWtW5ipvXVjtsxza+MKqzoBR0szbxEnHmFrkRy4DmTSv9Y1SjEQr4+Bf9bZ&#13;&#10;p/PbybKWHYEZGhH5Wd3//fITLsKIvw+B/zL9opDcHZnFf9Lk/0jbSd763swrDur0+SLDH4qJyYaX&#13;&#10;ur19+M3y85//gtuff4515dnQpx5HiF5gkDjyzpFotzS0lh3K737ne+W//cu/lK99/WsBJ1F8GRrQ&#13;&#10;ykvc1wBNqO7nMBb8B1VA+aoUGwIFMHRhwcEpKdL+8pu3lbJbgqbSnR7G4fkSwd/206BoVrSxutOH&#13;&#10;Xx1GCYDUeP32V3jl64tMfx/e/1WAbv0vFoAC0k/niYEvKcihzpVBbxzWWMF3v/t4uXyJs4Qsch56&#13;&#10;4y306H8TmhSqKHuOaYjbpWcuXQxV67dYGH399VfLUz95unz/B98vDz7wYBbRx7+PpD8XXnInQMYl&#13;&#10;j2OXNXQ2AF6Qtz9MrkOwoK/0hj+qwTDFQuX+/fvLC2teiEWZo0eOhsrZcXYbXnzhxTC1u3fPvrKf&#13;&#10;RWxVqOWWwVNhDKqUig+L7vJSBw8qBw8N/ACzCIx5C4usLnKqNu/T8Me0Df9iGOzMU4xvJbvVt0x5&#13;&#10;93XUt48cORKmtbU+uhazwMOUF/MsBSYTxUP6msfncf4TgkM0MiosGATW6ro3xmxTep/8zl+TCDzv&#13;&#10;XhjC5OjUZF7Tvm/f3qKVAgWE95AC3Qq8Tqe/e/xYeZMtQHUDtcm7YxeXckDEDp7Xrlwvhw4dCqsG&#13;&#10;m7nXYScT7AEuJvAyD81oeWhwFP1/+9fOVYrULq/SmbVxx8O84sNv/tk8w4zTaV72ti229obyn3xq&#13;&#10;hOjHFsqgvYLFIwu9zkT4ot/oMC6t3VgGJ9eyqjhaRucxSwrCL3OvwjIHh+VD3PjgJdIIRJDEuZky&#13;&#10;emqmDDOhnuHug/sefqBM3PeVMrr5AS5KoytQ9VlZzhX/EQpXBQilOFjZWCDwwDjSKPpRIRBsZ4Vy&#13;&#10;htzPLZHvW+XazK0yf+4q1pguMFEnqw2Ec1B5AHgtu3hCfgoN2GzCTb2iuahARas9LIa3wggS8RgV&#13;&#10;HrHSCEDXOZ+iYDTOBXQrHCpagamGehEwZkoE1DggjuWnxbgZmjxGgR8EuUTcIQSrQWAlY9ACPeeq&#13;&#10;o2+UjITtCiux7mZYFW/Cth/+GvyzYWSXGfqOj/ZuH3cKNiwA0i9fGAoKH8ESYEvY5W+ExM98mBwd&#13;&#10;ZJcQvMXnJpNlGfA05oljOxYcMMB7DaJnKuNt2SebJFf842ZxaDn7v8boVIRqhJdsPx/j6RnMHd8U&#13;&#10;ga0uMeTovhsfrp/BoDIkMvm0ytfa0auvvVZ+/Z+/LX/4wx/YcZuGXsbjZlL1ndegi6sKkjDRhvwE&#13;&#10;5x32scPq5W7W1YHIxZIFDAkMDrHjCE0l/2rtzTiqLCUY9E+/bD/NsTGks6kZiXd8tHf7uFNwA1CD&#13;&#10;v5nw6B3JMm3+Rkj89Ppmv/TpL2CSwOjDvyFMvNvH3xb/IK36JG7GodTq6VzAyaJRltqZISePDEpj&#13;&#10;XBamdcgf/OiHZQ7BwYWzQ4feYDh2fGbccuIK1xlmd38InneLcxJvooa4iRXwnTt2obZ0H6vaEKW4&#13;&#10;YAG+P4D/RbCqCR/B/6TOhlqr+R9VriGfjP9Z9GdTfkzwqVvj/7GC3uAPPBaR1py/jbA47LxmmQtm&#13;&#10;g5U1uAEcJ+3OF7ycrXm7UOkc4xZWG3dhSGYLau6qKz3//PPlsW98s8yxYHkW4zHeCbZb65PMI/Mw&#13;&#10;e3ZF1IPy823/M4ekrAXys/wh513MX9wB1oKWt4rfvI6WB3MhD9Dnk7WxjbMemhc3yMT5p0LJAumt&#13;&#10;cBv/bOdFFnl//ZvfoN46j9nt72NBj7kf/0Y4l2E6y3exPEAkYviXP/U3S77d15oYL6LnR0u2Kg9j&#13;&#10;vT/YVPrePf/nKC3RV1UOn/RYXUTm2+k4AuPpKS7KtvNN7sDnWQbVlTRlduT40VBXcpXdbRsvhruF&#13;&#10;9DU2PhEHo8fRKXRQHQCBr6MX/xaXenjHg+k9L+ENj2YcKi5RP4iIwqN8etomxIFCfMzHkJAQjSCR&#13;&#10;4yXB55PTZT8jfXhnWBDeHdofBOBsm2iuCMaUmVVAdK9CKrDLBp0F8x904Q1RMEMehXlwJIGVenYp&#13;&#10;TpwsN06/h5rRXFmzgxu29+wqUxs3M9lWL1J0JRfSKxMr9+RjjdzKov5MtOOyJxjVAOcgJjdsLRu2&#13;&#10;7SwzJ8/E9eqzmIhdZgUEvQcKZHZeJfQ4IBY9HaCIummJxZUm811CErffxhD4RrE77223V6/MlIun&#13;&#10;z5YZLqjasXUHh4vytkXv3ojtPNqXq81ZyzAbCWF7IMy/WB1QoKOuAf+ANG10opRQhz9TPg3NprZf&#13;&#10;Ydwab+/48B0d1XmlN7/p3RhTRq0ZduIYyVXbbkk1MwLCN4rrly/APgj/K6DbK2Drqps0Ng/TPMUF&#13;&#10;ji//5eUwvSwzVrhfBAdVFVCPc46JMdw50qcUQG8E/tVeCcSnX+gnN73ysZ98evqfeOJdC8mezN/e&#13;&#10;ytmbTX4gS/BMfI3WRRnm+UHlZ0LLbaV8dPkXob03MXhwncFFWvIApcQ1K92jb+uuqRZdtCN/C1PM&#13;&#10;8rZL0Ko7lrmCxUIB4SsxgakDRyvfetPmAAPtt95RN14JCbFY2sLbhvvX+xivj/+AJQGTWKBb6OEb&#13;&#10;3j1h6RHhCUbCKmwbiBt487vylhaYWbUokbYP/wojoPL3hH9MFFtn+m597aQU2mO+18ET5zCuUt9C&#13;&#10;+8ED0vOcZRplbjHomCZTsS2Oo7iXOLM5Aw84zOR169YXy9T0JJPVTXF24m74T4z/QePkG4zL3LMM&#13;&#10;a9Sq7Pzn88j/eusYcLH2VFuac94FeMPt5Nodm2k0E0ZiIURsYB4ASF08zHlPI6Db29/8nbMwu2J+&#13;&#10;Mcqi1TbONHhG7Ci7up5reP2N10KbxV3gBx97sGzFuucwC7Py/9w1QMxq7kEWPj2TyRrXFRZJL2K8&#13;&#10;4hKm769yjuUm89N1aG9sZ+7j/CfiAX93kF3APnbsGHgxG7seqqK6YCYCKdAsYlnyJCrkN1BpX7dm&#13;&#10;bVm7YV25yt1fr7/+OrvPh2O+99prr7KozCItMPGsxlYtarKDkjj6Af2PdxcKDS3+9vwHOwB2Tv0N&#13;&#10;Z2+10t3r3Rtq0/K7/tLrIdFDAHHrMwm9tn3X3j0cGDxd3mQ776uPfhVJfCQORd+AGJUU3VVQigvG&#13;&#10;Lk3SOQ683kI9wuVJXgCnsBEHjiSumGQDNDpP5Aw9RuriZDXqRPrQOyZuxmFbitW4YBIKESRSgvX7&#13;&#10;rtsv4jNxX4GRCDLX9pQMPVRlfQMCcggcfPJj2UqrrNzjXuLW14vAQMScI3wzByPXc8N2WGQCbhJP&#13;&#10;qBbYINObBf9EiQhDoIp21hV8YaB+5bYd28oMlh6uoHN5dWam3EQnc3Qf9TATiZH8lsjfvJVrrHy0&#13;&#10;n/yACF/8IfUPKGkTb4Q0s6iRXT5+urz13POxUzT+yGLZhgrFAELe4OAExEEi2mTNsrHNzW6TjJW6&#13;&#10;OUEKlQv6xNWQJrTlm4rQNwm3rGv8xk9tPEVEG/jt9e4N7caovrcHGoEnQVoDzUzYxOfH6P+avL7M&#13;&#10;JJ78/oDAGufLWr6DgDR3/Zr3Erxbfvvb35aX/vxSWCkRB0IFQhjgltHHN/AXW8SffKJ3s49xSjvJ&#13;&#10;3LNvHChNR24RiHP1I+gN8mWYjp7HT7lC87bYTvk9iSKp+eCn2xRBeR9RvrSpoD3F4oZGHbyr5jI3&#13;&#10;vovb0oJmWFXbWzu6hkFiuMzDB24Ar7OYVz6DmWp3U+M+BuK6c6ENcoiW9Ekp2X55nJWjWjQy61fb&#13;&#10;FH7+8NRXfnR/v6z4121yv/3R2/3+7yJ9j+uu8F8eEzTnxCB5ySLCwCXG0/MYNLl+/Sr0DYCZc3hJ&#13;&#10;bKwsx/hubOYC0K8mys+fPx/3V127di1UZpwU3g3/kfEEiVPE+/kP9K+vYY34o1S+7fMM6vAFa9Qe&#13;&#10;g++mfLP9LMqPRRF4YNw9QxmTzCE2Ykb1wH2eBdnKpFu+mWNFNBA4dJ90R92qdwt1fqfb1fwpJuyq&#13;&#10;Iu3fv7/88bk/xtmGGeZCLlg9zK7uGizVpdomMGb+t8xEyCVTdxLauKJg+BYLP+8ceYfrA87GApA7&#13;&#10;6qp9W8/9TOwffuRhziWwKEtfW/7LL/8FAxgXy3bmcT/4/vfLCjvJPo5X3kb+9ltvw+fPMEfbgera&#13;&#10;A1h+Ol0O43f+3EXOoo6X4ydPsivB4XwW4BQcpyenmPOi2RH839Zla+/U/iioEyPj1egtqPO+K/w3&#13;&#10;r96CIvUHl69+TEaJRJ2yVjlihcsOJU5WYlXwqg+B5r82cd+KGaw96OS/iunRI8c4FMxKmxMO1ZbO&#13;&#10;YELricefCKAqlXlhxwqrkgoSP/3pT2MCMc2ArFChIOIAbfkSowQ0h+RnOYY7+MZqN4O3j8ioRKr+&#13;&#10;fhy2CVQxhLox2XHby8H9btvvAC5kV1S/ocxRtjCG2XHwgrfU/yc/OlyJxLJjos5kXPOoilO3qMu7&#13;&#10;1y+Xc7RxeMNk2bxtdxmd3sTdD0qY1oofqm43tEd31NDGkm8IQU7EmVx40ds4gsMGiHDNhrWhZ3n1&#13;&#10;xrVyhXMUa81PER8zr6oDadrWVRGfZdSKnMqPwU3GyFcYTGItanmB8KW5snT1VhlW5eTtk2Xmd3/g&#13;&#10;vAK3Yq/Hrvye3XH+IhKGEEV9yDMIj1qvsNUn442tXCZImhebh7HGqjPlukpiO7UsE50nN6NIGYtV&#13;&#10;s535o2P183Hwb3XKhGfkbR0pwDqsftIjwPO+sIzZL98OAji8eulfWpcmXYm7warcRVbQpes5tmE3&#13;&#10;gjM+szBf9f29sGeY1aGKhgnY+ivYRfHo/1pGelQvAh2sV5cfqXry6X5HHc2PJ7M1LeJrCNDp3/sb&#13;&#10;KW8rXz+fDPvg8t2J9PJK268p1XXcxXLm3NngAVqI03gCW6iRjwK0KpXLwMvDcQoRmmN1CztKcs7C&#13;&#10;oJZ8SXzFV8DwF/wHmunCP8SabCDxPuhpzTJiH//79N/nf7dTSlL6sPOGnDpEBAX4m6gf3eIs4iK0&#13;&#10;qnnzddyvdOPWzQiPnQbGPFUQXeQcZ0LsKro3xr91+O3imQfnJi6CgHWQ34fzn6D/YDa9NN7lP+/n&#13;&#10;vzVypznd78+C/33S8mMRCCY0LN+jimqOaG3zqaee4sLLb5f9+/eHRkkyu05jVjnuNP7Gji6xHIOc&#13;&#10;B67HjP+efXvCzPUbbx6KxVB3C/Yd2M+iDufG6E/7MFTa0QRxTtbuCZtnYecMmiD/9st/4xA8uwDs&#13;&#10;Gqjp4mVx7x49Wv70xz/GxP5//Pf/Ub793e8gKGyjb1c4q3A0zq4dOHhfeZx5bMekK+3UxK9nGRRE&#13;&#10;HoTP7+Y8g+cbZjAGdA0hNE3GKoDWBSLmr44jqrxNIDzkGJBguFP7VwHoQz4+K/6fqkoWLN71PnRI&#13;&#10;+hHQuI3OGqdbod5EOWEXCZTmHFSV0pUqHUSvX70WK5NewKH0tYfJ6F46yOvDzTiARRql9SPvvIM0&#13;&#10;dwGtm3XE28M5iL2R5hIn0l29HEeg8H6IG6gGuLqt/rCIso1OVQL0xLqS3CB7KmRJ9hTAW0RT5afz&#13;&#10;3drUGtaac1v7AwROehVQ+AhpdVCVHAZkmIKDu6oY3ixtgeCDvCImSgoSrkTu5I6G9cNjZXTTVNmE&#13;&#10;FSXPbASRizxRftQqa1DLz8HeGYWVR8rmFeZq+R5wRZM8VIEw/SI60vMg3jKIiihLOJEJiKzMH4fx&#13;&#10;zC2mHTA2RLH4DsbGRF8kXUb6HuBvFAHNstxOG4g/9UHzn8JH56FewsDJTfQh7bHMJQQnd12g2vBf&#13;&#10;JSD4YeN56quTXXpad138WOnmTJfQyOD6veplYH1aUmPXXAipqXkF/I3bDcyUAbQa0DKxKhnacqhf&#13;&#10;t73ukfIVzBVmhUnSgIfVpsru9bvLD3/4w7B4IR14vilvO74NesA4cKZe5FvsAABAAElEQVSBLzIy&#13;&#10;LzuGv4ieaWpQxNQNZhGcYS15dErnQwfh6u7WmN1u0UXYB5Rvyrst37rKe37/+9+H/qoDxii7jE4o&#13;&#10;3LmTHqR/BYVlJhVOJrQTbxphptAVgwf0YFhac6kwsIrRhmxp4qpu4maIoe9vdrehHdJpMIi2RYrI&#13;&#10;vI//gEEY5k9CJ3578a9P/wmYBiu+KgX1AKzH+QXDPxc/7OJUcXbcYnEN3jbG2Kp5VRfDXH2+zKTP&#13;&#10;cdzFLhfGpFcfaVle6A5FGEYBmWK3kfmHlhWT9hTc21OhV/mP9B+UHotqiYrBA3sQU2dLrzu5Wsuv&#13;&#10;vmu2LWJwijuV38Ze4jeeErnXQuLVi/9k/9eUr5Bl05wUK1h52Fy1TDVKnJxb1ByTdyfs7rrG01v+&#13;&#10;HegvBRLnl4MIdGuxbLWHnYIz0T8njh1n3rg2LtVUhckxybmobfDp3G9FufNM1r1A7rk/PVdefuXl&#13;&#10;8n3OHXwT61i7d+8O1SQvj3sFi1p/fumlcvTYUTRktpQJFqopONqS9y9oIEMdFOda9DPzQHFqDnUl&#13;&#10;F83EjY0INu5W3Lh2nUP274YZ38e+8Q3O0PwoFsKdu066uMZ8K3ZpPqL9rauzRbf9GlifBrrEweZb&#13;&#10;U/P6pPOfjqpSZNlbm1pir1eiLuDHM4JXB2YWNBiYRo2iUnxoWUkdrjfZptEUoSYKnUw88vDDbAPl&#13;&#10;oRVtoQcBIfWLYEe4/+EkAN7FboVbRRZ4/MTx8vqrr8fquh2oaTQJ1Y5Rt1hk3M4Oxze+8TWk2vtj&#13;&#10;BcCVfwdohQeB52uQ3QJXy/WPTmoo1due29ofyd0RIN0whDDOpF3qVXXJekR0928Aj0cfRCKRwG0x&#13;&#10;pgjczcBhq0ceLksg0vDUWJngcPPwJHdWwJRy5i5aU798kcIckkEITsPilwLqVD8KGuDQzvgEN1fD&#13;&#10;5OaYrKibtzhzoYxMsdLpZJ/DXl7KJuGgBMF2KjkLE7JTsPC4pRMaBY1YEqDuNy6dKzcvny+j3ETN&#13;&#10;OW8OWRN3knSjxPPAhrWL6pAPgFEdyvMdyGNRbzc7mAFxGDonQ+5GhNQsYghIlx54sl0J9PBJZ4TV&#13;&#10;AiJ6xta7RuAV5ffGz1Q1bQa04PbuRInG80XGQjMcBvY4++Un1HtB0gEQnsK/0auDpIOotKh7y9ZN&#13;&#10;5dvfYTXpwAG2i0dQ1cFAAH3vABJ5CP9wmhF/fvvUwmLQpGe8HFC6raERAUwL5hyeNX6k7fkxnep4&#13;&#10;BltMd5A1J3w/ovzM6u7Kt81eDqWFOBc1rjMwbNi4DkFBqqcoJxc2VyG/tt+baB0w0wykvKNSggsP&#13;&#10;mDmWn5nI3bnWfvOy7nKFGFN6mhJBvT/C1HjxGy3mq+ex/XrEq8Xiu8cZHXybVycC8fr09z7g4FGf&#13;&#10;PvwBxBcH/8RlBXzHSLURnJS6o++qtrsITjyHcbsI6r8FBATjuTA5hr5+LAYwZ5ll8uvC5YED+/g7&#13;&#10;WNZhKVE9/rvhP7Hg1kt/lvQF4H9U833P7fx3jrndDLzx0KE3Uf26xC7OXMz/YtJNG4W/44aKQ50n&#13;&#10;GEyH41TvCiBei+Rpf6mqpAaLC8XOEz1De/Pm9ZiEuwPhdQCeg2jVjLHFCUqnqOUQON5hodp50UEE&#13;&#10;jYceeaRsYMd8jAPLG1ADFx9OsdDt7sHOHTtDg2Ydu8s+zjnVeAmBQcbsw2KV+BHnPmmHY4SNXEdd&#13;&#10;tjE/nZpYE+PBWoSF/fv3wudRZ3OcIHmcdaltN6vaYp089ct4Nmh1YMSIn78B/wlFmgBqq0R712o0&#13;&#10;gOdnfuW402rfra8uAbjEbWHOEXNSXlh53MTp8fvjYIg6gNpBpulsB+1FMkQNhshKaINjJAJ+Svfv&#13;&#10;cc/BaQ5cbuTw8Cjb+T5epvQGlg2OcijlAS5MsxO8odpDK670eamSB1xG6UgvV1KCi8lNMAMJMeuv&#13;&#10;SpGTfR8n4XfTfrehkAQ4LyCyDJVJEH2eVYclpEovfrLdIclShsO7bdcyEVGifz2rseHBg6Fjh34T&#13;&#10;zUdQEuGYmcuQAueYtHcmUVE3oZR/dotADcYGYnixnDsOWpdahy3gcbbjrt26GDaCr5w4WYbXc26E&#13;&#10;XR4PRrc0YeiMgrR6FdmRT0xFFH6Y6GgNaYWt2JlTx8vMmRMcwF4p0xumysT6sTI4xQRnGMFBMQjr&#13;&#10;T4IyJjw2Bd+2F+EhsXl3O8hL4SHUQwgXfHauE7+YLFp/fOK8hUE+4VHf4ZFe1dkJ+DD8M260qRPb&#13;&#10;PIReVMBgnN3vFrcTpRuUUeO3/WQe/fITpqkjypYveCj+y/xidw1BVqtBDzxwfwyu/z977/Wl53Gd&#13;&#10;+VbnhNjIgUQ3IoPEJIIUszSWJV/MWWfO8rkYe+79d5258qXPWfby+CxbssQcJGZCFCMyiAx0oxud&#13;&#10;v3l+z65637cbgAhSANENfAX091au2qF25V1TetOjT3xKvDA1kgP/cuMl1mj0spkd1G7lDacWE6n1&#13;&#10;Kyb0JLiEZf5xnqaxE+afBv0dP9NSuZs/vmf57PJxPHD//v26IH7Cu6WeyHdLS5I6N79DI/nDQAT4&#13;&#10;kUFcDuRORI/kVofaYhm0eDFD7YKJA36h8aUJPzXVP1XddWYgI0cTN+Co8HSB2HGNRUJl2vwPEoyK&#13;&#10;gishLbzK16ElVnaUNAX/CMHrmJJnCW3jfylSa3fB1Z3Ev+WSqsQu+oJ2yenryySBPo5Fj758HAly&#13;&#10;s9vHoiMXbhmbMGFg14F8RkdH089+/vP00ksveiAbK+g1vMEutTvgl1v/uUO50uTfIvkDwxsUyaUs&#13;&#10;fxlnoYb/s88+N34++vAjjQ90BEyLLezCskbiBUwtshr+GjVGVWlDgbdwIf/QVseAvltaKOk3mDxs&#13;&#10;0uXigwcPelFmo8acDzxwwLtFPYxFSttVGi9kaozKIB35y5iRh+O2bt+aNuroN08JcLRpQUe912iX&#13;&#10;YLMuPrOr8cnHH6fT+07rYMmCZTg7JNCfXSjvIJuJVTdNTJDJ1IndKg3CMn9owVnjwC6W65koKE6n&#13;&#10;V2bzeFRwcIS+aW4Ev2XKHZQ/AiGbYqk6FSiIIQBu0Ddbo75LxWFQnDCIaoZwA+zU2d/1Pm7EbPxd&#13;&#10;bfmMactvm47tcJdhvWZuQ7p4y+yRlTu0GHBUaUKzxhmdlaYBd6PJR/8g6IDOEvJY0t49e9Ojjz+e&#13;&#10;9ozutrrDY3or4g/vvqf3Ij6XzuU/poceeNCzTc6L0XmXOhsG50b9GchmUyw3hB+iamachQgCgbcc&#13;&#10;2B1BtVaHmEOcaFxpqO4Be48GC+ACxJlJGcirIXXqPXpW+X3Mg+NEghEUg2OvMrhWMRwAbtvAP/mo&#13;&#10;lVjzivJB6PRoNWSrHpMa/np9uqLZ/LlzZ9OXn3+euu8b1cRqB1N51xltTBqSqAwNSvRPhSs7ctCn&#13;&#10;nxm5Bn/S9jT75Z/S2S++0LGwE2luqDM98eTBtFkNyjNhNTrD6JZLfZFzML+82WZRLmiMmdLko1uz&#13;&#10;aBqVV1UVAfBIQHNhUMRkpkBki8MJJCYhkaKy3yT/kc7wlfz8Jb8wkbvctjTilijt8oWo74Z/JhBs&#13;&#10;1YaqOpQaSFOadrz6JCQRqKzQdXbGIBouNLubETKtG8UFt+sX/rRRIDRhl8rx9CNetpdrmsPhzare&#13;&#10;cEBuN5FJ/g2/myl/Ef/9mfJZmOBuwwsvPK+rDBO6GH3Rq2tlIMGqJfCj4cOrUqrJ5k0bhQMtAqjz&#13;&#10;oFOjPXC+2pMvdVi48QoJoO+S8ln4oMOWWAujuFFfLA2ejlD9OoJdgSVnbrxWbaVEoawKjySJPG9W&#13;&#10;/rfLb+O/4ilzXOGhcCxX/qOtMQbp4hizBrHIn6ta8Dhx/JhOSZyydhwGgrRbBoz041D6Mtp31OfR&#13;&#10;l+/YsVMLCPvSQ1qxHrl/pNnsMiZuLH9qnH17+yvNucRsYraWA7nIJZ8qjS2VqxGr+PHFXNv+v0v5&#13;&#10;LY1vetUPIAe9cEJfoX8eGyD7hEXGAhxhAr8c367KvEH5yEbulHhnSA52Lhgnstvw93//d+mFYy/4&#13;&#10;GNTO+3Z6UN8kBFCxuGV5prK5ezEtrYBM/rbr+HiPJoPUc2BAj/ra6KTGwqx3ktlRntEjvtyxhV68&#13;&#10;/kwdmGhy1IrFbyaYvSwIST4XmhKv7EpMz04bF7xM7rGp6u4+UfWgXsBRyo3vtfgHfmAqlKrjR9xS&#13;&#10;bvhH3GKPNIpnS0NWOU/Fukn5r1vGzcjNQkpO4VfGbapvZeqq1yAYeMVhVuZdBBNJ9wKETLaSmMEB&#13;&#10;2DYRGY1KVuko5HVpdZ6ZW0tvFpgp1IgnONKkycS0zuxzscQdrRgLtVdbtWW0XY+0rNdr02hcWqed&#13;&#10;BwYq3I6/ILVol8YueReCPH0hV8xAT2v9yyAHIjHQv1n46dg1zVro02BddfAFbdV7XuUtXNUkgDG5&#13;&#10;KAp6GNyb/mIq8AFj6MFlv6fASnzHrAbNWrXvbuVGoq0tTwjAm3OIatUML0wrzMyoMvxQSSerkiK8&#13;&#10;Vi97Nm3WI3K7Ndma1ivSx9Jx7eoMH/48rerRSonUgHUOS01Yv7ZVVZdur2oI36IPl6zF/amli9Et&#13;&#10;7ZxckYD8/aH306nx82lybX/q2z6c+h/Zmzp2bktX9YYEVevTU9Ea8gTaBOuC9JhxMd2XsYXLcame&#13;&#10;vKhjY/Mqp0sq6fwnfJXdJ/Z3VLTxb3yBf6YT0MJGhSz64sjwh9Wh2ddhmYjZv6SXL43arQwKFNoo&#13;&#10;msoMflbcm6W/ojrnOntqdc+XT3tCPR2DY1bYufDLahJ6scsOxJBeke+g0zUGwbnoQQcNLpWegbD5&#13;&#10;B3ziB3EW4bZ2KSAbJ5a9EdftD+JGFgwEPAiXB5erLROJT/lqy7eqfAYZo6O7fdnvrDRyoEt8TKts&#13;&#10;ZVeTjmROZRpW8Tnq/g59+qkUG6h9Sa3yrpH7tNW+zpMvji5yLcN1K7AJH8GvgJvhUxgLFDbkfU37&#13;&#10;Acw2/7fbf7SPtvyjvYS0KPLBPm6W3FcIPPGi8Jx2zL9RX/jxx5+k30nn/qFDf/ROPqvOyDTuMiDv&#13;&#10;5qUohb5vlRbvmDQ89dTT6dlnn7WGHwk7t//F8keF0Woll2KsoDKL/GPlgIpFNdysmw6lyPIrokVY&#13;&#10;TF6cjoTxP+Sb7DeSf17AsKxUpFK+V7pvT/mMv9hNYCcV3PmYkcr3Liw7DZL/7EjXMg/wVbfKNOVf&#13;&#10;eIL/Bd2V5Q4muwN8OQ66juNhWtSFjgzWMdyztCYs5RljPsGZB+hM+MKq97n0DAALpOTFQk8M+LWj&#13;&#10;IBm9Se9BsPDdP9Dnfm6Ke6SMoZS31bN6IklplIFk1v019YssIDE5gR+YHE1ofDSpu2/sSgM/JBcR&#13;&#10;9MnKfCTSeRE75BZhmGvhz74Oi0wKvspXvrdR/jN1giX5hAEQOyqL/avwHC0+4VvS038VfwYJC7kz&#13;&#10;69R2ELfpH3vkUSMEBuKyM+fFOCMonItYccmQiQQdLSuY1Azg6eghBoxRzKAGI9yWRysJD21wXCke&#13;&#10;7dAbBDpnPCUtJ3FUgMvMcTSHxucdAOWd+cawlvo77wrsymJvQ8pgg7ppVooqVio+q0kDx3PcGHMS&#13;&#10;7GYeqp5Tk97NXHCwg9I1zwUbGg0TC+WrAYGTe4SAva5Vwb3LUEOH4byLIqYHPR2ajG3S64iTgnvi&#13;&#10;Cttu59JRDUw6tGKyURO09Qv3pR5pXuoU03Ox24m0S7KgB+1aGuxN6sG9C3qu/fgXX6SvTxzzoG/1&#13;&#10;jk1px6MP6EG5DehQs0rXeb0Q3SsBo48bozCQB0ciINtz2uYdU8O4rB0jaNWny0/dWn3u1ISOlsOO&#13;&#10;hwfbqoJ1URtg8hIMZAag2a9hkWcE2bLoJzBTMGVcZPAAs2p8winuyhBWHLKU9PZql5+RUyHCaKnw&#13;&#10;VfDGV1HAuchnXHN2n4Y1Lx4tg2Qi9UghAIKzNo3c1KFQUhHe4SgxideIW7yrb8gD0hMr6N/Ir4gL&#13;&#10;RVAxjawaed6C8rmagPKHA/sfcCeyVjusJ04c950HFjKGdJcJ/dxDtAdNot9/X5Nzhb+hC9Ucy/yl&#13;&#10;NMjt2U3HySIHHSGvxLDVzcJCs9qqN0DaBNfyWyYVbf4XrjKK2u0fXGQ+b8s/80VuOG5QlQSQxacj&#13;&#10;1N7AFxdbz+iS7QcfvJ9ee+11TR4+1gLonN8JeOjhhySnOn20BZXLtF1eht+gPnJEj9g+qofH9u7b&#13;&#10;rbsN0ijHgNydmtorfSb5qwLu5WXxciJNWXYevbW6ZSpIX+ixQGnnjkIIATdu/xRjQRxRLG6/Q/kh&#13;&#10;NVXGbSif0wwajhsnHn8JDOSx/vsH+Nnpsck4AVMNyCNuxMi/4JN+XbhlXJjhZzdoaJXuECi7wLii&#13;&#10;F/xThP311dhJg071VbqXxz1RjUO5J8vRU9OKeEao+EP0h9aMVdmNiKOkOrJu+dyhC9ZMIjU5Ee8w&#13;&#10;RqP/400xJg6MQXv1mCDwe81HeTLRafHHpEWTCuCnaqVyFS2ybw5xjMU/kSowQX2Vg+sd39vZ/j2i&#13;&#10;juKjSoLBiDMQuZZBwkzIUrsGBCV9VWmahxw+8y97lwbKvBjNJeldIyN2c8scA8IxzOQndcSFmSf4&#13;&#10;YteBx+GYEHRooMzWEYN1tB1ADBogA3EYMZ7rhpChYouVdLSVwBQmvogNEl0SDKbySp0pu2m/EfxO&#13;&#10;JdjZQejVq7DdOt7DrHKOLSpmnyqrrMQzaQBNbMFRWMuTA8Eqf8YyuDuZYdveLF/pXBlYoR5phTxQ&#13;&#10;RmZOLqCCE+WkMuXpC9bD2zenuUkd8bqk3ZbLY+n48aOaSFxMu/TX6phJq2a2ph5dxunRRaEFVkp0&#13;&#10;LGlOF7XnNLA5e0z6hT/9TC9ffg4SdYRsQxod3Z8eevyp1K+J2bx2SPScdMBigLBCY5CnunKPg4ao&#13;&#10;ycicGhj06VbL7dOEo1eNTZc9gFT/aDxKpP9mI3xl4S8aS8Bf7Aq2CXrFbyQ0kkqw8YhD6LUp33Ap&#13;&#10;XfZwDvrJVYhg/TZzi7BcVo4RruznijdT1OlLueV7t5dvHhCPIxDZhevXI2fs+qGNxEfbQlK6nSI4&#13;&#10;jUH93G3459Kz1tF0aW67lDNsTg8//HDist0XX+rIn+49bNC5WVarNuoMLpMH8ICWDo5Unjt7zlvs&#13;&#10;3HlgB5bHLjmiyUyaXVj6/uhYAs+0FXuCWwxtB6tYsvBd+Tqc0rKHo+nnbsN/aY0F7vJtww8G2vSH&#13;&#10;/93PCBsewtNWjBokGIsWwUEcO5nQqjPadV5++ZX01ltvWwPagw8+nJ5/7pn00osveRX7tO5ScnyJ&#13;&#10;0xAbdHmWsQ2PvW3QmKZfC2UcZ/YxGg2GY0gYX5fVaH+Fb6lKMbRNaNbs/0kXfWKO1WBworsMWcJb&#13;&#10;rpxx/hhY4jifXD45lfDyxe92lO+jluStMYFX/IUXLwIL34z7PGGjPqp4yKaAmPpgavhVU8s/jaM0&#13;&#10;QWA0xcRBS8YeazEOJL+C/wXteiObAyaNlJSWVDzeRj4elei7RheroeGx41rs0VHTCR5+0+SvR4oq&#13;&#10;OMZ0Wic4vv76KwSxeYV6cuG6n510VYlFamR2SzsglM+Dupd0b+Ky7vJyv48XxEnDqZv+PL5FhSw7&#13;&#10;FfCl3/qgTopDvAKxga9cGSeK70JLoL6Ffk6Ku3g4Th3fOegncFxn0Ix+s/iPpfgqDxiWbPTnUgho&#13;&#10;+OECOLxlCgylQgQE4AFMl8+9O6Z+It0Gbc+745MPA2sG4ka2BsVrtGrHYqW3ocQEzBqtjYfBif4x&#13;&#10;s2OWyNkwCmdLEcR3a3C7Sqt6HI9ihY9Bi2eAWgFHVHBvgsE2qg6ZfDAjnOd4kGAxI1NFmwasS+CH&#13;&#10;Ced0LKdLq/brpAlqvQYBX+lexczlcf+1Jqb0qhuPw6mn91kDzapVFjjxAEuWlhhIMbwy0CvgKKKE&#13;&#10;YoujBwywNMzK5RMraqWMmDA4T2FD6Rdw0zCUslO4W3PfjrRLDDwrph77/OM0e+5UOvzB6XT+i08k&#13;&#10;2PTQnuq8fvUGT6ouaXZ97uJlq8g9LZyNadKmEV5aLX3Du3/047RXqytrh+8XKNpVEb66prRTony5&#13;&#10;y8CUzZtxaih9GtzolnhauHQlLWji0i93j44ocWRpgKMYuo/Ca+BMg1xT4dyDHx2jstgWnBbc5vYb&#13;&#10;49+IBFvfwn/gcbER3lQS6bHx4y/2a0y7/MCSMJT5D0vlJ3w18Q9Fy04Zlwppn2zNylP/Iw8uv8Oy&#13;&#10;GONdP/6G15LfRlk3Uf715M+SDHOpt5/+lnWCU1LGmt2GpWL6kR8/YlXRwM/2txdBVJW//b/+Vh3V&#13;&#10;sFW4HpUqwH/8x3/0o0O//OtfpJ333W/5hlyy7nFL8uh4wKtxayBpR2qyLB4oLp3g9RELtm8//GXy&#13;&#10;4qot+mmX38b/D89/9DExFqGdqA/TqQDaB2fr4UjGHow7kG2MQZBbF86f0x3M99M///O/pHfefscD&#13;&#10;v+eeezb9zd/8Kj2lS7dbdQaeFWIm+A8+KA2JWmHmmDQnABhXMECk3RraIv+iNJWoUikYozZdBtOO&#13;&#10;LK+o68qVf9/e/oHRwGvhUrgX/hnggfuAPcKqviZYBmQJbSQM5JX+x3gmjgwfYT6On+Z4jCnwC8Pl&#13;&#10;ZI3ftKDM5WTGgSwqT2lSAD/wZgPKLd5/713R/W0P5JHdTAY/+eQj7wwfkYrXXaMjen8rFneozSrd&#13;&#10;44OHTukxz1M6sbFNR+d7Znrl/ia98cYbfgAOvmPyQLy4UKxRj0Q2i+RMUrg3wV1f72IIEsayhvVb&#13;&#10;4AeuO9n/LZk4iKGj2o26B8GoKKZ2RcNsxo8Y1/st+WpIzEq5jIlNpwjzqPHR0NkGEoY9mwxeYWaJ&#13;&#10;uq0eTyjoJGEIX0DRJRSOM/lyiiYGnKlmmx9GgBm5aENHzWWThfk8y1SpMBx+sGMZnNc1LvWUj6oW&#13;&#10;sAXEDJh9uUdBPejb1YVu4vBCIfraFwTDlFbx0XLEoN5Gn5yaMbnrij9lk7kbm0CmHAz+UabsEUW+&#13;&#10;0WzCnxiRIyv8xA4BqWgqv09bdBv15gU7PJfT1XRZ9zHGNfOd1Yz4zPHjaUyaAwZ79BiK0l7VQO+q&#13;&#10;tuVoQN06RsEZzXXSHjC8d3fasnOnzlxLpaR2UrzJKLp06Pa/j3wxsxN+58GH7lloyiB/phGtdPm0&#13;&#10;XtjUZAQg1uluBSonfdlM4a45nE5gljLMrwDHYyNZcRDDEGb4C7wOLmF2KEfnW8cvca79lnyr3KOc&#13;&#10;2pmTlHhytsvPtDA1KpTWrsA/vYH9JKN9dhf+yMYTRNtzZ1pT9+7Df27zyB7O1nIZkN0D40AooX0Q&#13;&#10;BWztGrk/PTl5MI72aXfwzNkz7mjg5//zv/23tEERkWOsUHkrXv7gdk76z1lBs5wkL3Cv8tw91oQp&#13;&#10;6G98C1/XDG9b7cxxSzw5lV8EL864drXbX1v+LOaXBsMtsZZ4NcPdbv6j3VXyR4W5nWTmjTB1Y+p4&#13;&#10;eBCMAeVRLQJ++MGH6fU337DadxS2MFDk3sKDuuy8WW9D9bFwRsU1UdCVX1kCLtoffZgbjD6LDT1f&#13;&#10;nEXwIigNSxHpChl/OF3VqAqeFEV+FJWla5VlFVWhK4X/gB9YDLQhCfjd/1eQYfnL4F+Kq5K1ZaiQ&#13;&#10;jcp4cBZGC6Eaw+BeL62UTBwOHnw6XdQRtH/9X/+a/vM//9PKPial8IK7CaO7R/XIm3hh/wHfaUGL&#13;&#10;J1qbUH9/+Ouv0m9++5v0lt6CGMg7Crw+TR+AmliO8PKSNO+Z8SbZkwd/kg5pt/mdN99W2sO6r7tV&#13;&#10;jyDvl6bQfWn7zh3mkOVO/2riEExqfi34DgBgctkaJM0cDQEipEpQWUpulUfOK9JEc1AcdZClEdOw&#13;&#10;ISITA7acWAHgWBKTBSYHdL3z2mFgoDunQS/EYALAxZNZ+c/ocq/Ta5DLDI94MAwdeUAQs0/b5W94&#13;&#10;KiYqjfTPwK+4bI2pFqkDvc7r16WW7jpcHR9PU+PSqqC7DmlOx3KkarXVqWGCWgXYwZCS0oFNJ9vs&#13;&#10;S/nMnosBQmLmJuZYFkiyVfiSjTtcCBwmMuyCCBSHE6tbuyFDnRs0YBfD9kyl1cP9mtGeS+OnL+jY&#13;&#10;0lXNsHV5dVY7MvrX0mSsZ3BNGtIAZYNU167TTsM2PaKyWhqaenQZaEF4m5vR5KQXqDWAQfhpUwXJ&#13;&#10;aSEs4am9IeOZQY0UD6RLegn8smbQQM79lR4uu4s+qmwIXENH5fmvr4KgPwIE7QvUq8aIo6mMoJ7j&#13;&#10;l1CANe4ijVxLjCMs8ot8+Y0w57cE/4S2y6/RFrj48/hnMGysCa1h5bdyhD1i5N+7G//RMYkvkTFu&#13;&#10;nOBPiyIMUoygllRMr08PHNjvhY6rOur4rrTBsU3O0QiONKGVZYcm71z0IwvmYqgQ5LJjS81O837L&#13;&#10;vnnt+HkSsYhrhebM49iKcdGOd3fjP+ANGAvsfNvwFyzcI/QXwVnULrIILX+0P3YfPE4gRH0cK73f&#13;&#10;nDqdPvjww/Tqq6/q/tF7Xpg8cOCA7iw8mp7UezTbtajWrz6VZuWBfh6AsvPu8QqeHqMUHKtgN3a4&#13;&#10;Tm2WPtMJ7XL5xG9l+UCmBBObv2LCjvSgX2zwtK2Eroz+z/Bn6AyNqg48S8c/QBQwBwbCfmvg9w6F&#13;&#10;FpZLbu63UEQhOg1J2Q5H6H/285+lP2pAf+TwYe8AMwZFY9627TvSnt0j4ofHpNRH45oeLkjP6ImB&#13;&#10;Pd4V5i2HE5LfHEvlzu3GjcNpZHREOxDbtYDdqUlnKAFCuxSTBHaxoN3nn3+pI+XHlceCHpy7z8Df&#13;&#10;LvgjX35vTftXN1QyCmJlZ1UA0NSF5jgZusVsW0hCHEVo8LkduWVYb7/TRya+o5DjEsbxI85/Tc9M&#13;&#10;+XIJq/gznBNTI2N7C/fVqUmrz6JD9REAQTGnc/u8Asj5+omJST0ywuXomEz4Ndaq/IDB7ZwGbWeB&#13;&#10;UY6q3sVSwsTq1E8JO9fq7sUmaStaL21FJ0+nhXPn0rxW8/u2SGOUtsQWNHFY6OIIAcPtfIxAaZEl&#13;&#10;1ozkrHEQBekW9QCDcdRJZVT1qstn0qD/9Q+Dd6Qjuw9MwtQw0NrUowfm1q3fl/p2r0292gEYPnEh&#13;&#10;jV8aSzM6TtW6rHqpnK7eAR0p0sRBx4q6N+ml7W3b0lodZeroHfQuQkt06JqKB1ZYZWlp0rCguVGn&#13;&#10;QOYROOqB/8K0toD115qaTxePn0ljFy77SNPWHTu0KzPI3rAnGrwnAfzWXqG6InB960T1NzoyxNnh&#13;&#10;OgagNfzyDGMkAEUJw/v78R/pKCdnWZzOr12+qZxxU2Eo0GIM0SbAX/zRxMLIUjpteyi8an/CteOV&#13;&#10;yHcv/gucAal+9R8ZMqhjlVu26C0YKXfYpUeKWNH68MMPdKH6WPqf/8//TP/1//iv6cWXXvCRJbTC&#13;&#10;0cmS2OogNdjBsEo6q47NipS9i9vm/1oegGijzLiy4x7kv9xwhYN7r/2xNLjA4p1AZ0fcC5T60v+U&#13;&#10;i7hMvCd0ZPcj3Wl44/XXNIH/vScRPF75kyefSC88/2IaGRnRufR44Mt39zzYDPZyrw2fVfJPss1u&#13;&#10;8R/yz0ca1HJVCYtJ+mg68WLcsTqBapv9cdpaLCWkmS4yqPkd9/Jt/3HcXPCYDloaNTIEj5EVcFbQ&#13;&#10;FbCrBnyr4I/yg/5URSMzL1ZqiKIxyhYN7tfpDujDDz2czkql/ekz33gsygvU+PMQIHbuKHRxZ6Gz&#13;&#10;V+rut1mGM+g/c+a0NHmO6cHTPufFwin3Iya0YzGnceh6LQKhmp5JxyNSErRKp0MefPCo3zTbot2s&#13;&#10;ffv2akFpg4dznk/ecvjBt7hEclBkkCkY/37418hzcQbFWdFvEUNSYG1M95JcCYvVaYtD0c3gcod/&#13;&#10;5Fzyh4d81pD4Gviyis5kgOe5QSTak2hrMUnoFOI5fsSxIF1K1go6KwacX0Nla0tfbsdvttostJRE&#13;&#10;Ja5XPvnB0Kyeh8k1iiQV2UqDZNLiOw6qW6eI3y8m2qEH6Ma1kj927kI69dVXafcj+7RbIn31czr3&#13;&#10;jyYZGbDCMJuqAGtoT8hDAReZCywlZqTm2iiHuFHgWMqA/s9q1hTCZIqMyVeIkLYjSSulb2lCgSaj&#13;&#10;/p51aZMGKbOrN6dNws/ctMInFU7cHl3i6pO6VLQeaQelS8JRElV1ReJpYK+dgu5BdmyEex31ogi4&#13;&#10;uuCUC+jz8zExa+kc38zFS5o0XPQEbs2qdWlYuOn1USXlqUyY4SMw0J6FajRNXQDN+CFrO+Tif8Nl&#13;&#10;/8UCMsL5vRX8VxVoCNvlf1f8my+cSDwTTCJMmrAmFPx/vfZH1CB1JvgKxj87bvCvedw22maBi5Bo&#13;&#10;/z5WqfZFx+OHG9UuuK/1D//wD+lf/uWf0z/90/+rjuasVUBy2a7jF13p/vt3pkHdX6Ktc+kOpGH3&#13;&#10;cUx9S3skoJRo3BaH65PlDzi/Rr6UiJki2VnTB2rWeSuLyrTbn1BR0NfAURv/8FnFJhX/B16Cs2r+&#13;&#10;KhGzzy3kP7iWthJ9pk4rzKnXUX9G34M6zbMa7LHC/K//+q/pT3/61P3ojx/5sVaEn9dOw8E0Orpb&#13;&#10;g0pUKatX1CkHD3hVv9LmkHfkHUwQi30uC17IcFAHzyHk9oVpJaI9eQDnjjtHlK/zyc4aPyu//cX4&#13;&#10;R3C4/+d+Q8BkkIWLMLcPfu600gshM7vcSeEC20wkoQ4uVMLqoVvFiQeEN+muA8fhxTDyQ9sWR+PL&#13;&#10;MXTiabBjbXoDUnjBTvG0xqQQniPavGUEvDwox93bPk0a2MGAG7jHwC4GF7Lxo1zGrdjRxIRiILGt&#13;&#10;4mKWJ/01cVDVhDcaQ7OKRftNqX4gNyM80zggk8NugZn9CyvYQy2pbkSUFqElDuXG/YHAFKtqbA8d&#13;&#10;2HfAWgruk9pWnv9mwM0lFnYjJnXxdmR0RB3qkPNGTzCzQRo6TDkyMqq/ERE1HpZTYhMRQH2zXgNk&#13;&#10;OvlSl5uCX8Rn9uIjCGKggWE9cb5nV0rHNDPVPYfzh4+lLdp96NMRpg69gaDpDAVocT7gAzVMJWhE&#13;&#10;XYIlMEkMYV1ZgwdGwoptvw5fsibcFc3xdXxIdYD3O/z6dAlTbprQxKqu8hBTz3WKEZUnOpK7hxVP&#13;&#10;jN+nclp6h0GthQx0mUsarNQwFjR75o6GpgLyp76UymCfHZbItqtX5SpOi90GKqw/aIImq1nNqme+&#13;&#10;Ppqmz19KvbocvWqdjkvp3KBuImmSQGNVugyJpiwqBTh1t0LlMC1CiKo0MCF/eRIXCWxruImJh39L&#13;&#10;Zg6Sw245sn9JYY9v4T/Kuin6t8u/Pv5BHvyQ8cgXaoYRRRXM6h/m2t8cS3Hg/5VKf3Ml9a/4DzsO&#13;&#10;/cHHWf6wUEEnxgYBD7916i0Xjhrt2jWaXnzxZz4H++orr1qH/B/e+YMv8j3/wgvp/l0jelBvQCtX&#13;&#10;aIvTLgPHDKXBijsQHL0A/V4AqcoPvJbyac+YuxX/0TQFXRt+EzmTWxQP/rtX6e9jzlxgVjuhU+um&#13;&#10;jQortKPT0or0YT6e9J4uRCN/9u7bo0vQT+ms+5NWr8pgDsNl3i6dIujoQD2yZJvbNNIKA471R954&#13;&#10;CPmlDyfMQbn9IxXp6zBRE1vtp+TEzmkVTjxHjfiEllTqdiPMQXLYLUf2LynsoXzIGxOf5m/4R/Wp&#13;&#10;0e0qn7wzVoBL9VwMv9zgr4ol9y2FP2C2shqBHLIZhIAbjUTEI3wZrHPsiMXphXmdKpGMBqXIbBaE&#13;&#10;O3XcDfrPWxHItHiCe6+8jcU9XO0gawLBxIIxIrynLDVm0kFvhTOW6tEfr0qDiQHxVr/uzDBx8dxF&#13;&#10;ObNoHrvKctxS+JWfTJPyYQ//70N/TxwAEANA1zNNX9vFuWaEwrAlgr8N8lfAZ44mc1vDDQEhWLcf&#13;&#10;Y4pMQBw7DT+SSsOLutjLeWC2eZgQMIlYq20jjiDxANygto2ck4i3avWqtHvPbs3i1qdxHVXaoaM3&#13;&#10;g3pkw7UBMyI4q+k8SucH4YA2A35z8FM/MKQ6a9Det3owbdy1M10Z/DBdOScVXufPp1OffZa2P/iQ&#13;&#10;juis1rBYg3DBr25dkwdjSwwE07J1Sn3o7fWRcfmy1/jPARFcogUs8uPMIPk4FomVMXbvTXAWWn56&#13;&#10;qzDNciCaQYoaRGdvNIJuMS7xdCtMKfhTw1Bq10hhCgmaKA1zDDYxhN44QSU56l0NNQoS0BAX1FBm&#13;&#10;tUV36auv09zYlbRqw9q0RpesO9eIZtr1cOHK1ZgDblXc9Vc54EbJPbkhwxp+alUbYCvG9lvEf1We&#13;&#10;uYB2+U1MF+yIPrU17EvxbyIqkiKG+IeWMt/S/ku2N9f+IrbzXVp+qWAUWnPSD1W+2kcxwE8bwotB&#13;&#10;AvIneoaYGHu3UFvkYMirVorH5IGLdnQ+k5Jdn3xySJc1j2hVFD3xqPzr0KW6nQqXkgjtFqKdTQ3L&#13;&#10;nRGT8ArMOwX/ncZ/u3zxg0yb/kJCtC1QwYSau45civWgT3JjTi//njt3Rm3sk/Tmm29aKcGk1G/u&#13;&#10;152jp7TL8IIm6vdJsxkaHt3HKiPGCy31l3FnCUTnxS66syL78JZZ2v5NEy+sqP2rfIRDaKIrTBtu&#13;&#10;Ut61/Y/hD/wgDsFR09xu+e+jUswKMNBMPIH8Re4iW30KQnXsYJFXYxqkd7dktIZtTgCJJXwr+jO2&#13;&#10;45QLO8de/VQEJpexowGvKIEmI+xEdzDhVJj5R9FZIAV+7jVE2UwyUFKDkhmVq2NTS03NKeBOZhn0&#13;&#10;f544REXBUpA0KmccR0Ud1Kx+AUBJHFanJaSKSUOxq843OrkcQx8ft3EF6jw4nrRrt1Rf6SZ6H9tF&#13;&#10;IjBqVn3eTDsLHBvivBgvEKLRiK6ax+A4h8ZfdUxA8SA+DZ7cabSU760riKv61bWty3ft9BM+SicL&#13;&#10;rzVzro3HmZAofXpXYqO2p07rTYcZ3Z6f1TGCDz/6OA3pvNuGtFlFsSKvqJ40qGhnKrfzxaE/Pq4Y&#13;&#10;X1lUpyizac9xFAbvQ7BgaCQQYeRTMqEc1nvzwERBHqDkRgOsMDXXnTVkd5grIDzhHw/lKVzZlfoC&#13;&#10;A2+zMDVxKZ40KFdWcbT7wMvZF3TH4+jhwz4+Nrx2l/CiuxJ+g0MTE8rTHzQiXzcqu1X3bEIgk3uB&#13;&#10;31aXp6JdRfJpGrv4cbI6LXlUMY0XXHW+i/ivmWEuLXJyknb5gYY/j39fmRE/CHHgTlQ2to1necJ/&#13;&#10;dzv+gzXFYwLV7U0QY3wsSJ7wPzudbHezbd3Vigk72GGhhLa/Wruj+w8cSH//P/5H+v/+6Z/Sf/zm&#13;&#10;1+nNt9/05JwHJruefy7tf+ABtUUVAkox+mrNS18wH/jHswSHP642/5d23W7/izjEfBM/gaGCJ5io&#13;&#10;sttScZWj28WPwyImv4tyv8PyN47lqY1o/EDd2Gm4ePlS+v0f3tVF6NfSO7+XVpvDR9Izz/w0vaQJ&#13;&#10;wzNqYw8+pIU/xWeMwcOy7KDToryKrDzK2MKtTPAHiBl+uRe1f0lD3LR/2xQN/gNH/iMx8sG1y3nk&#13;&#10;UKKEjzxscUI5wlTZOKxOu5zwX+RP9P9Rb+AvfYLRED8KrGEosIVPCfr+8FfjP2WF/GVAz6I1fIFh&#13;&#10;wN8hP4lndWAat+nD8TQRrtK8RDUZ3BNGutWaWNooDbsLyGhU7SPP+7RIqy1lLe0UWFvpisay1oin&#13;&#10;cCayqGnlIWC057HLMav7EIyNKpiNp+CU5Uh/TxyislFT+qViYqYmjz8HhONHhGbapcCWBuYGl9ET&#13;&#10;21ExuMCfhs1Wjwkpd59W2Dgewwi8S8hlhdvne0mv/7zN0NkfxFckD9TZ+pnTbM7bUh4wiwFkKN9a&#13;&#10;mNTR8uVuBJsCqGy9OfgtAlQKs1QNjxg3r+pP20d2pf6JmXT68oU0cfpMmtUt+dnNw2l2SBMNxe2R&#13;&#10;uiFPHrRi0aWdCgRPJSiomsBrLcCOwiGTDEbq2Rj/uAO99o35BYJIR4vE3AzIjQwEkOO1tNOgcqZ1&#13;&#10;lGFemiDk16WHTAhE2xP3DYgPNExAsDEH7uFolNL1UAABJHHZpGulaZXFZbJeGg95CH/z05PSJHAs&#13;&#10;nThyPM2MTabhwdW6MLQ9rdWbEcpWr00LV96uUB105skrLpqFUGsEpn5VrYCAmTgeTR663fwXFXCx&#13;&#10;AtfIa5cvNBTzXfAfx82MRSUXLcWWcFZgV3Q1saMNFYzfC/gv/IzqR8b4tJ2r0uHN7gGdBoYW3KGF&#13;&#10;CXSM75Cu+BdefNEN4ZWXX07HTxxPv3vl5TSlXdYudTo7d+xMA1pYKdph6JQV2SgtZZFn4LYm5r2K&#13;&#10;f+NCP234AwnRQt0YlzTDa3nou7R/+G258V+nBv29HOFV+2CB8eSp4zqe9JHuEP1WDzR+JenUmQ4+&#13;&#10;9WT61d/8TXryJzqepKPQjBsYGzCw5Egw/aOPk+AWgGhCavbRNL0btb8i/+hSY6wTyyqBeCVTw+co&#13;&#10;Md0tffBSHK50/BeGqOAXgCGRBDDAAr8aZvQKtxd+ykIjZozFQg7brjEOteng2FEe98ipwb3GL7pz&#13;&#10;sKDTMBxJIg70Z2fBYyZ1bdyzRZ6jdpVHgc3/AaB5y3c5NG5CRg/qPinqI7m/C+zwFFpCZ1rTvvOA&#13;&#10;/Gf8lZNTBfGMSiXTQE2EubKNWLZGBJfvlPpZEu9Wyz9PHFx2qWQpmK9q4vIX+TUdYa/r2IjdgI1Y&#13;&#10;9JvXnFuDaQiAFC4fa9ghiN98yIgD+TRYx2bQKYIwiehgIEraRh5xBMo+zpftSkcRYzgP0oFJY9N0&#13;&#10;cbkmknKqTAP+Ahn1UtEyEgu6OLV6dG8aOyUVpBfOaEtqPl2S/t4uHVvq28G9DAbbutBNfSUgOhfE&#13;&#10;NCqzKhv4FW5UATewUhAGT8qnmo5AFeWwBwMyeQoOn3GmLsrL1RLLKietagp/rGySnvL1r2O+W4N5&#13;&#10;hFQU40G74sEEPPRGu6HxuB6IMhWBEJ1n2w5cgX/Bz52UeemUHx8bT0ePHElnTp1MAwpfr7spa6Ta&#13;&#10;tXet7jdokuFSgZF/TLZUFtWn7vEhpMCv2gueRQb4Hbvhm3HR8Ik49m/EXhIPNrse/1GXSKq0BdEl&#13;&#10;83b5N4l/cAct4UBoAI+DROxh7mb8I38KD8XumWC2R4FeX7E2/A+L92jSAIKsCELHCSNqaDCzZg8d&#13;&#10;02SSgEal32nycPjIYW+ND2iX86AGOPdpgEM8OBeNTLTJXi2s5FYdhS4p/27GP1xW81sGvA1/8EH+&#13;&#10;vdfoz+OJMEXsNrTS2fNn0x8PfZpee/319J7UH9NmR0dHdBH6hfT0U0+lXToGPcQqcnRQShptlXjs&#13;&#10;PrBKHe+qLGEs4feG/JfzooEjHUv/Q7u1ZERmIhNwETeYOFNMH7mdd+0jv6Yj7I5j/0bsJfHuKP2B&#13;&#10;X7DqxxXOPa5gAX658L7N8IuC3vFl/OdTLlGoxjelr1J1PLbzsqYH+KiIB6PxSz2jrhoqeeDPhMIL&#13;&#10;2/Lv0gTDGkIVH15RMco77rn64U95LGjxlPEUuxL8sUdB+Yhu4qtQ/TSM8m1QNAIChY1I1M+sot9G&#13;&#10;7CXxbjX9PXFwLYzIXJ+l5cvdDM6xqorWdbwOoDmy45SIyg9GgoGqlTMGpG5oikT5MmV2xnjEW/Ty&#13;&#10;c0OGcrQglgT09fah0pYzxdTVWegLsb2CIB/Kw00gBMddmSaAka2DHCNnNisHx3k6pJcUtWotDcy7&#13;&#10;R+5L3V9+nTqPf6kdktl09vQ3qfv0ybRxfKs0FvXH4J1aatLAfQB2O2hAsKcH0jhdIcVxw8KDCuqP&#13;&#10;RkWYwKV6bJUxS+bYEHCQLnYwYDgqyd0GhSsuE6rKMGjXv2gSEZVJg2qjP8pxEcpbMUhGVjqGpNmO&#13;&#10;GwgNAnwxkevQ69lcFOJRuXNHj0mb1OE0fv6in18f3nV/Gty+JXXq/kcra4AxTMrPaKdMBlCcgxJ8&#13;&#10;AS+FUeFGfbOXAghxfZrBeIWJiHVKQxNpSpT8dZwSUckK/1XRmgW0y8+Ivwn8C6fwFqiFn+AqDCi0&#13;&#10;1Zacz92Kf8MoyMXc1SRiKfzwV4Yffd5oaNN1JPFhrEjF2VqpBpSGja1Sz8cDVCiFuCJ1kW+8/kb6&#13;&#10;4vPPlLe0x0kd9bMayAw88JA1vnBEklerrbmMlbG6GGogUdIgQOFxebX5H04tDClEFdwYabix5I/w&#13;&#10;1QyOEH7BbTOXe1H+FAwEn7F4UKRBjaeMx4Lu28V/Yn76OPrEOQ3QoCEru7ShL774PP3h3T+kD95/&#13;&#10;P50/fyGN7h1Njz/2RPrFL/4qbdcuH9rNaCs+lw4E6j/5hx+DO7rt+lh1gexb6A+8RNFfxT/yY+HR&#13;&#10;C4kspDmC4lQRchrSyvjTTB/e+fdbym/EdT45T4r8Qds/9acuuXxEUpRfj1tuO/wqG9nocZ8spfwW&#13;&#10;clj1ifEgY6zowdgAYHAP/Tli2lnGU6ITYyfS9PbpGBsDmmygq4+iyoudKdPWsAfgTEBZxO7mpIzG&#13;&#10;U9oPE5/G5IKxlcty/BpXTolfZFGKKiU6Yh30w8mfeuJAVVRBdzylJmCHGhd3rm71ceRwKaaiLRHG&#13;&#10;4el8NUp0xBLDjVI+rOAX4y2hRnGehWXCgGgbhVdpIkt7s0oOQTUHJELEVXg9w6zLB85S/iLQ5H8j&#13;&#10;+GfVyCfmtCWlCzE9unHf64GxZpqrU1r70EjaMKvL0R++mcYv6OG1w/1p88ahtFqvBPaw+i5tDC1t&#13;&#10;e7W61mtgb83rYhgxpQuXgNPMlm1Tb2IxuKZ+CD7wz2CMr/4TblooDLJ43gSoQlSwO5OGYJ5Wj7i4&#13;&#10;O17aJi3pPKGQxenkKZHITCyYEjyrAAStc1AQo/weJepEtZJemdbOry5Aj6WWLphNXxS8L7+tdyxO&#13;&#10;pnlt2Z3dvjY99fODaWjHtpQG1KB6pGEgnw8lxwXVBXA7NNlCu5PrxI8mEdDNlcNbkYDN5gfgv1JU&#13;&#10;lNcu/7vi35NN8dCc+IajbEz+/Q/aic6mpaw3av93A/6RMaX9MRWvjOGWi2/8OB4xeJBKIqUZ21EK&#13;&#10;/rmztW/P7vS3f/t/W13fb37zm/S2HohjhwH5R/j27Tu8K8FgZ0J3jfp0sc67GQ35B30IB/9daGeQ&#13;&#10;PKH87yr/lORa48qGd4AKFm4AP21cpsRolx9yuoGtRfQPZEE3xVgUySHx8xfjX/kj/52bmFHOKkvI&#13;&#10;VeQv4bgxzbrgx5kOBfKPZaugP8MK8RrhxPc3MvhL6E/fRH4M4C13cr4+BaBiuH/Iwlqnj45oUKaj&#13;&#10;z5f0EjAvQv/nb3+T3n3v3XROpwEOHHjA76Q8/+ILaWRkpBpPUHcGiBWIgp8Ful5pv7muqZBVQC3Q&#13;&#10;Reyyw2D4+VHGjqGv+T9/q7wVxVmWChT8F3cVMVu+pfzAu+JmPJGq1NDly70o69tZPpWQDKAqhl51&#13;&#10;9ykGu/PPbSyfyWSn5B/wYwr8TA4qo/KRkRVOMv2bi7Dw2nXHn8qEy9K+c5Yz7NX9XGcG0IIdbU1d&#13;&#10;KKzBSYB4rber5q3CE47AzzKmf0BhwAxNhTR7CdlhSgSAiXj2L8GVV8ODCMXpbzga1hhL4FHylD1i&#13;&#10;Za9lVD5E5by+t9aYHQIfU0wNGgY3DaeNu0fT6Pg3fnXw+OGjqWOwP+0XE67W6mLX6nWK1iOxigrG&#13;&#10;AJLxPnqlzUe5EZm5yVdRnD9x6fRxFVw4QD5kkE0MW8BcdEZ4kxdyxaakxZ+8mJGRpf6YcHFuT7MD&#13;&#10;NQimXXU+uSj5y4/8crp5qZ+9+tXX6cqli2laA5ZVq4fSNsHfh/o6NQ4Etw3xZaL4yJc1ISEyasqu&#13;&#10;jcJjuxKbmxNJ7O/dodplWwSE1VVdZI3yshfZhfE3HA3riuK/CphAUwOuprUA3IRb9gbQDeutg1+Z&#13;&#10;ki/UY8XdvEUVTHi5G4U2rLeu/AJiFETJYVyYrI1CG9ZlXb6PH+mo0na95P7sc89415RXpk+dOJVe&#13;&#10;eeUVobiVfvXLX1kXOKulA7yZwoSB9sxkQYsLXdwRs190l/EII/QIxHgsj7XwlOwR0m5/RknGU42g&#13;&#10;Bq7gsIKsytrwaIbbO8Ia1jvPfxLFwIn8jdWkxfK38AkVZRDs/gTxTd8T4AClTBmOhd1e/JQ4DaAb&#13;&#10;1u8MPyu2rHV1Wk2g+FyabSptNuqTWcldiFUxn08/c/ZM+lTvNPznb3+b3tWF6EuXx9LePbvTX//1&#13;&#10;L6V2Nd5p8AVZkIBR5UqV7wn6G0jBXb63EX5zlgYtQf/gF222hvkByi+UjfKj2Dsh//KQyBW4E+Xf&#13;&#10;KvjL9CdTsHwgrIvIHrI3iFti+Wv/EiifylpZKq/aJ0crRZRvlfEyLF91Aydz4vY+ViWQngA0rYvF&#13;&#10;UgW7Zsd9aefl81qAP5sunx9Pp784mjb0r5F6rbVpMOmRNen41ahc217aTJVwm5OQA0rfJxAHMZSO&#13;&#10;NXmyZWuUIb4KYCzALEFWH09CiBc0yxtpzvawfSGTkUxNs59sxIjf3D84vfzIs+Qlu89bkof+8X9O&#13;&#10;RyO4NKRlGLvJsaXdhTHdaTiprd9L41c0i+9Nm/XY2+iefdItr4mDBLhGLMpbOyzKWzdRohDXAivC&#13;&#10;I+COcaUKdCXyV2kojDi1kZ3M8Gp6E8H+JbC4qwAsVdJGrPAreZWvY0eKdvlNpMhekNf0NqoKZ0WU&#13;&#10;PG/IWDcnGaskK1k4mX6qcdnSPBWzjf84n40muQP7H/CACRV+b7zxuu8VvSacrdEjmT96+Md6B2Kn&#13;&#10;XoofNp4ZSHnyZmwL4xnJHNdkMlLwaloUvJevcwjqlHjhpQiFeEvj2r8EKnZlrSyVV+2To5W8yrdd&#13;&#10;fsbAD8T/7ltUZB7BQB8MrbZu1QQH/SGTJw8Rid/wqBoy/ZRyCcGuwCBsoXv5Ohmhhe7lS4DN9eGn&#13;&#10;7/AER2XQF/rP/UnUPPLnaPKCX/JFrTEqV996+610RX3VNh1J4nG3Z555Ju0a5W2UVZ6QM7lezO/X&#13;&#10;L9/gLK2rC21AVlkrS5v/RVOwUfcGGheAx4LL8pVXmDb+F/OjEFTYaSmu7F8Chb3KWlkqr9onRyt5&#13;&#10;lW9Bv1J8W/maOIickgalEUfmi3Oyn7yuKZh6yn9RIVXSYqkrwQC2cEsJXSnlw+QMnKfVAfdK0Prt&#13;&#10;CQ3ofUZZqkf7Ng6nDfftTRs2HUnT41+niWMX05mOI7r3MKxJwarUt4UXmjn/ExemZ7Qyjxy0cT7C&#13;&#10;otDD2wmIMRYKMXwK1viCv/jaodwI12C9GKWP8LLlFseg8PNuQ5b8zPY9yVBsDVEAz9u83KfmgTe9&#13;&#10;f21NSj2cn+ZP05qrczomcfZ0OvHVV+lTXYoen5lKWyWMt+/Zk3ZoJQcVrR35pk/LF8EFozsll+wy&#13;&#10;TP/csVCyTdUbRd0X8RP10h9J/I0Ulf1e4b/lDD8cVgz1NC/pl39x5jlCV3L7vxP4B4/9eqtmg95F&#13;&#10;efSJ/rRFuw/T2nX4/e9/nz77/AsNev4lXdWdhy6p9evXwgTaPThDi0HjnPGvtszxjXihtD6TS95h&#13;&#10;2vL/nu7/JJ8Nv5jBPE77LX0EDCKha7mrJh79ReEa2rlaNPHd/9ATufOICPItMYmH+Uvbv48rqxIx&#13;&#10;MYbHuZxKvtSN+wnSqKgjwahu/1iThtdfe12ThjfTieMn0v79+9Pzzz+bfvnLX6Y9u/UitBa5Iv6s&#13;&#10;+nIeYow6Rh9T6u5qB/zyavc/gWuwUnBxc/1v4NFHksMawwLb2/JnJcofRnZ50pCbjD+FLaBsHvjL&#13;&#10;C8FSWKY0rfIl5PqmGaMhOpRfYbpF+S7j8mktc9ImNM9ug1ScWiBy7pIADa47dZnxwMM/SoMa9fOu&#13;&#10;AaoUZ/QI3ezgYLp/9dqUhniQTjjIA3O6dnYWwAr/nCPwyw6yseLv9RAcDfwTC1Ow62ThZT/c1Iw8&#13;&#10;HaafBSG8U/UljapgYVvO67V4OI5LQPQOHuw7cbYvWPXY+Qvn04WPP0pnvvhSr3ePp4G1q9O+fXvT&#13;&#10;rr179eDbmljR1JnBokaMVQWvEjmrmAJ5h4VaqS6mv3duqCF/+PMJu2wybf6DhqBnUTsJ5BDyLaYZ&#13;&#10;I3jBPsrv1rQ/aNWkF7njJv9ciF383I7yq8xvYLnd8N+g2Mr7+5XPvQQmATPS790jta3Duiu1amh1&#13;&#10;+ru/++/WqPRrvfPwRx3DoP3OajLBw5a7pJxgSKuoHC1kABUDLaihds0IK5YOgmcyaeCtRXxlUvon&#13;&#10;Q9Buf8u7/VWMdgPLt/Gfehe306C5j48U+auk8A7tls5kEZ+QrYJy7xJxStxFNfm28r8b/1nDkXYU&#13;&#10;uFe0oL6j9F/sPszqXadz585L1ernplnPnAAAQABJREFU6d///d/TR+qr2Gl46OGH0l//4pfabXhW&#13;&#10;j8Tu0V2gXk3AZ3Qva16PxMYDiwaGtmBwM8yGo83/fzH/m1f0Q5+fOQWL7fT/Gc9wUxv/IKjCkhzL&#13;&#10;k/80cSgmN3B/GgRGaGQT4ITb48scFP4NYIvV3zIkjkxyakuhOmfCssuf5Vc+iBoQj6N/vUfSdU6N&#13;&#10;gAc9OoakjUE34zvUUXetWZvWPfRwkmZerQS2fN/h7Ikz0rt+JG1aNZz6OXOsSQSvOA+1ZqwCNS3o&#13;&#10;xrFVMqrRKH/vNNDAhIfAiPyzPQbicgivBf8RR+lgNhLJEObE3KEges6AicQ0h+wUF8GreYIjktaX&#13;&#10;KDtmdaiK6z2aBCmsD412vGqiC9Hzp06nC0cPp6+++Drx0mb/hk1p6+iutH7fvtS3SZqUdDHIt6dV&#13;&#10;FlMTX0QyHNCSqU8ICGoYsFGxXFeF4m9jy/KjP3ULtEZNC/5r/wg1DMXq793B/zWcN4DfI44cywRW&#13;&#10;PM9cgb/wcvnKR3wSORljdQx7tukPcsBQb4/uSLGyKjvqIPdokv7sc8+lGekAf+edt9KxY8fSK1pZ&#13;&#10;ReNSSi+m0dFR3XcY8KvTczOzunckhQ7ateimfWLMuPq28S+MNk123WP8R9u0oY+QiQ8yHP6zj39x&#13;&#10;8NwQPOmupkwkkPH4xYwj4oaAzwLzFss/dZC0BVZp2WVggsxxWlSfn9fF50OHPkkv/+7l9MGHH6Q5&#13;&#10;KfTgRfaDTz0dKlelxrhfOw0ocejSfUUm1kw4KgCx2NmWP7XMLvj5C/o/ZxacRm5cigbt2Ot+NJfj&#13;&#10;Txv/txT/tE94Wya+yl0EKH7NkPD8dvxXE4fFzVv51hSt8l1UENIjFx3+jdASlr9VSElSBEtjSLHc&#13;&#10;y2dw3S9x2ichNS+kz7NCr+M7vdJk0iGJuiD/jj5pIUKN4tW5NHPparp85WqaHJtIF4+dTKcGdA9C&#13;&#10;6VbpuMHAujV67KlXjUYj83kRaU5HeRBi/APv2eDmegOGhpbvfWUPDcfxVHSnAKfZsILUQb4OUF1z&#13;&#10;EPesZ7mfobh0AnQO4F3v0ul9hzhU0k8eCtNd6dQx00ozk1fS+NGT6dznX6ZTf/o0Xb4g1aurBtMW&#13;&#10;TRpGf/RwWrtjpyZD8SCVpHhq6aiSH30jE9WPTiVMrqv8Sh9DqI2D3P3kuEra5r8gesGIcFQwGTgD&#13;&#10;d+HT/F0U9gO0P8rmj468MvCfqxd1rEJKlVdg+wfICg4Azbi11YA3QktY/lYh3xF+K0soKgHVHmgT&#13;&#10;TAoe0AvStNtOtdk33ngzHTt6JL2mLcTBwVVqch1px47tGhhpQSKX73yKrGDhoNSjtjg/5E0x7fYn&#13;&#10;JIGzYmRtuCrcEhz+jdBbRP8fpvwAsPS/sAYG+sNLVbO+Hvzmqcw1dFQFBYbfmfBTeVfs9he0f7oF&#13;&#10;jLrbOFrLzpw0HJ7xpOGQ2sMb6eVXfqdjSCnt2TOaDh58Kj2vifb90nA4pON8VtOqFTgmDnXFoh9s&#13;&#10;1NTw/zD4D6QV/Ad0gf+7qXygLM0iLjgAKcTkj5FAu/9fSfzHDV03oGal7ZWFJrP6MivPUZWAJEVK&#13;&#10;2FmyCQdhkUl2L3HmpGaVFVI+jK0dUu0ycKJTr0tq4jA7H6+5dkm1olUydqCTV+eNN25IW/YfkPCa&#13;&#10;TV/96Yt06aJUwn30Udo0M5lGdaxg654R3XfYGNIPPOu/JwXgQoYdArw56sGRIusQxq0wfTLmsYUf&#13;&#10;AYRJFPobiRVPgwSnUdRyGcnp9cPXYRLiTDR6eAZOkwoejnOAdlHmpibSpePH06lPPxccn6Wv9F7F&#13;&#10;uu1r0k49lrNX8N2v3ZVOrWaSwOrxZmZUV2GnU1qVlHnoOI6amdYqlDqW3UnDSTB+AJyN65Xdbf5b&#13;&#10;3u0vky94qRBQtCt0Kx190DRHyKReSe2fmhuGCoSaX5eGuXUtAjinLUluAn7aMDLHKiiFRMZanbq3&#13;&#10;MDlxJQ2vX5+eePyJ6sjF22+/nQ7p2BJalVDXevCpg+kBXage1NEm8M8f6nIJd9E3UX5pj4WOS2G8&#13;&#10;1+T/3Qq/mQPe0j9YtoLT/AfvxAIVYfxl1tG32JxkUdit4P8b8R/tgRd9e7TwxvE7jvRdnZxM7+l9&#13;&#10;hldffjm9+dZb6fMvvkh/9fO/0p2G59OTTx7Ucdr9ep1Xj58q3ax24XhYEUUBhknp6Seb8BjOdv9j&#13;&#10;wt6a9h87WHF0NZgI2c9fYZw2/uv2tBL4j2P2DROiofYSaXMDgsJN4gZXBRNgb6bBFYsKyi+vLtTh&#13;&#10;ikxPpnzttzjAOdVey6j8WekH0vEALVVI0CxomK26zXVZO9KcRsLsOMxLcZK2AaSRdK12FPSWw/BQ&#13;&#10;mpa+9QUNuk9+cyrNffZF6tVlRumFS5t1HrlTA4DOdXoIQiv4PqspwBlsM7jm4AEDB/X2HvR7P0KD&#13;&#10;+ooGisCkwrEistAqvLPUojxaGrt3spWgGQMq6rjYTXQuPmO4C8apZ8irtUm5Y/CfJnQtemIyzZ09&#13;&#10;n6YOn0xnD+sS9LETadWZC+mBrr607sEfpa0P7kkb9V5Dh45dtXSu1BlpAjE9A14EP52QMlbpqhPb&#13;&#10;yCpHdgx+Ff3xZJ5ShRNaQUjENv8t9/YnKmGCvtBcNOS/PMJeQiKef1di+xc0Tc4MOCrAK/428HIF&#13;&#10;T2dEVPydcXAz8CMflXxiYsJ65Hu087CgyfygVk1hCSboDz/0I5/VRh0rk4evvz7sB4U4v92vnYnd&#13;&#10;u0f07kyfak7rV82QH5DjZsp3Vdvt727u/yBxtFM426214nH4BV4G/speQsVD9tMP7ITxt/K8Bfzv&#13;&#10;XK/lv0VtUOWNScUqdxl+8x+/Th9/9HGa0DHaxx97PP0XPez25JNPpK2bt/mYHrtuHToq3E3/bZjU&#13;&#10;KtBAJmUn3ZqEBBwA0Czh2vJdrfIT0e0qeAjM3D74S9H+rpDyfQLCFc4LF5Y/wq38LI8qoNr4Xyn8&#13;&#10;56NK9awSUkI8jMma20EQtBlCjKpzzM2uNJqS2nlUWSp14ZLyJaLMyihfg2GOJ+ncZEevTuxLAOn1&#13;&#10;DmlB6tR9B43PNQBGqxDDfo4QcP9hVc+2tO3AnLSfSBuTVjumzpxNp48dT3N6dXlel7Y2aPu0b8/9&#13;&#10;eudBKyDCE68N6oyRuvmYoYM/BvrgHbWmiHBPHTJOwT87FTEXUCiTBm8t0CjJUAn5KIJfLSQfJehU&#13;&#10;QmJ0kpA8tOoSEwftqlwZS5e+OZMuHz6WJv50JJ1QfTukpWJt72Baf/9IGjpwIK0Z3ZEGpAoSeBdm&#13;&#10;NRHSgKRTRyO6dZ6aVdG6C8oTCNWDEgv9684o6qfKxUyGyrjS+theYFB45ECAQ/jeW/xnDAL2MoS/&#13;&#10;1ArOFc3iv3hXdTZjE17Tv/ABvpiV0f5/ePx3SOFCrwY7oNBNWx2uH6iSB4sLvQN96aEHH/CiQ4+O&#13;&#10;CP7m1/+Rjuo1986ut3RJelCXpqfTzvvuT2uluIAL07Oz7JCGvnsjPv+08V8GiEL0PSh/3IHQ91iy&#13;&#10;1NKbtszk1SvFsiOFQxIH41j+Mgh0OvxqO5isBAHehMHImPIN1023/1n1oew4wMN8T33zTTqkScPv&#13;&#10;Xn5FOw7vpRnt5u/dvSc994J2Gn7yk7RLvI+2MbcW1xNYVKjsoclGIcqLfpMdiIDDlc12RTZI/rGV&#13;&#10;Kmco2v2PEBFcUWGkwk74OEKMT4x/4R0v6G9C1PSwnzHbxj88FlwGnrAuP/7zxMGdfdRQvyEsmnUP&#13;&#10;IMqvQ6rg4hvkjpyuaWGCv8TD1mSNCCFCQc7yLB+56nOVmjz4jWc58JMY0wCcwb46dR1ZYuLQ0u4E&#13;&#10;A/VOdd7rd24P2BT3jMC8JK0P3+i15Za0ErWuTKRBHfgf0GB+SLsOHRJyWh4RKuoBGCMEz9Ptp7zx&#13;&#10;EKoW1PgQ6AtMFJSe8i38JARpo4ollMuCQ1E4s9qlPFqzcpvGis+8ASAQyNIWxYTmytFT6dRXh9OZ&#13;&#10;I8e003DKF6E3aJKwftuOdJ/OVvfu3pW6N+g1bCZO5A9SfF5UOw3adWACZaGs+ngO43pUP1hU1zBQ&#13;&#10;HVja/Acmgi4rrf0xoUUzmLWdQEk6BQgvcEonHQMFU9uEB1JM8WnTH0xch/7y6xvoDxWrajQckyw4&#13;&#10;M/bUpjdKMcGjfQM6itGTzpw9m95/7710+Ksj6bet3+qC9JQeuppN+w/s95sP8zpKyICrpS1GX7iG&#13;&#10;VqbDDcrH21FKPEevfpq+QdNcv2sJXDJy2muDyek68OPtQpolOQv/NH3b5YOS745/yxtjs8a/SSE/&#13;&#10;t18PWoIM4Dti1V+HyNP9D+UTCQHPNwiUv8URaRXaCCaMwTy/ykMW5yNvpjFMbNkxaGl3wJNcDfIv&#13;&#10;adf+YyYNv31ZaldfS2PqT/dKccBP9UbDL3/xq7R165Y0yE4+/VsxUYCOGUf+fjCRMIDyD8Ngysct&#13;&#10;Q7Vcbf+E1QHx0/SNJN8d/+QUqcjhLi0fEmRZA5phD+hq/InJAo93MfwGMKAU6KDApvisRPpzmCXT&#13;&#10;NMCAdSsiN0EMutqnAAz04e3mVhzw/2KjSAxyC4u4DEcK9gmeWublM8ruFQx9Gihrhd3QyAtlJX7r&#13;&#10;QId08pg8zfUILq28d2si0bNuVRru35UGN6xOmwb70peH/pjOHT2aLnIE6Ojx1HfsSNp4ZG/aJz3T&#13;&#10;fbvuSx1rVil/pgcci9KUQQV0aGeDYwrzWjWc10Cd6cl0F5MF/VP5KkYkYwKjuELjfJIqRjVIBD+4&#13;&#10;7tdpIstPXcFYmKDZ5gmEKtzijYark2lWl56nThxPR7/+LB0/fiydv3xZcHSmbaPb9E7DSNqgv97t&#13;&#10;O1PXxtWqT7kaozsRGtiwqkyuTJyYsQSloWemqZmk6VuYaQXRv1S5gkoWmfAO2LKjgB0RcqQVz//X&#13;&#10;gZ9OHBLDW161wylesFuTVIyP4Mn/boQ/k9ZtzLIt4yizveH3z/eEP1qPJvxMznNzoggMOwhclMa9&#13;&#10;bv3a9Ogjj6T52TlpYerxBdF33nk7XZFiAyIMaEK/78H9HnyxajurRYJBHaGENuxyIjPY9ENWYI8f&#13;&#10;SimlyRNr/SHQJrzvTf4HASsZfurOKVe3WTMYPvoTE2Cjn4AdMLFCr4Zuh1mhWP2IGgm61ZdwbBWp&#13;&#10;Th/mPPQjDqt2usk7cifnxfJ/TpecGbX7ziB1kAxBaxIPuvX19sXCmPLlnYY/fnoovaKdhtc0aTh5&#13;&#10;8nh6XHd+/svPfp5e+tlLUrk6GnLHNXQxIX8oW3/03gHB4vKJ7ropThhDYN+SpKTMEbJ3m///nPxj&#13;&#10;6JS5wWjz0SWjGF9kDo7AeRv/4rAVwH/dpRG7QfinNBpoHPamdzO0jpF9lwYSQSYGsDmQzMjXzlqI&#13;&#10;LP/yEQ4Aw39sBiT89OswwmUYwEty2c7qRUsXCvr0hsP60d3pAalXHFs7nMb1gNO5c+fSWT2odmru&#13;&#10;ajp9+nQaPrIzbdy+Na3ftDGt0oNyXbpDwMo+5flolEf/UAzhBwqlODU3OqYRUTOtAHsCEXUiXkt3&#13;&#10;MhZ0F2FhZj51MVngOBGrj9L4tCBVqxePn9TxpNPpoupy+vxpC+rhYT1op92S7btHpTlpSxrYsE6v&#13;&#10;X+ssqAcbGX4JcRq9aQcGPDmMmgV2gswsQGt/xvhw5GAIBcrPHUyEgau60RA9/JveOZfIq4qRfZcG&#13;&#10;5lh3B/8FMEtBDPedgZ9SQ8Yt5n9obPqbcLIrYhXDAfYw9Qr3OKp/MiwGN+xN72YoUcKdfZcGOo+7&#13;&#10;v3w1IauZfOihh6QG+qp3E1599dV06uSp9Ac9Fteny6C9/X3StqQjhppEID+YjEAXL0hYL772UZlE&#13;&#10;sHsow2BNc5No73IHnQu+HcU/gfKM+PypQ8PWpj94y8iBmbHbia+5O36bjG7URZqmd84lEBs5Vb+l&#13;&#10;iCowW/48/uk3qIW4QgUVeY5fqR3ZwAs2yGsqJENc+MIaipQNu1las2KmEH/kJyv6B+N4rNxOK1/n&#13;&#10;pwmFFsRw0L91q19CcvDAG5ee2WXo0lE9z5tVgR4tTF3Ucd9PPvkk/frXv04ffPCB4s6nRx99LL30&#13;&#10;4ovpJzqetF0PksZAVFll8+fhp0KZCra6Yjll2JvezVAihTv7Lg3Mudzr5dP/w0vGF8j0sQTkcuGw&#13;&#10;Nv7NY01GC2z5t+m9lMUyVh0vozjsjd/bwX+sVbuIGLQ1SmtYK9V8giAq0Qj8FquBdhyLJguaxUlW&#13;&#10;Rvk8+jajFgAUvByt9X3ZZLikDF5k5Z6AEYSUlRWhSnxrf5D+6L6tm1Kv3n0YXLNaquG0Wnj8RGpp&#13;&#10;8jB+aSxdvng4TX1zLk1u2JCubtuWhu/bmoY0eO/XI2sdq3QHQp1/i+NB7EJo8N7lXh3BrUIkqOc1&#13;&#10;MWBe0dHZQ5TUmlYF3CfIocehFib1SJQuPS9cnvKjUlOXr6Sr5y6lmcsX0+mTJ9Lly7JLiM9od2O9&#13;&#10;3mjYct/2tGmfdhq2bk/da/RwnQYe6F8WkLkTAX65i1E9WFXGBEXji49qLYNNISXQfjizXw7O3os+&#13;&#10;bf4TcoKZllX7g2SFBRiMesCAl1iumJqsK7v9L0f8FxzzRZf9eh0hfEQ7D5CCQRwvTB85djR1vP6G&#13;&#10;BmWd6eDTT/vc95AWMeZ17KOYOLIR9GMXyTtJENYLFfog4JYh/5X6/7lvm//MDkLRjdufKO92nEls&#13;&#10;R7llR1M2Tygw7tuxC8Ekw7+yO3Xwh47MtjThpMRY2spdkOMojDwU2jQ+Kgt/aaJgLYCwmiNEfZk8&#13;&#10;UDn4+czpM+mTP/Ii9Gvp3Xff087DZBrZNZJ++tOf6u+ZNDo6klatWmVI9eO+sU3/xfg0Oo3f8hPY&#13;&#10;dte9lDg5yl/e/pUxcoUPZeRxAjQqtbu95VNO8NOdgf/uKz+OKgHXUqZxZ5EDCrYVp0SrGyRxlhgz&#13;&#10;RPiVpKQsaSGic9KnmojUgZFwmZWvWwBpwlI0znSH2BQU6n/dsASLkQlsxNMfgpCdhzimoQNGmjQk&#13;&#10;HVcaXDWQeriweP+OtObzI2ni88Na7deF5BNn0+WT59PskVNp/OuNaXjDcBrU7kPvto2pT5OIjn4d&#13;&#10;TtZlri69HdHSEaYuDfK5jLzQpS1dvRnB8YWuQU0y2KUYV42ZPKhFzk5r4iDtLLPnL6bZM+fSJb0A&#13;&#10;PaajSZOXx9NVnYO+MKn7Fkq7enhd2jKiXYb7d6WNu1S3ka06iqQ6a1Ayr3yi6TENaE4aIJzK0R+N&#13;&#10;3/TGKWOS6gdnk/qOaCmycuhfADJMcgRM9r32J8NPwN3C/wZSwDfhN3wO4EdAM2aQYWsaJ4OLEp+U&#13;&#10;tT1jT5+V0v4DsMXw1/A4tP4BvGx+KPpHOR06271VWt16Up92NufnNHn4wzteoZ3TxWgGaez8jewe&#13;&#10;0Uqv3m+R7OBROe47YLinYgULslsLTQGwACF38coUdLprfu4A/Ivq0C6/Qkch3Y3aXxFQHB/B0HW5&#13;&#10;8XLUEGLL2zS3myO0cjEIVGN3Eh4vxUt/8Aw7CB0L7GYRU//cb+TSKSIyCwt5szOvL8eSMN7F0JeJ&#13;&#10;Qkwk4pE3VK6+/8H7Pob33rvvpvPqw/bu2ZOe0aThZz//eRod1cOHLMYxbiArl0N+5Ippy58KFSAc&#13;&#10;BIF3fexfBxpb0LgKKEgscRUj5xBxl/4SmE2VVBaPD/DPvObycdqPn4a5xeVTSg1irr0+PxT8d1v5&#13;&#10;1VElk6zJDZniTa+KXeTp4MWBNdXNGAytgynKt4pQqGVGbIQ2rKXFN73uZPnwMZwH3GEXfLYEVM3t&#13;&#10;UbQvsdXapY6ZzpqH4hC0Vl1KHr26zLh1W9qweXNau35TmtmwPe08eSydOK67BRfP62zyRDr95Vjq&#13;&#10;Pno49aweSqu2bkybtmxNC5oodGjSMKAH19JQn1Uu9kiT0VW9hHlVadjuHdJuxgAXKs9PpJkL42lG&#13;&#10;6l8XruriszSsXB27ksZOnUmndSxpWkcaulW3NYq/cXhDGt6yOW3Rw1FrHxhNfZs3pW7dzegaVAcg&#13;&#10;GLn6XctiEAAu9JXBiqFZVjgw/XVhVv50RItpKA/2LqOHUhqFwg+YZsRG/jm0jqB49xr/GT8FQcsE&#13;&#10;ftgfklUmE6pDK4+0FXaoGKgSp6ahHCuw/QeMGRLAA6BrAItY0THWcF8T7RbDT7ujnfKGA9qVNmxc&#13;&#10;n548+KTebpjXzsJselOqWj/6+GPdbcA9rzh9aVhHIXtX9XonglozUJtXOITqloKG0pYX1z279FlO&#13;&#10;8Ges15+7sP8J4G4v/puiGAKH7GaHIbdeGrwJj1uTBPFLBytn7IKrL8Gvs0d6wJURUbkwHXnEkhPh&#13;&#10;Nkv4H6g8UVC/4DcVKDtPZmd17+HSpUvp008/Tf/2b/8rvffu+9oxn0l7du9OP//Zz9Nzzz+ndxr2&#13;&#10;efIb9yHm1S+qDiorY6v6RuH6XVJ+XS8ni2iGc2kTzznq4+BSQJVxtrT5z4gs6IH62AtNfFQJBPI/&#13;&#10;48rBJYGjBq80vSpqyLONfyFpMXKMQv/8APynRfIsFkolyjdXIzf1Ra5od4V6dX2LreRZ0tZNuGRT&#13;&#10;F1LiVkiogxy55BEpMzPp4zxz4y7llm/Js6S9FeVzl4D3CWyUsZuCvlqMDwKWUZTqT/kspGj5RRWN&#13;&#10;s5qtLu0WDGgSoXiecPTFCk1311YdBRpM83u3pO0XtWpy9lw6d/5c6jp9Nl0Zu5yuSCf7zKlzaeLS&#13;&#10;Fa3kaJVQZfbpnHKPvv19valPetoXVM701IxWGrUbIs1Ms9JLPaELkJe0y3BZx6AmNElgZYfzy7Pa&#13;&#10;WZhfo/Rb1mmHYa0GEFvSJh1LWqsjUqt40Vq7Dl28BK1Jz5xWJX0pTmm69RedAzsoBf8BOyQLA/Bg&#13;&#10;W/ALbnOWvJg6kaIyMDaZyIQGJiz6w6t8ZcU0UlWuuvzFoU6gn9tB/8g711mfH5r/lmX54vEOJoFL&#13;&#10;zEIQKIS7wm5F+4si2vgHD9fjfwb6qKlEtizo7RQWF/bv35fGx57XY1k96cMPP5KqVr0w/eprPpP+&#13;&#10;xBM/SaOjo5JfqySmZtPU1Sndg+jVOXLJKRkmGN51sCCzl37a+AcT18N/wZDDhScwVVrGcuZ/gHE9&#13;&#10;AcrtWQLYAw8EcRxLMmxanPIugwb0Ab/C2GLX0SQ2C7zDIF5BnquXMvDkS7dYw0+e8nX+LtWPqpKB&#13;&#10;FQC4z3Rp1c8F7Yx/osdT/+3//zftnB1S3q20Z5+0Jz39VHrsicfSzh07PdElAZMO7vct6E/WFYH/&#13;&#10;0lcJrKhw+WYMBJayI0MU+Aexi0NLrJJnCa3xXzKtCylxb3/5lE25Mr4tHfb6bRn89VdXjZgVDe1Y&#13;&#10;0fAXagBUDeQPh/9bWz7j0CZNGkBlIhdqBreasMGvS9mxIKNCRclZ36qUzBdyO3ojbolSIXW5lc9Z&#13;&#10;fSopQZvryoqKjvxLYKmuGtS3PIiK7VyJsNSSRoiWtB8hxbwlK6E7LwGMNJ3XYL9HHX23BvFJK/td&#13;&#10;m9emtVd1LOnKttSvI0XrTn6TLp8/n65eGPMF5lm9H9GpyUHXtAT27FRqqaPX4QNN3nUESvcbZrSV&#13;&#10;u6CVwl5pWunQxGFKGpGmNCBoaRWSbeAuaUJCXWr/8GrtMqzRZefhtHrLhrRm/XBau21L6te55y6l&#13;&#10;t15r75KomzA8GpDI3eGH3ERzCWVYAcoVZjA6tGJJzwNX2E2kytR2kx0Eegsj078ObvPfsuV/EQk6&#13;&#10;iYBV+2dUgDH9sj3Tn2NKxI0wR3DU8CphK6n9q86AIQAq+At4DciIkIdi9o2f2ws/gym38bKKofZO&#13;&#10;HTZt3JQee+wxLTRII43a8DvvvJO+PnI4db7akeb0mOW8jpXcJ133Q6uGYtClOMwTuJxKfnHcBAgE&#13;&#10;9D0v/5cv/YPHSmP7HvyXQat5O9McDy7xWSaJp7STbidu+jsaggaBPpILv+iIUs3/mmA4PXkV/i9j&#13;&#10;BrldXepKPmSny/jqW8SC4j00hM9aecgf//hpev2N19Kbb7zpbEZ2jaannj6oI0rPpPt3jfji//SM&#13;&#10;dtrou+inXIXoi6pia0sUi7sqP9ctf+pBHREwBMje5v8KFX+x/CMDozfo74zb+De3rRT+y3o13Yqi&#13;&#10;4lUjK5TEW81bTvs0vIsYyK1wSXr5SgLEljciJLpTJ6/aoVwuevmXD/DIS+4zlIbjBRIEJ9V3hPxR&#13;&#10;HI5peIXGaQQmkUCi/tBYwjsMC3TU4EU7ARrV+wXLVboHMbR6XWoNb0qzE1fTzPh4mpPO6nE9GLcg&#13;&#10;d0uXnDmSMK3t2wUJTI4XTF2aSeOaJEixqnYG+lKv7lF0D/SkdZpA9A+tsjakTu1O9OiCdZdeqh7W&#13;&#10;0aShTcOpWxevOxUHbUnsiAAXIjcmQYIrAFWdNVkoK4+GSxFNTwMO5HIKhio+bsGvziV2KegcBCe4&#13;&#10;IK4KMT+VAgmIkOt8SdDmv+Xa/swB9PRBUFEq2jn87p01yKeWsNLb/3LFP22D1285GslbDrQv7ilw&#13;&#10;TIkJw/336xEstf0ZDcSQGx988KHeevggXZEsmdRO5FNPzqSHHn5Al0rX+o4UAzhrVFJ7R8VzmHb7&#13;&#10;W870p31dKz/l+y39r9MoafO4SJHTkZ+ltTIS/dlNEF+1tGjli/WS915o0s50U+6b/+DBSv4jD4r8&#13;&#10;z1KgiAuFsKvFYdgZTWR72EaXe0592pi0/b0nPn3rrTfTH/7wh3ROdxoe+fGPPWl4/rnn0wMPPJh6&#13;&#10;tRg2MzPrS9Jr1qzVzgP8qv5V6VssiRq2qFFb/oRcBhvgJfg5cBQDGIcYf0QJ+ocN+1/C/0F/Fepc&#13;&#10;Ja/c/6s8xgx4t/t/Ywb81Hgv9Ai/vwT/IPlW878Os5JtMJXrbUJiqyz2boJhj4ZvSc/4gbFg+dYD&#13;&#10;T+XfzED2ykn8FVB+lxZb+ueYKmhdnS1adhJU76v6XZC6U0OkzptGwEvMelxabz4AnDpgqR9r6djP&#13;&#10;nBAzbyHMheauNC17F+80aGsXCnC5WcP11Brq1CvM0sIke5+yRHXqKulo1y3ntKDOfnZqShOJy2lK&#13;&#10;uwznL15IR7/6LB0+fFmCsyON7t2Yfvzwj9Oa7gGtxugBOh1B6tWggMkJkx5q3a07EF2cRe3iLChK&#13;&#10;l5j8qHxWbfTP/3NjRkkGVnZTeEeiUxMlQaNUQTVobaa2F0CrDNJgBRZJCb4dbE82jLPHDYqUQcUf&#13;&#10;5CM/8s8WHOFlW/PHEXNNyEfxnF987yb+C0ibsGO/s/CbvqpFrDzqKxKzC5ebgWgR7QUGqeibq13B&#13;&#10;A70ER+WuyF5ZSFGH21V+7iz8pVal/neK/9gmQONN1WSE9x5vhQZ+1mgh4oH9B3SsUZemNZlg5+HI&#13;&#10;119pgDWrnYfZ1K9jTQ89yEBMCwiSU/h3abLRpFlFn4J6f9v4Bw13mv7fu3yaGPWXbC/0tZh2syWQ&#13;&#10;P+Q2JXAqaTZdvnAhjV+5bO/V0mC0Zt361KUjbh284UP/gvwXL1q+u/0rD/pAfUoZWJp2FHxx3HaW&#13;&#10;h5D0f0xHdD/86EOpXP2PdOjQIR2ju+qXoHnc7YnHH0+7du0Sr0p7oPpQdVnqy6QsRGUzIDXPqtwo&#13;&#10;P5fSlj+L2vJS/Bf+EYmN/yCOCFFTqWFzrPwT+C3pbyz/oId4jCwhsJJ5DOEE+NT8R3AUVllcVsUv&#13;&#10;dpWfmy1f+TczkL1yytIu/7vjX82ugUTZRV8hdTHRwpX9CncU2jXSF+KUb0RRuuzhHPQTZdQZVESU&#13;&#10;17ItX3BzD4yhdwedsnEEbDFQ4svgmEEUGwgFTY6pMGCng2e+Ma84MOusji2xodtLAoxW+DpZdZEb&#13;&#10;vdeRSHlqJaWXKcW8XmaeH0q9Gpn1zG9IU1fG09RRCdovZtKRC2d8KXp7/540vH8kDfZrBUYTAx7O&#13;&#10;6eTxnFwmDRgNShb0lK6Kdqpc11Nhcx7oqyo69sBqkKrsalBj19KAUVkgcioLBEW1X4EbV8TJsIeH&#13;&#10;4waNs4c+TX6LsJJ3xAlX9ltcgCO4aPLJlvKtUmcP56Cfa8uPmPy2y19MD+NEPxWNmvg3+cXJmTTl&#13;&#10;XovYK1jXASQOwrTxL1TcBv5Tt6wdQ/1m/mcGN6NjkhwhQdVq30C84bBaRxSZzHHx9IP3309nz5zx&#13;&#10;am6/diK75bdrRHJDb8d0S9MS7b+YIG8mcpP+OUIptpRfvhGsdG36GxXGoH6Wo/yBhtQrqJxp5ooy&#13;&#10;EWBgoV0sre6fO3cmfXPqlAf669evT/cpxep161Iv2vfEW6SPBTBZzOxKr3wjB4UtgZ/dCxaXuNTP&#13;&#10;cd4z4sk/Hvok/e7lV9J773+QJvWI4f33j6QXXnhek4cndbTuPt/xm5GWMO2h+74Ob5N0utPVzpvy&#13;&#10;t3rhignl0ea/O8p/Pm2hGmh+agYTRTKfuVrijdoErxCj9g1X9mvLn4qfC9YKpgrLl2+EC2+3gf89&#13;&#10;cSgVgJwx91BVKto1/BTRW5k5QaGho1bx69zCBlgRaAD14+/SaHY3yqrya/iRk5BQ0v+g5atcaZ6L&#13;&#10;WhoGLmFJSCEcqRMrfhacGYPy17Bb8enQ86o7o3AZ6g946Fqie45hOzHJSj5avelg+QRDRElb8orj&#13;&#10;RHGHYrBzleYZ0orSfyFN6MHN0+fH0uo1msR09OuS8xYdPVintMz09eFsKjlQfkcAQQN1TWRh4GGj&#13;&#10;VR9PLHBw6Y0JjJKYAsAv76BGro/Sytsdi35Uz5o2ZBH0Aaq8FJQBdywqhsmf4sjYC39XK0p0XYkO&#13;&#10;riNyzj9HJZ8SkMPjkwtVoIP1c91ojtwoq8qv4ac47fJr/NcsKoyKxMFTQY+MTiEbbAcyjXf9+OsI&#13;&#10;S38auG7jPyOqgRMweR3+B8deaMjoBHU+JmaaaD9Tu5qrV6/2H/JKGw9q13N6HO5DaXI7mV5/9U3t&#13;&#10;RgypzXen0d0juvOgN2PYIdUKMy96dbM7KWnl3SSl136GW5NOhEgGanIiOeFphgiLHv/YXVQtEADI&#13;&#10;FAkRv1CvWCiZwLvwSidy0ya4Au7ywgpAyKtL5TNoDWRoZVl+Fh2UJW/Yy1H58c6vM9MPHhhFqPgP&#13;&#10;e53ejkU/DVzn8kkbHB9pr4f/qvyIsijHxeVTePgsiZSdjbJuunwWZlRDC9uSa4EdN5UK+e/qmX+w&#13;&#10;KQ6IJF02xqtDFE7j1of+IPIghSYP+rs6OZYmJ66kqYnLqT9Ni/e2i07rU2dfXKynt5PDMsEdCAtq&#13;&#10;5Eu2zl8/2czn8lm8Yjfjs0Ofpjdffyu9/87v0+T4WNqyRfd0HnnYl6FHd+9NA0NSJKLdd3YoqGKP&#13;&#10;7vL1eKdMZQgAjseGzCklUH9Kz3JLTnyub74P/nPuUcR1sm2XHxgKstBeTQl9iwyokdbGfyVrKn5q&#13;&#10;4ESIWi7yZ8nEIQaHblgQVhXNza2ircPsEkB0Ao5TfqpoSywlXhU70tXOHL/Ei/yWVfnaZWBMX+OD&#13;&#10;lfoOrXrgxw8D5GxqJEWgEgYs8QvS6WgH0GBiPMufIBnHwM+drYKtJ1t4cRSJZH19BEdxZnV+6krn&#13;&#10;UJruWJXG5rSrMD+oyc2wImhlUf7FUJ3I3rm7vrbx06g2AjcWGhXAfwQxEFMfufkyzQhT6B/hDiSA&#13;&#10;wrIhfphYiTJ1s6fzpfwqDjGXMf0DkEZ1C/wZhEVw5MjVp8BVA2xb7axyr7yUX9gXZ1y7lkP5Ggio&#13;&#10;kqau2MJjACp9jblb4S9wCeCaMNdAX/N1Rd2gbe3MaRbnF8GLM65dN6Y/CwQcSWqayKuVtupNmIHB&#13;&#10;H2ltQiqaJ1t6JO5Daa35U5q7qlfq59ZokrE67T+wzQPGqelxrR9MprU96zXgkzKGhas6385gbb3r&#13;&#10;P6PLsJNTHWmN7lR5F3ZOb8borHpv16TEgRRDaGaxoOOUXVK8MJcGdExT8bSb4YmBAOkUw3RoAIhI&#13;&#10;6dAiB5ML8Dinv2lVnjoPqVzpd5NNYV4IUaACLI+QF3JapOjLJKcemmLHE2nbpyRKJGZ1OfJxmXyd&#13;&#10;Dgvm1uA/8mr+lnyDCoTYVjtz5BJPTtUrghdVsFFd6E8cfYnpM0YlLsNzDO7IpYpn/yyPNfLuaIlO&#13;&#10;JZkydG4sgDlvejsdQ1IaLsx3aZC+Qe8KTY9LpfdJHVm6dDadmj2eBtOI+rKtqVd35iBMR8+oUqxV&#13;&#10;Ik35oK3yY+oyq7D4R834x7NE0LWVJq9Opw/f+yT99je/S79/56104fw3afee3enJJ59Iz774nO40&#13;&#10;7Eu9fdrVEB9099F7FrgCyvLiedU9KUZtCl4jDf621c4ctcSTU5WLYGpZm9oF/hfHr2MttZV4dYH3&#13;&#10;UvmMGYA3Oghbov0WNq3QVfAkjzb+lzX/VROHwtJ1w4gGSfNBmDRImlsUMSOkontlKblVHvCBTKTh&#13;&#10;6/ws8SNOSXFPli8pXbCMjcmB8cGPbKzqedUNf6NQbiNKkxeP4+VQWODOEQKpjd/FYdfHf0UXylFa&#13;&#10;6sFPVX6RyvaPcsjpWuMIi7xvpnziNHMLe8FMI892+UIU2LnT7U/3XVQNasFSoumV65UdFQ84zJ5B&#13;&#10;x3b7Fx7ugPxjJ2JQChgef+xR3Z0a0gRjtR7VejsdPXY8vaX3Hrp60BT3RNqxc3sa0B0pdh15xYUL&#13;&#10;rAyUOrV7MStFDByDZCdj1WCPJwKx+8rugwZ1uiMxO6WX6ccn05XxS2nDtm2pe0jHSdhJlbyCZ6y5&#13;&#10;SfnBDeyW8MWYT7IjeIb2j7++YdEYOaSOJUPGIWH1Jd+lI5K6ndRpnMBl8pOzjvKzb11+lpcl1JEJ&#13;&#10;rfPNSfKn5Fb7Rl6RBmhuDf97bV+FkG+dd11qsZV6ljjEBn5BwAf8y06tjOeMDceRnVKgWZcUaKCB&#13;&#10;a9OmTdrcmU69dD4zF9PZc2dF0Pm0bfuwlG9siKOwoECji1Ii5aAwBMM9OuiAgtepyek0du5SOnJE&#13;&#10;qoJff113Gz6QCvFL0pi0K/3spZfSTw7+JO09sNfqwBW9ztB0L3A528ZPiVh7UY9GYsN5J9pf4bTA&#13;&#10;f9SKmpUa1z5RW0ICyhKjRA7MQrFrTSNuDoxYkYacf8jyWYCMegZ3QTrbctuliqXGTWjCvvLhB76A&#13;&#10;hd+A9IfE/+0oX027AEL2MoWClaWwZoOk2VrYoSSs3YpQ5ZMzDckkQaX8nL7k1y4fDIUcFC4sxPVF&#13;&#10;yIIzsVxeHxJK8cPLP7KK/bDaU6EFpbBpRCFQRg4C8db3RviP/KNxX6/8yEu/uZya3lFG7f5+5Tv/&#13;&#10;qt7F0ua/QHdGOkhaRvgPBhStxJOL+M9jt0JDfW+C/9r0FwYKyirLLeZ/MQ+rvOvWrkkP/3i/FCNI&#13;&#10;lfPcVWmv+Sh98ZUeiVuQ9rbO6fTss0+nnfdt9nsQ01LG0InWNf31aEtyHhXQWvn13ShNLFCg0Nma&#13;&#10;VOV1bEX3thaunExXzp72w13j0t60ehVK4zTR0Kv2GPT8e8vdMo5JiSSHd2wLnzBQRYYgq8oTgvpa&#13;&#10;cEk+cXTTzEYcZahPSK2CKw1oyzkmNxbyJR7+1EAmhKAskUFuUsVZ+ZNzhFUx8LKp5R1OQ1HHjWwj&#13;&#10;ImXcdv6nBtSVymU4DWMG2PWJ/iLwqAmB8A8tbQo+jFd8SMAQP/of56xs+7WTtX54TepprU8DHbNp&#13;&#10;4ptLaWbsXBqbvpyG5i6kVeKlLt196OxbryzIQ7yiXXOr9uWYbM6f/LgTdfnc+fTZx4fS27qw//6b&#13;&#10;b6axi5fSDqkHf/qZn2rS8HTavX9PGhKvxhSJusgsS/zfafov3/J9jM4zVPhPoxnzhYhI+zefBddC&#13;&#10;2uxsWEpYJjpx2vQHC7m922pXLY+EILf3OuxWy5+8JkABuaSKKIU+TYYsFYmv6V7RsxA451T5ZwAL&#13;&#10;LDlRDVeJeC+XL9gXNSYaWGGDUN0aHaXiFXSJBFw0y5TQR0LVbuhlZwTp1zndFP5Jp9QS7nX5dDCi&#13;&#10;rfwaRTvvNv3Bl1FhS7GC/9IPE3rz+FcOORPnQWKlLpxgZ+PnTuMffou1XSrd5D8FFGQYAvGO3IGX&#13;&#10;gCx+AaZEzD7ZWYcvX/jvNP6/T/loRWMNeV53GDZtXp8eefQhNff5ND55VeovP0yHPvtI78HouJGO&#13;&#10;Hy10PqoHtjar/Us5Q0ePV5h1UCTfUxCFtM1AXqw8d7T0tsy8VERPT+jtma/SxVPH9JDlRR1P6UzT&#13;&#10;E+vSqg0bNW6fERPoZleHHpj0PQmoL+42IBxmUZ4aGXaqrMIVeHATTHsZwSuWRZmXYJIyRlaMGFZy&#13;&#10;cwx+Kzm4hOA/ZGoeedb8VeJlnxXFf6psqb7hFz5kAv6wB/7AccaZcQ1O4+bIHMfDMPQ/RNJ/UFRa&#13;&#10;Xew3MYGQv9L29OieirTy9a4XTVuz6eLUYLpwekyTh7E0Poe2pauaUGxIfdCbUjqGdHxWT6fqWC7H&#13;&#10;bulfWLxCCcfs1HQ68tVh32f4/WuvpfOnTojftktF8OPpuRdfSnsOSE2wjj/NxLamNRVS1WIMynXh&#13;&#10;D1BKvIIPUzgnujvoLwhXAPxM+mjjjCk6dQ/Ju41UHCJUAGSKZHhq+hROLNSsv236N9AHjjNqjLvi&#13;&#10;kN/t4H8vN4TMoJm7CBfvgaoLLzUIUvq3UNVBctgtR/YvKezBgDN7xKf5G5C2y4+Ojk4Y8rsjZTue&#13;&#10;xgY7eNDOEE3CXjgmTvY2W3h1DRv4l3G4bfL4Tvi/tvxSUHQzee8j05k6BI0plHry9X8CZL5r+W3+&#13;&#10;K7RbCe1PrCUSQ+OYPtT859FZpn+wBtxgdln0i29kwUCvLX9+GP7nAvOM1DqjyWbLls3pmWeeFRUG&#13;&#10;/FL8+9Jk8/HHH6VZqYCemZ5Mz7/wU2lbGtVOQ6z50ukzjJzXBIBH5Hh1ekBamRgQcml16tJ4OvPN&#13;&#10;mXRKmnfGrlyRRqe1mivoUIoGiqipnprWs5XS8uZ5QFDfA8kiS2LwD09VKhsUC84J+QePNQcM5hmL&#13;&#10;GbUcfZFDwWdkToBwimyS3b9mWkcjgo3zXPH8J1AMP9gKeAN+YK3hJxQTv7a6Cbv9gStCHF02IzTi&#13;&#10;0Dr9n8vv2rHq1nG3ru5NqXte92G0y3T5rB4s1RGjiYmJtLHzfl1YHkkdUvMLzVu8M6J5YUfvgBeh&#13;&#10;eGNkcnImnTxxQsfj3tIDb2+kYydOpl1bN6cXnn8h/dWvfpn2Pvq4dsZ0LE7FsqPVzS6T/hnEDKfr&#13;&#10;mesF3SOwCRt1Bo4CA99wZC8H3B30X87wQzdzVrR1kSUoGXRp41/4WGHyxxOHumE1m1MQld+mr+0S&#13;&#10;KGYEN2D5lAj+Nrp/hHT2qyI5jX+qAtrluyVpxyCaU6i/CzwiDfEFY8XHqzbqvJHrbPlrKSjQ6w+x&#13;&#10;iE2C7G+37PbTT/Sw4caZg+iqXQ7C1rlEYy/lE81R2/QXdoQbkAXyMv7iG1Sy13fEf2C7IktlKdnj&#13;&#10;Yfsywv+N+K+C33MIIyrgsbXhBqYM4EqEf+XRX8N+HRnp7dGgzgofWtJU05MeenSPtLM9lwbX9aV3&#13;&#10;3zuUPvjkI91d4BhSb/p517q0ffNqvc7bkxY0WeiYG/Pgv5fdi+4pKWWYSgvjn6XZS1+mq6fPpOlv&#13;&#10;vkhdY2fT4OyCjjppoHnlqF6619n31WtTjy5Na49Cf/llYU9IxA8wgdsL78SgtymcHHWpJJr4Hh5Z&#13;&#10;YKvLMkqRJPvgpjAwUrg9ATGbwYBMOvRVcNwhdkAkIcWK4L+A0lXVz7XyB+CIE9LfbakpfzQRczg6&#13;&#10;MUNwgZF6/gY2hIgoxdgyronhMlui14KGC+TTQi2XHhbtH0jdW3endd2y961N545/nc5fvpSmj37p&#13;&#10;S/Qb9fhgx6ZdylYqwXWRvge14Pqev3gx/enTr9IbutPwziuvpcvnz6cH9u1NP9ME9qCOKO3cvS8u&#13;&#10;TVOUqgX1rspCN+eXh5aR/DPzGEHgT3/Gf5ZkTfxHYACU8U9szMrgv1xXVzj3cRCHyn8b/JXmNMVX&#13;&#10;mprLcp45fVv+F0QGXspv09f2ZcD/njhEBc0FbqhRuczjBBYGKZDoW+JEWJ2WkArQqoEUYa6s/jd7&#13;&#10;7/Vk2XWl+a28N31WlrcAquAJkETTgrbZhi1p9KAZKaZD86BHPc0/pTdJEzGaCEVoJqSYac20mk04&#13;&#10;Ak2CJAgPECiD8i69vZn6fd/a+9yTWQUiCzYTuCfznrPP3mu7b629z9oexxZFK8R+GDXstPnyx+/8&#13;&#10;0uzWPFAP5wGq62eeeZ4DSKhSF3ZqnnPZj74FqlWxE9RyUb+g3UwkG73tDH8pgTlFqRW/Pi/ZJaAQ&#13;&#10;m8tx6OYoMh7dFdfHjb+dTgVSU5+GJtQSi6MaxP9F4o9oeLsUyUf+F/mTLMNNl3+xa2fy16Yb8P8z&#13;&#10;kn+xA2Wwq1N2pXTzUe+giB87dji+/d1vo6ezhxEHXT63MBfvnzsfv/zlr6ww/uQHf+YF09NMU5Fa&#13;&#10;KdZ38ddjxGGFrTmXrvwxFq6+EQuccr8+fzU6awsxRn02whGZawvXY2XxRkz2WAPBIZXaaQcJIQT9&#13;&#10;uKw5YW7KPLVYKe6eoqTtpFU3iqCSF3cHgZyp1kl3dX+oUoRgi/ypjoRG1nK741Ja+nIqkrTB2oat&#13;&#10;fvymm936freE7vhF1A/348VP+Fujz9c74s+4GtJ2/FjekX/s1AYTvfhRvx1+56ZcmdP+vgh/YUte&#13;&#10;NO0IBg0xpawzdCjGDrPdLw2StdXlWIa5KyyMv3HxXQ4hXImJLgeZHjxKw2KSBucqJ0Dfjjff/GP8&#13;&#10;6vnfxAvPPxvzt2bigfvujx88/YP4wU9/Gg8/zpoGDpZbZZSq6122lBrSom+TTXmzrRPKe8lnure4&#13;&#10;286/yPh9PPzlOdOBydcgfmDYIf7Zm564Cf8spxgaEOUm7vXLidzSpjqZWIS+Gq8m6vtVGA3lgP9g&#13;&#10;JTT6uH5a8p9TlRw0EYB/u3zk3tDYp1MyxDxSYsplYxK0/SbX+3TJw6zgG5FIfhcBuTOMr0r8+Znj&#13;&#10;a8qwrjAULOYFFbYYXfGXAi8dTQXRJAU/EWiUIqt1uZRAWgzZEf53i798WRSVlIXtfE2hyPha0d1B&#13;&#10;t6P4nTdFktdXhf/Jxjsx3O35lyz2+d+WP8myREASWXkp2kH5z89aAW7L4/Pjv7nAImd1Emh9Q4/G&#13;&#10;w/DweNx/332ei95b04jAZrzy8utMW/pD3Lh5gx2YmLb00x/G9ONnOCmYRocWQa8txeYae/rfZCH0&#13;&#10;+fdj4fo5pjetxPDqCiMLTE9RhcBBXUu3b8XEzGxM3sc0JQ7raoRiS/5L/cejSonk3zuyEA6m9IYf&#13;&#10;KZGqT+S9yl/Wi7KogRI3jY16eeqfw5BEVhqMCTuPNLTrsN1X/pRp5Ut5KJeNd6Y9s9inqyMtW+TP&#13;&#10;9X1+UwRE5lfhYsZr846ZJTG8g6cacF14uLmKjNDUGGbkaqob44wkHIVmg9GH25cuxuLs7bjCTkkH&#13;&#10;GZk4gJ+JwyOc+6CF0L+PX73wGxZD/yE+eP/9+AYnmv/o6R/F0z/8QbOmYZ26Y5mducbFE9ZUKC06&#13;&#10;OFUjDtvzJRKlV/ZtWLbTDb4/gqmWLMAqmPUfd2L4acm/y6YVmVKGzRwJi3iWJXtvlD9gM3QWOl64&#13;&#10;vqLy54aD896veRMQg9JvqTSWLcyqXR/LIpD2W13z6frOt5ZjlubE/isfv0uRsRCKlkiwbrAt0Cb8&#13;&#10;9Z5PFT1VCuozSjDTu4Mpt53hn94/NH6FlVG2g+6nMU3pto1uZ/Fv88SXoGS7H982EjmYxvYt6m10&#13;&#10;g/glIoBiXAo4n7D8qbKX1Fleqvz5jQ+Eo+jzY4D/p49/LRT3JP9M/dEiVc0e2BhasUKoLoFN9vPX&#13;&#10;ib+HDh5g5OGpOHTsYExPHIxnfvFivPPWm/EMCtw+2guHJkbi+Ck4j2K3uXw1VufOxuzFi7F67dUY&#13;&#10;mrkETSfGPULAlqwwfXUVWZhfiN7iZXTNeRRBlE2UScmhZIQzg90hoTUQKsmSUe2oZPHhqV5w5c8y&#13;&#10;xlN+/C7/ei9uaS+XbCzovX8ho2jOmiZTAk6nTyj/NXzFmvHZVMKurvn85PIvfJTpmsf6LPWfoqnf&#13;&#10;UDnpqk+83S3+js5wYMTIhDQKdHaQYWMkwY1+XoS/8rbBWRgbbMHL7DbcJjl8jaYl4Q8NrdKQwJ1z&#13;&#10;QVbHHozRg4txeOJXsXr2pbhy9YNYe5+pbb3ZiIWTce3ycrz+//19vPXbN2Lp6mp884Fj8Td/8dfx&#13;&#10;wz//qzh58kSMsdXrBo2MntonNDAZ+HLjdpg8a9ctojEEerQvZfOzx7/EaIDasRu9QfzGxZxIcNo4&#13;&#10;SWYktxJCrlK6MVAusTPvquym77zj0Aqx2LUJ0jzg/+cv//2pSlnyWpxo8QnOtJ37rEu29mXkLowu&#13;&#10;xKaphHjr7+1bCaoj7xmsHWz7VYhf3SnCRVW3CpF6+lWoZMk3Q875aVXBw853bLCvBVF9vvLqgIxe&#13;&#10;/waZaW3joBWTbZNIDMbznfHjXOJPwvY909EPpaasTZPmHcVfvWWwfrM/3gfyV8FpP79Y/GtDtY4r&#13;&#10;WP6KTCllW8Sr/Y7joPzfpfxV1iZb/fapy78+3qpIhhW/5q9LqYaT+rBzjY2PxbGj4yxqHo+FWzQs&#13;&#10;Vobity//Nq5fuRLPP/scXc9L8Vc/PhOHDx+OjdWZmL16Ka5evBAjTFeaopLSKdKjjDascRicTvFV&#13;&#10;g0CLo0MLpPlpusomcbsL2QKisQ0kyBVcyTiPLeWd91I9uuZTOoWLaiuZsqkg2y5Zk6pbr2oqWOtV&#13;&#10;P/K/9+RPCVd+ldvMdzKylj6syZz1Lxl1VS+QN3jW/PN9cf2vFqQuvSvYtPV7Y3b9nyd6s2xFsRDP&#13;&#10;MDDqbA9kSN8pWhRjU+y4Nb6f4YKTnCx9hEPdlmKJRfiXzr4fF85diHffY20Da2cWbi/E8eOn4/vf&#13;&#10;/V489c2vMwXugZiY5pA+Fl33mPKkkbCRccIkPYyHsbCaETHCV4q3XolD31Y0St+dl+2qA0R7j/93&#13;&#10;5qnKQc1WcmYX5h+82/hLRhP/liw3Ako+W0y0P/nvZ7IFRBL2nQb8b0HXwmkr/sL3k8p/v+GgaBxg&#13;&#10;i0muhWBLnzNbEkPsjVsmuFRGlarmwk/dFEWqq7pX50r+VY5flW9OHQAh4Q04Q1TqWvegGjSxwqGW&#13;&#10;NYPJuxz45RZnWljIJf+60lN56kXGj8Ifulb8fBFa8TuI/m3A/wbrhLqiWyD6WPgTZMM/8YKX+t5H&#13;&#10;Pk27AX8kStnM3zb5k06ibkLjoNtO5G+P5b/wxlkko1m6nNWSb2eaTO2S/CMzSrIOUdtAye8wAoFG&#13;&#10;jxJI2kniEFOYJpmKNDqyP771ja+xteZIHGDx9Mv/+J/j7Fu/i42FC3Fk6Ml4/PFHYoKF0fNsvbo6&#13;&#10;fyNGWSCN2hdd5rRoy1f1WfvzQdidNc6KmJ+NeU4anuoes1Kqg+IU5ybd1VnfSQFVx4cwVAJ1q6gm&#13;&#10;dv0pmvKHb9HSotCJ05JCfVFSjRY9NWF650lgzpz8KP/5V50Vky8sTOq4sdmV37+a6prYJunOv7mr&#13;&#10;9ItM5a+aZYE5859wKK8AyE1OUgWEpR+Gy98jtdi4NFUp8aSRqaDAM79Z4ln6Q3RilAX0cXB/dE4c&#13;&#10;i/WV5bh+jZ2W5m7F/PxizF5GTtYX4syxA3H6ya/H937y3Tjz6OnYt5/1D6x9YXDKp4aLz7z6m6bT&#13;&#10;xZnv5mpE0ioOl6xgD1EmL5PG3fnHxZe8yt1P3WRMCt2rsx3ScQ/wv0ktmdlD+RfayExyAfRJe+2s&#13;&#10;aHKEo7NUeLo7y1+T2r2Fv+o/rk9L/rPhoDDFrL4cZqHqazCFwDEnLUb70ZMreV05nnaNu61bFIXM&#13;&#10;eZH5Kx6/qzJwUIVZoMkC1noXwi529WNQQHfljov81cowPdtCVIU5GbLvJZIPw1/ssJg5fkwiVInW&#13;&#10;JYdibJ6NVXUQIVd99TNfWkYHa5oaJo5JVaIZyF/i2Aa9YtXGt4G6ole81Vc/86Vl/HTwV3pIn8Jt&#13;&#10;y1/Gk3EmU9Oc9pm+D5O/DJHwBvxPoD5l/vvjLL71ULjR9nIPI85YgCHJJUYIUP7PPHA0jqHU3X90&#13;&#10;NDavvhIvPvtWvPO71+N3Y+8w/ejrceLoSAxv3IppRhj2odyNrmuL1lWtr7biN0bDZGmDqTBs07py&#13;&#10;/WosnT1Pz/J0dCYUFTFRl0nplyKqQ4h9rTMygTLrNKK0brB1p3rHOthlH4bqQfq6OUPA05vYIarr&#13;&#10;+knyolaqcpC5yAeBtwRtiLRCCE32lJtGWBRvxWcivmvkT5W+EsnP6www6qqJbYxpoUEEm6p768Ub&#13;&#10;FhGDy3gAAEAASURBVBgveO3g2KfITxHV748U9IzRDQYIN2CIdrMS3wxLCVOKfH6D1LhQgy5HrSaO&#13;&#10;HmJQiQYpW/p2V+Zon6zE6amIIw8ejunjD8WjT38nTn/vCaY2HfJohb5ta1o4T7hqqyjHDFoxMLbO&#13;&#10;OSHs3OVzphmV6NEwwd3yAY0TyiPrCidKtnnVVz/zpWVsi0UChmNSZbCD+mcLGompBKNa12dj1bIQ&#13;&#10;dX3laclCdm2FPOnpdTeiq2GaThYD/A3Jrql/KoMqYyiX5pK5aVO5ibFtS8zVb9ta1LavjvW9cZCh&#13;&#10;8dqiSrsaVn2aOn0M4m+DglngiSel0PWhElJ2zHulS4RNVnGvT1naXKOoT+xlVCWuIu6gTEwc1XOL&#13;&#10;Vk4ZUHWs742DDEnSejZ2Naz6lIOvgfztHfm/U/5SbnRPuajSUZ9isc2V7/Vp3qfr3sk/6W0KR81Y&#13;&#10;5iFLU0Wh/2xca77rUw6+Pjv5dwcuWpkUNClnTrqnrfTTp/Lf5aO1SUNgnLMeHn308fibn/9NHJ4a&#13;&#10;j/Nn34gjRxaZPtJj9xyNGaDoS0GEoZkNfPuDp1DE5bw20GZ7LKjeZDtX7dXZY7qSRwxIkKa5OB2Q&#13;&#10;SllzQwGzfGvqk0PhpikrikSKZVfz8Wn0eHocjYs10joyoj5pHJ0Q+bLB/mVKm5ZdGisZFPX67PCv&#13;&#10;UTot9aU+a/Sk9E75x4dw3U7rgDJn9l7IlFuNBOhK3sArXnMAIYk0WjOkqWSKD2jNL+PPdC+PdIOz&#13;&#10;gsCj2nVe7M675EYNCsWqSwfDaeTIRKLVrktMdRs5dTIOzMww2rQQ87ML7JY0FadOnozDZ56gAfFg&#13;&#10;DI+MOkvOE4G54UH8+vLo3iXyLuE5dkdG5PlPfERc0jZkDVQvXNW+b2hMjVMlK14cjj3X293wx030&#13;&#10;1U+fFLtWyI2xMQziByuhYfkquKn+abDcjimU4nr/wlzhbFuLwPbVsb43DjI0XltUaVfDqk9Tp49B&#13;&#10;/G1QMFfwijUNBxV6YCoW6d72VPy0/G5hBvZbQG68VkNfCFIVTfvqOoj/HvDXR7YUhCrj+sh6+LZa&#13;&#10;GNjK5eRU5c9O8PfHAXmoIcivPhRec8Gj8q26Qzrgf4NKC6DG7ssr/xIL8d/T6SwxmX/JSOa6bxJt&#13;&#10;X6r6cjQo//dQ/hNeQdmUz3suf1IMpQWqLlGlL6WHf/Xoq0yjvmGVC2aHNtTTyzSRyW48/vVDHPZ1&#13;&#10;f9y//3aMrp5nytECIwycAcGWm1pUPSqtkcXHQzqXgbAVlnbCGVV4xLOmtQ0sjt5cmo3OfnZXQtnf&#13;&#10;QKPVWRGQOAxLC1OYqn+91/pnqKPGyVqmWTUSPdGZfhZ7E36XyFK+8OSMyDcX+SsmnlKSvdwXs0Yn&#13;&#10;dH3O+JfU1DTtLH5QcD3fLzfKosL4U/wXezO/yidTxmggChuPOmDDhqexBpH+hkWsS1gqZP3Dow6L&#13;&#10;4NXo63D+BicEFpK1bIA4fHipaWPQMTcJGViP3uz7bMF7yY2+1UV4DuajY8MxBm9HWWS/ybS2Vc75&#13;&#10;GJkgppGp6EyqAaHJUqOkiWaC06jpbpm2TfVUKw4n3lmQSUl0/jXdSmZfdxiyJpLboP6pqCV2Cdjn&#13;&#10;If8ZU5U780JJ8fV5xJ9CMeD/p8d/Gg6qlMTBDFTfEVW2fdEqBQ+rLXTywtWU03y9y71N0WId4dVK&#13;&#10;b0u4g/g/HH+jnR++CrRZJd4JN19tvGXRfv8o/KHmY+4KGn/ij7qiXH2r9SCFo8qJjFzt0NNm+71N&#13;&#10;8VHxE9OA/4BqEAqQu7f8ZSpJn7r/LCxKsvgtF1kp7RYav8utyVnxYtmyiKTLgP9A9VnyX1gbb278&#13;&#10;ewej0iFhC3VP01hwLdBhZCEWYnOlF1Mji0xZGo7Jxano3dIKBqaQ8JtAIVXvfwflTiMNHU8XQsEX&#13;&#10;f/kblWzw7KJY6rTqjcU5T10aYoaMpMH85641WlJY3XlcRMYipQaCkky6uh4fR4G1EomSCoG7NZiu&#13;&#10;pMWzfRnEgy55VCAFz6zZFKfseSO9/ksLe9id8mcwrVyT8Eyn8sDlpKexuQtyf1PJjN3NjORDlkmN&#13;&#10;Erm9xpoCDmcr9bqwUCNO07k8lUyNrM0VY69nF35rPQzbaUGEjGDeXJ9nehoNgcXFWFuejfXllVif&#13;&#10;uxzrS7ec3uXrN+BtLw6yW1eXuBZZ66A1D0sX3o+jNEynxw+wIJ85TDQ+dW6Dp0IRr8c1POqBWa9K&#13;&#10;FzSZflJaMm4ZMiR3Q0KQtO0H9Y+hEiwYXDTAJ7FMl89E/sUCRcZvS/zijnjs6zOMv8QgWdgSP0na&#13;&#10;G+Vf2AkrZaTgVPJkqyZ/dzO0KT69/OdUJcdXIvCjFUGr4LWT3FRO+E37vDuoavRT1bWrpFYsOIBC&#13;&#10;O0tiYZ9gEH+FsMEFcGpBF/YGXZhR0k2rbhpfPFvGdO9jnShDcFf84ZTKMYf4qH/HlUjlC9YKtoY0&#13;&#10;4L8hrIiDS6LTsiiAfXnlX9KgTLppuUX+JJf89MGnJ3hQ/mupScQsGHctf+DlAtqWJlu0xCrfP0n5&#13;&#10;06LEmiKFo1/2v2MQH6vehiK3QS/z6rUrscjOSSuzMxzgRq/x5HissW5BZzp3u+I+DQeUug1NH5LS&#13;&#10;ybsUPM9noT7RTqvr9ESvrbD3/yINEdY9aAqS4tGUF4tJTZESooqOS0F4epIlSKjVdGNSL3SBJm0V&#13;&#10;Srnw5/aqrAhErxVReXE4GIp3bHSVNz8qdcseY4aTdJ8Ef4d0T/xXzNvjh4MFAKdLYEkx46FNrLpa&#13;&#10;CqD8u1wmrZGg0dWrnUEgn2pbCV8jQDLC8yH8abqap4NB5BEiNRy0WxbrFjZWOMNjdYmGwo2Ym5tj&#13;&#10;KtLNuH37RizQgOj2FpCnZfN7eHk1jh4+FCfuOxVdtve9yjqXK9fnYu7iB2zVuxwnJk/GwTEOkZua&#13;&#10;9IGCHY0ckQ+1X80FPZ08ZEqJJU2WWea6SOaESkqgiAoPq9FPc7u6lCcO94Q/QXNlsF8E//d4/IUP&#13;&#10;yoXQc/2DQeZ+OUpck0G7rfwp5QP+t+W/aThsLV4wtc/RRK0wOl+4uzQns9t3u1e38iwiUZHnWQPL&#13;&#10;pMjPIP76UTSCd8dfPKkX2ObQX6oAdT6rnY07pnvEX34Vg3t1qLlzKgC8sixkQReNrxK2zAP+91HY&#13;&#10;gs094p+cdAh35386VQKebeTTbMfKm884fseIwKia3y5/GbWkqTWNQK/yNCj/hXUVEJW7HZR/M7fc&#13;&#10;Ko8LpFUW7Frd7sJ/r20AfymGqZiheLHmgMUHdPpKM6M3uTfDVqtMPVm9Fqsz5+LWufdj+fLr7lHu&#13;&#10;oJWObSwx2sAWmSihI177zPSU0RH23R/RemsvaNY0JSt6yheKaode6aHlW9Fb2IfCueB41NM9wmhB&#13;&#10;kSA/i0i7RWFENJJAo0OjDEPSiCU/Uny7jGpg9KUF1ORhyNqyNOYSufOvPJVLC6otf5DY8+ePvxP9&#13;&#10;seRftYPSW9KcrQLeS63hjPmVxl2q0sG0McAr/pgqpmlE8tfLhfBqU4wHZ2sYDF74HwGzIRYjax1K&#13;&#10;cMbDxhrumDeXkYmFazT8lqM3f43Twm8xgrTIdr2zPjG6t7YS4zQmuixuH2JnpSHWL6zzt9wZYz3L&#13;&#10;eGxOHoiR+78ZRw6cjmB3pd7l63GJQ+JWz/6Ok8qvx5HjR2Pk2H0xPM7K+Q7nRcRB+I1sMjTV49yI&#13;&#10;HG2Cacq+LsmA5NXvujXSgLG8l2fjUsk+Fv5bYujH0cTcxNJ3G8RvdISMfxV/L3DA0sxLy8+r/nNC&#13;&#10;BvwvwlwZIk64thVTfH2U/q9OIwfSVlpslTUrCoEq/iwU/WjkpVVQCKLt5gAzkExFda9eytNJLR7b&#13;&#10;4aXXEucg/hb+Qkmo6WpA9NsW/MWvj4G/hMf/PMRzf4voLtR0htZ3qcRe4vfbgP9b8BdvPgb+Bcri&#13;&#10;NfHd3eXPEnNX+WunWwRb4CiiMyj/lOciOJ9f/QfPSi+0+GL9E350SgHXWQubTCnSb+HGObbQfJsT&#13;&#10;oa97bYJ6mNnN3wr88DDnNTBqoKnvPRYtr5EPHSDmPmzp6vRMuxpSpwNh9wg3p7TMx9j6ErsxEY8X&#13;&#10;NysR/fglKFJ35dnQoDyq6ZnJkyNrHVB8V9cXHX6HU4yHu2MOo5QYmx2IeqQVCJfCVHpk0hSlrEW/&#13;&#10;CPyVEKVDSdtp/C36NMpnMVW3DFa2Q2qROd/wWlOLULDdL69RBOyzQQclbh3WGyS9aMEGPm0sz0WP&#13;&#10;RsEaz9XZ67QzOMyPU597c/xoHCAYNBrmaVesIjc0MoQuwdFEoEHJG7j3OOdB08hWJSMcHDc0MsaC&#13;&#10;6akYH9sXh4YnaWCOxTIyoJGKy6ETyOfjMIVh/PBBRia009I0YapBSEuUVoPSTPIcZuY874W9zm7a&#13;&#10;CA9MckiGy2LrayHcOf79uGocH4a/IxvEfwfgKn8ehTRf5FzKYHlv45msK5gP9D/EePfJn0p360ou&#13;&#10;9q1gb1P4XMxatJIEfoW47UeWquglGsVQydK/PiaEaz99j02AfatB/FvxF6ZCR8BzV2kslxWQ6gb4&#13;&#10;nwR/f6jNO+GvaQdE0irANc4B/0GiCGtbZi35WHzZ5f9u8uemRCn2MvcV40ZqLEuD8v/F1H9S/HVK&#13;&#10;tPDXWbxeMIukuqMApZw5SF6HsMq0pNsXzsbtS+97cSwrG+jJhp/aIxPGez0C2lwHJVXTjtT/r75t&#13;&#10;TXG05KPoaV2CzBpxkOKqrVpXlhZiEqV0Y4O588x512JqQqWOkawkvfZGIiWk0y7pxrsU1B7pW5yf&#13;&#10;iZm56wo5pqYOxeT+gzHCScO8cil9WWfV8lc/YQrNl78/enMhTbt04G7bYgdN9exUFv/VRybXb32X&#13;&#10;tPwk9W87rK3xKyq1ysr1J+NX6ROv1fFTt88QL+AE3w2dpE0rgAaeeAEtIwa9FX7LjCiwBmGZczeW&#13;&#10;52/HOor9KnzrLd7GbYZpUPhDydcCZ5XtkQ4njrONqnZAYhabebWpBhtK/wZT0rRz0ugkIwZax9Bl&#13;&#10;NAGi8YPdOM6ohJbgX7v4dszPXGdxNtv5MlLSjZPROcQXaPKgOOkGwzrBdeGZZrEld+SCm75/Baw2&#13;&#10;ZrL8bPDvx5IJGMS/E/wlc4mcNAuupvzBqS2QpkD3rXZb+eun7KvOf09V6vcOCpgslFkieTcvk6Ft&#13;&#10;F/MfZ1fOVXqS2JgmxCYoQeK7Skl9mlJyVAVEvtqx8O6ofdvi8tWMXx8DYZXcUS9Ms1OBoPOnW461&#13;&#10;oFZCo7UD/PVR4kOuL4J4SgQy5rt6rfJyVBibynnA/4JMwY23xOhe8ZevNsq8O8gMt+2iCL9w/Bvl&#13;&#10;sGZY/c2ZZ+XECywlUk44t1ru6xMnXYPy//nVfxuBssiCZyn5w9q3hqlCHSn4Vh7VaEBZvHkhbl69&#13;&#10;HjNXzsbazOUYZ9ebiSF2T2J6kKatjFIpSJFT3TDETkqjrIVYogd5FYVxQ73DUuh0lYpqU6MPKJGb&#13;&#10;awtsvEO/9OosU6HmojtGA0ajBfR8i1RpkrBsavoSYW5qSoOnJ2mxNi6cBbAwcyOuXfkgLl29QKMF&#13;&#10;NfPU6egyTWp0QuFA5UJRnllAbJ3hOhTisnQqhb72hvyp/lX6gcb3klXbNTbFhTocfnqbUjUQ7A3e&#13;&#10;YabpxWDQYiyz3qS7dDXGVi4wfWwxNm/diKWbt2Lu1q1YoWG2jrt4rcXvYzQKOpg3NthBiRi6I5qO&#13;&#10;JD4JZ0YoiKsHj3urWnQ9FOOMbEyMshCaNQyb05MxcuhkjBx9gHlRp1g+QSOmu0pj71A8uP8Ii+5v&#13;&#10;xe1zV5gGNceCadKzfCg6K4+xles0oxTjsc5oxSLxqMEwyXPEugKJUNTULTogTq55KaNpbu4yOP/c&#13;&#10;ar1Tn9WXwxRhQ1zMvDvIDNfBFBd5/cLrX5K3F/Qv1wcqm4BpzIS/DAVDFdB+mWyjPMB/t8qfGw79&#13;&#10;VrzEkLdtvNtaGM1v35L1RQCKjd/a/mVvy6TT653OcpPtIP4/hX/VwcwfIEvUpKpl9aEPr7HVBzfh&#13;&#10;FNz3gL+8EYu6pBQ6EeWe7CkhDqt1U/wl8IzXKcHqTgY3dPJxp3PmRGH9qfxnfAohr0H8wiFRSEwL&#13;&#10;n+4EuKGTjzudPz7+OZHk7vKXH9YadZ97n2b8X3T+91r8UrPW6Q321CTmj+tdowGaz95bWo6lmdmY&#13;&#10;0fzzDz6IEex0qm+P+mBthTUQrBHQEPUw22qq51nrCjrrHMCmLTYdSnYueL0LTG4UKxoUagRsEM46&#13;&#10;c+BXVldiRIorvdF4c63hdFgJ5F0CgrhYv1MvNkrpBlOnFpeux9XLF+PKlYtx/eb1mORcieWDJ7yA&#13;&#10;OmWqyFiZQ+2OFQm8rbNsiE61m1Jaa7W+y26uf2p6Czit1CuLNf8uiQCvTn9tk+ypZb4zbWh1MeYX&#13;&#10;5mOG6Udz8zTcbrwfk7fe9WLoYBqa1rWsr9I44KdGg7fI0FSnHrzTFDY34sRLeC9FsEx501RWmYdH&#13;&#10;81yGLg26Hv7XGcHSjlvdMUaWxiYYmaCpqmlUHpFgdIFG5oHjJ2Jk43bcvnwpZjnzYYPpSxud/Ywk&#13;&#10;zcXIfrjENry9kp+UlZSPPhruqmjlvwGj8J33wn/hpCuxajuLIHEdfH8oDW2AWtjZaATzlu95Ty+l&#13;&#10;RLX9i1SKS22s4abyp/Jun/C2H8JuLn99eVGWdO04/yZMavnbDs/eqH9qfpUDHczILXlaYcCmMrmd&#13;&#10;RRPW4mW/vqV1KcaFpiC6hchD0Q3UlTDFZxC/oPpo/IWatxB0610v8sdFSc9tFcU6wlHJ78up6XaG&#13;&#10;P3zUtAL7dWwZPha1V06224LmfcB/F/4KThsgIYj9zvAXthDvlfKnfPkv+4r7HxzJUYqO71/W/Cdr&#13;&#10;95T865ToYfqR1638qRcayUU53Fxlesotdk9iTcPKldeiuzDLKMNM7OsuW9nvouhLkdS0JLFWB4dp&#13;&#10;PtHmJotumc8+wiKHCS1WFQ0/8T/rERmgV681fldpOMzN3ojO4o2Y2EfDZVPrJuRPE1E0AuIJNtq/&#13;&#10;hwaLwrzJwurrzLW/FVdpMFy+ehX/8zFCT/SRgwdj/8H9OU2JxoLLoCJWArkUv6vKRv4Uh7tGCsle&#13;&#10;+f6QAU0jU37cGFAGM+1SwmQ24Lxkz22pj7H39C941Vu8GbM3r8WNq5dj9vYlRhxWYmz2bHTnzoIR&#13;&#10;C92h6fLUaNKIDtrDrLqoCw8UsXghPNlwT7FhTrz1vRDP1B5gxpKWU8Qqz1V4uc7Uo5Gpac5r2EfD&#13;&#10;gREhFj270QDxxhBb+o6PxNjRRxm96MZibyqW1t6PObZzXb1+Kya7r8URDpAbPrwWExNa68Co1Mih&#13;&#10;2GS6U05pIxX6LmVqSGFJmKDRr32ZtGIi58yTcmJb06cnu0mGfIlOF+/FS/WZ9tW6hF0dq/cW0Zey&#13;&#10;/id/meU/nf8c9BJlXp66ZIyEP36Nd4I2wB+c9oD8UdYr60mvjW2pT3Pbuu0qMajstkhsd0w5cYXj&#13;&#10;Sl3vCky+TCvbQfwCwyi0gRZMCVK6Vcj0JSyCpcaCtqTTOgQ3HBqBs+fmpgp/J/grouSIE5KxE7Y7&#13;&#10;lywcNUVN0CWFZuadjoVsp/EP5A/AtvAwcW2LRUG6YUC+fzH4K9ZMbiNdmS4SrDSn4PKAsKGwgy3k&#13;&#10;mz/nLu82lrw4pDS3rduuIsn3Yrvd0WEM4m/j390co1cXhV09zJuz8G/Fi43Xb78dsxfeiaXzb0Zc&#13;&#10;fy+OMv1njAPbhlmILFjpQzavffIzFlpkK11tgwaBVkiPcSK0FsZ2eFfDQczP8qxeYxRQeps7nEK9&#13;&#10;xnkOS9evMI/9chw+eZgAdECY+v/VW80AOJXNOvRacrtGwkc2P2A3prdi/saluHz+Uszc1hSnA5xA&#13;&#10;/GQ8/siZmDp2P0rpgYyL9CiRSpp+vkie5ce5oJ7c1BkUXBbcPSJ/VuK1IoBkk35r55iFckE680xe&#13;&#10;BUFd6K5pPHVNywZTvFYuvs+2uudj5dYl249tMmoTTBuj0TCqk7dpHIh/wzy9iBr/PqAPwNawX4E/&#13;&#10;4uk6IwVIA3HR2NCoA+lT42MI5V6jQ8uMZC2PsuaEbXvHmY40sm9/DI1OofSDPQ28HjI4pKlobM86&#13;&#10;rBOmR/bFRO8IU6hG49b1i3FrZiFGZn8dw+sPxeHOEo2IBS/IH2Kka7PDDk3kURfZzZsEvJrTtOXe&#13;&#10;lv/C/MbzoP4RmjvTP+4GcSL/p/HXAGCt/10nlNZnNj4/+/gH/O/j/2nJvyaTupBlJb+lvDUvzdZM&#13;&#10;qiMsBI3TRxpSLETWbt23vQ3iFxo7wZ+6eQv+wlaCoKc+Ef5qyC4hlclu+frR+GtoX42EvESvj5Ai&#13;&#10;wMyHVmkc8H8LvBWsD30Kw53i3+ZbO8DdWv6UNwuJH335kxzV68uc/5rHP/Xcbfl3NUHH+xg9wJ3F&#13;&#10;zVianaMn+lIsvP+HuH75fKzdvBKH1petQKIOopmqHuDPc1/IKbytjUXVBdrrX3nsqqu5XJvqHVev&#13;&#10;tQVaPdcQQqRRh25nOFaZjrK6wDoLpkUNTXDmtJRMeqGlGG7Ir3xS2dDWiLjCHPgLF+LCBRoNt1hY&#13;&#10;vW9fHDt5f5x44MEYnaYnu4TNUIh8yasvpaleslUefJlkuys+ZdX3nrTlvhvKn1MsSFHUM5mJe02o&#13;&#10;6+2S/uQP2RHv3OigMTC9P46efiAmOcH5xlgvbty4zvSv5M3ICCNGeNI6hnUagB2moYmd6pAa1uiA&#13;&#10;Rpco1IpDYSsa4e6UFCg9PU0OCIUO85OfsbHRGBnnpylpACzS+v1Qs0NT5DaRk1Hcj5w4EQc6nBPC&#13;&#10;ovnFhaW4efMGp00zAjU8Ece6k5w2fiDT4Li5OX4FKPOHX3JOWBQ/qc6Xloe02O38d8LJTMWvlYE/&#13;&#10;adwd+Qdj6xCZ/ixsJNu8G+AvBu41+cupSk65bq3LtYTeYWwtbTIWkr5AtvxUowUiX6pX+ax+U2J4&#13;&#10;g64pCH3H9DiIv4ANMBVEGQuKDcS2E2TY6MOiS89CUL32fYpAjnjksR1/bH15DqtJFEGJVcbqzrOa&#13;&#10;i1X/UeKWxb3G3wQy4H8BOPE3LrsMf/O3z7BG/jQ0LdnKU2ArQZVcvX+4/FXq1FL0tnvzvxflX6xx&#13;&#10;NeG5JWOsdxiJxbVOzPFbGpqkRXEwVujU1iLnVXqFR5mKJCWyy/oGKfNWvrjbROFWh4K4OUpjQHt7&#13;&#10;q7x36FnWmQrCR0r3BpXMOArsAZ0mTFgbWpA9MxEbc/uiO3mMwKFVw4QJLtpqdZgde3TuwyajE5fO&#13;&#10;nY0bF2/EzAyTX8b302g4HSdPPxbTJ+6PEUZFiDkrMU91Ksq0ZA8XXbX+SemToqzcF1fottd/9qTb&#13;&#10;bqp/1KiqCzYEoJInrP2X/PSyAbuQO7LofGv6lhoPKOfd8X0scu4y8sPORhAsrnMONAe1LTHyNAyf&#13;&#10;WZFMr/4qvf7wWbtuEUZ3xK0HQk013/xVHLhtap0MafDIhNIBXkOshcCKdRKMKnB+wyiyNDF+iJ2V&#13;&#10;9uFHu15JJhg1sJaEb9K3yegXWyixPmI8OgcfiKMPyH1fXNg8FzduL8dy71osbhyIM48zOjGmaXL6&#13;&#10;c5OjmB1lyXl5SCDLVfmvPFSZSB+Z1j3B/5oJklzzoCxWc81r89yF+dd0JLHdaTb/SS3vTT62Z2Y3&#13;&#10;lb8vAf6ftvw3U5UsdA0XeStgta0aNmNp562OjdxaQhCR6lyfDUEtrQhLnwrXNuEgfsPVhkQAufrD&#13;&#10;ssG/ARVDKXw63Enm6rc+G9IPw98fhPSnL3wqChlshlFC4tHEv73AKxJXDH3O7jj+NuGA/2ZXG5KG&#13;&#10;o7sEf9XtSl9zbZM/nRCqbTu35gHqD5O/NuGA/4a1DcmnwX+KOL3B1CLSCdm1ZkR7608diI3Dp1De&#13;&#10;2HR1aX+Mc/DbOlNXeiu3Y2VFh7WVhoMnqMBPRgXEQvG/Xl3xmoWsqp82WMugHmgpk6iBNBxy/vyk&#13;&#10;NuBEkV1cnGNjp5vs4HQLd0YYFA72UmiZqET7gUWyM1fY4Yc9/hltmJ9bopEwFYc5IOz4/Q/F/qMn&#13;&#10;Y5Q0e5Euc+lJneNV7ahL9ZaaCDZzqxi67pS9LXj6v7q2CO0x/bdc+wRYfu71XzvCbfGrKSG+6sqq&#13;&#10;txAoq5t5+vcQC9g7Y1MsbB+OaRanH1zq0XiYj6EZzmyAfA38tW6FJdCsc4APGsGhNaIOJO2a5LEJ&#13;&#10;viuaBmW+lhEoz09XdGUEQWlQQ1FrGMYmptmK9QCNlUlCHcZevFIjiHRl+wd/xMMCe6xJH4uij+E+&#13;&#10;zCGBnak4+967Mbe0FjduLsR9bAbGIeUis9xVOCSHd1wJQsN3ohOr+5c8ycKPlmvLmAwuotL4LAQ8&#13;&#10;avxbAy6Eg/gNboUzuxmETX4LvFBGAOq/YGXkqgeTikED/NuQNGjsAvnTztwp+zWF9Wm2mbfFpEdh&#13;&#10;pnleU99yLsYaZlLL1/ZA+++VtiHpOzm0GkYGPYhfhVC1ljGlFlWvriBrXxulVq7Y7Rh/1cr1C6RQ&#13;&#10;HVXKh+Md8N8w53cn+dDGvZqrTN8z/vIgZlaPW43N266JX/KnCazbLikOyoM/rk719kz13ytWTb77&#13;&#10;Tg51a+j5tmvyXzO4Lf81TzXtOy5/8vAZ51/Kvhp0PsCHnuzxyf1x4iSM3MdWnWscxIVC35s5H7Oz&#13;&#10;s7F6eyjWF2gE0GM9pIO+aDBsaCG16hcFRDib9DJ74SejBlo4vYEWqi031VjQzjzD0HktFgtgx3DX&#13;&#10;FqoQxMaS4pqPDRZdD3XYxYfzHIZGu6SLdgPnPMxeuRR/fPeduDV3kx12RuO+++6Pkw9+LSaPHqH3&#13;&#10;fH/KBsqtNpVlWa7f6602Gup7H3+Bq3TLRWa57LXvH5iTfqe8yF/mRHnKq0eZ1JkKXrGskSVdaphJ&#13;&#10;8YdPI4cOxImN07GwMRPzK1dpHC7HGjzTSAUtBqaIjXgNs3gsfuqXU6Q0xoCZeGUSjvklwi+0VXyz&#13;&#10;Ydr1tLLhyWmmomlUSI1JaETUKNaEzXx3bQes7WMlG10WUu9jB6YJzn3QdKebtxdjjNEIrYkgEY6/&#13;&#10;5l+JzO8faWldSomjKXZ9/lcL0YtCUrDX+E+aSbrztKfqn0TboEvQkAXbIBfORmVJfdq1cqm8VJ7t&#13;&#10;yfynvDknrcbSXpU/bYSQVzU0mUrGJuswp7SqpCWjU3QLKxVE5XgDRQlYjxp4peLd5C3aSjKIv+Al&#13;&#10;gHQJGMzCXxfPrC+oOmTNX75XemFazellx/jjzaMM9u5PhMPy0LIUxJKUJn6CL6lSwspbi6c1+juo&#13;&#10;8GXyFm0NaMD/BseEr4C+G8tfqfyTvRYakiyeIhdKbxWJAf+TlUZHZaZi8/nLv8qu1G3pgj4ngZ7h&#13;&#10;zhSn9Y6jfEvZ11kLi/fTI83e/sw3Z3N+9vmfiznWPszOsDMPayJWGYWQoqdsjIzRk83aheVVdkrq&#13;&#10;LbpHmPYBT/ZvGu7FPvzndCbUeTUYmAYzznQYDmSIlWvno3PiPHUOOytp150ei7bnbsfqtbdj+epr&#13;&#10;sXztvZg8/EgcZZTh2JmHY/L4aaa9QEeaY51FsmjHQ0NMvfGoQ0qe68NEuGAuIez/UFVxVcMHa+qa&#13;&#10;ojY6L/awC+sf18Qo9MJbir2eWcqcYmNeMoQFPCR7Ln/qzWf3qc44z41sXKlYdiYmY+z4EfRueM9C&#13;&#10;5evXr8VS7xxn/92Glyxy7y5qTyQaEjT8Npgyhh81DIZ5F15q+2lEydNZiQzVLzsQ2F1LH6XNYRZC&#13;&#10;jx6Nkcn7iIupaMPshsSUMsub1mig8Et8xAKdMB0ddl7StDNNW+pxMjUNhu7+6Tj9jYNxagV6zvoY&#13;&#10;O3gYthMu8WpE3Q0GBaBLuCRD/Wx4KmtfJrDJbJcHG4Ricasku5D/TqyZQBZI957//ioD5p3wT45U&#13;&#10;NqhMJkNN0Dd/mfKvzDqbe1f+NG1RtUJhEI8+B/VSLthLXl22fEvrhumV+bbuE2QPg95rdV7CILoM&#13;&#10;D7dB/DvGfztWxt/wFv5RID2XsHDt4+Cvj7zjafMSZg34P5B/iVpTPdholQZ5qQVan+H8FKuxmYqF&#13;&#10;PA3Kf/1EGMMKl8D8nOs/9T+70eCoU+nTqb9DHdY36JA2LWDm15nUhqj8WOPAwQsxdORYjC7NxTQN&#13;&#10;ijXOAFhbXIwVHdrFc5kzFrTWYKSriS7klE4GDUp0VWl4hILRDEYtejQc1DbxhJjh1Vjm4LFxKfKa&#13;&#10;g8IpxmscQHb+vT+yHex7McTIx6Hp8dh3+nQcPPVQTB5kpGFU8/MJ28qztFfCV33lq0pevglWyaWc&#13;&#10;VU+quSBK341/vn/e+Du198x/bV/qDJGfLEuZkypV9akMQijlXQ0IbWHKa+5GhFKOti4sfDjcyAT6&#13;&#10;/PGYBPcjTCWa4bkAr9ZYW9LTidIo7x2Y5S1Wy7oK+VX8yV/hJ5T5uRUgyVKq8DPMrklMgetotEFm&#13;&#10;Rgs2nK6SasmAkgl1l8aLt/jVVq1MZdpg7QQReIvWiQNMcRKvadzQCoXdmKWr+L/GryRgUdKoGOr1&#13;&#10;cb5/ff/9cGQ3+P4VZFqwJP9lAf4N7n2Cir/ocl2LqJAQ+G89Qzyz17v574czwH/3yZ9HrFWAGzY1&#13;&#10;PGwMLoeNey2VLdvq3+UXwvrM/XkhpNSp3mguzM2r6Afx9/FoYG8Mhk14pVIv+7ySaxKqRFMfZWGv&#13;&#10;elzXx8KfMFzQXaIdSj9tDrV9K/EW/lW+1+fHir/JdmNwhBlTO26ZB/ELhVp+Ku71+VnjL/kTl/Ij&#13;&#10;wFMKATaSP33ftSuLr0H530X1n6SlzFXHpNEC2WgcwtOL6JkeGmEXmzHsaEhw3DMn/g7FBLvyjKNY&#13;&#10;6qA4NP5Ym5uLxdmZuM3OSAusWeiuMn1oVSMRnPeghoQOlFtfZQclnTisTnBWM7AoeoPVtNp2c5PW&#13;&#10;y8oq4TFNSadI9/CzcO16XHjzD0Q7T6NhNI4/eH/sP/1ITBw8RXrYv98jC5rawLae/Fz6ka0824Ck&#13;&#10;InNS8CSUrhK5Wc1u5A+H4igX1x/Q1/KDhZ1LwOluS1MWU/vhFDT+a7mrz0+r/GUsujepJk54iE3J&#13;&#10;ES6UPOVTLgCuEQKlA+iNvQFBKc/D2zQyQGij+2Ps2AMo7yj3LEgX9SzrStaW5tkKl8P+oBmjDKsY&#13;&#10;Kzx58sPvaorhw/jLTS8FPqYmaX3DMGc4aMRDoyRa3J2fKaUcnwoIvx3WXqiVqXMitN5BvOUfKyIx&#13;&#10;jfhMGPJjfjombsk13QlGriZXHPKm56eFv2JU+HdeaZsp6cc7iH87/vBesmkxEXMkk+J/mit+xlc0&#13;&#10;hrUx2HqA/53SV6Wy4lflrj4/S/n3+GWbKVkItzIt34pdTVUrH9V/VgwpNH1n/BUHh8CtFvRKU/3r&#13;&#10;fRC/xKFgXQDKN8RD2LXxN3Bp78KYJTPnp1ZwFdZO8YdO1XoWaFXcBEIc+jjow+SXdvwljsq/Af8T&#13;&#10;kIpDvt0D/njYU/IvxiMPFjvMHQySlLJuEnGRAHHtVP4g3VP5d+ZcKmyqfK/PdN5d/HdPMmVZ6w60&#13;&#10;hak4Ji5tMuVnnV5fNuRkkTNOHaaxaN0BNj14vL7Mfv8c3rbJ7klj7JYztq8bE6c7cUTh8FuYvRbz&#13;&#10;t6/HAqMQQ1feisVbmOdZJ7HGVCZ25+kQdofDu7Rt68qSwkIxZX77+uLFiHmd7XArblzhoLfLZyMO&#13;&#10;n4jOyW/G4ccfj7H9j5MYtuJUKns0GJgnM0RYQ6RPedF6C+XB/zyUl634U2/Z2TUbIilF0z6SPaJv&#13;&#10;TLtT/pILSqeUL+VHKVZO0yXTn5zMRem4QqdtUVWgNPqjqUI9/MmXxoVUbofh+YgWTJ84FlNgusK2&#13;&#10;p7c2zrLD1gxUnRhjMft4B2rC6NIg9MFwwjILqXFTmoiIaPhC6Md6k+4Y2+TuO8qIwyF4N4abGiok&#13;&#10;QmsS+HPKyYbWX6vR16MR2VvLbVmHhmkkKA41NDnBWuslOJKOAQcs5VHfoWzJmE75qPWPYYGiPkVt&#13;&#10;T8VC3kVbkm9X3Qi5udLNlH07TJlqpQG3rRE0/qt1fWYAfXqHyu2rFn8dbfComfIPMMaiIDzAvwAh&#13;&#10;XACjkbVinVgVxHaJ/Lnh0Eo2iRYbVUDyIUNjh5UqiMromgeTNvT90NIk6nS0P27V/3bKLXE14Q3i&#13;&#10;r/hLqNqVjnrydAkq1ady0+X3NHKX5c7w90cJeiGuj4Eeje7ncBTHgP8F5uYbYnQT4gb1vmHn+ItP&#13;&#10;ldeFZeZdY6e3XYR/X/4kL0pb5lpQ+DImX97878X6b8g9ufCEgi32SMFUZ4TMavh12HVHcqjzFHKC&#13;&#10;j9XMGKUXeVOLXL2z0hoNAeoJzXla1wFy7NmP28jJE7F/9WBsHEQZpHHQ46yGmLkem/MzjE4sx9z8&#13;&#10;Ssxhp4al5rkvM81p7cIHMTs3w8Fus7GCsnr8xNHYf+axOPzQQ5zTME1PtBo5PTqudfIwjQWlTsoz&#13;&#10;03AscIyYuGqyrNnZeUmT1F8UVu3cxOUPssm53fXaneVPKa+1bpZ/19Du0BHPnGoVRmUVHETD/CRe&#13;&#10;lU9+NPbWwUtncXRQuofBzNvfrqzRcFvgEDYaEAcOxOTyodinBt8tRobWkkYhrPfWcwFzCU6jDwrb&#13;&#10;myCU+FQWrFDz7HAAx4j5xeiVFzXLET+kVb2gPMwj25JsNUR0qrgPMaUi2eAciXUWbA8TxjAjEs6t&#13;&#10;6xc4aP8l//JLmpx/Bab03XHJMh3tzO2uZPbnkDBB0YTXslNIit+0mKHJ+Hk29MWxeYh6EL/gEFb+&#13;&#10;CUH+6/eigSo5KcoKGeYB/ilxYCI0don8bWs4uGrNgtHwLhPsVHPrv8FQMtGUl75DJW09K11Dnf76&#13;&#10;r4W20mVEreLWhNWP5qsXv/Leqray0gIkY6JeJQF216vi2gfcpv6rfamIOogCsgq2i634jEPGXyP4&#13;&#10;6uGvnBdoMA3yr4+A2pcedq7yZwGqMlKfO5M/oSvvxphbmvuIK7T+21cDf4FgRZmc+5T4CqnRqfgL&#13;&#10;mD4yIlFjQLvS6CllUYevJbpSxLGXF4XNnw9yVY8wdLJPW+wJc0iOBK1TnT2/HVfGCeSLLmN+vHWY&#13;&#10;wrTBzjceqRiBL2pg6BwG1kZsHpljmQSjC3OcBsxvhcZCZ/lWrLNeYn1pIeYvX/Z5DYGyONvrxJlH&#13;&#10;H47pM09E99DDscEOO71FVkFsjDDtqYsyyufK3ZbKifJLekkwHde2ltlp5aErEUnL4oStTHm/U9nb&#13;&#10;nfKnfNT0ww3nS3zLRkMioV2PdLXFwNOIAMUncqt3HxI1B2EHh7Kx85J4KgWfBee3rq/EO+9fjFd+&#13;&#10;/UqsXX0npllQffLoZEzsZw0CND0aiEOsffD3h9Ohq0xq2EB2koR1dtjq0DAdmdxHo4/TvId1sB+u&#13;&#10;lquUI6dR6eSvJFltHDcepBSpSSKGqvGRi9/74Uv+9KZ/N5f8tBRYCXXaFMEdV+VrRXFv8b+dHclC&#13;&#10;XuJrzRc2fYdK0HpWui8m/3AafnG5gNpgo3fxaqVSmWhSWHi7naf9bO6d/Pfz1eQu89l/LSjsnfw3&#13;&#10;DYeahz5jqiy6iLZZWkqdKFVptX1UKaih1fcaVvrRmyFq1XLVRzu0NA/iT5QrQoYdCBNLdSCqYhai&#13;&#10;nn7AMxnUx16mxLK63R3/hi9E5djKrT9VSZ8tLttnWAP+J7IJTL0boPri507wF007tDTvZvmXEpq1&#13;&#10;gDQHp7fIZXlpMMi86J7YDMo/OHxE/aevqxQ0OvSBkwO3So+7IcRmE4U9lQfKpRXERFl+hLL237eC&#13;&#10;hyLGkWsi4ZIfdszRi9cJZN0hpU2x6G6Fk6fDkHZHD0JO78l6Y6Ts7IMmiXLIKIBPA6KnGB/qyR4e&#13;&#10;lvJHLz/th840drQohunx3kcv8gZnCGxcfzcWLr8XM5cvxdzVS7GP06M3Nrpx6cZ87L+f6Tcb+2Ji&#13;&#10;+AQNkWmmx5P5deJlnbZOIO5ptIHGg+JYJ3/Z840V0VEN+nKJIT+ZX6ysoVjinCvlwm8fgX9BU7lK&#13;&#10;eu4lAsKUOV3Ssn0XcoW2WOdb+pHbvcavuBSbQhY/xHeAqTaYwcWX+AyGYL6Jgu+GvRuNVrmN2apG&#13;&#10;ivjyD4GnvhlLi6vxzrtn47lfvRzP/ONzMb1+Ix59+FTsOzzN5lWa4kRjgGlrwQiFRgZoRWjNO8lg&#13;&#10;9yNkyxOmeO/h1iVMjRSN7T/ITlksZtcWTNgPITOKS7nQU7uyKD+qP5SV2kllFVOjJcSrHEqmzEfW&#13;&#10;xuhddOJ/yn1OudNUKhHpL3EnRVUYsNElb3lPmnvFP5HPUDIamT8//u/l+GvdIfzNdaCzSYwvV+Vc&#13;&#10;36byzD5MX20G+AOasfvi5E9fHLOuYVi+YlcNquR0NRSNMYuyHbllsc03aKt3W/BS3l3IbVfDS4f6&#13;&#10;VukaD8Sbbg3FIP4ChfDPj6Mw/DTwF5+yinJ3ZOGTKvPKhTbrBvxvyeSngr/ZaIj3ivw38kdvoD/q&#13;&#10;VUCsx5RCr0JdjIPyX2WmPhOY+tbghMqkEQMpQCMoXtpbX1dOK1JZp/Rpvj/u+oZY+TKFzJqggz92&#13;&#10;otEUo2FPJkexIzzNJ09GKUbFnb92/E5RDke4J1huKv+VJvnsFJQYXROVkFD1lKYOvdn0Gkub31yj&#13;&#10;n1vd3ASsQ+eGxsZjYWUlLnxwwdNgZlhg/d5778eLL/xT/G//y/8az//ymVjUdrAI1xi0E5MTMT6u&#13;&#10;xdE0n9iZSdNudFaEM11S4EZSSaDrpapHO+3cUlB5WDWttnLgp/yVK195qYaa74aiIf486782/qqb&#13;&#10;iwSUlCutskGnpgW1ztoATSPrwneNAKyD/Rq4KZMjNCKmJjpsuUqIhKMdsV599Q/x7LPPxK//6aW4&#13;&#10;cf1mHD56ML725CPxxBOPxzHOzeit4X+Fk8GRJzUMOzQUu/pJrrh6mgaFbKlRMTExHpOTU5zDAL80&#13;&#10;8qSGg0a+aP0aL31fDC3xq6EnOdPDP8z+/ii31V5muRf8Zd3Kf1P/KP+FxKGld4h1KdxiaogqcTrU&#13;&#10;t0rXeGhibigysQ61Zaf4Mwru2PdfTFnfv4r1nzspxCgqKZc/8wCMzPsB/hKbRpIauamGKvkNRUP8&#13;&#10;edY/TaQlsarZZeRSQsVMv9Q32yuBlSpd826+Nw59GofU2Ctk3HhP+4ynxEZAlbDYlNe+uwpkP+xB&#13;&#10;/H0E6lBvYqgBQV2lAquw2man+EMspqrypqAn6mXKAnatIBVRlvvGsu9u3jX2A/5/WeVf8pf6mZiN&#13;&#10;/Inxlj8MA/4LDF8fi//GUiBKIVK/el7uaaVsulEBjaae1MaDTnRW40BeuyiMUuyyZzbLv5TIHJUk&#13;&#10;zG3lWeq00qlvutRBhSFz8jPLtl7zJ7VO/Bb3c9C6w0LaUU9hYrekoX0QEgqBDNNT3EMwuhs3Ymjl&#13;&#10;GjsvrcatiyzAZfeeEQ75mh85GPvpnV7bvBp/uH4J5XQkrv/i1bi0/v/Ev/rbfxXH9qOsko+epsew&#13;&#10;y5OVYT4mUmBVVWk3HqXF8/adWm5c2us/L02jUeNKdOixfmb6nT3nSJRyxSYt65vtFX6xFmFzKf6+&#13;&#10;Q5/G1i0P9s972qenvtdKWGzKa98985d1u6LLeOTuLOrD6kSAk1LGKEAHDGUnn10U902mJXWhE7eU&#13;&#10;f32M1xjBuX3zZpx9/634JY2G37z8+7h6aymOnH40nvzhN+OJp78V999/PEaWznE+x9lYm7nKSdPs&#13;&#10;foWMDQ0t0yBhBExh0kBcZdG8w0a+JhgpGGEHruF9h+AbU5W0kxaCpKltm4xUeOtffamwy/QrJ/ql&#13;&#10;3GoUI9Nec2zSzJvIlEk9ueQ/ZTRB8zuOJksr030a+LeCc5i6fZ7838vxa0TK5Y96SxsuaNG+eJJ8&#13;&#10;rDkrzC2v5Q2Uk7ZSNeAP8P9C5c+1PnyEsVnR1Oqv7pyQJVXsSlb6XrlqbvLid16KfZ/JcpPQJLvz&#13;&#10;0b6n/SD+j4d/VprCWJUtD+HPVXlohtwT/i7iLuQ5HFwYqjDy05AsLtYq+xmHIuWl2CeHq9uA/19W&#13;&#10;+bf8SejukL/60ZdbioakoV3y+zICiWkG9U/7E6n6Vx9bNQqAxxi7t1JzO+TG0/vxFzd131YcVVp1&#13;&#10;qffZtJoqghBmo0FKm3jhUEXFO37d/WsVy35rve0PPDZKhcL1u9dDKGhsPGdFXhQO9QfKY4/tPdeh&#13;&#10;cSqgEbnqk012Wbp9/XpcO3c2VmduxyRTWoaPnYn9R0/F8emZePitxXj3nXfjvfNXY/1Xv4ljB4/H&#13;&#10;D77zvTh54lRMjDF1RQ0o9WCTdI06DCtfetGUJcyu/4g0cy8yUqtsKg3YKg/6k4v9FcqK23b807kf&#13;&#10;WkWtURjtRHgljnz247eD+UiUXBlS+572O4m/nd7KG/FcTccar+3Bx3x2mcz8Cht9IdQg7JGeFUaA&#13;&#10;rl+7He++/Ub8+uXn4te/+U3cmFlgM6tT8fT3vhff+fFTrDV5iAYdaxvmh+JgbyxWx1lncutirCxz&#13;&#10;xgP+YbMbcUKSpgTNRs1YIwYO8hvmDIdhRhy8mJ34lHEpiz40SnhAq5QnEppORSii4U92ti92Cl9X&#13;&#10;cpA7WBt/WgmCPTGWZbqJvMr/p4l/Bdms9s2JKvHLTMTFPlOMnSw+Jf7XwPdm/JV75ELyQCZkUy/z&#13;&#10;1GVU3E70BvonOBiKxGO38d8NB8m8rsq0fOvfa9KTRoSlirUU41oJ/GxVv6XSqJl2iFskP+MYxF9w&#13;&#10;aIDM93qv8Ord5hb+npssZUIOfuTHwn7vEf/yGXbhVsGuxTjNTRQYBvw3NgP5t/KIptIIR8pK+dxL&#13;&#10;/qQh+CMhAa1GA5fv3AflP6Fo179CK5V5Gei1ZyRB03G6Wh4quFEapbzVKkMlsoviJrdabtfpVlZP&#13;&#10;7xDTRIa67IfvQDOuxiMByD6V6v7nXEFnd0SfUj5NYc0NfyIovPeH3omRvRRAKD3BXvGv+/TpheuX&#13;&#10;49x7Z2P2ytWYYBH18SNH49gTT8XowaMxeqoX/+PIqfjf/82/ifMXr8WVi5fi3/7b/4MpTr344dM/&#13;&#10;pPf7FFNgmOZEWlcZtVhaXo3pSc6bYKvXTSuRyBRuSl/GTtqQv9wKMhFRcrNBhqF1GRfelea7XW1b&#13;&#10;m7+A+q/ywsVpS/zYmB/gUPKvb4KmqrmnH7ceZ2r4DAz0+g22PZ27vRBvvflmvPDCM/Hii7+MW7du&#13;&#10;xQP3n4inv/vd+Juf/1U8+bX7Yt8U6044/K8zdCSOPbgvVsY2Y45TpHvBFruri4wAsb5BsqjpSvBS&#13;&#10;vf0dTn8eHddOSGM0KtiFiwS5Q5JGHmyxrKRCSG6U2IK3G8i8qWGT4w7JCXnRJco0l3pF+ce/Rxhq&#13;&#10;3WNK0Yr/euIrASm+FUo1KrTyLlMx7mb+K+m6nNQt/MemZsXP/nd71+S/dCw5A0AvHrWvAf6Jxl6S&#13;&#10;vxxnrhwtLE3hzMJaZLFfugrHK41lwBVXFYdW9ot9FRX5ybJs3yWk+sjC3BRpSBqzDVv9+E03uyWl&#13;&#10;7oqrofyyx69vhmpJ9c6QeeW/+WgaisRlp/jrg5NTlKh8CFtVkD5ACr+pXRUu1wD/AoIhTpx1FzJf&#13;&#10;JflTh6flg8wr/0VlzHLu8peYJELQAE4LITmWKykqnUBszDY0qJreb7rZLSl13xL6Xi7/Uojqpek4&#13;&#10;/NTLvsFPPchd1g+o8aD899huU1uiWmGkNaFpSiqvWkBs3Z2wpJAJd5++y3nN/Su7C1qxqcSbT1Lk&#13;&#10;fKl+kYFbZak/9oS7yU5IshzSoW46oI0IJ4I59iLcUO/0baa53I6FS+/GjXOvxdzlD9iBaSKmH3gw&#13;&#10;jn/j2zFy4rsonJPMu9+Ix/7s8fif/ueT8Xf/1/8Zv/rHv4+Vzu14/hf/SMOjF6M/+1k8cOa0pySt&#13;&#10;ri7H7MytmJrkrAl2XFKv+waNk2wc6QSAzG02hpQbwZQyorMMZCMs2nkuglSoTNA32+tW6opHEmXY&#13;&#10;umfINhSwRJnfRpk+jvwLSlR0BdNcNsJ/1dfCX3HXn2LTgmYp5Fp/sMqCdJpbMco6mZXl5Tj3x9fi&#13;&#10;uV/8Xbzw0nNx6dIH8SC4Pv39H8dP//Kv48k/+1aM0xhb48OyCf9Gx8fhjxR9tsbltzJyOZZ777A7&#13;&#10;1oy47KlHvRFOF2cb3yFGkDoHT3JqNFPPYjKnR0k+QNyjTmReadQ3q0PjUoxILhgZBqUYLYHCb0o/&#13;&#10;fx0Bpm+cvk2iJ78OQ0T62S1lW8Y0YdAl4Ez0yfDvR+hQfVPUDtpRZDy6y9JuNg7iNx7inbFJ+U8O&#13;&#10;g1IDohz7GFbrit4Af+BxhVtA1KuMuhmkPnaytJvdK4KfvvznVCWngeiIp52+3HkD+3TKBDktTdIy&#13;&#10;8YWg7Xc7s7MM12JdMrTlMYj/XvHXNyOZgmBQwWZVa4kpAtXn047w56MvHipYp0WVtLp1ip0+Adv5&#13;&#10;WuPfnvbtdDuKX1H1k+yPhC1K/HZynttESlQStP0O4hcsfZw+C/zb8ieNqC9/SApfcTU7awo+i/jF&#13;&#10;+S+r/GkNwzqLUrOBwMeAnt2RWjgBNRsKIEwjoePpOyqdqSjKTbin3wTJvbNiimXChQhywlVYUJtP&#13;&#10;rfKnd+/OIwL+xWsrbZXGzC/BmQDVdlO77UiBF63SuB5rN6/HpQvnY/bS+7Eyc5MpRyNx5KFH4sj9&#13;&#10;D0d3cj8bJqlrgkPDhjlQbmIzHn/8idj8r/9ZHGAh7i9/+Yt45ZVXYoUTqKU//nj9h3HfqftY8D3G&#13;&#10;NJppjzysd3SmRC4ez7aWNcmUP8LOhCs91JEkSjmV6ukck0Yn3Q9lsuYHC9k50yX/epel/dikt2J5&#13;&#10;p9/tdJ9Y/pU2xa3LPMykpFn1f9bdslXu1ll3oPUNakRqNyqNNFy9cjneeuvteOH55+KlF5/3Gocz&#13;&#10;Zx6Ip3/ww3j6Rz+Oxx79mheje4RCuyCpIcjBcJvwdYiToMePnYoDrI3YWLlFItY9banHCdM9NPou&#13;&#10;I1oTbMM6sn8/532MexH+UDkTxHUDNELegKkHWthqq1+Op07biqGwLfhCYzfyq6f8yJvzzNN2JlX+&#13;&#10;qX8chAnSseAkr58Yf4WhgGr8Musq8cu+Fd0ddF/l+MWzHJGUZOoSiPxcHaW81vLYxnBXlT9SPOB/&#13;&#10;YR1MyqlKvLtEtrkmO97F4mS2LLi2vKSVafqopuU2OlX8OUzZCiRLU2EIoQziT+zq/SPwL597eCTs&#13;&#10;dFdJLJ7rs7zuDP/0Ln7aRBgNb9OyH34JV4+GJk3p8rHi3+bpI/JfkzCIH7YYOiPxueFflTCLRpU/&#13;&#10;y0BfiakCszP5G/C/ynSWP+aP04DQ+Q16l3ItzDVlqScFnT9d5rp1ZHDXKIA/yI0L7q4hXP/ihKyo&#13;&#10;X1dPf7szFCllWGTzI+VI7n2FVB78nwbuDqQ81MGwwT7+mh7T5ZyGIaa1bCzcjLWLr8TyhXOxMneL&#13;&#10;HujNOHTyaJx86AmU0DN0SnRZC4GCSqKU5gkW8U4d3BdT33oqpknIDIt3X/zDb+Pdd9+OUe3ow8jC&#13;&#10;97///Xjg9JmYmppy7/maFGRGX0ZpkGTGlSCQsTySDxcMMBFU7rJWHvTCBU3zZu2m2NtRTrvo+5dJ&#13;&#10;rSnz01nCJCflr3DZn/Ke156oYTnMyNNw3Lx9Ld587fV45rln4mV2T7p14xprR47H0z/8Ufzkxz+O&#13;&#10;rz3+WBw8dAh508gW7QUaqqM0ADc3xmmEMGLRYd3CvmNs0coo1so8MRLhzEwsr2jkYYVTppFNGihD&#13;&#10;U9M0Bjh7A/dUE0E7NXo3FCRjQ+IDDLesilfKAfirnVcv0yhHdse25N8yaf4pdPksuW7z+y5YCZ+B&#13;&#10;/iEQhLBvAsRmv32W8k8EHoEUE/oxOn7zV9afZfwKnjgG/BcIyQHdPwn/+1OVXME6uKaQOmzdkK+2&#13;&#10;c6FKB1LitNjyLhVtIW6nV+HV3p8mrHYErYJvf4P474p/bShUDuizr/KXDGyQtWFH+OPZlb0CcRdl&#13;&#10;CZmPunWXrUGWeGrschzwvyW6W9DaEf7VRyuQ3Sz/Vf7quILlr9QGFkMnPjP1Zcx/rSj72fz05F+N&#13;&#10;BW3BusLZB4ssSFXvfxflWYe5SZlXEfXccHqUfYIzJVdbl3ZoXAwz1URzy3WZFmXQf/jZgF4LZFX/&#13;&#10;ZjMk+ZMLp0uOHDjEekqjd/lX3hSvyrvCzndpe/oga2rMqnbYoQ6anD8fG7OXonfjXGycfSkO3p5h&#13;&#10;t539MXTikTh++r4YO/5QrO87xYgKii3TlJbXGHUgrv2kW9eEduVqjZ1PAABAAElEQVR57In4l//i&#13;&#10;b+m9HopXXnslXn/197G0NEODhGlLfLUefOQRetM1d56GldKoH5eTToKloCqN9SeTDrTTJRp9NNs1&#13;&#10;15YK1u4mdQhke4tzuuiehBmq3j89/mfEmXr3BxGVYtNV49uwspy5cL1d4hdl3a1W09h6rHV5/923&#13;&#10;WM/wTLzw7D/EjStX4sGHzsSPfvyj+POf/5xRnsdosB3xtLYejb+1TQ59AyvGEfiNxmpvlR5G7OCv&#13;&#10;piNNaw1LZ5JzGy7H4k3GHtbmiXGY3bMmWe/AjlrdScJi1AE7NRb5d6Ngk7CVtk0tlCetahxo2pJ5&#13;&#10;VTMlDc9MlLvM/EMj1in/iYHuCiMdPJ3JLpqap5DTHaLmcvC+YYXzQP8wBxp8tgh4Cz5DxnspOn16&#13;&#10;m5Kwwpo80X3bJf+yKg5ib+Kv8p5hbImgWDVe5P+OQOWahH2nu3FedFvjH/C/4t9HbgvAO8C/33AQ&#13;&#10;unhQWW2YVApwZbhItlwmTpuMa5sw1gT4qZuiyIpO9+qcIdhxEP+94i8Q+eVDGw9yVXmoAPup207w&#13;&#10;h07+9XCNnfMOHIRDaN0G/G+wTnyqdBeMKmh+6rYT/Amy4R9+9FLfS7DNYzfgj6AoZ/nbJn/S5RAf&#13;&#10;O0p7sHFQ/sXOj6r/NFVpcX4+Xn39jXjjjdfj/PnzMc+7ZEFTkaRcqXoeYUHqFPvmHzl2NB568AzT&#13;&#10;TR6Lk/dxeNcUCpyZIkUNBZ19+1U5qCdYl5QyiY/NepcBen/Qi70iMLcqncKTsopH1d5W7NKbTyNe&#13;&#10;g166/8baasxfvxEL5y5EXL0ek+y0M3HkSIycfiCGj5+InhpAUknHurFCWGoIyEbrZRwFDaZ9x47E&#13;&#10;t37w/VgcXo2pA/vipZdeijfAQtOSekyd2bdvKg4dOkwYE6QHRRnluMOaDq/7cHq5Kf08yL7TLWvl&#13;&#10;X8+Pwh8S+9815Y88uAi5gnfqEn9lU0m1Vd7VoBhlgfIQjYZbt2/G6xpp+If/HL9+6YW4fuMmaxoe&#13;&#10;jP/q538T3//JT+KxJ54ASw7a43BBZjM5nFHOaDBuLIDmzDef39BlO1zt4dphgXqMHI2pEZCkbK+t&#13;&#10;zcQai9XlQYq88WcNjkYT1PekBkgmkBfJjg5vK3Kl6iF5oQzIP3/QyIvzWuhMpPwpe8q/ghJtEWBZ&#13;&#10;66eVPMTcyHWxLI6ikHGP8t+p33ZT/gUgV+a/5i7tdlX+lRjx30mTDMAtM7mkVQ8cnaWSJ5XfFIYW&#13;&#10;Tdu4l/Jf8lo5JCkUFjWrztYeyn82HGoO+nKYmVIJrjmqWay0sq/OjbFl0Xa3dbq1jFk5yKKGiTmp&#13;&#10;itUgfqHIVQHaamzAKrhVYTS5vFUw/cyXlvFD8Vds+qnQWrwl9CqkulpJacLHuhW6yXwrXtKxRVHs&#13;&#10;XZZkrmFiLk5pNeB/wbIC1MJKLhWsxtiyaLvbOt1axg/lv7w6xp3gL0KoFW5b/jKejDPTmea0lx/o&#13;&#10;a7bqE8fiY+fxZ1DFX/W9xbIEmm6+F7LdHr96Ym/fvhWvvPoKW2e+G9MH9rNwFYUQpcxrIJimo8Wv&#13;&#10;urrvvhOvsh7gYXriv/3tb3tKzzQ9911oPQUEjKVouQfY5RpPFffyTHYnOLZCSU8aecZegJVTew24&#13;&#10;iHTxgR8euhad1ZuxMT8T1z54m9/ZmJ+Zj7GJU55atO/04zF68pEYmhyLzeEJFDyFhYKrI6GJmGQS&#13;&#10;DmqfwmTWUXekG1Oc8/DNP3sqVnorjLosx4tMsfnje+dRWJ/zvPq//Ku/9JqHcXbyUWNKO/0Im3p+&#13;&#10;hZZI62Aymk1WYCWlGtnQ9C8vIFcmHC9x6lleMWW2E5D6JuvikEb72WJUIK2rvvqZLy3jzuVfoJCv&#13;&#10;DTpyhoS/GoFcahAKLo0WyWZVh+xxDdOYFE+u0nh747VX4x9YYP773/wuZmdX46GHH/fUpKd//LN4&#13;&#10;9NHHY//0kWyMISRq9LFBkpVzhWz2D/fAUyziPIZubrE6NH4UmgkwRB67UzG1n2EHxXv4QGxOnMEf&#13;&#10;2+wW7Pz9IFxlwUoT53pskhelVz9xhxv8XIu33347zp07Fzdp3Mi+S5rcKNTZEcjf+NRETLLN6zTr&#13;&#10;Wx588ME4QmN0kp21FPKa1gORYJ0DkuiUCHikRdr6XggsazIrz3ryK05ptVv43ySwlVaMTWIbY029&#13;&#10;HLnqq5/50jJukz/4gswYE7y6uDsQ3RIg3SEp4RJSBlkecpB7Pt0xwbsah0sMKy3zW+E8wLVJ8Wo9&#13;&#10;ZocWYmFziTNfWLRPZBs6hZ5hsg4nyKveU5l1x4SikWBCwwHydDRkasYwM7OxudLYspBLffWzRVHs&#13;&#10;B/wvGFWegkuB5iPlPxsOlbphg4t48+bgWoG3HJKLDQdwqXR9Q2NqnCpZjbc+m4AH8WfVWgEBoAre&#13;&#10;dqwoUNl2TRLTmf3VQ99r36bY1bDqk+hk9EejCVUWxFE9t2idOttXR3su0te3q6b6lD+ba1j16QDT&#13;&#10;def5h75JXA04wygJaaAbxF8R+TTxv1P+hHPGkIhX3Ouzujbf5QH/jVj/JqUJXPlpkevtm7cZfViI&#13;&#10;xx7jJF9GFiYnUOBw07aky0srMTd3O27cvBUfXLwYl5mGMsPc8wmU6ce+9kQcOnjQ89WtWDHXXcqY&#13;&#10;Kn3zouJen/0EUPplya+6oRD4Y843vF6yUd2gxbPdtcuxOfdWLJCGix9cjNuzt9g9icPATjwZ3Ycf&#13;&#10;je7J09HZh8JJOJ2hcXyqjt+gjYCy65YN4dBFndIEjcPdiOMnT8Q3n/o2U7Z69H5v+JTjN954i5Ol&#13;&#10;lz3a8KMf/jjOnLmfdQ6cM6BtR2lH6SwJWhKOQRlQXLQV/FT86vFG/0Y1KVfNY323z7Yl5iq8bWvR&#13;&#10;27461vfGQYbGa4sq7WpY9Wnq9JH4V4sk6NE40hQ2bYNqKo0IuyFBnoShGkkaXmHtyNzs7Xj7TS2E&#13;&#10;fjGee/Y5dqGajdNnND3px/GXf/3X8chjj8aB6QPpj8BYo9ykySMHwk3R0gaxC/gOxT5oFBdTlpiW&#13;&#10;1O0eiKnRIzF0eM5ThCYklyyi7mCfMqYcZ7h4JjzxN0VKyqGqbZ0orQaRRi1ef/110vt8vPf+ezHO&#13;&#10;tLtRRqqkiEp2RTfBuhadTL2f6VLf+OY3XB7OnGZ3ruOcbk0D2oovOIj/EoGMKeNXvEqNnrpsri/1&#13;&#10;mU52vQP/6nk7re2rYw1YAfXtqqk+G9caVn3KwZdwaltirp7b1qK1fXWs742DDI3XFlXa1bD0lKMK&#13;&#10;iYzmk5r2Ra5syRs8SzeVqbzMQ24O22HoJqXfNrFKgVyg4T/Hb2UUu2lOsmdR/Cq7qC11qb9iyaON&#13;&#10;q2vL0V1nXQ27pG3qVPMNLconKPGTESxd6iJZKmmm/ZkNB9P4ZppMiIx9u2qqz8a1nf/0Xe5fAP57&#13;&#10;LH7KN0yXYlhATHAropkb22F1B/A4q3LZIuSN12roMyHFLe2r6yD+j4+/uKOCrA96cxnYrZyq/NkJ&#13;&#10;/p4HrI82ASoo+XV1onHnYqdndR/w/6sr/5YDhKQeHqZ3CY3kJkt935ROVWqSRnaiHNQ/d9a/Uqa0&#13;&#10;9ap60kfYRejoiWPx5NefjG9+4xtx8uTJmESJUg+rFgerofDBhQvusX3hhRfi97//fczNz8W//B/+&#13;&#10;JQrW19mB6EAsLi7y3Ec9n0qnOJPXzvBXFePexKwGrCjqyy49VaMfwZarsxc+iAsc7nabcwLGxifj&#13;&#10;5KnTcfLhJ2PyAIokeXBNolON2aIzFQ6lgAD4z+8P9Y7kp6l/NHowHPfd/0BMMTXp6PFjNKTW4uWX&#13;&#10;X0a5PBv/7t/9O3vcf+C/icOHD7HbErsHkZY1pkpJkRwjTk/RImY1wEip86/Fwv1rZ/lX+pT1ils1&#13;&#10;f5713xp5H6b7X9O16ge7ZzlB8UfZGmfrVOV7YWEh3qT3/lfPvxDPPfesD9V7hJGo733vO/Hzn/88&#13;&#10;vvud77gxaejhYbv8qUGlOr/mTziBmuPUmodsVCg+FECteSDesQlGfGiojYH/+AjrbEifw3Q48p2o&#13;&#10;+dRuAPObIuASrlrsv7KyYjm+iSxr5OTYseNxELlRg0ijTRtMu1pcXIrLly/TeHw1XnjxxXj8scfi&#13;&#10;Z3/xF/G3f/u3NDTG3MBYXFpkrQ9nScDj3FRgoH9U/NtcTY6IA4X/MnK5Qacnv/SXvlRg9adL93QX&#13;&#10;faVLNzNXMlV8r7GwfmF5PmbnZugw2IwDjJpOTkzG8aNH2Op3lNG/HlPk1mOZdVyj/I0Ms8CeP4eg&#13;&#10;RfSOCxvXP351PaR02q2JP90cv401hzUlSmdNtcz1IibJZLFIir6rqGyHVd9339zPfwmv8VoNX874&#13;&#10;qUEraAUyP7ZCJEYKtQS30G3Hqbzf+agAyqXFOoKpoG8J18FnHBlWAR6rLXQlonboxWrbo03xJYxf&#13;&#10;UIk5fsrczu/294/KP749/K3AoFVQDDGK/1rElu2TdKux1KdiuvvVpvio+InHwWccGd6A/7u1/BUp&#13;&#10;gWeYLCzimPgtF1mJd1n524K3hrPFi2XLIpIuA/6DlHCjstNi6E2VP95HUNLUQ3yUD+5RpmiMMaIg&#13;&#10;rKUoTtOIOHr4SEg51Nabzz//bLz5xpvx3InnYj8f6m8+ddALp9Vo+Nj4q/yTpk1260l5zAPppKhr&#13;&#10;OtDsXI+de3guo1Cy7uDoyfvixIOPxr7jj3BIm3ZEQqnv0WvdVQOCfLGbkq8h9WQrXKWMBoW6FSUE&#13;&#10;yJM7RVCMuyinB/btj8ceeSz++T//71i/MRV////9fdy4cSP+03/8jzGHsvkv/sV/z65Amc8RGidS&#13;&#10;XnNKD6GTbi00V4NCDTI3GzIKx73lu2KAfMv0gVjm19nHLt1qrVafhfgujzbFx5d/9biPkIdsM2SY&#13;&#10;ziNYeWE7mRAvrmt60huvsZXtM/ESU7uuXbseTzz5RPz8r/4GJfvP41GUbTc8yIardPwpNCuFMrfy&#13;&#10;X4u0Y5M9/FEcUsj5B5DhGBueZFoSCiD8y7RpiKIofIWPGYF4XNGDRGbCUMOAZh07OUl5XI5NtnQ6&#13;&#10;ePCAp9o9/MjDHmFYx04bAOgckxnO7/iABuqbb73pvD37zDNuQP/sz38WRxmNk/xno6HWO049Eer6&#13;&#10;+PgrvVvkJAN01orxQx57JH4xp/If6JxX30rDD2HJhpje88KHL0mQdlMTuiotKUTIF0aacLGfRuYk&#13;&#10;owwTbNk7QkfA+tpKvHP+XGxSh82vLcQZ1j2NMQVtFGrJxCbbrGnakuoVCc3QunjJSCn1wD46MKXo&#13;&#10;s2dCiTufH34vhIVaabYNBssfb1v4aoKGCurdUf53m/y1ul7anGgVsITZsCecSVfkrGXfArsa/Uxh&#13;&#10;quwrvlNI7bveBvEbCcOwM/xdBKicDXMZEZCg20KB3TP+FBKVUQq55pj6IzLgv9nSwFnwGMi/EJGw&#13;&#10;lokNW+QPe9XG0kw0pxk6i3XxYcHEvdph3bik5c7kPyv8IuYp7BmU5R7jPct/TcYXH79wEEKat68e&#13;&#10;WClsXVYRj9GrPELPbofFrN5pCf27w8d4jN67AyhcP/jB07FIj/N1lOpXX3mVxdKPssbgdBxgf30r&#13;&#10;fcqitL6Pg78ZBjbguoFWIGVfP+3gI6iHRybi8JETNBz2x+FTp2LqMGamrqhHGUEgN2okaA4zZjVi&#13;&#10;FB4NiPoB501kKTeSGhzUI2kJIr0HjxyKP/vWtyCQfcSvf/1SvP/+++493zc9Fd/97vfjNHmdZrEv&#13;&#10;2mxsoHC6PuOm0ZnsCdcaB6ZWKQ389a9irnl0LHLt0ygX1c8XUf61Y5ZYJ8zXdXIzUziUJ4/6cNbF&#13;&#10;jRu34rXXXotf/MMv4uXf/TZuXLsRJ9hy9c9/9hfxV3/5l+ye9DjYcAo0itsIStwQU5qUD1+lMBkv&#13;&#10;enqb+r8WMog0Gq2yLH6qx1dxq9GySTrgiBJmXtE2SxlTwvR9go/yqUto1ukuenfdYN50y3SjDUZO&#13;&#10;JlmL8XA88bUnYpppSd6SGO/alGlleSluMS3vAaYovfzyr83///R3/y90yX+NxtXY/P3y97FyLeNX&#13;&#10;rB9L/p3+lIcvgv9CsObks4jfrHZ7q0xTMssyv+KVrg+Lv0MHh/hsbPHnwQL4P4zATnKuxzG2+n3o&#13;&#10;oYeiMz4cM6yDmpmfjTfffTNmmFJ3k00TTlBX3M96m2Ns6jDC2SFikaRKrQ/JkyoFyasX2ysdCYYc&#13;&#10;LFkpXyWt1c1P1x4KyVc+cSCz1a7tkpbt0PpUGWwJIYOw17TPe8uiJOzLGX/TcNiaPTGmhYzQAK8+&#13;&#10;hHrvA5X2LdfqVp6NS/WSXwoCqRYytdWLQfw7wV89keKK8M1Ci0GX7euzVUAq3B+Cv7yKxBU7hV49&#13;&#10;dSpg+iAM+G8IBFFeVcZ5S/nOux2rW4s/tv8I/Fuc2hPlzzm2aFB6/dFIaCR/mXVl2NV/OnzJ8r+V&#13;&#10;858B/yl36onVQXDrKNDa5azGgvoL5urtV82Z83+1iPUxepTn5mbj3T/+Mf7wh98zfemd+PrXvxGH&#13;&#10;WeuwzqJEKX8dfdUr80qIO6p/SY+qAl1DNBTNY/iu+mJsbF90aTQcobd/bOpAjPLrTEyRPhR0p1sa&#13;&#10;CY0dNRx08FctNUoHaXIuCMvJ0s1KZ37ANaqiiEcJ+9jRYzSOfhBHGHnR2o6zZ8+xpuKD+A//4f8m&#13;&#10;GA7Jg2b0DGlgjvw6oyMsv0DBzTUjwygeaoZsSOmuc/fvJf8kq7lSwP3qNJdw0qIIeqFJd1w+gfx7&#13;&#10;0bdwAgfhsYryP9HVCeDkiSlMN1Gm33rrrdBUtV8+84+xML8YJ04eB6sfxn/7z/6Zp/VMoZRpatMa&#13;&#10;60WGJ7SPVXJdaa78N3tJt0aeXfXLUQmnRTHksyF4JUPml93SWSTyKx1PU1KUdcmFiJV/YyA7tXw8&#13;&#10;H0puGqWgUYfgDmtUigjVSBhFPNTQ1W+a6UrqeXYDiefQ0KE4dfIU6zVOMzIxHX9Ho+G//Jf/Ei/c&#13;&#10;fx/Tm07Efffdlw1DjWplIhwPNyewxt+c86H0Ffnba/VvQTWxLXfns+CeBbSVq2SHGNNnSPHX5qe3&#13;&#10;eS7lL4UAj/JSC78jEafFVcLHHo7bNh9idNYLGlGaZMrg/XQkbE514zDnuFxiutnbV87G9Zs34tat&#13;&#10;m8juVaY1noyF+x6O3okHWMPCWS4xjRwwOkkHAANShEeYOrtG62scbc1MpqLenYiPmf8WUplXR5TZ&#13;&#10;Ur5KDks+v9rxU7rAwaD0YbFVAU0VlRVIyPpQyUufXki23RxgBiInX1tei1cJW8PjVnhJm0SD+D8C&#13;&#10;f4HFVR75It5tAXzb64fg78oDfyqjrkxFp0qb8FTX6CoPcS4tyt3RNTa4fYz4q/f0muEP+P8R/P9C&#13;&#10;8e9/brbwX/LSqjeUxC3iUERnUP7/dP2nMqc1Dip/HfUuo+1qyo3muWvuv0dzBCyXFC5t36oFpUeP&#13;&#10;HYuHH3qIU5d/FxdZrHzu3Hn27X/I88ClpNXrXvBXWtxzzFN1g3c8Sa6iU6L8HXgguvuORDDloMN0&#13;&#10;kWwwoggyzYDU0yutaUrYo28oyYpbTw1UERxv3GRf8lMXRLKcm/xqC1Ypj4yskH7h8cjDj8S//tf/&#13;&#10;Ov79v/8PTMv5Zbz+xhtx5PBh3EgLPfMPnXnICql2cNHPaVQ65S7NVHHx2zPfH/Ks9KrR0GO9hvKp&#13;&#10;S6NIWr/yGguL/4kta//pn/4pzl+4EE994ylPTfrJT37KSAMnQjMtpKp3U/sms35XAAYhudXU/1hn&#13;&#10;/Y8N/PLZIYXvw2ArTll2eGrqlxuwKOq5oJ90aTRJDQ8aCclPRinkwx6JkGflvxuIhKMRIF2aTqYV&#13;&#10;sFqTsoaiuMraBwUyMjYaK4y8qd2hNQwaVXrqqafiOqMqzz77bLzx5pveTew7rN9QvIqxy/a8HxX/&#13;&#10;nuE/2BRWGadaXvyyza0ALCZW5/RbX8vTPCyBSsHveT6yfVPWkkiNNsfFq7bSTc4pWMyyMydlTUAp&#13;&#10;kj4QXHIh9w4dHtr96AiNwNFDTGG870SceuBkdD/YF++fp/HAQYTnZq/F+dnrce327bhOZ8BJTof/&#13;&#10;2pEzcWRCGzkgVxoZkzwx5KRGitOjQPtV2RZsSsJ4QFMuZ7O+lueW/CuxW2jzvf0d+0zx32Pxa/Jp&#13;&#10;60po+lZA24BfGNaibnOr7UeM04fGVV0atkVDPIRrP32PhDyIX6j1IfnT+Kts1ksVYPrEAOafBH99&#13;&#10;6vMjovipfJUgFdhGFkqsyS6/tNNszmMx4H/yQgzt45NYfhnkf7v8JceVZ4ugZaj/YS4yo4c+MoPy&#13;&#10;nzKxVTAAp1X+wcmKvhWhRFcNCSlVOuhKOEtJrlNGRunZ0/SVYZT0ialJLxbWKMPCwhy7Ly3RYz+K&#13;&#10;+8fEX+VfqSt1gBVL6h+lTx/XYMHjUA8zyrk0CG/YgJlNPlOBlGJYeO4eSumXKQbKmLJiuWjl3vLj&#13;&#10;sAvtMgtfNc9fcR6gJ/rhhx6Jn/70p14U+/xzz7MrzxsemVnVWoY/34xTp07E+Kh2oNL0JMYaUD60&#13;&#10;Pa3wqmlJJihyXUrF1hTU/Mqt7dIit7HPxgzjk9S/7bDa8Sv9UuI7jKpkLJ24evVqvMqWq7/4xS/i&#13;&#10;D7//Q9ycuRlPffOp+Am4/OhHP+JE6K+xTmDM6wPkSY2wejkebkprre+V/631f/2WVF/pv6nbhQv+&#13;&#10;xWk3Zkqg1jEVIYFrdMqXzIpJ8lJ4qkaHGr066VqNEjWINTKkfCsoL2THIHOeHo4J/2pATU3u8wiD&#13;&#10;pqddZy3H5UuX4yY92CeOn7QHK68kpMbvhm8Tv8LJZGXoMssi402X9jfvi+d/O2VOXybXRuGTV1re&#13;&#10;q/yZ/03+FZrCyfw7xFL+EyvZ4Kq2AXzMN9mIu1gSeT9+hVFHlqiXqAaOd07EkxMjMc0o6MXLF+LC&#13;&#10;xQvedvri5Q9ifZ59llgofag3HhPHh2N6khEnJQcZMW+oYywMmbw024WbL6e2FT+e878SkD5oinw5&#13;&#10;rMYl/Sq6vL46/K/5FVg7yX+uE5NQqPTbi8DTVd6NZQLadhFFIxxNVElXfTsMBWOP3BwH7/UpQq5+&#13;&#10;q64hxnYQvzEwpImrYSzIGDdVvtbMqmXtHYCfItC9gXQn+OujQN+Qw8QjUxpkzHcpA3ll2LJX8LJt&#13;&#10;bBpz2pgAQvnjVvlen7LmGvB/j5Y/yR/KjC8znF7hInN6da+0RGrA/wShyn19GrgPl38pOlIW3aOL&#13;&#10;WY0F9by73BFGzjhKJUrzzkc4+6CjecAoh97hhuk6gn5tdZ1w9OGtvMrSWaLfYfkTszOExrcbNAoT&#13;&#10;m+FxlAjVF0ojNp5SwIC2djDSh5pL6dbP9OWhPFihFybGRZ6T2PKDX03X6ukAMtw1ZUsLLLWD0vTB&#13;&#10;/SjGj3Gi9JIbU79mMfC777zrhoWmLD39/e97R6YJ1oVsEoaUVUmoRLJ97fb6Rwvk87RlIBDmwgl+&#13;&#10;30BJfvPN11kM/3z89re/i9u3WNPANB41ptTzrsMAD7OQ3pCzrkOLTvWFUBnNdSfUO/AsGyTwwci0&#13;&#10;6/+cZqb6fxNGpXLZZ5N5ybQzha8OpozIsaUdBN7C03VE8lV+pJrk1EZC5N292jh3afBKdp1fYrPI&#13;&#10;4rfDPv6w3Q0MNyjK6MQoDaLDhw/GAw88wELpayifN2Pm1m02EDjqXmrHA1bKn3KnRN0tfsnnV13/&#13;&#10;ETYqG7qnJGAhSTE2wk/8L3WInNLKhsRZ2Eq6FAIyZLAxSyy0OIV/e6HsjrPO4eh4N1Y31thxaZYt&#13;&#10;pGkMwOylxbWY2WD9Ax0dCyuc8UAHyRT1XUfzDRUu5iEajO6D8Noox4yLYtWlGNLc3GWQtW6uX0RS&#13;&#10;6WWPy4D/9yz/bjgI/gq6GF51UVsb4wR6K9xbWWTeyK85oRtX9eBnfSl83OIst2T6IP57w1+VvVAX&#13;&#10;eiq25oO6exJObLl2jL+8UdJL616CkNueFb5maM09OZp3x+uU4JwvA/4nNPeAv/h3b/yvIH9R+P8p&#13;&#10;+cuP9L3I397L/2eFP98yiiHTUvh5MSplUh9xLfKV4twtW4qKTkqxetm1Hac+il1N6dFWpDQkVBil&#13;&#10;+OlgLF36SNYPZ188ZZIEfTj+lVZh1Cvtsm7YYHckLXpGS+MDX3r1PRoBNVWKQtdPV62e2CTFl5S2&#13;&#10;2lkh+XcHdSYHv0x34vwGjZxMMYqi3mkpzWpwCIfDR465h32aqRALTNl5ncXBr77yWqwur+ZJ0uB1&#13;&#10;/wP309Oec+iViDWUD41aaMqTrsxBRrgby59lgTSrR16801QlnWPx5ptvxPMvvBgvvfhSXL12lYXQ&#13;&#10;J9hy9XsshP5rL4rez2J5ZRG0zH/xXko0TQhkiqk8/z97793m13HldxY6J3QDjZwTwSCKohiGEkVS&#13;&#10;nJHtebxjz9jPs/5v/d7Wr8D77GN5d3Y8lqk4IkVSYqZIIuccGkDnxn4/31N17/01GkCDAgg0cKv7&#13;&#10;d2/lcM6puudUOKVAGH6gYPgLBO7PZrTl2zH+kxH0QWT/By2JgROKwt+wlB3+Uj7gCKYc/JPWRk4H&#13;&#10;KxxvtqGw5YTy2R6D74KExDkJu6jeRVDsEcF4pU00jqDTQx/I9IzaX869QN/XBZMrV68K97PazqS2&#13;&#10;Qf93KT+231E3WnZ7+qfuuQVYbcIdT1ITw65w1AnsGfGIdWswYQ+3fJj9wEsIC/QDM4K57ry8Uui3&#13;&#10;HgqHrkxgrn6kR7ig/9sl/y6IgUtChGTECfA5y29edzhcv5GuXprQxYQTXhFjO93I2FotXuq8lFZH&#13;&#10;ETrmJIz4VnkLJQG52CYZW+aoByaHrFj4P2z832v5RmmMn4EADw3hUaHDyAEzipJf4Mom3B5u68DI&#13;&#10;qkSxPwND7lZ6l1wgPQYvorblBxQEm+XCX1H9MVCXBHoCcRgsTRwQb1nwFzaY3XJaMssZ8sHQAOwP&#13;&#10;POXkYngRA3wat+HojJAjLa/8yGvZ7W/Lf7jwF77pwXwsFtNfRcIt/t1J7pX+gR+MFG/6Fv2PFYei&#13;&#10;v9xglRsVlaw6Mqvuw89Kw90FI7r3gNUHLomb1iVx3MQME0U+MHrRScHdMsdfksiULh4ueHiIQFtN&#13;&#10;xNjD8KNCdpX2llMEAo8UG4nBpzExRji9Bypi3L18JrIRgvqk3x1gdElgWtBh8UltW0JQGtFByv7+&#13;&#10;XmuUunr5ipnqd999N/1W9xf0yp+D0AgaO/bs1PkIMSOq74K2xQR93r38aKfqmhueX6X52fsBj38q&#13;&#10;NMb5mHW/KvWzn0lAeuedd9K7us/guFRb7tixM/31T9/WFqXXdZ5lpy8JRPsWAgK4WRD8UenbJYHJ&#13;&#10;cNfMPoyg54ZBRXD3ggvsY+AmGk106E++cPoyoA83jfdCQ/62wCPOIeAqOVvCiIIhS8r3pX64C/6N&#13;&#10;C9o0L1WsM6bVeTGUXRJAydfb7tiKJweqdbt14zhCHytMA7psLracRR2482R2esbb1khb9ujfrXzX&#13;&#10;0cRgINDTqCDJZKoWhFXe+JTQEoM0K//7R58F9/qp/fQMWktbYdShPxtgI7t7jrxiXMtBdpMgp1Es&#13;&#10;BIibaDET7XE7+MT0hNQ2X0zHr19IBw58k44cP+bLCtfpXNbW8c1px4bN3mq2YZyLLnXJoKVK8heE&#13;&#10;JTCi1cB8SAxiruXjAf+gKtqyEuhPZ9YhiPy0NRoAqvDHNL2boYSV5mLPDlubDxhRdyw8yYyITohv&#13;&#10;Wz7AMBSagAZMAaTbwh8QxhhXQdepFj+WC38KCowETgJFWqKUE00ZGPs1Cgh39l0cmOMtt/z4njQz&#13;&#10;Cbtrc5siwvs2gW35hsCDgj9QX5L+hDBTixHHxyXoKirD0x5+t/0/gOSnH5mWBR0YJi5/CyATqM+1&#13;&#10;GCRm3WH/+IACf7HTigskEQp0K6uEBdSxzukwad8aaRnSTN7stC4P08fb/ZvtTBr50fGPBib05PtQ&#13;&#10;te6CQOAAPdxSbNzwsZZhowIBde3s7fKZtWUFhBgLik+9PGlNOlV0TolgS5yDHmZH5BfsFnqOct0V&#13;&#10;1rn1kjKUgfKLi9xcNThKnZwAPsqEMG3JYkUBbUvTM9MWoD76+CNvW2K//LTg8ROVsm3btjSkw9vi&#13;&#10;Y1S4JBqSU4LSUjfuSqBWwVzLhuADrBWe+RTHV6TKkD7XqnpVgdlyN/pnfEWg4eA27alNwIy6ebVB&#13;&#10;dbtyKbQn/epXv7IGJfb079y5K/3sb/7GW5Se0tYtVJiyomL6UNoFMd9sLTDjRWZqhYtRUShexY13&#13;&#10;YFeeVRXC4rDsxxgdcQv8lZAGkl6vIuzisK8eBIN//5M4AOIEQVdObniXjWSzswh3coEbpTEZKgtt&#13;&#10;ZtJKAreEK1zJUBSAtqhe0R9t5hfnIihff4o0J4nmpgRIhG5gPDFxw4IJmpxIz70irq/KIT79iMqS&#13;&#10;v7daUb79im/UlydxyjM77NN83A3/pHeJfkSOkT7sTe9mKHHub/nKDQBU+WKhL9NDEQipCTDRGykR&#13;&#10;pKhjlIPQc7qExX1bwawq6iktZqvStHwnJy+nkxfPpJNnTqdTut3+3BWNPVLm0K9tTHvWb5emrK3p&#13;&#10;qW27046NWyQUDqU1/avTwCppVZIQeVNjVRdEINyhBnpedcrD0n1uv6qc20/t5fCTVhfv8LG3Hx3Q&#13;&#10;WhyYo60c/Dca2mjdUu2nx0QUh+aWLnoxM2HI6VX6/KIot3XW2VpGrRBQJ2jLBxbBNNdQadpuB39g&#13;&#10;y4jD2x22EG55R3BF/sQpHYCkYWr4e7+xMyUkhk93WOGfAdTjhaI3ss953P5FdhG/xf/d4H87wN4O&#13;&#10;/7eHeh3yIOFvUsn0YvoLHjO2KOQqPMjy61be3rZSy2eGj9UEBAV+MbMfDEaztbA3xJ0Xk8v+d2Zh&#13;&#10;p6anfMMuM7N9mpUfXT0qhkqsm34T169JBeKldE0f7cO6A+GyNJnAmXFx1p69e9IuMaFcpAXTyWCx&#13;&#10;SowzhkPPS/V/yuc/DkUzasSv0DIMhP6Zd/QY1Rx/AjdugaqgclRA+FW5KGWU64FL3nx/fBi8cA6K&#13;&#10;QV3ZqrJd+uBfffVVa+Ph0Djt+1IXhU1pJrpXDOK87rjYsW27tfIombe/ADtq4D36ot8FDmh41jwz&#13;&#10;TIS7bgrM5dOe5RpaEvFvbT+rAYazyhCC00K3oKTy8aONUTcgoHD5cQD4z19/lT6Q5qQPPvjQ+/o3&#13;&#10;aKb2VQlMb2m1Yd++vVJRuqajapQPc0zlaemtJvyW9f0Riqrvf8mKAoqRXxEQihfBEfXW9hOHphNu&#13;&#10;bVdaFUMApf3QA4IOY5/P54A/LoJTZLYpIezSJxAgJnVxHPTPChMal2Bk8ccgBCJMS9y2EHh98rrv&#13;&#10;ukDAWKfzH9z7MNAvAQUJFxRX7aG+qhse1EF1soylONEeZ3/Xh/NwrKXbX3JbFvypigp/EOXTWPIm&#13;&#10;d0YZr0Wp3T2CnRuuMGjTK4fYgYel6VhV4AJA3Taj5PQlxAznkCZmrqeLmpw4e/W0tX2dPHnKKliZ&#13;&#10;3BgaGkpb1m1Ju7ZuSxulSnf7pq1p3eo1Tq87pIUOaUCjteRHf1cFFyREyBJ0RnXvYlYK/B82/u+1&#13;&#10;/NiqBPDBR9PQYewXiHMQ1hynRkgzUSMwW6GvMBBkMTm1XlVHqAMjUlv+XeFvQAluATqAmeHLtz7b&#13;&#10;7xX+BQ18tMjYHxtlYn89qnAVUey51PpV6kGcKlKL/woURo5cgtNKpn8Q3tEm6A6/TH8scdfhTTsE&#13;&#10;svLbX7fNza4f94H+2cc+pcuuboj5n5Ud5gWVrDCBsboQsIcBQssS+8E5MIy5PnHdGmamtEVpQIwU&#13;&#10;N/GOjY6Z0TosHeq/f/f3UtX6aTpz+ozpb1gf8Gmpvdy1e1d69eVXpMbzLQkbqy2IeBhYZv8v8CAN&#13;&#10;Bje8RWA7Qnlmlsxt4kAlMWOcaLC2efxRoIIjLRlmW+lBDm4+WFV46ydvptHh1ekX//MX6WPdZfGn&#13;&#10;P/1JAkGoZO2XVqbde3crH7HjYjZR+cnqSr/UfbLfHj4JeML8IHys0taIyiyjfMddBv5pHowwW7ss&#13;&#10;COnLPSscsuoBTsFxNDtaPCtG69PPPk2/+c1v0h8//DAd090VW8T0Iij99dtvp2d1O/Sgtu8st3xD&#13;&#10;UnWI8afRsNLYCv6ERR3uCv/S7vJWXiUp5eVc5EsEufSC+RcagrYlNCAUAHvu7IB2IhxGUXjhgLvS&#13;&#10;9fTHvQ8IFFx2eEQC4nUJxFxqBwwmr0961YEtbv1S4xMCdV+amphw3P/+//xc+fenH7zwQuJsDEIz&#13;&#10;cgOm1HGp7181ViteboHT3PIgMJu7tb/KsxRcEn4b+Fdpi0XtqfJdGv51+TD6okez6uqhQsqcluZQ&#13;&#10;AQ19usE6XF8g5PMr8rSIIUEN3HiVwcKElBggvOlQ85kLp9Ofjx5I57TKcFoawG4ITyAW1clbpXaV&#13;&#10;g+27Nm9Pa0fWpgH1TbY7wsQivFB3QOmVRb1jWxSUEEKJhQq5bjErEv6LWvGd4//eyq+2KjkZAC+E&#13;&#10;limu6RVoDGw6uDOwLjmLLyW4vKsIhVqVFQRSFdqwFopverXlZ2joVcG/AmoNRqufy50OdHbCEA8D&#13;&#10;3mDvgL/GBYKIzxeUpcmSNt7ZpVdVPgUsNi3+BZEasgWGFZhuB/9mxBXQ/xjbqHJlMi0U+lsQHTC4&#13;&#10;N5vluI9J+29tWIbEfaD/bn1EmZHjpmj28s9oXz8kwewpZwfQLsLHHea2ac6fP58OHT6QDh85rBnY&#13;&#10;nrRNF2Jt5vIlRWJrEjr+z529IIagOz33vefSho3rrdbywIED6cL5C2K0P01juuX1+99/Ia0ZW610&#13;&#10;wXAEDjMm9Vqq/xOK8TkpvWEz+MwXdqMMFQEeMiH3CDWViC68DUJpPP6odP5KuqA2uW5T/qxgxDaV&#13;&#10;LdIVPzwiNa3zYsSV//titD9Ru/qylim092zU5WgIYWiiEo9jAzx9+FZMa2gdqkqMCBRMbW5Tfo7k&#13;&#10;dhEvx67eVbjaCfysSjc3DmYZxvemblrHqCqqF7PqyatCXO72y1++o7saPvBq0lZdePbmm2+mN954&#13;&#10;I70gBhiGGWaXmXZWl+5WvoGqsqOWlBjtsr+dUbHSBrzM0eV4Ff4dsOhxD/TvNtJOCQEcaEdQpmTu&#13;&#10;bMAPoRkBAWHKq2ZQlCpF+dNaSbqo1bMTEqIwa8fX+oD4mC6GY/scW/oQuLrBp+By+PCR9H//t/+W&#13;&#10;fvOr36XNWzenjRs3SkicUdxMAHoxNNnk7x/wxws4xFOuXP6tiHWkCk6kKWlLto5BIXj4VWLJ3bBG&#13;&#10;B+v0qlwPonzBSh0mdfVpxFbbqQr9gbMp1IUqz3FOxdUMxt1CHf1XnmhRo36zN4XD6evpnMaSC7rg&#13;&#10;7fCp4+mgfkxMaEEtrR0bTxvGN6TdW7alrZu2pI3rxtPawTFto5TAyCIRuAD2ElYkPitH4dGlMo4E&#13;&#10;PwJu+yCAJryUtDL3QH91L1XqZn4m8E6vyhUgqZxVucXyBJSvFYcsiRaglXcGAvRdm3AF3Rfo1aHF&#13;&#10;VvIsaTuQQ6QMWKwlboW0tnzBB8iEaVjlsQj+dFghA5A1zUJMB1TZLBv+jArqt2GUq1FcGIcaMS3+&#13;&#10;wYSBU4DV8S40XXC3bPiToAaz8yx5RAGL8J8Ht47CnUXgrKR9YOVDf7GZtaMKaNWA+Er1Hlj5pYCO&#13;&#10;0usx5YG3/wGWT9YICWzJ4APOisOs7KhjZcaOcLo5mGZGkFlyLnv7+OOP04d//Ej7hye0dWVf2vfU&#13;&#10;U9oGsN4Q6tYBU7Yt7d23Oz3z7NO6aXd9WrN2nQ+yjq8dT7/+7a/TyeMn0mdisndoJnB4cMBnLIKa&#13;&#10;yCIgulT/h2yL4XQEOCd2kHM8Q0iQp7OJ0BLubTlulPz9fYgc67LJ3QnNxJimFsHfbIWSdekQ9LgY&#13;&#10;EjQMUQFWat5//wPdov1VwE2MKjcqc8vw4NCwmBQxQprpX9CMajdaghSfSVZg7np5FvXu5RMDs9z+&#13;&#10;D97cSsoBx+BTwGWG3Iy0GOMrE9fSAdX7n3U7MipXr1y9kjbplt2f6BD0G2++kZ57+jmfaQD/gAea&#13;&#10;WW75UVc2F6lsKhIoKWAmOEPc1srVgX83IIfn9PdSPgynZD3fz8EB6Fh+0GqPcADu+StCnLcTqSgY&#13;&#10;yDkJBOcvnhe9nkyXtN0OFaxs20LIZrrCKwjKDoUBnGA5LoH5iy8+S0clPMzMTlmQAGYLqArF0A5w&#13;&#10;zvfPXgGTqAHBBUCyK3wp+lNKm3tpf4lbZV8X47xy7XLO4XoQ5UN3nE9BTqD9lMRWIZh4XCgUQCMS&#13;&#10;q3IceGY1oRuVyxqEJPZJSNPB50ltg7xyKZ09f1b3M5xMTGJcvHEtzehQ9PDq4bRRQsOWdRu9PWzL&#13;&#10;8HrfED2gA++9ymNBWrToD17xUL+uNyMFHVAtYAXuqZzxsaj/K4pNgWlAi+iLgVq7S9wqSh3kvEoe&#13;&#10;kXO4HgT8V1r53jHWAaGKqQeCGIAle0DL1sDXYnQUiFeocOp41OCPWHLb0ohborTl1zA38O4Af9Ci&#13;&#10;v8AHAMUA02IPn8Bh2A326HnyXgR/BXqVwcnLUKk3OCmblR2HvFr8A6ZCtpmg5dOAKWCyWRxLbidu&#13;&#10;xC1RVhL9i+Gpm5ftbj+kVdpIjNK4AqUStsLbv0TL7if+vVdb21fmtWUABohtGVM3pryFic/pjBgf&#13;&#10;yIXLs66Iefrss891YPZf0jffHEhr16xNr2jb0f79+8VYjlqwGJKaw+07t3uVYVwCw4D04HMTNdsM&#13;&#10;mLH+XJp6Tmn29rC2flyT4DE3v0E7jfvc/2EQjEaVd8v4L3TCriIw0P5gh8MO9guWvT0ou0JQIEvi&#13;&#10;KY5fapUaRPxgDwvlqNBlfH+8l12wsiYlMTjbt203Q8oWrgkx4Mzaf/zJJ5r9nNIWrkG1XXG27/C+&#13;&#10;eJjIm9wVwXYMqZaljdSEepqjXEb5UdvSWlpVTLQRF7m5zTQJiIkx835wCYQLUjvb6xUkLtVbSJev&#13;&#10;XE4HDx6S5qR3069++SufXdm4YWN68aUXtT3pr9Mzzz2nVaE1QR+iEw5xM/Fbl3bn8uvxXylKom8z&#13;&#10;/pAWOBmJy28/5SOTee7BeXBQnS1ioro+bVtBeMAfblb/rMogN9MfrkiD1ldffZ2+klDFbdP79u31&#13;&#10;4XcEjnnBokt5GNhKjrrPzz77zCsOayVQcq5hRAeqLZyY3sicNlBGoT/eYZ6E7x+wRVDwV114BO7A&#13;&#10;B8P5EDRfzQiu/aJPzjNx3AHDqsPk7GS6qhufj506kU5pdeHMmbMS5q5oBWkq9eqW8o3rN6aNm7TK&#13;&#10;sHlH2qKzDOs0No3cHFBpAjkCu36slFED8B/rGrxBCkY21Qm50pq5oJuoaRUjkB1ILGNKpOVZ8imx&#13;&#10;5Kb+yqeKW6LIryIGkjqt/B5A/1/J5Yc6iQpYBVDNd9gL3Bo4kLUJ5AryJLCJjwP+0RmxOVaFB7mc&#13;&#10;RcmHZI7ReIdfW36GTAGPISS44fbHDQsdvuoK/ujhvhf4+9AT6LDJhQn4LfxvA/9AgKCVYVW9QYsG&#13;&#10;pnuE/1L54Peowt+kUpgG017QHx/bYLogpLb/l0+UqURAC3zKBQBvO/7yIWU7TZ9vU7148WI6qQ/z&#13;&#10;dc3isRJxI7+viME8cuRoev+DD8z4c0CW2ei//du/9aw6jNRVCQKjI6PaV7wNwtQXeJX2hV/XpUsT&#13;&#10;YtRQ37o6jY5pv3d/v7eAsO+fLQE2et+R/shPDHDMTZKGRgX+b6V/xcrxAxakBTr1lqtcapSdn3cs&#13;&#10;P4DobUqUO6OZeg6Io86RVYV+MaGogGQr05df/llnBP4kNa5jamufBYht27cKzj1mQGcEV7GsMfsq&#13;&#10;4QNGBrOc8qOqde3v1P+Z2GYmvZu264d9SozWqiHNwKpc8Hv06DFrTuJcw4FDB9Pz3/teeuXVl9Nb&#13;&#10;b/00vfCDFzW73ieGS3d4SJMUAggHi5m1LeZO5Ud7wIVi35b+Sk7gHxyBq9qP+V8VLA/8SwAZYhRb&#13;&#10;eL4V/wpSlChfe+GFk6lp6fMXc892FjXAq1z92lbWJS1gnoW+KTZF2bPXnZnu69eupwMHD6Xf/8vv&#13;&#10;0p8++pNmwbvSyy+9kp56ar+FwGndPDyjLUixrW8hffnF5+k9XQ6Ihq2///d/n37+8597SxQHqjln&#13;&#10;4na5YaJZ2kFhNryjslFfOUuQrbQ1x6kC6gjLaT/ZLw/+ueg6e5V4f8tntr/0eWAH7GeF91lJCVOC&#13;&#10;+0wP+OanFU5JqEDuxty1dPriqfTN19+ob32Rzpw6aa1unB1ByN2+bUfasXV7WqfVza1rJLD1a4VP&#13;&#10;wOxTHpw7QuUa25Ru4i9Q0CLD3xb4GQkw2YvwILMChPvbforOUG68w+9JwD8tXW770c8nZNXMZkWL&#13;&#10;taUjOzuqRyCwpPf3gPyETxAcg4YiC+qB8JyQsJIH8dvya3iUvrAM+AfWNHxk4AJ3fqx6Y74V/BkX&#13;&#10;VDZ/YRq0kX3qV2Cx4K/gvby/VfkU62wri4ur6KUuvERUTaOOpdzybsvPUHtA/Q+ogyXTn4piNjBm&#13;&#10;T4VCBcDM2Dyg8jOhPMb4B7ocop2TRp1znnlmPzcHSFExynaNOTH407PT1mGPrvQXX+LG4P3plVde&#13;&#10;1vYNXYwlZnIe1ZbCgbXTgDHhirTe458vVTt37qT14w9qJn7b1i1p7do1PjBM+Uv3vToE/BOHfhcW&#13;&#10;veQR+JenVitgjsNE+UE5ET/6b06cX0qUM4tUS9chfEv/n7dGoi6fZQjtOtTppg6Gr01vvP6GtiF1&#13;&#10;pVExNF988UX604cfiGnVfmwJT6/96Ec+aMw2FxhJmHHyYjWmS0wNZjnll3GnvO80/tAz2MftlQ7Z&#13;&#10;md3lTAsM2zkdIv3s88/Sr371a22xej+d1cHSp/bt8x0Nb77xZnr++eclNOiCPwEZ2KM5y/3Nolvg&#13;&#10;IeCfa33f+h/5gRdMwU9g0iHyotzltD/XTNqwtFVpgZWvUKPKatF1aeE5whkd0TkrYQgXCEVsv0Oz&#13;&#10;FH2ArUfHjh71atoPfvhielG/devYkqezIjoUzUoG2rSI+4tf/FKrUPNp/3PPpN2644KLBKd0Dwj9&#13;&#10;yqt6GreqdvH9EzDr7x85ZkPjOky4C/2Vdpf3nfBf5SRLSe+sC1gr+EaBVfwHVb7rocy1ssmWsZv6&#13;&#10;lfEbeHBWDUFuQYLDzNy0tyVN6LK9U+dOpeOnjqUTx46ni+cvph4J6eslMOzeuVMXL+5Im7TCML56&#13;&#10;PA30Derws9SrmnwkKHO2BFiL7m/Sxygf+hGtGuA0mF/9CkfHMyIU+BW4l/eKgn9p18PC/z2Wz4mW&#13;&#10;gh8nDbxVtQ8/x8l+BSsOiUfGrwcNfDr7F9RQECyrnIU2ShYlPe62fPCxTPgbcOo2OXq5a4FBszb3&#13;&#10;AH/hyQOmcVxmoxBEYAwYXZVxi/+KnguMC7gL3Zd3hN8D/JVgRdE/DRc9NOkPSoH+IMkI4B0QMpnq&#13;&#10;0fZ/9yQgZFPoB0cT/8yCb9i4Ie3cvccMTq8Y2UndjjzFjLQO/oa2kVU6izCURnTQc7dUqe7QB5vz&#13;&#10;CRvkBv4wwXycYYpXafUCxFAGOEFzDQdIUc365ZdfemvMaq067N231wwZ5ZMHW5Cq7UdL9X8j1osY&#13;&#10;bo9bl/2CEKJh9srlN9tc2WWJOHpCM3aUV3HksFwSr5J+XswIzDgMJ2ZBKy0IDj19PbogbUea+atZ&#13;&#10;MZV9Vt36B12c9rW2Llnnv+K+8sorYnS2xyFjtTgmXyLnKPnu5WcyL+TuOrj2OcA56FHoH8amqGRl&#13;&#10;dhf3Ba0qfaGZ2xAaPvCN0KPa2vH6j19Lr//ox+mZp59O47pvIy44IzOpW+XGbhkYYe67K22KCijC&#13;&#10;bcqP8Bp+uJv0V9IHY7Z4/Fe+NoRiYDQjTgiJBSt3Lp82ExM4UM8prZ5c0qHaDz78o87snBaudA+H&#13;&#10;7iDh23ZDNw2z6saZBuo5JuF2967dvr9jx05tOROeUfPpMUnwPH/hnITEz9PxE8csbD31zNPWpsT2&#13;&#10;GspipYJ6F609+IXAQHj5/on+VRjfP49zbmppGw5yCKPkNuUdrju3nzglPfZb4W8UK47yIeZS/Y+E&#13;&#10;MqXc8g7fZZZP9jJsG4q7OHIfUrtvChbcp6DQdPX6RLqgbUlnLp62OuBTWmG4pLtEuD9l7foxT1Zs&#13;&#10;3bxFqwzbTKdrBlen4d5hCR78KR+Vw4jCZAJwX6WxLGAtyKucemUL3ISxgKFUYKGoK9bBlcoU+JV2&#13;&#10;l3dOXQHGEKR8JShpiNO0PzT459aslPIb4KfmgRyD0lBe5EcMkI23TKHhgpAqIILzk9iRmdPpUdJ3&#13;&#10;RLOjLT+gKwgtA/6MtRiiui9mwNqNnw2ey4O/9ZULO/4U8OVU0jJYFqy3+C+QEFQBUUFVgDjDvPla&#13;&#10;PvzB073g/2GXX9Of2si3gKbKAAobw+Txbf+Dhj+zsHt27fIs+L49e7zHmH3fcLXQXV/fgPeCc2HS&#13;&#10;uLYn7dLtyOvG13u7BttyJm9M6uPcLWa4x7PZvqhJlUYMgLlm3/INCSLlUPUNCRDbdQPxM888q5uo&#13;&#10;B4MRcSMLXYLjpehfOTIW8a0Xzst2B+wR24QQ+UEYxMm0EnHwlHHdYvzJPCieSkfkSLB0+TFO+fCm&#13;&#10;s6G8KJuakweC0969e9KgtmKxDeaqDhkfOXLEqw/cdwGz3SPY0n5WGmCgOKTMtGjMvN69/FxFl10/&#13;&#10;ovwCCeJETnUMbHEYeiodPHAg/eEP76f33n1PjO/5NC7m+MUfvpT+1c/+dXr2uWfTGmkOAhwLwh0A&#13;&#10;h8kzdPWg/Tg6BYfllR+1KXhWmpKpOnYD48IbcUC2ylWcmJ1XjODu7B+EEDlGa51ZtFtZU6NiaDc/&#13;&#10;BLwhraKgPnhKW42++errdEKrCsCflQMfHiehGk+cXbt2pueeez69+OIP0ve0AsOKAnvwZ7M2JlaO&#13;&#10;Dh04lD799HMJwSNSV/ts2i11w9OTUz4vRCVQhctZiqAvZU0bXDsFVt8/6o6v2ms6jBj4RfsboGo2&#13;&#10;jAg2eN6+/TlSfi2GP94NP1yqQynmvpfPih24WNBGlAwKzk9BAd0aR+al9uistkUePn4wHT5xxFra&#13;&#10;rk1c8cQE4w9j1K4du9OWjZvTGp0hUY9K0gunHwNDqTd0I2HBWwBpCUKJtqBRNoOI+iDllUPaHutE&#13;&#10;1sQBiqAIWjHdKzkoMXQDxIqx2FDGCoF/E9dVe75D/N9D+YsEh0AOoBbumuCusOEwu9SgjMwSv4p0&#13;&#10;i6XkW0Ej8q6dOUWJJ2db/jLgTycyqDxWY1/aFLjWALetdjoZJOosMpL5uJtswbMC8M5BsrX4b+k/&#13;&#10;vq+ejda3wfRnAlpMhcujP6irIknTHj41xZFr7Xq86c8zn2IKd+7SbapaSfCZA31S9Zn19haEAM4+&#13;&#10;8OXs5uupuDC7nInAsFUHA41yqZl2GWh7BoKE7oKQ0OCtH5evpoOHD+lOh08sPHD52/el2pPbh7mJ&#13;&#10;mW1nwN9bYmxbGv6B/4wwynTJzUceV0QgFT4ZTzKyPcsmO6EYmoOx/6Lc6rxvxT/CDocsEZpod4EF&#13;&#10;TCdFwXByz8OAtr/Ay7zzP3+R/qg98u/94T0LVrS5R9tctm/f5i00aLBiH3wGqet0p/IdYclHoevc&#13;&#10;YMXBpszFuILDZCHvyy/+nN755S/TezoMfe78OQkxO9JLP/xhev31133JW7/ONHBRGow2ZzgQgGIT&#13;&#10;ifqh/vqghyXN0uUX+NdJSjz5qE5RW1pcWt0pRNw6/pV4dY5hK/l2tp/yaQtqacel1//ZZ7+nszjX&#13;&#10;pT54sw/3QwhsU2IVAbxyIzZ3V+ySMI062o0bN/keBi5p42I38Dc8POy4X3/9tbd7HT16OP27v/v3&#13;&#10;afeePVI7PCSVt7A8rMSpL4nAELIsINo31zM3A/qDCN1OI6xBv8rj1vZHa2993r79FWidqMSTQ2XX&#13;&#10;8K9zrCH8AMoXvG8KPj4nQ/n6+QZvMfNsU6JGl7W6cPTo8XT42CHhhbtjtDVJuNu1e3fat/cpX+g2&#13;&#10;2q+bvJUX/WdBZyPmb7Llj5Er2sWbyYXmtiRFt1CUo1Ttx6KhzbDg6TROL7sCKopy5qReypR4VexI&#13;&#10;VztzohJPzlxmNV5VMUr+DwD+KrSq0iNefiU4lAo34R92Bl3AV2IIcLYSGiEFlPW7ETd7Rl6RBqw4&#13;&#10;P6glm5Ki9jHuFNqWfyf4e7VV0AQnATueQLPTdIYtDf8KL0pufORHWar115Zs7R/lLO5YUaojdFRg&#13;&#10;OeUTJ+JF0rC3+L8T/h8u/PXxdRF/ogAAQABJREFUFZKon/iWwJ37tPBv5AUGwWbYeAZttP0fGNXw&#13;&#10;KT2m9qG3CbtiqtAh0teXYyjCgrT/kFQ8pJkXZuvQwgPjxOz4Tc0SsprAzHnEU2Ql99YjsIVT4X8W&#13;&#10;c/WRGOfjUsG6X1tguBCLrTD9WSBxLxR3F/QnBMNtY1wVZZJDnCH+eNkoggvJTvmbSXUEyqcCOY6i&#13;&#10;OCfi5Oh+FXdVvguNGIvLz+nIlzZ2dXmKUvlRX5Wnw9/OW7DphdFZv04ap16SIDWl8yEzgsHH2h70&#13;&#10;peLqwPiN6+knYtS5+4L99WRBcZyHoMqkD4ZHFAxjJMYXpiqaFHXs3KqTK6cgtoWRBiaKWVO2f1Cv&#13;&#10;a7qw7+ChgxIa3kn/8rvf+TwLAs7bP/1p+qH27u976mnVRfvDQbgM6fq12uQtJfah5vqjEjZRj+zw&#13;&#10;K0J45jryruIXX/KpTUCt4J90IZTmLOT23LDeJV/SNu24w0S+JYyco3yEO9SsgrdndIkdW/M4d8KW&#13;&#10;MgwrK+LxVUEdWhddDurw+Ii0gyEg9GprEow/9DkgIYr2z2qP/oRmwX+ng9NoGQPOaKc6IjWsFy9c&#13;&#10;sMDFatN1nZc4pbMjH330Udq9e4/LXS0FAdYkpDTc2g5ue7UqQf7uU9oHxpmMgn+gFjByVRuPgHHD&#13;&#10;Q/Ewt7a/xCkpIl74hr0J/xzqyJHX/SyfwbxsmYPWWXUYEH5uCj+mW22PXCcFC1vWjKfLF1anG+m6&#13;&#10;lrcUSapYZ3V3w43ZK+nG/LDvWJAY60YsrNJ5EwkOq+aYXoi/EExkN/2F30K+vwSaonnAym1TMxdU&#13;&#10;L9ML8EPO9lDU2X7w7FQ5z4C1vcI/P6Gnqp/k/kSQU9Nmss0mrNSvUT5hRM7luI45fv1yhNpJdLui&#13;&#10;zrgK/ZdIJUWj+Jzm0SxfgkNUuapwaUH2j0bSvCpGZe3sNqWBOW6VD245EF/1b0nTWZX82vJrGAeo&#13;&#10;AtQFgIU0C7wUJ1tjQMvwFYxJEUYRSnJ7yLEM+DsHxfObLz1pVJhnFEuh5NcoP1vl2eK/7g/fDv6A&#13;&#10;tsZbQeCd8f+w4a8OHZWGwasqIwuDe9WY5dEfKaokleXRbn/VZNX3vuJf8CwfOPc/QAhM9F++d95N&#13;&#10;UeBP6TBh6pwLC0rBjKq3Ayh+jsMqw7yYn2vXbkhYOGYtKBe0HYabpV8Sg7p//35tddqgBIwBQqAQ&#13;&#10;Sh1cfikUHOVG1+0NxFVuPqqqZ4lXOfAmT+eRM8kRi6tOVzK4R/wrI+/HLsldmhzZTVifLrnaqj3Y&#13;&#10;P3jxBW2LueEViiNHDksd7ac+QwIz+/IrL+msyM7Y4iUm0umjmRbKYFTYKx/742UXkwnJs6XDDXeR&#13;&#10;wpjieESlcxguMGFkJKfkgEvas3/gwEHdvfGhVxq4zXtM+PihVK7+SIe29+7dq+1KbE8KoaGkQ59+&#13;&#10;zibyUva5ieTcdMhNZShfL+PUuThdiaigMFUmxZJnipGgismRy2pH8a7wfw/lA5KgsW4dbl4n+lvn&#13;&#10;epZ6lbybb8NUCYF/MIzB4M8JBzPa5nRNqxaHDx5OZ8+e8SrFYQllJ0+c1C3SA4bDeR3indTh6FWr&#13;&#10;jkjwCM1laKjql7CCml76GfQfedf0Z3cBiypUt5fakaaOK0duR4R9e/g38iQrTAX/EobnX1i+8owc&#13;&#10;1NuNEzVAll4fXJYghV00uF430O/Uas/0LJe8nU9Xrl9SH7qmA/wn0qr+ODg9uW5DWjO0RoJdv/h8&#13;&#10;rTYsiFbN7IuGeFN/uH9PCgBpCaDCJ+VDn7EdjjapffKHRqiLQUq1lI29CCeajdIS13Y9M/xNKzlf&#13;&#10;BKObJJZxnrZFxMiPzGVzJjmDqgx7OkUptMY33gG9iKVnSV7KyPnee/9rtClKz/WjiBL23ZcvwaEA&#13;&#10;JLc0O+t2NwFSah5veMsqeaMR9i7ZKoobWGCZE9VJS8Ts05Zv4NbwuT38vQ/QsQFazK8FAdvpEB7L&#13;&#10;hz/pVDKd1B888lXHpkPKr2CKPDEt/gGCQWFLsRp3xaGQ5cNfiXK65eD/YcMf+uM7EJUW/VFptZa/&#13;&#10;0o7wEe2oXW5T2/8NL8MC4FSAyj4F/zgdps9q7n+GIOEO02S43nyP4mKsEBbQsc4B4Z48q20d6UrQ&#13;&#10;y6y7FObPz0+nEyePp3/8//4pXdVMLDrtX3rppfT00/utkhVhA9Wgs9ov3qObjMVDu/wG20jFbB42&#13;&#10;/f0l5SNE7ZDWF2DJTPb/+l+/8L0AH3/ysbwkEGh7Ro8uktupey9gSLnVmTMQoIStUGydQb1nD8yo&#13;&#10;jKJIWNNspoSSQA/bYeLyPnDUK0CCF9+qrkzYAsV+/K+++jr99re/Te+++3ur1OUisx9qe9JPfvKG&#13;&#10;cPKMtECNqC7VxgCXVR5/SfupI6RUnkFU8glPtyGst//+POzyEWmALfQKg8nSBHc6cNt0X79WJ7Ri&#13;&#10;hP9JCWPXJyboKL4NfeLaVTG70kimeODy+ee/b41iqMPlLAyZIqghVJRxizE8ZsoNtIBcDUTDMYMu&#13;&#10;YFccClkR47+l2YAnVTcNuw1m6w2P/q6+tHpkJG3bIvXFA91pROqCD56YT2d04dvpU2fShAQI7pO5&#13;&#10;vG2LtgRu1TmHtRbGppPOO2hcAVeQMt+MAF08g3NxiaI/TXhYSIXf4A/BQgkJRlDUi0e12uY6Kpnw&#13;&#10;la0Rh6fTiCyUhMkP6KSLQdNCeIld3pmGyF+GpBHy6NL/w+x/HpGgmSLxgSpMLMfZZncBpQFaoOqo&#13;&#10;ctgtR/aPHEhGmHLMHvFqPiPrtvxvB386YsA42Df3ffkUHN47/GMPq5faxWRUS+7g0N3dc4+1wFCV&#13;&#10;T6FytPgH+LkHFdw8vvRv+oPoPJ2kF/iXKSJs0F+QRvgvfuKOdO34wyfSLIZh4vE3+3gMzf1P377o&#13;&#10;f/oABrgz/NX/0P3Ph7na25/xgpsZ8SkdhD6ky90+/OMfpXf9q7Rp0yb/NkhlItudrkoNJj0dXHBe&#13;&#10;wNuaoWYQnb9SlFl9sORdcLzS+v+CmHrUn+7evdsapKDdLsHpi8+/0JmPj8XwaIuF2s7WlXGp+ezp&#13;&#10;Z8+2DogqIgfOewZ6fIsu7ecMBUwl50cMEbnZ2kEYsEerlUElH/bWY7hD4+DBg9Ke9Kv0m9/81ge1&#13;&#10;uSSLVYafaovSyy+9LEGOW6015qpuZSx+XOBf4AEson1L0L8jlZhuOWdlzXmWhR0Sk1IQqvJhNeat&#13;&#10;t95K3//+8xLOdCOx4I+AAF1jmPW9KlWia7WS8z3djcHq0/DwasdjwsxMqWbJI3qkscZC4dczxmSC&#13;&#10;t4NUtouXI6oR3sTBg29nZJH9w5G9IpaiPezxj3oyRnirFvIxfV5vLuejWRxZ5rDzQM9wGh/RoXLR&#13;&#10;/+jAiFbHRnW3jC5+O3M6XZa2pbNHz6aJ89fSxZMXfJv31XWTaWI8zqcM9+gmem97Eox1iR/bXDmf&#13;&#10;pc2FdfsNL/oU4NWqj8INPwkUSuX6eMLEjxoFjpThb7BDVBn+VigBXvVDwIeAAt7YFYu2Kq5Effdp&#13;&#10;wlr+VzABLBU1B3D91MOCgxHjKI5J7A7T9I28ADLAVTQSlwh+5zByACHZr4pUSq4SRRZEV468bjFN&#13;&#10;X9tVcFt+wN/7BOmBAMYvYAOQZe4R/nzeSBmDY43HGNKrImRp4d/S353pz/0U+jMv5U5vkjSBVZxn&#13;&#10;eLXjT4ZDY/wDflaDKIAZlvlpcOb+h/0mfb8YwK0fWzjYnsS2pPhoLkioWEgnTp3UpVm/T//yL7+V&#13;&#10;2s9LnpFliw5MbBE2yKpPTPMz2ra0TYdz2cYUo0IU4tIeg/7vFVURHjPMmzZtTD9543XZ+zWjulpb&#13;&#10;hv6glYA/W5DgXALMPOciBiRMsepgevUMZ8A+5mQFezH5wogHyhhLWWXgqxb0z6jJ5XTXpdLykPbc&#13;&#10;/4//8U/pT3/6KF2+fElnKjalN7TKgNDADPioDgIjpHD3hhne3EkeF/jH1yTTVIBRcMqW8K6eTV9/&#13;&#10;i8xECraAGmFN++NJyyHrQeFwSucgnpMWpUnOsEhNKHgt5aHS9fPPPrUgAd5//OMfW3gekealPp8J&#13;&#10;ojTlFi/XweXLg6ICDY/h90+NFERNqZmExQfAYkO77DowZftwPn1gsGso9a3tk/A9rL6xUWPFuXT0&#13;&#10;xNF0XqsPE4LxuTPn0sSVa+nyucl0bu01X8S4ZcOGNDY0lvq9+hbYNjwlJTBmcc+KqqCCFKZizdvI&#13;&#10;v2LyFax/xRH8wT1SpOriNPbnAW4YB9WW/P1xq3ArbymGUn4Rx0nk7zrw0BbPpQxVKsZ2p486OnGJ&#13;&#10;4HemDRK4QFv0yJGoHI0rbmw5KCAij0WmZI+37Y9A+RYcop7RmKpJqmFlt6VZ/dIApXRYxORJSBWz&#13;&#10;AlAQJP4ByyqGU8SjzsOheoQPifQr0M0pSpwnunz6jCe2YBQCTLFmUIBUILg8+NNRqz2Bypsu4GVD&#13;&#10;99JOnLXwhyb1M4gDzjyfKPpnnGUdGPqIf+Zy9CfKEWxiljRgEhBSNPwNOPybJmKUeESp7LYA7NrY&#13;&#10;xcNhEZNnR+4refwRw+n+B8By//Psm+wVOGg//V/tBKbMTgN/0MIHnwOdfGr58KJW8eIFaUQ5fiwd&#13;&#10;02FoPvho5jl27EQ6LCYWZsCo1Me4X1qX0OAztm6ttNusyd85Q1z5hbGLxwqFPwwnmyAgyF5tW0Lt&#13;&#10;bbnj4fKlS9Y29anOPLAyMSph4rnvPZc2alsXmnlYTUCrVeBD+Zi5F/xgaIUf7gfwtiTFmdFMd8zi&#13;&#10;yk+w4gbvw4cOpQ8++DD9UqsNU5PTnpl9Xvm//Td/rduhn7eWGlSrckCXOxqcng7RMCsd/o2mZKsJ&#13;&#10;KcgJHzUwfGS3JdrP02dLchzCCmvAihFasdhOM6AtZAvaijSt7WCDsvsOE9E2d0CwgsTCz0atuO3a&#13;&#10;tTuN6EK4UO+p/gP+nHf+ZlI2/Q8BMKpAaGADt+vmh62EVNFW2PjDpW9U3u3UW+QrmqU1ah+eHmfg&#13;&#10;CTj70CMhbUDqjYfTGh2Y3iSYjun8A6qdz2j14cKlC2n6+lQ6PnEynbt4PV2ZuZZm5qfSpvUzaWx4&#13;&#10;NI1oaZTte/AXQHoBhQ4qwu7ct6jAKp9J0JsZkQxuW4AtA92S8I/6llU6IqHhiZI8s8K7kc6YZly1&#13;&#10;4O/c1dYcBafjRvk5lGDHaeZDNDyrmCsM/9TdTY1m1PYl2h9blUpzFaGjc9BhTDB3AGKB4KK0i4Ed&#13;&#10;MIwPXJWbK1RcymhRHj7U15YPPpdEIugJKhXC1cHpGEG0JUG4TAeOexf4a2AF3EQ1LtyZQEr40U+j&#13;&#10;InW+pXzHb3gvjtfiX7ATEAJDGXEdrwDySup/TfqDAavpT5QCTxZDNVRD0x+79kfD3LroL/eb/tUf&#13;&#10;/d0O0hAMEQaAY3hgLf2v9P84rKtwwV/cEjGC79EHGOZovQ6gPvXUPq8qoL5zVppSJrW3e3T1aOoW&#13;&#10;AzzNrbDT02lah0wXpKFGJUZ5ZOfMsNiGK3tGfZrej3r/hxmfm9VKzHzcvs3WrG2btXf7r7qkcvKS&#13;&#10;98l/I61T73/wvoSofs+49ptREkMqJoT98RhWLOLeB0FKjP6M9tizYsOt3Gij444IVnP6eqUVSdsr&#13;&#10;zpw+LaHh/fTrX/8mHT18VHczPKOD2K94teGlH/wwDWt7EgLDtHCAQNKt/GF2jHYKLPjHjjEqVh78&#13;&#10;XfHcqHjd2oalvv+m/2j0ku0H7gjFgGWVzij0yWbVq5zvkfYf1LtynwPqXzfqhmMuUmRlhxO38wqz&#13;&#10;QChB0lvMlAcrTl7xURT3LVfWQF+y/PDUc1G8R378y4w5qyoYw1kPVtHo10xEiKJNkz2KpE1LigNs&#13;&#10;EJQHfKh89fbRtHV0Uzq7/rwmJI7q8sJz6YBulj50/liaWDWdrs9fS9smL+k26Q1p2+i6NNq/Og31&#13;&#10;oGJYBfIjPxeucrRCKqfyV4U0kQF+bFefoi6F04kESiV4U8+yktiEP1s4yYtbr30ezIXowRipuyO0&#13;&#10;SzPyA9fAIQ9kS9FfM1+qurh8+/FYafinIRmGpQ13an9sVXJDF6XCTwB0+0tO9ms6wl7DqBHbyKnj&#13;&#10;8gG8Zd9Y9KaAPZSaEValasu/I/xL54mPO096WoZeeWfn8uAfycGibcqjwm141vnnfHlVcZq1/Vbl&#13;&#10;L0rU4r8J0YD4IhA9TPhDf1CdSUN92fRnVwigmTJc7+XR36LGPeH49/52Qa9Axe/iCGoI2ObnvPYN&#13;&#10;r9IhXhgcz1IrLkwPH8Nu3cC7a+futEHM0v/2b/+tVhumxfBy9kGqRnUQmtnD0Lo0l26I2d2ydatm&#13;&#10;EEeNTWVRm6Y9+67E/u+VATGWq7p0lqFLNy6L4WfGGsHqZz/7mVcfRtX+Tz79NP3mt78RIz8jYWoq&#13;&#10;/ei116S6c5OEA1jS2BcOc2mYK78B7eOGSYGpguka0ew3CLx6VduTpD3p17/5tQ9DHz16NO3Zuzu9&#13;&#10;9tqPfE/D93WJ2ZBmvgEv8OSOBuAODXSYxwT+btO3+P4bJpqQKAY8emVGuAvQaAIjM8Fsg/ct4grw&#13;&#10;+R/NkiMwvPXWT71VCfpfrdlyVohQT0wG3JMRzHLOjTDhknMsPqvS0RmiFiuR/peCv5lmNYb2YKwo&#13;&#10;IayGLasBNwVU2Huz7oIFYw5XxAE3VsfGRsa15WtQ54aG0+ZL6ien1qSu0yctCB/T/Q9ndRv4Gm3D&#13;&#10;27Nha9q+dYvufdA5K01asIKxikNVFC6Ye8UO+tCZCOBOeQ70K+NG5YN/kthHdgsX1DmiOJztmixc&#13;&#10;SH+W/R1kPKot9FVU/kpYZ7WpT0KKV6ecR8v/VrAFHpgM13qrUrNDNGIHQhQ/J4jU5RkR66AlAJ2j&#13;&#10;Ok6JqGShcqt4UKGGvS2/QpChIng0wVNDPwSFIkAw5yval/GjRPPb+RQQK3hJ+LsTKhKZ+PBRzlnF&#13;&#10;5LG4I88op5ROUIt/IF/A3ATWsuBfEjQycTq5l8L/w4Z/EVQ1zLvmpr9spwlNQDyO7X/Y8F9cfrc+&#13;&#10;vO7/AFsE4w8mqxb6IUis1a3D413jnsCZ0Uw7qhb57AYTrW0D+viTflYXbvVIRz74NN4YZmpezbiO&#13;&#10;RxBqYB+fldP/WWmh/cGXd6dZuH2ZPjHsW6U15tVXXzFDCRPJLc4cJu+R8IUmpL967a/SFsXhbgUO&#13;&#10;lKL6VpEF8ljh8SqGAInOf2auL2t7zNdffaVD0L9JH374oVRXnk1ja8fS6z/+icp5VStAT/lG6AJ/&#13;&#10;hJBVmoblz4wRTOuSA/DKhf+S3x9jQI9oll2mLbnL+EdQHYEA/evl7WIcvMWtGKwIQdvAEBwgJJAv&#13;&#10;+FzPViX9oWWswJWzQuyZh/F0mS6H7x4rFuQJk4mACJ5LDGpDCcWsHPpfDH9vU6Y1agzjhbq+W+Zu&#13;&#10;LydtjvUA0TSCFE0XLPvymBMgQROZ+tBgbxrQqtvo0NrULcGsf3wsnTt7Np2X5qUbOt9zWmeq5vSb&#13;&#10;uH41Xbl6OV1dv8lnekYGh9NAryYwBGNW8bq4YZpiXD7ok0UIpk4BdQL0z/gEEpSOamEFV9xlM6dV&#13;&#10;U+768FgofwxdfUGHHbokTbDChEE48VUSyqPKBH8Cc/lYO02U5jgOWLn4DwDm1hUgynm79teCA2mU&#13;&#10;wB2vQALqACPFnfOtXqWXRlJFi45ah8tGWleEB9ZAOU972zc/5NGWHyA3RJYDf4AI3PzSwEbCgi88&#13;&#10;7xn+SpTTrKJT8TH0bHJ4k31lWvxXQAlQF+rOEPpW8FeWFf7AhRzFXQG+5F+HPbTyRXmUHb9F9MeY&#13;&#10;zNjvyvHA2vZ/0Hm/xz9AzQxhQFdw1tgRdgSDICEuzGKGjYXJAV0gRveFTYIpgFkwEyw/VFkyA9fl&#13;&#10;LzL9X2mWMiu0/5seBYM5MQ/MksJM+v4FwQlGAoZ/967dqY992NrOde3aNd2WezR98vEntgMfGMrN&#13;&#10;m7f4QC6UDVhRxArMvd1F8Jyf1Zajual0UCsNqFv95a/eSRcvXk5rx9bqhu7n05tvv5WeltCwfv0G&#13;&#10;qXbtMbNbzWorU2ZCYdZiCFgCCSsU/rQEOAG3jlbRZnnQXpulvn8KM2NLBCKTixLEdiNoFiwELaOK&#13;&#10;mNUHmH36Bsyytx4pHTgX0pVcOFN6/vh4Rpb0GflTvuIhXGB1hf2BpXAZVzZb9aJFzie8In6uoqUb&#13;&#10;kuQY37r9JW/e97F8V1NtnBeMAI3bqgf1tQMw6w+6R65YpTMJq3SYuNwnArygewtVEuAQyod7hlLP&#13;&#10;kLYxjQ2nMxIgTmjL35nTZ6UG+kq6IpW416d1iPrSOW1tOquV0E1psw5Zr183buFhWKt33D4NbhEH&#13;&#10;3KdUboxXqqCrFXWTt6tLvAJ/xrJpnR/icLwDkS4V3YpfZKVlaozVVtPH2bbpywSJQxjR1SYUVNgh&#13;&#10;t00U6eKdIW4Zglcy/ksjTFK5TSZ648ChHY8QHKLVTTgEIEhkUyLI0bBm6DlGxCzxI1UVbu9GjBwN&#13;&#10;XDpOecs/B7XlA5rlwj/DrQxGBh4oKMD0OxwNa4xleCyCP05+dFo6gyN6RG3EdTiPMI3ci9e3Lp8M&#13;&#10;XKXltl/x2/KBWkABm01x+t2AUPa/L/3PhBKflyb9RZGlIGrzgMqPljZzzz5Vkbnox7d8PpL82N9N&#13;&#10;n7UAIDf6/73knyGCliW6FLNvjC1o+OFW1l60yejNbDoztXxAOShMHBiCAG7GpTtmB9DtaEA3B+qV&#13;&#10;kzTT2yv73xf666hKKbDDs6P+jiFegK1G89r7jIAEa8IKC7OTXm3J7d+5Wwdn2a4lAeqf/+mf00dS&#13;&#10;0/qHd/+gA9LaQy/YvCx4c8MzM9oYGFrgyC3GGLY3HZb6W7Yn/fKdd6TN58u0Z8+u9MqrL6e/fvvt&#13;&#10;9Npf/chCmpkvAYM/2BQM22/mMy5K/g54HOD/l+BfEho0yZ+/j5Cn8mPsQUDAYAe/6O1H+IpVBdEy&#13;&#10;wqK2pGE4EM/qgvNRfP75sXIRTLBwoYxR4RlbnzJmHlP483nnZ8ZcoMAuSPjcjth2ewBHZukxhCF3&#13;&#10;eawRYK1mmHAJDahYxWjjpG6R7kvrhqVNafdY2rxpsw5Nn0unTp5KRyRMn9b7vASJ08dOpw2b1qVn&#13;&#10;9j0t4XtVWj26OvUOa5VAwoNyk1AoAVpjF3hhVaC7VxhWGeDO45PKAueBRFVV8VBqwHkj7uY4o9WO&#13;&#10;GxL+uTuFm6Odj6QjBAbKGhtdk0bXrHa/dl9z3mRHnhCYfgAEJzMEehenXDYERQRb4hGe2bsRI/s/&#13;&#10;tPHvPpQfgkNpYNXmWnKrIFA6zOK49i+Bil1ZK0vlVfvkaCWv8m7LzxC4F/jTZYBswDSsALSGdrGV&#13;&#10;d4mb+3cHvUdKPmAlV7JSGSXxYlzZvwQ2i639iq2871Q+YdQ9BoJwRU+VnbLb8gtQ4m2gNiBbWStL&#13;&#10;RQm1T6aOAsvyrnK+F/jfSn+UEyVEiaXc8i6hS9Gfk7b4vyf61/c69uUCUAEZhkjf76qvFLhbYMBb&#13;&#10;8fBjZt0m45/94GaozABkJqwgqWSymFbsXwKVW2WtLJVX7XM/6U9lVoPTvZUPPIqBihGYQiOSXDCV&#13;&#10;avvY2Fh67dXXvK2FQ7fvvfdu+uD9910QcOTQM5dKMQsLQ+LVC5hSMVMXL11O/+8//mP6vVYbOCi6&#13;&#10;S4dy33jjTatc/f6LP7DQQHwzr0pP+WaG5YPGGdfF8A+8tuOfUC3aZJWoEDd465YfI5aA10F/MPw3&#13;&#10;vWKeiVYvn3kA6QrjryJO/GQQFmAK0fdjejX8FVCIN2flyDzsXwKLuwrAUiVtxMp5O7g0JTsihetW&#13;&#10;+TTq+YDKb2YLPfL9h0c2PNgyJNpmhYG+Fr1GY4cicG5VoNR4U7aJATfqOyfmXRcnyrqGZFqBGBkc&#13;&#10;S+Pdg2nL0LhuQx/TKt64Luc7nS5J09j5mYk0efjLdOzKubRp86a0f+u+tGl8UxrrH03SeWXhTVXQ&#13;&#10;WWZBBjlGdbNACLKsD463qqQymSwB9xMSFv6v//pf058++sirHIPSiIZWNISJaQkVvZpY4S4PznPt&#13;&#10;27s3vfDCC2mnVFAPSp0vkwCc+aJPY3ebWYpR+6OkeEZFGpitrJUloqhutU+25yxyhq5/PCijBOIj&#13;&#10;e0nc9CbI/iWwuKsALFXSRqzwK3mVt2NHiruVL+wjtSlaThyZd+ZkP3ndUjCVkn9HIVXSYqmBEJ+r&#13;&#10;8C+hbfnfHv5GsQi5dGXj3YDtxFTBz3Lgzy21ILXkQFoGEG801KvgrYS3+H9y6R+yAP/Vci4eckMj&#13;&#10;0etrWwQVqqnpiJjt+POXjr985rPJ8FeHzR71+MsHvkAeKx/YgL/s8mC2rcYQccPYT+HNsGJf0f3f&#13;&#10;H72gP1pqpl0wMJiym4vgtuiCsBdfkvYlzVbOaOvDpzow/dXX34g56U7XtFebme7Z2Wn9dGOxZrq5&#13;&#10;WI47Ba5evpp+97vfpnPnzlvl6ksv/1DnGl5Pz+qOgXVrx82UNOm/CHQer1UJmDbMYwv/3Lp77v+C&#13;&#10;Syf9ddK/s81YzCC0l+lfuGoawmFISzyr2C1pc8QnCf586+kBBb4I0DbdCrF0XI8DUCeji7czA0S5&#13;&#10;+AOg8CSsPHRzlkA8CisT0Hd//2Aa6ZewPSCVz9ou2Tc8mOaOH5Gq6Avp8vkz6dzElXRDaxWrJWQM&#13;&#10;D46kIal7XWA7oWSXVdLXaoGeoopR9W6icam4bVGtlGBBK4oHDnyj80lfW2DcsnWzBX2izs9LIYJW&#13;&#10;9CZ06eXVLyek4eyw4h5IfyvFEWwftLY05xn8Dwst1iIlP8NGbXH7aX5dOo5siqUef2uoNqIBMQ2i&#13;&#10;Ff0pdUd+VXm53Jy760DYQypfgkOpdFRFOJZXqRa1zA2XVzQuxyNIpoAnXEs9mzEaoFM2pdEd+Tr7&#13;&#10;KCNya8s3IQkkHXDKoDaqIGVAZtOENx5N993gr9gaHNz5lQ78IN5TPlJ+8CKBm5JreVPS0qYZ427l&#13;&#10;qxxnH2VEfi3+74j/pYHe8H1w8A8sCT98NEwsFEt5hOAF7pof6hb/FWVnkLlvGUUR0tK/CCeAYBqC&#13;&#10;lh4q/asufVqZ2bppS7qp25y5YAyG/vMvPpdQ8DtvReqXsIAmKi7SY1ViVNsfYDxmpa3qgLZkbJH2&#13;&#10;mJeU9m//zb9Je/ftS+O6G4NZTLqMD9t6xI12tvh/xPD/sOnvOyq/fPOb9OcRyR9+EaoPiDNQeRox&#13;&#10;9031TBIgKOjFXQkw9h7OmJSA2ReR+6yOthotaJ8RdyVoXS+N9I1KmJ5Pk/PT6cyVi7o47pxXAtiS&#13;&#10;xA33aDCbQVXuKm94ii1SFmLyeOBC4mvjwrOA4/IVhpCCggGEe7Yj7dv7VPpP/+l/970q0+6rN9KN&#13;&#10;qUltXZvVbfGfS3vaJ+kPWkncoPNGa8dG0/btOzL/IxFIbSurHIxNMR4JDqWtGRpLv3JFHfj4fP/y&#13;&#10;WjWtamKi0cDirxgmpOyGUIKRLf4RavgUq9+QpEHtoCglEjdB2pZ/7/A3zETIBjPUXYDfsELoy4e/&#13;&#10;YsLnaUmSPYyMCRVeZHM5Lf4BSoxVGWUBl3hGoJ6E2ete4J/TKXGdW91Lwi/cj0L/K420aNlBf6oj&#13;&#10;gwPfGD4Wbf/Pvab0JmGSD5vAU5vs8mtl4P9JGf/ZrsAqwq49u9O69eNWrXrm7Pl06tTHVjM5JkFg&#13;&#10;TisON25Mmfm5cP68mBZtlxCGV+tG4h/+8KX09ts/TS+//LJXdYLHiV5BP8ZUM7st/oHGihj/Hjf6&#13;&#10;z6TXCX+kW4Yr+cbcUIxbUC8DPJNDjP9aqNNbDxkOqqOkdZbtQAvTqU9nFHrpD6t6fMnbzM3ZNDF7&#13;&#10;VRfFnUyoaD1zVrdMT1y3CuJ169entdJ6NaTL5Pr6BsWD9Klw8g2a8IUq7jQq39xrLj/PbBon1FcC&#13;&#10;CgoP2LLEWReE+R/84Afuf92oYVZjZrXiwH0pe/bs0fakofSLX/xCEwGHVKf92i61xasUFkAoXcWh&#13;&#10;pYlVFPxmpfigt1f5yJ8u3KTYingd8Hh+/yrBobN5AgTIASrFyNpwEcHgIjj8G6ElLL+rkJIECrRn&#13;&#10;8QD4TfaC7Nvy7wb/cjMioGS5qzKGO4gJ+FYhBdy3gT/pieKZYnU2Okj0DHDhf6KEKTiWK/KvSpFH&#13;&#10;Lugey2+yUi3+gXkTpgXOjw78XTuThnrvIvoL1EMHeQaKamey8BeoJM7U0/b/dvx7VPs/46DmS800&#13;&#10;DA0O+S6ANWtHtarQr61Lsz5QHZ8rmJQFCRDXNcsqzVVS14rmJfZNb92yRTdya2VCt3XD0PT3Mx2b&#13;&#10;+7IsLf239P+w6b+Jgfj+ij75Bpm4ZeWNgW51cRov19l07EfNPyiqz/vobEMPk/OKe33yRrogbUpn&#13;&#10;zp9NX549mo6fOpHOX7mcrutiPtQTb92yPe3QTP+41EZvXr0pjQyMuK8oqfufHpr9V04SBlBY4K18&#13;&#10;Kse9R/7V55KPj+IiUhDKqsKMBIRZKSsYWb9OQoyUQSgOmppmZgbSXp1vOHX6VHpHCgyOHT+ejp88&#13;&#10;ll6YekFbpQaVXLnnbVZuf+aduMyxyX9FC6mpTOZ7yjsgI3/AhyPnUXtga0KfLGhYldLpGi4i5Mwc&#13;&#10;VNllqcNynCpdSXIfytfpjyizSbT2ypVmtsUMpKKVcl03QwBbmGaYmxKZlOBIW1qQ3wZVTtiWX4CT&#13;&#10;4bxc+AM/mfwKB2m/BfwhXv/rBc6hL30J3UFtl7PUsokvCnVxWGy+XfkldVQ9Smrp71Huf6YYo60D&#13;&#10;/9BOY9wgQuA0YzgTUdv/1Ysy4Jr9qaX/GH9MNw06atJYE14VfWXyehDfH8Y/ZhlveBvFtMZBaaPS&#13;&#10;YXLONczo3gvqBoPBwUsukir1ox+gcWZWWl7IA01JXToxSgxMi3+AwH/AA5i09C94LPf7D8Bkmn3D&#13;&#10;AA0gRmAJLyDO7+b4y/SOabiKSySN72gdoy4i1JgcIpZCoHFm8zPeRN1aY4AZV5iiE4sD0ygUviHP&#13;&#10;K1cupZMXzqRTZ06nEzoQfUz2yzrPsEoHlDdKo9I2nSPauWNX2rJxqwTywbSmV9v9unSrNOWQpwtV&#13;&#10;xtoRQc1ia8St35/y3SnakxDk2a7EpW6xdZa80AKlHJVRj8pfp0sfd27f6VXFazqofVlnkzj/wK4L&#13;&#10;RXR53PNR9VnalrdGURUM9XO97JLNHrVPhzN7N+G/0uhfahzc0vyI5tdealomYCDRbJwTNKDVTAMI&#13;&#10;IR6TYlgWFaOEytdp6oTKsi0fqNUguTP8mdUqhs4VKWURzP8S+McgQj6Uj3YRUNOsSy410GVHs87G&#13;&#10;vDxa/AcuQGgNn4Dl40D/i+kvME6bTYJ6iWYyjTyO7c/DVUv/gkCN30D4XzL+NPN6VL4/zG7O68zC&#13;&#10;eR10PnXqpLYrXfWqApqQEByKatc53aS7ekTqJHXugfGP+EePHta2jNPpe899TwdCQ80tHcPjdd1Y&#13;&#10;BgZDsvZqjrk5vqktP3LfwtVM434oj3b8FYCCEBvwEbD0LXscxt8HMf5Ak4WWYMKBU+xAkIhgXhCq&#13;&#10;0vqbth/p0IJ2NSMwANKbaRqGXD9ymJf2I6b95+am07Ubl9KfD3+dvjn4jRQF6BI4Cd8IFeOrx9JG&#13;&#10;3WS/c/fe9NS+vWnt6jVpoFsXwGkPktYpcj0knMDkS/gQ7+4tSMoY4jZuqZKFBXtihykKDU9sLULL&#13;&#10;Ehc1jkmt8mqVh8pq91fFQ2hAi1wP2uT6e6VBTTdYa1UQ/geBw3SCXS3uspu2xSYdYEFRRX6gOmFU&#13;&#10;V8V63MY/AUOtqlsZu8QqptDYyADArp/hkIHRCMFaAafKMOIRFkXoiQVvHiY8AiMUX0yREhuR5Usc&#13;&#10;/Zxl5OtscohebflI3+bMClCi08ZHCQgJfoDRgNOjwL28iSJTw98HHDxQOCHaCpSMgQNR39nIRpaY&#13;&#10;Fv/AAqhUEKns4aMnFgNOjwL38lYQpoZ/FVm+2PVz9lGGs8khej18+EN/TDFhqK6GWAbd/C/akR2S&#13;&#10;chQ9SrvLmyQyK7b9biqNc+NpSWUPH0do27/C8T8v1ZLsz2YlYUpalc5fvOCL4NC0MqozDHOsKGg7&#13;&#10;BHcE3LzZn4ZHhj0jOaVDmFdvTEhv/el0TrdFz0nw6OnTjbiml0Izt6d/a1tRmTfZFtGOvzGMVD1M&#13;&#10;cHP3qvtc2/9qWNyf8YfvP9wx+fL9562fOHiY+znuV4A513i+Sv0DVh86nZqbTBe1mnBtYkLnF06n&#13;&#10;k9KadETC8yXdEs3t6xxA3qYtSRt0nmHdhvVp/fjGNDogYburX1uTymgaZcb2KDHuOrPAZwNfdx9q&#13;&#10;UuE/e1JXJ9ND/UafI/fZG9cnvVWJrYVoRoPp79EWql4pPcB+QtuTPv/0M60WzqQd2la4actGCf69&#13;&#10;ylQdXAID26J0D7yzxkYaXy4ozWlP6vffgkNIEkAcMMiFFQP18YtHfuIO46DsG0kiJ0OYKBGhIw+8&#13;&#10;m9lHNCK25QOoe4W/upRSBfkiNhi2SPsBTsB7D/AnWXQWJxIhoJ4Oe0Gl88uP8Itn4LTFv6ERwMhw&#13;&#10;vxf43zv+SyEPC/53or8Y2B/v9j9s+LflP9jxB2aJw5Xc1cDBSGYs+T6y/YhtR/O6x6E5/jJcTt3Q&#13;&#10;3KsYFLTCcDgT7S4IHRaQGaM9phbM8aYN9OC6/8P3UBB9qMSMluIOE+54Pqz+X+rWlg9OHqPvnxAK&#13;&#10;NRb6g8ogW/oD9uA1JDCLsWbVYZWY61n53+A2aKlWPXzysLYlnUqnz53VuYZL7gur14+lTbodeufO&#13;&#10;nWnP5m1acVjrS9dGe7XKwEFm8x56UvZNmHqVpwqE5rHcS+RH+Tz81pM39XLNcHDXA770Pb243JH+&#13;&#10;d+nSpXw4Wnqd1I9ZMjh3/kL6+KOPdbnjR7pHpVtaz/an3Tv36DzSQJTPMgdAUHpfbEfH1HhQaY9y&#13;&#10;6ZSPibpkR6lgfiuPbCJuM5gwfOv+76h4O1mkjadDquCSy3ddfo+r21E5+eSBrYDDlYt25ebVlQ9v&#13;&#10;UKZMcpxobB0H/9hfVgBQIgayo7hGWFt+Bh5wwtSwLZCzN3AVIbN0CPRqgU8BAU5HWz78YwCIwYKS&#13;&#10;+PESQascL8/JuShruVv8P5H0D/3571b6q7qw6QcSyjRi+oGuoKK2/xsq7lDRq+hL7fhbRpg8/kAr&#13;&#10;mWQK5UBWmHA/yPEn8vb4p1nPPqlZRcNSHzOSKpyVBnnLrni5ctMzOucghooL5rhAbmxkNPVrtpML&#13;&#10;3cJoKjSPorfHP5nx45XhUYMh/AnSrx1/HyT+AXUN+IxiPG0eS/jTXpoMTUNh/MteBFm2A8X2JAnQ&#13;&#10;4j1mdbiZGfhrk1Pp3KUL6fjpE+nrwwfSSW3pm5ibSmm4N63duD7t3bIz7dy0PW3TDdJbRtamQWb9&#13;&#10;tXYx5FL0BVW38Goc/EY1+Sl/Me8U77sU1IUqPkcYkLd+fH/yBCpV56cABA4EhN6unnTx8sX0h/fe&#13;&#10;Uz+UkKJ+yeVu9MYDBw+njz76k9TBXkzPPfdc+sELz6cdO3fockYOUEe7+baX/k/Pjb7NaoOh4yd2&#13;&#10;V0YvrB2Guj9m37+euukZIR1f/IAAyCnei2ES7uy7ODBDj3HPgMVNZkDWcZugl1ezIKJlDDS9FxcR&#13;&#10;7uy7ONB5gDRyyoGPUfm0KPBStS63uPO13PaDm8CIIR4Q44yDnFziglkM4nBn38WBuRrLLb/FPwBu&#13;&#10;AjHsxsZtQBzetwl8wPCn1CXpTxU2tbjij2//A7wPE/5t+Q8e/kyWhPpGVh10U7QYjrXj4xYIuOyN&#13;&#10;fdRopmclAqJHUwtpOPuAgLFxw4a0buMG7bEeM7NCnLlZNjygzlHMiXtKfrq/5L6sEGysTphny94l&#13;&#10;FNxjwn2bwIjy2H7/2vbfX/xDitBuMeYFcHqGnUDZ9ZqVG2GB8wEw5dMSnq9c1SVqZ45bKxECw5nL&#13;&#10;5xNb9UbHx9KGfdvT7t27074tu9KmwXWpPw2mYQQAZccGKMqZ1yHkbt9MrSIgeAwvRfKL+Po5hITY&#13;&#10;cjiR7KVHtskiUUKCOsI6MsiBrw+k//O//BdrNpuRQoM5rQbSVs4r9emSxxekqvU//x//Oe3Zs9uq&#13;&#10;WaPPSRhRn/e2JBh/CpGAhPDg1Qe9XW5+lpe8O8zjyP9oq1JueoWEjjbbUamGAleKHilujbeUT51t&#13;&#10;c3axGbMtH2gE09yES22/HfyBbek/dL8KMQ0E3Qv843bEUi74UsemB+nnGzWxNoopMe/0vpfyq/ov&#13;&#10;yvB27V8UbUlnW34hi/vf/4CticQvEQZTONjz23Y9ghzvf/nkfzfT4r+F//2ivx6pceTOBvZBb9u2&#13;&#10;XQeeddOtdNBzBgEoc1t0X3efz0GglYXfOgkO33/++2m/bqN1LLqJti5x222YqN3i8d9MivIktAgX&#13;&#10;HuvlESly8ru8Wvov8GrHH7PotxBPeHA8AK1IUJyu3vHZNX/zddgfbWHzItDZVTOaQNThYkW4Jpqf&#13;&#10;W3U9nZ+8nI6dP5kOHzyUTh45lq7rPgbOKazTQeTRbTvT9p17dPh5vw4mD6fx/tVpeJW29omT75sU&#13;&#10;4YqZMJ2rK3RJGEmaxua8BAQ+qzerGrl2ttFHWLTDj9UJzl8gHGCi5rb6waoAwgj8yqxUJi/opug+&#13;&#10;rfpNT02n4eFhlTuUzp49KwG/V7e5/zj9/d//Q9q9d7c1OpFnEV7QKrWgfjwpBQgfvP+B1MauSbu0&#13;&#10;1Wp8fF3UvS5ySdvj2v9iqxJNDgzVjbfIlQNiFHOcEq0GSJ2kshGYTUlK4pI2uA25FK9iROvASNmW&#13;&#10;n3EiwBQgYs1wrUBc+QHMHIhInO0l6XLhX+Wf4R8CScZdVVZkX+LmUutXqYd87rX8KpMW/xnZAD1D&#13;&#10;+hGDP7iqaUBIh+7wy/TH4eg6vGmHQBSiV9v/MwxrQBmGCOsBPAU8ovhfXOWouJ6gN5tSdRpTx195&#13;&#10;+EcPPPukh3Uz9LPPPJOuTlzVYcrJ9Purv0+Tmln1KoO0tGDvk2aW1WNrrGLyxRdeSE8//XTaIAEC&#13;&#10;nAYzo/3Smqlt6b/t/4/W+Md5AnVcMfEwzAgMrIxxRgfh1X1Z3Pvk/FQ6feOyzjKcSYfP6t6DcycT&#13;&#10;lx7evD7rLXkbxsbT7vU7pFp1c9qwaWtau2az7k7oScM6t9CnBqORqaucQ2BUkJ2VB0xZ8UDMAzZs&#13;&#10;QipjSBG1I6Y5kxhTHCHOIiGsoy3J25TUx3olGHDeaNu2bek//Mf/aI1KHJK+du16+uOHH6bPvvhC&#13;&#10;hcbKQpx7UIuVR9lqOC8YcCv8qZMn0+/f/b3PZ4ytXp3WrF2rOlO3elRzA3g8huOf26amltZWW5Uc&#13;&#10;kMfziBRRml4BEfnLM+OqzsmJ8iNPn5S05V1FKb3FFWmENqyFWppebfkZGnpV8K+AKkvGKpeTYC+w&#13;&#10;K+8q6u3gL4aPIOK7MwmPJW28s0uvqvxcZpW303bErvKo4tyu/Jy94+UO2fSqWtSW/0jAH94W/FRm&#13;&#10;Ef0tiH4W651w3Bb/0VcFr2o2GcA0ib2l/yAVPeshJgNIr+96/OGWWfZ2D2iP9M6duywjw04hKBw8&#13;&#10;eNAHL1HzCOOyY8e2tE+HLJ959tn02muvpe07tusyuEHLguSD0AAzhmnx3yD6hjUQ3NklKtdDwL+R&#13;&#10;VTroY1g+/Qm2ARTYyGNBqw2rVmne/6a24bEVT36TusDw3NVz6cCFo9r+83U6fPp4mpi6lgb6B9NW&#13;&#10;CQqbN25KW3UAetf4trRu7Xga6h9VvmgSiz8Ycl8fLQnFt6Wr0CgzekIpn3sTMDypF5HQIMkFcJ5T&#13;&#10;UV0cI79ZISBv+l+3+laX+liXuNsSZ7tWCf/hH/6D+zD979yFc2lkZCSdkXpYtit99NFHWknYJYFg&#13;&#10;jc9FWCFC7D5Mk7qb5YQEh88//0z5rbJaZVeC3F0ANW2YJ4D/1YpDBi7IAQjlneHQCZdwxXffmGxA&#13;&#10;q7aWPEvajsGRaBmwWEvcqty2/A5iLDAEViWggj/LdnSkCKyeC3kZvKRdNvwR6fOssQnBKA76qEUI&#13;&#10;hShj56lOu5QpOC2hyy6fBC3+C5oN2gLDgHO4Hhn4Q39sIF1kFqKCfGdsWvwvJuraXfpKRfd1UIZd&#13;&#10;E7iPGP4LgptVlL20qVDGSsf/Tc3A9vf3u5XewqB275QwsGnTxvTmT95M//OdX6T//vOfpw81g7l/&#13;&#10;//70s3/1ryUwvOobacfFPBW1j0CGWU12V5APs5UFVi3+BV4IpqX/hzL+s1NoPsNfO+58nqBLh5dZ&#13;&#10;fYCHnxf3PiPm4PCpY+mzI9+kL05848vcJqVieGDNSNq5a096fv9zafO6zWl8aE0a030MPVLROqDj&#13;&#10;z0MSGtyoaqZJTAaqTMUHLijzskV6jnIy/kM4CFAMZJ7kZhVBwgTaUnvIt+5LKCPgbFFSufArCBET&#13;&#10;164Fr6J4V6UOljshhkeGtAqyRn30r9L773+Y/vjHD9Kvf/Xr9NLLL/lc0tiaMefLA3mpX2eRMJcv&#13;&#10;S8Xs9Wuqo26RV1lROwd1PEqfBpyYlT7+RSuiJTz5vGe5Tq6qlWAOw7thb1gjaoDDUf2oI5Ss6rDa&#13;&#10;J2LJbQsgzqZYLFTgR4Q6z6Y1orblRz/kA1TgFe/FkKmRWyCqBEvBX37VvRCKEMKCnuw9aaCihT9w&#13;&#10;XgzlGkABH+IUU/tErNvAn+grif7VGLfHzetsv+9wKF51L89k9Ji0v6DX79LYxphWhT+m+K/ah+Ux&#13;&#10;br+Ypm7dPgvTL54hTWvWlQOTHKocX78ubd68SbOXw2ZaNkgv/TNP70/79u5LCA3sl+Z2abQvIShw&#13;&#10;8ZX3UMOpCWYVZRTLSur/Twr+oe2avDPOHr/xf140ySoxfDo8hbcoie45tFBuRYd55jLDU7r9eWZ6&#13;&#10;JvUPDmi//3har34wvmZdGhscS0PdQxIXenXPg9QVJ61a8AezAhthulfmhmdN/+WyNr5/BAUfonA7&#13;&#10;4m2IM1EF56rfnLZTTenMwqyEl3mdYWB7EipVzdTmshAkurV1CYMK5YGhQfdj6kS93377rfTU/qfS&#13;&#10;pcuX0ru/fzcdOXIoTej+Ce5cuXHjuvstCGfLE8oQeFsRgjzdBOfMo7jqNlVBZJBNxKL+eDTiligr&#13;&#10;pP/nrWWl0TSmakGHHVzZlLdDSzreJaC8BRaIxSaIAatD5R35yeUoJV4VI8cseQlJtZVINjXqSH9r&#13;&#10;hCeifJptOGNRd1CPL5D4Nu0PHeORl+RKwxngt/APUFTANbQL3T7B9EcHtgQrmjHtBf2hfu7b0F9n&#13;&#10;Py6U3NJf2/8eYv8D+OJGPLZqSITC/cmXFMH2JZgqtl1w0BJNStxSyyVwjo+woOQFfzA3CB/VOOsh&#13;&#10;pIwjtLGm+aa9pK+C2/HHWAiqeJLHXyDwl7efHPjNaCxn1t/0rYPQCBHcpXBTdMv2nyFtuRvRzeiD&#13;&#10;QyO6kXnI2+5mJqfT5YtXdEv6uXTpyqV0ffpamlmlcwKZ/0MUYcXipvywc8bB3wezF5TESQa6WDDS&#13;&#10;bE3igHa3ynUUCQvULQy2LFzYV26VQ/8jhD6Hm/wR0Fkp7FYH5LQGYf0S9n2+SGF9/QPpuWef0+8Z&#13;&#10;H4p+//330xd//nO6cOGi86O9bH+iGd26LM55aZWD7xpbmepaueRcv9J/qQb+mKgvNofKO/ozdY1w&#13;&#10;nmFKet61/VHr/1z2B0irKrohrm8TGHUTSvOajSzpgVPGm99GIhHVavwrI3vllKWkd3hVbGWxdxW/&#13;&#10;ygRL+Jb0T1r5gTU6dYaDQAYMLNQDnQL0e4G/Rgo6RJPUl4Z9C/+W/mLoNP2JSGCIGKChPyZOvIcV&#13;&#10;MrkX+lO66NaVhRzq8cKu8niy+3+BypM6/n1n7S8MgMZTxlRmHmEKEBhmpLFlSmcbOPQMvXOYkplb&#13;&#10;OgHMRY8YjVViwGBkGJy9x1vkW9Q5QtgFf6bqiuwri72XHoNb+gc4BX6giU9eeX+r718F9sryRMCf&#13;&#10;RjKZz7kGtg9JX5HHXAQHIAwTPdg3nLZs3ZGui5Zn+3VOQJe7nb58IV2+dCXduD6VJi9fTxe2nUvb&#13;&#10;N+9IuzZsSSN9q9O8JvtZxTA0u/g60G84+6br4nR2YpUYePDXLWkBIQFBnIKhbMQGf0eUGOGF74ge&#13;&#10;8a948D+9UkRAQuxsQ+IgNC6EBVYIWXHgToiFOdQmR3rKZA2CvrhBqpKffua59M03B9O7776bPvno&#13;&#10;k7R185a0detmCQp93u4EQbHK0CPhAdpiC5TryR4rqqWHc1bYk0J/XsOh0cWAm2AHal/Bo/YrvbIk&#13;&#10;cFg4ABqmvMOVoSmH89EjyohQnnVJJSxKLDHClf3a8msAG3Ai2wyactcCM1y1UWBGiKPpcVv4K567&#13;&#10;uGGsTpHzZc86Q4kx1cK/gmeBcQF3ofvyjvB7gL8SrKj+R8NFD036g1KgP0gnAngHhExOetyW/shO&#13;&#10;Udvxx5ACgjbhyn5t/6voqcAnqKv2vp/9j/GQGdjuTOQWFrT1iLsd2BYxpK0Pa6VBaVDvm/kiLPyG&#13;&#10;UPmojkDdPKbyVsVYcWCPNNssvB9b/qX+tKel/7b/P7TxT/TJKMNdJKwwgAlesPT+/itw9dBo2r/7&#13;&#10;6bR604Z05MShNHj8sG6HPqO9/9fTqRPH05nTp9KR0UPpzHbd27DvqbRvw440OrRe6ZVYwgenDxZY&#13;&#10;ThAjL87dfQIBD6EbDgPRImqhLVKy8Q0JzUpK421Keqs+9lUw9zQgxLPV6aa2IvX4bhSpYBVzf11b&#13;&#10;jRBurt24ZmZ/cmY69dyY9HYl7qBg+xR3qTz/ve+lyRs30sFDh6Rl6XMdkB5L23SYesf2HRYWujnj&#13;&#10;QFnUUf2WSQLOU9izesqVO3J5K0hG9c0e1Jxh5HH4/sXmLzcwGhlDnSDgVi7yk5PBL8PH0hcwKQCp&#13;&#10;Aqr8sBA7MnM6PfzuiFMcRXZTjLb8DKgGTIBkA/7qdzaAil4HQWLsDqueeC4P/uhFJj4lxrSxXDmz&#13;&#10;gvVm+YWHce5RRFVqbVl++dSzpT/gpV8FzwZMFPIowb+mP+iFugXWM8nkNuAZjXGwHjlaRO54Ntq6&#13;&#10;Atrf0r9wKWQaVRW+OhAqB9heufin9sxellag7YWDkV1q+NwcKw7TYppupLkZ7eXWrOQ1HcaM1QeN&#13;&#10;o5pZnRMzMzc3Y8YIjUxI1d2aaYXxudW09N+O/1CaflV/atCEQh7U+M9Xv4dZfOhTjLkWB2RXJVgt&#13;&#10;c2VkVbWsVlXM+paeDal/my5DHB1P5yYupysXL6UzJ05IcDibLpw6lxauTqeZyZk0uWsyXdoyIQF7&#13;&#10;OI31D6WBrn5pRupSPrE9aZU+It0LEhLgazSgooUPg6ASgrdKV3/Dd17R5tGUpHhcxsj4i6GPITT4&#13;&#10;TAaVlEGYQEhfu3ad7pA4ZW1ogzqPgSpW1LUiHE3prBJbl7jdfafuZti3Z3f65sDBdOLEyfTVl39O&#13;&#10;IxL+R1eP6O6HqXRD6lu56A74swUKOqV8ijOq/HDRix7UJwJdMz38XhQrnA1cV/k1/MgJOOW0D7P8&#13;&#10;RYID5JMbpto1mpur2my0GqRGNONXkW6xlHhV7EhXO3OKEk/OtvxlwF84EgxNSMwMAM8lTYFrDXDb&#13;&#10;aqdTQaLOIlMmjKDJFjwrAO8cJFuL/5b+Q75k/kffmqA/E9BiIlwe/UFdJDeNmfaw1xRHrrWrpb+W&#13;&#10;/jrpZTHV1e4Sr6KuoLPamaOWeEFoESwKhBZxKBW8lD1wyo1zgcOZ7NvG4XjyE0OEAIFhy0V4K76E&#13;&#10;CdJ7Gx+eNUHbUXlRpn06IjSit/Tf0n8nvYpcbmNKvIq6grZqp9NBzT5gLCqD5pn9xw31irrlC/3r&#13;&#10;NmbFhnVeL6FhWOcdNq2bShPrJ9IxqV7t073QZ06dSJPXbqQTuhBuQisRxy+fTes3bEw7xzemDSNS&#13;&#10;0do3qHwloFh2Ln1COeaZJ1O8p+Zzc3Q4O8RsVRiBQd70L/oiduq3gApW1RWDWmTCR3XW6NVXX07r&#13;&#10;142nHbt2pUEJ7qww0E4OSqPaFRri4sb169enN9/6adqyTaqTES7YlqS86K7EndQhbLYnscKBogTs&#13;&#10;9GHiRH0p+XZmefAnp2Z+YX80+38lOJQKN6sZdsAsANdNyiMaoRFyK7hKbnVI5BVpAJDzgzqzKSlq&#13;&#10;nzKmtuXfCf6iYxlBTQAM2PEEmp2mM2xp+Fd4UXLjIz/qrUrRMSMwyiGnW40Tdngvp3ziNHMLe4v/&#13;&#10;O+H/4cJfg6+QRP0Y2Y0v92nhPxwVDdhpz6CNtv8Do4AKQCo9pvYpfaGl/4dJ/zAIc9qrxM4EbsgY&#13;&#10;R2YAAEAASURBVM2FhOdxy4PzCz09mkXVIVEzLZIcRjV7ifpVZjTntB0DJqSrL8ZNZkHnpP3FKllh&#13;&#10;clr8V+NDS//R3x9e/w8M6PYD/Wk8Ev2yLY8Bvp7lVu1Et5yDmL85a5oflNrV/oGhNKJboYc0ez88&#13;&#10;LFWnoyPp9IlTaeLqtXTg4IG0cPxQ2r59Z5rdtS/Nbp1Om9Zv0A3rUm/c1ecVBn8/MiXwXTB3QlGq&#13;&#10;EucjwtSbmBgsrYZewjrrI6vEyGshwkIAcdGG1K2tSBskrPzd3/07CxIoLkALGqMpQoUalwZVV8zc&#13;&#10;9HxaLSGDex7QzjSlu1mmdOHjWl3yRj+/OnFNsbQNSisVnG+i/3KeootVkyysOKPqEbCsnLIEXnlG&#13;&#10;2Er//klwKA3JzazaXCyFNYmmO1a2BopzOqOkEbckd7AcSJP655BLjJclv4hYXLk6SlUyaORZisqR&#13;&#10;2/JFfoDJsKJLFAOgZW8CdRnwdw6K57clfjIo82VVZlW+LfwLbQJ3oFbc3w7+5FLjrSCwkacj6JFR&#13;&#10;UZcXCWv3d1d+EKDqKnqBxMLI4imi0ga9l0F/TluSVIB4tNtfNfkJxf/j3n4Yg17tyYbp9ywnM44S&#13;&#10;GDAcgjYDINx764T8ULuKwABjw+FKG5gwxlUBC934zHLWJgi+8mnpP49vBRBt/w/aqCjkgYz/bBHS&#13;&#10;pH18f0TPWKH9olYbmu2Xm69cl7YbSSmpY6FwVettcqc0oNWE8V2602HNxnRm/cl0QherHb5wKp2d&#13;&#10;upguXLmQPvlGF6npluktmzanvZu2pI26KG7N4LDUt2oVQCrfuWuObUur2I7EXQwcPpaZ98fEm5ek&#13;&#10;3DU+JX0SaCQuOJy+R8ULxaxePep24I+Ws0EJ7+p5VoWsrmjGv5tzFqSSh+9kUHmzszNSMSuBSIIB&#13;&#10;5xzYkgSw2arIlibcnE1C+GcblaEUDJh5Wj55rMQYQcqeGjFm3NT5i2610Wk0CDwO/K8gT0MxGezZ&#13;&#10;WZAQzS+dN2KWp4XBklz5FKvTFodzDmCFf+Rc518iZp/srMMBf513KZv3k16+l80NEIAGg4+JDlQh&#13;&#10;wz7Lhb8iZ4GBD2VAXcQvSmcAKZiiFMyTDv8nvf3Qn+UDU4boj05r+pOlQSymJLndpzPQbCd6FTH7&#13;&#10;5HR1eNv/S080uBqPJ53+vrP2a/yrJ2hEsXazbUM0bXrlAeMl5kZMAqsNMAlmPBTHDIWioJ5SPInj&#13;&#10;1vSdCT56R9Ud6vCW/lv6v/XbayqqicQ01UFJxaGQ5Yy/IQCTjTIVUfP9hw2GellxwI+7FUpNxG7L&#13;&#10;T7wBsUiikP5uaRsb1GYlze6v1nmGMTHwqyfWpSPXzqaLFy6k65evajb/Wrpy9VK6eu582qyVhy1a&#13;&#10;Fdi+dkMa1S3OvTo8fbOLTVFxroI68YeGJzqGq0S7VB59ML43ctuUmqk+6mSl+V4dEMPPuQjaZFmA&#13;&#10;vKoYtEt56Uf+vX1x7wPCBKsKiC1oSmPLEkIAKxJlCyLlsw5COkBEHl5plHDBIWr6P6sUN7UiQji5&#13;&#10;xf0UlE+LMKWm2Sc763AgULfNSfLjOxv/lijfIls0nMbUVbSk6UZ0NswNKq1ykBx2y5H9Swp7mOCi&#13;&#10;peHffIZ/Wz4Ede/wj48W8A/2DThiajIjjI5R/CO0foZ/DX998PiDIqXBoBC584ghIlBMOeTpfCkD&#13;&#10;uxzZPxcnT8LupfyW/oA/ZiX0P9MfxHML/YUIG/gP0nCbomWNp6154L13+m/pD/gBf73a/pfhIFAE&#13;&#10;WWXY3J/xJ3ZZx55mxjQYLMAe8F88/tb077FVDISZFmLn8bCuI36gr6X/lv94mN8/aJStP0Hbnd9/&#13;&#10;5tFF41oBMM2LYH1wWvTMXQv0h3l/B+TWdr5hqW0dHu/3nQ+rp8bT2qkN6ezZM9a6dJa7Hi5d1GHq&#13;&#10;i+mkVh+2XtqcJnbsSZs3bk5rdF5iuHfQaxk9Kote5KFNb3QuoenJfcX9RZ7uRHI4EvUIP3vLag/3&#13;&#10;t/CJXhn2Oo5i0QaVwEmOuDAuhIYFCQmMqzGJGrzR5ORUunTxcrpw8YLPOjBRMK8VRooeGR7Rti2t&#13;&#10;bsiByla2LGLiwrhc3ah0fjo42rTC+r9bxjcHU5iWcNXPJpBt96Cp2AVhJYLfje4PQrJfAVsgN2M4&#13;&#10;F9GWH4D4NvD3bIBmtwxnv4A/8JW5R/gzPJDSHzfnEjWKT1pVhCwZxy3+BYtC4wJcpvVq+L9H+H8b&#13;&#10;/D/s8m9HfwEKPT1aN/q7rQ03YHNkwJct8muapq/tLf2pdwpabf/7zvpfFg1EzhoNta0CBsYzrYy9&#13;&#10;S4y/plP3f0W0YC3GRAgLnLX0nwdLd/O2/8do93DHP2gz8w5i2qFfxhjzEJU9sEa8nnlW1DhbwEFh&#13;&#10;bVdC45BUMfVomxHHp3XDQuobGEsjujBuy01tHdq8Jx3ZeTr9+eDX6dPPP03fnD2Szs5dTGfTlXSy&#13;&#10;60pae2Nt2r99X9q1cYeOV/enNcqlT9uHEEwGVb55EE37Uy41c02wLuf7e9f+p/yUV/cCgonOIUlb&#13;&#10;mpYXvBWxt7fbB6r7dJHcKq1CXJLA89XXX0qMWUhDA4NWijCt8xC0/5mnn5EK121pSAJQrw5ckykr&#13;&#10;j1V9ZYuqr/z+HyIRDcrIqJqk9lZ2WwBAbeyqYBIxeRpYJVqMkvYreQUv1ZlXRK/zKHmXNFGRzjQl&#13;&#10;ThMRT1z5Ysr0DROi4oNE+0MuDojmr5QcIRAAszvBHyYwpGsNIMqbYcRyv/KvuLuSNW9nyDsw9cTB&#13;&#10;/0lvP0IBimOgj/jP9CfKEWxixUrhy6S/ZjxoK6iK/MkCYNfGLh4Oi5g8yaOK2Y4/hkcTrnfq/814&#13;&#10;Lfw76Q+qspBsGsvkCKEtOf4G/XOvTgydzNeKOhW3hX9HD83Q5FX34dK3w6cEVb3aaUqctv8LHPfj&#13;&#10;+ytCNX3rbSY9M7zljAPjL7QLvOER+IkrVtHyVBhbcmZ0AmFWDHfXTakf5sCE7AjLaCGa0R0nqDfd&#13;&#10;99T+tHb9urTx9KF0+PhhMeKX0tHDR9KVS5fT/I25NHnlWlo3Np7SqFYg+sd0/mFQZVBWlJOrIDft&#13;&#10;jvrcrf2s5tH/QugnGQmLKduUtCWKLU2K6y2HaGnStw0taLMSDCZ1/8Pk5I108vjxdPLkifTue++p&#13;&#10;faGdiZuwUY7w5k9/mn784x/rJupnteWpV2ejurWtiXNPM6mXG6xZMVHRneWXegS1x1N+ilfZbWnW&#13;&#10;OZruZjgsYvLsyP0Bfv9iq1IpTiWDn2JqhN2hEY4frWymjVbXmUUbIEr8oqGdr1vzaMvPCAnQGHJN&#13;&#10;uNKfwhOGH0m/kGRJAKzDLAv+6gjgkGx5AP+bTKtlv3ryuM63lO/4De9mPcluWeVTVCOPFv8ZIBn+&#13;&#10;Bo28OoFk6Aa+GrD7LuDfpD9GxJr+RCkwSfahfi3+W/oPIlip47+GxmBgPODRITU2mrDjUY+/7qBB&#13;&#10;/5qhxEI/gcFit/ZKbX9ulceZR2X8AfLt9ycDARr7S8Z/JV5lIieTzEdAuJCwXhX+cULL3J2gQY0Z&#13;&#10;dY/8Yop7lQc0rmDJDNiUXFt5urTlZ0DCw+reAW8FGhrsTfMjujxx9VA6deF0OnP+rDQhTaZDRw6l&#13;&#10;iUuXpIFpRxrQldMDa3pS/1Cv8tEKBu1TntwCbZyTeUzqyyI/wql6Ma5w8VAN7b6V/2Ryy0cZ+Fb5&#13;&#10;gxb1JhuflFD7uMyRC+Fe//HrOqtx0W3m/AJnHhA0MHOz82mzDn2v1lmNbglRC1q1WNCZDSrmQ+bU&#13;&#10;WweyH5f+H1uVaLlHtwJoPGRMCIGn8MCvslWWGke2hf+ieBDTLfu242saWbblG94VULHcBf65e4s0&#13;&#10;BXfB0iRf4F7eOcPlwV/ZKD5YtE2OCrfhGREcXj+qOBE7Ar5V+YsS3aX9pQZt+UKLQWdIfGfwh/6g&#13;&#10;OpNGoT+7GCypRl2f5dFfi/9C03639N+goAyZRSSC73fW/ymbH8SsUpemfwXJ1PSPg9iqZWF6nAn+&#13;&#10;0T/Irf3+ChYBNKARpqX/oO0CD94mlqYHtFVAF/Tk0EXx7j7+ihPn1jcbpAX9TLclb3mRvY0CtK3H&#13;&#10;wjDMvPx8L4ME5VXauuTzDlKR5B1C4sq5WA71qOhemhfNL/T0SdXpeOr5/9l77zc7j+tMsDoiESAB&#13;&#10;EsykSMpKlG3ZkscSJdmybNka65mfZneesedv3J2xh94Z7+NZUbaCJYuUrLFlBVKBOQAgCYAk0Oi0&#13;&#10;bzinqu7tbsRuoLtR1X2/SqfSe0JVffEwXm9656GydmCmvPLii+Xtt06XD86dK/PYWDxy5L5y6chx&#13;&#10;qAz6xAbw07oe9fHKCPYp1TG76VsM/CrHrw0/x8nOYpPAV9DyJQZc7PMha9Z97M5j5WMf+5heNbu8&#13;&#10;dAmN8ZYmvoqcb1jD7gWNf4DvVdyDKyl34RWu/FbE0sUL2Fj4mQlefdAGQx1lt7OPTlBsj61/261K&#13;&#10;Rp6jMqNybBHvs0WjQzdwxbmQqLA0skyLOiUEEKBc+LpoZiLWVWJQxZuJ+hy5vdvPjULiyJ2/lEsA&#13;&#10;TsIlHBNiwKazBSnAJCWDUZhcUSW6gTdqtk5NVqjY7Y1/CmrCSsnvRHcCL9Ek4Vb4Z4muEhVBfDfq&#13;&#10;X8ofrzTQSf4izCFEkCEH99n4b3f+307jjxOvkuUct+U/re9G+ZfOUhFCf7XfoA4gvqn9jdp7I7Kb&#13;&#10;9T9xSLUmAhxui+eAhv4LkwRm1/I/OigmmpNKQVDLg2AnX3M6g3v/vWXAertupLH+wJ/eLoTz9Xqr&#13;&#10;0CI3DiiIBfkqNgHzOFN/cB23H81cLKdPnykvvvSr8sobr5RlXJVYPIAvO+P7DgfxgTg+ZLywwO88&#13;&#10;4Lw/1h+ULK5tdMUh1ibbIX+x7NHzC2gCPpbEbAgKr40PEzG+A/h+w2OPPeYmhQN6xIfJeXsT8rWR&#13;&#10;wFWVFWwWLmLTwOceZrGpmMffGq7OzPlDE0ZQVe7t9W/bOHBIxqgtUgggkQ158qi7IwUm8kAp5jYz&#13;&#10;6vqUr0we2IQpeHQZJfuABFWZ7Y32r4w/QSRu8vziMmFORJlILOXzwOCV8AddlJmh5uijRzYRyRZV&#13;&#10;pMqQEoluKmsPCideY/uoMhsa/DcYiUcFPvHdBfhDoshm/6bkD+IDuz/4Lz3g4Wr0b8j/btR/miIJ&#13;&#10;eeiiFzJNMZUNe8kUzmFyWvAwgTEceFUOmcwe89+Y/ykWKSqUEIrIrVv/cPHr9jkBq2+Q5zXN/+6n&#13;&#10;+hpn+hVGZ0nHcpR8vYaYPuR8hTcqIWN5Ha8vXbuE23ewqJ5ZKqfOnytvvvlm+dmZl8qrb71a3n77&#13;&#10;dFm68D5oS3nkngfKhx9+XN95ePTEyXLX4kF8iRot9bv2+DSK05Cnjqg4gle//mB77CdPeuXtRmJB&#13;&#10;1ocrKWw2x8Vn+bgR4hfiuRHI17eyZW4edAkE9fG5hhltehb0bIeemcCGwtVyrtwf+u+NA7nPkeEX&#13;&#10;uBHXDtAkQGIXrMRRvJVGAl1WJt+RLphXaludyDRVJLUZpFU22m8gJViBW05G4tEN4E+I+aMBkWmA&#13;&#10;QtTZcOC/EX9CRbyq9CrSosrsKBzcH/IvQaE55HA9kVB4POQcaMPG6caHYiXC9JEZJWxmhv4bKKPh&#13;&#10;cGLFWIJVg11Cn69k53XB/SF/HCdcNzontMTI7CgcvMbxRyPEH65uDhxV+7kAoVwbZxy5qoIn3eCm&#13;&#10;gRnKhJe8TF90rlBJQ/4D3QQI0S6YOJLIkAawUarmK7mjCLKBfwAHTHkFjAtpyikfJOaCmfJMuAk6&#13;&#10;03GhoeHvVbXjuALAs+4uiyTWx2K4lYcYc7F94f0L5dXzp8pLb71Sfv3SS+XXb79aPsCZ+Vl8TPHe&#13;&#10;4/fgdqCj5SP3P1Y+/MBj5eiRY+X4oTv1XQievOTZfN3mzgeu+VYl9oPt0w/nYJfA9IzKbxReviOf&#13;&#10;J7ZYDzvLbPzo8VYl/vQ9iNBfdEGZ67xViml8fgmbCzr1D1jxjwrOB8V5woxkvPVJGwtRun41gvhe&#13;&#10;lj9vHIjWhLOgtCQQdOC2dISUnpkZJ0VLy1D6NTfbTZ8ZcqN9CWHCQUlL8KaxksIy0ySik2RmgVa0&#13;&#10;pURa1pU+6mCQisWduGtlAnqThTta5ERFmZnxmsGA6nG9oTiZlnWlL2qXuPrxg752Lit2Hdla9i79&#13;&#10;mpvtps8MuSF/V48/KYms+cxgixlxH5scJG1dFw38hV87DPm7evkDajdB//WiCFpHrBfYHBcFclP2&#13;&#10;V2+ccQaOtKTNecFiYZdOpNynX0kH/3cb/8VI8mmaV2KkDuZeDdZALdpSwhZmXenfYv6nfNKe8xw5&#13;&#10;+6ueIjALgae91hh44EKaPuSfm471eFCZQ+EHY5nJxfcybt3h24jeOPV6+beXfoE3Kb2Ih6FPlffL&#13;&#10;Ujl69Gi5//4HyuNPPFYeffjhcu/he8qds4f1LYhD5SBUzbc+8dVE63g1q6rVA8aoPhlROxQgKs78&#13;&#10;GqihTOGGiJujKFGrYik75IWCk5bfqKbe081iw8Bbs/gANJPzI3F8Na1cNsLxY9NAe8CrE7pCAYJs&#13;&#10;U2QZSd814Lj79R+jB9Np/KLzHvfkSHKQFRMNzSCgKMDo6GswAw0Ei6LTM3e0f/34U86ktCnVTBCw&#13;&#10;k5xK/lwN/lJ6GoOoimVpI/xaginBR/Lg/+0r/xQL8p8f5sGRUQkIRdBa30LOSqlqckTKYX+G/d3t&#13;&#10;849eT63FhG1jSrLkv7O/XmhY/n3yReduKf5YPGSpIf+apoTK0P/dYP+4kF5aW8HZ8gXclc+n1Si3&#13;&#10;kGOc4ZfU4qrB+soyFs4LOtu+hrP/zL+EXH7+zN824a7ai/Ll9eWydOli+cXpX5SfvP7Tchq3JJ1+&#13;&#10;/VR5D69b5ataH7nrkfLYhx4vj+NtRR+65+Fy9PAxfL0BrzDFapzPaOOIP0vJOp4PmOHD1mgp5QY3&#13;&#10;BSGMjQUS3BMJU6dYjTLz26qG+wAV5Ag3zD/cBHBdlU7jBzl93nKVJwfYAseCawxJOtG+aYFjGLe+&#13;&#10;/ezdZu1nf7PSvv0spzQQXO/4s57rbR8jRjdVi7ti25bdYtdj4Y+kCboYVetAJGzweooOOtSXg56o&#13;&#10;V02P9psEXgF/QkWRls9wj/d0/Er4o7TekmD8yR8+mURB5gNK0DY452Ur6TNnc9dTXKl9tKPq3Ybr&#13;&#10;u8L4N2+0Sx3tNzC2F/+QEp+dkbCwJeLNHBzBTBr35ra3fdbbc7e104d6itF+1SwEhv2l/OBPImJk&#13;&#10;trQ/tH8ipExzEwD8UMQSxbLpmOu4Fh8GWWBzgcjCpCDJwJ9YXCX+xDqBUynjrSQHtzj2FEP/KZkJ&#13;&#10;46T8UaZxnQGJvFGJZ8v5zIIeTuYtR5J/5KMwltqoBF9MxlqByXjBEsr5DUSXVi+V8xfOlTfeequ8&#13;&#10;eeqN8sKpX5WX3n8J+Xgo+tDB8tDxu8uJY3eVR088WO6/575y3133lOMHjoq53CzMYaOS56GkP2hQ&#13;&#10;3wMS/9lzdQRjoJ9bCwS3dNfH/1zsc7SUUQ1ZVSFuQVSLfe2bdYFvZ2pu/8jfxq2SkOgGaDHT2C10&#13;&#10;hkpGM1Bzuo8docCGxCT0yorSEpQoHrhGTN5ov6HZUJrGHyBSYynTUDYe6eB3wWvDH0pBOYcl0KU8&#13;&#10;1bN1+6k/JOs55g65K9fWviqaqm20D0DkjLPx2A36J/kDs7W1nJA/yiV+tO24tBymV2OI3ivfYY/N&#13;&#10;dSGsxF6aGtVuG/+Qf/PuttH/Kpu8DaEteDV+7TiIB2JakYGY8o+4zigzHc7SjDCEp0l2yxnybyyE&#13;&#10;KYMdSk4LBA2hKJzeSghqkilp2J+rsb9cgs/n7TaQW36HQff168EGs4FXGXS2HVcflkFDCV6B3Ps7&#13;&#10;CJfK+xeWytn33i2vv/V6+RXelvTqS6+U00tnyqWDa+UEXlP68H0Plwfvvb/ce/fJct+Re8qRA0fK&#13;&#10;obmD5QBuQ1rBW5VmsbmY5S1J4Jt1hiwEI6Vb5qPPXlKnSCv2B7sH/6uuJBQ7KP914zCpXuQVWs2Z&#13;&#10;kfwh/8wnH8VMp/RHZWZe+LVcHRBSlJgJMq9IqpSj/avA31/mNWo6m5X8Ee6IXCP+LE6O6EwxDId2&#13;&#10;1pQB9WXwv0lnw5aYOb3LvU3kXyOmmYDUTMufIaA0dWeFUt19qgt5mcBQP71RdFlxj2niTMThEmMG&#13;&#10;naCjg1HvNcr/sD8N74H/JvLXyySvxMo2Wv42lf94bSRRFbIUS12q6BOM+ZD/of+31v6kpaYk+hnH&#13;&#10;uQXekALrznv1IbL8LgGvRCxDri/Nr2HBv6jng5fw1qQLyx+UV/CWpJdfebm8+sor5Y3XXivvnn2n&#13;&#10;HMYH0R6958Hy8L0PlQ8/9Fh58P6Hy4kjJ8pBlKXk81mKeW4CcLJyFlctdIUaGTLd0JV6wt5q4r04&#13;&#10;1UcECDDcHR0c9l+o7OD8Ny+JIKMCfgIv2GPS5g4zL80EO4JNwUnF+iUAE5DnSiJ3KhpFZSqSx6P9&#13;&#10;KawM0hXxJ35w4TkSExqVPt0EO7bAnwZD//DIc67vYCkw10UY0ayxlxe2ofoZkAPVRINT0S3az9Iu&#13;&#10;aqIrjj8KjfYbb26e/klixIEJ/Ckvnd0gwYQ4DP4HZtCiAK7XJ2M15F9y08lRL2M9XlW+hCoPwG5C&#13;&#10;4Kai1yF/tIW5OWDxbJ/N0PV9o92l/PMDUfRJraUXCvYbsjH/DfnfTfqPm490mocfcdNHjynz+ALy&#13;&#10;Oh5Oxo1LZQ4fMvMNSXjd6swKXrm6Ws5eOF/ewvMLL2LD8OKLvyqnz5wpF5culoP4CNrjjz9eHsRD&#13;&#10;z48+8UQ5ftdd5Z5Dx8uRxTugBDMoyWcWUOsqTixhwzCPBmf4gUSoC/WCbziFh00LYrjSQZe65piP&#13;&#10;yoi8loKQ1K6lTEQjeejf9esfn4PpnODtkgAtmGwnmDtaBE2utKTKRJ9UBEGcXWz5LId01Ku0yQxk&#13;&#10;RrpqHe1fDn9dShROQI2QClFjfiP48xyxNxHE3w8gkWetL9EomlKTzUPIiTfSfhOJvk2Es7Fofshf&#13;&#10;A77HjEy5GfhPy5/aJVMsgvDAs5CR1j+KCBKH/luaJ4ERQ1vSkP9mc26x/tP+ye503OGtSBHNvHry&#13;&#10;BQkZzttIufEQ3ZD/of+7zv75KgPO+0NGbcMp7tzw+psMDNEezeLqwoVy+uI75ezZ8+W1M6+XV958&#13;&#10;vbyOKwzvvXdeC/7j99xZ7r/33nISX1J++OQj5SFcbdDH3WYO6OoCX2nKNxPxdqM56gR8zx04Iq6L&#13;&#10;cno0wPOE1Uytoz92mT2pf8zzhINqYhwKJJkLD/27Yf3TrUrt7CDNGoGnYxg/8SGYoXTnMFiZU9li&#13;&#10;OuaxtI61SuTlJiR90aAeGmWlVWKXHe1fHn9oT71kJ8D9IDNXa9eHP9URBiJXe1BoBh3nq9HsXPfg&#13;&#10;/20v/5Q/nBGSC/njtBP/mgQwD1mGKT2p9+m75ND/Yf/2gP2n/dNWQPJNceZ6h6+ptKMChP1FiDE9&#13;&#10;aIqAN9imW4fsT58AGfPfmP93w/qHD0JThnlLEuWbb1CibOqNSZDbFdyed+GD98sbZ0+VX59+GQ8/&#13;&#10;v1Vee/PVcvrsu+XSpeVy19HD5b777sPtSA9gw/CgrjLcfRAPP88fC32AwlBfeBVhjQ9iW1HwyASf&#13;&#10;tYY+QVnwTBynFOqPFpj09MerFOydnaYVEGmTY2pRRslIEQErcF7OO+m7qjH/XMf8o42DDZm5yCWn&#13;&#10;GEpQyT1xUIdgRqCdWZEq3iAsSkeShxN1sPTGbJYa7ROoa8Xf5wmsPpy2hG1c8jMzklHm4eXxJxeg&#13;&#10;krg9SUyDIHCiY7iVZg12TvPRPB38FxobBRyANQQ3ZjOPqdfO/6z3VuF/OfnzxiqHvj/Hf6vxH+1b&#13;&#10;rnZa/q2ZgTYak53Gscm/XxIAaUcm+kQaqTUCOoXKNBXM9VC1CLaayNuD+j/k7+bIH8XKLTFk5/h2&#13;&#10;te8lOeV5dWVFi/tZLOLnFvixAnx3Dbcr8e+lV18qP37h38pPXnyhnHvvXLm4vFwWjxwo9953b/no&#13;&#10;bzyBV6w+Wu4/cX85Wo7woYlyaP0AOu5b9WZQLzfRVIN5ZPKbCJZ6pnnNQb2SiwzpENKYys2CqCJv&#13;&#10;e8fvSq91/ZVcYWmG1SdHMiv8GBeoNmYzb2+173ehaEwemJaeDCrKwcQwJz2k2znZ7N644WhENLHp&#13;&#10;0gizbqWO9gHNdeAP8HRGAOokliXEZISrM+Sku1r8+d61WhkrVGG1w8qY0jvHB/8rZARHkQ4lQdiQ&#13;&#10;2zfyH+PKJVPTf8jD9cofJaziR8wCt0mvguvkIX+3pfxV6dh5/tvOVml0yxA+2tUryT9Nql44EVK7&#13;&#10;b/T/JuI/ZQYCyeTHzvN/37ePy2freFUSryDP8RkHPGTABT6NMU8ersDAvL+6XN48/0559cyb5c13&#13;&#10;T5f3ly4UfHyhHL7zcLn73hPl+Ik7y6FDh/RsDy8h8LsLXOpzkUmZ56TAKuPLD94shOGawRek+SA0&#13;&#10;76DQ3MHJBAVTV9wX1qNqcLRjfaxx2D/gYjACJOMT8AChzGS28SJuSiV4QtB5BpNpzI1ykx7PhThF&#13;&#10;Rx1UC0vBiR1d5Vm9c5OipvZFG4nOsMReLPqShEwd7ROq68Ff3BGUFd0O9Rb0md/AnA15G4/ARvz1&#13;&#10;aXcVZR7K8BkHhqJ4eLVyx7fIDKprab/KUvSB8V4sR/sV+opQxWwanB3Gn81ZLiQprWNgWJNni1ul&#13;&#10;uIL81bHU0Q3+D/mnoFm8pkXc8S0yQyK3w/5QzvVDneJHdOlK8s+e8QKw349PnxVEf2lXozbV2TMa&#13;&#10;ZB70kP8elkRO8ARCxqlGMqv628H/Wy1/O94+7zLg6XwJK+d7v+FoGRsJvm5VX0zGA8yLi4vl8NFj&#13;&#10;5c4Td5VDR4+UBTwwvYp7jT648H5599zZcvbcu+W9D86XS+sXsDHAFQZUyisVlHRuRubw0wfTsBPQ&#13;&#10;8pU7AjBVt0Nr42A+8tYt/rUVqrnMqw6Sh+Cu5SGkIrzIqt7gP7ELcAjeNtgfvm9LAMugbQF8fRME&#13;&#10;GjUTKk+uGGA/Xa0FxYa2LzbaJxrXg78UiDxBeSlh8i99pV89/rxnV3oMJuUZNt3DSyWnIrMt1N1V&#13;&#10;z65f1rFvph/87zdgDTSjcz38b3VsHdpJ/CV3mFjWJDQQHlp1uDUNxuGdbN8tXP442h/6tx32h2sq&#13;&#10;Lax4G7gcF/SQLgoYHHVbcYR7+Wc5PfeDwrSdkkd3iMXg9q7+u/+XPw79Sw7v7vlPveRpZIijluwh&#13;&#10;q3yjEif+mfn5soC3H917z/1lCd+LPnj8cHn7nXfKO2fxFiU8LP3Wm6fK6tJSee/8uXL+5LmydPc9&#13;&#10;5ejisbJ+AFcw8LXl+fkF7AGwGeGXlnkJgpcwqDGxoNAzHlx/aONimZLs4GDNwhHKpOeKkG2tubzs&#13;&#10;MXfIX2K1vfI3X4Gd5kTsBNVsrvZBk2S13Ga8Y2a4LMqSWbayE3R1IdoyXXK0H2AT9ACHwcC1QlzT&#13;&#10;CGZkcraKcBa9HP6mdYGsXzUholRUwvQQPWUxfYJWqXGIthm7mvZVz3Rlg/8BMIBJEBnsIM5wJDXv&#13;&#10;ZuHPfoFPK7jPdRaTDt/IwQ3n2nKcYeK15+qG/jd+hfbAG/aviXkVFQZ2mf7z5FnlFbrHd8yQnxM8&#13;&#10;JT/Zb5yi1WskoR+8XkvHt9HwJIwfgmUadWfwv2LagBReu43/6hT6mN0MDrqv00ez3EWyAErWoGQC&#13;&#10;sV3E/xluGvABOJ/AYt8o33gFKxb8fDha8o7bjx48iecXjt9R7lm6v5w/d668jjcqvfL6K+X1V18t&#13;&#10;v/zZC+XXP/9lOX7sWHkUD0jfe/K+8sjDj5aH7n+8HJs7Gl+hxvyA+g4sHNCVDH6dehZfi17AxoRX&#13;&#10;JEJdoGDUFUapQ4Gcu6UY+5M86OA2JyKBiOvlMZo/dzf+OcQqSrQjGjYO6j9yGAyCHHul7wMdIFmU&#13;&#10;JbOsQUYMdNerf/PczdXudMHsbJ/UN6gOTWa2rsfp08xOvxJkbwVEl9sFR/tmcw/JpvhXUBsbtaNH&#13;&#10;cZ4J5uae+wjXxiMSiL/WdKy9a4E7ehOiANQVfIT+qiypKi3ToqpOGkWhw+A/YGia1SFsjPaR/Fsu&#13;&#10;PCxOPnSUP01EiG4qJvto/EP+zfuJ4z7U/2b/YAVp/zhg+NVeMm7x9xlVhHnlgVC0Ey5BMOTfWAGO&#13;&#10;ZiWNZ2I45n/LCuUupKYBRPlj4mQmEsJdp/75WZyoO1ecSOSSkzLM5nj14BAefL4b/pGFO8qBg4fK&#13;&#10;HXfeUe66867y9utv4JWs58rKpYvl9Tfe0DcdTp16u7zxwJly8sRJvHXpeLnjyOFy8MChMs9vQmCj&#13;&#10;gqcp8EwF1hqcO9hAON3hkGPMRBBo+duNf0L/go7zD69kcHPBZc4GmIb+WaiA7/XqH644xE4k0U0/&#13;&#10;mVCZxgA5CUZkgylcSm2HrNPUU50jWQg2g0lbuTvaT5gJTyCuYI1V/KEVee9sUtBf4/U8OLLHk1yC&#13;&#10;Sp8ZbYfAdylLeJjFYnWXgQT8UzrIR5sNc7S2P/gPZDa6lOnbQf4pHSFVFYi1MMy3w/jroLvA7cT/&#13;&#10;btg1uJ3jT+Gy/WETYYlk2CB9kLWaZ0OFONI1x9j+uUxKo+vIFb/7als3af9o++hwrEUdoHjLsGKx&#13;&#10;054JE7EOVf5Bt9H+InHMf8aVMJJXRI1GRLiGzzQ45TlYY2P+IS6cnCfRSZgS08y1hc4YYUywO/xZ&#13;&#10;GLfhcWlQHZsIpeAqYR4LfOraAjYNd6wfKofmD5TDiwfKsUO4AnHk7nL27vvKabyi9cyp0+Xc6VPl&#13;&#10;/XPvlQvvv1jOvPu2rj6cPHFPufv43eX4ncfL6rGVcsfBI2Vx7iA2EFjk88oDxqP20VUNTUPMfrPP&#13;&#10;dOhBJoX+Tes/1z96yJrUGgPLZiEGWzyxIpwiSR9Ruq5UjQ35w1uxKjAZqKASQTpmIGy0FLS8Totj&#13;&#10;Il5ZodI+ZOUqjhoRF3lHmySj/Ya5wLsM/mQL/swPAkpHTB0WzsI1wd0Mf6dFUSkca3DNSgXrUV/e&#13;&#10;e4jg4D9xGfJPKeNvo/whrVp3Y8UjneiH/gcQw/7FspHqZLfB/vNcBlYz1f6AkJdR8c8rqirGMlwh&#13;&#10;SObgS76onwynczrTdHJTl1IjLdtGMyoV9bg0ekgBN6l8yTtoWIWcymfEfZL8Z1IbXFST9Q3+X5n/&#13;&#10;BBdAkicRHPMPpW775x+Kq+5WqHrkM/bCHbcTzVNxsJGY4eoewXks0Bdnj+IqwpFy36ETZQmvYX37&#13;&#10;+Knyxh34INzckXLqzKly+tzb5bVTr5ezH5wrp98+g287HC/33XOyXLzvYnngvvvLnYeP44rDQWj4&#13;&#10;ql7RyjakFV7xa5zaTXBDI/5DYnQZgfrHhEwPGVFpkCKv6X/QgVRjZEUKDP27Xv2bTwDNleRC7zuc&#13;&#10;eivmMQmuia7Zkan2wRsadltZNOMuioXBY6UEA0f7KdzTfiCNZOVkduLPOJVMuUAUeCfJ1eLP3Xle&#13;&#10;1NN3G1IhVZOZNfi/Bf6JUUU90b9d5J/yEfIn2bP8cbN5tfLXnwHaaAeuIP+3Pf4yAKH/xopHuv2B&#13;&#10;P2cOnOnk1VUOKg+QtVldHmUiHFcTkj/KI/5Jx/VNpK3RR7rOoFJeebZSNJyjmv1THSoMGjVmv75O&#13;&#10;lWWQ5PmMqxnGk5ayzz+2b/lntpcwLqhclkc0w0P+Ez+jxaOxd0gICq/J5LH+SNzSn8TtevQ/12nG&#13;&#10;nzILGYew6uShRBi3L2ORv8yvtkn/oFHIn59ZwBuW5suhk4vl+JG7yv0n7y7vvnu2vHoaz0Cceq2c&#13;&#10;e/+98jY2Du+eeaecfvN0Wb6wCnpesThSDsGnPnAU/NmxsXBqX1KAAyj0H3dKkCT1T7rOOP6pf3pO&#13;&#10;Qp1GkvVStSqf9UWjrJNhuWmfiRx/UGS2U3VUgxvKs1u0LSxA+7K/2p/neHNQGGGHQQ9mg1U09WAU&#13;&#10;szz5R5zSN2isE6CZ1CURrlHSB6jKrM3WgJIrvWuIo1OzfLab/n5vP0VRi30gwnHzV8+EAVcJr6Se&#13;&#10;eBJru9A/RXg/oI0woppsKehJ2fNqmgu3N/6JzO0qfx4/jWrIAWSH95Xmydz9rn+D/zuv/ylD05bH&#13;&#10;VoynHtv8QdvHiUYegzpDSgJtF5Jdoqn15RlOJeCQhVHMzpTOdtjp1noeq/yj7IT86134XHjxLG3W&#13;&#10;Bx/hGkUg7Ycoavs1oORK31WTtWT5nPfST+zG/DvWH1eSP0obtwKUf7z4COtzBCh0zAj9WeDuHfHZ&#13;&#10;gjckIZN/kncsJvisAjcQZR7PQOCDcMcW8BXpYxdxi9L9+Jr0A+UXv/plef70z8qZM6fLe4vny/3H&#13;&#10;7imrj+ClGvjTVYzUgqorbDiknv1RGGlMDsc06x/7iyyoGsnYdVkGX5pAAiijKhVVfbWSbNkJrF+0&#13;&#10;NZBFokDvudLbUf/iy9ENDPK+mV6nG8IAMq1SK2KcEU/mpF9LR4JqwMFttAoMf1CP9q8efwEHsQ3W&#13;&#10;zCqgk2naMGjxD35RsKlw0qsOfxZX0WQYfG8YkEqlUyYXgjYRUX1jdLBQ3UC4qyZy6LEuU0R1g/+A&#13;&#10;IzEjQn147+nfpPxRUrheI6/tBv+H/FvCr1f/tRGF9dJCQfMPbBOMEWtllC7nFGUzrsa6AOLT7as8&#13;&#10;C8OpmrB/XjQ1+2cNDTkXNUqmMURDCiJpFrdwsI80d66PjcKiqq9cZIGGSSyuenzow3tP/9tYhv0P&#13;&#10;fvYMpSTsgfmPssmNA+WWq4A56ULIK4RyBlcYJLuQZ37TYW52QTK8CqlepbKB3vt0vB1pbr4cOYS3&#13;&#10;JuEZhjuOHsX3Hg7reYcX1p8v7797vnww+165dGEZVynmyoLqYf3UaVxZjMU+30IWnYFHXc9dAXzi&#13;&#10;mRj3+ifKWP+QFVTM6BujGhuTuuIi4yHc0D9CK6QSkohFWvK65ipgYyyukG46DfE8u8Is1iG/Hhyf&#13;&#10;PJLDJhSvp5g2STvaF0bUiqvAn99soRMpwhT6jPNKw9oq7g5G+toa1BsBftZdP8zEfBhpFT+nB38Q&#13;&#10;r+3rsgUnRfKEPxxpTKi04Qb/DYTQq/xKdNInXoEvkxBtCCZN+ntY/qfkL0fk0d4G47/d+b9T44dN&#13;&#10;8gvcfeKDjzrQhnHyWeVrT2nn0PY6wjz76bh93qrAq6m2e+xg/EiPv6RnGf5gMFUvg+uwnWoHdpP6&#13;&#10;Omn/rKcb7e+UZrM5nftUwOtHkExRkSjcHtZ/DzEH0vkcbYyfqWP8u5b/muslnDiAZZz3oQT6Uf4l&#13;&#10;wLxChzTpA5VR6Vzk80mk/LNuzc7gg3FzB8qh2QN4DuIO1XfhwgU8MH1Rb2danF/Ea1gXKBVah1D/&#13;&#10;1DyPUHE5tUX5cQ73F+wcY03/TN+vf0hlsWMBlo8aQOqalDR1GPpnbHA0ZMCnw4SxWP/pikNDT6Ji&#13;&#10;YKOsBKYRdKCjQi4kkafG3GJH2QeTrlK7XIsGcdK5UmdPVtxio33ykHotTKi7BKxzeal6BhcSOUkS&#13;&#10;3UxjLM9+uQKLiDAPkKWIOIjPqpulkgOuS/RsM5O79lsw+VqpB/8JWYMjoEqcmEl+0JsEtsV2Gf4p&#13;&#10;f+z0BpfjagNWqEWjRNIhutfG3xizYfQcjIfaBjzGD1QaHFvyf00nMLBIEC0W8fAZpD0jrkzn0kBr&#13;&#10;GN1rEVV1HnWISxpygWGW5G/C/jEBjhsKzY2IM4ntzVO2Uc5HM1oPZvfz35byz5LxNQcZa5fPulUt&#13;&#10;G5ZLOUEEZKKZJOhi7OckfVSyiZd0rpEEo/2rk789Y38tVpvwnklX5j/lYTmki/qUV415+xGr1tpi&#13;&#10;hQHcpKRNAqhxVWAOVx+kH7hyABULxzIut4DCh9cXyqFL+IDcBaxE3gcR0hZXF8vB9QPlAG57oobM&#13;&#10;rPOueWQwmw3ix/WHX7Lh/lNquZZRHjpEOvZb73pipxnZ4CTpykoUSKJUZ3UlOoqo26NoJEgOd3vr&#13;&#10;H+GWS8wbMOIP8mhK6ZIig6QkIzdzHW1km85lmCQWdYWzRJcUdY/2L4c/v5liTUp+GWPe3zuL9yTz&#13;&#10;oyr8WiPfmcw406nsfAXaDF6rpvyc2IA4S2tCr77P6Emjk0nyox02v8ElYcswX12GqYP/wMigCKRE&#13;&#10;rEuK7N0t/5xgNJAcjqx+RjQ0HTwuHj3Swf9JjIzKhEjsCf738tq4naNpKdfLfy8icCc07NwsFioz&#13;&#10;sF0zuMVhbpYfjMJDmYzTtiGPtsw2D7YP6Vdr//RF2yg7B5/vlWdd9r2Y6O2fnwnzSuXy8u9R+1Yl&#13;&#10;YjHkf+j/LrZ/nTKnBnP28d4dISzqs/ezeBiaS3bpJK4s8FYjbjJm5XtdKD1BAb5m9QCvLrAM68AH&#13;&#10;QmdZKehZJ1/SJP0FnboQjXsdwqsXdEykLuKnzUzTP7UWZaqOqaI2IId4NKG0umVHqkuzNTpn7+75&#13;&#10;txuCO61jBaOmmY7H7Rk/rjiwom5f5Wg0wIYyr+tiBMmwlkqAM47UWg+qYETbR3hkugplydF+w7iD&#13;&#10;vQLYMNXldHLEACLASRTvFuEldtATyVV8Iv7ixSVNrCnyVBLiDu20ogp6UNPXqQQEFGacYebhxzCc&#13;&#10;j2wB4WwbYcVJIIc2qPgqw7JIjILb2X40Fi3WJhAf7d9s/HnWdQ3ytrR0ETJ3oSyv8pQU5gZMCksX&#13;&#10;lpC+pPjqyjJ8rfyuWv40XWwif6owDp2IIWVn+E95H/JvwIl373YCf56dp+2BWQNLN9qfnW5/c/tn&#13;&#10;uc7x08ZyY6GJDDpw6dIS7O6KTB5v/aRVSjsoe4k0PSeGzQyzWbRZLqOYMtbsZqKb8lcpatE237I+&#13;&#10;yD/bZZDHLK44IsSSyfBtwk2ZhBlr5bKCrk7V5eoZbO051uJsqNEpMtrf1fhTJHEuX6yifOgsPllI&#13;&#10;+0fh4D1ClYDrjpAYFkSQtzmRhJsAyQE3BtBjiwFf5cpnH+Zg/2etK8iwjUcBnAjAP8m9sWB9df0h&#13;&#10;i6BGmC2HfN1emHKuVtL+kwIEUsMswcZYKcsN+TfrAIYcMUodR9DRLpB5SS9yvDqXaMpFiYjW8qip&#13;&#10;GYQgDU+MzuJd4ypb09kXM8vprrnVn4SRMtrvuYFww1+TEvCZg5ZRcRZwpm1hYQET1zLi4CQOXMDx&#13;&#10;q42LSCc92c7L+tRv6hIfoCY/pEAI0VXjgHQ7LvVZ1qX6BWn/hceq2yrHWi13jbcWySu17zYnS23V&#13;&#10;fm0EhUb7wFssM/Lbgb83p1vzv8d/dRkLKmxGKX9vvPFm+eD8e5oUVrCwOoUPAN1x9A6x9uy5c/po&#13;&#10;EOVoM/mb5j83Hmt4GG8z+evb30n+s32eiZbWYKXHPxpcXcnThh2aBZHVfORVbu3apCRfWf+mx0+t&#13;&#10;uRb5J168H38r/rOPfNhxK/2/0fbZX2r+Vu1P6z/XFGl/8mSIygNHXzXgVQTKCq+IumZPXyiYjaDF&#13;&#10;xD8TM6tZzDYyLoRs0ZyrdQ3Smuu5xjY5nrB/CC0uLIIUm4TlS2UJJ2YOHMBtFkjjZvnMmbfLhQu4&#13;&#10;bxsYcxPBPs7h7TLplnCGlbZ5Afd7z8ysohbW6xG576SM9jmIFlOIPYlk5eWB428ZjUbJXQGVR9zp&#13;&#10;LtSKJmGkRLTlT6OZraPpRqSOTNSUEeSM9sEb4CG4ArQGXQIVKRFt+TcHf6wo8EVoNN61Dy2EIKN9&#13;&#10;3LHAZGfhiM6pV/SViAMGyCA3D+R3Or6BaX39IJ4ZmiurK95wzGATwZ2CrjJgM0Gnk5+0o1QNlPc3&#13;&#10;WlgPrQfqVkNoUI2wOaaJlAXg3D7zU96czjjp03ehVpQV0kVKRFv+zcF/r7WvZxy06ASyPURilECc&#13;&#10;BFaAJqrKQkRxRCI9SygBDCfT6Oz1R6eP9q0IV8Kftxtx8ifOUhxdtodua/F2qbz22uvlueeew2ff&#13;&#10;39eEyzNjudM20oE3vMYjkER9nlojB4lsg32iIvoMBPKQJtnQDcKsD4XFd+TJZxrrUE+RxjJMa66S&#13;&#10;RdK1tK+yrHO0b7y3GX/xkHzZgv89/lxAUbc5Abz08svl3LnzKLZe3sZC6plnninf/e4/lhUsmhYW&#13;&#10;F8rKCs7IktGsGr9eJHr+X0v7pkVtqhA11opZ+43J3zo23VzEUvp5+puvKNSEFJsIyh+nqhy/AtvY&#13;&#10;/tXgr/G6V3E2j30lwpPj5+09rI+3DLCLyQdS0uVZuNR/jkm3EGjMCKM+fzPBR03YV9Q/tYTCqAT2&#13;&#10;SeNhW/jlh9uyH8l/rgQoS/NcdKMcb6kkPfHfzvbZbrbN6i83fvZ1eWW1HMQ76mex4FmBXKxgozy/&#13;&#10;yNuluOhZLy88/wI2D2fQX9LgjOoKaCDvbRwcD1HEFWGIJc+m8jardDl+W1qnj/kXOAiKxImSYPmt&#13;&#10;C0ZlIV1ZiJjExQQu88b6g/pMZ68/Ov2a5S8qI9wC3RVQxNUI7aKZQT1DkuyOt+HUNeuCS6sGBXOF&#13;&#10;QX4hAQ8t+fsqpGeNtOewAqyP9GyCPzJdcdI5TcnMUh7rUcTkE0entz7apjN16B9AE26JpsHVEQdt&#13;&#10;HBqwSWRA89inuq4wcaoFKUkgvzN/FJJIq0TZci2EnChP8djM9akKQ3LE4tutfQxelwQxer5RZA0T&#13;&#10;Gi//Hb7jSDmCHxdsr77ycnnvfWwcAOSqZikEQrGFLTCrChlgaxIlsMRTDhGtHFgLsSb3jLmtQ4e/&#13;&#10;zhC4FAlJl9cq0pBcqf1sUg1lZIv2xf/oiwzIaD/Ah7dN+ItvV4H/MjYOXFHzqpfeloGrXeu4be7c&#13;&#10;+XPl3378Y52FXcIZ2JMn7ykffHABiyZsZGPh5GVU6zpVn/ykrPHe9K3k77r4r1pdUhiF/ehap+C6&#13;&#10;cSVCitlXLFgNKiY95LPPXHzTXlX7swvkTycR0Cl98Ag9o/7JThBM9JVDY6c1gXPmBcVm+CMxHAdI&#13;&#10;Rnn8riZ0XhTbo/+5eE/7Q/vPPupZLHSGr3XUG5HQZtofjQV5N4q/r3rUARukGm3jZ/vL3ARgE8P+&#13;&#10;0JbpLXWg1RlZQHT+/Ply9uzZMr8wX+6685iuNvAWvnXIMSG07ISgoJwWRgk1x+ZBcfRdagv2qQrf&#13;&#10;rvMfsSIsY/xN/ik8KSDyOz3dyfUX5R+/dQp3ti/+0P5QN6gqkUdbwjjpKP88dI5DYK+pT8zRRl4p&#13;&#10;LmDdZ4GwWuI/qEl8q8aPvt7O7WvjQJaIo8E4sgtBMVHhZBDTwyWNiUSgIAsqj3RGloFal2WpUkRt&#13;&#10;9FodWbdTMmuyTNLcTu0TD05c/OPkxYfu+Eqz+++7r3z48SfKwYO42AhFuohXntFZ4cwPvnWE7KiY&#13;&#10;kktKABUVG781znKoX0qPbNLygSflh4KyCF/lSoVVcVWoaVwGw+3yePXtsyX29Wrb5/hH+zuHvxad&#13;&#10;l+F/4r/Kqwh4fGFleRlnWfHKX8gO9rN67uHCxYvl/ffPlyWcneVi6iLvA8etTRKXkI6Uv8Z/N7rA&#13;&#10;e2Gvov1bIX+e3Jr88Tah1bUVyK/PiaXcU/qb/nEyZdw6RZ/5W43/SvrnhXbUR7xxWxU3DZ6e2Qg2&#13;&#10;Buwi0LZmIon6iizySJmbtn91+p/8v178ufly79BPdbrpP3N4y49W2+wzTVPYm9plDa6NnzgyluPn&#13;&#10;uFl/G/9G/Mm3jfhvHD/b5/MLdYFCnHHVgTjyqhTrmcXmeR6birtOnCgPP/ohvHryiPq/rtvt8OAo&#13;&#10;xqFFE/EXR7TlQKx37rOPSAcENawAkWlOMR6UZ0oePW4FPD5WJCRUpfph5IKmeq2OrNspIFBAqZU6&#13;&#10;aUb7gISKEBjTr0hFeuYxfd+sfzgY/qh0nf41e+NRK075BxkPsutSBhRm+XCac3iFF3qlaw9URfzp&#13;&#10;o3Kh775lWtbHRVle0N+G+BO3Wzh+36qkPqAXwJ82Ox2ZmQbTrEGOAj0RqTeWnaazDlWxqmWiKLyN&#13;&#10;dYz2N8Efi3vyCLcelrkDc+XkvSfL7/zO72KyOoZbRc7qrO7S0iXwCVhDEc0weijEWZA4mznyuFfQ&#13;&#10;HCr82R6y0yX/ERfbmV4DSRQ+6me/qlrXsiwAN9rfM/jnmWAtMMMgVLbXQLAVfOZD0K++8lp5/vmf&#13;&#10;l3fPvlvuuedkeepznyuLuA+ci6677roL94VfgpzxIdMryx8XWnJVhjqxm2rfhDhus/ypD1doP3Ey&#13;&#10;7a2Tf96SuHyJi1ui4U2DvmEgcDbqnxbi0ncQeK3sotPYbjF+qbLq7g41MWyM6kpeg67Tf9+mg8UE&#13;&#10;DA9PfrAZHeDz2YYr8b821TXv+plw5fZz/Gz/SuOnDeXtR3xuhxtlbpCzfW0gsHlgf/mWp6PHjpYn&#13;&#10;n/wErrCd1MOgHBadxsduzWMhJNmOHHqAyJ4DKfosN+Y/IENAKkYARWAhIZ2CJuixm6Yb6w8AFgv8&#13;&#10;lLgQvOuTPwg1WWHDAV2GUvjKmqWZi4r8mJvMCJUGJXwkDX7UCYcQw7oGZchD1YuDNhMsEGmKM7Nn&#13;&#10;NPODoE9WJV3C4D9h2r71t29VIvbirrjAmB2AF58yTn+KhEmNlx31FJ2MbVrcrMTcdGy0P6kQwnoS&#13;&#10;f6oqYdUlQPi8H/jQoUPlkUcf0eJsBW+v4WV+3aKUZ+lUT7A32KM6mC7OxeYi8G95DiVvkz1kWao/&#13;&#10;N3vsU+M6QlRW8Nk5akQyo/JB2NpgwmhffNhF+OustCXNvCVLg7U9/yl/vPrEW5N+8NwPyquvvVze&#13;&#10;efftchRfC/3sZ3+/PPDggyiHKQG3efDMbKh71Ly1/HliuLXyRz3iAlMiu8n4mUcp12Ag8+yt+HgL&#13;&#10;5D/PfrN99lcrW/TPfEQ8+p9XS9hX0el48/VPi2fOLcQ3FhQIuDdM5xjQaULJMQhSJNLv5S+tDOk5&#13;&#10;pmvB39iw5OXHz0b5rAVtqvqr2z998obtU/5VF+UcK6djx47hd6fCPf5uhmPy7W7qbiiE+o7yGqAy&#13;&#10;4gDaNrZM6wkcFo0rQYKRSC+px/xL2QE2gicxMrqKDfyvWf4m9A+yLA2mkoYohzUS5jxBILskCe3x&#13;&#10;N0uoW1AasYdcUaqrslqYVZEf5UVnW8ZmI+TUSRI1PfgPUIRLgHMD9qfdqmTkDXowiRE1gXifbSIe&#13;&#10;TRjdEHVXtJEpJw/wQeR3W7eSEw10lYz2jRfx50SkS+xIor8+g1skoGx3Hr2zHLvjKCCE4mGS4yQs&#13;&#10;R/AiWDWSadDRddygyHcu98ptWhCwvObTqABRtp9zfKscFSFDCqnCvF3A24rRPhAI+CawYNo+wZ/3&#13;&#10;aq/ijOvZd8+WV156GV8BxVtmcEaWC60HH3qofPg3Pqyzysu4lYlvmeFGQ5js8vGTRTzzTaerCleS&#13;&#10;f1tJ0+PokopufkB9G+xfT4n8iUqm45V2YwZtBNtXvxHgWXWdwVdijGuX4q8rAOx9Z38072CY221/&#13;&#10;1nD19WrtH/ulqySQCfeR/eHmIfCHxytrtMm0fwvzeDaDLAwZ4gKLok9HXqzxfj5cMuYj39VpoBGL&#13;&#10;ahkj21hZn80kOxOKRgmbbDSCUjRJiGIb5K9vYLQfwA/8t5Y/yprnf91OJInniSTan1hVsDBlCb9e&#13;&#10;/qjelr9O/tPeklL6LyLVxWaYHVVFpVk5tSvdkH9i1PBIXCbxJ5A3qv9t48A2zKtmpMhAGpTNeiL6&#13;&#10;lucOU2g6Yiea4zKyDJqCx8yuw0OCTgpkFaP9Cfw5aen5AgIHbPiANG8/4tlRntUVqxIz8QcHYkl6&#13;&#10;HhAW/vCFf/jMTWf8WYiOZUSkmFIzS9k5G0a9oPc5A5Gr+GjfMBrLwEmQQv7DD7Tk7S38MQDKFn/Y&#13;&#10;wPJe+zXczrHCe8LpOK/Qt+hp8aQH3yBTmlwgPt50hjyCkOPnrSF2LJjhqEsVZjYeomYcP9uVdbxq&#13;&#10;vNG7X8hn/2h/ko4kDOM3Ia8kRRr+7aBLddGNFKXXTCTw3YP0UDWnSo4p9UptsknQM7+2jwZyzGvo&#13;&#10;U5hFlwNhbZ9lFWcbaoBNuRPMQzDrZR/VBI6iViYINOEij/RMU3fRPsLZT/q9U/siZmoUDBJ5PXmM&#13;&#10;n1XEyCfxdKdUjesKOtBv1r7GkXnotEaVm030Rk3rED2+gfb1SmvUtTn/sxFydRavXF0q8/jIFWUr&#13;&#10;NwMElSdJyUD2exabBb7Skr1kKQWZD8yNMfOQwyz+8OalGXxyN1tCpsoYf8VMaGZFwpRXhUVF1fIE&#13;&#10;P9kkG5DPA4OmEP6Ij/YFiw/kCwBp4o+Egf+UkBgqSTnBgqMCm/6cAABAAElEQVRk8cfThpRoJTOB&#13;&#10;9j/ljxTQFSaTkjaQ9i9d2kQtaKMMv1Ct252yHMlrfQiLWa7BWSndUWtPH20lxZB/WVfBGWiJiYLU&#13;&#10;bEUcAG4h/944JMAoUMugNk2aqjUJEOmClZi0osvSimRi+B1FkImXDGedCEeWk5oG1xYqLZtI4hrs&#13;&#10;Evp8JTuvC1KOXUf6yDRVdGmXta+voeIDKuokOtrOfkEN0Fc+rLeCh6a58OLtAFISTnAcJg6M85hx&#13;&#10;BqzkVHZoOTNE56CwkPAEIRKk4MxQpulxrK6ZBtZBA9Hau1z7OP3nOq7QPo1Rjl8Folh2YLRvQMie&#13;&#10;68WfZ41Yi1g8xf8J/EHE104u4xY5fnH34IGD5dDhw+XA4gHJH69G8O1ElFtWyBcVcTZR3Tiw6pQ/&#13;&#10;fEpUNKKT7F5d+6qM1Ya7Mv+3ap+dQSXNmxg/lobu0CbyR93jX/TY5VrUk6dTHRaw1I0oEr7r8UCY&#13;&#10;RGKRKilCWcbZyuFBuchTORwUB080PSDSbHkSIy3rSp90UaOS0L5dEiDWBSsxkk2Z9FEso/IbBXmk&#13;&#10;tllXnkpkNn6mYpiRjHWNdsFGnOWS/vLtZ7mrGj+EtNu7hnzwShs2ybhtibjS3op36jOuPuCqG3sy&#13;&#10;h82EHCPqN29TQj5sLdu+qvZVQTfoLpjjIIlH7qOKtMTI7CiCbLQfwCWmwCURVNJukD8xMzuISBes&#13;&#10;nY1htN6rUItqUB5ZF7wh+ZPdjmbYKdZLa8Xu8cA4H2bOiCwZNvpOD3raUjrQ5xlw5tOpnlpeBK40&#13;&#10;7S+JkrgGu4Q+X8nO64I3NH5Wfzu3b8s2hTfZ1k9ZQoicJN00rdIzE/k1WAM1qaUEWdaVPorbjfY3&#13;&#10;xZ/gw9rXRQBxgwbn6/204OOtCVyoaYVnnIk7nSZsB/ma5MZK1JlnClQlKGPJEdTuDbmysX2Q1Bmo&#13;&#10;D4qamVGHvRyXZCGz5LPuJGXZGpmsg0NLRxJV1CSrdWW0bwR7HAmx41vir42Cz8SSxq7jPzZ4CbsD&#13;&#10;mCywiOKtMaKvFSPOM0aoYA5vScoytX0kiFdsgGH8cTIiHQ9byt8m7c9gIVa5He3z7Jedaoyw22FE&#13;&#10;banDiKjd1j5HsrH9qGcz+dM4I79rP/ukJLbppnCM9hVQVFhkvvU0JmFnIx+pMZESN9LKSf/b+Jnh&#13;&#10;enhkTXCxAHK6SpkmoUnfWTiy530iwlm4Tya90jMz4zWDgVq0oyqQGJ/c4MI8+ifiKLHT7asvOZb0&#13;&#10;awfa+Nk3PvgseWAh9JvkvO1uRh/34GYAGRwDfwjqeR7I35zfdq4Hq7lL5m2l3GBzoyHNyHbT36R9&#13;&#10;J7leNTxNq4HoYNIarIFN8Vdu1pX+aD8QaPwf+BOBTeSPAkTX2R8lVcGy/WW0/UShYlx/VBODMM9b&#13;&#10;Ms7kDfaXbaCoNA8B0lTHKpmZqTVYA0P+A52GiHlSze4EoET2yvKPaRBsYo3hHJysSWlI6shqmBNw&#13;&#10;ZdpEMOtojO6nwswd7V8L/o0DGerx11kvnNKSQHBiCzVMrDXBBbeka+SXOAkKFGJ5vfJMtwc4rkmd&#13;&#10;FfJUmchwiFLyFXWaMmowA4P/icSekH/JAcxCyMOm/Kc8RD7lgsvsfMMMjT7Hy6MWV4jkYokfKtTV&#13;&#10;MC6gIGMOU84gq7GgQqLiWf+V20djLJ/97eVfaRRdy7JEOMPon8tQatt4Uv6pX1kn+0KS1DmWyDD1&#13;&#10;z28PYSoc4szl+PnHsJIQ2kr/evu7xrZQQu0rxDB+ttRIcduXa99VWP+j6yrnWhWsfVJfs7KoOwZh&#13;&#10;wkxDtzqyGu7tjwrkYGsLbfzZPknYO7trsX9RBF725XraZy3Z+tWMn9/K4fdKyFU5gKpNADfEPEnD&#13;&#10;7zUIdFec+JsYZcBgbqy5mZUPAsp/5vf8dwutd6RRGpKidRXL8M0Y/2gfkA/8t5S/y9k/6kLaX11t&#13;&#10;DmFf18sGKFl+bjP153rsX6/NTbFThzbaHypQ5rL9oX9ExM52paHD1M30nysEzYtplrygdPGsStUg&#13;&#10;ydVNVj3ZhEtMHnuKnDrcm6zJNjdi8hwe7ROBEHxAYgU0KkSVysbFUDouxObz8jgTkeeH+MhjEpLd&#13;&#10;SiTXFXY+iQf+RGHIf5MFhnr5owRVOWEIFpfypy/kQp64eaARzq/i4n0zoHIplmS4ajYCIXESyRpT&#13;&#10;YqVCmSb/0+27Rh4v566v/ZzIrqZ9tkD66Z9VrG1qttI/4YVKWJ537FlFlYCIMeYtgqn/oov2tBm6&#13;&#10;TPuooANnl+DPvhscjJX4sIshDbuE/w00y1+PP/MS1cS/0Rd9EJEfRbTDNx5gkxnnl6djsBpujHhP&#13;&#10;jJ/s8Ziz1zm6fuSbhRMp5u0S+WNXMIwcyV6Qv92Gf24GUv6nbR/jFhj7etsjnuvh7assu4zv+zAs&#13;&#10;Il2xhZ4h/WrtX0pV+mTp5q6nGPJnmQdSNyj/edoDNQXA8jqAM91tVbqNu7TapdTI8Ot5GpTNVkCL&#13;&#10;dnqW1thoXyg1NBtKTnN84C9x0sG4NMRiRhjyJ0h2Uv9CFimxutZMdqBRngblxKGr1TvZvtgf7B78&#13;&#10;NxpmgcI7zv+BPxGw5A35szRUQIb9HfonYfBaxfrBGSMfgFYYyS0HmUzEwWkO80jX0431jzFpuDTE&#13;&#10;KnhK2pn5t24cJqsH63rOsHdgqHia/W33ukR6l5t58nVuyaVybL6+irRMYKiFSTzan8Rj4D/kr9Mw&#13;&#10;Koh1irqiUJebeTusf3y2hq3yl98WcVeQzu7tcPtqi8240YxGu8xQJyIf8YRs2J/AKgEZ9nfMP00W&#13;&#10;KBxj/p3Eg0bEdiZUR7bF4WF/JDEBDLzEprO/xCiiOKGUSBJj4zz0b1Ledrv+8UX+ct3y3kk8YwjH&#13;&#10;2xHStRCVKJnv3D5PKqaERjMRjWQtO6JgX59pR/tEduAfAkIsLGo69vLChD5vyB90x0pUEZuIbqP+&#13;&#10;Je70o1oEcMYIdkOXq6MHO9V+DjD74fjNG/9o3wgM/FMS6A/5u1n2J1Ef8pdI7Eb586sqeKVBciH1&#13;&#10;4FWF1BPexFnPYYfoIA9urH+aZLcQLYzxEUjEKQPyE9dGo/yMht/j39dnWhNthX97Rk0Nuvmsn91p&#13;&#10;k7+amehe39u+DIl8Ug/1ucrJYcZmRGVaQZZS/S1ptD/wT2kY8pdISEl4CN1isOU58WboH25Nrc7t&#13;&#10;czJA+/xHQoYn+4fY0H/hJswa4whMS1do2L9h/1JAhv1LJKQaPFhdFG15TrwZ9m+0Xzlx2flHV6bF&#13;&#10;oFhu0v5jE8EknZ/miSZdjhj2j4j2srxb7Z+2eW1XwS6TeWaghqAgD1wUtBwE2+aAETnTMejB41ir&#13;&#10;VEUmi6sZjqCeWEh0xJGFwirmennsahntC+QJRICQEttx4G+hqTJGiIxRCNmQv4pNFZaABnGJFw+b&#13;&#10;6D+sh1NJzrL+ABCDjPmbH1FHbYMZzG1u6H/qMHFhuIsryMMm+AvGpCWepmPICONYq+zoBv6EqLoh&#13;&#10;fykbVVgCG8SVZbniMSlJUBfnQT3kzzgRDiKpY4W0Q+420z+dYMJr4ikflBkthi08ivP7U9o3NGMl&#13;&#10;9ISfYDOuriGyWJtAFkEkmo6RgX+gsEPyp+84+DJFMgex5AUbFQcqG9ib6vpUF4kLHn15Und1MLox&#13;&#10;mwRM5eQ42h/4U0rgKBad7CioDB8c93HIHzG5+frHV7GyVV5dgPmXFuseVjBEhp0bho6H7KV5Fcm1&#13;&#10;10wd+j/s37D/w/7TSsDRbnS2w5ZeOTo47qNtys23f2nFRvtkyRb48/R0bpYAFB9x4HwhzmGS4F9+&#13;&#10;AG7YP6BhYbJoCSTLuI8SfR361Jstf3z7Vch+dgMpDCrKXHdpymMpOedaCDYOuBHptoWIennASKSq&#13;&#10;rdE+EdHSa+A/5G8v6B+UnxrsLQNYFqaCgZwnKNMgEJXCOAz9j0kzURn2T1JB+Rj2D8oy7L8xoOHQ&#13;&#10;b4NHUZGzyRnrD4mMwejkp4F0K9dffOGeNwbuT7t1ybOH5D2ecRj6vzf0H6/hTdUDUxXULBYSZwvW&#13;&#10;J/e5JHI8UqczoxaeeYy9qNvwNSaVHu0P/CkmQqEXNMkOBSokZAsRc/IWmaqDRmvI307oH1H3BqHW&#13;&#10;bsTBx+QnaQb+Q/6qhFAwhv23nmhWlKZUfaGkNCcNm5iW+1zSOR6p05lR0dC/oX+3Uv94hYG3rVLS&#13;&#10;dXJpDZcgENHHNi3dvl1YqtALMcNj/u9h6dGhejseqdOZJIDbCf3XXcqsXAzdouH6aigym8TX4Ejv&#13;&#10;amPPy8hEO46M9qdxaSAP/EPqhvztKv0TV4InOufHS9Jw/MpxuvjED1Pd96H/w/4N+5/qAX/MfwRj&#13;&#10;zP9VFAjHhNv78z9lHPYfHn9mtpIYkQYM/gsKHDa63ch/36rEvtp+tV7rYcZYsOV9B6BJsshp9H2I&#13;&#10;mfFL+hQQk0VpeBFqFWc9o/0AEd7A31Ix5G/X6R/12zoOTY63LOlbcIjqa7vmnKiaLQithxehrKRS&#13;&#10;+81LkTvk37gM+d918t8EtgtRbOPXZL6e841Me0P+A7cGlBPG/N/kZB/YP0o/Nwdis3YJTf510mnw&#13;&#10;PxQhvF0u//VWJXW3WjHEJKx5I1GOKQhSAHr6JKEfEqLdJaIbyDIDwjLRQk842ieQU9gFQPCkZz1e&#13;&#10;xD3dwF8ApZhtgCkzhvxNSlgP1FXqX1/EQgnoeToC2K7FBDFBQxkd+FtTh/zdsPylyZvwh/0b9g+6&#13;&#10;lWZm2J8J7WjA3DT7E1ebU9t5qxLnF/5rjggO9Yy6yvlnamSODv3fcf3HFA/u0ZFpDPbMiyR44Uxr&#13;&#10;hQRhFM3c9LPOzJ5e/tZLVSiQtKN9gDHwH/K3l/RPNzpu0O6yRgPBf/xsVqYH1eJD/6n0cAZqyH8T&#13;&#10;DcES6CicE86Yf0JgJsEJjChCzsjsDRoaG3rXElRD/sb8S1HYUf2LyvW0tMPreV/rkL89JX+44hAu&#13;&#10;A9WokJPBaPpd0KTT5qgRZFVZdRp8xk0FCgXSxCEjC432AzYC1DDtgwN/QjTkL6XDApOxTqecIawy&#13;&#10;aKpt0j9Uxvp0cqgTUMqnvuGQXarKnRK9Te3noORnYzdx/KP9DoGBv8EY8uf5qRONof8VDGvJ7W3/&#13;&#10;/B0HQkJdASKaMAKisf4LICgpzab2QevXrV3/zLpD2UH2OdV+gpv1sl/NFmWWo9+XYz0Ytu7TUqiO&#13;&#10;W1Qg91kjxFRF1kPavp4WNn2XrWCWo99oEZEb7Td8MiSUEBn4U0SAhoBJdCJN0kOkmkwN+RMoDRKh&#13;&#10;Q9woTPSBFXYQ/qN84fL00P8ALS/VB3yETKKFA6HzIWibzDWwMUn0yZVShaP8RoKBf8MnQ0IJkYE/&#13;&#10;hQhoCJhEJ9LoyfY1mRryJ1CaSgqhxI1+wyooh/0L+88lbsoP5wd+EI5vVMI9rZI/L4Gn8WO8pWX5&#13;&#10;mjTwJ5Ihajdf/vQN8IlzJNmX2in3LVkYPQ3PqVk+1wnp189lg+sT5RGpcQSyvCod7Qe2FQjFK16R&#13;&#10;a8+piV/inv7AP1Ab8tf0jYIDWKo8IZDyI5mqYlcDSq70ivlgrYb58iUHTQhrqI0fCeWJoxlODHQD&#13;&#10;/4Y38dgm/JOLyb/U+/SH/ofUDvkb8ke9Szf0r8kDsEj7IXiq2a8BJYcmJYLhOzXLp91Jv9kfLDNj&#13;&#10;TmBrbFxnrEmIsG5tZTpdeF1AyTfW/lh/TuCHSI0jkPy7Fvw1s9dKyDdFyL2Wal4mYytn1Q4PSRnr&#13;&#10;h7h1IbNBHwQqicN0DVmeJUb7QgGHhorxCtRSK0kWLikH/gYkcXAMuA35ExSSIBxCkkJ6KjymEVak&#13;&#10;SKlK+ijVy1/Q6uoywrMI0ETz/kdRKwOhqEppOMivrdfsa28/6ojqq90Z/O/AJdoDf8sWj0P+hv71&#13;&#10;6oFw2g+JhyK0UC3V9spHX12drCAp0+6kbyqUCwLVgEPUVCvJ8kzYj+sfXn2m4/ccUv+YkuNOnzT7&#13;&#10;cfw5UKGAg9HgaO324vjjlGAOIfceGEodXZcGsjy7yBK5hkhAspZJn7C4MgGEg/xJooh1bY32N2JC&#13;&#10;JDurNPA3REP+KBghLhu8ndO/tXj9qprW5eeOHwwqgybGnRv6DyiG/Rv2n7qxqRvzn9cGOFZ71mEC&#13;&#10;zMb8Z4QoPntu/qft4y+MoDcJvSJ0vB78D2A6TMjzXbL+m9o4tLumyNtuuq/c7cRWQkAapbWMStsC&#13;&#10;WW+VBtfdokGadK50tE9YJoFtMQgUIgP/IX+SiSYYoUu9l3rVFE6hFg3ipLPYOXuy4habkj9YEk1k&#13;&#10;G+pkQtbbMhVq0Rtvv3Us6uq90b6hboAP/CEfDY4hf0Ig9QQR6JPhmVSsFpvS/5YRWPZe1tsAH/IH&#13;&#10;fBocAVbihOg+wh/XoD3U3OkgxqC+98ORV9nZn+PnAM3qxnCFWnTP8b9uHHIMlYeVn/lgX1IgQ0FS&#13;&#10;5m4oxl29jjbSXK/LMElQdo1liS4p5Gm0b2wSIYCnoLHs8Qqok6BFETKdyzBj4A8QO/AS3S5pyJ8k&#13;&#10;6PL659eyAbWEU2dEakQ1WN7yaKSH/CVGhsioTIjkkD9Bc3n56/XVSPKYaLYU0/E45I+oDP0b+nez&#13;&#10;5j/eqlSfh4P++aoD9DrPnuPSQ2psr88OD/03NolQmjDbsh4v6rVdRxsppnMZJt2o/vM8oaquHaht&#13;&#10;ZiAfLKkUdXab3DYkg92tKgmqHXVFdev1+lTW54yMJV0tECJXG43q6Y32K2pCIzkmrFpEeYnrwD8x&#13;&#10;S3/IH3Up0Ug5uVr980kkYsiJgDXRIaDbmFII4UdwyF+ClL6ByVjiVAEb9i9ksyJUhXXY/w4T6p+V&#13;&#10;z/rXIogjEvGhf4lZ+gYmY4lTBWzo3w3r3wwnCV1iwHIV322wDALxfAYOoOceYuCfShwKu0vlDxuH&#13;&#10;VJnoaESz21SgFs5B2Y9nXiIxNxihclktcmXgEWc9/lJg0KhkEo72ezga5gP/hoUQqochfxUKBG6+&#13;&#10;/vED0XbUYVyQVpzyikCoNXs19B9g4J/wDPtnofGR0hOCInRatOXvTfvHXq+urpa11TW9ZWyv85/r&#13;&#10;vrV8qIlsg7uc/eX4RY9yk/rP9671PN2f/K9iDZwmx2/JbvK9/8e/BjC4MeDroWdncUYJgiNMBEKM&#13;&#10;nwJGl1HHcOxlpSYqcDn5y3pIeLvjvxPj161K5hkn+E6c6+nDScEWRZIpC5FkeqRnCbKM/xm33x8t&#13;&#10;CKN94jDwH/IXCkRp2AP65y5Sx/2UdJoB3tNqB44icei/0egtX2LCnGH/iML+sX/reB/xBx98UM6c&#13;&#10;OV3OnTtXVlZWpAdYSYvXvU7sGf6vr+Z07vfwa7VAe0X9D7sVXsr26qrHzQ0U8Xjn7bfLqVNnyrmz&#13;&#10;57ChWtXGilgM+d9f8p/8T4Hha1kpGpwVdLUBEadw3JGm5yBCgJC2F+Y/T2zo8xbyX8evUXLMdP3R&#13;&#10;GXtR/uc1lOB0O2fpAeWxCUIMO3aM2vFxK5kE8rn8i5q4soi0SkTZcMGsvl6mGu0nkBUaBfpUhQf+&#13;&#10;ljHJEhBJgOQP+bvp+scHHYi9POIfm4Wh/yGbElQr9bB/wKTDg2IjvSVUETBS9dinKrzL7d/7H7xf&#13;&#10;fv7Tn5Z//ucflSc+/ET5xMc/Xk7ee19ZXrlUFucXcdaVZ+959tUb7D0xfvaVbMMqh+Pgt1rm8Z2W&#13;&#10;ucV58K8yEBsCbBaYjjSdQEDWO6fPlJ8//3z54T//sCwvLZePfOTD5anPf4GVlSNH7igHDx4Ur/cL&#13;&#10;/2+6/U0Fkb8L5z+dWMJWgf2D3PSbBjJeV2Gh04P/yUipQz30qQrvAvunjYN7aGPuI7lpO6GOKrHv&#13;&#10;vrJ9UF4ry8RKWScIiwrTvZaoFBWcbG2037CtWCgwiZliApS8GvgTNaIw5O8m6h/XPSv4YTFBEST+&#13;&#10;uiyNkPQ8DFzyRuKKQ9dDlEjXZDhl2ynIV0CpSWwbowqRNOSfIAz5l3R00hVykdhIXHDoKKo8bef8&#13;&#10;s3xpqfzil78s3/jG18vq2mp55JGHy93lpG5bWl+AjlCeLcE70n7VlG0cP287WoWeL8zNlfn5ecna&#13;&#10;LDcMvNioexRnMK71soLBzSHOd/avri6XH2Cz8P1/+l75/rPPlVNvvVVWcKXh3bOfLR/56MfLgw89&#13;&#10;UBYWFgODof+9nFI89ov90xUHyiL/NS4cOEB6OCgG2eEZhDpmJNawAiIOWalFg8iUPGZ9DmYNrd6x&#13;&#10;/pxASDD50DAMtlwWf53ySMBJ2bNHD7Ww1mCiGhBxR9W1wmDNmaKTDUMDzneL6hnKOIYcBGp51kVh&#13;&#10;onOWw0rqqBQ0AYM1Z4putE/4Bv6Wj5CrCa/JkAVtyN+V9E/qKUBhmGGR+Rl64wuzggUFzqkmlF7b&#13;&#10;D/kLfCYEj2YPbsgfgbD8WGyuJH8JW49dLS9Qa+wmy99Mefedd8vPfv4Cblc6Uy5eXMKrJ9kX21+u&#13;&#10;t/kLxu8J/nN/sB63WvFqCW/Hom+GYTAIUv+5mfjggwvlxV+9WP7+H75V/vqv/qr83d/9r/ICsFhZ&#13;&#10;Wdbm4dVXXynnz58DT0APEyFWDfkXEBSLdHtX/jGCTv+0J+jk35kggFDxaoNki3MFkvbj+MnP/bb+&#13;&#10;9K1KHFns+Bisrt8BZmLP2UijjMgQSlqCYIpOOz1v90jtkkIzFhuj/QQxUDWowralVOj6pIF/Qteh&#13;&#10;NeSvFxFfAdhm/cttAi+O0zLmFMAZoNkDd2PoPyGCUEouh/2TVOxT+8+z6JT/ixcvYFqFLuBWvpm5&#13;&#10;mTK/hssNcDO4lcfO9krSsMvnP95WNYtxcPOwtHQJ41orC/MLZfHAomZ96vwarq7wCsvLL79cvv2t&#13;&#10;b5b/+t/+W3nxxRfLvffdWz79e58ujz78SPn6M1/XUoPPPSxdulgOrBzEVQcuGmlDQi8CHcY7i+7U&#13;&#10;KRImisYgIhYEU3TD/gCZW2V/wAt9PZrti0PJI8wZSFOMtzPFrXsiEuHg/26V/3arUq+0XW/N1I06&#13;&#10;beaaMMRAItEVrfyXDNQDAiBq7/YNstF+AGF8Juwf8OrhmSYc+CcimxiayBJGCdSQv23RP20UgClN&#13;&#10;P6HlNYeJa1pMpEGAE/Q6IDLw3xb8DW5MvIEy4U6YlRSHgX8HzA7K36rOyq+V+YWFcujwIdht3MKD&#13;&#10;NyuRV/ML87hVZ6XMrc2V2fl2fU4s6g18x0TxDfE+O1iqOsntxu+ds38rly6VS7hicOTwkXLo0EFd&#13;&#10;bVhbW8HtSWtlDn98+PnVV18r//pvPy7/79/+bfnBD35Q7jh6R/na175WPv/5z5dPPPmJcvrU6fLt&#13;&#10;73y7fPD+B9pgHDxwCLc9zXk4/QB34fj77t0K/Pd0+ym/IajcI3r9xw00mQ3nDwI5PPhfjfhu0f9p&#13;&#10;+WsbB7JMDO2MVJ4FaJbJjM1j3cGa/TRbvRmTTLCsBMECkhSk6+TDNY72oVAD/yqkQ/4sDLtZ/6jE&#13;&#10;+HlptOabk7K/SBQvpeg8kNQWYuj/sH8SC0lFHJCw1+0fl0IrOOvOKw1zM3N6c9DKMhbYOMO+gM3E&#13;&#10;Op8JglLsNfmf5bMNGBP/dPUBV4tWy7w2RW++9Wb5+QvPl2e///3y7LPPljNvnymPPf54+SIegP7t&#13;&#10;T/12eeLxJ8qROw7rCsyhw4f9gDiuuuCV/pNuH/CffK0uBVw+D7ex/dNcTumhA0pQ9DVdcVSCr4Yg&#13;&#10;uNf1/3bhvzcOKeBctJqPYnB9W4JjzklaxpK4BruEPl/JzuuCEJYomD4yTUUFQ7itIGsLfVcqcc3N&#13;&#10;0kigy6h8R7rgaD9xTx/gGKWB/5C/a9C/kBsaTeLGg/WMxxphTqQrOPRPQgYs0g8ciY6Shv2zoFSA&#13;&#10;EphIlpA57GCXwOSMyu8oIn1H5h/UvbbC7zfg9aXgH2/JWcVZeS8ocLsSFuDJ1h1pP6CRF+PslU5J&#13;&#10;1zH+OfR7dm62rC5jbHgXP5eAl3DL0uuvv16ee+45/X76k5+Us3j97Cc/+cnypS99qXz2s58t99x9&#13;&#10;t66+vHf+fLl44ZK6MovbtuZwW8oMzzbQDfm3rIIvybL9pv+Sf+wULX++Lt34j3kDykCa/Tr+5KzH&#13;&#10;b7HfS/qf/U9d9cYhueXxSJMbC5kIgk65KxkDSs/MjNcMBmrRjspp2W76onaJ0X4PysC/ClEPSxWu&#13;&#10;TrJqsAZq0ZYSMpl1pT/kLxDI6wIJyOXkj5pKZI0pgy3mM0yJe/pJmwuoOluoFucO/e+F8nL4A686&#13;&#10;AyFcQa6BmtRShvwLi4Q4/W2QP8ot3y7kbxh4ZaxFMhbKbJMLcLqdar8yuwVq6Eb4T4j4MPTFpYtS&#13;&#10;10vLl8pbb50qf/P0/1P++3/HswwvvVyeeOKJ8l/+8r+UP/6TPykffuIx0OL1s4t4/SzGvLC0hE3F&#13;&#10;2XL69Oly7NgxXK3AlQtsRNrJQcESh2uxPygy5J8gGLvK5BrYFv7XSqZ1Rc20tipdCyhEirzewI7q&#13;&#10;Wemsi5sGXWrwEEg57H+CQ0wQToj7ZGZdJf4sllXUYllX+syQuzL+2DiAnWBaTuKufLImpSFpQ8No&#13;&#10;xPzu6GswA60T/cX5zB3tD/yH/O1N/aONof73b0+ijaNuW+up8Tzbajf0v1nQxGTYv/1n/8Rb3Ioz&#13;&#10;i9/Bgwe0eKYGXFq6gNuVDujNQ35o2vd47wX7x8U5/w4dOlReeOGF8p1//MfyjWeeKc8jfPLkyfIH&#13;&#10;f/il8sUvfrF84hOfKHfjKsMKnus4eOCg9H8VH8DjR/AO4JsPd955p+rgMxPEYMj//pP/tPb2ORNE&#13;&#10;ijZ4ESbr5Tj+DFMaOH9kiaRAGpKc16UhONafU3hV6DKwM+tvbBxy0RIskzfJIjESSd5cBJ35N8Xi&#13;&#10;SJzwcgBM7JYOqCaZPlGvqncbriYGjqQJumijrz2SpryeYrRfkUVg4C/pn5QrAVRRgiwN+dtK/40S&#13;&#10;jz1e1DfGKV/wKWTVDf2rSAU0xHbCromgUhFFUgjSCbrAtEe3wjwR6CkG/hXZHcSfbx/icwCU/xXc&#13;&#10;tsQFN9+kNINnHoLZ4qf7svP8Z/trq2yNIXy4TW+vwZUR9gvxCblSp9wzlcPzGrOzc2X54qVyCh9y&#13;&#10;+8lPf1y+993vlX/98b/qisNHfuM3ylOf+1z59Kc/Uz728Y+Vo0ePuR2sBvkmKdzXhLdK4dknjH12&#13;&#10;dl5XH9gm+8NWZIElom5Ta0sflDvkfx/ov/iLA+YCcxmsRUBhbbBDR2jplFipRDjsH7Gb0tPQDkEb&#13;&#10;4c29nmIKf2QR26303/VtLn++VUkU0YC8rgGZlqzCDTHGXaIbDAFoIpEJ4dNAiPVdKy7cD4k1N4LR&#13;&#10;flOdhpLTHB/4D/m71fqXOiu5bDesQu8ho+wc79TATNBkuSuB/CbZ1PyIyRv63zBrKA39p5QYj91s&#13;&#10;/7hInuHGAYvjJdzaw80DNxN8ONq35vAB48ZXzXs7Kf8QHL4+lR9xY/ur0Ek+uM1JfBW3H831twxR&#13;&#10;X6G33vRj44NnGt7/4Hx5A29M+hE2C//f//q78pN/+0k5gDciffrTv1v+9E//tPzmb/1Wue/ee7wx&#13;&#10;4KYkhJdvk8K6UJuGObxFirdp8dmPFbyNieZhEoGIyRv6v6/0n4ORUJjnep4h+E899lgH/2UH9oj8&#13;&#10;143D5PIeDO4tM0cUjNbgFJ8W7WB8n+ftYzMQWcSnukGZCQz124vR/sAfssHZJd2Qv6ZHxCR0S0Fh&#13;&#10;1GMVerXD+scW88fbLapDu27a/ag5qe5D/w3csH8hQfvP/m8m/6GOGCw1gsqQCrG949drknkTOfUQ&#13;&#10;7znjHmUWX3uuzUWzTOdGgrcR8XkD3lrF16suLy/jqgSvEMzqS8/f++53y9NPP12+853v6DajT33q&#13;&#10;U7g16Q/Kl//oj8rdJ+4uc6hb32XArVi8lcmbIrePlquNqONH39gFd0gBxMf8n5tiIrLf5n9IQ5uy&#13;&#10;9IADR5k6sL3yXxsKgWPbcqluY/4BM4hIAnLt+Pvb8dRx19TwjUWb7sXMMHKTCT39ZBcYA5X6lNRT&#13;&#10;0UiWqYi+9/W5qIlG+0Bp4E+h6sR8Ul6n84b83Sz943RvF2rsCOQ19ZbnH+is0w6nERn6D6sXwA37&#13;&#10;Nz1X7GH738m/JT4WyhiSRoVDbrR3gv+8LcrPDxQt6HmrkaZkXnXAVQDmZdocaHklYBVXRVbwrlhu&#13;&#10;Fubm5su7776L5xeeL9/65rfKD/DWpLffead85KMfK7/7O5/SrUkf/djH9GyDb8HCW5KweeAbo1g3&#13;&#10;PyjN7ULOW2ycFx99FQMBsxY2gUA4PuQ/QCFOhCTnfOBZww06ootYcwFjJCSujcZ1tmyGbp79neK/&#13;&#10;LkpRJ6Kf6Au2rdG5/Tj+HFMMMdhy8/Df/vbnJ+XP4teLWwptiFllrgKdtPZlaBm8qQNB7O5aPkpy&#13;&#10;NQHFUNpkBjJ7lWhKM9qXmA38ewSG/FFd5JoaGZSboX+8pSGd2+dkQJ232jucOUkJf+j/sH/72f6n&#13;&#10;/FPO8T+D3QG1wMeU/5jpmuKKIlIRprux+Y+3J3H+Zfusd2IGUZ+QBhp+tI5/XKvyysGvf/Xr8twP&#13;&#10;nsNH3J4rP/nJT7EpmMMrVp8sv/d7/6588slPlscff6wcw0PO69gh8IN2XCPozVHw+fVofQgSdenk&#13;&#10;Aduf5TjQhbj6IP1HTEk6MI/O/WxJNzZ+jnisP4Cm/w2xYJZQ3jT8Jf9iqq8+2f5TGtE1pYNToSPs&#13;&#10;rJLU28H/3br+1q1KUnBxkCyj8tKJraHLVug+hxR1cVJZbbosXSVWBXGwlDSfhHCj/VSQgf+Qv17L&#13;&#10;IA9SKR0mNFN6g2xNjrdK/3CSaEYPXbI3lF1+AE6dUoyv2FunzmtIOAz9J1ANB8eG/atnVSlDEhaC&#13;&#10;5J9EX4eJHEK32+cfLYEg89pgcxMhR/0IneAQ4bZ7/uOGfR2bAd56hBV91T82O4NNgPcR6Bf6tIqF&#13;&#10;/sULeNsTrhgs4UN1p069Wf766b8qX//6M+W1V18vTzz2WPnyn3y5/OEXv1R+87d/C196xgPOrIgO&#13;&#10;9zrNaWMArVdaXMlwbjCI48fY+WO/2AfRRh1M3af8lwxzmGI9Dolb+oHTfh+/5L/jv+SHgkBo4K3z&#13;&#10;WRg+cxMyZFiYz0x6OhhGp4pEsmQCxYNYYdeOIwO3Of47MX5tHLzHS+YgJqABOEEXB3RwUGzxoU91&#13;&#10;kdgt9uVJ2tXB6MZsEjAVRga/0T5RgiMsHXYKKsMHx30c+BOTIX+Sho0KJmwsNdurf3wVK1HnYgXm&#13;&#10;X1qsl3SjD5obuGBSpyyn7MPG7jGPqUP/h/3bD/Yf8gxx9q3cCPAuDC6KYvNASae+hLUKf3vkn23w&#13;&#10;jUW85Whm4gFs6BavLPBWJbSvW5LQpzm86ejI4SPl5VdfKt/+1nfK//V//9fy43/5l/LII4+U//Sf&#13;&#10;/s/yta99rdz/wAPl7uMn8MVnfCka9XOhy6eeOaQZ3NZExzqlv3wAmzaBw2U+c3L8JEFUty3JWjCB&#13;&#10;NCBUDUP/96X+T/OfsoE/cp1Cwj9fcRj83yv8n6fCU8mpvj4ixQmIMpdOnO49J+Oo8hKCRhNVVRoS&#13;&#10;pWAwUcZERGE+R/tCpWIz8CcUcEP+jEPTLeubUxOhMLepjNLTRoHQTukf69UfFwtotrIL5k86Hb3Y&#13;&#10;qfY9NNkTLT7YvjoS7aY32h/2F8LpBerNmH8s/6kCfOFYXShJRCGQytz++Y8qwC8z5y0OXOTrS9a4&#13;&#10;XQiPO2vDQEVl/jK+pXD6zDvlX/7lf5dvfutb5X//6EflzNuny5f/+Mvlc3jF6u/geYYPfehD5ciR&#13;&#10;O3T1YhkPUc/xzVCok1cqeFvTCn6LC/N6LoL4cmPBT0Lz2QfaHTqNvxoHxKN9o8K4qEzLQtV4RAUE&#13;&#10;i8HmiZYHJwdvg4Z0Ew7pY/1xM+V/Av3K/2RLu3XJs4f5xd0FWQxmDf4HgBRouib4KeJOv3XyP5+L&#13;&#10;eHVIh2RvdBhen9znNopInc6M0fnMQ2SyMgKhKE2Navexb0hlXaZPjlqi5qjGlWWk5mVgtE9oArmB&#13;&#10;P8QCWAiOIX83on+EMCf9kC6rHGRMYoYD04f+EYdAaOjf/te/KfnXC47Af20Tkv/UECjPjegflc1S&#13;&#10;FbIFr8oZ9Q6LeF5lWMYin5sGvIOV1wLw1qS1cuHi+fLyKy+XH2GzwAegf/LTn+pNSp9/6gvlz//8&#13;&#10;z8uTTz5Z7sGH3FZRBx+WnslnIbB54O2HuurATQLGsYqrGLPYHei2RHYqnYeoKy/6MjDStX/Atx04&#13;&#10;fNJv9/iz6d4f9qeTC7KMUiORuTn4S/7BBDa9Gf+ZTnmS7HpCYSfhLNcq52CkOLdRbJEZZIP/RDIw&#13;&#10;2ib+4zqjKxRDo+7GFofqq8HQqJkwTbF1XExXdn92pacf7RONgT9B6OWihYf8QYtoUHeZ/lG31Sd5&#13;&#10;6J9PGpX18JnN2xLyZgZNDRt47IQh/wBqAzZEkLZhd/Lfvbv8kTLiYd0+9n9a/j1pY/wAorJYykPs&#13;&#10;nLIT8s/F2Eo868BvNfCZhKWlS+XcuXPlV7/6Vfn7b/x9+Z9/+z/L22fO4IvPT5av/NlXyn/42n8o&#13;&#10;J+4+oTctsXeLuOUJqzpexlBfL+C7FLxHfX5+oSwewFexkcrXty7jrUy8yDCPTQZvg0pH/e/HTww8&#13;&#10;2cEXBjs3fvbhdpQ/jjvd7hg/eWz5lw5I2JWEA6UDMwM72sQGkeaG/QM4u2z+961K5JH1t3FLk1Vk&#13;&#10;5C4QNEnWBLIVqSFmhsuiFpBMjdLwqjHNiisJMpXGRiOTwciPGpJ60mdmuCw62q97TiAT6MEb+Dcx&#13;&#10;S5mRP+S/AZNKNKV/xIn6aJ2EMHGVwDh9RHmW0W90UWrV3SF/Q/8kNfvU/qT807jmfMXxegFEXSD/&#13;&#10;7W23/fWVALQGneXD0Yu6p4B6WLRh+DU2DN/89jfLM1//Rnn9tdfKXSdOlL/86lfL5z//eX35+cRd&#13;&#10;x/18BLpXn5EI/ee3Hg4dPISR4CoDNyX8/gPy+DpX/MtxEzGHTQYforb+p7Zz/KapAfKf7TC5AWWi&#13;&#10;YX8bMIE/MUqYKm5Ga/KYOBPWLICSNZioE/+ss2XuCP5snfxXMykIbB+tbXpCafA/wWpMTF4Js8g2&#13;&#10;tyaPBDXcTvG/3qqkdthgClC02CdVNUeisiczs6/IdEZmp18JUloFRJfbBVPi+6TRfqABb+APaZoU&#13;&#10;jipeQ/4MTMKTfgVom/SPtp11Vxe2g69fpB1Zgx3gSaSdan9jxdGTYX8ARN4EMvC/2fKX8p+vmOS1&#13;&#10;FrtQkNS/CS4h0nf0Gudfbhi0aUA1eZGA1XFhz/Rf/uKXeL3qD8uzzz1bnv/Z8+XipYvl05/5TPni&#13;&#10;H3yhfOLjT5ZHH3203HnsTm0WXI/72neJHdTH3dD/OeiY3pYEMm5S8pkKbyKYaP3HO5xQKhGwTBbe&#13;&#10;qsTx6b9roQt6gpuEpMZAJ3h6eoy1uqH/gGI36f8k/2d6/lOO8Cdh6PkpBleOB2sb3eA/IOnxCoTk&#13;&#10;3QT5xxWH2IlmJ9KPjkC3O+eY7R4Ig7kdgYJZZ5ZtIhyUMTDGkraCMNqXDgVStK2dG/gTjCF/MS3c&#13;&#10;av3j/L8ai4FOStdiYcTu+cTRtFK3+ND/YX9l1VIk0g952ov2b0L+MY6mITE4zn8KMufq+M/FfC7O&#13;&#10;+V6kvH1DrzxWZazStXG7znecLS0tlfPnzpe33nqz/MM/fLN8F1+AfvHFF8uJE8fL5596qnzpS39Y&#13;&#10;PodnGvjyJV6d0BUG9CvbIQu2xh95vP1pyvFKA4dGJ/2nX1Pw0LTGjUuSNAxwVzt+EUdvhv0PTG+1&#13;&#10;/b+m9s1t8VFPywf/dV/fqvVhk7NMW8sfyl9T+11NY/0JNhiP69U/XHEIl4EKqhnrBhCOxQBtgPll&#13;&#10;c5DFzHnGaleyZvjTVIizerQVZrORjPYDr4G/BcgyNeQPOAQUu0b/MPlLjdkvhewzqochU4SH/hMY&#13;&#10;OeFFPBQY9m9/2v+t5D/nTPIfAnCV8x83AXrFKhbqxEvvwYffXo2KrQKMwhzfhZ96iPn61Junyvef&#13;&#10;/X55+umntWk4gGcS/t3v/375y7/4z+W3f+tTeJbhuK5GzHTPJMTKvtVDWWWd1zP/W9hRnnXQYfwI&#13;&#10;amPCPNSbOTUw5n/hVPkoYK4Tf0IsV1G22WGd4s0tsj+cwCr/MYewe9nFwf8AQwC18PXon3jPQ4Ib&#13;&#10;bN8G/vv0QGVW30hrrCp8n63uSPoQSn+SoJ0lyXMhMQSQGwe0oaKblR/tE027MLiMdLDkNDTw30x+&#13;&#10;gEo9SzfkL6cIic+26h8rC/wxIfgPSbApA3+grl3ekL+dkz9K9O7Sf/Uo5N8mm/ynCxSoMtIVJcGm&#13;&#10;b9b/Zuj5Aa0VvRkp5QnlVSHeZoTnCUzpI58xOPvu2fLCL3+hh5+/973v4UvQvyyf+Xe/V/7gC18s&#13;&#10;Tz31+fLQQw+VI3fcod5ww+HPPWR7kz51WA7JyslsJF7t/EM6LQ5VBjFecKBe5CtbrzB+tXQD7RP3&#13;&#10;20n+zDDKSMrLrR3/lfjf5Ig9TwFL32m5bq7Zoky9Sb8vv3vGvx/lD08wcVj1vA8jwbsaIDd6finu&#13;&#10;g5mb5WljaA/Sr5c8wXWmV4dwjZJ+tN/wqLDXgGCreFUQGXBq4pe4pz/wD9SG/O2I/tlqwOyHcnNB&#13;&#10;wNso+JFQrgX0LncalIH/juA/9H932r8m/2l/eKWgc4jM0kgzFf9pv0URyUxN/upqAq4K6MoAyuVi&#13;&#10;XrcXYfGN6xHlEr7+fOHCUnnllZfKD3/4z/j9QG9OIu2Xv/yV8vkvPFU+/bu/Wx7FdxncDutHC9g1&#13;&#10;sL/ePCChNlsD6rvanJjEVZqH2v+cd9K3/pMAfUd12h+wAY6fvghb+agsht3aZzqKbOKcmvhlu+mP&#13;&#10;+S9Qu+X2d5r/fC1w4/8a3tfKZ2bE5cr2GhDfB/83Ef/Qilsh//Hl6NYpyBi6M8k0xyIttbIVqUqd&#13;&#10;diV9k6BcLiyQQPlwG62CXihG+wP/IX+ha6EijkXabtI/KS7MVnRtFgFuJrgIYZKVHaFQcJHhMPS/&#13;&#10;QiIOD/sXgg5vv9h/yz/HxbPtimF5zw2Dx8ic5Hv6TNts/PoWM5SKGwh/YI2bCC72YSlhDy5dXCqv&#13;&#10;v/F6eeWll3Br0nPlG888g/gb5eFHHtZVhv/4H/+P8gC+/nzg4EHs7NfL8uoKXpvKNyH5VUiXbR+Z&#13;&#10;+EwD2uIYELkW+xPj5pjo9CVtjh/hqE3pl22/0l5H+6od5cb6I5G4JeuvKv9kNNhBTgY31a/Bf8Gg&#13;&#10;w2b6b6wCsWvRP9e4I/LvV6zXfufeBaysnO3SQFcvsTIMGuqkSCt9rSwCIS0wOhIQHORPkynetVXr&#13;&#10;69JAM9oPHInFwH/IH5TpVukfXhEfWgsP4VwgsD9yCrQn3ob+A5Vh/24f+z8h/3X+1vhTV0JTwuvm&#13;&#10;Oik1k3EFD19nXrp4sRw8fBifU8CtSTD8a7h1aQ3PNKysLJdTp0+Xb3/z2+V//O3/KD/+1x9rQ/AX&#13;&#10;//kvcKXhy+WjH/tYOXBgQa9YXcWGAVsOvS6Vr1bd6Cbb5w0uvK+IM07OOtc0/2oMbMeGgmsF/VAb&#13;&#10;/zdiMNk+aTh+t63ImP8BoJEAMsB376y/gvfovEYAf/B/WgM7We/0fzfK/9TGoTvXS8ZiXE1MPcgU&#13;&#10;Wik0pLaOr2VMo6FaTFepXa5Fo8xkfc6erLjFAPJof+Av6cpDiNEGL+WqCZxCLRolks71Dfm7kv6n&#13;&#10;jQBeWB9wIpNABpr2jGJ/ZLriTuyoB/4VEhg6h5vFI1AtNuzf3rD/XAzoxgwrCFd6cFr0MdAYqshm&#13;&#10;/OeVgcUDB/GhtUta+PMDa7zF6Jd4juGf//lH5Yc/eK48/4sXygcfXChf+sMvlT/68h+Vj3zkI+WR&#13;&#10;Rx4px44d1Ry+hLJsdC7eesQPwc3jssX84gJ7Ea7pHzcNXNix776y4a627l6t/E2NXy2hbgxU37vI&#13;&#10;puW39onLkH9i3hAnRC12tfi7lLGs0nVT7e+E/IvPU/yvgxr8rxza5fJfNw7Z4crDKqQ0IRTfpECG&#13;&#10;gqR0jmRh4tDRRrrrdRmrA2jCiJIkS4z2G5DGYuA/5G+36h8ezpSQ4kB1puhKp2skNDvyRGFNlz0Z&#13;&#10;+l+Vfdg/y4htnmFxeI/aPyuDBtK+58DE65N/vviI94LzNqP33nkPzzK8Uv7xu98pP/rRj8rLL79a&#13;&#10;7sbXnp/63KfK5z73FH6/rw3C/Jw3Bavrq77KQGVVF2hRgeuV9I9dBR1fL1tvVXJS1fPphS2zc4yp&#13;&#10;9R4/G1arMhFX1X7UNez/brX/V7f+m+a/xbCTP8iXN6kpMWK8RJWyNPi/+/iPjUMaMjMrooi0qYwq&#13;&#10;P8FSJwRDlYlDMjhos7iyEQnJWIdvexWVRDsZq83WQJqmSlG7Mim2o/2GB7Aa+Fc5ERhD/oTHduuf&#13;&#10;rjJI2DgRpC1AQHcnUAjphv4P+weZoFm6Xex/J//65oLsMRZI8K95/sPtQqt40GAVtyy9izcm/eyn&#13;&#10;Py1/8zd/U37wwx+WVXy9+aMf/Wj56lf/rDyFrz8/+MBDoOMzDHxhor/uvIb44uJB3OaEB6nRrzUc&#13;&#10;FhcPoB9UWHUsFmmhqkzj8wniFW9uovOxD7b5hqmbzL9ZNwcdA1/Hg9KUAdfDtvnLOb5Gu0DmXUf7&#13;&#10;tYjHwiHcNvJnWIEj3a0dv+UffYC8Nf6DGXoGhh2FJFkpUhzcZ8nc4L/FuApzVcUr6l8tsv38x8Yh&#13;&#10;aycDEY5oxMTAyQ4iKVw+L+VoMjh4n9UiU+URV51RqNWfhKP9gT9kIcShyUc/IaXkhcQ1IiQM+ZvQ&#13;&#10;pIzsoP7xQU98ukfYE3/GqeX8Sz6SK0P/gQL4IXEd9k/yIiwoLikoRqdGW/5e1P9J+edTAvzng8x5&#13;&#10;ha7NqamoMeKI9uPnp6Bn8NrVZ5/9bnnmG8+Uf/reP5U38PDzJz728fLUFz5fvvCFL5YPfejRchSv&#13;&#10;WJ3jtx5mF/BoAlqF0C3MI7yAZxyA9CrTsKOfm+dD0dlu+m5Ruos895V5N4C/YGCLaA1VuU7EoAP8&#13;&#10;SJ1YXvux9fgbVqioc2P9ATCSfQhkUEhmBCS32v7qKZnk/yz57zmh8R89zh119DukQb0f/G+87cTf&#13;&#10;+67K50ZzM/ivW5XMMzKzsUgfcFKnsmdmpY7JVWUhojgikZ4llFDPMKWMO7fRpMyM9gf+Q/5S/feE&#13;&#10;/nEVtMqHN1fCnqH3WiFYu2eRz1e0pus1f+h/ojLs3/6bf7B4hx5QFexDDzDIdVwxWOMmAOl8boCO&#13;&#10;Z/95Fly6wiU25lCGU//53MKLL71cnv2n75bvfe/75Re/+qWu5n3lT7+CW5OeKp/85JPlgfsf0K1J&#13;&#10;+fpTPZPAe5tiPo+mCrcLa3w1al1isgdT8hfEM6CzS0315K5jzPOuBhHFQRfpWYIJHDefx8gitPCM&#13;&#10;OMUt7D/+B3Qc6Fj/SAe4aZ2XTOKqF66ezXODm7KmDxdKWiAXlp6U/1w1SmhCauqGUaTEGHizLvmt&#13;&#10;hBIG/oKGEhnISjgdVjD2bNTIq19/aeOQhiWZ5urasW9EYZ0xoHEDDQsngfyueTDNecFRVqlgF48q&#13;&#10;mDXaTyCJRnN9qsIDf4v4kL9brn9kAdVcWo8FAv6xONE5VugzJgeuVrh74Psj6Yb+A4th/2jt0+23&#13;&#10;+YdD08YAikG9oPxzccxvnMyR9QjxFafpNH6WAf0qaFdWUAqbjLfwtqTnn/95+afvf798+1vfLBfw&#13;&#10;2tV7T54sv/mbnyx//CdfKR//yEfLsbvulL4tLS25LR0xk7LS6fkXadw2hBJm893CgnkbXZ+q8LXM&#13;&#10;P9q/cLBRC8bfbxrY2n7jf11+TePPwZL/t5n+r/MNYNg4aHLA+BnPDTUh4X5C84ewYcqkuyH5U+Gu&#13;&#10;4tsQ/wl936bxa+NgNhncCjEAr2EFevaFGWCS8kzJI3MqZVUQmwqR49BRqIQPrQ6Vx8EpyFVAqZU+&#13;&#10;aUb7gCRwHvhTPDrpGvInPIhJ6pLnskldImqpbUlHJa5hBSbLVP3jmoBnFUFDMl2WRkjtIFGTKFYG&#13;&#10;Wde2t6+KXTuPg/9D/quk3gL919lzSDs3Cet4KHkFzyDotiHsqOdneGcwHnC+dAnpuMkP/TvAZw/i&#13;&#10;6gDzKMMreAPS6TNnyjf+4e/L3/z103hz0g/xVqUD5av//qvl3//ZV8tnPvOZcufxu2Tp1vn1NpQ6&#13;&#10;dPCQyloTqAdwt2D8vf7NRPtcJOa7/Kn/tAmkk6eO8uCe1/6LLkiUyDLNKcaD8lrZvv1bPf7Rvvki&#13;&#10;/pNVkNWe/5wdqhDwyhtux6NL3tZcBQb/BU4cEqNbJf++VUnMQlfAIOh4dXqohQnOMkOnmSh6E/Rl&#13;&#10;PSBlqj7bkNyLh0hMeBvrGO0HQwzNwJ+SNORvSkkJykbdmcZpp/VPt1ugH9Z4nELChkL3MePoxRS7&#13;&#10;OfTfCE0YPrNqEx4O+7f37J8WSej2Om7h4+W2xcVFPJQ8X1aXV8ul5YtlYWFRzyHM47WoZPzs3ExZ&#13;&#10;4S1MuASxgLTz586V5557rjz99NPluWefLYePHCl/9tWv6sHnTz75ZHnowYfKHUePquwyvuHA9rKu&#13;&#10;leVlapvatFBZG2Uh0NbN1j/qP3sg/Y+vv7lH7Ax+POngkC0Hkvo1xJD/AASgETFhp4BRFHgKmqDH&#13;&#10;bjfwP5kp/nPHwE4xAn+dV6Hxz82l9r6UFQR4W1u6wX9gRaaavbuK/9o4iFXibmOamIdOS06Tk/Sn&#13;&#10;SJgkGlfSCKbodKZRB5aITK9mApAAidnpRvsDf8jChChNRCwoQ/6AkXDptHUKp53VP+oulyxcCbAP&#13;&#10;mABqf8xA9WzofwhzMGfYPwmHRYUyNCW0/z977/ns53GlifXNFzkDBEkQJMEAkJSYc+YOKY5IaaYs&#13;&#10;a3ZUu+Od8SfXrKvsLfuPsF21Ltsf1h/W5S3P7MzOaBRqJa4kgjknBYpBEkmQYM4kQCLfBD/Pc/p0&#13;&#10;9/u7F4kELhHOe+/v7XS6+32fPud099vpGNT/OtkZb8VFylyroAtGHzoIA5ODGl3ggW6TUxNpdHRE&#13;&#10;70/31i1b0utvvJGew/aq3C3ppZdfTqtOOildgtGFK664PJ1/3gVpydLFaQQdD07749SPfk7/Q9qS&#13;&#10;LeZBp08JzFnbA4CG4bMtf2okMmPmj6dE/npW1+jifwUj7Pgo//w2xfhK8ffMYX4l5e/5o/yn8Me+&#13;&#10;gi4yAS+UP2cwUezVkdDImwVZuPNL69fYs1U8hTSQCn6yFCOTfLXvzyfDY826/PnLH4H81XFQ+q3S&#13;&#10;7sUf7ja4Po8R5qKC9wwFnYlF44SIVvf2dQIPhDvyL4wvVAL/4L9GPLLEFEGpQV+B/CFzfkXnM3AG&#13;&#10;NccUeFGEZaXF+dcfFO6Qfx99IVC4WgVLzDJWMhw/EbY3I3RYGamJ2hJack4IosD/COCP1oHmcgN5&#13;&#10;lgO70txClVM0BtAoGlBHIWGq0nganxpPI1MjaeeuHenDDz9ER+Gl9OADD6bnn38h7d61K609Y226&#13;&#10;5eZb0iWXXJJOW3OaOhn92A2JkmYLqm1ueB/S9WId5A5KnVKvDtE44WyVf5Of2BtuerGPQGyoL8oV&#13;&#10;/F+gUCFm7GQArxaeXsJMCu+jVP75/Hzo/KAqf3QarPwRyADvZJMue9GqKMf6+/t75Pfn+x3r+rd2&#13;&#10;HFhKeiEUVnnBXGLuJk17qRtlHqBEIfcoY/PMjEAHrd7ImIHJQaIkPT//CuFupdDcIv8sWRnigm7G&#13;&#10;KPA3fIRD8B+54rDLH2HFz8Ya8BWUmbi85q9JDOfXJV6HPf+cl7IoqSsrF4psRv6B/xHmP/D4IE55&#13;&#10;nsDizzGsYxjfg6lEBro4n41ltJDQCRhNw3uH09jkOE5/fi098MADaePdG3WY27kb1mNq0m3pzjvv&#13;&#10;TGeefnoamTNXJ0Zv/eyztABTlIZHONXJ5oIrOaZszH/01b+UfygEPZ/qckOACkIdoKwTCJEuvEfU&#13;&#10;/0DH9edx1P7hO4kXVNAofRT0FDsPCOBPFQjCovyPjfK3jkNWPNRyhWdRiCpQl2gPcVr6O3GxNh5t&#13;&#10;uLwtrLFaW4IenibsRpW9qgSVHAptm34J9dgMxOVOmeZorJG/4+4mwDGUAn9BEvxnctQKnfNKj3yR&#13;&#10;b9gYYDBvJme8FwdDsr+sIX+OpZuAS7gBHnkF/xmjGBpmd6zocrCKtfFow+VtYY31iPHfAFpIHGHg&#13;&#10;aIAuZornnpjgIW5jGjH4YrmhcwAAQABJREFUFIufn8J5DD//xc/TpldeTYPDA+kv/+ovtfB5w4YN&#13;&#10;6ZRTT0WnYQ5obRH1woUL0+AQDnXj9sdsZSFNTVUiHkyeC09zQ9MWW8PTXjmb5tA9+6vdTrtjCnsO&#13;&#10;Okz85xkxXdi1FSwyY4ORj8evDbyOWP6WvL2UPYvuZj1i5Z9zrWA2mTbWEyp/L3/bKpi8i/EG9hJ4&#13;&#10;sfwpKmQNunGJJUL/GRhFQByY7O1gwWnWxoMk7pTZUGT/LyP/1nHwDPLzsNhU0MUNgka4izct8vdA&#13;&#10;d5cAWkrUhsr8PF83RW0xIv8WlMC/MFELS2GuhrOKtVhK1OqTedLTcjP4LyNwKPJPSSWyhimt1eVf&#13;&#10;GE2HBf5VlwsL5zs3M/pEMPRfCwrszjyttzNdqQEzE4rGI9So1Sf7eVpufkn82XCfGMeZJmjwDKGR&#13;&#10;P4ipRVzzoKlFSJvbFL/77rtp8+bN6fkXX0iPPfJo+gwjCSefenK6+KKL0s0335zOOP30tGDhAnUK&#13;&#10;uCMTr4F+pMUF1pgQzo4EH7e/jDpA+vZi5yb5Imu+pK76tm5zk8Gy+3u7aREVenj4j/Jv2oH5mTaw&#13;&#10;zLRW2vN187Dnbwn7e7vJbGbn/SN/FSk7APpZAfOD9F5OTZK3YSR+M6tK5/DwnyXo5e4mnyLK34pE&#13;&#10;JVJwl0voHAh/dBz4pQJkObKB203JQZ4GPLMAaSeTEtUttRI0FWL+Hhr5B/7Bf8e2/NnuSVnpQLAp&#13;&#10;2yb1lHjboJWhIf9Vg4b+y/xyHNU/6jjwMER++cdoA09t5iJp+u/YsSN9uuWT9AzOZHj44YcxLenZ&#13;&#10;tGXL1nQ7tlj9oz+6LV1x+WVp8ZIlWESNzgY6DJzqxG1cR0ZGdbgb0ZrIaXOqkq9tmETaXsNypKHO&#13;&#10;EnAO89DZlz97gib/2qtBB4eywCvqv+O//gPvoYHJATiasrPVqEZnlP+xWP7oOHijxSo1+3hTKzhv&#13;&#10;AkC+UdAm6IojoaftQFdL0TQdkJ53OjrpKuvIvyKbFW/gH/x3VMofZbWVVz4k3ZRvmCbkcpOnC2UJ&#13;&#10;Cv0T+k/cght4QQxSuIRcRF+xVAenwlHZsk9j9uofNtxHcZ7Cli2fpu3btmOtw0RasmSpGvy/+fWz&#13;&#10;6ad3/ST95tln02fYQenUU9ek/+F//DfpogsvTCevXp1GsHCaIwwDmHLELVrnYJoSX1svTqmBHA1z&#13;&#10;R6XcEecuNCAVia95YAeF7XHDyQGZvff3HN0sC0D1CLjhHUrJZrvKvLznsV3+/t5d86vD357jKMgf&#13;&#10;j8DdvrQYGszpxU1eiPIHHg4IkDlW9J9NVcoFWI1GwK2YFWRCb4zYKijzLyrBdB3J5FW/iDCRHJuc&#13;&#10;1KRcQ8wz8q9oGmJEyPwCf2EBMLyCNFwqYqV2klfwX/3md3jljw0dTsMYHBrC1Az72qkGDeZhv/3O&#13;&#10;29qbngviuI89F43aFyaUHrQjF8exeGa+EAYF05ZvP4inMLytWLDbVxqmYOXbjzTpp4venDPLOdT0&#13;&#10;R6wqReZ3IufPMuH7c+oLcebFxicbvizT3bt2p8+3bUOYTUIXnLgF/gfmP+K5c8dOjC58mnbv3J2e&#13;&#10;e+636Y0330yfY0rSSy+9hA7DqemWW25Kl158afra17+eFi9eglGFYclGHyb9c4SCDWweIMemlkss&#13;&#10;LLLaTjQgwVwfb3CwfCgXRb7Mg6LBgu7wf6494N8jEy4hIjDZNFq7M3tLNqcARyufbQyeSUFR5POT&#13;&#10;1yh/5CWebk09sHP3Tp2IzTUbPOfCeZB52EX6E0f++a7UoxpJAqgUSe7GRV4gPuxEjg5j617tqoVA&#13;&#10;/gNgO2Dv6Nd/PPH8o48+TLt37+aDg7fJC7sxrW8c7w0+h14fxxQ/6h/rBLfcdOj8lxlVOH0V/H8i&#13;&#10;5F86Dl31Qn3TaAZKM8qvFiHdCM8+5t+Eelg2S4hHoVaRp3uwjLvVe+Qf+JeaKfhP8lLkSHhU2TH/&#13;&#10;JnSW5I8VF3PlbxKdBVZ2O3fuTO+9/256+qln0qJFC1Qx8IAqdRxAifWRuUHPl6jv0JF/JogKhQ0h&#13;&#10;qgqRkby5SK+Fdkxi2kXPTkZF3UT+KK+sfzlfnhU3rwE0SvpxcusEDhXbhk7Dlk8+VSdiL1uHrAt6&#13;&#10;rgPhzwYumwhZ0X8J/I+9/AnZa69uTtt3bEu/+93v1Riaj4Pczj37nHTN9delyy65LJ199ro0Zy5G&#13;&#10;FQwZYIUtW9GopjmFE6f3ovHdz0PimBgvGNlmTvSkrenvvm6SluXFCGaWkOwtoZKnexz++henWCh/&#13;&#10;tIdxmaxSpjnd6v13P0hPPPlk2vTqJrwzFnyDv/hXujJ8tiL/cJwA/EdcOLWNOo9rYbhWZhgfZEbB&#13;&#10;IwsXLExz0XnguhbvHBKvY0H/caRhHB0EnlPy9ptvpW3bt6WhgaG0G53IcZyQTh3UjzU8fJ/2ivYf&#13;&#10;8HDZJzAQA4msg+QybkHlrmAPO4LyzxLLD1UfS175oa3nb2GZ1J6t+xqejMKUoCWS3VQd8PUssilV&#13;&#10;kRMtSgN0RpvzhNKowlLBa+mZSU6GVlyI28mwxxn5C6XAH1wU/CdxaeXpYOWP+8az4cn52Dz9lmK1&#13;&#10;C3vQv7Z5M+wP6mvjbnxt4mm5PBGU6+FaCVZjocHfKg82nDIVxRgOVZC08ysbBJvJ2DPSj2mam10F&#13;&#10;OUmABou+dmYP5WWxSI6LKSEtJUSXuZmC5MJIjrv8HS9W6JOotNlAJaBcfNuPL5zsOGzHF3N+IefJ&#13;&#10;xDPiD8zU91CZCExgZl21DPdB4G9l9YXwP4rzZyVHXt+za0/ahS/rk8CX05W+jilJf/mv/pu0fv0G&#13;&#10;m4YkfgMtAQOO5D9ekxOTkiWub+hDebCTR/5nuplUdE4vB25tmBKUh6VJmo4ze4vPc8Q2PaM1oi9S&#13;&#10;/7MD6hmycUg3O6ADGGHYtXNXeuvttzSipZOvm/xd/mdH/r4E/zV4ujzxNVr9w3Kj/lFZqKz5Vvll&#13;&#10;6Y1LLtz03jApfyxq6r9JTltDZ34EIw0LsQ3vCLbw7QOO1KHcsUtxYd9X/keL/hNnZ13z0YcfoK4Y&#13;&#10;TytWrND7T0A2yO/8sGTT8OSd3+2L899Xzf8nQv6DWV9ZiVmRNV5gdnKyriLO2Q1D3GtOp3JPVSwk&#13;&#10;MEuTJuPBH+kqTo1YEqxekX/g79wQ/NdW7pK6o0D+7DCqvWkZGkcb1p+nr2Wff74tzUdlNz7GqQlD&#13;&#10;+LI6muWdkxdQTVL+WQNSDVDqpWPgUC0ICtSc3ogQhYjsZQ0DC2X8VrEwzL9yWxDThC8qcLplZ8oH&#13;&#10;yN/SYQxLxR7S7Md6/gAXZYSv22iUEGeWH93cAYgwsyM4OoKpESMj+WsgGoEz4g88sm4ntISK2Exh&#13;&#10;uo3hR7fRCH/Cl0OYX9VrGeWePA5c/kdf/nzdMW63igbRnrljad6eudoRib2orVu3pDfeeCsthZyc&#13;&#10;hBOh5y2YDzR4WUeZU3nYQeCoAztx/OpMseAUDmIxgikrxnuKZDdiaom4ofSEPPwdfwZmshwPEWeh&#13;&#10;/uV785nRztW78Cn4jiPgrVWrVqrBSP7TRwc+IOVSMfjktOcX7Amjv8KPcv4bgI7DG5v+4avo3Vje&#13;&#10;Xf6nm1/e2SHwThc7VZzCM4yOA0emhtC4tnUCAkPIODxMmZfJnY3yGXK4HwX6b2AQGwXg49HiRYvB&#13;&#10;2/1p2fLlmrJHHTOJkZYJnKhOXidv2Dva+7Ccq56I+p/l27myeNCvhuSSh8eRlH9NVapfFZg9M+ZF&#13;&#10;O356jvww8q8PaXJrYRZU7YwtypIkwsgd8s6muVSRG4MUYoTQjp+StHR55+WxI39iYdgYMtVuGOFO&#13;&#10;i4DDLfA3mBwHcwX/lYqsMAuQoR0/sZTxldgohxA6yt8QGpzcY/6ss8/Cl9SRdP4F52E4ersaB/xq&#13;&#10;NqmG6AgaRLn1gDj8yspqQIkzC9Cw0jA/zu7GHzNjBrRogQPCGQWX5vbCQRJ+e7N4fNpqFx1uCrPE&#13;&#10;GJFE9MTFtO1ru7JQ/vRHoPJhOH/HZ/5qoAgvTDHDVz87dwCdCUyT4UjEnj1jen+WS+APHsCagoPl&#13;&#10;v+07tqcXcAL00089hQ70QvH2dnSmf/KT/5xefW1TuvzSyyAnX0MHYpXxJBrPPPuBvDqFBdXEnx24&#13;&#10;oUEc9kZ/8j/CeOcl9oTJ5zHf4lNCzUcEIGQs3FiWvNw0F8ocOcuP4W0ucNOZh0XaEEbdV/7s9FCm&#13;&#10;2QkaGGQakEt0ptg4HsYi8DNOPz3deNPNac2pp+hAO76ryb9S5UvhYjz+kOsxKP/Es+g0voPjz3cT&#13;&#10;kHy3qn80woSOA4uBWowjVex0cIrn8Ch25+rnqeD4I5aQUWLDZI52/YeiVXFye2J1ENEZmodDDdec&#13;&#10;tjatWL4sDXF9D97D+T+DAx/6CgwYfNNjh//xsHp63fkaKm8CQQcuN82lMj2c8qcslDbyO0L5q+Ng&#13;&#10;PRkvHLj0onzB/Ksw6HH8ZjDY3aLkPlEbn8QiMTo6pwczjL5kjsg/8CeX4CJbNLxTOUihFpTvwX8G&#13;&#10;mDCaLmAOpICbHsxYhy5/WjzbN5DmYCeZuZjDvXTZsnTOubvTnt1j2seeDR4O2fPrtqbC8NNjzokm&#13;&#10;XZT30jhQZQg3GlKqa10Q4KV5+aC2p8zxGI44fHp2N3jRrgYH3ZaBeVowQzOlByOGN05y/ppfy5SO&#13;&#10;4/xZUQ3gx4qdjRY2zthQ0edRfgVGZ4K7+6hCExRENvAnGxkSmT8a/hOm4PHPtn6ug9qeeOpJfFk9&#13;&#10;BYe5naIpOs8991za+ujW9MEHH6b3Png/XXv1NdiCdWmaN3cuGtCY34600V5Mk+PG/3sHrGFpOfod&#13;&#10;RPkivfsaex8d9a/atZQpDlbhIQGRZI6NXk5JOenkk9Nl2H72QiwOnz9/gd5bnYPjSP7UNjwE/YNJ&#13;&#10;O5I/a/9wBAL4Qf9owTD0p9aMAEWOTlBepTePAf3HDiQLmIcVcq0D18FxK+F5qC8GYbr+9x247P0b&#13;&#10;BheT62Z8koMq51vY0cT/Yvb6gFlE7Tnpbc+aveE2qaXvsdP+HdTjdgoHPuL6nle099JLVwgMhPy6&#13;&#10;7qiIMAleiOuMQaf1HZkKKyJWTuZbwiJ/QoGLoPMCQIF/C4PBgrvBIi5yR/BfK6BE6gjJHxfwjWNU&#13;&#10;gV/O5uArEnf+0IK+0XFNraBgcyrCJOj6cTLuADoZdmVmxoPlksv+NDzM7TQPzP8tDWN0rp73r3lE&#13;&#10;/oF/bmwXhvny/Ld4ySJtr8pdhNatW5f+9Nt/kkbnz0kbf353uve++9I9G+9Ojz/+GBYJv5suv+Kq&#13;&#10;dO6556RVmL5Ese1HB65/eEjTeMin3GyAjcj58+bPyOL2tEeX/uPUFOuW8xsAOj94fo6iaFQLOmEE&#13;&#10;77d48SJMXVmI07Hn6r0L/CH/gMIVOEuXl+k/aitO6yS6fnn5O02J6gQ0QdS2v74q/cfpdtzJzTpE&#13;&#10;2NWN05TAG3zboX7uLMa3wMPSoqv7/hmGziv6+0uKzSEocgIlmfb9o/3pQOX6T3Ab5geLPwYSHXqV&#13;&#10;Z1NoxNwSE0Uuy2yUcvHs5NEbmKn4xaGoZybGdEVL38ifYAiFFugG0Na7F2JzZ9/ewMBfCAT/HRn5&#13;&#10;YyeBWypqqlEeTRAjA3WTahNzLMFN/agvbASCYWBUfi0jv3JaQ8v/cHGqgz2xVZT8UslvU6Tnh0y/&#13;&#10;FF23nJQHNCaDLTXz1Ec65c8KDH5KsMof6yzLwnQTK+rjKX824tTMZOsjvz8h4DsTG5tSRqwIBBp8&#13;&#10;+DH88OOPRA8a/2MjfzZ4OOrADQL4m8KozbbPP0+7sNbnzJPWpTu/9S2c2XBy+uWvfp2ef+G59P/9&#13;&#10;7d+mP2CL1uuuuz5dceWV6awz12mkDp9nWQAqlGEcACegslc2FMybufcRmKlmW/9RXvRswIKdhUkw&#13;&#10;1gAW9vJL8zimwO3GB4QxmvgN5Ln7jCGVgFfJsfFuLv/HRvnbc2fQs8GSmVn/gJqBwgoW8g68uK6B&#13;&#10;EqpA6kb4s/NlU5JMFvdmXavouuWkcp6tweCZ859d/TeFkQZenJLUj2lXells4d3PjkTmYnttPrFf&#13;&#10;Zhca2bsNJZW59xGYk5lt/vend/N4zJ/7ven9yLRefv7CbpatsUBjIHjIgc2aLMWBirU3TuRPRAJ/&#13;&#10;gtDLG+YO/oMUUXCOMvkz2cYXMKxfYP2HJr8qOe4qw8YDG1Gs+DhNSY9fypcxcclgAz3bNbSf3fRD&#13;&#10;iLxImN+fxJYM79QoItPN1j5kd5MFl2Sz+uSzKCm4PBWmq5RIzwERZsVgXcdf/pp65A07vClfm+1U&#13;&#10;eeH96bb3t+ZL4E9MyBQEycAxfHjv8h+VOPl+D3YS4sXpGDwJmmtI2CBcfcrJ6XK4Tzp5dTrjzNPT&#13;&#10;Aw88kD7Btrf33nNP2vTKpnT9jdenDeduSCtWrtCIA9PiHHfG1YX8j4X619c4cLccyhynxPEduEvU&#13;&#10;pD4U2JkFXAPBtTZCktieAPInVlJh5jIlNvi5/FH6coi4i/InxgONpmvCQzJsqBmtIiCcjYjMozIt&#13;&#10;JnQoCb46/cePFVzfgsKWrkHfQe+raUx4Nr4/R9X2ovzr2/O97Yr6H4UKjFimR4v821Qllo9zay4s&#13;&#10;lWxmSD10pnEy508n75gMzBff166WJXLsFohCl8kpSZE/wAAIDiKtDo+FZFePEfgXQBw6IufYFe0a&#13;&#10;/FcVUQXHsDsI+VPngNQAmesdNC0BTs7HtUrBvqD1Y45uuZQPGRSWjD/DSjnBuzRuRduWW0kl148i&#13;&#10;qJ5Mk145eQUUkvwMcnfzp1chc0vz/u7VZHTM56+GCmFgg05/cOBF7QMGLCBgB5ClOdPVQjwtvA0s&#13;&#10;4LXpZAIY+6wIG/ynpQ+PNotp4W3gLOZPedBoGc404ZzukeFRrP/BwV14Wi1ARwd6NaYkrVy1Ip15&#13;&#10;5plpHX4b7703/RojEK++dl96/8P30w3X32CnSWMdwNx5mMYDweCXer0Gbv467SvO+P7Zs8iVytgp&#13;&#10;c2wYBX9PuJAgsGSaA2E42f7y34v3JxYsJHZN2b3i3yA7CXggrp3hwWY+CsGG47TrGCz/8g4tOOXV&#13;&#10;9s//JBNSjJsvkz8btXE/Ny2LkrjHsAKaMf+vSP/hrSbxmJQHPpyVNTsSGGnAc5L/Wi7JL4IABOaw&#13;&#10;UjnALS8Qta9Y4riFgfmqrEUO9CvHhnEk+F8Pd5znX6Yq6T3b0siIt16luOCp4G6glwoCLcCD3SwE&#13;&#10;XlpihCa0sTqztF6Rf0YDRuAPbuoyR2Gv4D8DxuFxswB0mORPX4kgw94t4BdE+xqGygKrPCewSnIQ&#13;&#10;J67xq2NV2iw3Cb5qAfvmnUPbBw39o+JqISkMD8/DIf/s7DEdKx2UBL/6sShQaVs5lhwz6+SnOUz5&#13;&#10;kymOp/InZpSBIazn4YFeWz/fqgbTHC1+HtHWqn2Y39+HT6tLli5N1153XVp39jodlnj33Vj/cM+9&#13;&#10;6Te/eTbdeMMN6bt/9s/RgfiaVBxP8x7CtMBSGkc5/oND1AhWshPYt5+TUTi3nYe98RAzHEEuN7cc&#13;&#10;HZ7itJWsQTJ7GbORK9kRy6M68qSdo5sEQGwq0+jrnV/eeeYLk9OGTDDJ1naHL5mcAUwHVJ0T541Q&#13;&#10;tF82f+/wMZeSLOwz6T82pPWxJROSj3jx/e05kQbC+P68Dof886EMpZxp+6DKgOiQxq/sgnHw+aMc&#13;&#10;8cgsd40uITGeeq6UYB/gBgzKAe/bZnbY8u8mqzeJ+scKFfh/0fLHiIMVWym0tvA6TEPIjYUMd+ce&#13;&#10;FUXn5mkadc/DKZmaidNG/hneCo0wdQwN4MCfOAT/ZZnKytV4o95dppx3OsqBZLljT6vTfhH568ci&#13;&#10;SNvtCEniWWpjk18V/Qsb9UsvU1f3l8nfai++RffyNI/0+x/L+bNU2LBhSeiCRV84a9HI2zE0otA/&#13;&#10;xOFA+mcKBNxJbBidBG4esBfTNLg7DreklIxQ/vDPRuHSpSvSNddco7UP564/Nz2DE9d/+9vfptde&#13;&#10;ew2jD9enG2++JV1w3nlYPZpspyuOPmgEggXWLR1+sbbGJ2gk48iG5Un/XHfTpczxjHwWlxVYkJ4F&#13;&#10;taTdHA69/LmGgedh70FeY2O7tS1rHxeAw82pTH19No1R+bOt3Ex5J4+Szh7LH5DPST+4OVqG9+Db&#13;&#10;6crPzxVRzENPSzKF27PrJV3/IR3R5vLQF5DDnT8ft5M/Peq7OP58oz5uXdvkz3eyL/T2jlW/5jTx&#13;&#10;/DNdNU0LPZj8yyPWR1Pkbg7mOhD/9+bPgUtO2ePl/D+AD0p25Rw8Xze7oR3Xoeb/Vb//8Zg/WdUu&#13;&#10;txSmZgnyYgDsVlqyGr/2wuEl7myjyPnmiSs6RSRbGlonifwr5kIv8BezBP8VUTxa5K+wJznW5Re6&#13;&#10;QvItvSEKhrol109wS104bUMS8p/BCP1rTHPs6T829jhdj9Mz9CUZRckGk87OwOtQPrRvP+w8EGv5&#13;&#10;iuVp0aJF2M54aVqJU3Wfeurp9OKLL6THsPPSZ1hc/fbbb6SvX3Ch6ObOwboJNIo59Ylzxrn4mBd3&#13;&#10;qNHhWYSLMgh9WRrURf7Mj883xelEOKxPz8Qoikez1uP0tgD4fUH9yw6TUmGenOvOZ4Od8s91Dzwk&#13;&#10;zQjM0EiAHobP4Y9l7+PejM4QUcBu+oYuOqhTLLwa5kO3UcEtS0PrJByJUAo0zUZifSAhDbwPKf8m&#13;&#10;FVot9TZ/y9imJYGgJ389Ad+J+PPqyT/7WkB+bsND1PnWSwW3HoTvn8Oc5DCXvz0Acsnp+/vLqbx6&#13;&#10;HvEI5e9oeP6z/f7HW/5YvYRXKoXF1ysc5O8qP9cbJdh8M70Vh0Xw+OBNfO6wXrJ98WCIQkFu6cEV&#13;&#10;+Qf+wX8uGTOYlCpUkhAVyY5u9JOv7lmI5JepZA/5C/0T+pcCM7v1j3KETtOUGkko8+eVG2p0sNGP&#13;&#10;jsU4v8JjSh9PCD7rrLPSSatPwlkoG9KjjzycnnzyqXQPFk4/++yz6Y4770xXYeel005bg0XX8zX6&#13;&#10;MMgRv2Rf7NkoxxKCzhdqnmCtDgseaC/y4nOxochRCe6Wpa/Zs1X/MvOSP58HHpzDMlv5682zdkSe&#13;&#10;0f4wXgj8yZRiQvFn5hBxavaQPerfjEyWY2kTqrNyEUNdxSJXQ5HDaZivx7dhUQhljmqVFsiAeic+&#13;&#10;HMUNi8dXwiXbYpF3oZfLb+br8T1fNyP/jFrgX/mNrANYCj/B4vwjripsVyzyLvRy+c18Pb7znZvB&#13;&#10;fxm14L/Kb2QdwFL4CRbnH3FVYbtikXehl8tv5uvxne/cDP7LqM0y/6FdrrZIxd8b7bnc8FicPsPD&#13;&#10;sIZxcu4ATojmrjNjY2NpzsicdOHXLkjf+96f63fttdemnTt2pP/93/7b9O/+73+XHnnk0bRt2zac&#13;&#10;zD5sW5ru3qPZLZz2MzHONLCmAA/AtQW08yyJCRwop+0wwRj6mICv/DzxXaMVeBbnHz1dYbtikXdG&#13;&#10;0hmvvghsHt/5zs36/qj/MyakJvNr+hAJZyv/9smRZ3mfyL+UnyAqxV4s8i54tThmFA+q/Nt4gf8x&#13;&#10;z3/55OhaqtCxeCkyTWUVc2U/CXsNY0x3+XCUm5Yq4mUPpYCb5WGhbXzaI//AP/gvy1oWEXNlv5C/&#13;&#10;ok8yPKF/MhCud900b/BN6F9BIQnCbTbqH+ZljInGur5o2vR1zkRh/rys4Q5tB5nm3vxaCKtG/RCm&#13;&#10;Ja3E2Q5X6dTpc9dvSA8/9EB6640309/+zd+kZ575Zbrln92SNmxYn5YtXcbFEunzHdt0AOMgTmbW&#13;&#10;9q1cP8CTp5E2pwuxET/BnWzYq9EUIfPjc3j9TfuRrH+xJhYZ6L/Twpit/FkmLIrZKH9iaRcyDPkT&#13;&#10;FIH/8cN/6jg4i1OkbWwAoqxSZkjjRxeEwAXd2zDOECWgJghb1hY5ZTo9fodMjiavyD8D1WACjAL/&#13;&#10;4D+Xn5A/iAjACP0DHIq+7NWq5BYLFN/gJrOXTO5G15T0Gj+mFPq/4HdA+SOG+LZu+Buv0kclgpt2&#13;&#10;DAKNf5kf5Hx/4Mt0OUax+qRVaeXypemkVdjCdfkyrHl4PL3w4ovp0UcfSVu2fIKD425IX//61zC9&#13;&#10;abU6BH1zsK4CnQSfojjY79W7FSY7FDZ9ivnwSXqvpqwtCggaP7q+cPnr1SSv0uDI3ztQ9SmavA57&#13;&#10;/rne2Ner6yEif0OJhQNAxCMNJl+q/AN/wXmc8J9rliy7zbfewjt63Rze6hswFJWc81eXrNCbxekK&#13;&#10;tcWrzkzvdJaoBXcTrq7IP/Dv8ksP0zVOp6sMJ1t1Bv8JAccJDghayB9hqBqHEFVX6J/QP115kQhN&#13;&#10;u7HhZfv6qEeAOpOXFgqPT6SBvNOSOg9YpECZo+TZ9pzcrnIwnXrqqWnlylXpvAvOT48+/EjauHFj&#13;&#10;uuuuu9ILL7yYbrrp5nTHHd9M3JHJF2MzLtPzkQa20NlI15oGjERYDsqmZWh4dN/ncMu/3j/nrk4X&#13;&#10;dxDqXEc2/yb1aH8A9+kfGxqEwC+Hu/yb1AP/Yxz/0nEwJunqEVNxXNjF6tMp8MayMtRCYOm5Gtoc&#13;&#10;YmlZHOai9LISJYnHMDqLZPbIP/AP/gv5cw3hysJ0SW/D3jRHQ2se0De8LE7on9C/R7z+EcMZ13Gq&#13;&#10;knFe5T+sUNYCZduk0s452IP1CqwSh9C45zamvLhbkrZ3xX73p5x8Svrjb34zrcfUpQsvvCjde989&#13;&#10;6Wc/uws7ML2YvoXF05ddfhkWT69Nc+eOgsXxhmiYW3zsnoSzEjjigAEJXF9F+fPdiTqwgFW2qP9Z&#13;&#10;GLpcYxElv8we7Z9o/xx97R9oJ2PZwrDOwU1T3sIKBaVelxWos7kzON0gKOnQDUeeWMjDVkxfeHqR&#13;&#10;P/FyNCpuDqCHFYrAP0MR/Oe8YTJW8QBAzj4MCvkL/RP616ql2ap/9DWdQohs+Xld8ojmMkw1nLGj&#13;&#10;0CDOZuCiaI4QsAIYxIJljk7QPjE5roY/Rw04hYlbrfaPDODch6VYGD2SFixckJZhG9dfPvNM2rx5&#13;&#10;c/rpXT9Jm9/YnK64/Mp08cUXpYULFmrhtUYdsK5BU5SQhte/fA5+cjZV2ugR+fOp3eJhRsmQHAkU&#13;&#10;HkbPA9X/9uJ7eSAkeZGXPnlbPiV1z/aw548c8O/vX14i5xP5W5EU2IvFy7ggVKA7tPIP/I8n/kPH&#13;&#10;wRkiS2x2FvkFA3UZJDOYy71Hb5SI4hZ/qhQwH9zmbynX9J0w+2RnDY/8A39XXpX3aOsOtVYa8Y6z&#13;&#10;FeiC/0L+Qv+E/jW9YDVLrV9cUWSfw1L/IK2cDrUSJg7JzcY7+gDUXPjnSQ9cmoCTDeBPbzsd2qYx&#13;&#10;cccljhj0czU1Ds+SdiMdEpg3b146D4fCnYTpS6evXZseeuhhnDj96/TUE0+mD97/IH2K9Q8bMCrB&#13;&#10;KU5LlyxN/eih7GV6zF/nBHAhNh5B6WkIArkfzvdH2npPJKuUs/5h/jg7goobNstSb25UCNB/41Ls&#13;&#10;qP9U+oSlc0X9BzgKn1WMxMnFP+r/I9H+kdaAPKsEKM5+lQNHSslYmO5OpsKBwxLIiqApS6aHfy9D&#13;&#10;M9u75Rb5Ewcbxg38DYHgv67UuHBJ9HQTy+BGGcse2fCYFhby53i0msf9yG2hf4hC6J/DV//Vxrg6&#13;&#10;BbkVbb6Z89ArmMCp0hpRQMN+YGAIowyYloTRhwFMSxoZGkmjoyMIH9BhbexFcN0C1zwMgpYdjqVY&#13;&#10;MH3TTTem//5f/3X6i7/4C53vcP/996f/9X/539L3v//99LvfvZi2b9/OwkXxaiwD6ZuTB68xb16z&#13;&#10;wf9UTXxzdZHgILf5NRv5M6+Q/14UrAQCf8Pl8Mm/4Xo817+aSOlfB2qfzV/czLaSlV1fDEAtbQAf&#13;&#10;J5BJ+HNKeXhcADqR4uhWMon8HWcHskAjS+sre+BvPBb8B9kDRziDyAz5C/0T+tdEwWWjqW9mpf5R&#13;&#10;8xjVXs6fQwe45Mz5sxPAEQYtilYoRhzQKWBwFWiKNzoLfBn82Anhj/WpTomGJ9dCLF66JF19zdVp&#13;&#10;zZo1mLr0dLrnvvvT0089ld5+6+10+RWXp9tuuxVrH05Pc7j2ASdGj4/tQbyh0nGgClGjCcMQk+qg&#13;&#10;2GgIdQs7MrbY2hZq81FsxOCL1/9tp0HJKVG+YrbQs7la38ORf264lBz4/rwi/xZpw8Rw6bFH++OE&#13;&#10;b3/YCizxhTSaFJcJJ5WJ9FW2dJnKaYyoxu2In/UslIqnZbq0m5axZU3D0/Y4lkc3jtNE/oS3Yhf4&#13;&#10;N+o/+C9LsFXVlJmQv46EmOrRvcqQ65bQP8SKTIOft66EVfYXQzGsYscQxSHdCSt/aIYDhD69P83c&#13;&#10;VAZMrfx1IUVg64H4Bnu2CE/c2JBH434Ap0bLCwkOowPCaUuLFy9JixYvTkuXLcNp079Nm197Nd13&#13;&#10;333prTffSNfecEP62vkXpJNPOUWLr9nxYGdhCh0JPp2y5tHTSJ/TqTCBSp0Unm7NJ2k7OMrXb3pI&#13;&#10;3UBlnohuV1v+GQu+P3PEy+rfSfPbKg3FF10mMSAqqcW2wIPNP8dp8e8kmHO2NzHiYo/8gbVKpUDm&#13;&#10;ZWSwGVK8s1AKZVv+CkEpI7ChUAy71TQ8bfNBqCwlVZE7TeQPODLOs4m/tI9nyEJoi0eLulhM8DQa&#13;&#10;2GVpqLwEc9wS0kNnesNURkktJ2qGZVLiC49MYEF8ksi/B1crsIpdwa+HLvA35jF8Ml91jIqh+Ay3&#13;&#10;4P8MkEFjsPTwVfAfYam8Y/wFrx6cQv6I04mi/8EFGGTQPH6+NXhhevnDUzziRuUhIsWrV//s1dd/&#13;&#10;RkJTvyx4hguN+0GcPj13dE465+yz03e/+8/T9/78e9hl6co0Pj6e7vovP0s/+McfpPvvvy9teuWV&#13;&#10;tGPHdkyTwgnTExxNmEjjXP+ANQd8Rm7ZyhyYfprkegQ40JPg+Q26GGhCb25512fPVPmliiv15dPf&#13;&#10;zEc5CCMmoiQbGbKEkYvNoVF2RuPENV17FLhBQN8SogjFNQP+nlbkH/iT4yoP0cUr+C9LnUFjoGS5&#13;&#10;sqlK9JJ2q4ImqqxEOr4dR03L9ApTzQQ9dOppWnezoTF6kUb+gK4HtMBflUoHlY4j+I8ISIpMiBrZ&#13;&#10;Mmz8HvLHigAgCafMRGrN5e9foX9C/xxG/VvrQxNJsl5i47nwH6T2UPkPcbmlKtv0Wuis0QCT/37M&#13;&#10;Z+rHImpmQFa+AGc+rFy1UjssbbxnoxZQv/LKy1hE/Wz6s+9+N51/wQVp0aKFHGDALk3DeiyOZEyp&#13;&#10;E8F8BjCqYedKjI2PqXMyMjycn9+1ipkHp3/40NYpKV+crTdlkIT8AVsxRwU36v+o/yXRlSVMWBo3&#13;&#10;rAcnf1Q3rf5hwor5heSvTlVqmdbS09OJleFug+tjNxln6iZqJYNN6bhcgMj2tnYPEjT2JhH5wt0G&#13;&#10;14SNsMZ0xVQp3CYaJ4z8A38ITanAyCQtgwX/ZYHNRshfhz1cp2SV3ejy0D+N6FSYKF50nSD6l69K&#13;&#10;HNr35aur80B/BFr9Z9ON6NVhsAZEQQY31ZOmF2FXJHYP2M7GRCNG7DQIGFUZIMJybNd62WWXpVMw&#13;&#10;Pemcc85Jjz/2eHr++efTO2+/ky6/8vJ00w036eyH3bt3o9PRnwbQWejHOgsm3oeOCPNgWkNYjM0O&#13;&#10;y/SLBK0W3Q//MzrfAYY9O/Xvob3/l8qfkf0ViF3of8DhgBCbxm7FKrjlC3cbrADdDqH8Se9ZBP7H&#13;&#10;PP/VjgMLVgXaMAklXBqLgTNcpQejqOCLnsaY8VUOpINWY1fePbikDA8lWRgMHpF/FbgCVLYE/gUb&#13;&#10;4yXnLscHJnlJgbwF/zlCIX+hf0xmJBZ2g0foX6tyBMgXrP+Ioa4800f6hzc0Vov8gahR30Z/EPj7&#13;&#10;WgNyL88k0ILpnB39KNdcn8Adk4b6h9Lo0pE0f9587Lg0F2dALElPPPFU+sPv/qBOxJatW9Mnn36S&#13;&#10;1q49LZ22Zi1GIBZpu9fJicnUN8lF2XxGLJRGp2LGq3kB4yV/u0xtnqZ/hSXfnxefEs+pL56ZlsZB&#13;&#10;vH9DnZnVfA6Yf87LnzD0H7nFqseCaeAf+g+6q3QS96P/rOPgHMRImYvkVVOoLOa0pHPiYm082nB5&#13;&#10;W1hj9ZESUywMwM+oslfkTxRxNaA31gIWKAw3R0+R3DObDUUmky6l3dOEPQeZV+CfgXSAGqwY4mAV&#13;&#10;a+PRhsvbwhpr8L/D6ibAMZRC/gVJyB+lCJczSNdamAXejXQxgl3OTDIbiux/pPQf07UsPSM+Duxo&#13;&#10;aKtIYVXe/lpu0j8/urya8rc6nGlYUpYQHPzHFCOa7FT4ouZBTltCo38KW7xyqtFanCh9yilr0mWX&#13;&#10;Xq4F0z//2c/Sww88lF58/oV06x/dlq6/8bp01rqzdEYEz5AYxILrfuzYxLQ5ssHRAXVaPP/8Svlx&#13;&#10;83P702dfd8JkQz3h8Dc1V/HyDOKRDro8TdE1Xs37M4UOLR3Zq1obj+qZ6SxM90x2pMqfWevyx2ky&#13;&#10;bayh/73c3QQ4Dpm8ovwzIzlAcDbWAha8DTdHL0dzp8yGIvt/Gf63TwmeQc6PT9f1gosPzKsbkP09&#13;&#10;EOHFWizFq/pkMk/LTWXAW+TfhQQuB68bkP09MPAvOFVLsTUomZ9j6WbwX0Yg5K/LEnA583QDQv6E&#13;&#10;i4MT+od8Ymjwbl/YHR3/3k4h01ph5yU3GaCrK3/sNOzFQuUpLojOqZOMDXk26HkmA+3MRz6YcjSG&#13;&#10;LVcn0Wnguod58+djXQRGITBywC1bv4s1Dv/mf/6f0re+/a20Z8+e9MMf/zD9X//H/5n+7u/+Lr2+&#13;&#10;eTPS4tawA1pYvWPHDjuILq+n+KL1f0XDXvZQ3l+NDgexFyv5eyAAKNZiKV7VJ5N5Wm4SVF1d/CN/&#13;&#10;AOTg9WIlfw8EeMVaLMWr+gT+wsKxdDNzH9HpesHl4HUDsr8Hzh7+nNCoIU/v3PER9HWgvIQ9G8Mt&#13;&#10;zALcbqOVzdsUq1sIgtldtTEFD438A38OuQf/tXJVpYO+kjV4ucwVP4bB3+WL/lWwPI2QP8cn9E/l&#13;&#10;IOeO0L+HX/8SW5M6t0kysTlRg3+xHkz+4Fx94kMkxuMFhakylH/+kg9vTV3Cimed04DGPndP2rNn&#13;&#10;DAugR7ANK0Yg8JWfi5zPW78+LZy/IJ1xxunpkUceS2+8vjndc8896aNPPkk3Xn992rBhQ1q5YkUa&#13;&#10;HcHZD0iHawJaTeOPf0j6R2kgGabE3pCug3l/vW7oP+JWUDP7IeHfIOjphPwH/32R9hc6DlBA4qKs&#13;&#10;GGS4WiCX5oYHvDp0mYErA2aPaUZL0VTdSM+ZvpNu5A+gA39Ti2Sm4D81EUL+Qv+0ejrr2Va7TlO9&#13;&#10;8mgpQv8WzQrLkat/mAvTz7nlImAFzZafnIeQP7dIZc+BW6Lu3TtJlZhlIXcekJdGHNQYZ+q2xoEZ&#13;&#10;kZy7JXFhNfZKQojND1q8aElauGgxpi+dnJbg/IfHHn8svfTSy+lJLKDeinUP7733Xrro4oswQnFq&#13;&#10;mjNnbhrsG2J0pc030DvA5SZDZr6cgg/T8p/ZlZZIDCuDLOOmBEP/h/4n75DHyRCZTzKzySvbZzZa&#13;&#10;ipb/xI7i5E66Sj74r0r2zPInVWCAZ4BluFAzpAJPON1dPhjAx/ztLhK3ykSPTp52s9TgA0tNmWHZ&#13;&#10;JSPyr5hVlMzP3IF/ZSrDpSJWGE5ewX8NMlnK4AM2qpwV8lfQECihfyrPVC4xP3OH/tmf/gFGbI2o&#13;&#10;jc4vmpU2o6dgs3tYdsmYgf+YHv+x6JnJTUzUdC15umlDpwGdhEkOLeB/eHgoLViwULsiMXwA8efM&#13;&#10;naOtVtkhWbBgUbrjzjvTX//1v07f+c530ujoSLr7FxvT//sf/kP6p+//U/o9FlJ/9tnnmPbEsx54&#13;&#10;2XMyK38vz1/BvJlHNl3/1tja0chep0TxdC35Gd6/JFvz98gHl79R59iGpScg00Iif4IR+DsLF74E&#13;&#10;KpWDK+8TrROR/8quShTv+h0BcFErWFeM2Ai/LFrZTbjMp70rsHxpMZoSz6PkLy8GuYVG/oF/8F+R&#13;&#10;lJC/0D+hf4/h+qf9cu5S7dWihjrU3PAKkTXhvvW/OgRqpUNDAhOOIOwZ253mjI7CPaBamMFs3PMa&#13;&#10;GhpMQ32cTFDrX3Y4lCUJfOQDD8ZtVicmJrR166233ZbOP//89NDDD6WHHnwo/eLnP0+//NWv0h/f&#13;&#10;fnu66cYb04bzzksDOisCHZdJHCCH/GwLVzwD02fSek68C0dIfFE1/IkBT6Hme06x00PifDfbvt9f&#13;&#10;pEjAcTR3xc78m1AHunl/xfEo0f7IYDogLInAP9ofVYYO1P7HtgkQKdC3oMkrK20qAiorXpXNuvS9&#13;&#10;YUrQElG8Eu7PlU2xauQf+Af/hfw1zYLQP1AJrnND/1YsUJHUKsRtVsW0ddNXXv+g7Np6k8/D5+PD&#13;&#10;66lx07Qleh1k/ce2bo6t050Hed4CrimMLPDHRdAcTVA+DUoiwk3ZKA04imkLq9loHOnHGoglQ2nh&#13;&#10;ggVpdM6ctHzZ8vSrX/8qvfLyK+m+e+9Nb775ZrocJ1FffPGF6ZSTT04j7LQwKXYGwKPj6Hzszbsx&#13;&#10;9fGQOi7mxjypSXQwBvCsHHzpxxoLjoYwnHFY/9uD8ZH8ofxZzd3imKFCSl16utswvWDnhT1NUuLK&#13;&#10;WUX7A6hn4AL/4D8TDpeV/cvfoAuRRTIuaiH0CozJtcwl+kZa2ziUTOvUg8C/bvhT0YTSgMaxrGtE&#13;&#10;BuDX5oI8cwUa+Qf+LWeQjdraorKR8VDwn6QQGAEZ+xdkhlvIX+if0L/SGVVxFIVSvb5g/QPxotix&#13;&#10;0Usd1YfWGdO0Oy305L9uEkm7wd98s1/Nn/E5oqCGN+rEQWyVykwmpzCFCOlxJKAPuyn5GoaD0X9a&#13;&#10;O8GBAk1tQjrsgKDzsf6cc9OqlSvTWWetS48++lh6+JGH0zPPPJ3efvvt9OEH76dLL7s0rVt3Zlq2&#13;&#10;dLk6Aey4MC53fZrC8/QndhRgx8gIOxD9/TgXAi/AzhI7N8xX9TpxIEDEQde+3590of8dpw5cctQQ&#13;&#10;w/Bgyl9xakSkE/jvS/6C/7ryp88WtVdPLiLz8KIdP/FSZkb5N2KOYPuWQlpeRkeb+YggJ4kw7wS4&#13;&#10;SUJckb9XEESNGPKiHT9Bari2IaQoyiGjnYkZFPg7CgVSoOd856ZogBoqMOugFuKMYOAf/EdWCPmj&#13;&#10;Rgn9YwqDWoLXgfSvdQyAGz+3q5HMWIhN/WMsRY+D0j9sdO/CCc/sMIxihyR2FCaRMA6S1oQgpsuv&#13;&#10;+zQH8GXfnpF5MQPlYvnSmvWfGvwIRFPephGBdmpqHO81lZYsWZIuvPBijC6cms5dfw5GHe5Pjzz6&#13;&#10;aHriySfTLbfcnL79rW+nW79xWxrleQ/osGgKE55nfHwijU+NaQrT8NAI5k1Z/jt37Ey7du1M49gi&#13;&#10;dh6efXBwSO9NDIlN6F8CUQor2+EWnxizqBhzCIwD8p/SK0kittd7bjIRXFH/Bf8dqvyp42A9eWdO&#13;&#10;uFoOJeNVNURHuRSUwyxK/ibQxid1kwad04Odu1k5Rf6BP7kEF9mi4R1ZFWA3c9s9+I+YhPyJG6Yr&#13;&#10;GGFjXBP6Zzo8RI2+oX8PT/0DPAGnziqgRV/16WfI897OKTeppe++8Wdbbw46DKXxB2qNGAyg4c50&#13;&#10;WYRowNNQUdKUw0131GCOLnCUYAKN/f5BdDg0ajGSJsYmkM1eNO4H0oqVK9KVV16dTlq5Om3AFq4b&#13;&#10;sWXrK9h96W+3/se06dVN6dpreHDcurRoyWJ1agY4EjJhIw0YeLALWfsaCOa1Z3xcayQ4+pA1Fuj2&#13;&#10;//5MqL5BSbb4MjYpRGOOGkGeNfb0YIZF/gTs8PC/CiPwd5Y7DvlvUOLSvBhZpyqnRsRMrrJ4Zcbo&#13;&#10;ipvLXmUYJ0Nc7aSQRV95yJ7VZ+QPpIzLAv/gv5A/kwVTKFQicIf+aWFwzZphUXVfMMqqpNCQKPRv&#13;&#10;xkjclJkJwMj3sNc/SBVpOhfzhOQ8o19lYjqe1oPLn/2CyQlMAcIBbrbImdOA+A7onOAr/15MD0qT&#13;&#10;nAY0IBoFtLf9lL+JFtNCpwMPPYAOgx3Oxi1dOSVqOC1MCzA1aV1asHBBWoqzHX719NPplU2b0v33&#13;&#10;3Z/ee/d9rH24NF1wwdfSmlPX4LC5eXgGvCESGccZEpyqNIjnYudpGOdHMA+OjHBBtr0/cDrs+Lcv&#13;&#10;r2yC/1Gu3kmL9hf5nUx3cPLXKl6P6Rxm7oytB7rgN0THm/7FdwZ/dcAja/vWZm+921DiYu7s2xuY&#13;&#10;gbMh3RzIxBhLTrJy5E8whEILtLAzzFrvjGJGNvA3PDIqveBklIL/yCcZHDIT7XKG/IX+kXYJ/UOp&#13;&#10;aBWtdIfJTOudpUihvJk7+3ogIjAOb/RiQ9wkDQ0MBdCXgQcnf+wk8BToATTiOWpBtxZEI/5edBwm&#13;&#10;0KngGgO0zGfsOOxP//GgB5umYI+Eu9ycfsSOA68xjBKMjAynM888A+sezsIaiHPSAw88kO6++25M&#13;&#10;XXo8ffjhB+hAvIcOxBVpHdZFLF5sow+T6BxMYHRhitOZ8MeOgzoRU9guFs88ifcI+SNDRP0vFHQz&#13;&#10;nhPjSXpMlqxzSaS6l7mzb29gJt0f/wf/fTH+w2Biht7id0slu8rWTKCxQpiRbEbPmmzbu2tJI3+i&#13;&#10;YZVWi0u1B/7gImqO4L+QP7CBaYwqH/uzhf5xvEL/6rvgNOYxj8Opf+2UZ+NKLm+wTjvwb3mXjKnr&#13;&#10;YPLnUmOoPyQ2iYY+OwncqYi7Ew1hO1aONHBtAQVDHQpMAfJrf/xPWk5V4hPw/fdiwcReuHVmAxr1&#13;&#10;HIXgdKb5OPeB+pejBzt37Uqnn356+u53/wwdhcvTz372M5w8/Uh68cXfpV9iF6Y777hTi6dPW3Oa&#13;&#10;TqsexvQqvv/28c/T7rE9qQ+jJqNzRnCo3BzlxfzZQTmc+Pu709zf+xvdweCPVKL+ifqXMgJ2MY5p&#13;&#10;uWzf9uOV/2yqEt+7Fw0qDvkRqRxIa8aoAjIDaAzMl0dlTI9bxBl0pSBqoMWM/AN/8QRuzkS0Zr4K&#13;&#10;/qtYuKwVM+SvQOGsQ7Scd0L/ZOkJ/XtE6h9OTbKWfstzbBwDcDFhFtCDxJ/Tk4bx1Z4dhUEuHOhH&#13;&#10;RwKMvRuLpblOgI1znt3ABr/vvOQCsD/+59NxG1c+K3dD6sPQCM9aYF5cMMuAcYwYcEE2RyU4VWrO&#13;&#10;6Bx0ICY0bekcjDwsWrgwrV27FrsuPZNe3fRq+v73v59exhoIdirWn7s+rT75JG3vyjzG94wp3QGk&#13;&#10;M4Q86MdcdFXhNHfBCgH+ErRmcsZze/aqRkm0RiV1pc+xYUT7I+NYwTEcA/8KTPCf8QR4xNmkTFVS&#13;&#10;SCuNGazWy8QcUeGp4G5gFdz8+cCD3SwELq16kCa0sbqyaL0i/4wGjMAf3NRljsJe/vnKg90sBMF/&#13;&#10;pgFC/qAIG+5orKF/rIpoISkCB8/QP/vWP33c6ojVJOpBosixHrsM09paJVmDcGPt8B/BRgdBW51i&#13;&#10;hIGxOAXo9c2va43D8uXLE38cHdB1kPUvn4tpDvRbx2DvJBZK98GNzoSlBTdGGfziY3DB9AQalcPI&#13;&#10;a2RoOC1atAgnUc9Nq1atSk9j7cMLL7yA8x+eSe++925669K306UXX5zWnnFGGkSaQ6DnK07iALgJ&#13;&#10;dHLYEfJHVh77en9/AMcKdMF/AKXFq2AEy0GWP5nzoPivpJ0zDPxPeP7DiEPuiTsTupmZJau6jsva&#13;&#10;Xc49hauKxdP0uB3mJFVmbFqdtghB5E9pLldjhZ+5Av+s8FR7FKiKxXnKsQv+6xWq6nasQv6yeFVo&#13;&#10;xE/OQ8ZcIX/EIfTP/vXPFACyRjH4BTqK+se+4BM9utAYF4i0H0T9C55kfE5HGhiwRvenn3ycHsf6&#13;&#10;gl07dqWzzzk7XXfddWnuvLlKzVnYeXdf+o9TlcaxA9IANmvidKdJdBrGdo+l/lEswqZuRUL0z0+I&#13;&#10;Z1DppwGMbuid4OQOTGvWrEmrV69Ol1xySdq4cWP6GU6cfurpp9Lb77ydPnj//XTNNVdjbcTZWOOA&#13;&#10;eEhjz9iutGvnTstDW04hIX9oN5kVLn+H1hX8t3/+c55y7PZV/sTUaQP/zGzBfx2hcx7qlT+MOOTL&#13;&#10;LaVRTwR5MQB2k1ZZrb3Wy46OeGFFxbabJ67opohE3tA6SeRfMRd4gX/wX8hf6B/ogawKQv9SMR6d&#13;&#10;9Q+/4PPrOk925mFtOqgNz8pGOhvenO6jw9LwdX+IDWkValb50vdcdwCNhwUNOhuB4agTubh4BFOS&#13;&#10;xtFQf//999J999ybfvjjH6ft27anSy69OJ199lnplFNO1SLmkqbS442MY5fV0nDDwilD2oLVGEp5&#13;&#10;zMH6A/R6QAwCkJHG9a93JiwlS3OQU6hg5TqFlTg07k//9E/Semzb+thjj6kT8YMf/ECjEDfccENa&#13;&#10;tmwZdmqdTPOH5ylJ3iwVpOiWqP8zGCwpXgQG9mh/FShC/xlfkENcbEygjFcOVv6pVwqtJ3SQ8jdI&#13;&#10;nmxHAOqjeEr5IeGUT+NdVXf7CpWgHizCQVF7RIUWOYAr8g/8C7Mar/Fe+dDsrjcbSYHV+c7Nbrzg&#13;&#10;P0idtGzIX+if0L+se450/cMpPuwYcCvSXVhIzDUH1FNcFNzHhcCQRxzbpnMT9DRSXexU2FQkk1SE&#13;&#10;40s/w8tIBR8ctJtefUWLke+//4H0yccfpdNOW5u+dsEFWHswF+R6OypBXQfWf+gUMP+sR01XeBpu&#13;&#10;MhzPAad8Gm/p36xf+tRJ6seOSkvS+eedp21Zly5dmh5//PH08Ucfpnvuu1c7Kr315ltp2UUXpXkL&#13;&#10;FqTde/akIewUxQ5UTn0G8wD566lC/0/HD6WKnmrofzJs1H+Hu/7jCSyAtdEGUiQU1mKho6WQ224W&#13;&#10;z+PbUCYZNoe6IoPWaXJQYsUNi8dXrJJtsci70FvS+W6+Ht/zddOEBqSRf+Df8g3YpvATLM4/Iils&#13;&#10;VyzyLvRtOjkVj+9852bwX0Yt5K/yG/kHsBR+gsX5R6xV2K5Y5F3o5fKb+Xp85zs3g/8yarPIf8R+&#13;&#10;nFuNcpcjXDyvYAqLjlnRstPAjgQLfwBf6HmxScOpTRxh4DWFqUPoeZQ+ABt/U4jDrU3ffOvN9MQT&#13;&#10;T6R77703Pff8czjV+ZR0/fU3pKuvvVaLlfux/oG7FH3V5T933vx0DqYm3XHHHek73/lOuvTSK7To&#13;&#10;+rVNr6bt27fZSAden7s08f2dfwVAYftikXcuSdnrzTHMZo7yVb9/5G8lFPonc+0s6h8iPxv8p7Md&#13;&#10;W6HEO0KvUQKrr7myH5/KOwTGH4XSvd204EqvFHCzPHLkTk4eJspCYK7sF/kH/l0GC/7LkuKwuGne&#13;&#10;kJvsIQnCLeSv1W5de+g/4pF1beYrc2W/0L9FnryC8pqSYsaGu6YrYQrPosWLbKoPRlTZAZjESMTY&#13;&#10;7j1aI6BdkhCB/rx8YTNpeKgbJjlJr9HOcxR27tye7r/3vrQRZyc8//wL6JyMpRtvvinddtutOF/h&#13;&#10;THy1x1kJmmLkT+Um0p9l+deBdMiTU5duv/0b6TyMQJy7/pz0X7B1KzsPXP+xfceONA+Lqnm2Q3uF&#13;&#10;/IX8hf7JujYLhrmy31Gif7FDXNZcesjmgYu1WHop1LOhThJFl6zVBbDvN7ChbeiKtVgi/x4knYeE&#13;&#10;UBemBlNa9xvY0DZ0xVosomtdkb/VycKkBaZB1Kz7DWyoG7piLZbAHwi0aAT/Bf8dTfUPd1EaH7NT&#13;&#10;kZ/9zbPpwQcfxMLlc7Bo+CJNKRrAjkToFaDhzFOaTew5IsEvs7aewRZAs0rmomTST4yPYZHxu+nJ&#13;&#10;J55MP/jhD9Krr72WluCAtdu/8Y102zdu19qG4ZHRtBuLjUfnjmLqD7Y5nXa1UjMtsPFo6Iq1WETX&#13;&#10;uvYlf3x+b1awIzU2tjt99tnn6fU3Xk+ffPRxmr9gIQ6KO1M7QY0Mj5ROU0e6S0bFctD5Ny+Urd00&#13;&#10;poe7T0NXrMUiota1r/f31KrZxqq+020NXbEWi8hbV+Qf+u+r0n89HYeO6HYq6X0xecvI02mqj9FV&#13;&#10;atmqsxC2Xq29EBSLhe6fphDnd6nUslVnIWy9WnshKBYL3T9NIY78AUX7JUG4zQBe69XaK5Jus9D9&#13;&#10;0zit83Wllq06C2Hr1doLQbFY6P5pCnGUP6CI8q/cIlt1FkZpvVp7ISgWC90/TSEO/gMUR2PS1QIA&#13;&#10;ACy2SURBVJr/2Fj2jsCHH36YXn/9dX11X4GtUufOn48F09ytyLZMVbnhNoEzEWyyTu5JoCWgTgXC&#13;&#10;eGDaRx98mH75y1+lH/3oR+nlV15Ky5ctT1dffTWmAP1X6ozMx1oBng+xY9dOnL+A9QJarJzTqsU/&#13;&#10;q+XP6VhcDM4OEX8cCeGi6B2YpsSOFc+OGMUBcKN43n50jsqUFjxvy8+tvXmVbLXQ/dPUWL3Ucs8Q&#13;&#10;ufVq7TUlt1no/mmc1t+rUstWnYWw9WrthaBYLHT/NIV4Vsu/5lptvU8r9wwP33q19pqS2yx0/zRO&#13;&#10;G/j3oiX3DOC1Xq29Imm20nHYN5GrtYaiWIulJ919+ZPMw9y0qF1Xm1zkzzmgbaVXIKyWFrAG4x5v&#13;&#10;OR1pN42m62rjBf6Bf/BfyF+jIYq1WFqFAfu+/EnmYW5a1K7L/DzkWJI/fgXei9OdxzGSMLZnPM3D&#13;&#10;FqlQ3ly2oA4Bdx9SFwYe7ESwgT2Juf6TaFhTyniQG6ct8eC1N998Mz377G/SAw8+nO7+xc/S6pNO&#13;&#10;TjfdclP642/8cbriiiu0+REb3ZPYoWkSHRDG44nSdjbC9M6D46kHKuXQ9TVXez90/T+BheGccsWV&#13;&#10;HTz3gVOTOD+S/tylic9pHYs68nK8lP+B0Dze+T/enwjsm5trWJem6zIUHcujUf/5tgrUbf6cPRaq&#13;&#10;M16Folj5QvWigvEL/tUBTziyey8nMepy0wLc5XQlAvKwsEIR+WcoAv+GJ8A4leXgXx3BfwQj4xHy&#13;&#10;5zzjpgHjLsepABb6J/Rvp76CIzPLTPqXowUTWBzdh3pu/vx5aiRrjIGjEfoSz61ZuQ7C+I4difan&#13;&#10;BUjIYmx8T/rNb36TfvKTn6aHHnwADfChdOVVV6ZvYHrS5VdcjrMQ9nDWk/Iax3SmYaxx0PkKfAA+&#13;&#10;YJZ3Pfosyz+fdWhgCO84qRGYvXhvPpWNhmD6FRaA78Ep0hOT46LhMzJcV3lut0T9b9gUhApYM/Gf&#13;&#10;gQhah89Bze7Q/46jmwaMuypuDmDwn2FTEBL/lREH47Qa6N8Z6E8GrSHGms6PMwUQ8pbe3Wa29yYt&#13;&#10;lViNVXOttpY68gcCDmwPML3e7m6Rd78atetTUa+2Sptt3SgluNfb3Wa29xIFFqcyv5prtbXUsnej&#13;&#10;lOBeb3eb2d5LFFicyvxqrtXWUsvejVKCe73dbWZ7L1FgcSrzq7lWW0stezdKCe71dreZ7b1EgcWp&#13;&#10;zK/mWm0ttezdKCW419vdZrb3EgUWpzK/mmu1tdSyd6OU4F5vd5vZ3ksUWJzK/Gqu1dZSy96NUoJ7&#13;&#10;vd1tZnsvUWBxKvOruVZbSy17N0oJ7vV2t5ntvUSBxanMr+ZabS217N0oJbjX291mtvcSBRanMr+a&#13;&#10;a7W11LJ3o5TgXm93m9neSxRYnMr8aq7V1lLL3o1SgtlB4A5KHA2Y4O5K6BwM8is7KTAawaGCPp4A&#13;&#10;rVEHq/O4qxJHIDjV6X0cmvYbjDRsvPsejDj8Gn2JvnTdNddhl6Jvpg3nbUjLli7TGoIpdFCYto1c&#13;&#10;2PkRnAbU+1juNrO9l0fmg+F3+OpfLoDk1C22HMY4AoERlP7BwTTCrVfxnhwl4SgeRx9sqtLhzb++&#13;&#10;SX2z9s27uRGHrk8t9WojVefqRilBvd7uNrO9lyiwOJX51VyrraWWvRulBPd6u9vM9l6iwOJU5ldz&#13;&#10;rbaWWvZulBLc6+1uM9t7iQKLU5lfzbXaWmrZu1FKcK+3u81s7yUKLE5lfjXXamupZe9GKcG93u42&#13;&#10;s72XKLA4lfnVXKutpZa9G6UE93q728z2XqLA4lTmV3OttpbaP4bAj2LMyHbxi0m2ZdPCdHcykcDB&#13;&#10;8Vle2fCY8oCfu81s7zma4kX+gX9mILBF8F9Xaly4hJDDJBI4Qv6yIjHDkQv9Q94I/ev8YGZ7P7z1&#13;&#10;z14MAbDhzzn96jSgwfzxxx+nbZ9/jhEETNNBB2B8HPP/MTWJs3f8sq/AOP8Bf59++il2TXoubfzF&#13;&#10;xvTcb5/VV/pLL7k03fHN29P555+PcxKWatqT6gp1GtR3UH6c8qQ1Fp4wC/8rKH/myQuvq+fiwm92&#13;&#10;aNh54mgD35/b0VqHwdVX1P9R/2fGIe9E+1MyVLW3YaO7wyQdAsdXUP+r40AB58WvAzNdra/s3F6O&#13;&#10;hLrBpyYgT3+vuu9j8clxGjdi1OhtTszArtY38gcmgX/wH0Uj5I/C0CoQgVK0CysfKYziE/pHUDR4&#13;&#10;EEFhRKiyBX7t1frKHvpnRv3DWnFS8/sxEoDKnGsc3njzjfTSH/6Q3njjTS12nuQoAUYX9DXegcdY&#13;&#10;xOTUBHZG2pVefvllnLr8BA5OeyxtxU5EGzacl75x223piiuvTEuWLMGuSRip6MMBcxjJGNTOS/iC&#13;&#10;j0Y4pwFx69YpLbbOpTcD/7Nzo56Hk6jRYfzA8udzeTvEeeDQy595IB0eSYE/LgofHR1NPGWawOkZ&#13;&#10;Ee6jDQ5D8F+LtKOfVVh2hvwBiNA/FCPJkrijCpA8TZppBbeIYYpPjtO4QVajHzz/qeOAuLgssZIk&#13;&#10;0ih2WbqJysWbwoyS9860JhSwXfyaYJd1JLtp5RAZTscXLnZZunHk4k1hRsl75N+o38DfWIsVYrYF&#13;&#10;/xGIriwZNFWG5AaJY2aWbhy5eBNRjRvyF/JXOOUE0z99+KI+hK1ReXI0dxGaQmfgJXQE/v7v/z79&#13;&#10;zX/8m/TG62+okd+PBcxcB8GGPmWRDehxnKL84h9+n+7euDE9/tij2iXp4ksvTn/y7T9JN91wYxpF&#13;&#10;uqTjxS/4o6Mjdho1FBqnRfEawpkIg9jetOCPDgk7AsyDd+52xGlDe7CzkdZZsKOBjgSfl638KdBy&#13;&#10;ZITnMHBrWZNqRJSlpgofy4NeCjNK3in/mqaFZ+0fgCzo2ar+5TqMQe6mlN+FadlV05AbaZsPXLIc&#13;&#10;fP6F8gTjP8c/3j+zVJS/A1Fk6XC1f2yqUiOphengx23emiCz9wqxIuAGf1pL/B46K0OqFV453Y5R&#13;&#10;0xAJbpF/BsigMVh6cDVAK3aGr0NcXOyky9N8OsDn0qhpWEaBf/Bf8J9kwUTDxCLkDzhUvRL6h2xR&#13;&#10;dSeR4c5GA1jDgG/qqOr2po8/+SS9/PuXsa3qM+kTTF0quwshnGccfICtW5/DoW4//sGP0qOPPJJ2&#13;&#10;7tqVrr3m2vQv/vx76YKvXYDOyLDWOTAnU9bsnOYykGH5s8HunQjSKX9E0Q5GcHMR9iCnDcFkKKeD&#13;&#10;sP0+jg7FOKYQ7cUUIoazA6GRCXQouLsTt4zlLkm6viT/q1ORH93eJb9Sg6FlFPVP1D9iNhevw8J/&#13;&#10;xno53Y5hMuSsycwC/33jr46DwGInoUVNyNUvBVZqRLPYikXJWyLFr5dOPR3r7tREco8w8gckgf90&#13;&#10;3kJFmFl3n3zFgOA/gBDy55xAlpjGS6F/gEnoX7FGYY4jUP/wOz2/pvfrzIaU5uC8AsrmR598lF58&#13;&#10;4Xc4CO0zNcpJg6UQaceOnenll15K9993X3oM05N24kTl9evXpzvuvFPTk1bg9GVtZ5qfvLdepXev&#13;&#10;/mNVQro8EIFw7OKEH7oJerZBdGw0EoD3Z3+AjXmOMmz9bGva9Mor6Z133knbtm1XZ4FJMb6NXFi6&#13;&#10;uHeu3vwVKH1UyUL+gEXIX2aIzBxHQP4KxwX/FShoOdzyp46DcnAto1zkY97Z3VMOmUAqo9FlMzT0&#13;&#10;MqXieyKIRmVUFDhpIv+MFAyDVW5BBrdDV4loM8IaFvg30HWgEkYOFIiC/4iUA0JrY29AlC/cTWiD&#13;&#10;qxHWsOC/BroGp4yfAwWi4D8i5YAcJ/yH2tm2Wc1ygS/783HwG09H3rN7d3rn3XcwwjCmb0SYGIT1&#13;&#10;EFOJB8U9/fTTaeO998i+Hmsa7vjmHen227+RFi5chEPdhrCWAQ39Dje5I+fjTlBptADTjkpDn2Eg&#13;&#10;k3gjEXYYuAsTpyJN5fMfBrHb0R5s6cr1Ff8Z278+9eRT6b3339W7MH90N7Swu2RTLNPzN59CUCx6&#13;&#10;fn8JEAX/EykHhNbG3oAoX7ib0IKpCraTSujfBroGp4yfgwii4D8i5YDQ2tgbEOULdxMqXGvHgU4B&#13;&#10;ykQUBndOwd3ZuxilB+0s7FORPH5rMi0rLvpyqDWnnokUbH6eX+Rv2DgeFSmzBf4FEeOl4L8Oq7iA&#13;&#10;yeQt5M8hCf0T+td5oVUi8nMhOtT6B41x7hzExjmnB02hYzB37lwsaMaiYMjeFLZinYeOxDA6EmO7&#13;&#10;x9IHH3+YfvzjH6W77/5F2vrp1nTB+RdgpOEOndfAirAPHQCuheBUoRmvGfQ/K3RKuRY5Y/0Cn4W7&#13;&#10;PE1hOhIXYLNjwYudAayy0LoHun/59C/TP/7DP6b/9A//Kf30rp+mza9tVv7sCGn0hHOaeq8Z8nfo&#13;&#10;ROoAy+Qt9I9DEvon9I/zQhEreMjPhehQ9Q9ie9QjLX/YkgEXn5Y54ucZy6v0QpygoYW1EBerx2Yg&#13;&#10;LnfKNEdjhWLKNG4i0KjyI0X+grEWEJyOFUMcrGJtPNpweVtYYw38HUs3AY6hFPwnSEL+KEW4nEG6&#13;&#10;1sIs8G6kixHscmaS2VBk/9B/gIlYOLywZ2jM61jkv/wCnP7DXYQ4VYkN/52YkjQ5sRfbkPanHTu3&#13;&#10;p1c3bUq/+MXd6ZFHH02fbd2Wzlh3RvrOf/2ddPlll6VVq1ZhehLWP3BrV5gDg02j3bEihzlYxcrG&#13;&#10;GBsPCGCjIzf2OdVp7zg7LojShzS5uxGuQazD2DW2M/3ymV+le++/V2dH7Ni+Pa1evTrNX7AAC7yx&#13;&#10;5gFJlWJgpAPkT5Jy+fPJNEdjjfrHsXQT4BhKGeYCvBMA2cZaiOHdoFvgL+EN6I018Hcs3QQ4hmPg&#13;&#10;L0j2w3+mkRytwnI9PRfCyZR49dLK3wMRXqzFUryqTybztNxUBrxF/l1I4HLwugHZ3wMD/4JTtRRb&#13;&#10;g5L5OZZuBv9lBEL+uiwBlzNPNyDkT7g4OKF/yCf2oRCdBKxzGBkZ0VqBPZiixA7Etm3b0ubNm9Pj&#13;&#10;Tz2Zfv6Ln+uchzVr16R/dvMt6cYbb0zLly1LO3fuSFtwnsNuTG/iyEG/DovLonkA/mOngZ0NHijH&#13;&#10;Hy+WDn+2ixN9YIfPDuTz+uuvp5/c9ZP05BNPahrVFZdfnq6++qq05pRTNFqhtRBR/2c5B3AHwF9A&#13;&#10;C+EqE25zk8Gye1puKp6Fdr3g8sjdgOzvgZ6wpeHJeaibJdTTctMjILOuF1weuRsQ+QsXBwcAFmux&#13;&#10;FK/qk8kcSzePIfwx4sBhTaib/PB8OX2xKC9hL8lwC7MAt3O0skNfQHALmdDsNjjlds8g8g/8g/9C&#13;&#10;/lq94rqj8YOX6xz6uj30T+hfr1/ELYV13DL79Q+3NyV/corQCHZE4joBbqHK5job6u+/9x7Oang0&#13;&#10;7cLuSWvWnJpu/aNb07e/dScOd1uc3sLC5LfffFMdjEsvuQRxh9PEAHc74gFxtd3q9pn4n52NSQwv&#13;&#10;cLSAkkJ8mP/QEJ8B3woRPoHdkvgs99yzMd3107vgHkvXXX99+u/++q/TujPOSIsWLdLZEEzBRios&#13;&#10;x4qqPctM+TNO+6RePlH/e6lVdFg+Uf9H/X+s1f88/z13GrJikFEZ3BUPtZa9XKYz7YDYB7paikZ1&#13;&#10;IBlXOp10lbzlYSlnxQ+vDl3kLwRadGcuiZYi8C+cBUvwn6S/K1cCqKAElgr5U8MHkIT+oYYx3nCt&#13;&#10;4ubMuoe+LcWJoX/YcOcah/HJcXz9H0hz583FAulRTFfalR7Gdqtvv/UWpiq9ijMXhtLataenXfjy&#13;&#10;/8Mf/TB99NHH6d133k1btn6KtQdT6f4H7k833HB9uuKKKzECsOaQ+Y8LoNVR4D1PW5rAWoedmI70&#13;&#10;u9/9Pt3/4APpno13p/GxPVpXceutt6Z1p5+BRdkLkFefRki4PeuePbs1rYnbwkb5B/9brQFWwNVK&#13;&#10;t/n03luKE0P+uwgcn+9vaxz0pvkFZTQF3LBGKzLQjVmRuSqxUCXlVpll1mWTi0VuIS0sGPkDp8Df&#13;&#10;WajwBVAxP+Oa4L+QP2vIO19UjsmMkgNC/9Rv7i5NoX9ZeR2p+ocp93OEAQet2ZQhnJUwMaZpSdvR&#13;&#10;aN+2/XOMNuxMgxND2vp069at6fPPP0/vv/8+tkXF6AIWU89BZ2P3rt3oVOzGjkx7mmr1wPqP+Q9g&#13;&#10;pyT1GyAMHDHgKAM7A7sxyrHptU3p/vu5/evjacuWz9JlmJ50++1/nK666qq0eMki0Fr9g2Xe2llp&#13;&#10;AJ0fjp6E/qX8HBj/0D9qwoT+lcAcn/VP6Th0Xw8C0rbMqLYgLx1FW1b2uX8T6mHZLCGmeaSYLDH3&#13;&#10;II+11VvkH/iDN7xlGPwnIStyJDyq7Jh/ExrylxWWYVSQcchsqAk07hH6J/Tv4at/eGKylhdADrX1&#13;&#10;KToD3I51985daS9mCnF7VXYs+CX/LYw+cAE1FzAP4+RnLoxeuWol1josT6evXZtOP+P0NAc7M6m+&#13;&#10;RJ1MjtUlpsaN9TQv6EqOcvDiAW9o6qP9z3UO8OANP3ZE3sZUqIcffCQ9+thj2P71g3T66WvTnXfc&#13;&#10;ma674bq09rS1qocnsCib8bmQm4fDDWGqla11UPJ2cx0Dl8mX3RXoYdksIXwWOkL+MmgOCCDBn3dK&#13;&#10;iGHU/8Am6n+ygl2QmyJH9HEZo1UUTaiHHUH5G5Qm0kPVjMXOudA47OpKo7I5H7bS87nbML2KJaJX&#13;&#10;KuEeJZsSlRyxTc+iGlHkH/gH/2VZgCBVEXKbiVjIX8Um9A94I/Qv2KDKSAeO7H2k6h/mxcY3G/Lc&#13;&#10;jpXbr06iHp3E1KU5w3O13oAdiiF0FBbMX5DWovF+7jnnpLPxW7v2tLTqpNVpCdY7DA7x/AZ0AvI0&#13;&#10;I65bmMICaz4+4/Liic7MhyMMXLfAvLUgGw1+dmDsgonOxPvoKDz80EPp3/8//x6dgeG04bwNtij7&#13;&#10;phvTqpWrlA5PimbazHMSh8KN7dmTBnWIXTsKTgnztC0H4ZtzC/kDNh2G63Fm6I4U/wX+gf+R5r+e&#13;&#10;k2VM/KtKqI1Wsn6vsrCHK6opqw1Lwz4qwJ6/LtQ0QcYvIFDq8usGILDNJfL3RnPgH/zXSoaEzURN&#13;&#10;1ipGIX/UIaF/hELo39msfyB6Y+N70DHAoWmDA2m4b1hnOCxYMC8tXbpEoxCno2Nw0kknpVNOPTWt&#13;&#10;W7cOHYf5af7ChWnZsqXqLMybNz+Njoyq0zCFhjs/nI1NjKvO5BSmAfwm4N6y5VPttjSMdQejo6P6&#13;&#10;uMfOAM+K4NkLffnkah7yxmfazIXQG+/VmgbWKWeffVa65uqr03XXXZuWr1iB9RaDdtYDOhwjVjPr&#13;&#10;zsPhXJZC/1QtG/oXCET9QyV7Qta/mqpUv+oTBXIDL9rxE3MYh7QhpHCFUtBrOMnwxJ0WRcTNvwC5&#13;&#10;yURwRf7eQSpgARXa8RP0uhmMOQRG4A94ut/BDCdiQ/R0p4XevDnfuUlvXMF/wX/WQS/MAq6gHT+x&#13;&#10;lPGV2CiHwAj5Azwhf8Yb5AfumsS1APgHLvjDlCSeh/D1r10o9yi+3J/GEYUVK9MKfOE/9ZSTtUCa&#13;&#10;awh0QjQa/n2aXsC0EJ/bsKLzYOpqQKML1FVcI/HSH14Wa56y+iSMWJzBCNBjk8av/f6RBWsaMB3q&#13;&#10;XUxPevD+B9Ljjz+mUYc16LTccMON6bprr0mnYbRjBCMMWs/A6UncvQlTnDjZiQur6W/5W0kzH0oG&#13;&#10;r6j/g/9D/lv5r3aTESlIk8njrP2BqXTQRHpfe+lipWZwDUH7AS7G46UoHYf5t/dpwSXTzIbTCNrY&#13;&#10;M9s7UTqO6fTTgumR54MVK6PF+08Hbx8+HUw7jukRpgUX0KP8CxSELfhvOvPsw6fDUx3H9AjTggvo&#13;&#10;wX8FCsIW/Dedefbh0/IUv/LrDAV0INgpeP+D93UA3AJ0IrjlqhYuozXOeexs4oMYbXTa8gLkNrEm&#13;&#10;P04b4q5IH37wQboPHQHuvrT+3A3pBmyjOm/BfE2PYpFxC1dW69zV6Z2330lP4syIf/r+P2nx9TKc&#13;&#10;E3HhRRel733ve2nDueeiczOgBdnMnz0BPsWA9RR07sMk8vMpU82jTLN2HrnjmEaq5gZ9C3uRPupf&#13;&#10;IVKg6ABEx/6vDuQdx/R404JLpqH/ChSErTDodAx7fTqYdhy9lLkf0SZfMj128B/UMwsgQ0mPnhVH&#13;&#10;5xVFaD4tnuadv3BkmmmAw59bw0FVCsUMD+x5SVDkX9go8AezBP9JTkL+qFB4QUFk3ZIN88bd3KF/&#13;&#10;pFsdnFZBEyn4h/6dnfqHh6zxoDd2BtgR4AjEymUr0uRynsKMr/jUbagL2bCfQqOc3/ZZXKRNGDHg&#13;&#10;aAW/9NsIGAuUF2oFTD/iIXIDWKjMdRNz5oymBx/8LQ6Tex2LoVO6GQfIDWEaU05M8d958530ENY0&#13;&#10;fP8f/jF9tOXjtGLp8nQ5dlD6y7/8V1iAjdOpkfE4pj3xOdiZ4VkRWAqhS98T8S5caC0hs8dwMTQi&#13;&#10;3EP+VDqAPeNE/DKGLUghf7Mjf87/BXtaQv8ddv0PtWDKSXfdWq43KWi921CWibmzb28gCXDZkGYO&#13;&#10;ZGL00EVxU+p2bzPK4SaWcOwjC/PeR6BlEvkDHqueAEjgH/wX8pc1Q+if0L+Ht/5hg5/rAtgQ52gD&#13;&#10;3X1Y78CdlKY4ssC9Uac0AQjrEAZAgy4DWv6kYydDk4PYoqeqBi0XRPNHr0Gl05+GR0bSySefrC1d&#13;&#10;X/rDH9LTTz+TtmE7V36GY1pcLP3RRx+lxx59LD1w//3pPSyKXrp4aboKaxpuw2Fzq1auVn3AHZPY&#13;&#10;WeDhcHpOVbI4vwELuycmbNpT/wCPelIFomeyJ5O1cWff3sBMFvV/1L/R/sjCcZy0v/Ctwl4ojxRW&#13;&#10;jdDYtDUY3XhpvvehXKS3HKjWsqOjYCJ/wVKBorNzBf6Z62BkWwef/TkqrMF/wo7iFvLXsEzoH4IR&#13;&#10;+r9XLiqLHIr+5Zd6ly9O8xnjTkfsLEBzsQGtPjtH39EY1x87C7SThKMNbKTni17KG+sc2OkYxKJr&#13;&#10;hrNzsHjxEuyeNJq2fLolbdq0CdOWPtMuSGz0f/jxR1jP8Hh64okn0qubN2vnpssvuwxbrl6fzrvg&#13;&#10;fOyaZLuwM38eUMdD3gbwHPwqrpEQdDykafWMsOE99F54ID7ToVx6B0UI/SvsWLy1iIsj5K9AIW5p&#13;&#10;b4cif2082oP/nN0Or/zZVCUi3GFmIg7I5YebKzNaSYurFoi5O3dJiPl4VMb0uCU26OxrBGhroEWM&#13;&#10;/DMmBD2DQ2sGOvCvWGRIqhH8V7Bw1iFazjshf1l6Qv+E/nWdWoXDZOcL1D9sXLPhzsqRX/0n+dWe&#13;&#10;nYSRPmx/iqlAJQ9roDOc9R9HGhipD45CAh9NE0JvQo15jg4gDZ4orUPiYOd6Cfpt2bIFB8h9poPi&#13;&#10;eFjci8+/kH74gx+mN994Ezs0jaSzzjor3Xnnnen8Cy7QLk4TUxM6M4K5SRLyKIUc6OSwI8GrH6MR&#13;&#10;vLiuYgDvprUZ8ikaJLt6DCaar9A/BYmmbIW6QIz2T67HW8YnZF9A/hxp8XF2BP85Kq1u+fL8V6Yq&#13;&#10;KflG4K2x6gPZnnkmgKFybumdhCa7zyCgUPCaRuYBCO/k0BKqxDuhNSVLfoaElV3kH/gH/4X8hf4J&#13;&#10;/asKoa1WzCMDcwTqHzbyB4c4nQjbpM6bo/UIA5hixIttIZ3vwP4E6jf6Dw5ixAG1MKcLcZqS6l3W&#13;&#10;fU39x07IODokXHDNRv2cOXN1UNwSjDpwWtTOnTsTT5/m74UXX0g/+OH30+tvvK7D5jasX5/+xb/8&#13;&#10;lzojYu7ceRq56E/YhR3p8xvkFDoRfCaOjkxNYMUFp03hp5OvUTtrehWf3d5AdzqE4DRgLTjqfwPI&#13;&#10;mznTYPKAI8B/KoGo/8WgDnPgn+XSDQfmS/AfRhxyT4ToUhu4mTORgvAMTV3kr1QglHIrgcXiaXpc&#13;&#10;a/67C2RkbE8r8jckHBI3M5oNahUzeArTwD+j1DWC/0ymnXdC/nqFqrqdV4req0FiKsfQOMxc1Lsh&#13;&#10;fwAq9E9X8YAv2JDH4gX442A2NMa1RgAN/ikwjaYnqcHOsxZsXcNeHCWNfkOtd3v4j3zJEQmmuxuj&#13;&#10;CTzFeQCjDIsWLsBOSvPS6PAoDpebTO+++25677330u9//3t0Hn6PjsBEuvaqa9OtWNNwwfnn4ayH&#13;&#10;Oep4cGoSBzjYGeHV14dORD9HMSAJODBOmgPPw3A+P+VDazX0kHxQPCqM4P/g/5B/kwcJRXPzOsVD&#13;&#10;j8f6V+pA71zekpqLF83G3liN1OAQqW6VwJOqYdXHqOCWhRDnyy3qVNCPBDXN1mqkkb+jYwi6q8HU&#13;&#10;AnB3cB1RuEXe0DpJ4J9RI0AV09Ya/EeIQv6cO4xh3NXIlAUIK7caVcjf8ah/2OjmOQiqVNEut7UN&#13;&#10;LPmsMdjRwo9rFOr7Z74xEoRXPuIIg344V4GdB5uyhClDiM/TqHlY3Jx5c3VWw/PPP5fuu+++9Mwz&#13;&#10;T2OK1EQ6/7zz0y0335KuxoLohQsXJZ4IvW3btrR9x46cjqXNZ+XzcFqSdRosf+bLHaJo9mOOlU2n&#13;&#10;wqsgOL9NUYnG2/W5/VXMn/fqY1Rwy9LIipM075+JEB/ENfnIX8CG/nWWEBwNgzgrmT/v1cfiBP99&#13;&#10;WfnDsZDEVbeMs4PspgFvXxk6ZYDi8HhuGm1OSAqKX1ko9VQRtClVkFt6cCnqTPFFmZNCTnDKp/GO&#13;&#10;/B03NwlXBYgVTeBPPIL/Qv5C/1ASpB2gLkL/EgugIdU5k/4UUlSouA69/mFDfKh/SPqXVaA3kdno&#13;&#10;V57cmZVJM2t7CFpweb54OkRkXE1VwggCt2HlRTcb+8tx2vTcuXPSx3/4KN17733aCWnOqK1p+Kv/&#13;&#10;9q/ShvUbsIB6BGdIbE8fffJJ2vbZ5+jYDKYzzzgDB8/hVGvs9GRZez2h5HUjHX9+Rf2bS8aLB8BE&#13;&#10;+8Plxk1ySwUo2h8uV8df+wPjlNQdVqlKSRQeKBZ5V3aQM9/M1+NrPQvTQ1QqPGu0ghRah+5yMcwd&#13;&#10;sHh8eZVsi0Xehd7jNb4e3/N1M/LPqAX+wX+tAMFenLC4/IT8AYGidoql0TSyNjdD0fFzveNm6J/M&#13;&#10;ZaF/vpT+YSeBJ0szkQmMHLDjwDURy5YuS0vxUycA4f3oCJyy5tR06WWX47Tod3W69LvvvpM++uCj&#13;&#10;9PGnH6ftn29Lc+fPS1dddVW6Auc5rMOi6RUrVoT8R/un1gdF7RVL6D8gUOrLRvu774mo//VJoQXF&#13;&#10;vix0mcZc2c9rxQZAj++dAzeNBPGyh1LAzfKoCXh8+kT+ZMeMdYbIXNkv8C/85Bzk/ON856aFA7fg&#13;&#10;P0EhDsIt5I8yVq/WHvon9M9RqX/BpFxzQF7lSADXKSxbsTwtWrQQi5on067duzBxYG/6DNuybnrl&#13;&#10;5fT665vTJ59+kj7GeQ7bt++wRdkIXzh/Qdr06qtp+fLliadIs+MQ/F91Qch/yP9RKf/eJjxK2n91&#13;&#10;LFKy430nqJLcTqXFxiNMvexFI8wVjb+DN0hKQJVD2EhtiSkebh6/QyZHk1fkn4FqMCGSgX/hn+A/&#13;&#10;sAiEKeQPOBR90atVqG1C/1CZSO/iJrMXJrkbXVPwbPyIZOifgt+s6h+Uh5YzYwrUIBY4k6cXLVyc&#13;&#10;5s+fj+1SsR5h526sRehPH374Yfrss880rYkLqYeGhtE5WK6RifkL5qcFWBexfPnKNIIpTZNYv9C9&#13;&#10;mrKO8s+C0mAS/B/yH/pP+q+n49D0tVC7NNVt0S+10oFAAcSiX2pAoa0WpyvUFq86M6nTwRn5B/5i&#13;&#10;gy5jVVfwX8hfV19UfdNrc7qqcGSrzhzB6cR4IX+CoUocQaqukL/ZlL9xnvmAroM6DeixjE+MY6el&#13;&#10;AVskjXUOnEXN7VZHsWiaZzucdtppOr/htNPWpBXoKJx+5hlpJToQ89Fx4NcGbrk6pA4IS9Wv4P+i&#13;&#10;EsDoZq8cT5SqK/h/Nvm/cqjbAv+vEn+MbvK7iQuJF0pr+sKOIlINcePXRski1/EqDo/jpgV0XYUY&#13;&#10;lsgfIoK/BqFiLZYWMGHWqrhuoMdx00K7rjZG4B/4B/+F/DUaoliLpVUYsO/Ln2Qe5qZF7brMz0NO&#13;&#10;dPnjVq5Tk+NYw8CtVMGJOAeC261+uuWT9PTTT6dHHnkMi6CHNf1o9eqT0+rVq3RY2+JFS9ICbNnK&#13;&#10;eAsWLMT5D6Ow96Vdu3bpALjBwWG5iXPgv68aM+q/E13+4v2n1//oOGAD56YfXTXIvlWJq/UuhQtY&#13;&#10;Du0EwpEnVvvwrqcxTWWVeMVSSXtsXYrI3xg88BcCHeaAI/hPYh7yBxjqZ0OwSodRGmePf4/uobNL&#13;&#10;Efon9A8r2Hx1mAOOL6N/ILTaoQajBDT54wLp3Xv2pPdxdsPbb7+tTsGCRYvS8qXL0YFYlnbv2p2G&#13;&#10;hod0/sMkRif6cLZEP0YoJnHI265dO9XRYLg9b3nqhqk7L+Bv1TG7FMH/wf9HiP87XFcdwX9ty312&#13;&#10;5a+MODQaQyVTH6PaapFlW7fkSnCvt7vNbO8lCixOZX4112prqWXvRinBvd7uNrO9lyiwOJX51Vyr&#13;&#10;raWWvRulBPd6u9vM9l6iwOJU5ldzrbaWWvZulBLc6+1uM9t7iQKLU5lfzbXaWmrZu1FKcK+3u81s&#13;&#10;7yUKLE5lfjXXamupZe9GKcG93u42s72XKLA4lfnVXKutpZa9G6UE93q728z2XqLA4lTmV3OttpZa&#13;&#10;9m6UEtzr7W4z23uJAotTmV/Ntdpaatm7UUpwr7e7zWzvJQosTmV+Nddqa6ll70Ypwb3e7jazvZco&#13;&#10;sDiV+dVcq62llr0bpQT3ervbzPZeosDiVOZXc622llr2bpQS3OvtbjPbe4kCi1OZX8212lpq2btR&#13;&#10;SnCvt7vNbO8lCixOZX4112prqWXvRinBvd7uNrO9lyiwOJX51VyrraWWvRulBPd6u9vM9l6iwOJU&#13;&#10;5ldzNRuD2eHV2Qr41sedlthMm5yaxOjDFNYyaINEpcLTnnmWA3de4k8ps8PBKUqY7jTJb4U8pxrp&#13;&#10;cbqD5zhzM6Q+SSasRveRi3+vt7vNbO8lCixOZX4112prqWXvRinBvd7uNrO9lyiwOJX51VyrraWW&#13;&#10;vRulBPd6u9vM9l6iwOJU5ldzrbaWWvZulBLc6+1uM9t7iQKLU5lfzbXaWmrZu1FKcK+3u81s7yUK&#13;&#10;LE5lfjXXamupZe9GKcG93u42s72XKLA4lfnVXKutpZa9G6UE93q728z2XqLA4lTmV3OttpZa9m6U&#13;&#10;Etzr7W4z23uJAotTmV/NtdpaauzNgCiMA5VCEr/6+IVEl5sWpruTKQgOS8DyRhyPIQ8Eu9vM9m45&#13;&#10;RP7EIfAP/nPBAjeE/JlyKNrDsNHdYZIqgSP0T1akZri+Df1L3jj2658pNPQnxvfoXTDQoFEDdhio&#13;&#10;L3ng3BBGEjgKMTY2nvZgFGIcJjsE6hNkWRlHR2IvdmVih4EnQU9hqtOk3C4+Uf9E/ZOZBVwS9Y9r&#13;&#10;UTcNG90dphO4/lHHwT86NANNVgPlu0NHp+zYwqQCCJ+aACga8cvDs9J4Oa0movs00ducSnBpOtAn&#13;&#10;8icIgX/wH/hAIIT8NQpEoLhe9+khoX8KIhmKxk11ktVu6P+js/7R6c4aOeCp0TidGic5szPBncQ0&#13;&#10;uoDdkbj2gYfODfKH0Qc7aM46A7xznQOrYzvNOo9Y5IKP8ocQUA46LQ3zM/8ee9S/TTMu6p9GgYJR&#13;&#10;Toz277SpSqxSXH0We7G4ADUespqbd14e32opc3kMN42yvdc0PH6hLRanbzxkNTfvvDx+5F9xcpub&#13;&#10;hlR7t5A2vNiLxekbD1nNzTuvwN9wCP6rfOI2Nx2halpIG17sxeLUjYes5uadV/Cf4RD8V/nEbW46&#13;&#10;QtW0kDa82IvFqRsPWc3NO68jzX9Yl6gOAzsHU5NY74DV0oODQ/Jj/v3oCbD5gsodD6Nvg5igZB0N&#13;&#10;PqPC9cjtrHx5gKo+f7EXC1Pn1XjIam7eeR3p94/8A//CZcF/gGL25U8dh8KGxWIKQFMA8ueIElQs&#13;&#10;mcaNXv8Z3e6Zza7R0QdKVorP1JDHbHWWZ220uFeNNUNaDPdUuhm777S0I39gFviTv/bJIwzkVQjM&#13;&#10;ObPbibLZNWZIAwSBfxdehzDDXIxe/xnd7pnNrhH4OzwOaui/kL/QP6F/gEBRDcXiSiKbvf4zut0z&#13;&#10;m12jycTTBEHwn8Bw5GpBfLX41xGHppJoH8kf2M02zO01rNo8zE2FTAtuPCL/IiSOGU1HyM02zO01&#13;&#10;rNo8zE2FTAtuPAL/wD8raecZms4hbrZhbq9h1eZhbipkWnDjEfwX/Bf85+JSTJcQN0tAY6lh1dYE&#13;&#10;y6qQacGNR8hfyF/IX6/YRP0HRPjpuNEUwqh2HFrIeql63YV2esB0n0JcLSDai6//+5pTOO0p95no&#13;&#10;9IDpPjXbYov8A//gv5C/zhBl0Q7TteQ+lcr0gOk+TbpuDf0T+if0T+if0D+uEbtmrxLtdRfq6QHT&#13;&#10;fQpxtYAo2p9frv1tEyAdUgJKu0/54VeI1m2uei87v+R4iO1RRZSjW6J01IUj7DR4cEkQHvLzRCJ/&#13;&#10;g8bxKEBlS+BfEDFeCv7rsIoLmEzeQv4cktA/oX+dF1olIj8Xoqh/DBrHowCVLVH/FESMl6L+6bCK&#13;&#10;C5hM3qL+cUiO9frHRhz4Np0StwZ89WoIGmuRmi9q8bTcbNLpejWuxtqQfzGrp+Vmk0rXq3E11ob8&#13;&#10;i1k9LTebVLpejauxNuRfzPr/t3MGuZHDMBD8/69XklVUMbfwsof0IAiLLboNcEQZg0GCF1EuXVIm&#13;&#10;VPkM8SLKpUvKhCqfIV5EuXRJmVDlM8SLKJcuKROqfIZ4EeXSJWVClc8QL6JcuqRMqPIZ4kWUS5eU&#13;&#10;CVU+Q7yIcumSMqHKZ4gXUS5dUiZU+QzxIsqlS8qEKp8hXkS5dEmZUOUzxIsoly4pE6p8hngR5dIl&#13;&#10;ZUKVzxAvoly6pEyo8hniRZRLl5QJVT5DvIhy6ZIyocpniBdRLl1SJlT5DPEiyqVLyoQqnyFeRLl0&#13;&#10;SZlQ5TPEiyiXLikTqnyGeBHl0iVlF79vHN4nhHvpj0/O+1PFvmC/ftYencW1XlhQ0lNuGV7Ec4P9&#13;&#10;K/fvLVkZzesLV2cx/a8+PShSlz6NXhKz/24HMn99S6yMzdMXMn+nLzQn50/tkwdF6tKnsZeIOX9y&#13;&#10;/pwO5PztI7Eyhqcv5Pz9T+fv+uCwvj7iTalzv787Z1nv3d7bXPJ9W6n6QuANgb8cZzX3T/+z/87T&#13;&#10;4vz65upNR83akpi50hZk/nY31K9CIOcPncj5+yaInuT5k+dPnj/7DP1eef7sPrzTYWenJ0t6p8fj&#13;&#10;v/r81R9H77bc7tS/LaVt6Mo3Dl73Lqfzu+nr575y//SffVa7ZO0N74u9Vbx2t84vQl29IPsv85fz&#13;&#10;h+HxnNWUvHkrqYALfxXr6gWZv8xf5o/xuZNxQk1J5o/nfbWkgMb9KtbVC3L+zM+ff28nS5sUcYWK&#13;&#10;AAAAAElFTkSuQmCCUEsDBBQABgAIAAAAIQApxGPP4wAAAA8BAAAPAAAAZHJzL2Rvd25yZXYueG1s&#13;&#10;TE9LT8JAEL6b+B82Y+JNtgtVpHRLCD5OxEQwMd6WdmgburNNd2nLv3c46WUm3zy+R7oabSN67Hzt&#13;&#10;SIOaRCCQclfUVGr42r89PIPwwVBhGkeo4YIeVtntTWqSwg30if0ulIJJyCdGQxVCm0jp8wqt8RPX&#13;&#10;IvHu6DprAsOulEVnBia3jZxG0ZO0piZWqEyLmwrz0+5sNbwPZljP1Gu/PR03l5/948f3VqHW93fj&#13;&#10;y5LLegki4Bj+PuCagf1DxsYO7kyFFw3j2YIDBQ2x4s4H82msQBx4EM8XILNU/s+R/QIAAP//AwBQ&#13;&#10;SwMEFAAGAAgAAAAhAKomDr68AAAAIQEAABkAAABkcnMvX3JlbHMvZTJvRG9jLnhtbC5yZWxzhI9B&#13;&#10;asMwEEX3hdxBzD6WnUUoxbI3oeBtSA4wSGNZxBoJSS317SPIJoFAl/M//z2mH//8Kn4pZRdYQde0&#13;&#10;IIh1MI6tguvle/8JIhdkg2tgUrBRhnHYffRnWrHUUV5czKJSOCtYSolfUma9kMfchEhcmzkkj6We&#13;&#10;ycqI+oaW5KFtjzI9M2B4YYrJKEiT6UBctljN/7PDPDtNp6B/PHF5o5DOV3cFYrJUFHgyDh9h10S2&#13;&#10;IIdevjw23AEAAP//AwBQSwECLQAUAAYACAAAACEAsYJntgoBAAATAgAAEwAAAAAAAAAAAAAAAAAA&#13;&#10;AAAAW0NvbnRlbnRfVHlwZXNdLnhtbFBLAQItABQABgAIAAAAIQA4/SH/1gAAAJQBAAALAAAAAAAA&#13;&#10;AAAAAAAAADsBAABfcmVscy8ucmVsc1BLAQItABQABgAIAAAAIQDtpYIZ6wQAALghAAAOAAAAAAAA&#13;&#10;AAAAAAAAADoCAABkcnMvZTJvRG9jLnhtbFBLAQItAAoAAAAAAAAAIQBZHZIhoH0DAKB9AwAUAAAA&#13;&#10;AAAAAAAAAAAAAFEHAABkcnMvbWVkaWEvaW1hZ2UxLnBuZ1BLAQItABQABgAIAAAAIQApxGPP4wAA&#13;&#10;AA8BAAAPAAAAAAAAAAAAAAAAACOFAwBkcnMvZG93bnJldi54bWxQSwECLQAUAAYACAAAACEAqiYO&#13;&#10;vrwAAAAhAQAAGQAAAAAAAAAAAAAAAAAzhgMAZHJzL19yZWxzL2Uyb0RvYy54bWwucmVsc1BLBQYA&#13;&#10;AAAABgAGAHwBAAAmhwMAAAA=&#13;&#10;">
                <v:group id="Group 38" o:spid="_x0000_s1027" style="position:absolute;width:37153;height:25838" coordsize="37153,25838"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dHbnzyQAAAOAAAAAPAAAAZHJzL2Rvd25yZXYueG1sRI/BasJA&#13;&#10;EIbvQt9hmUJvukmlUqKriLWlBxHUQultyI5JMDsbsmsS375zELwM/Az/N/MtVoOrVUdtqDwbSCcJ&#13;&#10;KOLc24oLAz+nz/E7qBCRLdaeycCNAqyWT6MFZtb3fKDuGAslEA4ZGihjbDKtQ16SwzDxDbHszr51&#13;&#10;GCW2hbYt9gJ3tX5Nkpl2WLFcKLGhTUn55Xh1Br567NfTdNvtLufN7e/0tv/dpWTMy/PwMZexnoOK&#13;&#10;NMRH4474tgam8rEIiQzo5T8AAAD//wMAUEsBAi0AFAAGAAgAAAAhANvh9svuAAAAhQEAABMAAAAA&#13;&#10;AAAAAAAAAAAAAAAAAFtDb250ZW50X1R5cGVzXS54bWxQSwECLQAUAAYACAAAACEAWvQsW78AAAAV&#13;&#10;AQAACwAAAAAAAAAAAAAAAAAfAQAAX3JlbHMvLnJlbHNQSwECLQAUAAYACAAAACEA3R2588kAAADg&#13;&#10;AAAADwAAAAAAAAAAAAAAAAAHAgAAZHJzL2Rvd25yZXYueG1sUEsFBgAAAAADAAMAtwAAAP0CAAAA&#13;&#10;AA==&#13;&#10;">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Picture 44" o:spid="_x0000_s1028" type="#_x0000_t75" alt="Diagram&#10;&#10;Description automatically generated" style="position:absolute;width:37153;height:25838;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6fC5ygAAAOAAAAAPAAAAZHJzL2Rvd25yZXYueG1sRI/dasJA&#13;&#10;FITvC77DcgRvim4spoboKtIiCIWi8ef6kD1NQrNn0+xqYp++Wyj0ZmAY5htmue5NLW7Uusqygukk&#13;&#10;AkGcW11xoeB03I4TEM4ja6wtk4I7OVivBg9LTLXt+EC3zBciQNilqKD0vkmldHlJBt3ENsQh+7Ct&#13;&#10;QR9sW0jdYhfgppZPUfQsDVYcFkps6KWk/DO7GgVNl2Rf3+Ytfqy2++T9IOPL/BwrNRr2r4sgmwUI&#13;&#10;T73/b/whdlrBbAa/h8IZkKsfAAAA//8DAFBLAQItABQABgAIAAAAIQDb4fbL7gAAAIUBAAATAAAA&#13;&#10;AAAAAAAAAAAAAAAAAABbQ29udGVudF9UeXBlc10ueG1sUEsBAi0AFAAGAAgAAAAhAFr0LFu/AAAA&#13;&#10;FQEAAAsAAAAAAAAAAAAAAAAAHwEAAF9yZWxzLy5yZWxzUEsBAi0AFAAGAAgAAAAhAH/p8LnKAAAA&#13;&#10;4AAAAA8AAAAAAAAAAAAAAAAABwIAAGRycy9kb3ducmV2LnhtbFBLBQYAAAAAAwADALcAAAD+AgAA&#13;&#10;AAA=&#13;&#10;">
                    <v:imagedata r:id="rId38" o:title="Diagram&#10;&#10;Description automatically generated"/>
                  </v:shape>
                  <v:shapetype id="_x0000_t32" coordsize="21600,21600" o:spt="32" o:oned="t" path="m,l21600,21600e" filled="f">
                    <v:path arrowok="t" fillok="f" o:connecttype="none"/>
                    <o:lock v:ext="edit" shapetype="t"/>
                  </v:shapetype>
                  <v:shape id="Straight Arrow Connector 11" o:spid="_x0000_s1029" type="#_x0000_t32" style="position:absolute;left:30416;top:10795;width:0;height:10096;flip:y;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hTvBOxQAAAOAAAAAPAAAAZHJzL2Rvd25yZXYueG1sRI9NawIx&#13;&#10;EIbvBf9DGMFL0axSiqxG8QOxnopWPA+bcbO6mSxJ1PXfm0Khl2GGl/cZnum8tbW4kw+VYwXDQQaC&#13;&#10;uHC64lLB8WfTH4MIEVlj7ZgUPCnAfNZ5m2Ku3YP3dD/EUiQIhxwVmBibXMpQGLIYBq4hTtnZeYsx&#13;&#10;nb6U2uMjwW0tR1n2KS1WnD4YbGhlqLgeblZBu303I/mBvG4up+/l3o6D3wWlet12PUljMQERqY3/&#13;&#10;jT/El04OQ/gVSgvI2QsAAP//AwBQSwECLQAUAAYACAAAACEA2+H2y+4AAACFAQAAEwAAAAAAAAAA&#13;&#10;AAAAAAAAAAAAW0NvbnRlbnRfVHlwZXNdLnhtbFBLAQItABQABgAIAAAAIQBa9CxbvwAAABUBAAAL&#13;&#10;AAAAAAAAAAAAAAAAAB8BAABfcmVscy8ucmVsc1BLAQItABQABgAIAAAAIQChTvBOxQAAAOAAAAAP&#13;&#10;AAAAAAAAAAAAAAAAAAcCAABkcnMvZG93bnJldi54bWxQSwUGAAAAAAMAAwC3AAAA+QIAAAAA&#13;&#10;" strokecolor="red" strokeweight="2.25pt">
                    <v:stroke endarrow="block" joinstyle="miter"/>
                  </v:shape>
                  <v:shape id="Straight Arrow Connector 12" o:spid="_x0000_s1030" type="#_x0000_t32" style="position:absolute;left:21336;top:4508;width:5969;height:6287;flip:x y;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CUniFxQAAAOAAAAAPAAAAZHJzL2Rvd25yZXYueG1sRI/bisIw&#13;&#10;EIbvF3yHMIJ3a2plRWujiCLsIl54eIChmR6wmZQkan37zcKCN8MMP/83fPm6N614kPONZQWTcQKC&#13;&#10;uLC64UrB9bL/nIPwAVlja5kUvMjDejX4yDHT9sknepxDJSKEfYYK6hC6TEpf1GTQj21HHLPSOoMh&#13;&#10;nq6S2uEzwk0r0ySZSYMNxw81drStqbid70bB8SirgiWf9BcfFrPyJ3XTbarUaNjvlnFsliAC9eHd&#13;&#10;+Ed86+iQwp9QXECufgEAAP//AwBQSwECLQAUAAYACAAAACEA2+H2y+4AAACFAQAAEwAAAAAAAAAA&#13;&#10;AAAAAAAAAAAAW0NvbnRlbnRfVHlwZXNdLnhtbFBLAQItABQABgAIAAAAIQBa9CxbvwAAABUBAAAL&#13;&#10;AAAAAAAAAAAAAAAAAB8BAABfcmVscy8ucmVsc1BLAQItABQABgAIAAAAIQCCUniFxQAAAOAAAAAP&#13;&#10;AAAAAAAAAAAAAAAAAAcCAABkcnMvZG93bnJldi54bWxQSwUGAAAAAAMAAwC3AAAA+QIAAAAA&#13;&#10;" strokecolor="red" strokeweight="2.25pt">
                    <v:stroke endarrow="block" joinstyle="miter"/>
                  </v:shape>
                  <v:shape id="Straight Arrow Connector 13" o:spid="_x0000_s1031" type="#_x0000_t32" style="position:absolute;left:27368;top:10795;width:2794;height:0;flip:x;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0MuixgAAAOAAAAAPAAAAZHJzL2Rvd25yZXYueG1sRI9NawIx&#13;&#10;EIbvQv9DmIKXotlqEVmN0ipFexI/8Dxsxs3azWRJUl3/vREKXoYZXt5neKbz1tbiQj5UjhW89zMQ&#13;&#10;xIXTFZcKDvvv3hhEiMgaa8ek4EYB5rOXzhRz7a68pcsuliJBOOSowMTY5FKGwpDF0HcNccpOzluM&#13;&#10;6fSl1B6vCW5rOciykbRYcfpgsKGFoeJ392cVtKs3M5AfyMvmfNx8be04+J+gVPe1XU7S+JyAiNTG&#13;&#10;Z+MfsdbJYQgPobSAnN0BAAD//wMAUEsBAi0AFAAGAAgAAAAhANvh9svuAAAAhQEAABMAAAAAAAAA&#13;&#10;AAAAAAAAAAAAAFtDb250ZW50X1R5cGVzXS54bWxQSwECLQAUAAYACAAAACEAWvQsW78AAAAVAQAA&#13;&#10;CwAAAAAAAAAAAAAAAAAfAQAAX3JlbHMvLnJlbHNQSwECLQAUAAYACAAAACEAPtDLosYAAADgAAAA&#13;&#10;DwAAAAAAAAAAAAAAAAAHAgAAZHJzL2Rvd25yZXYueG1sUEsFBgAAAAADAAMAtwAAAPoCAAAAAA==&#13;&#10;" strokecolor="red" strokeweight="2.25pt">
                    <v:stroke endarrow="block" joinstyle="miter"/>
                  </v:shape>
                  <v:shape id="Straight Arrow Connector 20" o:spid="_x0000_s1032" type="#_x0000_t32" style="position:absolute;left:21336;top:1968;width:0;height:1969;flip:y;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Abp9oxgAAAOAAAAAPAAAAZHJzL2Rvd25yZXYueG1sRI9BawIx&#13;&#10;EIXvBf9DGKGXotkuUmQ1SlsptaeiLZ6HzbhZu5ksSarbf985CF4GHsP7Ht9yPfhOnSmmNrCBx2kB&#13;&#10;irgOtuXGwPfX22QOKmVki11gMvBHCdar0d0SKxsuvKPzPjdKIJwqNOBy7iutU+3IY5qGnlh+xxA9&#13;&#10;Zomx0TbiReC+02VRPGmPLcuCw55eHdU/+19vYHh/cKWeIW/60+HzZefnKX4kY+7Hw2Yh53kBKtOQ&#13;&#10;b40rYmsNlKIgQiIDevUPAAD//wMAUEsBAi0AFAAGAAgAAAAhANvh9svuAAAAhQEAABMAAAAAAAAA&#13;&#10;AAAAAAAAAAAAAFtDb250ZW50X1R5cGVzXS54bWxQSwECLQAUAAYACAAAACEAWvQsW78AAAAVAQAA&#13;&#10;CwAAAAAAAAAAAAAAAAAfAQAAX3JlbHMvLnJlbHNQSwECLQAUAAYACAAAACEAAG6faMYAAADgAAAA&#13;&#10;DwAAAAAAAAAAAAAAAAAHAgAAZHJzL2Rvd25yZXYueG1sUEsFBgAAAAADAAMAtwAAAPoCAAAAAA==&#13;&#10;" strokecolor="red" strokeweight="2.25pt">
                    <v:stroke endarrow="block" joinstyle="miter"/>
                  </v:shape>
                  <v:shape id="Straight Arrow Connector 21" o:spid="_x0000_s1033" type="#_x0000_t32" style="position:absolute;left:6286;top:1968;width:14478;height:0;flip:x;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vIjrzxgAAAOAAAAAPAAAAZHJzL2Rvd25yZXYueG1sRI9BawIx&#13;&#10;FITvQv9DeIVepGZdpMhqlFYp6qloi+fH5rlZ3bwsSdT13xtB6GVgGOYbZjrvbCMu5EPtWMFwkIEg&#13;&#10;Lp2uuVLw9/v9PgYRIrLGxjEpuFGA+eylN8VCuytv6bKLlUgQDgUqMDG2hZShNGQxDFxLnLKD8xZj&#13;&#10;sr6S2uM1wW0j8yz7kBZrTgsGW1oYKk+7s1XQrfomlyPkZXvc/3xt7Tj4TVDq7bVbTpJ8TkBE6uJ/&#13;&#10;44lYawX5EB6H0hmQszsAAAD//wMAUEsBAi0AFAAGAAgAAAAhANvh9svuAAAAhQEAABMAAAAAAAAA&#13;&#10;AAAAAAAAAAAAAFtDb250ZW50X1R5cGVzXS54bWxQSwECLQAUAAYACAAAACEAWvQsW78AAAAVAQAA&#13;&#10;CwAAAAAAAAAAAAAAAAAfAQAAX3JlbHMvLnJlbHNQSwECLQAUAAYACAAAACEAbyI688YAAADgAAAA&#13;&#10;DwAAAAAAAAAAAAAAAAAHAgAAZHJzL2Rvd25yZXYueG1sUEsFBgAAAAADAAMAtwAAAPoCAAAAAA==&#13;&#10;" strokecolor="red" strokeweight="2.25pt">
                    <v:stroke endarrow="block" joinstyle="miter"/>
                  </v:shape>
                  <v:shape id="Straight Arrow Connector 22" o:spid="_x0000_s1034" type="#_x0000_t32" style="position:absolute;left:6667;top:2794;width:0;height:14033;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6JuruyAAAAOAAAAAPAAAAZHJzL2Rvd25yZXYueG1sRI/RasJA&#13;&#10;FETfC/2H5Rb6VjfmoZboKqIIUiq20Q+4Zm+zIdm7Ibua6Ne7hYIvA8MwZ5jZYrCNuFDnK8cKxqME&#13;&#10;BHHhdMWlguNh8/YBwgdkjY1jUnAlD4v589MMM+16/qFLHkoRIewzVGBCaDMpfWHIoh+5ljhmv66z&#13;&#10;GKLtSqk77CPcNjJNkndpseK4YLCllaGizs9WwfdxyZM6N9fD7bPe9beTNKevvVKvL8N6GmU5BRFo&#13;&#10;CI/GP2KrFaQp/B2KZ0DO7wAAAP//AwBQSwECLQAUAAYACAAAACEA2+H2y+4AAACFAQAAEwAAAAAA&#13;&#10;AAAAAAAAAAAAAAAAW0NvbnRlbnRfVHlwZXNdLnhtbFBLAQItABQABgAIAAAAIQBa9CxbvwAAABUB&#13;&#10;AAALAAAAAAAAAAAAAAAAAB8BAABfcmVscy8ucmVsc1BLAQItABQABgAIAAAAIQA6JuruyAAAAOAA&#13;&#10;AAAPAAAAAAAAAAAAAAAAAAcCAABkcnMvZG93bnJldi54bWxQSwUGAAAAAAMAAwC3AAAA/AIAAAAA&#13;&#10;" strokecolor="red" strokeweight="2.25pt">
                    <v:stroke endarrow="block" joinstyle="miter"/>
                  </v:shape>
                  <v:shape id="Straight Arrow Connector 24" o:spid="_x0000_s1035" type="#_x0000_t32" style="position:absolute;left:7366;top:16827;width:13970;height:0;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ag9cByAAAAOAAAAAPAAAAZHJzL2Rvd25yZXYueG1sRI/RasJA&#13;&#10;FETfC/7DcoW+1U1F2hJdRRRBSsU2+gHX7G02JHs3ZFcT/XpXKPRlYBjmDDNb9LYWF2p96VjB6ygB&#13;&#10;QZw7XXKh4HjYvHyA8AFZY+2YFFzJw2I+eJphql3HP3TJQiEihH2KCkwITSqlzw1Z9CPXEMfs17UW&#13;&#10;Q7RtIXWLXYTbWo6T5E1aLDkuGGxoZSivsrNV8H1c8nuVmevh9lntuttJmtPXXqnnYb+eRllOQQTq&#13;&#10;w3/jD7HVCsYTeByKZ0DO7wAAAP//AwBQSwECLQAUAAYACAAAACEA2+H2y+4AAACFAQAAEwAAAAAA&#13;&#10;AAAAAAAAAAAAAAAAW0NvbnRlbnRfVHlwZXNdLnhtbFBLAQItABQABgAIAAAAIQBa9CxbvwAAABUB&#13;&#10;AAALAAAAAAAAAAAAAAAAAB8BAABfcmVscy8ucmVsc1BLAQItABQABgAIAAAAIQDag9cByAAAAOAA&#13;&#10;AAAPAAAAAAAAAAAAAAAAAAcCAABkcnMvZG93bnJldi54bWxQSwUGAAAAAAMAAwC3AAAA/AIAAAAA&#13;&#10;" strokecolor="red" strokeweight="2.25pt">
                    <v:stroke endarrow="block" joinstyle="miter"/>
                  </v:shape>
                  <v:shape id="Straight Arrow Connector 30" o:spid="_x0000_s1036" type="#_x0000_t32" style="position:absolute;left:14160;top:10287;width:0;height:10287;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gYUffyAAAAOAAAAAPAAAAZHJzL2Rvd25yZXYueG1sRI/RSsNA&#13;&#10;EEXfBf9hGcE3u6mCStptKS1CEUVN+wHT7DQbkp0N2W2T9uudB8GXgctwz+XMl6Nv1Zn6WAc2MJ1k&#13;&#10;oIjLYGuuDOx3bw+voGJCttgGJgMXirBc3N7MMbdh4B86F6lSAuGYowGXUpdrHUtHHuMkdMTyO4be&#13;&#10;Y5LYV9r2OAjct/oxy561x5plwWFHa0dlU5y8ge/9il+awl121/fmc7getDt8fBlzfzduZnJWM1CJ&#13;&#10;xvTf+ENsrYEnURAhkQG9+AUAAP//AwBQSwECLQAUAAYACAAAACEA2+H2y+4AAACFAQAAEwAAAAAA&#13;&#10;AAAAAAAAAAAAAAAAW0NvbnRlbnRfVHlwZXNdLnhtbFBLAQItABQABgAIAAAAIQBa9CxbvwAAABUB&#13;&#10;AAALAAAAAAAAAAAAAAAAAB8BAABfcmVscy8ucmVsc1BLAQItABQABgAIAAAAIQAgYUffyAAAAOAA&#13;&#10;AAAPAAAAAAAAAAAAAAAAAAcCAABkcnMvZG93bnJldi54bWxQSwUGAAAAAAMAAwC3AAAA/AIAAAAA&#13;&#10;" strokecolor="red" strokeweight="2.25pt">
                    <v:stroke endarrow="block" joinstyle="miter"/>
                  </v:shape>
                  <v:shape id="Straight Arrow Connector 32" o:spid="_x0000_s1037" type="#_x0000_t32" style="position:absolute;left:15240;top:20891;width:6667;height:0;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3wzyAAAAOAAAAAPAAAAZHJzL2Rvd25yZXYueG1sRI/RasJA&#13;&#10;FETfC/7DcoW+1U0V2hJdRRRBSsU2+gHX7G02JHs3ZFcT/XpXKPRlYBjmDDNb9LYWF2p96VjB6ygB&#13;&#10;QZw7XXKh4HjYvHyA8AFZY+2YFFzJw2I+eJphql3HP3TJQiEihH2KCkwITSqlzw1Z9CPXEMfs17UW&#13;&#10;Q7RtIXWLXYTbWo6T5E1aLDkuGGxoZSivsrNV8H1c8nuVmevh9lntuttJmtPXXqnnYb+eRllOQQTq&#13;&#10;w3/jD7HVCiZjeByKZ0DO7wAAAP//AwBQSwECLQAUAAYACAAAACEA2+H2y+4AAACFAQAAEwAAAAAA&#13;&#10;AAAAAAAAAAAAAAAAW0NvbnRlbnRfVHlwZXNdLnhtbFBLAQItABQABgAIAAAAIQBa9CxbvwAAABUB&#13;&#10;AAALAAAAAAAAAAAAAAAAAB8BAABfcmVscy8ucmVsc1BLAQItABQABgAIAAAAIQC//3wzyAAAAOAA&#13;&#10;AAAPAAAAAAAAAAAAAAAAAAcCAABkcnMvZG93bnJldi54bWxQSwUGAAAAAAMAAwC3AAAA/AIAAAAA&#13;&#10;" strokecolor="red" strokeweight="2.25pt">
                    <v:stroke endarrow="block" joinstyle="miter"/>
                  </v:shape>
                </v:group>
                <v:shape id="Straight Arrow Connector 39" o:spid="_x0000_s1038" type="#_x0000_t32" style="position:absolute;left:15557;top:10541;width:5207;height:5207;flip:x y;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HQ7aUxAAAAOAAAAAPAAAAZHJzL2Rvd25yZXYueG1sRI/disIw&#13;&#10;FITvBd8hHGHvNLWiaDWKKIKyeOHPAxyaY1tsTkoStfv2RhD2ZmAY5htmsWpNLZ7kfGVZwXCQgCDO&#13;&#10;ra64UHC97PpTED4ga6wtk4I/8rBadjsLzLR98Yme51CICGGfoYIyhCaT0uclGfQD2xDH7GadwRCt&#13;&#10;K6R2+IpwU8s0SSbSYMVxocSGNiXl9/PDKDgeZZGz5JMe8+9scjukbrRJlfrptdt5lPUcRKA2/De+&#13;&#10;iL1WMJrB51A8A3L5BgAA//8DAFBLAQItABQABgAIAAAAIQDb4fbL7gAAAIUBAAATAAAAAAAAAAAA&#13;&#10;AAAAAAAAAABbQ29udGVudF9UeXBlc10ueG1sUEsBAi0AFAAGAAgAAAAhAFr0LFu/AAAAFQEAAAsA&#13;&#10;AAAAAAAAAAAAAAAAHwEAAF9yZWxzLy5yZWxzUEsBAi0AFAAGAAgAAAAhAMdDtpTEAAAA4AAAAA8A&#13;&#10;AAAAAAAAAAAAAAAABwIAAGRycy9kb3ducmV2LnhtbFBLBQYAAAAAAwADALcAAAD4AgAAAAA=&#13;&#10;" strokecolor="red" strokeweight="2.25pt">
                  <v:stroke endarrow="block" joinstyle="miter"/>
                </v:shape>
              </v:group>
            </w:pict>
          </mc:Fallback>
        </mc:AlternateContent>
      </w:r>
    </w:p>
    <w:p w14:paraId="5CAAF10C" w14:textId="6FC09C62" w:rsidR="00BF224A" w:rsidRDefault="00BF224A" w:rsidP="00354C10">
      <w:pPr>
        <w:spacing w:line="360" w:lineRule="auto"/>
      </w:pPr>
    </w:p>
    <w:p w14:paraId="610C7EC0" w14:textId="3A1CD700" w:rsidR="00BF224A" w:rsidRDefault="003D4A98" w:rsidP="00354C10">
      <w:pPr>
        <w:spacing w:line="360" w:lineRule="auto"/>
      </w:pPr>
      <w:r>
        <w:rPr>
          <w:rFonts w:asciiTheme="minorHAnsi" w:hAnsiTheme="minorHAnsi" w:cstheme="minorHAnsi"/>
          <w:noProof/>
        </w:rPr>
        <mc:AlternateContent>
          <mc:Choice Requires="wps">
            <w:drawing>
              <wp:anchor distT="0" distB="0" distL="114300" distR="114300" simplePos="0" relativeHeight="251728896" behindDoc="0" locked="0" layoutInCell="1" allowOverlap="1" wp14:anchorId="79AAA94A" wp14:editId="2A9BD738">
                <wp:simplePos x="0" y="0"/>
                <wp:positionH relativeFrom="column">
                  <wp:posOffset>2514600</wp:posOffset>
                </wp:positionH>
                <wp:positionV relativeFrom="paragraph">
                  <wp:posOffset>96520</wp:posOffset>
                </wp:positionV>
                <wp:extent cx="266700" cy="279400"/>
                <wp:effectExtent l="0" t="0" r="12700" b="12700"/>
                <wp:wrapNone/>
                <wp:docPr id="70" name="&quot;No&quot; Symbol 70"/>
                <wp:cNvGraphicFramePr/>
                <a:graphic xmlns:a="http://schemas.openxmlformats.org/drawingml/2006/main">
                  <a:graphicData uri="http://schemas.microsoft.com/office/word/2010/wordprocessingShape">
                    <wps:wsp>
                      <wps:cNvSpPr/>
                      <wps:spPr>
                        <a:xfrm>
                          <a:off x="0" y="0"/>
                          <a:ext cx="266700" cy="279400"/>
                        </a:xfrm>
                        <a:prstGeom prst="noSmoking">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type w14:anchorId="7905F78E" id="_x0000_t57" coordsize="21600,21600" o:spt="57" adj="2700" path="m,10800qy10800,,21600,10800,10800,21600,,10800xar@0@0@16@16@12@14@15@13xar@0@0@16@16@13@15@14@12xe">
                <v:stroke joinstyle="miter"/>
                <v:formulas>
                  <v:f eqn="val #0"/>
                  <v:f eqn="prod @0 2 1"/>
                  <v:f eqn="sum 21600 0 @1"/>
                  <v:f eqn="prod @2 @2 1"/>
                  <v:f eqn="prod @0 @0 1"/>
                  <v:f eqn="sum @3 0 @4"/>
                  <v:f eqn="prod @5 1 8"/>
                  <v:f eqn="sqrt @6"/>
                  <v:f eqn="prod @4 1 8"/>
                  <v:f eqn="sqrt @8"/>
                  <v:f eqn="sum @7 @9 0"/>
                  <v:f eqn="sum @7 0 @9"/>
                  <v:f eqn="sum @10 10800 0"/>
                  <v:f eqn="sum 10800 0 @10"/>
                  <v:f eqn="sum @11 10800 0"/>
                  <v:f eqn="sum 10800 0 @11"/>
                  <v:f eqn="sum 21600 0 @0"/>
                </v:formulas>
                <v:path o:connecttype="custom" o:connectlocs="10800,0;3163,3163;0,10800;3163,18437;10800,21600;18437,18437;21600,10800;18437,3163" textboxrect="3163,3163,18437,18437"/>
                <v:handles>
                  <v:h position="#0,center" xrange="0,7200"/>
                </v:handles>
              </v:shapetype>
              <v:shape id="&quot;No&quot; Symbol 70" o:spid="_x0000_s1026" type="#_x0000_t57" style="position:absolute;margin-left:198pt;margin-top:7.6pt;width:21pt;height:22pt;z-index:25172889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2h7xNXgIAABcFAAAOAAAAZHJzL2Uyb0RvYy54bWysVFFP2zAQfp+0/2D5fSStCoyKFFUgpkkI&#13;&#10;EGXi2Tg2iWb7vLPbtPv1OztpigDtYVoenLPv7vP583c+v9hawzYKQwuu4pOjkjPlJNSte6n4j8fr&#13;&#10;L185C1G4WhhwquI7FfjF4vOn887P1RQaMLVCRiAuzDtf8SZGPy+KIBtlRTgCrxw5NaAVkab4UtQo&#13;&#10;OkK3ppiW5UnRAdYeQaoQaPWqd/JFxtdayXindVCRmYpTbTGPmMfnNBaLczF/QeGbVg5liH+oworW&#13;&#10;0aYj1JWIgq2xfQdlW4kQQMcjCbYArVup8hnoNJPyzWlWjfAqn4XICX6kKfw/WHm7Wfl7JBo6H+aB&#13;&#10;zHSKrUab/lQf22aydiNZahuZpMXpyclpSZRKck1Pz2ZkE0pxSPYY4jcFliWj4g5WFn7SHWWexOYm&#13;&#10;xD5+H0fJhxqyFXdGpTKMe1CatXXaNWdneahLg2wj6GKFlMrFSe9qRK365eOSvqGoMSOXmAETsm6N&#13;&#10;GbEHgCS999h9rUN8SlVZXWNy+bfC+uQxI+8MLo7JtnWAHwEYOtWwcx+/J6mnJrH0DPXuHhlCr+3g&#13;&#10;5XVLhN+IEO8FkpjpjqhB4x0N2kBXcRgszhrA3x+tp3jSGHk566g5Kh5+rQUqzsx3R+o7m8xmqZvy&#13;&#10;ZHZ8OqUJvvY8v/a4tb0EuqYJPQVeZjPFR7M3NYJ9oj5epl3JJZykvSsuI+4nl7FvWnoJpFoucxh1&#13;&#10;kBfxxq28TOCJ1aSlx+2TQD+oLpJcb2HfSGL+Rnd9bMp0sFxH0G0W5YHXgW/qviyc4aVI7f16nqMO&#13;&#10;79niDwAAAP//AwBQSwMEFAAGAAgAAAAhABW+G8nlAAAADgEAAA8AAABkcnMvZG93bnJldi54bWxM&#13;&#10;j09rwzAMxe+DfQejwW6rs2QpbRqnhP05DEah2VroTY21JCy2Q+y22befdtouAulJT++XryfTizON&#13;&#10;vnNWwf0sAkG2drqzjYKP95e7BQgf0GrsnSUF3+RhXVxf5Zhpd7FbOlehEWxifYYK2hCGTEpft2TQ&#13;&#10;z9xAlrVPNxoM3I6N1CNe2Nz0Mo6iuTTYWf7Q4kCPLdVf1ckoeDNhqJ7LTZOk21eMDmWMu8Neqdub&#13;&#10;6WnFpVyBCDSFvwv4ZeD8UHCwoztZ7UWvIFnOGSiwkMYgeOEhWfDgqCBdxiCLXP7HKH4AAAD//wMA&#13;&#10;UEsBAi0AFAAGAAgAAAAhALaDOJL+AAAA4QEAABMAAAAAAAAAAAAAAAAAAAAAAFtDb250ZW50X1R5&#13;&#10;cGVzXS54bWxQSwECLQAUAAYACAAAACEAOP0h/9YAAACUAQAACwAAAAAAAAAAAAAAAAAvAQAAX3Jl&#13;&#10;bHMvLnJlbHNQSwECLQAUAAYACAAAACEAdoe8TV4CAAAXBQAADgAAAAAAAAAAAAAAAAAuAgAAZHJz&#13;&#10;L2Uyb0RvYy54bWxQSwECLQAUAAYACAAAACEAFb4byeUAAAAOAQAADwAAAAAAAAAAAAAAAAC4BAAA&#13;&#10;ZHJzL2Rvd25yZXYueG1sUEsFBgAAAAAEAAQA8wAAAMoFAAAAAA==&#13;&#10;" adj="4050" fillcolor="#4472c4 [3204]" strokecolor="#1f3763 [1604]" strokeweight="1pt"/>
            </w:pict>
          </mc:Fallback>
        </mc:AlternateContent>
      </w:r>
    </w:p>
    <w:p w14:paraId="1649512A" w14:textId="69F7D61E" w:rsidR="00BF224A" w:rsidRDefault="00BF224A" w:rsidP="00354C10">
      <w:pPr>
        <w:spacing w:line="360" w:lineRule="auto"/>
      </w:pPr>
    </w:p>
    <w:p w14:paraId="5659AC57" w14:textId="60050751" w:rsidR="00BF224A" w:rsidRDefault="00057AF0" w:rsidP="00354C10">
      <w:pPr>
        <w:spacing w:line="360" w:lineRule="auto"/>
      </w:pPr>
      <w:r>
        <w:rPr>
          <w:noProof/>
        </w:rPr>
        <mc:AlternateContent>
          <mc:Choice Requires="wps">
            <w:drawing>
              <wp:anchor distT="0" distB="0" distL="114300" distR="114300" simplePos="0" relativeHeight="251703296" behindDoc="0" locked="0" layoutInCell="1" allowOverlap="1" wp14:anchorId="182DBD1A" wp14:editId="7CAB20CD">
                <wp:simplePos x="0" y="0"/>
                <wp:positionH relativeFrom="column">
                  <wp:posOffset>2438400</wp:posOffset>
                </wp:positionH>
                <wp:positionV relativeFrom="paragraph">
                  <wp:posOffset>237490</wp:posOffset>
                </wp:positionV>
                <wp:extent cx="577850" cy="546100"/>
                <wp:effectExtent l="25400" t="25400" r="19050" b="12700"/>
                <wp:wrapNone/>
                <wp:docPr id="29" name="Straight Arrow Connector 29"/>
                <wp:cNvGraphicFramePr/>
                <a:graphic xmlns:a="http://schemas.openxmlformats.org/drawingml/2006/main">
                  <a:graphicData uri="http://schemas.microsoft.com/office/word/2010/wordprocessingShape">
                    <wps:wsp>
                      <wps:cNvCnPr/>
                      <wps:spPr>
                        <a:xfrm flipH="1" flipV="1">
                          <a:off x="0" y="0"/>
                          <a:ext cx="577850" cy="54610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 w14:anchorId="47CDC1DE" id="Straight Arrow Connector 29" o:spid="_x0000_s1026" type="#_x0000_t32" style="position:absolute;margin-left:192pt;margin-top:18.7pt;width:45.5pt;height:43pt;flip:x y;z-index:251703296;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XfCvF6QEAACEEAAAOAAAAZHJzL2Uyb0RvYy54bWysU02P2yAQvVfqf0DcGztRvYmiOHvINu2h&#13;&#10;alf9uhM82EgY0EDj+N93wIm3n4dW9QGBZ96bN49hd3/pDTsDBu1szZeLkjOw0jXatjX//On4YsNZ&#13;&#10;iMI2wjgLNR8h8Pv982e7wW9h5TpnGkBGJDZsB1/zLka/LYogO+hFWDgPloLKYS8iHbEtGhQDsfem&#13;&#10;WJXlXTE4bDw6CSHQ34cpyPeZXymQ8b1SASIzNSdtMa+Y11Nai/1ObFsUvtPyKkP8g4peaEtFZ6oH&#13;&#10;EQX7ivoXql5LdMGpuJCuL5xSWkLugbpZlj9187ETHnIvZE7ws03h/9HKd+eDfUSyYfBhG/wjpi4u&#13;&#10;CnumjPZv6E553n1JuxQjzeySDRxnA+ESmaSf1Xq9qchmSaHq5d2yzAYXE2ECewzxNbiepU3NQ0Sh&#13;&#10;2y4enLV0VQ6nEuL8NkSSRMAbIIGNZUPNV5tqXWUlwRndHLUxKRiwPR0MsrOgmz4eS/rS5RLFD2lR&#13;&#10;aPPKNiyOnqYxoha2NXDNNJYATz7kXRwNTMU/gGK6oS4nkXlEYS4ppAQblzMTZSeYInkzsJxkp9n+&#13;&#10;E/Can6CQx/dvwDMiV3Y2zuBeW4e/qx4vN8lqyr85MPWdLDi5ZswTkq2hOcyuXt9MGvTvzxn+9LL3&#13;&#10;3wAAAP//AwBQSwMEFAAGAAgAAAAhANgzIfzhAAAADwEAAA8AAABkcnMvZG93bnJldi54bWxMT8lO&#13;&#10;wzAQvSPxD9YgcUHUIU1JlcapEAjBCaml3Kexs4h4HNlOm/49wwkuo1nevKXcznYQJ+ND70jBwyIB&#13;&#10;Yah2uqdWweHz9X4NIkQkjYMjo+BiAmyr66sSC+3OtDOnfWwFk1AoUEEX41hIGerOWAwLNxriW+O8&#13;&#10;xcijb6X2eGZyO8g0SR6lxZ5YocPRPHem/t5PVsGXb/DOHy67NIz5e1Ov3qaPgZS6vZlfNlyeNiCi&#13;&#10;mePfB/xmYP9QsbGjm0gHMShYrjMOFLnJMxAMyPIVL46MTJcZyKqU/3NUPwAAAP//AwBQSwECLQAU&#13;&#10;AAYACAAAACEAtoM4kv4AAADhAQAAEwAAAAAAAAAAAAAAAAAAAAAAW0NvbnRlbnRfVHlwZXNdLnht&#13;&#10;bFBLAQItABQABgAIAAAAIQA4/SH/1gAAAJQBAAALAAAAAAAAAAAAAAAAAC8BAABfcmVscy8ucmVs&#13;&#10;c1BLAQItABQABgAIAAAAIQDXfCvF6QEAACEEAAAOAAAAAAAAAAAAAAAAAC4CAABkcnMvZTJvRG9j&#13;&#10;LnhtbFBLAQItABQABgAIAAAAIQDYMyH84QAAAA8BAAAPAAAAAAAAAAAAAAAAAEMEAABkcnMvZG93&#13;&#10;bnJldi54bWxQSwUGAAAAAAQABADzAAAAUQUAAAAA&#13;&#10;" strokecolor="red" strokeweight="2.25pt">
                <v:stroke endarrow="block" joinstyle="miter"/>
              </v:shape>
            </w:pict>
          </mc:Fallback>
        </mc:AlternateContent>
      </w:r>
    </w:p>
    <w:p w14:paraId="230B0284" w14:textId="6E011A80" w:rsidR="00BF224A" w:rsidRDefault="003D4A98" w:rsidP="00354C10">
      <w:pPr>
        <w:spacing w:line="360" w:lineRule="auto"/>
      </w:pPr>
      <w:r>
        <w:rPr>
          <w:rFonts w:asciiTheme="minorHAnsi" w:hAnsiTheme="minorHAnsi" w:cstheme="minorHAnsi"/>
          <w:noProof/>
        </w:rPr>
        <mc:AlternateContent>
          <mc:Choice Requires="wps">
            <w:drawing>
              <wp:anchor distT="0" distB="0" distL="114300" distR="114300" simplePos="0" relativeHeight="251726848" behindDoc="0" locked="0" layoutInCell="1" allowOverlap="1" wp14:anchorId="40CF7367" wp14:editId="49798AD0">
                <wp:simplePos x="0" y="0"/>
                <wp:positionH relativeFrom="column">
                  <wp:posOffset>3441700</wp:posOffset>
                </wp:positionH>
                <wp:positionV relativeFrom="paragraph">
                  <wp:posOffset>241300</wp:posOffset>
                </wp:positionV>
                <wp:extent cx="266700" cy="279400"/>
                <wp:effectExtent l="0" t="0" r="12700" b="12700"/>
                <wp:wrapNone/>
                <wp:docPr id="69" name="&quot;No&quot; Symbol 69"/>
                <wp:cNvGraphicFramePr/>
                <a:graphic xmlns:a="http://schemas.openxmlformats.org/drawingml/2006/main">
                  <a:graphicData uri="http://schemas.microsoft.com/office/word/2010/wordprocessingShape">
                    <wps:wsp>
                      <wps:cNvSpPr/>
                      <wps:spPr>
                        <a:xfrm>
                          <a:off x="0" y="0"/>
                          <a:ext cx="266700" cy="279400"/>
                        </a:xfrm>
                        <a:prstGeom prst="noSmoking">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17E1376B" id="&quot;No&quot; Symbol 69" o:spid="_x0000_s1026" type="#_x0000_t57" style="position:absolute;margin-left:271pt;margin-top:19pt;width:21pt;height:22pt;z-index:25172684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2h7xNXgIAABcFAAAOAAAAZHJzL2Uyb0RvYy54bWysVFFP2zAQfp+0/2D5fSStCoyKFFUgpkkI&#13;&#10;EGXi2Tg2iWb7vLPbtPv1OztpigDtYVoenLPv7vP583c+v9hawzYKQwuu4pOjkjPlJNSte6n4j8fr&#13;&#10;L185C1G4WhhwquI7FfjF4vOn887P1RQaMLVCRiAuzDtf8SZGPy+KIBtlRTgCrxw5NaAVkab4UtQo&#13;&#10;OkK3ppiW5UnRAdYeQaoQaPWqd/JFxtdayXindVCRmYpTbTGPmMfnNBaLczF/QeGbVg5liH+oworW&#13;&#10;0aYj1JWIgq2xfQdlW4kQQMcjCbYArVup8hnoNJPyzWlWjfAqn4XICX6kKfw/WHm7Wfl7JBo6H+aB&#13;&#10;zHSKrUab/lQf22aydiNZahuZpMXpyclpSZRKck1Pz2ZkE0pxSPYY4jcFliWj4g5WFn7SHWWexOYm&#13;&#10;xD5+H0fJhxqyFXdGpTKMe1CatXXaNWdneahLg2wj6GKFlMrFSe9qRK365eOSvqGoMSOXmAETsm6N&#13;&#10;GbEHgCS999h9rUN8SlVZXWNy+bfC+uQxI+8MLo7JtnWAHwEYOtWwcx+/J6mnJrH0DPXuHhlCr+3g&#13;&#10;5XVLhN+IEO8FkpjpjqhB4x0N2kBXcRgszhrA3x+tp3jSGHk566g5Kh5+rQUqzsx3R+o7m8xmqZvy&#13;&#10;ZHZ8OqUJvvY8v/a4tb0EuqYJPQVeZjPFR7M3NYJ9oj5epl3JJZykvSsuI+4nl7FvWnoJpFoucxh1&#13;&#10;kBfxxq28TOCJ1aSlx+2TQD+oLpJcb2HfSGL+Rnd9bMp0sFxH0G0W5YHXgW/qviyc4aVI7f16nqMO&#13;&#10;79niDwAAAP//AwBQSwMEFAAGAAgAAAAhAM33qUThAAAADgEAAA8AAABkcnMvZG93bnJldi54bWxM&#13;&#10;T0tLw0AQvgv+h2UEb3Zj2khIsynBx0EQofEBvU2TMQlmZ0N228Z/73iql3nwzXyPfDPbQR1p8r1j&#13;&#10;A7eLCBRx7ZqeWwPvb083KSgfkBscHJOBH/KwKS4vcswad+ItHavQKiFhn6GBLoQx09rXHVn0CzcS&#13;&#10;C/blJotB1qnVzYQnIbeDjqPoTlvsWRQ6HOm+o/q7OlgDLzaM1WP52i6T7TNGuzLGj92nMddX88Na&#13;&#10;SrkGFWgO5w/4yyD+oRBje3fgxqvBQLKKJVAwsEyly0GSrmTYG0gF0EWu/8cofgEAAP//AwBQSwEC&#13;&#10;LQAUAAYACAAAACEAtoM4kv4AAADhAQAAEwAAAAAAAAAAAAAAAAAAAAAAW0NvbnRlbnRfVHlwZXNd&#13;&#10;LnhtbFBLAQItABQABgAIAAAAIQA4/SH/1gAAAJQBAAALAAAAAAAAAAAAAAAAAC8BAABfcmVscy8u&#13;&#10;cmVsc1BLAQItABQABgAIAAAAIQB2h7xNXgIAABcFAAAOAAAAAAAAAAAAAAAAAC4CAABkcnMvZTJv&#13;&#10;RG9jLnhtbFBLAQItABQABgAIAAAAIQDN96lE4QAAAA4BAAAPAAAAAAAAAAAAAAAAALgEAABkcnMv&#13;&#10;ZG93bnJldi54bWxQSwUGAAAAAAQABADzAAAAxgUAAAAA&#13;&#10;" adj="4050" fillcolor="#4472c4 [3204]" strokecolor="#1f3763 [1604]" strokeweight="1pt"/>
            </w:pict>
          </mc:Fallback>
        </mc:AlternateContent>
      </w:r>
    </w:p>
    <w:p w14:paraId="6AF706DF" w14:textId="1269C0D0" w:rsidR="00BF224A" w:rsidRDefault="00BF224A" w:rsidP="00354C10">
      <w:pPr>
        <w:spacing w:line="360" w:lineRule="auto"/>
      </w:pPr>
    </w:p>
    <w:p w14:paraId="319AC2BB" w14:textId="402278C7" w:rsidR="00BF224A" w:rsidRDefault="00BF224A" w:rsidP="00354C10">
      <w:pPr>
        <w:spacing w:line="360" w:lineRule="auto"/>
      </w:pPr>
    </w:p>
    <w:p w14:paraId="7C60EC85" w14:textId="18DD3608" w:rsidR="00BF224A" w:rsidRDefault="00BF224A" w:rsidP="00354C10">
      <w:pPr>
        <w:spacing w:line="360" w:lineRule="auto"/>
      </w:pPr>
    </w:p>
    <w:p w14:paraId="23676600" w14:textId="623FB2E2" w:rsidR="00BF224A" w:rsidRPr="00354C10" w:rsidRDefault="00BF224A" w:rsidP="00354C10">
      <w:pPr>
        <w:spacing w:line="360" w:lineRule="auto"/>
      </w:pPr>
    </w:p>
    <w:p w14:paraId="7ED48819" w14:textId="77777777" w:rsidR="00BF224A" w:rsidRDefault="00BF224A" w:rsidP="00E15319">
      <w:pPr>
        <w:rPr>
          <w:b/>
          <w:bCs/>
          <w:sz w:val="20"/>
          <w:szCs w:val="20"/>
          <w:highlight w:val="yellow"/>
        </w:rPr>
      </w:pPr>
    </w:p>
    <w:p w14:paraId="618050AE" w14:textId="77777777" w:rsidR="00BF224A" w:rsidRPr="00841736" w:rsidRDefault="00BF224A" w:rsidP="00B5190D">
      <w:pPr>
        <w:jc w:val="center"/>
        <w:rPr>
          <w:rFonts w:asciiTheme="minorHAnsi" w:hAnsiTheme="minorHAnsi" w:cstheme="minorHAnsi"/>
          <w:b/>
          <w:bCs/>
          <w:sz w:val="20"/>
          <w:szCs w:val="20"/>
          <w:highlight w:val="yellow"/>
        </w:rPr>
      </w:pPr>
    </w:p>
    <w:p w14:paraId="293EDE1F" w14:textId="0D033702" w:rsidR="00B5190D" w:rsidRPr="00B21F10" w:rsidRDefault="00B5190D" w:rsidP="00E74EE6">
      <w:pPr>
        <w:rPr>
          <w:rFonts w:asciiTheme="minorHAnsi" w:hAnsiTheme="minorHAnsi" w:cstheme="minorHAnsi"/>
          <w:b/>
          <w:bCs/>
          <w:sz w:val="22"/>
          <w:szCs w:val="22"/>
        </w:rPr>
      </w:pPr>
    </w:p>
    <w:p w14:paraId="1D3F3DE0" w14:textId="2CD2465C" w:rsidR="00EE5F5B" w:rsidRDefault="00EE5F5B" w:rsidP="00EE5F5B">
      <w:pPr>
        <w:rPr>
          <w:sz w:val="20"/>
          <w:szCs w:val="20"/>
        </w:rPr>
      </w:pPr>
    </w:p>
    <w:p w14:paraId="359ACF6D" w14:textId="77777777" w:rsidR="00BF224A" w:rsidRDefault="00BF224A" w:rsidP="00EE5F5B">
      <w:pPr>
        <w:rPr>
          <w:sz w:val="20"/>
          <w:szCs w:val="20"/>
        </w:rPr>
      </w:pPr>
    </w:p>
    <w:p w14:paraId="195993A9" w14:textId="2EBED258" w:rsidR="00BF224A" w:rsidRDefault="00E74EE6" w:rsidP="00EE5F5B">
      <w:pPr>
        <w:rPr>
          <w:sz w:val="20"/>
          <w:szCs w:val="20"/>
        </w:rPr>
      </w:pPr>
      <w:r>
        <w:rPr>
          <w:noProof/>
        </w:rPr>
        <mc:AlternateContent>
          <mc:Choice Requires="wps">
            <w:drawing>
              <wp:anchor distT="0" distB="0" distL="114300" distR="114300" simplePos="0" relativeHeight="251746304" behindDoc="0" locked="0" layoutInCell="1" allowOverlap="1" wp14:anchorId="69984FAF" wp14:editId="74A72FC9">
                <wp:simplePos x="0" y="0"/>
                <wp:positionH relativeFrom="column">
                  <wp:posOffset>876300</wp:posOffset>
                </wp:positionH>
                <wp:positionV relativeFrom="paragraph">
                  <wp:posOffset>2632075</wp:posOffset>
                </wp:positionV>
                <wp:extent cx="3578225" cy="635"/>
                <wp:effectExtent l="0" t="0" r="3175" b="12065"/>
                <wp:wrapNone/>
                <wp:docPr id="78" name="Text Box 78"/>
                <wp:cNvGraphicFramePr/>
                <a:graphic xmlns:a="http://schemas.openxmlformats.org/drawingml/2006/main">
                  <a:graphicData uri="http://schemas.microsoft.com/office/word/2010/wordprocessingShape">
                    <wps:wsp>
                      <wps:cNvSpPr txBox="1"/>
                      <wps:spPr>
                        <a:xfrm>
                          <a:off x="0" y="0"/>
                          <a:ext cx="3578225" cy="635"/>
                        </a:xfrm>
                        <a:prstGeom prst="rect">
                          <a:avLst/>
                        </a:prstGeom>
                        <a:solidFill>
                          <a:prstClr val="white"/>
                        </a:solidFill>
                        <a:ln>
                          <a:noFill/>
                        </a:ln>
                      </wps:spPr>
                      <wps:txbx>
                        <w:txbxContent>
                          <w:p w14:paraId="5BD8B7E7" w14:textId="7C3A8488" w:rsidR="00E74EE6" w:rsidRPr="00C70A09" w:rsidRDefault="00E74EE6" w:rsidP="00E74EE6">
                            <w:pPr>
                              <w:pStyle w:val="Caption"/>
                              <w:rPr>
                                <w:rFonts w:ascii="Times New Roman" w:eastAsia="Times New Roman" w:hAnsi="Times New Roman" w:cs="Times New Roman"/>
                                <w:noProof/>
                                <w:sz w:val="20"/>
                                <w:szCs w:val="20"/>
                              </w:rPr>
                            </w:pPr>
                            <w:bookmarkStart w:id="28" w:name="_Toc131171254"/>
                            <w:r>
                              <w:t xml:space="preserve">Figure </w:t>
                            </w:r>
                            <w:r>
                              <w:fldChar w:fldCharType="begin"/>
                            </w:r>
                            <w:r>
                              <w:instrText xml:space="preserve"> SEQ Figure \* ARABIC </w:instrText>
                            </w:r>
                            <w:r>
                              <w:fldChar w:fldCharType="separate"/>
                            </w:r>
                            <w:r>
                              <w:rPr>
                                <w:noProof/>
                              </w:rPr>
                              <w:t>6</w:t>
                            </w:r>
                            <w:r>
                              <w:fldChar w:fldCharType="end"/>
                            </w:r>
                            <w:r>
                              <w:t xml:space="preserve">: </w:t>
                            </w:r>
                            <w:r w:rsidRPr="0057771D">
                              <w:t>Current flow through the negative cycle &amp; diodes D3 and D4.</w:t>
                            </w:r>
                            <w:bookmarkEnd w:id="28"/>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9984FAF" id="Text Box 78" o:spid="_x0000_s1030" type="#_x0000_t202" style="position:absolute;margin-left:69pt;margin-top:207.25pt;width:281.75pt;height:.05pt;z-index:25174630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CWhOEGwIAAD8EAAAOAAAAZHJzL2Uyb0RvYy54bWysU8Fu2zAMvQ/YPwi6L07SpSuMOEWWIsOA&#13;&#10;oC2QDj0rshwLkEWNUmJnXz9KjpOt22nYRaZJihTfe5zfd41hR4Vegy34ZDTmTFkJpbb7gn97WX+4&#13;&#10;48wHYUthwKqCn5Tn94v37+aty9UUajClQkZFrM9bV/A6BJdnmZe1aoQfgVOWghVgIwL94j4rUbRU&#13;&#10;vTHZdDy+zVrA0iFI5T15H/ogX6T6VaVkeKoqrwIzBae3hXRiOnfxzBZzke9RuFrL8zPEP7yiEdpS&#13;&#10;00upBxEEO6D+o1SjJYKHKowkNBlUlZYqzUDTTMZvptnWwqk0C4Hj3QUm///Kysfj1j0jC91n6IjA&#13;&#10;CEjrfO7JGefpKmzil17KKE4Qni6wqS4wSc6b2ae76XTGmaTY7c0s1siuVx368EVBw6JRcCROElTi&#13;&#10;uPGhTx1SYicPRpdrbUz8iYGVQXYUxF9b66DOxX/LMjbmWoi3+oLRk13niFbodh3TZcE/DjPuoDzR&#13;&#10;6Ai9KryTa039NsKHZ4EkA5qWpB2e6KgMtAWHs8VZDfjjb/6YT+xQlLOWZFVw//0gUHFmvlriLWpw&#13;&#10;MHAwdoNhD80KaNIJLY2TyaQLGMxgVgjNKyl+GbtQSFhJvQoeBnMVenHTxki1XKYkUpoTYWO3TsbS&#13;&#10;A64v3atAd2YlEJmPMAhO5G/I6XMTPW55CIR0Yi7i2qN4hptUmrg/b1Rcg1//U9Z17xc/AQAA//8D&#13;&#10;AFBLAwQUAAYACAAAACEAjlK+seMAAAAQAQAADwAAAGRycy9kb3ducmV2LnhtbExPO0/DMBDekfgP&#13;&#10;1iGxIOqEhlClcaqqwECXitCFzY3dOBCfI9tpw7/nYIHldN89vke5mmzPTtqHzqGAdJYA09g41WEr&#13;&#10;YP/2fLsAFqJEJXuHWsCXDrCqLi9KWSh3xld9qmPLiARDIQWYGIeC89AYbWWYuUEj7Y7OWxkJ+pYr&#13;&#10;L89Ebnt+lyQ5t7JDUjBy0Bujm896tAJ22fvO3IzHp+06m/uX/bjJP9paiOur6XFJZb0EFvUU/z7g&#13;&#10;JwP5h4qMHdyIKrCe8HxBgaKALM3ugdHFQ5JSc/id5MCrkv8PUn0DAAD//wMAUEsBAi0AFAAGAAgA&#13;&#10;AAAhALaDOJL+AAAA4QEAABMAAAAAAAAAAAAAAAAAAAAAAFtDb250ZW50X1R5cGVzXS54bWxQSwEC&#13;&#10;LQAUAAYACAAAACEAOP0h/9YAAACUAQAACwAAAAAAAAAAAAAAAAAvAQAAX3JlbHMvLnJlbHNQSwEC&#13;&#10;LQAUAAYACAAAACEAwloThBsCAAA/BAAADgAAAAAAAAAAAAAAAAAuAgAAZHJzL2Uyb0RvYy54bWxQ&#13;&#10;SwECLQAUAAYACAAAACEAjlK+seMAAAAQAQAADwAAAAAAAAAAAAAAAAB1BAAAZHJzL2Rvd25yZXYu&#13;&#10;eG1sUEsFBgAAAAAEAAQA8wAAAIUFAAAAAA==&#13;&#10;" stroked="f">
                <v:textbox style="mso-fit-shape-to-text:t" inset="0,0,0,0">
                  <w:txbxContent>
                    <w:p w14:paraId="5BD8B7E7" w14:textId="7C3A8488" w:rsidR="00E74EE6" w:rsidRPr="00C70A09" w:rsidRDefault="00E74EE6" w:rsidP="00E74EE6">
                      <w:pPr>
                        <w:pStyle w:val="Caption"/>
                        <w:rPr>
                          <w:rFonts w:ascii="Times New Roman" w:eastAsia="Times New Roman" w:hAnsi="Times New Roman" w:cs="Times New Roman"/>
                          <w:noProof/>
                          <w:sz w:val="20"/>
                          <w:szCs w:val="20"/>
                        </w:rPr>
                      </w:pPr>
                      <w:bookmarkStart w:id="29" w:name="_Toc131171254"/>
                      <w:r>
                        <w:t xml:space="preserve">Figure </w:t>
                      </w:r>
                      <w:r>
                        <w:fldChar w:fldCharType="begin"/>
                      </w:r>
                      <w:r>
                        <w:instrText xml:space="preserve"> SEQ Figure \* ARABIC </w:instrText>
                      </w:r>
                      <w:r>
                        <w:fldChar w:fldCharType="separate"/>
                      </w:r>
                      <w:r>
                        <w:rPr>
                          <w:noProof/>
                        </w:rPr>
                        <w:t>6</w:t>
                      </w:r>
                      <w:r>
                        <w:fldChar w:fldCharType="end"/>
                      </w:r>
                      <w:r>
                        <w:t xml:space="preserve">: </w:t>
                      </w:r>
                      <w:r w:rsidRPr="0057771D">
                        <w:t>Current flow through the negative cycle &amp; diodes D3 and D4.</w:t>
                      </w:r>
                      <w:bookmarkEnd w:id="29"/>
                    </w:p>
                  </w:txbxContent>
                </v:textbox>
              </v:shape>
            </w:pict>
          </mc:Fallback>
        </mc:AlternateContent>
      </w:r>
      <w:r w:rsidR="003D4A98">
        <w:rPr>
          <w:noProof/>
          <w:sz w:val="20"/>
          <w:szCs w:val="20"/>
        </w:rPr>
        <mc:AlternateContent>
          <mc:Choice Requires="wpg">
            <w:drawing>
              <wp:anchor distT="0" distB="0" distL="114300" distR="114300" simplePos="0" relativeHeight="251721728" behindDoc="0" locked="0" layoutInCell="1" allowOverlap="1" wp14:anchorId="6E572304" wp14:editId="5DB49304">
                <wp:simplePos x="0" y="0"/>
                <wp:positionH relativeFrom="column">
                  <wp:posOffset>876300</wp:posOffset>
                </wp:positionH>
                <wp:positionV relativeFrom="paragraph">
                  <wp:posOffset>86360</wp:posOffset>
                </wp:positionV>
                <wp:extent cx="3578225" cy="2488565"/>
                <wp:effectExtent l="0" t="0" r="3175" b="635"/>
                <wp:wrapNone/>
                <wp:docPr id="64" name="Group 64"/>
                <wp:cNvGraphicFramePr/>
                <a:graphic xmlns:a="http://schemas.openxmlformats.org/drawingml/2006/main">
                  <a:graphicData uri="http://schemas.microsoft.com/office/word/2010/wordprocessingGroup">
                    <wpg:wgp>
                      <wpg:cNvGrpSpPr/>
                      <wpg:grpSpPr>
                        <a:xfrm>
                          <a:off x="0" y="0"/>
                          <a:ext cx="3578225" cy="2488565"/>
                          <a:chOff x="0" y="0"/>
                          <a:chExt cx="3578225" cy="2488565"/>
                        </a:xfrm>
                      </wpg:grpSpPr>
                      <pic:pic xmlns:pic="http://schemas.openxmlformats.org/drawingml/2006/picture">
                        <pic:nvPicPr>
                          <pic:cNvPr id="45" name="Picture 45" descr="Diagram&#10;&#10;Description automatically generated"/>
                          <pic:cNvPicPr>
                            <a:picLocks noChangeAspect="1"/>
                          </pic:cNvPicPr>
                        </pic:nvPicPr>
                        <pic:blipFill>
                          <a:blip r:embed="rId37">
                            <a:extLst>
                              <a:ext uri="{28A0092B-C50C-407E-A947-70E740481C1C}">
                                <a14:useLocalDpi xmlns:a14="http://schemas.microsoft.com/office/drawing/2010/main" val="0"/>
                              </a:ext>
                            </a:extLst>
                          </a:blip>
                          <a:stretch>
                            <a:fillRect/>
                          </a:stretch>
                        </pic:blipFill>
                        <pic:spPr>
                          <a:xfrm>
                            <a:off x="0" y="0"/>
                            <a:ext cx="3578225" cy="2488565"/>
                          </a:xfrm>
                          <a:prstGeom prst="rect">
                            <a:avLst/>
                          </a:prstGeom>
                        </pic:spPr>
                      </pic:pic>
                      <wps:wsp>
                        <wps:cNvPr id="52" name="Straight Arrow Connector 52"/>
                        <wps:cNvCnPr/>
                        <wps:spPr>
                          <a:xfrm flipV="1">
                            <a:off x="603250" y="177800"/>
                            <a:ext cx="0" cy="56515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53" name="Straight Arrow Connector 53"/>
                        <wps:cNvCnPr/>
                        <wps:spPr>
                          <a:xfrm>
                            <a:off x="673100" y="177800"/>
                            <a:ext cx="1409700" cy="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54" name="Straight Arrow Connector 54"/>
                        <wps:cNvCnPr/>
                        <wps:spPr>
                          <a:xfrm flipH="1">
                            <a:off x="1530350" y="311150"/>
                            <a:ext cx="552450" cy="55245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55" name="Straight Arrow Connector 55"/>
                        <wps:cNvCnPr/>
                        <wps:spPr>
                          <a:xfrm flipH="1">
                            <a:off x="1162050" y="863600"/>
                            <a:ext cx="304800" cy="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56" name="Straight Arrow Connector 56"/>
                        <wps:cNvCnPr/>
                        <wps:spPr>
                          <a:xfrm>
                            <a:off x="1162050" y="933450"/>
                            <a:ext cx="0" cy="122555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57" name="Straight Arrow Connector 57"/>
                        <wps:cNvCnPr/>
                        <wps:spPr>
                          <a:xfrm>
                            <a:off x="1225550" y="2209800"/>
                            <a:ext cx="1797050" cy="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58" name="Straight Arrow Connector 58"/>
                        <wps:cNvCnPr/>
                        <wps:spPr>
                          <a:xfrm flipV="1">
                            <a:off x="2984500" y="977900"/>
                            <a:ext cx="0" cy="118110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59" name="Straight Arrow Connector 59"/>
                        <wps:cNvCnPr/>
                        <wps:spPr>
                          <a:xfrm flipH="1">
                            <a:off x="2743200" y="977900"/>
                            <a:ext cx="152400" cy="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60" name="Straight Arrow Connector 60"/>
                        <wps:cNvCnPr/>
                        <wps:spPr>
                          <a:xfrm flipH="1">
                            <a:off x="2228850" y="1016000"/>
                            <a:ext cx="457200" cy="49530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61" name="Straight Arrow Connector 61"/>
                        <wps:cNvCnPr/>
                        <wps:spPr>
                          <a:xfrm>
                            <a:off x="2197100" y="1543050"/>
                            <a:ext cx="0" cy="16510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62" name="Straight Arrow Connector 62"/>
                        <wps:cNvCnPr/>
                        <wps:spPr>
                          <a:xfrm flipH="1">
                            <a:off x="603250" y="1784350"/>
                            <a:ext cx="1536700" cy="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s:wsp>
                        <wps:cNvPr id="63" name="Straight Arrow Connector 63"/>
                        <wps:cNvCnPr/>
                        <wps:spPr>
                          <a:xfrm flipV="1">
                            <a:off x="603250" y="1117600"/>
                            <a:ext cx="0" cy="59055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wpg:wgp>
                  </a:graphicData>
                </a:graphic>
              </wp:anchor>
            </w:drawing>
          </mc:Choice>
          <mc:Fallback>
            <w:pict>
              <v:group w14:anchorId="3F008034" id="Group 64" o:spid="_x0000_s1026" style="position:absolute;margin-left:69pt;margin-top:6.8pt;width:281.75pt;height:195.95pt;z-index:251721728" coordsize="35782,24885" o:gfxdata="UEsDBBQABgAIAAAAIQCxgme2CgEAABMCAAATAAAAW0NvbnRlbnRfVHlwZXNdLnhtbJSRwU7DMAyG&#13;&#10;70i8Q5QralN2QAit3YGOIyA0HiBK3DaicaI4lO3tSbpNgokh7Rjb3+8vyXK1tSObIJBxWPPbsuIM&#13;&#10;UDltsK/5++apuOeMokQtR4dQ8x0QXzXXV8vNzgOxRCPVfIjRPwhBagArqXQeMHU6F6yM6Rh64aX6&#13;&#10;kD2IRVXdCeUwAsYi5gzeLFvo5OcY2XqbynsTjz1nj/u5vKrmxmY+18WfRICRThDp/WiUjOluYkJ9&#13;&#10;4lUcnMpEzjM0GE83SfzMhtz57fRzwYF7SY8ZjAb2KkN8ljaZCx1IwMK1TpX/Z2RJS4XrOqOgbAOt&#13;&#10;Z+rodC5buy8MMF0a3ibsDaZjupi/tPkGAAD//wMAUEsDBBQABgAIAAAAIQA4/SH/1gAAAJQBAAAL&#13;&#10;AAAAX3JlbHMvLnJlbHOkkMFqwzAMhu+DvYPRfXGawxijTi+j0GvpHsDYimMaW0Yy2fr2M4PBMnrb&#13;&#10;Ub/Q94l/f/hMi1qRJVI2sOt6UJgd+ZiDgffL8ekFlFSbvV0oo4EbChzGx4f9GRdb25HMsYhqlCwG&#13;&#10;5lrLq9biZkxWOiqY22YiTra2kYMu1l1tQD30/bPm3wwYN0x18gb45AdQl1tp5j/sFB2T0FQ7R0nT&#13;&#10;NEV3j6o9feQzro1iOWA14Fm+Q8a1a8+Bvu/d/dMb2JY5uiPbhG/ktn4cqGU/er3pcvwCAAD//wMA&#13;&#10;UEsDBBQABgAIAAAAIQDJzmxlIAUAAEImAAAOAAAAZHJzL2Uyb0RvYy54bWzsWltv2zYUfh+w/0Bo&#13;&#10;wN4a6y7bi1MESZMOKLag2fZOS5RFVCIFko7tf79DilJ8U+SmwB4GFagjibfDjx+PPp6j64/bqkQv&#13;&#10;REjK2cLxrlwHEZbyjLLVwvn7r4cPUwdJhVmGS87IwtkR6Xy8+fmn6009Jz4veJkRgaATJuebeuEU&#13;&#10;StXzyUSmBamwvOI1YVCYc1FhBbdiNckE3kDvVTnxXTeebLjIasFTIiU8vW8KnRvTf56TVP2Z55Io&#13;&#10;VC4csE2ZX2F+l/p3cnON5yuB64Km1gz8DisqTBkM2nV1jxVGa0FPuqpoKrjkubpKeTXheU5TYuYA&#13;&#10;s/Hco9k8Cr6uzVxW882q7mACaI9wene36R8vj6J+rp8EILGpV4CFudNz2eai0n/BSrQ1kO06yMhW&#13;&#10;oRQeBlEy9f3IQSmU+eF0GsVRA2paAPIn7dLi00DLSTvw5MCcmqZz+G8xgKsTDIa5Aq3UWhDHdlJd&#13;&#10;1EeFxbd1/QGWq8aKLmlJ1c5QDxZGG8Venmj6JJobgPNJIJotnBAwYbgCykOxHhXpJxmRKbDvnmLg&#13;&#10;XPXrL9vb38zPvX5OawW7COG14sB2muKy3KEVYURgRTKNqh5PD9EMiDUgX3j6TSLG7wrMVuRW1kB5&#13;&#10;2Ii69uSwurk9sHZZ0vqBlqVeZH1tcQEDj+h1BtqGuvc8XVeEqWYvClKC3ZzJgtbSQWJOqiUBLMTv&#13;&#10;mTEIz6USRKWFHjCHgb+CsdrQvQJj5athegoS2PmjfOxYBaAJqR4Jr5C+AOPABlhKPMcvX6S1pq1i&#13;&#10;MWwMMJaBPXqfgLOSLVxwdwLYd+3H5wLXBEzQ3b4SKPJbAj0rgemqUOhWCL5Bd5wxsJkLBFXMrjXN&#13;&#10;7pjdw/IAMJTDwv6jGaHnaLdy7AZ+BO4Q9qyXJFPX+sF2U0OJ3s6wlT2o1SxQ6wxaaCx6sKDGts6o&#13;&#10;ZpyzWOJ5ydAG3MQ0SiJjjuQlzVoGSrFa3pUCvWDw1Q8PLvyzYx9UU5iWn1iG1K6GzaUEBd6XxNYs&#13;&#10;GSyZxrFZMnOldiXRcy/ZV5LD3gSv1RhpXjKkGxKnKTC52Tm2tm7W8NQ2dBuz9dupr6Gtr5sS8wLq&#13;&#10;Rr2gcdfCjMyZ6hpXlHFxbnS1bU3Om/otAs28NQRLnu0MOQw0wNz/isLBMIWDYQprLFriJoEHtOgj&#13;&#10;rhe6s0SXa/q27BmZqyl/AflG5nZv7ygcZm44zFzjfD+3/sZy2IsCN7DeN/A862LBW1hhFEV+qIuN&#13;&#10;C26uRxcMUmF0wW8eFnpURCdD+1WEEexWfLylIk6I7MW+a4k8jYP4WEYEbqilxeiMRxlx4YG3h8Px&#13;&#10;sDOOh53xnozw9pg7CwLtbsHFvrpgS1oPTrZRU9Z/fhgV8MI5lM6jjnjVEckwdZPvo67lpJbAvu/O&#13;&#10;Tg5vXgISuNUPowY2UYZROrxHOkDotolg9UuH6TB3zwYg/NkUnC64WWDxLElmx9KhdcDe1NPnvVH/&#13;&#10;jvp3KFjeox1mwySeXUjiY/3rJ2EAOYheEntweNPFYzBiDKNdlvA5z+EYODTgiKEK+Mh3nOF834ec&#13;&#10;TcNhz/XgDHckhcMoMRzXJA5nELoYvfEoKYZTlz1M9oaZbKLZbzN57yTne7OkiwhHYaCV79mjHOQy&#13;&#10;RuqOuYwLsu491B1Ox8WXpuOOhcRBOm4a6uDwAYchYhyPaQ2dvhsjaT8USYuHE3JQ5TIl8VZO2fOS&#13;&#10;k2iwFcLRzB1Dav/TpLL5Ygc+VDJfdNiPqvSXUPv3Jjv9+unXzb8AAAD//wMAUEsDBAoAAAAAAAAA&#13;&#10;IQBZHZIhoH0DAKB9AwAUAAAAZHJzL21lZGlhL2ltYWdlMS5wbmeJUE5HDQoaCgAAAA1JSERSAAAD&#13;&#10;DgAAAiAIBgAAACyTPr8AAAxraUNDUElDQyBQcm9maWxlAABIiZVXB1hTyRaeW5KQkNACCEgJvSNS&#13;&#10;A0gJoQWQ3m2EJJBQYkwIKvayqODaRRQruiqiYFlpduzKotj7YkFFWRd1saHyJiSg677yvfN9c++f&#13;&#10;M2f+U+5M7j0AaH7gSiT5qBYABeJCaUJ4MCMtPYNBegYQgANtQAdELk8mYcXFRQMog/e/y7sb0BrK&#13;&#10;VWcF1z/n/6vo8AUyHgDIWIiz+DJeAcTHAcDX8yTSQgCICr3l5EKJAs+GWFcKA4R4lQLnKPFOBc5S&#13;&#10;4sMDNkkJbIgvA6BG5XKlOQBo3IN6RhEvB/JofIbYVcwXiQHQdII4gCfk8iFWxO5UUDBRgSsgtoP2&#13;&#10;EohhPICZ9R1nzt/4s4b4udycIazMa0DUQkQyST536v9Zmv8tBfnyQR82cFCF0ogERf6whrfyJkYp&#13;&#10;MBXibnFWTKyi1hB/EPGVdQcApQjlEclKe9SYJ2PD+gF9iF353JAoiI0hDhPnx0Sr9FnZojAOxHC3&#13;&#10;oFNEhZwkiA0gXiiQhSaqbDZLJyaofKH12VI2S6U/x5UO+FX4eiDPS2ap+N8IBRwVP6ZRLExKhZgC&#13;&#10;sVWRKCUGYg2IXWR5iVEqm1HFQnbMoI1UnqCI3wriBIE4PFjJjxVlS8MSVPalBbLBfLHNQhEnRoX3&#13;&#10;FwqTIpT1wU7xuAPxw1ywywIxK3mQRyBLix7MhS8ICVXmjj0XiJMTVTwfJIXBCcq1OEWSH6eyxy0E&#13;&#10;+eEKvQXEHrKiRNVaPKUQbk4lP54tKYxLUsaJF+dyI+OU8eDLQDRggxDAAHI4ssBEkAtEbd0N3fCX&#13;&#10;ciYMcIEU5AABcFZpBlekDsyI4TURFIM/IBIA2dC64IFZASiC+i9DWuXVGWQPzBYNrMgDTyEuAFEg&#13;&#10;H/6WD6wSD3lLAU+gRvQP71w4eDDefDgU8/9eP6j9pmFBTbRKIx/0yNActCSGEkOIEcQwoj1uhAfg&#13;&#10;fng0vAbB4YYzcZ/BPL7ZE54S2gmPCNcJHYTbE0RzpT9EORp0QP4wVS2yvq8FbgM5PfFg3B+yQ2Zc&#13;&#10;HzcCzrgH9MPCA6FnT6hlq+JWVIXxA/ffMvjuaajsyK5klDyMHES2+3GlhoOG5xCLotbf10cZa9ZQ&#13;&#10;vdlDMz/6Z39XfT68R/1oiS3EDmBnsRPYeeww1gAY2DGsEWvFjijw0O56MrC7Br0lDMSTB3lE//A3&#13;&#10;+GQVlZS51rh2uX5WzhUKphQqDh57omSqVJQjLGSw4NtBwOCIeS5ODDdXN3cAFO8a5d/X2/iBdwii&#13;&#10;3/pNN+93APyP9ff3H/qmizwGwD5vePybvunsmABoqwNwroknlxYpdbjiQoD/EprwpBkCU2AJ7GA+&#13;&#10;bsAL+IEgEAoiQSxIAulgPIxeCPe5FEwG08EcUALKwDKwGqwDm8BWsBPsAftBAzgMToAz4CK4DK6D&#13;&#10;u3D3dIKXoAe8A30IgpAQGkJHDBEzxBpxRNwQJhKAhCLRSAKSjmQiOYgYkSPTkXlIGbICWYdsQaqR&#13;&#10;fUgTcgI5j7Qjt5GHSBfyBvmEYigV1UVNUBt0BMpEWWgUmoSOQ3PQSWgxOh9dglagVehutB49gV5E&#13;&#10;r6Md6Eu0FwOYOqaPmWPOGBNjY7FYBpaNSbGZWClWjlVhtVgzfM5XsQ6sG/uIE3E6zsCd4Q6OwJNx&#13;&#10;Hj4Jn4kvxtfhO/F6/BR+FX+I9+BfCTSCMcGR4EvgENIIOYTJhBJCOWE74SDhNDxLnYR3RCJRn2hL&#13;&#10;9IZnMZ2YS5xGXEzcQKwjHie2Ex8Te0kkkiHJkeRPiiVxSYWkEtJa0m7SMdIVUifpg5q6mpmam1qY&#13;&#10;WoaaWG2uWrnaLrWjalfUnqn1kbXI1mRfciyZT55KXkreRm4mXyJ3kvso2hRbij8liZJLmUOpoNRS&#13;&#10;TlPuUd6qq6tbqPuox6uL1GerV6jvVT+n/lD9I1WH6kBlU8dS5dQl1B3U49Tb1Lc0Gs2GFkTLoBXS&#13;&#10;ltCqaSdpD2gfNOgaLhocDb7GLI1KjXqNKxqvNMma1poszfGaxZrlmgc0L2l2a5G1bLTYWlytmVqV&#13;&#10;Wk1aN7V6tenaI7VjtQu0F2vv0j6v/VyHpGOjE6rD15mvs1XnpM5jOka3pLPpPPo8+jb6aXqnLlHX&#13;&#10;Vpejm6tbprtHt023R09Hz0MvRW+KXqXeEb0OfUzfRp+jn6+/VH+//g39T8NMhrGGCYYtGlY77Mqw&#13;&#10;9wbDDYIMBAalBnUG1w0+GTIMQw3zDJcbNhjeN8KNHIzijSYbbTQ6bdQ9XHe433De8NLh+4ffMUaN&#13;&#10;HYwTjKcZbzVuNe41MTUJN5GYrDU5adJtqm8aZJprusr0qGmXGd0swExktsrsmNkLhh6DxchnVDBO&#13;&#10;MXrMjc0jzOXmW8zbzPssbC2SLeZa1Fnct6RYMi2zLVdZtlj2WJlZjbaablVjdceabM20FlqvsT5r&#13;&#10;/d7G1ibVZoFNg81zWwNbjm2xbY3tPTuaXaDdJLsqu2v2RHumfZ79BvvLDqiDp4PQodLhkiPq6OUo&#13;&#10;ctzg2O5EcPJxEjtVOd10pjqznIuca5wfuui7RLvMdWlweTXCakTGiOUjzo746urpmu+6zfXuSJ2R&#13;&#10;kSPnjmwe+cbNwY3nVul2zZ3mHuY+y73R/bWHo4fAY6PHLU+652jPBZ4tnl+8vL2kXrVeXd5W3pne&#13;&#10;671vMnWZcczFzHM+BJ9gn1k+h30++nr5Fvru9/3Tz9kvz2+X3/NRtqMEo7aNeuxv4c/13+LfEcAI&#13;&#10;yAzYHNARaB7IDawKfBRkGcQP2h70jGXPymXtZr0Kdg2WBh8Mfs/2Zc9gHw/BQsJDSkPaQnVCk0PX&#13;&#10;hT4IswjLCasJ6wn3DJ8WfjyCEBEVsTziJseEw+NUc3oivSNnRJ6KokYlRq2LehTtEC2Nbh6Njo4c&#13;&#10;vXL0vRjrGHFMQyyI5cSujL0fZxs3Ke5QPDE+Lr4y/mnCyITpCWcT6YkTEnclvksKTlqadDfZLlme&#13;&#10;3JKimTI2pTrlfWpI6orUjrQRaTPSLqYbpYvSGzNIGSkZ2zN6x4SOWT2mc6zn2JKxN8bZjpsy7vx4&#13;&#10;o/H5449M0JzAnXAgk5CZmrkr8zM3llvF7c3iZK3P6uGxeWt4L/lB/FX8LoG/YIXgWbZ/9ors5zn+&#13;&#10;OStzuoSBwnJht4gtWid6nRuRuyn3fV5s3o68/vzU/LoCtYLMgiaxjjhPfGqi6cQpE9sljpISScck&#13;&#10;30mrJ/VIo6TbZYhsnKyxUBd+1LfK7eQ/yR8WBRRVFn2YnDL5wBTtKeIprVMdpi6a+qw4rPiXafg0&#13;&#10;3rSW6ebT50x/OIM1Y8tMZGbWzJZZlrPmz+qcHT575xzKnLw5v811nbti7l/zUuc1zzeZP3v+45/C&#13;&#10;f6op0SiRltxc4Ldg00J8oWhh2yL3RWsXfS3ll14ocy0rL/u8mLf4ws8jf674uX9J9pK2pV5LNy4j&#13;&#10;LhMvu7E8cPnOFdorilc8Xjl6Zf0qxqrSVX+tnrD6fLlH+aY1lDXyNR0V0RWNa63WLlv7eZ1w3fXK&#13;&#10;4Mq69cbrF61/v4G/4crGoI21m0w2lW36tFm0+daW8C31VTZV5VuJW4u2Pt2Wsu3sL8xfqrcbbS/b&#13;&#10;/mWHeEfHzoSdp6q9q6t3Ge9aWoPWyGu6do/dfXlPyJ7GWufaLXX6dWV7wV753hf7Mvfd2B+1v+UA&#13;&#10;80Dtr9a/rj9IP1haj9RPre9pEDZ0NKY3tjdFNrU0+zUfPORyaMdh88OVR/SOLD1KOTr/aP+x4mO9&#13;&#10;xyXHu0/knHjcMqHl7sm0k9dOxZ9qOx11+tyZsDMnz7LOHjvnf+7wed/zTReYFxouel2sb/VsPfib&#13;&#10;528H27za6i95X2q87HO5uX1U+9ErgVdOXA25euYa59rF6zHX228k37h1c+zNjlv8W89v599+fafo&#13;&#10;Tt/d2fcI90rva90vf2D8oOp3+9/rOrw6jjwMedj6KPHR3ce8xy+fyJ587pz/lPa0/JnZs+rnbs8P&#13;&#10;d4V1XX4x5kXnS8nLvu6SP7T/WP/K7tWvfwb92dqT1tP5Wvq6/83it4Zvd/zl8VdLb1zvg3cF7/re&#13;&#10;l34w/LDzI/Pj2U+pn571Tf5M+lzxxf5L89eor/f6C/r7JVwpd+BTAIMDzc4G4M0OAGjpANBh30YZ&#13;&#10;o+wFBwRR9q8DCPwnrOwXB8QLgFr4/R7fDb9ubgKwdxtsvyC/JuxV42gAJPkA1N19aKhElu3upuSi&#13;&#10;wj6F8KC//y3s2UgrAfiyrL+/r6q//8tWGCzsHY+LlT2oQoiwZ9gc8yWrIAv8G1H2p9/l+OMdKCLw&#13;&#10;AD/e/wUP3pC/wK/KXwAAAJZlWElmTU0AKgAAAAgABQESAAMAAAABAAEAAAEaAAUAAAABAAAASgEb&#13;&#10;AAUAAAABAAAAUgEoAAMAAAABAAIAAIdpAAQAAAABAAAAWgAAAAAAAACQAAAAAQAAAJAAAAABAAOS&#13;&#10;hgAHAAAAEgAAAISgAgAEAAAAAQAAAw6gAwAEAAAAAQAAAiAAAAAAQVNDSUkAAABTY3JlZW5zaG90&#13;&#10;0vVg7QAAAAlwSFlzAAAWJQAAFiUBSVIk8AAAAttpVFh0WE1MOmNvbS5hZG9iZS54bXAAAAAAADx4&#13;&#10;OnhtcG1ldGEgeG1sbnM6eD0iYWRvYmU6bnM6bWV0YS8iIHg6eG1wdGs9IlhNUCBDb3JlIDYuMC4w&#13;&#10;Ij4KICAgPHJkZjpSREYgeG1sbnM6cmRmPSJodHRwOi8vd3d3LnczLm9yZy8xOTk5LzAyLzIyLXJk&#13;&#10;Zi1zeW50YXgtbnMjIj4KICAgICAgPHJkZjpEZXNjcmlwdGlvbiByZGY6YWJvdXQ9IiIKICAgICAg&#13;&#10;ICAgICAgeG1sbnM6ZXhpZj0iaHR0cDovL25zLmFkb2JlLmNvbS9leGlmLzEuMC8iCiAgICAgICAg&#13;&#10;ICAgIHhtbG5zOnRpZmY9Imh0dHA6Ly9ucy5hZG9iZS5jb20vdGlmZi8xLjAvIj4KICAgICAgICAg&#13;&#10;PGV4aWY6VXNlckNvbW1lbnQ+U2NyZWVuc2hvdDwvZXhpZjpVc2VyQ29tbWVudD4KICAgICAgICAg&#13;&#10;PGV4aWY6UGl4ZWxYRGltZW5zaW9uPjc4MjwvZXhpZjpQaXhlbFhEaW1lbnNpb24+CiAgICAgICAg&#13;&#10;IDxleGlmOlBpeGVsWURpbWVuc2lvbj41NDQ8L2V4aWY6UGl4ZWxZRGltZW5zaW9uPgogICAgICAg&#13;&#10;ICA8dGlmZjpSZXNvbHV0aW9uVW5pdD4yPC90aWZmOlJlc29sdXRpb25Vbml0PgogICAgICAgICA8&#13;&#10;dGlmZjpYUmVzb2x1dGlvbj4xNDQvMTwvdGlmZjpYUmVzb2x1dGlvbj4KICAgICAgICAgPHRpZmY6&#13;&#10;WVJlc29sdXRpb24+MTQ0LzE8L3RpZmY6WVJlc29sdXRpb24+CiAgICAgICAgIDx0aWZmOk9yaWVu&#13;&#10;dGF0aW9uPjE8L3RpZmY6T3JpZW50YXRpb24+CiAgICAgIDwvcmRmOkRlc2NyaXB0aW9uPgogICA8&#13;&#10;L3JkZjpSREY+CjwveDp4bXBtZXRhPgqkSNL4AABAAElEQVR4Aex9B5cet5EtJjEHSVSODMrRloNk&#13;&#10;ybJ3vWff393zztlz3u46rINMyUpUlpUtK1KJcUgOJ717b1UB6O/7hqQkZlbPfA2gUAAaF1XVSN09&#13;&#10;tYqjTDhInOrpIKyCEDSmmvKA8XYpwit3tawiVaSzLIOhL2DoH+MAIctP/EOOUv5S/9L+9Na0s5jh&#13;&#10;lZv2N+8/ef+N+0avMcMexzAUKlSpIGT/I/sfIUdXev9jOhSDt5f+mBodTwCxAE18U43f6F1sxMnt&#13;&#10;jFYkoQbqCAKUMst3TMxJ/JtsCBGITEiNhVu80bvYlL8QIripf1UyQmTS/ph8dDY37W8IR6jOMEzj&#13;&#10;U+WILGFj6FWSLjbi8v4ndCoyAWnqnySGvZ44Uv8aFsQk+z9DPC42+zO1uoIRQtVsE2NecpC4IDHl&#13;&#10;U3s93TjbeSxuhDASVELRJkT0pCw/8U/5M23s9aJpnvnG4kYII8HUPyAgTCYA05PS/qT9SfuT9ocG&#13;&#10;s7cLMqDdaSxuhDASVErRJkT0pLQ/aX8uRvszXUcIVZTboIGqEhctf6coHbu8MdAw9cJZBKgAtQBH&#13;&#10;i0fAVzNEG0aM8Gb5iX8ICGRB0tGdXLZIaXFGTPkjKql/aX8oB71+IJD2t2HSDAeBaXT58v6T958Q&#13;&#10;kLz/BBJSDZ7y/luhaNhcGf0PrAjpGAwQDA2Hgjj4kmvISYCkKEnPkFLRDI8S4hSbkoPubj+qbtKY&#13;&#10;5QsegdyQJm2ItsUZlL3fKDqTzHZK/DtQmjflb9hBMmRS/4SDVMr0SmoEYuqfSUhDZYiIxXZnAYdT&#13;&#10;2p8OlOZN+5P2px+gmWSk/RUOMjLN0pA2tDYWZ5j1fqPoTHL2f86q/dXAwfr+rXFii2Ztoa4N1vKq&#13;&#10;bRCpRh0ExlOMRatondqlMFlIyHgWY5RBnoPAGKvKILVmn+UDjMSfElFFYSAg4zI0ShmI3CAwyjk2&#13;&#10;NDZC4g+gEv+UPzdFVJtqoMd1aJQyULlBYJQz9W8Mnip0qX8VCopNyt+48qxBGcjUIDCeYCy6gp7y&#13;&#10;V6EgbBex/E2rEXWBdpVqOnoVZKw4Rh1WS4fF2jLeYMBh2VWm/uEflmHRTlXAKFk+ECUUgiPxHxU8&#13;&#10;l0aTK5xT/ghF6p9UJoSj6o+LCehpfwIcmpa0vzKvIRUKGCXvP5CTqj+UGZeboeOKFbFpfwSZY9Tw&#13;&#10;S/sjBIBL2t8QjsvD/mLFYQU1krmMSedqFMLDKptZDcp3cwfpA7+aocXqPGBsZaxBbgyn8Q3SM8Aj&#13;&#10;yzccdGPI9peMDATF4YGzBrkxnMY3SM8Aj5Q/wyHlT8IgGRkIisMDZw1yYziNb5CeAR4pf4ZDyp+E&#13;&#10;QTIyEBSHB84a5MZwGt8gPQM8Uv4Mh5Q/CYNkZCAoDg+cNciN4TS+QXoGeKT8GQ7fU/7wOlZD0HdK&#13;&#10;eGZDp74aC6AH7kOOtUOt0brVhdpoTJflC4UG1BiYib9LHRz3jWG0FqHBmvIn7KhuqX+duKT9IRhp&#13;&#10;/0f1oolI2l+3unDc18A5jY/8pmFpf4Vd2t8QCJectL8E4lKzv1N4G2t9q7K3pDl884ba1Bp2EIdA&#13;&#10;MwijMR4Z5InJPTUcFj6ZJctP/ClEE6Uj5W9NZBBB9YpjInypf5KrtD9pf/P+M9nC5v0/+z+6d0y8&#13;&#10;geT9F/fXycgg4gq4/07bJhXvZQwqTFgGsQ0R8Am0nt+zkMPhExhiRDLGFhHgGZTQM+oNHIPYLD8k&#13;&#10;0uAdCmji3xBI+Uv9S/uT9lc3qQlmMu8/Zivz/pv9j+hTUCKy/9X1IWg8sv/Zi0QVEPY/64oDOYhV&#13;&#10;uA3CMZ+xrM04HjNKaeHqC0+4Y6U2grGszTgeM0pp4eoLT7ituDGfsazNOB4zSmnh6gtPuGOlNoKx&#13;&#10;rM04HjNKaeHqC0+4rbgxn7GszTgeM0pp4eoLT7hjpTaCsazNOB4zSmnh6gtPuK24MZ+xrM04HjNK&#13;&#10;aeHqC0+4Y6U2grGszTgeM0pp4eoLT7ituDGfsazNOB4zSmnh6gtPuGOlNoKxrM04HjNKaeHqC0+4&#13;&#10;rbgxn7GszTgeM0pp4eoLT7hjpTaCsazNOB4zSmnh6gtPuK24MZ+xrM04HjNKaeHqC0+4Y6U2grGs&#13;&#10;zTgeM0pp4eoLT7ituDGfsazNOB4zSmnh6gtPuGOlNoKxrM04HjNKaeHqC0+4rbgxn7GszTgeM0pp&#13;&#10;4eoLT7hjpTaCsazNOB4zSmnh6gtPuK24MZ+xrM04HjNKaeHqC0+4Y6U2grGszTgeM0pp4eoLT7it&#13;&#10;uDGfsazNOB4zSmnh6gtPuGOlNoKxrM04HjNKaeHqC0+4rbgxn7GszTgeM0pp4eoLT7hjpTaCsazN&#13;&#10;OB4zSmnh6gtPuK24MR9ZsOLgR3i02Yo0RvPHA27nNdY1RmNgjKwsLc+NYtkgLE/HGyxZvsNGgDrQ&#13;&#10;O69BlfgHJAZYhDqZciRT/kK5QqJS/9L+UDk6XQkRSfvrVoP2pNmU3pv2lxDl/SekwwQmQp1OWYSw&#13;&#10;Cq9xpf1N+0uJ6GTlErO/09GAIditk8Wa1NrUZe9KUmxTlp438uKHbexoL+NSjiDbajFCYgk+crcy&#13;&#10;e3+sLtdocUY6un065oOss3wDAiAHUok/BSPlL/WPqpH2J+0v5SCso8sEHd1P2j0l7z8Cpd1mhVDg&#13;&#10;Rrdh5Zx5/83+h4tC9j9CUy6X/hdeGGHd61B72dCoXTUGYQomu2E29DwV0oZbuYOhEoaeQXQNVM+Q&#13;&#10;eUIoOKPccCtrMFTC0DOIroHqGTJPCAVnlBtuZQ2GShh6BtE1UD1D5gmh4Ixyw62swVAJQ88gugaq&#13;&#10;Z8g8IRScUW64lTUYKmHoGUTXQPUMmSeEgjPKDbeyBkMlDD2D6BqoniHzhFBwRrnhVtZgqIShZxBd&#13;&#10;A9UzZJ4QCs4oN9zKGgyVMPQMomugeobME0LBGeWGW1mDoRKGnkF0DVTPkHlCKDij3HArazBUwtAz&#13;&#10;iK6B6hkyTwgFZ5QbbmUNhkoYegbRNVA9Q+YJoeCMcsOtrMFQCUPPILoGqmfIPCEUnFFuuJU1GCph&#13;&#10;6BlE10D1DJknhIIzyg23sgZDJQw9g+gaqJ4h84RQcEa54VbWYKiEoWcQXQPVM2SeEArOKDfcyhoM&#13;&#10;lTD0DKJroHqGzBNCwRnlhltZg6EShp5BdA1Uz5B5Qig4o9xwK2swVMLQM4iugeoZMk8IBWeUG25l&#13;&#10;DYZKGHoG0TVQPUPmCaHgjHLDrazBUAlDzyC6BqpnyDwhFJxRbriVNRgqYegZRNdA9QyZJ4SCM8oN&#13;&#10;t7IGQyUMPYPoGqieIfOEUHBGueFW1mCohKFnEF0D1TNknhAKzig33MoaDJUw9Ayia6B6hswewutY&#13;&#10;21wB/TazMkzEUJ2V4VWNHDHo0PPMiAvX2MDvDEqJ02gOkZ78Wb5QwKmhYng5aok/ARocgVTIXbjG&#13;&#10;BNxS/gSFJAgnl6SKYeBHQuqfUMCpoWJ4OWqpfwRocARSoXfhGhNwS/0TFJIgnFySKoaBHwmpf0IB&#13;&#10;p4aK4eWopf4RoMERSIXehWtMwC31T1BIgnBySaoYBn4kpP4JBZwaKoaXo+b6pxUHstrByE7K5O1o&#13;&#10;iO1DzINCKlof4bk155SRja3PvSapHvH1oSw/8U/5S/2TTegNQ2dRzHvKyI6746ve6kn7AwR6NNL+&#13;&#10;pv1N+5v2VzahNwydRTXvKSM77o6veqtHfH0o7c+Fsz8jA4eRGwOaqo07uvbtmrBvyFGOPmx8jVu+&#13;&#10;FqysPan3V4bqsdhT81Rmv+E1bvlasDL2pN5fGarHYk/NU5mzfEBhj9OZRAm3CeD1pN7fkAyfxZ6a&#13;&#10;J3hDrhu3fC1YGXtS768M1WOxp+apzNn+gCLbv0mLfC1YBaUn9f7KUD0We2qeypzyByhS/pq0yNeC&#13;&#10;VVB6Uu+vDNVjsafmqcwpf4Ai5a9Ji3wtWAWlJ/X+ylA9Fntqnsqc8gcozqb8aasS4WUD8OgHCtHF&#13;&#10;s7jgAJO8jO2eCmfienS8TrO8LA1JqoQRxREpOpJfSzxYExxgz/KFYOKf8tfrixRpoE2NYnw8mx6l&#13;&#10;/gGHDrywLh0p7Y/LkmETCIUImSz1eDVp63idaHyWhqSUP2DUgReIdaSUP8lO3v9NNkJCAIq8pku9&#13;&#10;vAgux6z5zWd8loaU1D+A2IEX6Hak1D+JzmT9w8DBIKuABYJOJ7oWVzkq4MNuWxRgYlmTe+ERbt+p&#13;&#10;jvyyfEdMSAVO0S6Jf8pf6t9AQ9L+uOlM+xv3EMpH3n/qrZt37BYQNhHO+2/ITLjZ/xhY1yo34cn7&#13;&#10;r0lKyAvQcu+VbH8xcAhAXFAqKBQnHr1BNkqc6yu/RQgBc5sV2SoHBPDPEqY8UYhllh9AJf4uRnKa&#13;&#10;fKT8NSwETT2l/lUo4En7M7AkEQAyusGl/c37D7Uk778yGs2mhqLk/VfAOBwNn7z/NiyEUD1dyfdf&#13;&#10;bVXiQya88fYiMmWPl4tuSBl8OgeSEjIELAMfMbShgAiIDtU0tz97zsovy0/8Q7AgMyl/phxVewwb&#13;&#10;nQOm1D9gBDDS/vQmukpM2l/KRt5/8v5r6tH3PAITxmT/hyhk/yv7X9GxOH3/a+zhaIqQDubRa5fN&#13;&#10;19RIzmJpxDXgYTTh99m/mkf1yJCvkdDzrkVk+QNsOwyB8OLScpkBztOzMwJsaXlJqM/gW+DHF06W&#13;&#10;Gb2TDRkoD6bl4hLcFThwh8tsiCYrosnJAAQDryZjYqN4wymWfqafJr+GnpUM6iqKQBxTMmmWTyTw&#13;&#10;S/xT/iAHqX+XlP2hCZyZmSnLsK9LsLkrK7ButJXTM7K/tH9TIOgHYzcLeyzbCj7yz87Nit8NoZmC&#13;&#10;yTdO2IjuqLYzaD3B77E9KdhQet5/s/9Rb7tDT8qfdGai4lQNkmeMpSek/nUDBwNmCE/X75MABrYd&#13;&#10;l7wtLTkaa+MLX7iRU3NbHpG+8lZPcHcEeS3MM49I71oiWqQIV8TBqeUR6Stv9USCjiCvhXnmEenP&#13;&#10;ZfknFxdVzsmFxfLtgW/KV199XU4sLJTp6ekyf/QobmCzZQ43MevEW2ee19WuHCGNFIyqDj/viGDQ&#13;&#10;gIBe/KZxWl1Vb8fDoHNEwJsl81OGlivPPJgXz20QkeWzHYSXkDGUEn/IiVaW2NWBjKT8AY/Uv4vN&#13;&#10;/rBRVmDollaWS1leQQiNBFmdlkZPlZnZadjdGQwS5sr27dvLDddfVzZt3qzJk5nZOQ0cYEHFz3xo&#13;&#10;BzjQGB5mM+1sMdVfPZGiI8hrYZ55tJwbX/jCNc7+bDF9fPVXT/B3BHktzDOPLN9wkDI7GoFYuMHR&#13;&#10;3IZh4Fd5qye4O4K8FuaZR6TP8htO4QvXkOrPFtPHV3/1BH9HkNfCPPO4EvDXwKHCUD0GgHqFbuBq&#13;&#10;VPU4Tzij9InhILo7dHo5t1y9g8pApGyeKNjdynCqcDANCw7qWN4XcfmLGDjw980335R9+/aVV15+&#13;&#10;tRw48C2kdrXMzx8v63ATm1u3zpGjA3Ge4u2LYt3VHzNmqibp5kG8H9+p/ugYMwtOqfKWWdOyLBxZ&#13;&#10;fuKf8gdFSP2jlRAOdMJUXKT2h5e4tITVXEzITJuBK1zdJY0HJ2j44zBiw4b1ZdfuXeWJJ54su3ft&#13;&#10;wuBhk3iWlzHggP2bmZ3CyoWtWHCg0cNAqYiwEimM0vP+KzhcYsYxCrAqgxMmhoPo7tAZz7vew7qo&#13;&#10;yCLKDXeUPjEcRHeHTldI1AEM2f4CI5Ab05HE3xCoAIXswJVR6cPB5O7Q+U7yN8tszWghFxdSL0rh&#13;&#10;KKrRqq96xDNq+fqLBqf6jToxmUf6km2WT4BOj/8KZv4J2dQUZ7imywpuQgcPHixvv/N2ee75v5Wv&#13;&#10;v/6qbNmyBTewTWVp8SS2M9nNjXAre6StTcBm6LXQy49FCLVpcDA9Fx24LI+IGH7YmgLn32JxnKl4&#13;&#10;tNl1D2b5gCawdekHNIEyvWQAbnDYRhEjN/FP+Uv9u6D2Z2YaA4S5Ga0aHMfK7jIHE/ibWzdXFk4u&#13;&#10;lCOHj0CFV8qjjz5a9uy5s9x+260yfdX+UaOxr4mrtWYdEUNlj5Drf0vEqFi77ajNeFRi2IhmNZi2&#13;&#10;RsuT91/CDVCEi4OT+EtQhEbKn/RtoDWpf7UfUnFx1dHAQcR+0GD2zMg8I9xHK0KnzvApPMHQOXOv&#13;&#10;r7KhUNpqQMnTF5Dlu4FzJ/CnIOvGI8CwfL6s2a9jR4+Vo9ieNDe7rtxy623lrjvvLHNYcdCSOrEc&#13;&#10;PUBbBf4YfhgP49lA4oWHRgSDBAuby+ah3bVRAxl5E8RABs9UBF+NRqwOEpSnh8MBLctP/FP+Uv9k&#13;&#10;o2gXqq2gPbm47A/vU9Owc2H/FpdO4hJBxaWuW7+ufPrxp+XNt94sX+7/shw7fgKVWcXqwizOqxhg&#13;&#10;LIMPqw0zNKiMwR/S0s37HxvdD4IZB+8ZHpSDcB8dbESTjC1l9j866BpMAWcABSbef3vkBgB3mST+&#13;&#10;AA94pPwNxKm0gQPpEqgOpBiFhsAN01L6qLc6TNZGhDEEUC5PLMLEleeIVoRFWpZRXpZvjeF4EDN1&#13;&#10;1IUV9tpiFpKrDlpZgGRvv2pbufeee8ovf/VU2bp5C5bWsQsXaQmjZrfkRx5qN9y6ENakC6PZHmDs&#13;&#10;mhRxDPcjCDFKTnhJli88aku2rLUu81DjotwsP3AiGPQn/il/pnipf1AJ2iYcF7P9oQ3jQ9GyjzB6&#13;&#10;3Ho0w61L2G40jQHBy/teLgcPH8Lq74GyHttD12/cYBM3y9i4Sd4ZbmXiAXsqW8za5v1PUAgXP4Eg&#13;&#10;nTCwzHAS/Aj3vPSL2YiWV/QunDEKkMsTW4DIu7zJJdUPsGT5wCbwprAm/il/IQ+hJ3Bt4CDFQggM&#13;&#10;wSNSkyCLZMLgpT+Yq7cj9PEiW1zntZsGCZEn/MblpCyfKOIIgJqXBk7tBYwI0xxmuLZv215uv/32&#13;&#10;8qOHHylb8HCed+NraoYtL8O5dvyZmZ5IRLQfXYlgRiiMdNunFFlFki53zx8U3h4jryw/8Q+hERJV&#13;&#10;MFL+Uv9oY6opqTZDlAtsf2hfV1b4gDRnaniZWC3EgGGGzyng4HNmtLe86I0bN5ZNGzaWWbyJiQ9C&#13;&#10;c7Ahw0hLyPqRpmd9MKnDcJgEuvjR4aGovP8ZGIaG+QMzhgKs6u0IfbzIFtd5E//AMlyAYyil/KX+&#13;&#10;QRZOYX9s4BDSQmXTEePyCIOhE66gOitKiEhQqrd6KqlRQjA9pyx/ACnRsXmRII/jz9UEe3PSOtzA&#13;&#10;pjQjxpUHe2gP/PaPDIbgRr5qi4iSWxMgzYTy41Jsxd1CTKeMWss2UbBhQpYfIAdkFk78IRkBjVyc&#13;&#10;IpzyN67/qX+GwAWxP5hXgbDy2TIO8Cim1F8d8ND+8ia7hNWFEydOFL7xTts4aaOxZZQPVnMAsYxV&#13;&#10;Cx7kHdd/Rflpgv1VAibu+eAXPSIjTJ5GC1+4NTbyCpcROrL8uE8aHgAowBvFSvSIBHf1Vk8lNYqz&#13;&#10;RV7hWmHKJMvvQYE/wOvJxEv0iIxwjaCnJu24jBZ5hStuS5H496DAH+A5GZaQsyIVMcWPWidFe9rg&#13;&#10;jCSa+e6tWS0vPNGBZK6Rqi8hy/8++LPXxfeL6zsOmPlawasCOWjgMjr9Lc/EPyQx5S/1L+xXyETa&#13;&#10;v7S/zVba/bG/O1FesNhQlvE82TLsanT6uZpAW7sMdwU3QQ4MuJ2Jb7rj9iSm4eQOn43Q25iQzzRm&#13;&#10;VWizuc0p5S80MeXvdPInqw2Bada7+bP/RTlq2tS8Qcv+TyBxNvs/GDhwtoTgm1hqxnhERCPaLsD5&#13;&#10;mARHXJSFJp17ju7SkU3klOUTt++Gv82A8aaEpLhhrWA/re3BRU69JRq0UOJvKBvcKX+Uu9T/tD+U&#13;&#10;g+9mf8Kqh8scJh89xyVqf3BTXFnEYADPkxEn1og14UBBD5o5dgxzS5N4KFRaHYn608VAAgMHHswr&#13;&#10;7Q+RSPuT9odykPZH2iAYDAuGw94QHrMkjpNFOs0DE52wP4w8e/ZXps3K8wLkdAV0l9Zfct83Nbqd&#13;&#10;lVd45aJDawXoXCsPj5fosR6Sk+U3zBpKdtuCKGl2i+MFfEEaM1wn8eYOzH8JR85wce+t9qcl/sAk&#13;&#10;5a/JUugcKBCrJlkUHQ/JSf1rmDWUjGbhtH8yNzoZLg2xavBFuvT1j9sW+PprztKoSujpTU3N6AFo&#13;&#10;rSDg+TJG85jDl6L5djsNEGCwufqrj75BbJgHpWdphSvDfJ1rf3hITupfk6aGktEsnPrXZMdwaYhd&#13;&#10;bvoXNc32JxIXh/zXgcPQvOPyes30620qzOtvgmr0Ljbi5NLs+hFJbH0NxCCMdu+y/En4q7EAmWa6&#13;&#10;8IDdKpbPccLH3vDqP18ut6V0DjFwJP4EIeVPwoBTqFvqnyMSgKT9SfvfZIHC0dtfTtTMzOLL0Oj4&#13;&#10;r2KyRiu6fo9bxSoD729hf2mblzEw0F6lUfur1QiuO9hH45pCpvyl/K0tfzJWELLajzIBFVneYAiK&#13;&#10;y2be/4lp3v+r3ISInYX7P18k7mJXszeSrZ+ZkXSBjHIZ7JpDsX2cRFyE0Tw9Iydr0TfLFyg9ngad&#13;&#10;gdRvO6oY40YW/Fx14ExWi2PjIK1l4oCPBBN/4ZLyF3Iy1OfTyh9FDH/9UeVPxMi38QzE0cmJf+A0&#13;&#10;xDPxp4CZkEy0f4w+j/KnK+H18OFolR3lt+4u24x8vF76OYDQw9TwM4a0uF9Pz1heKf/AQcIeeAos&#13;&#10;v3URTcPTqJVVwfPZ/lm+IeBNlfgDgStd/vqntACHiYapLOUDps0NuPwk9UcnSX0aspiRBIPztHhG&#13;&#10;duUMI5R7I2X5o/j3Asu3A8bBSQbG8cMuBD/xJzLEwhBqMkWyEUUbRoi5kVL+RuXP0PSzY8tQjxnD&#13;&#10;KX9CIeXvMtC/kGV2/9e0v2xuaQEqzH8phPmnYJNNP1xLaH+C1hQH6UH3XORheXn/NSiEvXvDMbgU&#13;&#10;ajAascefDC0egbT/DbMhMI0uX8pf6l8ISNgwCYY9vtVmdchExQuNRFhennzWxNLpXJWz0oyPQSsO&#13;&#10;55pl5MlIi41kWX5gU8FyaBBWlOHKMx+pM9wRhQkw3pR0CFIum8MTNyX5EUsWN5bGK2Z5eUr8HcMm&#13;&#10;rI7NOP7BKdwE44ACsmFbz/Qk/il/qX+uU1QR044gXEr2Z8z+moFmpfBz++sh0VBXTfCo/d1WsP5h&#13;&#10;xMF7KdV/YO3UjANKX3PzkyftX9q/tH9QBD8uYfsX2q7vONgsCkk+pxKxVHoZB528SxS19yinWhKf&#13;&#10;j+nTk73Lg8HxaDKQmuVzXBdjAeHWYWetAJQEYLQaF41sUGe7bQHjCjgNTgRwdHkwmPgTBYdFLgFK&#13;&#10;+Uv9S/tzJvaHusPD7JGdzaZc3vafG5W4yCv7i2qb1Qj7i7csuR3WoCCMLO2KXn0Hbu88MYobmhwt&#13;&#10;d0lN+Uv5g1SE7FDA+LOTnxm2Q1FOtSSXt/5ZfaP2Q1Sy/sTl/LU/vxc8IpygVIFlrDXJiMNUOiyW&#13;&#10;6o5kztrSN6a2G5TZG7+ZTyYkn4mFusBZvsMxAf86WkUc/3EzslsWklT84TE4rQHEGpGMSvwNHpdK&#13;&#10;BYyS8ueyIzgoMy43Q8fkqsam/hOupn8MVIhMTwNHRaX+GTyXiP65Gsip9hcNCQJrMMn+9mz8UDS5&#13;&#10;QiRkfxW4ROpPUU79JwoBg/wtnPaP4pz2z8VCYFQRkdC4pot4OfS/4gVzphAyDmHeWEdDoCf3scFR&#13;&#10;75KjkYIJuIEesysqqC7TkmoWSee+IKXN8olcDwvf9mGIeesI84quIz50Ev+UvyohFJ7UP1eQtD9p&#13;&#10;f82a6qxTfxOL+w9c/vN3JvYX+ViuSqYF4CppjKD+eVmJvyGls2PS7l7AafT+1yLlI4eh3ByRulPe&#13;&#10;/4iQISW5S/vv0lG10tQx5W9EidbWP+6SF4gaLbpsdTrncabcRNd9oyxrhslv2XazK4NysnyC993x&#13;&#10;91uOt4nmPALXcJFv4p/yZ+KQ+ifbRTA6/YjAd9c/au3pj9S/QPhSlj97CwWfVZAMebPLjxPd3v7y&#13;&#10;2bM4tLVJAof6h+yl/AU8cA2M1L8KRYeNeeurgV3WxhhOQaBsGsKXsv6xFjiy/gP7Y6Cc+nyu2t+2&#13;&#10;KrHsgTFDWPsxvcFi3RU8weYxk6+akf4LfqZsfk8Nx30t48gxy3cQ4QzwNxzdDAg3w9XBJKC8W9HF&#13;&#10;r2Ge+DcsCI7h474eKI9zABka4O/R5kw+R1K4rczEv2HhqMNxXw+UA8wYj038DRMAGBhW3CZJYEAH&#13;&#10;N/jpa35PDcd9PWPiTwTWvP+E/TWYiKnh2sDk1iQBC1IbQyBdBds9LUlkYpnyvGb5xlKzaimaj5H+&#13;&#10;a22e7d+wcPTguC/xb+C4gLkAMZT21zABRgFTlRuLGZ4DOrjBT1/ze2o47usZLa+LXP/rViVdba0F&#13;&#10;QhKWWEgNXFqFBULPHyx0aSHBECtiY2wRAZ5BCT1jlk8gm2AJX9tLSZmaiD+JxJTDQbgBcw+rZaPU&#13;&#10;xtuX0DMm/hPx92aYjL8imSzxT/lL/bsc7Q8tZ29/e5NpRmGS/Q0ut7sEhvZV/xHHjMOA0IaQd9z+&#13;&#10;iwN8jB3wK8JPaX8E0OUof2rhbP+UfwpCby9c9eWcB/1HF1MmyC6C3pGL8Vi/LAuZQob09lds/sgz&#13;&#10;0o6av27qBcU5F8ulN8sfABoYGpFI+pI3geJGMzTGCGT4aKnNc0XaMQ4Klh+Jf8qfRIEikfqX9qeZ&#13;&#10;BolF2BAzFxa60ux/myucYH+hNCOQwf4CJ/tXXONwTtpfzShS3BxhRtE7kpnHGvzOe6Xh75V3gACR&#13;&#10;QAFQQ3AqW2Aa0Q3/gLGBHLzeUIl/g0ZgBYaGnIUSf6JxZcufXhQ3kJDaqaQEhRTB7bwmPqPq2BiG&#13;&#10;wsbcG8W4EJanqm1jyfLVHAZQw7Thj9sY4OPNjPceDiQ0OdUYGON5hJP4BxKGTMqfiUjqX9WM8KT9&#13;&#10;OY39CVM9amXC5nQyFUp3qdt/yMTqSlgOTspYWH1/GN9VPPzAn30syurPCZ12hD8wQ1jZdVhVloaj&#13;&#10;M6m8atIRbayRV5TS0kVWERMpGDauLD/xN2moshKetH+uNtSUplO916C6svVvOhTI0YJTJWjgr3Yw&#13;&#10;ohXbATtIZ7m1D9uwe2uHkiNg+SGkiIglTxRAt/mzfMNPqzXED9hIdAmR3cGEF6mBWuIfcpXyF0hI&#13;&#10;Nig/8uCkiIiljIX00G3+1D9igyMgkTdwoxsR4VItW3z4FItA4u9gCphAx2l0hGdgCUvXvIo1jkhH&#13;&#10;d5zhXOA/ZeOGan85abO6woEDLwG2lz94VznY8PannbYr9YECAqtMSE5FWCwIRqsueXhcPPWvMNtV&#13;&#10;6eqsEu1anVjrz/ioobhUf3Jl/bP9KQchHS4TdCRoTaYuFv1P+VfjYLOLdDcaCMTahtUjzo7DUnbU&#13;&#10;mDeJ+2S49XPdaPVBegRqGJ5IryxrsdXTldQV3VEjfZQb7uVdPmtNFHlTMTRZb37Z1CfHfAYMLIl/&#13;&#10;kzfKDeAyxMwf8sOolH+h0AMhQsUrojtq4Bd6F+7lrX8EwPUuXDdZWX8Tksuu/d3OWu3C/tK8uhzg&#13;&#10;oegVND7tLyduW/11mx3YHJ+xkwiF/ihfl6HOEImc+meoD8+pf8Qj5CfsTrhN/rL/NdAfBGoYnsBP&#13;&#10;spX65ypWgVC44uWx2gzfE21kx0SNall4RiGVngGd4Ay7Gq6xIJ0zKAecPKeaQ6QnIcsXCjg1VAwv&#13;&#10;R034I47RYoHYMwr+aXhoItr+M89LfI47eD0nRurwaPkTf8LggAqRwMtRS/l3VJoT8hN6H65xALeU&#13;&#10;P0EhCcLJJakCGPiRkPonFHBqqBhejtoF1D+9FnPM/uJKeWm43Gm8Ton2l/Lf2hiz7WKwl90xgnEt&#13;&#10;vq9ptn/K/8Ur/7wyW1qTr55CU8Puh2sMkHRnkMzj1Ms+eSI9/dn+QmGAiuHlqF1A+8cri/a3p2hF&#13;&#10;EdUbsbd8MR6z5o3ZlS4PE4RRaah5Mp1FKgecLKfK0Hm6smp+HY05dVIZGIq18nfZyXuZla9RgWGC&#13;&#10;FXIdqjr8VDr6h1BcZvW/0ts/629CTzl3QZczFPrKY9bGImV3cJLbcTRvZ2tqfh2NZSb+Fa4rCX8O&#13;&#10;CNj21v5r2d9JkuV7m4CaRCfkbxIrLLeRcU75cznrMEn9S/uT9veisL8jAwcYxrisaruGFq6FoNDO&#13;&#10;I1qLiBw6N/KtuVs5Lei8wYeg5z16m2/FXJnl+5tWtX9U+ANDYYKW5I3cJ7c67OkNXBvg8rWg8wef&#13;&#10;krgsNMQtJ2dFbLa/3d+F0BCmAMndwLUBnvgDmgbHCE4IAk+LHgLbQil/qX/nT/8gbRJYnuWDsR3g&#13;&#10;7/Z3XKaZMh4lbAKvQVcLpvwLgbCTBnLqP0FpFm8YGpG/IRtZuyNwbQInXws6b/AhiPwSf8IyBLaF&#13;&#10;rmz868AhZKgBE5DFg03BASzlJSeN4qSj4/Vo47M0JElEu8SRoiN53lm+YeNnALSKpQXejIj/tFqQ&#13;&#10;RG8v3s2sgQhzPQzXFpf4B2AGkaEbMm80wyzlzyWvypKJl8mSYdSihmg2uvFZGlJT/lL+3MBLSC5+&#13;&#10;/eOSrslzb3+rXEdzhv3tFINblSqfZ5LyH4A5pub0IuH+tL8mdi58xEles6WdmDmClaELx33N0jAi&#13;&#10;5S/lr1e2kK5ensw/Wf84TyIBqwkih7CSyN3iKkdIITg6GkI1KektgPwR8DCNrh3hWkSEgq8myPKH&#13;&#10;+BMu3IjsD+ov+HhK/E2SKF0pf02PiAeQcXBS/8LShGvARChwqoCl/RnaH1cvk6qKmmTscta/uAuy&#13;&#10;3r39VVhCA/tb4YDHt5Eau+sfBhWpfwFSuKl/khETpGZ2qiEKyQu8wOje7H91mACvy9n+1EbvhOVC&#13;&#10;tj8GDgG+w16Fsklya5CgmTvcFhMC7rIf2YJVFUSY+Ux5opZnMGb5QvV0+AdcYOa2JTtItDUIoixy&#13;&#10;x5f4Awz8E5eUPxOaKjqp/65DjojrTcOnvyE5qztp/3o8Lm/7P7xJW73H7K+EhvICj8sRUeEj0/zn&#13;&#10;61mb/XGGYDSrXdOl/IVspf41WQhMzE370+Nxedufvqbhv5Dtr40uNmvNxasmou0DNmHgLE7nYFMU&#13;&#10;ApaB9cxQq0ghAqIjbG5/NgiyfOJwhvjrCWhgiH+b4SL+Nr0VzTBQocQ/5c/UzHFI/TNtc1DgpP0x&#13;&#10;RNL+w1j6MXr/s+4/bTQOGt5T2l/dVsnogwXTOaOG/rWyUv4I6hne/8ga0AlKBOLG53RD2BlBi3Ag&#13;&#10;z5igiUvpsvzUfxcgykddPgxJsTidg01RCFyB8idbpm2ZUqYAierUjp4qP4Y6DUBQWgZI1ImfG9im&#13;&#10;6YqOUy2gJe9LqtEDJc/ygTxe+0dZ5YhTb/ngm5YIjBzir9ZhpNEjTEgV5fEOceJvQLQBlwMT+HRB&#13;&#10;wmxbFeAKRmIsasW6opv4V0wqhCl/ITgVkiY+Lkc1xjw9Vf60v50ZAyINQGF7LvSPedKuGv7N/krA&#13;&#10;R+zvCr8izaaD/k8xLiZ2SEz5DxCIkI7WfEItyNXtqfKn/HdiBEQagMCs3v0lfy6IFcsuYaW15D3S&#13;&#10;Ndqy8GDiDyBS/vSErYuEmdtqdCEh1S/PUKhMgJBUccbJM01r5WTPVofP1DC+JvSo6rQ8PEmWH9gI&#13;&#10;GkM1sJWyY9iHMQRABergIZu9SdwTJv4BRJWllD9CElLk8MhJ/SMMhgI8gKj65RliphBPijNOntP+&#13;&#10;XZ72X7XyHpZ9ERqtzWk3OPxyNL/6xo+/LSOsuWvKhttffoiLssE8mv0ZypMLkokTeFP+AhFgQfAI&#13;&#10;SHcoxJPidJI39e/y1L9s/4tL/rXiYGqHC4Onvzx98IbKalGmtmLuuOQ1BnprzAif2VCqNQ8rcei0&#13;&#10;PMSCU5bvOBk0gsVWxYwgvwDFDQl3JH6fNG5Rhq0ilS7xJwwpfyYRqX+mTDq7GTKdahqT9iftb7O/&#13;&#10;2gxKgyuSyUpvfzl2MPtLmUK8Epg0kW/c/kZecTe0PC2FyWXiL7AFp/sa/gaR4oKB2FX8lKCGJuAP&#13;&#10;Zs/UHPDC01LArwa2TJ01yxcQHUryNuxqzAjfuPwn/pey/NlWJbSh7X2hpzt8pqSjDDXLI5qMVPUa&#13;&#10;49NMi023IJWLl0mThWRdByWBzbrBA2qVzEa9ksq3SS8DIeYWtDgJLDHn1UAZwSnxBzQpfy4fqX8C&#13;&#10;Iu2PwcBz2t96WxIoPI3ef6g2Uh3Tn4n2N2TKVUx5wZ/2F0ik/ZU4VEELWSE19a/C4iCN6x8jer1y&#13;&#10;xiup/3ex1F8DB+FvPVJritH+P8IT2gu8xtjiJnT0vXHFE4xIZjvxggCmLN+RqrAqLIQ6/A1xnok1&#13;&#10;BgpgiBuYfWiIKYxLGfhJ+ehk0Ym/YVgxSvmrUPTiI5EBVCE6jYk+k7MWl/o/rnmGmDAKoMCU+kek&#13;&#10;AhB6O38HoqgId7EGqM7G2OLOnfy1GyULtmuPiZqB/fXOcVcFsesa40IRyW87DGp1kdc/Ll2w15PV&#13;&#10;ssWdO/xbGbVweLJ8otGwSfxNInoZMb8wCqDAlPaXSAUg9Hb+DkRREe5iBeiYPVSa4OqW6gz+kXOd&#13;&#10;QQgVjq0gzhcXIJcnay7G0thGtHMrE9GyfINkEv6OjdAj/garO/5QXsXPkRWoxihv4p/yl/qX9qca&#13;&#10;3mYnZB+q/XBrEeEx/hZhnJev/Vf9HA7CUO0vA6AzigMJ3lDrbRFEIaR0xiEvePjWlvAjaAcIogWs&#13;&#10;k+x/8NKtBXk6pI6kYosC5PKU99+AJPsfKX8hC9IVnkAQLZQo9c+gCTwqUPZ4V1gdWbngMQAHIUvW&#13;&#10;ox3RiDFvRyB3BOXy5HMzTveVuiw/MAUuDo0L8CBEROuHhXTPiGhPFzNflhi8XbwFEn9B4rik/Emi&#13;&#10;Uv++i/4FL6EL/arejtDHV6FL/atQELPAMlxEBoIi1VmwYECizluZzxf+vDgvfy37y2jWq69nC7T2&#13;&#10;Z/wlV39cc9Sf3vOOP8u8kO2f5Sf+KX/UAk2QDAyAqNDOMOAWRigAG0Y4PSLBXb3VU0mN4myRV7hW&#13;&#10;mDIZkhCKxMOIK7J8QRB44A4Wcwck2Rs/yBEMzdcoTgssw038HYGU/6FIIBTCM4xwekT2Ytdo4QuX&#13;&#10;IMsfeYXr6DN2SEIoEg8jsnzhEuAEsBVhIRqx4dbYwDJccVvskIRQJB5GXDH4q5PP0YL9NzyAS29/&#13;&#10;iZNB1c7mC7qBvEIcA8twE39HIPV/KBIIhRANI5wekYCvequnkhrF2SKvcFP+Uv6EwOn1DyurWL7s&#13;&#10;JMq8Q0kSDaSOrfo181ItIEqtScPTLiIMLK8tYrP8744/2yHagntlV338J1w1S8fYQDjxDyRS/kJq&#13;&#10;mnSk/n13/aOeBZJp/2R1eLIjlO0ysz+rdqdUHdn2ffv39pfVJgTN6jbfwP5EBuDM+6+JDs8GSxUi&#13;&#10;RYgGUoWs8oEm1o6/esOzBv7KmafEP+WvCkPKn6AI3TFcJukfzCFmrMXnKitnqKIRbdk5n2M9LKI1&#13;&#10;QPP1HJ3pRDaRU5ZPtBwNOeY3DN3wgRT40+V3hXjYcjcia5Ieb3GIz06Jf4WpQpbyn/pH7TDJqPpU&#13;&#10;tWZc/xgVWhZuZR/z9Bypf5eq/vF7ObbRyOSh2l+1d62VS8ZIuIpAtn9FBh7zp/1N+0slcmmQY36p&#13;&#10;FuhSH5BMjZzPIqsd9uAEpyof4lL/KrLwBJLfR/74LJcfDrCcDuCuaaIgJhgfpdZLiitylzPi7aiN&#13;&#10;D4+X6JEekpPlN8waSqKhlemuxFq3VhyA5XSkgNt5GYgggbbcQIGn5dxijJj4N8waSkZzBBuD4ztG&#13;&#10;SPkXJCl/nWSk/tHUUGMuRfsj1R+xv1YbTL5FK8PVliYwizSc0Xbrock68wsQnDwkJ+1voFlxcZwj&#13;&#10;nP2PkBsXs/4uH+CF/DXWtD/CAsBAz1L/OsEINM7Q/tSBw/D2DlB7zWT+o0BXQxkN0DVDxMm1eZpo&#13;&#10;L3ODNyScwt/8Ki7LF1T1FPgHTJgCs5uVz4PZmq2xJ/4dDil/oW1VxaqshDCl/qX9abJA5Un7P8RD&#13;&#10;9z/ck+wZMuCDiRrZX9CmNWU3XeP0mlZ8SZru1BQ/C+cHaDpS/xyQhnHqX8OC4KT+DfHI/mf0s111&#13;&#10;oo9HWRGpWhkKjzGdw/43rJ2X0cybkWz9ohpDcvVN2XXHlEEfp6qI0CozCDpZi1CesM/PeI0pDHWW&#13;&#10;3/AnMhUvx88dY2LbGYhqm4qd4x5NnfgHTh2eACvljwJmwpL6VzUr7V+1JkN9qfalxodehcEJnXIG&#13;&#10;J19S9gf6wOulPsxMT+M3o8qsIDw3Nyd9WVpcLDMzM5KTpaWlhgbSLi0vlxMnF7BSbN/eoX5xHLHK&#13;&#10;AQby0OtZ4dLPPCl1PIsfYR5NEq9A/LP+2f7SAjvV/o/Tet2gdhhYl5H9ucjkv5sOYQsY/D3cU96B&#13;&#10;YFyjj7dWi3MjJwL83qItnsV05QwjlHEjocwsv4JNXHqFWe0/FA1IGacPC2FGyya1Ev+UPxOfplMI&#13;&#10;p/4JFGEyBKbR5Uv7k/aXHfwVqAy/kYOufKwaQD5WllfLwsJCOXnyJOIKBhDryvTMdJmdmS3TsxhY&#13;&#10;gEibvLy8hAHAcpmdndPqxDIGFUugMY1ubzjZB+HsvlhvytBT4h+2fCCqlE9jp095yePESBM8g7Sp&#13;&#10;/w2zITCNLl/qf+p/CAhkwRSsna9g/dNWpTarSGiIRiCCsLw80Wy2GHirQaPfDuOj30DGuWapjIyt&#13;&#10;DgY8lRuyjtkimFjJLF+eu1yuyPJxC/N6Aws+2l6XpQgZb27EPIQ88U/5c6WpOoZw6h+VpR5p/8Kq&#13;&#10;VmPt2KT95Q2Hgwa+uZwrAUsYACxrIAE7TPsLhmWsJlC9ZmYML64SEMkpvu0OnuUlWO3lFcRPt7Q+&#13;&#10;6cMO/ir51QS8HdO++6oE0hudkXn/JQqCCS6POjiyICn4EfnuzKASdinT/gmjOKX9C9mowuLQUDnp&#13;&#10;5Sn1jygEUrRUgCQAYwTBCsAUGSdxkTMO89vZMvXYvgQyk9wp63g0GeySsnxgcRr87WYSrcb5KRNq&#13;&#10;u10BSj44bXAigCPxT/lL/TNdwDntz6h5SPsbiKx1/yFCullihLC8uITBglnbmdl1WoXgCsISViO4&#13;&#10;+nD0yDx+R7WqwE7ZFAYUU9jexAHF4slFTO+UMjs3K7NMWy/7LaOOQQNLof3Wyy9ikoiluxmXz06N&#13;&#10;GjJtlAkCnvYv7V+VnLR/oe2hR9Sb7H8SjbXsH+OIkluYYu/iUchI6oJWjk7EDFeHl9nY0cHtsyOg&#13;&#10;1/SNiSYxDpZhpTlVAaNk+cCp4kfMHLdwqgEEgf+4MekhPHDagMI9BqdBLlbPgNGJf8qfJCP1T1qR&#13;&#10;9kdWgSKR9hcSMWJ/p/GAsw7Y3unZWT3TQDN85PCR8s6775S33/l7+fabb7SqcODAgfLyK/vKCy88&#13;&#10;X957770yPz+Pm+xUmZnDsw8cOOA5iNXV5c7+eHk2LMH8mq82+EDCjDxKd/Ptjl1PJdv9tNl/RKT9&#13;&#10;rxjpPhkACprsf5h4pP2XPgkMQyTtn9sjwUF03OIMnTIroOx2YR3P2jGl3oV4wWfegT1qHGtEkgEH&#13;&#10;J9A5q2IBnkWQm+WzRRwFeR0nwuSY9WS+bcFXuRVr7VLRVarRU+Kf8lclRAYg9c9US3O90jPpWK9o&#13;&#10;UiLTxZ7caydZLOzU0UjlkfbvUrc/bOQVbEeiO4uVA07WfPnll+Xtt98uzz33XHnllVfKF59/jmcY&#13;&#10;ZsvBgwfL8889X/bv3192795d7rv33nLfAw+UG2+4oaxg/DHLh6rh0XYmfAzC3p4D+8+VCQhaSGRY&#13;&#10;rFUYeETl/XcNFTPyGpGpf0LgUte/tL8Xn/7P0kDx0GyF658I3UnGjT1UtKAJYRd5Gq8aXTwc3cIs&#13;&#10;jpWR5ROeM8a/4m2DDbUJaJpDCWzDFT1aOPFP+Uv9S/tTDYh70v4SiFPZX/Ty9XwDZ2ymccc8cuRI&#13;&#10;effd98revXvLn//05/LZ55+BZbVs2LC+HD9+vLz93jvl8y8+L59++mnZjwHGuvUbytYtm8vmLVvL&#13;&#10;3Pp1GjTwuYjZKWSmoQIc3igxsOAgwQ6bDda9VyMHRuIfzdWZ92Be0837b+CV97+8/+X972zd/2ar&#13;&#10;YRm1RjJWtEe0VB5Jr5uomm6SyWKkH5GUKSOtWUmEwFcNYYu0lFm+gw1gAkR6ARihstsKPKQJMYKp&#13;&#10;CMxouctoi6TP+eAVIyIS/5S/kJ8qJ5QPHKl/rlgEyMEJrAgPfqOQETYdjPQjkqb+Xbr2hw9Fz+I1&#13;&#10;q5SDRTzf8OEHH5TnX3gO25FeKJ9+9qm2H+mVrLSn4D0xf7wsnjiJZyGWtVXp+uuuLzuuubrcd//9&#13;&#10;WpVYXELcEgYOePsS73+SJI1cmkwxHwqYTQi5pMFxX8qfoeZaNuKk/lVA0v4EFJeu/bkY7z9YLO20&#13;&#10;rPPaxQ5i0QLOAEcGrOeP9qFLIwgGM4o1VeOICBnCLpPOm+UT4XH8Sa19uh4vomtJ7CvS8AfMo2w1&#13;&#10;AjyDEnpGWZxBLEtmKXJYVATpHRzZ/in/KX9VzXq1kp6EYqb+XRL2R69ERcPx7Ur8VsP773+AbUrv&#13;&#10;lP1f7C9btmwp1157bdm4caMehuZ3HLZt31K2bN2ity4dPnSovPveu+WDDz+0pofxnpmawyrEetkI&#13;&#10;eyueSwgmfOhTiB+Ogw32GKWtBhfEtL8BlEPTO3n/yftP3n/O6f2H3780laOFondoqSLW1dJ47b4X&#13;&#10;1sujOify9JyRx2imLRy8YsnyT4s/Vxoq/li91oeDOuzpXeF7AnEk/oIh5S/1zwQhzj67y2DaH7cS&#13;&#10;NMlpfyfaXz4cza1FJ04slCPzR8uhI4fLwQPfloOHD5YTx08oTrKEQYGeVcB+Jn774fjxY+UoHo7+&#13;&#10;AluZ+EwED34YDu9l8q9Nozi31VJRmu16a4QH/5wnbXOl1lbV/oeBV87tFDId0Xn/raAaSKn/VVhC&#13;&#10;ViR3qf+d/rmoVKToSf0jCrQ/WHHwIzxVqahsoXBwO6+xjpqjxhBZRdYBOMPGBQ55qtg2lizfYSNA&#13;&#10;DdPmxW0E8PFmwpUHDiRsObLxjrZMAzdyTPwNz5S/qqvhSf07jf6FNo1qWa9/nkV1AtzUP0Pp4rE/&#13;&#10;MqJsp2iiCfLP7ypwaxFftXp8/hi2JtlWo4WFk+XI0aNl/ti8aFwhWFrCW5PwTMQStjTNH52317PC&#13;&#10;5duVaK/5BWltQxIQOPGbEDRGLJ9OV77ojOWblsTvPLxe2n+5cYpQZ9MiqlYusrl48A/Y6yV29Y+r&#13;&#10;lduq56xZ/4DEmjlC2f5VplL+HYGGiEnJD9d/vCKCeYfQ0R+F0G1+m+XoSPJGOrqNFwEdMpDmqyWI&#13;&#10;C+yWH0LKIvIhc59P82f5AhLwEDz+a+hgcPGOJNxI458diX/Ild2CiYqwIX7y4CSW4KsczhlI4ibV&#13;&#10;vGTS0W5dTD/OkPgHrol/ICEpQSDljyoENARMoOM0OtKnplPnQv/4EegVfI+Br0dtRyszdBp9+zK7&#13;&#10;DtuL1uHBZgROYsAwhbcjbdq4AbQ5vXGJ33VgLThgmMGbl/SdBgwkOJiY4fQc36AEZ4ZvVUJlWJ8p&#13;&#10;rGTwS9Sr+KgcTTh5kbG5qL/iEcEvVJ+L+qt+gl4nhwDXoINu82f5HSzVG7jRbVh5tA0QFUj7F0gJ&#13;&#10;JQRMnhBSRMQSrB7H5k/5c6kKSIRU4EY3IsIFtOoXMt3Zlz9+PQzZtsKsIa0wnuPoOIIE16iRPq4z&#13;&#10;XBlCcqPVB+kRqGF4Ir0yDizahYhc+RWKk1EjfZQb7uVdPmvN+vMm5DgAO96+eEPkcXnXXzVUPa/M&#13;&#10;9s/6hxXJ9m/6T6m4MuzfD5d/WU895WdbO/mKVHb8+epVPs/AGy+3KDFMXj6XcNVVV5Xt27eXmVkO&#13;&#10;AErZtGlzufb660WfnZnTW5M4qOCDz3zugYONjRu3lE0bNvKC8XA0H7LG16TxrAS3LXEgwo++0YSz&#13;&#10;vChfmYOfNpwDEZY/fhg15d9x8Pteyr9JSt7/XWuy/zm0H4DFkZEn7IekxnUo7E/YnMrvBFnMnmgj&#13;&#10;O6ZuVMtrRCsjx47T+68ygi0a6Twr5YCT51RZWkmIU4AcjWr8niqsQk3dOK+c8oEN4XGstLoL/zQ8&#13;&#10;HEy0/WcECbiJz3FH0JGsCHq0wom/YxagGYL1XHtlQstOgd+VI39d5eHN+rscOBAhB0ZN/QsBkd25&#13;&#10;SOwPBwnUZXaupr3BeH3sxmt+jqsBILBjzy9CcyDBDvzGDRvK5s2bbaUBnNyaxJmaKRhdjgnmZuew&#13;&#10;rWlRb1qangE/ViW2bd+qNMyfz0vQXUb53NIU5auTh+tg+SyTqw08SLeJIabCkfc/w6E7p/0xMFyM&#13;&#10;ITMdOJQ2D0uCcHJJqkw9e97/CQsRaqgYXo5a6p/kxqyTvDzF2AOgVenqaOTopDIwFGvlr5m5hw1g&#13;&#10;kWoKnOSOsinclVXz62jM6UovX6MCw4T3Ph6CivdBAEt/hU6xRNsowh0nuYobPXVY10w6GnO60vHP&#13;&#10;+lehSf03KKQqVV8qPO5J/bsY7Q875+yk9we79BwczGC1QDtCyYNVAW5J5IQMO/vHTpzQoICtyi1E&#13;&#10;fHbhwMFDZf7IPPKz4xi+5cDvOTD7des26PsO08j3xInj+IYDVy/wx5UOZEI6fzymUB4HMRo01EtL&#13;&#10;+2v3Kzvn/cdwoLyk/SUKbl2qvhitnYmXRQo5nBqCjct8na7V/Doac8r7v6AaGTjQRPoBdDu4g9qB&#13;&#10;DkCdRw2xdmsgbeRbc7e8W7AWWklZ/kT88RostQGXtYW/h+PjQVp9qK0VnsTf5KpKV8ofRaPB4YIS&#13;&#10;coJg6t9E/WtmLu3fpWz/p7GdaBo997YPGCJPGr/XwAMNvYyO/DJWE/iKVT578O0335R9L75YnsGH&#13;&#10;3z777DMNCLZu24btRSfLwuKCPgLHQQG/IL0BKxP8zeMtTJ98/Gl58623ymuvvloO4fWsVLxZrEzM&#13;&#10;Ts3AhjeJ4hZTlm/l2eoHPyzXH4075e9Slj+16rBpJXSVhIY2f2txykELZftn+5uMSCaaYPTmwv1x&#13;&#10;X6/SZbLVgiN8Jminkj9+ulIHmVh2X775uXBLcxgcYJKXsRYDz8jR8XqM5WVpWIry64xmpDA+S2T+&#13;&#10;LL/HX6sKOGGBHSBhd6yGfkAKAAovYUo0h4dhybMhnfgTMEOFSBkqKf8NkcAi9a/XP2mVhMV0iZo4&#13;&#10;foQ0tRjjsjRENvXvwuofF25XaTwxONDMrTcNVwRIYAd+FgOJqTle5zRep/pFefXV18pvf/fb8vzz&#13;&#10;L2qr0oMPPlDuvvvucuDAoXIUX5NeOLkAezyD7Unry3oMGrgi8fbbfy9ffvVl2ffSvrJ50yZkNV3u&#13;&#10;vvOusv2q7WUVZdAEcXCwtLwkI2TPQPBiQMebnKZxoRpQxH5URqT8oU2swVL/TFYoFu1I+xN3r8DE&#13;&#10;UDKZSfv7w+8/GDiYkFXxqzIXnlDNylHbZDhsiA4Gmwq8kVwthwB7vCSz06usdEKsMUaopYsMsnzD&#13;&#10;xhESLMTa8LblShIZjgO8AZ9ICCT+KX8Ui9S/tD8yJW5P3FBEqNmNMCCXsf21/UiynazlMgYNy0vY&#13;&#10;cAT61AymZjAIWFmZLocPHSyvv/Z6efrpp8uLL75UTiwcLzt33VEee/wX5RePP16O4pWs33zzdTmA&#13;&#10;1YQZrCJchUHBZjw0zYEEn3HY99KL5XOsUOx95hk867AVPLNlz5278ezDNrPOGLzIfsOYr65gdYPj&#13;&#10;GWx84nMYU8gPj0rgqC1UvXn/DdkkPnY/NJRwDvFlFAN5/8v7H8Ui739n5f6HgUMYJNc0Dza96xVS&#13;&#10;WlhP/SQI8xnkFAGpLeIQVp6eqOUfjFm+2sLhaPiM4B9wAVduW7KDRFuDIMoid3y6wSCsPBN/YdXw&#13;&#10;DaCc4sEWP4K/I04n5V9QOiKp/wNJigDQSf27+Oy/dgD5UoNtF6LG44BS22tQ7QFmfsSN24z+8L9/&#13;&#10;LM8997dy+PCh8uCDD5Zf/AKDhsceL4/8+EfgnwL9MAYY2IYE/5atW/Gq1o16FmIbtjJxleFZbG96&#13;&#10;4403yvq5WQxQFvV8xcMPPahtTXzGgfdHvL+Jixs6uArBV7xyxQGbpeq91WLtnPYHOFQ9S/sTUOje&#13;&#10;FQFAlPbn4rM/rX8RDeUUD7b4i7P/oa1KtJ80fv0l8ovEppTDiqlCUStFIaAwAk6PFCLUEV7ouMU2&#13;&#10;HnAhqXZOagAAQABJREFUXZZ/hvizXbxt6BjG9lie7oOypYEu28aUhpxG7c+kJv4pf6l/aX/O0P7A&#13;&#10;XtQOa7U/JCJwidh/vWaVDz3jmtlpD/3nA8tz03OqyrH54+Xbb78p773/fvnv//mf8tILz+Ph5hMY&#13;&#10;NDxU/v3f/r088ND95eabbtaH3/hthk3YhrRh/QYZWT0/gby47ehHj/wIKw8n9QalP/3pT+WDD/+B&#13;&#10;ZyeKPg7HZyP27NmDFYprxDuFmSBeEw88Mu1vx7NwgCuIHWcz6AgofOngz/pFregP/LP/oS4+IYGO&#13;&#10;ASGBFEhZo+tsXo9HQGHwOT1SiJD3f+mzMDVku7O8KX+Qm+96/9PAwW0V5LSJnEFq554qP+4cEvEQ&#13;&#10;2GCQ26l/FX6XaGYnbxcGKcsPnANIC8e5p/L2XvAl0dVVzFLBq6f8cZNS08kh/sQXR+JvuJjQOSZw&#13;&#10;as/HSCl/jkPqvwExch7qHyLT/kGjcLeQGXfbQ8wE1MVv/6nvNsvPSRWbWOE2JX4tgYMHHl/huYRX&#13;&#10;sT2Jqwz79u3Dcwar5Z577y2/fPLJ8qMfP1xuxKBhK7Yj8VkIwsD8+FA0b3BazcA2I64YbNm6pdyL&#13;&#10;5yAWTizAZq+WN15/o3z79VfY8vQiwtyOtFzuuefecs2Oa8yeg0fXhJxm8AA1VxzsikDAIX/K3yUt&#13;&#10;f3n/keEwgaZMu4APJb1Gp/w3KC4a/dfAwa7LGrM2KRqz+uXpzVcYMKRUnHHyzJjKWTto6u6Kbn3Z&#13;&#10;yqEUdmp5KBYnoyBWnmGa4LnSyg8UpGxY1sYYAvjgZgOMCBMWuxN/EyiAExKU8hdIpP4NLFRICpUI&#13;&#10;vyYnVKLAzDyheZbkbNkfqK7fOK00vvJzhsqN35mUzy8PU861vUaX1uk/N8SgwW02CfVB3sx38ufE&#13;&#10;rLRa5nmqv6HJ89ktX8OX2kiGJe0kS2H99eYiL5y4rPJDb3gNK1+/On/4SHkLDzXvfXZvef7Z5/Bq&#13;&#10;1WPl/gceKI9zexKeabjp5pvK5i1b9JE3Zri8gtULuNQttSfyxSfk4OcXqWfLDTfeUB7BwILPO/Ch&#13;&#10;6ZcxEPnkk0/1DASfediAj8PxK9Sz69YjHzyYzeukbUdbaeaZbYwBBK9dVQqX5Z2q/S+g/Qv8hQev&#13;&#10;068ZSAsrivjwUAqRFIUTefXmK7TPlD3oIYA5yOMrcwWGMrbcObjj4WM/xEepDbu0f4RtDHygZlgF&#13;&#10;YmSpfnmGaRTiSXHGyfMg98RfeBATQwhwAbPLAX8NHKxSqBE8vULTiIlgUSZuYqbE+CHveFpDqvGZ&#13;&#10;DMFoKBcrMdC00HgeWf44/mYbDSv5BTEEExKpGbMBqIl/FVMJWcpf6h914sLYHz7wKpOqng10Fp0+&#13;&#10;djqn0Qni+/sV5hYazFzrff6nsb98eFavE6WZQJ2m8UBvHMxryffIs5NM+3sSW2O0jQb77JliCIOF&#13;&#10;Lwf7T9iW+UYivbWIgypIPWnocKre6oRafdkmJ4H5url1ujMdnT9S9r3ycvn9736v165+sX9/+dnP&#13;&#10;foYHoR8vjz/2WNm1azfy5TYifxiB2SBv9t+ZLctaQtnEdh23LuGYQ9433XBTuQoPQ3Nl4gQGIt/g&#13;&#10;1a7vvv2uXtk6t24OX6O+quy84w7xL/FL1WwIZKwrhh9fl/AvWMPvnWi2vf5QuJWt5HZC+bp3O+l8&#13;&#10;3n/1CllcGzv7y3hbFOvC7VzEmu3CqvF1tKPytwp51YoPGXggvAgZp5zPTa+TThBbyvGGDWgDbjPj&#13;&#10;H+pv+mJtPM2VnwtYf117ln/B5C/xBwLnWP40cJCa0vqFwgp5nBBW+RGm6zrdk9o1dtwjfBpp2XCr&#13;&#10;ZWLWzLLM8s8If2siA9c6gZQRth3P9qyD2ibx70XURvopf66/Lhypf7JFQuO82B/2LHsbCZ2FTLby&#13;&#10;2fnE8D/scGd/2XliJ4w9VH5vYAadMn2FGPlxppXbXpbwRiA+iMtuJscmerWnawFFf24WnWMftJiN&#13;&#10;sGtp5cvX9KYrvxJHWEhXLpYJQs4wwifVO8f6Rwx4zyJ+rDuvSwMrXAv9NAJRf9FB5UrNHDqaK8B2&#13;&#10;/5df4u1Jr5X/+e1v9SAz03Cl4ZdP/bI8/NDD5eabb9ZrWPlth/5gaErtKp+icAmDg29p2rB+Y7nz&#13;&#10;rrvKr+d/rcHE3/72bNn/xf7yLN62xBWPp371q3LH7bfr4WriqI/FISNuV+JBC8/VEZtZZ2eZ8oR/&#13;&#10;tDndWn8RB8Wff/tniNfr1uoB5HJ21uSd+FOel/HAB7FaN4dnS1BP1m8JP3tOBMMl1I0tGTpBXnt4&#13;&#10;HVh7M9BZxNe6GTeDtpykyudD/uyCcBE83LEAYnjd51j+s/ymf4l/SJ65Z1v+NHBQ1tS6OEbxR7iP&#13;&#10;DrYQ1JZywkDDmcUTjMhvFYbWb5nG0ReQ5VfDI8g6/AlN4K6BAhgCR3YYiKrFi7GelI9OFp34p/yF&#13;&#10;3EhIUv+qrqhD4roip9O/xkSfGapQK2qiUYZcDIknGMFE/WNvgrCzE2UdfvBhULCCmVaoMjqG/BgZ&#13;&#10;BwXoEIGR3x1g55E0zupOzWCggM4j37lDW8C372i2mhMImG3njCwP5s+/mKmG97K0vxw3ENcZdrQl&#13;&#10;z6wo/jXYAtaalrfwyeWTehCar6ZbRqed31p49ZVXy969z5QXnn8BCK6UnTt3lkcffbT89NGfll07&#13;&#10;7yhbt21VO60u461IeE3rFPaJCn+0gYqL9lfxhj3x18oQLmQGg5lrr91RHnjgQawqoS1xXS9jdeOf&#13;&#10;//ynvuMwi84zZ9R379rlr2pFRmw7LDuwKesMOwXC25wd7KrHkCcOKlR/FtwdyMmFEO45bn8VYIAA&#13;&#10;F5WsQnXVCFO+F5YWyqFvD5WPP/lYb6Rat36d8NDbpLACRPnnKsVGvJ1q29Zt5Zprri5bgD9Xhjgo&#13;&#10;5PMjHCjpg3nAf2WVKxsYYqi9+f2LbgAeVW+XclnKv8lEa2ZUux7ns/0D5lo4PFl+gAD3HOvf+cC/&#13;&#10;DRzYyqoQGjlKphYyEGHy9EcdQSupTFk1YuRDcqWVyxNJxsFzRCvCInkvzfID70n4e5zQI1gEET9z&#13;&#10;cCMjjjW9+wU0T4l/yl/qH9XjgtkfqKHUE+4KJ0/C2Jp6KpJbMfgGn4XjxzH7ygjjU8shMTu6zINb&#13;&#10;YNZvwMfGsCWG211m0TGeYecR/BoseIeZxkGz17L2XJG4gPUX8uemfA6esNbC2lspXIBAXa00Oehg&#13;&#10;Aj90zvkrc4hdWsXXnA+W1155rez9697yAr65cODggXIvHoR+DFuUfvmrX5fdu3eVLf5Mwwo6q8Qf&#13;&#10;fVc0CwAVmLDGcGmT2UYaoFmzKX5pcQkx2G6DNmJb3XzzLdjGxA7wnL4J8RpWOT547wNdO29+XGG4&#13;&#10;CysT67gSogJYER8IolxrW9DYu2Y5KNtWnSgXvCA/PM54GJAkieOcyr9WDlAe/rUFD66uCvJOhNjp&#13;&#10;nz8yX/7x8Ufl6T//uXzwwYdlPZ7v0HMnHPThvkeMIbQYLGwvN9xwfdm1a1e5A1u5broJW76uugpf&#13;&#10;617EYAuDC5Yxp1EV8kb7u/x7Za1g8NhK33mqvwoX2Fk+Gz7xv+zkzwYOalgql8k55V6kuKlZiGSP&#13;&#10;MK9ZA/PLMPQEko3obsfhdE66iSdc0CNJlg8sJuHP+wUO3qgqWI5bvWkQPB4BplwLdN62ayLxN6wA&#13;&#10;jqGU8p/6B1mYpH+hK71+VVUL6WEkjgjKRbcSaVexz54rByTxxQbaZgJljhVA7vM+jgHDO+++q4do&#13;&#10;+X2A4/jgGPpEZQ6dTXaMmHgOs9PXXHONOlK3Y3vLbbfdVrZs3qytGny41orUWfzqKK6wU9qu63Kz&#13;&#10;v3xgVrP7wJAdVoDbtSEbBDBie8zJxQV0VDHDjfY4oI+7vVn+8Mc/AO+XMYg4pEHDb/7t38qTTzyB&#13;&#10;Nx7dg4EAcEPHnYOGxYVF67gre8O3iok3uOywQ88y2V3mQIXb0tatw35/rDZcu2NHeeKxX5Slk4u4&#13;&#10;lo3lpZdfLK+9/pq23Czi9a3r1q8vt916KwYa69V+GiyiU83tLpTLKawoxREDCdu61BUcXrkW6Lzn&#13;&#10;zP5zJUXgQta4IhOXEde7uHRS37z46IN/lJfwRe2/v/V2ufb6HWXHNTvKVnwDg2+n4its+V2MhQ8/&#13;&#10;RF2nylXbrip333tPefxnj5UnnnyizOI5Hb6pil/cpi5wu9kyVioW8dMzPSwsCu4q3XnPWf2jnlm+&#13;&#10;I9GB3nkT/7iXhAtwhA9gE6kalmCIiB5X81u6SD0SL3LH4Ww/xP7bwGGkPF62jJ+Xr+rEtY/yih6R&#13;&#10;SFC91VNJjRLAjFSwlpflnwp/NQHB5MEbiRA2THkTMfELtzVJoyT+wiJkOVwBKlBT/qsJIx4AKIRn&#13;&#10;FCvRIxKs1Vs9ldQoV6r82UoAEUUfXrCyE6h5WIDDjin3eM/PHy0fvP9+4Xv/ebAjNYdO8Qw6SFw5&#13;&#10;0FuAkIqz15s2bi633HIjvkR8V7kbr/289ZZbsaUGXyTWXUHJ4ecsOLZ3IO8pvsZZZYpsDKNtirxP&#13;&#10;ZX88V3PUqF3LVm/1nPf2pwlEfxUnyBkCtn2LNKs78ZzCksFXeL7g9ddfL3/+y1/KG3j16kl0Vu/c&#13;&#10;s6f86te/Ko/9/OcajNkrVpmVNRi3G83hy8/EVAeryXZTvPFx9p/rPjFw4RYkdmbJyoPXxPI34joe&#13;&#10;wDMUDK9bN1v+gi9Tf/Lxx+WZZ/Zqb/9PseKxe/duzbBTY3gNkhEMjJiXdZBZSXuAmIOJ1k0nh11j&#13;&#10;+MLVNTDWq+BsJPthZUVI+UTiSBORokckiPQqQ5/hchKTBRe3EU2j48+6EN/rb7y+/OTHP4YM34lt&#13;&#10;SVttxQZ5sD34EPln+Or2559+Vl7Z90o5+O0BfTvj4UceBi5XY+sSBlaeM3HnNiiuxPXyH+WGiwSW&#13;&#10;IuoSLiN0/MD6K79WWvjCZRHyR7nhWuGKvZT1z+Sp1TZ84Wb9L/32hwXkzQxi6sJrjTuUZNFAGmt4&#13;&#10;ijjoAyGvScPTlNA6uEaP2Cz/u+EfSse2kB8dBOxe9hDaQg05bKlon8S/4ZLyFyLz3eQvcAskU/+/&#13;&#10;i/1Dh0+dSlg9zMrSb/ZPmqzwCvT3+PET6jB9jg7Tbbfdjm8G3KQ93tzawi0ai/hxRvbY/Hw5fPRw&#13;&#10;OfDGgfLRPz8uBw4cKEs/WSq7du3SzK21MMrAP+0Ct/jHEe14udlfWkPufV/Fa1BZxzbQwgCMM+DY&#13;&#10;N88Hbr/56qvCLUJ79/61/O3Zv5XFkwsaKPyEb1DCF6GFIbYnsSM6jU5+HOqsA0u2HA/Kv+yv2hIE&#13;&#10;FsoOLBgEN+wzy7OlHra/WeNIf/311+mjclwBmT92rLyKgcxHH+GZh6U/qeNM7ruxbWrL5k0q0x6S&#13;&#10;x6tjUYaeYeHWHqyG8A1EOlj+wHMB7r/EQiM3QsHr8jsP71Wo/ywGOBtQXw4a1mMV7dod15b77ruv&#13;&#10;PPKjH5Vt2IakV9JykIeUh/Fq3I8//bS8//67+KbG8+Uf//gHvuL9v1h9W18exKDr2us2ourAgjCg&#13;&#10;Xew5HqIbQFyA+l9o/LP8bP9zLP+cOvFBgymbJqrsJPGjWZSpoy2QLjqfx4Z6enCC03N0XVdkE52O&#13;&#10;Qb7K3sqwzLL8Hn/eGIkoDSUPNRVvKYRMR483CX048a+SRcgADbFN+aOcGDKp/1SZKiXCpde/ihMh&#13;&#10;w9Frl1FGz42DnSYXNmXDUpjDNMpjR5AHH3VdxDMOCwsL6A9Olz137S4///ljZc/O3WUdvgGwiG02&#13;&#10;i9jeMn9svnyBGfMPsZXjtVdf1YfFOEPLwcU6dMruxOwtZ8e9WZW3urIm7Fb+ZSn/hrdNoLDatHns&#13;&#10;vHNxHa9Kxd75E9gK9tqrr5c/YX/9iy88Xz795OPy4EMPYsDwGLYnPYntSXdrNYfplvAgNDaIYQSC&#13;&#10;1OqdGpQsxQZ+tMVdu7IUhBnHB6yntcJjaQx/XgXSorPL4Q2/4XD7bbeWbdu2IMS4qfLCi8+XV9Gm&#13;&#10;JxZOlPUb15dNWzaV3Xfswnce8FYsFiU+dsJ9ykiyQ+qko6efH/uvAY1fil0aagbZ57MNddVnBqsw&#13;&#10;GDhwILYOqw/br9qOlbNbytVYRaD+6eF/4H3TLatl155d5QEMLPhWqqef/nN55eWX9ZD5Vdu3A7dt&#13;&#10;GohM66FptjEHizaIMhk4//X3qruT5Tc8zo/8tfLoS/wbHmcPf9M05ewAy+kK6IAPw0Z2GoTuHgQu&#13;&#10;i1VW4ZVrXd1oPnMtcdCUJsrJ8gFHj2ZDiXASdLorda8D8QUZbwexA27npRFucy7MmQcYkE/LmTQP&#13;&#10;yVm7/EiV7S8ICZzh7+eO4BGJf8qfaY1mRKm/GphALtjBQcfJ1BU80D3up8dQAgME7MVfOKkO71a8&#13;&#10;VeaGG24om/BWGW5LYaeTr7G8776l8tBDX2lF4i9//iO+dvwNtt68hg7Wer0B6Lod1+GBXL6e0vKm&#13;&#10;bJqWX576r04q0TRA3YX0Yfabr6/lSg23vrzz7tvlv//7v/Bl6NfKETykyy0yTz31q/ILfODtrrvv&#13;&#10;VAeVMzNcMeCDt+rko9PLbrreWISC4jWifJCZxcXZMObMN56JwHMNywVv+/FVDsbxxsn258y4vlOk&#13;&#10;BFN4+Hpr+clPfqIVEs7EP42VkE/xkbi9f8WrWiEmS79YLLft2qmVB259Wlzk9xC0poEBCNvXVjM4&#13;&#10;mKAE8d8u7MLZH67WcHjEARPxWcLzB3wegQMqvop1BYO4+fnj+sDesWPH1eHX4AzyCoTxPMlJGxxh&#13;&#10;9eH6664rT2ELGQdy/3f//8XA6g0833OzBhA333Kb6s9yNGBDuTMYjFzo+mf5aPrsf0AMpJEA4/Kx&#13;&#10;v3XgMDQvbG+7uai2XmO76ThFNz+j9GfFRpy7NZ1ZWCg0KCIGgTrew5vlr4U/m8Uwxu2iw1ezmR5F&#13;&#10;ZTUewzfxd2BC3FL+Uv8ugP2hWmrGFfLH10faNg7YPnYm8aeHW3mTweCBr5yMd9tzBperB3zLDg97&#13;&#10;UHZZs+I3YxsTv2bMveH/8R//of3g72x7W51hzsjyTT6aEUc6Pni9ig6rNoFcgPqjiiZ350j/OPDS&#13;&#10;4Az4sSx2MjnLzYPV/fbrb7AV6LXyp//9Y3nu+efRkV3Um3q40vD4Lx4vO3ftKhvw+s8lfJRvhisF&#13;&#10;6PwzP83sAze7fBbCDNlxR1t55512WVuk4OFggsMODgKXl3ktitQ1qep4lSuikRbfH8BgRp19pOHs&#13;&#10;+UP4XgQjmMdLL71UPvv8Mzzz8AwGkQvlqZWn8MzDHm1Dw1gEB9oTE0i8DnXOdT3025XafYDX4oeT&#13;&#10;z/X9V4MFXBfx5wPrlD9eA5/T0csAFintPAwrDpQ4kCJNMWTGoJoPPK+ybo7fjquvwncu7tDKBHHZ&#13;&#10;v/8LbM87qO18HMitQqd42OAbnu7+qIjzVP8oN9zzjX+UG26Wr9avanGu5T9wD/dyxB+aSQXjf62e&#13;&#10;kWSMqLOcsbG40Ds2Q8/PcB+nDEUYzZOcOJysoUKWLzx6PA06x3wE/4Cv8pMZhzveEEhrmVikx3sz&#13;&#10;Jv4pf5KL1D9okfSEKuFCUXVlsv4FV89PMD0b4SoFm6R/7FBCn61zxJ4jfFg94KHufKeg7Exx1pRv&#13;&#10;45kiD9LS0cw280CAM9ecfeYblfgWnhdeeEFbXD7BnvAvPv8cHaybsG1pvWZ5+WA0q6gJCeTFY7T9&#13;&#10;aet14DqqzR+xPz+o/i2xihkt3woP0+XX2JUf9WdMf331mp2XM/x63arzcfDwDZ7/ePPvb+lr0M88&#13;&#10;+0w5evRo2b1nT/n5z35efoUPr+1Bh3zzls3KdxGz4VrBxVQ/25kdXxvrRAWwUKSeu+OFcuhjrLac&#13;&#10;cTDBtoLLyR26HL6weZWDCx3rb7Pyq/qmBLftcGXJ8kIcfK/joe1/fvRROYbnHzZu3oIBxYwe4OYA&#13;&#10;h4XogXe2FwaXuk7HgPLhYxrw2fXprOuyenxX/KOOzI+49Ecfx4qyfA542U78KZ6rLErMEA5cIAfL&#13;&#10;5OOgggMEw4NR4JW+wI/0bJP1GzaV67DywMHDxx9/jBW2r8q3336r9CcxAONggznPzq5X+VF/bnvi&#13;&#10;g9jEx948paLEi5ZiZQb10bWCl0f2fyi/joVBJVxO2f4E1EAUL0+DoGUHGnJRROLf43kpyJ89QTZs&#13;&#10;Xja7H01o2PR95cTgjU5/n4YhM7Rg8NmlFg9mGAhIo6UZRiinRsryQ2kb/h06NplG+KWARFTbIIB5&#13;&#10;4i8pTPlL/aMgmK2RpuB0Ae0P9ZlbNDjDOo199/JjkECtjgdJZ9DjIR+3Mml1AU/18oFSENShYkdr&#13;&#10;VvHcg2+vn9yAAcJ999xX3n33nXIAb5755LNPy21f3Vo2orM1t52vKeW3B/B1XivI7YMBQzOOzFEW&#13;&#10;Z2y52sHtTbS9CCmBxV9I+09s2KnkNWhGn9fF2wuukz92utmsnO3GY+BlGfyzwI2dxYWFo+Xtv/+9&#13;&#10;/OUvT2Prz1/V6eS2oN/85jfll08+qYePmZJZEtt1eE6E39JgmXpDj1AxlIgED+FC3fKD5TCDWQ3K&#13;&#10;mv3VAKOxGTcvFAfJ+sI10sVDvazLtdfsKD/96U8x6ONq0XR5Fl+YfvPNN/TsCju6G/Gsy67du60T&#13;&#10;rHZb1uCw1h8PS7P+3L2KtSoVpNUQ3i9AJ1a8Vl3W4Np4XX0rf7/7r3LgqhlLqBihZdCBn9VqkNXf&#13;&#10;MONz3ZBzXBchlNwhHVfYuCLE6yE2XH2bxUcbrrn6mnIrngkh39fYmvf1V1+Dh+NqDrRYGQwekL3y&#13;&#10;4+CFsoCVDz7bwlfq8mFsMizr7WSIR77tODv15zXn/VcoWPujWdgy9WADnUP5S/zPvfxp7VvKSq1V&#13;&#10;85pSmx806ZIpVB9DIajKUcXC+BhngoIzPUqIk8pgpMWSj0eWHwa6ggVU6MdPkBquPOM2WW0xVtMB&#13;&#10;Jak4BKndWDmKUJBnesSCU+AerhIm/il/Zy5/VdQoVhIvCpdJmwma+euZnpQ/A8H1rnU6TZc5QNAW&#13;&#10;DnRz1PHhfnX8gWwTAsBQX8V1KIm7VirQCePD1DzWozN57313l5f23VrexuDhnbffLo889JBmwNEn&#13;&#10;w5enORhhU6AxcOPmLDgHJZyJZYec20I4kKE9Yeebb23iA8Wkx7SgmhFlWYnIBh7conpK9RuPGFgo&#13;&#10;DpzC7oRLMo4z0T9eL7eg8MFXojMFl+Vrg4vnxw6ivqQMGHndHJR9sR+vXMWzDH/4w+/LG2++iW9i&#13;&#10;nNDbeP71X3+D1YafldvuuB31jJlw4o/rZI8beRN/bu/i1rGoKa+XIR5no/6sCxpB26KYJ6syu26m&#13;&#10;bJnZgoe07ysnT6AdMAB6+i945gFv2eKzD4uo52/AeNMtN5ctWHlYwfWzL8aH7CknyocnXD9amAAj&#13;&#10;gDjWk4MGthqr6BU5E/yVhnni+F7192sQZioYuYDGgRrxZwuojTHwkoyyHNaFjUAKbnYLePPV/PFj&#13;&#10;PqjDK2zx4PhG/HhwS9TMNL+Vwa+nY4sUVmZsdYEDGDyIjbDpmNixIgXkIfv8HgSbwAbIrBmx4kE/&#13;&#10;r5GOToMYcpyN9lc+wCHLd7wHKCf+F6v8aeBgcwyhHAiN6I4pUZwp6nawqYNqSSynQdtXFuNmsM/e&#13;&#10;ohmX5RNLmJDT4m/tE60mkyv0bMYFUPLBaYOT8HoTJf4GRspf6p9JQmhEaNKZ6l/IkaW3s2F6ZvaP&#13;&#10;XSFqOrup7H1Yp8FyEJX6q/6edY71cDNYjR986GgyB5XMzj7zwWk7ZmO34FkHfqth/ug8RwvIm7Ov&#13;&#10;/PaDdcdYFlMzL83Sco88/tgdp11h+dwaNYNvFXBmv2ZuReDcDpVrDMqzXhML4GEMgzxIHo8mI6nj&#13;&#10;9q92IhFrM9Tg9V6vaoLOJevCLUKL6OQTDQ0e4H7x1X5t3frL038pz2MbFzvIu3buKvw+ws8f+1nZ&#13;&#10;Cf+WzfhuADBZXD4JF3mhY62PrGlWBqWjOEca7vCwsJ2tTs45XkEkbKn7aFyt2ijqjyqoPrPT/MDf&#13;&#10;1eW+B+5X5//4/AmtOnyE15EuY1vO+nUbyk9++ii27ezU8y0cgND+aysaZYrlARi1KYtmRXQV1v7a&#13;&#10;uoML0WBC18arGsdfUXbys7LRKXJkwOp0BvUHow0FcAbuXIXgtjIOhjQo5LXbpViu3K7EQS9oc2gb&#13;&#10;Pvi/Eb8lpOEH35bwbAO/zM1X5nKLGus/hYUzyjuecNGgmF/ppk6w/fXGJZTLbVB641WtlRV6Jvdf&#13;&#10;VR6n71X/ilWkp6sGUo5Zvrc/QSYsArlHmhF29FS2XiA5wcAoTiw4Ga9nXVNl+xORM5W/WcE1aBxQ&#13;&#10;oFh2dBAbrgI9YsljZBUXgdYinguZuIXGFMQuz5h4WwA1ywdShqrdDAPhCfj3bUNcYQztloEcKjs8&#13;&#10;kYU3UuKf8pf61+mYFOQC2R/aQuqxdDd0lddGOjtU9NmMqGhuR6neUnGmw0/bUDhDi20XzEtTCMiX&#13;&#10;M9Tc5sKPY2mggNnVZeTLrJc4Y8+BBDJih3uVM/lIM8WPmoG4soKHdcHHt9+YqWGJuqDe8Suy6/Hb&#13;&#10;TQSGtoecyOL72h/OCkenV5eBi+J1088OJa+OPFw14YBqFasF3GbEZxj4fMDevXvLi8+/iC9EHyj3&#13;&#10;3X0vXm378/Kvv/kXPBS9s2zGbD3709y2sgSMsCMGM9fsbaMMrTLIy9JUhw4Go1Wy2xaHinyD4xT1&#13;&#10;1z5+MVsiPuCLS8EzD/zK9Fy58cYbFMuVh0Vs3Xkdqybvv/++OvzcfsaO9517dpdNmzbrGinRxEPf&#13;&#10;jkA9GGa7rwAXygflxm4UvFivloq28pnCG95jyYU4sjeHRB1GPtP6Wxp77oPWyLYMEX8+3GyvUYVs&#13;&#10;siD+48dDnLhuvr51PdqMr7DlNia+lpirZst4mJ2DABsco55sO/DzrWT8uvQsBhRYiBAOzJTlc4uY&#13;&#10;PW8U5Vhh57b+XRmsIGoq5ETu4qLiiLUDcWcF/66MLD/x/wHyNytFgRBJLnUy4aoCK3hDuajEwyNE&#13;&#10;UdTRSGelcaby65AuiICgGQ+6WT5QOBP8eXN3XImo2ZiKrscMncTfJE2opPxRavRvqEjoUv+Iypno&#13;&#10;31C13Kq5bXNnhEWd06qhLMPfqsM3xpjls34BGyH42L9jmB0Leqnn/HFbE2fXNXAIot5cs1QOHzms&#13;&#10;DjMTcOWBnSd75et02TC7Tm/wOYaViEP4qNaJheN649KmTZvK9m18+xJmZfHH7T0nTpywrR/sRNtl&#13;&#10;uJ3h9Q0PCzt1NNJZf4j94eoB+saoh73FSIMjbG2Jg0UuYdCwgGvmg+LE5dDBQ+WVV18p//X//qu8&#13;&#10;9OKL5Su8gvUefFX7yV/+svwar129/94HbfAE/FbwXMcJdC6JKb8FEDW0VQug74MTQs1jtIoWXiPS&#13;&#10;koy3P3NREgxQTOisjVlPzqCjDXA5mF1fh87yXLnu+hvKU7/6pV6tywEdH4LnG5f43Q4OJjgLv2f3&#13;&#10;bnWs2XlmZ5pbgFiEBo7oSHODkgYNjMePg0sNXq3kWn5taF271QuXUslGUWTH4dTRSGdT++PE+5aq&#13;&#10;S/lnXXGFfL0tn7ngtXA70SxW0FgeD241oo6ofPApEeSf+PDVrhzkbcBWJb4AgLEnsJWJ9C34cB8P&#13;&#10;rkTMYwDJbXzrp/A1DpYjTkQyAX4amEYb9xVlBs7bk5msPyzs1NFIZ/wh8s8ssny0xBoQJ/6UkDXA&#13;&#10;YRSOcyF/3MCqzN1+yT960vInWw4SbBcxyrF2WEKv6H503fNn+UTjjPGv0HmXg20CGo1wyE91RQ9y&#13;&#10;4k+MwgBVGB2sM8a/g7nlsbYv5T/lzyxcp38hbBQOyiQd6jH7U6KRwAl0SCw7tPCTzMn3JsDoiDHO&#13;&#10;BZqyzU4kO5PMZyNmZtmBXMDs+9Khw/hY3GflvQ8+0CtJ5/HF6SNHjqDDuaHsuHYHPkB2Gz4Yd1fZ&#13;&#10;cd0OrFKsw4zuBsz+sqOOzhs7oLyoC2j/0bu3unJbFTrB7ADzTUns9On6cG2z/ADY3EzZj4/ivYZX&#13;&#10;rv7+d7/HNy1exxYYfOviwYfKb37zL+XneG3tHbt2oi6YfNEKRdGh5ziA3yy+ecGD+TNvYs4O97ms&#13;&#10;P6GNPjEFgYMfdnB5sHyWPYcOMr/z8PBDj6jTz4fX9+59pnzyySd42Huv6sLBz67dO8tW8GkVA5hw&#13;&#10;Bp8PHrMDzrGWdcIph8SOtpCSJ+kjJOGFZ3icjfqzVPYd+LPC4LJMlK8r4OiQ8aBoyxIHyPjxpQBs&#13;&#10;Y66UMfLQ4cPlU7w1jAO6Hfji9I6rd1h7ITGfV9CD38jjww8/xIsC3i1fff0V2v/hcvNNN5ZteJ0r&#13;&#10;H3yPI+SID2zrKnQhEdvcs1F/XnzefyhzDVfzGeFcy1/if3blz7YqsQVHG5QWTTScorXp9Xangoff&#13;&#10;Sc1hpB+RlNyN31PDqQORFmkps3wHGMAEiPTS4AMhioEO0uQhmIqA5XUXTiQll/GRmYwIMUmkb5Fk&#13;&#10;QAQiRSODR9JrsZGDh0YcZu9HJGXKSJvlJ/6SpCtV/uIuyfpDT/oOBXVEekL9Q4ydnYYIe+ATs67s&#13;&#10;2IJHKwpQMr4R6fBBW3FYwcfBNmPryia8UYkDiwN4Felrr75W3n3vPX0PgCOR+aPH9Kaabw8eKF9+&#13;&#10;+WU5isHEQw8/VG7BR7XYkeYAhLrLTtuF1n9iQHvEQQOxUYcPgwltsUKY+/Rn8MadA98cKG+88UZ5&#13;&#10;+s9Pl+f+9pw61Lt37caH3Z7QF6Fvv+MOPNOwGYMQW70QuOi1cyuL7BQy14oOOqksw950xAJYKl39&#13;&#10;y8trcqrCg5Mu2CiRlNyN31PL4QCQvNhKBmZuMeLPtu34zR5hvkXruuuv04PdiMR2rMXyFrYt8bWk&#13;&#10;/BaEBgmYbb/zrjvxzMM2io7dB8BLWeHXmVk+y9AD0xwSged82X/WnmIvDCT/rDMJNgHGZy4YyXi2&#13;&#10;qwbFHFHBzx9Xwo5jVemLz78o777zjgZH116LgcOOa1R3ySmy4xfX+eG8F194sex7aV/58usv8TzI&#13;&#10;eujDRluFw8BBa/asOPitfFwbC+4P6p9oVr6i6HUeJe35ez8j/Wj5Tm7/84U/rzyu3SsuJ8tvzRxt&#13;&#10;JjfbvwETQtzJf92qZGDhHNLlzEMF8RAcRQ8jG+5+Y4zocCtDSKsupIvtvKHJPakX+Cu1fKo/ZRq3&#13;&#10;c4OjggoP246Y+ltBArtwK2vi37Cyu4dB0wOV8i9MekhS/xwNOD/I/nCrBjrBxNPeiub5clIVZIb0&#13;&#10;7AE6jPKL08o0seQWF2Pkayd5sMP0+Refl4MHD0r/r8Ls6rart2kFYf7YfNmPwQGFfvvVV5ertl2l&#13;&#10;h1HZSf76m680O3sYM7nscF591dX6wBgywbVZp45XaodfJ5wfVP/vaH9YNjuS9o1ts3+8pnhrDren&#13;&#10;HD9+HG9NeqP8Fa9b/dtzz+ANRJ+WR370iD6O9yt8cfhubFXiq1W5krK8hLywOiEMca8CmqoeVyGI&#13;&#10;pwYNGEzw4XCvseKtZQz3s1l/2nOWiR49KyXc+1UHGnyuHMyh83+zBnZ4fgXbk/jtg30v7yt/x6tm&#13;&#10;OXBYDxofBL7zzt3YvoNVI9YNF8o6sx6sL11tlcOdX/eKvoaMjMZWBWuNmQqHM8D5rvW39F35zAA/&#13;&#10;vjKXKyg6KMqgaQCFDj7EX4Mqrpxx0PDpp5/otbrvvPOuHgi/8cYby9XXXKOkTMPB7uf4fslLL71Q&#13;&#10;3nrr7fLqG6+V/Qjf/8ADeEPVPbpvkhmPRGAQCjyAdbd5qVbPM5TTQ1IZvkf9A1bL1LA/n/hn+ULe&#13;&#10;Tt/R/jTsvr/8tzxwCZdB+Vhx8JFoaEi4jvOgwm5VrN6hPV2DuDfyjLSj5teWKi02eMMmVTfLFwKB&#13;&#10;ocFBJPEnIvCHYeUKBJusP1a4VwFHpE38R4W6hVP+Uv9DnaQwTTQGOqTAWbN/HCGYjvI1kzpYLr02&#13;&#10;DugmBqJbyz6V86LDMy29hy3Anng+DMwPYXG2nVuQdmAmlrPTW/GcAx8kvfGG68vj2KbDGVo+z7Bx&#13;&#10;0wYUxO8bnEDH89Xyu9/+T/n4nx+Xjz7+qNx+++02cKBVwX/YEF3jWat/A/l0+ifjRnYddjW6/8A7&#13;&#10;jU7nMlZXvsYzDO9hW8p//ud/au//V19/rXf984vQfIPS7l079bC3PUwMgPmgOIch7KwDafZhVQ7h&#13;&#10;Racy9tyz9ue6/iyfHWQ9m4CVkBk9xYvrwGGrSYyEWGBgwFl1fgn8OrbnNnwMDluYeK1/fWZv+ec/&#13;&#10;/6kvTLOTzWc+OHjg8yvsIfOpAXas68GnpVl30E6Hf5cKyS0k/HlRfZ41c16u4RZp7a5FBuKNI8pH&#13;&#10;eG52A2QUAzkM1CT0ZEFCvdEL10hc+IAzBwR//OOfytNPP12OYiD86E9+XO6+5+5yLbYrcWsWD66c&#13;&#10;vfzyy+X3f/gjBop34QH428vhQ4ew4jCnQRUHXjwwDMN904ah3LE2g4k2XTGz8fLFiFPUwcIW+j71&#13;&#10;H+TkE6vMM7Cq5Wb5Q6gMeD8n/pIZwKA+3XfQvyGoTci+r/xx3sGO8FShZuY8GAG/aYu8dr2j3dG4&#13;&#10;mHopSm2nyFzJTUnF3vEGS5bfMBd4o/jDxIFEQ0fbz4GEtQcB5UFMw2+UXmgEOzjEwhkp+nm40wZ1&#13;&#10;kQcj4M/2r6qQ8m8CY7JEP48IdTJlETiHcAUXwmLveIPlStB/ClCtPzxRd3pVf0JmdOoy/8RPPOHV&#13;&#10;TPgytpygM8mO4hf7v0CH+cXyOgYOm7Al4/777it37bkLnTLbz8398Zxx5yCC+8C1px/5bNiwvly1&#13;&#10;fZu+mMw32/AtNPwWgmZ80SmNDpkKvUD6z2vh7PAM/ngsYaCAWmsqmvaPXw9+DTPLv//d78qLfGAY&#13;&#10;g6F7MbvMgdJTv3xKW3fW41kObuexbzxghpudVNUHGQhYNAD/QWMnXmUibAMNf5CYAzy2E5KcDf3n&#13;&#10;6ga/NzCLNtIrUTkYxEqUtb+vEqCCLJLjxVmsLnCgwwUmPhS8BV+RfhDPbhCPJUyhv7xvX/kQr2o9&#13;&#10;iQeE9XA7LvKOnXdoEMgBJ+VEA09kqIGRV+b82X9i7X2GkH9QVnDtJ9BmfLCfHy7kYInPr/CtSVxB&#13;&#10;OH78BAbF35S/YwXhRTzofvTIfHnkkYfL//n3/1N27tylxuBHEE9ixY2rThwcPIgVhocffljP8Hz0&#13;&#10;j4+QF1YsELcA+eabmXTocnDSFimTLdGvBPvDtvf6n7/272DP8i95/O0VBlVZ2Lg0VTzCNX/cN3qy&#13;&#10;mwEwmFEgZ5+Oho5GmPHRRVCu1Fd4JLQuwC1dlBuu5ZnlO0JsK04YCT34CRPvoPIQ0WoKdKNJ/AVQ&#13;&#10;yp/LhbQK4pL6R40BGlKd0B+zNTy7tpkXfGfL/rA87S5CR5G6yclSvjGIG3FoKqHa6EzBXoIvPubF&#13;&#10;ztMhdKw2LW10e4oONDpDR48eRqeK+/pfL88997w6Wg9g0PDQgw/i42A31S0g3N++cfMmfcyMM9d8&#13;&#10;AxE/BHYIryj9Gh3v45jB3bJlmx7AnUMnm4c62ehw8jrMvNhD2oTMQYOXV0sC7Tt6t35Uc2SVkB3S&#13;&#10;G6SQl+rLPJmKDzuj0zet6St25rFNiPYNYOu2QR7miTAelcX18yFp20pEjI4e+La8+dab+ho068/t&#13;&#10;LHw16S8e/0V5CtuTbr/NV0+QBqkwMOBrSrnXH+2pcQDBVwE4qWLChfF2sE7ocKNuZ6v9lbOqCB9H&#13;&#10;BF35stVe8VhdYtCuFxhzehwJsEah1Ybr8GD7A/jOAzvfzOfll18pH7z/QTk2fwyrSvgwHOq7Z8+e&#13;&#10;smnjBu2C4v2adUErYEsW8iHOrGjFnPnz4J4pXiR+vAC4WhkTP1PYj/mxXcVrOSlO2cGHQmzwCQKr&#13;&#10;SfoU2nwFW8VstQfbi44vlENox08/+UyDX1734km+VWq5HMbbvw5hxYDb774BDwfKd919Z/nxj39c&#13;&#10;Hnzo4bID37ngQ+z8ngMvdSu22u3evbvccvMt+jgeH6LmW6j45ix+y8TqRIftj7rj2g0TXR0ieLA+&#13;&#10;PMI1/9lvf5aAMgKYWl6UG26WT6QSf5fITiwou0YN12SFZx7nsv+tJ6asE2qF1WtpHkV01+uMdIwa&#13;&#10;6Ts7I3tjnVaw0eD0GcBfg/BEemVcMagekSu/QnEyaqS/ssqPWlOpHAdAxhukPWwHjAP0xD/lr1cg&#13;&#10;+GsQnpCk1D8gUM1O9QiWileYno4a+J3W/oBBs8YoZBodHnYOpzB7fBKzxtNT2KaCzvwKv7mA2VbO&#13;&#10;dlN9Oev6FbZg/OPDD/Vwp/apI59jx47jQdHPyjvvvqcZ90+w1ejee+8vj/70J+W++x8o27DKwNdu&#13;&#10;8qFpdtBXMNDgrOyx4/OakebM7lvYG//yK/v0/MPOO/agw3Ur0m0HBqgRCmf5vF4+mMrXd5rUsA7W&#13;&#10;CTPzwk4h/9BBW+H2D1w/Zs75phpmYAOhuMVheAQ6o/TaUVzTNL8bgc00nOkHEQaMZcOLcQQclMUt&#13;&#10;RXBxvTFMIfScQf77W3/H1pW/lr3PPlv24wvRrP8TTzxZ/uVf/rXcd+89qj+ff2BCvtvf8lNgovzL&#13;&#10;XtZmRxuhc8mvafNg2vHDqGfc/pEBks2gkjPTtiIURfblE4Nqv5FOJYHI9teDwKJN4TsPN5XNW7do&#13;&#10;Nek4OuHPPPtXtOmrmlnnIIlvyNq9E69q9Wc69KYu1GsVKzBLkAuueCxj9YpfXVZr8WLKCfzQFvKj&#13;&#10;YSCL5f+z92Zfkh3HmadFZEbuWVn7hgJQAEE2d0kACapJUFy0nZ7uhzln/sTpp+6H7pnpkXrm9LRE&#13;&#10;kQRBkBQpbtiBAlD7XrmvEfP7PnO/cTMBUaBIEFWo65lxry/mm7m5XzN3c/chZeVIU5eEJSALgopB&#13;&#10;wVR/wSInWBbqg2KdujIkXRlhPptXbqBp0D5CELsYzPTfu7Mc77z9Fid/XSpCAKcpoV4koVinKKn9&#13;&#10;zz7ySHyRlYYvfO7ztPOnUbs75rJLgNaJS9rfcRaB4ezZM/QZ3fGw5bwlKA8p5BTHEU9JiKAuE7rD&#13;&#10;ATyasRIuKEeW1MVzFbPyje843KnWR4b/a9q/SRlLje9UqWtm1ljs3cDXrFu+Nb7wJLqp74Z+uu+/&#13;&#10;8dKgDhw1+BS+cDXuBu2NpYXpJoViyVg1fsV7fX+c8e9RsUEa6EjJbj/S0lX8KlZaOKzxRbQy9Z0u&#13;&#10;4hUPp8Aj88hQw4+tXf7gsH5mK1oS8/n0qCAyF66Nb8i2BOlMcA/S9m/F7vBvZBhNPDr6K6RTSKRN&#13;&#10;Ll3//wD9b/8Al91Q3bEgsr4TvRBc7X+8xaLswiCXLltACgzh2pwr3XXN+Gul4dXXXuXEo3WY/Jes&#13;&#10;niKVmzWEhrusFtzltKR7HLWqWdVPf+bT8fWv/dt4+k+eRgCAeQJuZXUF/e4pmKoZn29/AT34d99+&#13;&#10;O965+E5c5DQe/TYRJk6cOGHVjvNPPsbKxAzChe54mIGZFJPKiIKaTA/BRkYMvI44lZ56hsMg4teD&#13;&#10;Se2jKz6EgIjiyYusNmOSJQVFhtG0bEAdwcMABk7YFtoEqw3hPldfTCvMpz41PoYTBlsqKIJUXneZ&#13;&#10;hX75lVfiP/3n/8RlaG/GLozi2UfOxre/9Q1f8HYOuxKULrvKLyZUZgchogfDKtUgb4y2r0owNvct&#13;&#10;/auQ1N2TRJayKDd1kwAyPzsXn3jqE/Gtb36d+kb8gEvvJEh97/vfJcpuLC0tWWVJG6onwPE2gmk9&#13;&#10;5lR0qPaqOPCN0lrBUJs5H4RCqXaRT7192QxRjUACUi3Kk5poa4QKlUltXdXuXGbBkReHX0HfkzHH&#13;&#10;6VanTp6M8+fP+xjhRVSvNnZQsxLDTx+YYpVEQtF5VhCOcCP6k08+EZ/5N5+Bts/GIvt0pHInIUCC&#13;&#10;cfv7py+gVth22PeTlSJDA5ikENhJnnKo+JWxq1XBS8UmrELIp8IXv47/EeISMeVZXdW7vjMYvBUP&#13;&#10;Y5BH4nicRI0vnw7/Dwb9FYW/2ojJeKro477T8nPD5kDvRi40UQkiO2pNq75FFobIYJxtQqlQ+W7l&#13;&#10;lVEcN3PMWDnTUaAfxvz9VdbmPn9HjAihyh9aPGW32yF6CFI+pd1wyuf9TYf/htYSZaCphRO5GAQr&#13;&#10;/uo3xKAN/EHMdvjv6O9g/9vfCRsGRkID9DULI3gUZukkG5zFLN64fi3WmHmdQY1DKVk1A//Z2XmY&#13;&#10;fpivJ56Mz3/2s/EkG2JP4tZdABIwdAylLscS88yiASsNGzCUV0N638sr9yyk6ESbCRg5tZEYPu1/&#13;&#10;0GlF4hv9vYfIk8nWnDFQvEasinifQPpYSOjvriEgUH5md3sxbcARKw9DmH4xYqqjmAIJDn3SlCCi&#13;&#10;1RZ59KiLAq3rD486HInRp6aUe7i7RXytvuSnSpe5/fIXv4jvfOfv45VXXmPlZc0XpH2FTdBffe6r&#13;&#10;cZ7Z9Vk2BUunX/sIUuVKBSX9gva20OAqNI9WX2/6c8sPuI+y/0u9SHgRvrTqoNuWLRhxWtSJYye8&#13;&#10;2iSmXKssusPirTffMl6nEB6fffYrcYpbqGcRIgfQhIQOV5FH4gXkqA2EbfDvdlT7lLaD5QdQqz+0&#13;&#10;FQZoC3aKK0tfDUsT+ZQir0jQjkCJjsS4Z8kRmBFC+oRPQ8unEPD+6q//mov5vuY220Fw2OHSNsHq&#13;&#10;HhLvx4GW1Z7a1H+YE5RmESh8EzQ4ENlolU51liCq1XZHdqGwgh/dV5GeWU8LwiWcAOqu8Gpaba1C&#13;&#10;OKjlh9dH2f4qZZe/KDSNuoOaz03VtFcJbF6CzkDH4+F3E962tNq6Sa/lp5TIsMZ/mPM/IDi0ZG2w&#13;&#10;00J3g92KNIX6Y0CI/cYBDezYUtNtWuOfaewKl4l2+Qu3+xFbZ0xSf41WAEmG0AdddiHtPabiNTGq&#13;&#10;YNvGzhKjwuEk0Qzen//Y1bV/R//76aUQ0fu8KtyY4B5u+qsMTfYzrTCon/sTBUO4gOrJJzkV5s//&#13;&#10;8i9ik9UFzejqA6mVBdGcGPvpmSlmkg/H0WPH4jwnIZ1nRlYXuilcs/JiLMV8yehkGqmozMOA6WQl&#13;&#10;bUbtT5yPIUya7nG4y03Lb711IU4cPxFTbKA+fHiJsURxyBfGC94Mo55PuriVv8shgWS0y4z/Nv5r&#13;&#10;8I3sVxAT56M+JzXfTzpSccn2V5pJAaSj2lIuCkF5meHGpz8xgy8DGWXXyXDm+aRCQ3wxlCvs8/jl&#13;&#10;z38e3/3ud+MF1JO02fXUqdPxzDNPx1/+9V+yv+Ep3xqsfCQ46V1HMavoqBakJfMg0p+Ydthkt0TW&#13;&#10;QMe0ougFvubYw3Ju9lHaq++663jeV7nv4NVXX7aKGpICF8h9Ph4992gcgy6MD+GfNkyUgBcQ7r02&#13;&#10;E7lCY7twaJTlqkNfkqNoFX/jkrABXnskIjCFauVbDJY81IaCU8uLsRcpURRUpwY+EenkqVM+KUqb&#13;&#10;v61W5HRTIFAbkZGehJEf8fR98wZqBBUJhaI35Sta9aV+2CVMyCS1KYL/eWRaGZZpObKh9Ug6VXou&#13;&#10;u192ycdm7Mr6K8UKX0De51XTbaBVpPxWjxN0Sg0E/mnfB9Aqbpd/0lWH/4+C/hrBoRJsm0zTru6X&#13;&#10;n7XSRIWiFZoh7+0pNbVxSKaVcZSOu1KOWAaqMRIu46W9y7+Nfw3EvvXTQ7RmnIQredYOJKwJm/tN&#13;&#10;4rKGdfjv6E8Ek1QhSun6X/afMUZKfwIz7f7nXmVkZV9Kdml/Xxtjc+yf6WYchdudnjBaYsoyP6mQ&#13;&#10;LLHJ88vMoH/ta19zE9X8xffoBBltBdDJOuN9B+N8BKNmlZAhoz0SOq5VE8WPsln4scceRTecIzpZ&#13;&#10;WdA48tOf/mP8zd/8LbrxL3jfgDagPvP0n5geJHz4BB6pIekITYx02vXB9h0KsIJwdLG8uhpTm3di&#13;&#10;bnIvBnOLARcbPdRFvDxRZptVO/2ZeWS/hAQHCxLa2MrqgPjR/iDHJa2OsH/WY5vKKaZxhRWSX/7i&#13;&#10;V/E3//1v4x9//I8u67HjR+Pb3/5m/PmfIzSgqmPGUwymuEvKmasNWDASnuyZToILohw6brESbN8S&#13;&#10;061VWT8HOCmFZsuUJFqvklfLJ9PKOImL3z5/C2xeBfCgD/7AJg2+Q90G4E7tdfrMmfgGG8Olx6/6&#13;&#10;/+QnP2bPw8+gmz30/rcRCiVscvcB8cTGiy60KpAllgoXHqJHjGhJDLn2yMifp6QC05+FBtdf4CnO&#13;&#10;SDWsiVjStBt7nlilVk8jNTftzahG/ip/1qz4UgCpI+2ycrDLaoRWxrRSos3VomHROf82EhrU/t43&#13;&#10;5LxFXyJP/GXRPz+dHjYpYUmxSKAKQATZr6bnYD2IWPtfk5uBBfmHbf8u/9I6Hf5Nux8l/Wl0pwOU&#13;&#10;jpT9pNDnuCtlc7W6VNN+rXhNB1MiANTocsrhqQdevNXhSyYZ1uXvQUtYGeOtIrDiuEE6qNNglgOa&#13;&#10;BsOMJHc1Hf7HeCz46egvu2XX/z7y8QcWqXZU3mJ0S98upGpVo91t38mgVQMfnwqMwDQz62nbjAlT&#13;&#10;h3651HLEEKGSItZLzFOlfzH+s31Uh+QP0ykGWoy14mil4wgXxT3xxHluIL7oNPbYbDrNMa0eYyQl&#13;&#10;MDLBZ/ltRpV8NM7AjsGIso9i5U5c4+K5/u3XYjHWuEPiVEyfeiIm2WTdn5qLqd4hkqKMSAZDBBDV&#13;&#10;YaQN0eJYxcBJWJCQA5OrWWoxqTsMattiAokzR/lXlm/Fr7kl+b/81//CKUovWRDSPRVSc/lTTlDS&#13;&#10;hlilu0vZxASLqRwwa96MiOSlKojBVbZp5COT42x1VbxVf9U/wxoIeZWYNSzTGbORAGSyCSjH72H8&#13;&#10;qcKg6iqj2XZxw555pWLbtJ0YdK1EfeXLX0GlDUEOAe7HP3oRtaU3uRjvRY7rXfA3+LTUlqAtCW0i&#13;&#10;KAlnQxh07VHo6XYnaERY29FGd5ErbaUqydBUxNNxsrtscCZPCTMWLFk52qJtuZth1Od0LnZJj1U7&#13;&#10;wBUJ6fuvJhjTPK1EwrrNWwK0VrSEX9GHsCvhZ5p0BqxGeclBBaDaii+BIGlfAhTwtO+EhR4SIBPT&#13;&#10;qxInTBv8VX6dDgVpEV+FUN4qTa6gYQGAn8IaS21jeyqghAuihslT1FbdwDbpZNjvo/2Vkk0pyjg/&#13;&#10;+Xb5j/HR4f/Dpj91wSTGmlNDlDWkTZAFtLzodxXIln0pVQchblDcBi+RxlErYPEpznF4l/+4Q7Tx&#13;&#10;zXAnJNkIaZ4P4i182amnTYd/BvSO/rr+R2/IDZvJBOVQUwacxE4znn2Y449O+BEDlSbfyeQUHxh/&#13;&#10;MUy66Vg62Z7lp0ASDjRc5+y52R0eyVwppvTLrbIBrPT49aeLtXak662VChKCpyaNPkwf+xScnfqG&#13;&#10;1JFg0FB1kgqUBI8N9kNMwnyLCTej50GFCMoPu9IWB6aZ7C0EiI0b11kFuB57G6uxEFOxSFlnWHzo&#13;&#10;z8KokoLKI+ZQs71iOrWyYX14M51qD+GEuvF9UN0BUw6crHMz/okZ8+/83Xe4DfglX1qnS+q0IvN1&#13;&#10;TlB6/PHHfaKQ1Lk8HooZdBXJDz+V06wxCZpFhAnVBm7PTJf6+/UHbH/VzGX8LfJXhMpsa5ZcM+lW&#13;&#10;WvKSszAFBlH50oy67io4fuJ4fOlLXwKXfdpnO9564/V48803aTNhYxh/8vQz8di5R7yxWsVQChY4&#13;&#10;S8kMBZ7YzgLDn+XNMiSsyDfxDdNuLCt/2aEzMfHIEhYCSBfyoxzE8zvbx20AtFedxNhTLl3o54YH&#13;&#10;TjSudImNGhR23DqRS7RRjTa6583p6a+N34oi2nJsaE6rNKIC9aNcXUgBwr0FPIrmAMNgUWTbG5f9&#13;&#10;s36C2W9UnwovS4maKVUHII6P2+Al0jhqBezy7/APLRRyGNNH9oNKJW0K/Cjpz9+O7DwaHMZdRDMX&#13;&#10;WYla5KyKn7VWDsJhN47iX2PYw4N0Vjf928/07/IH1YxeHwj/apfSNnoljvVJxCb8Y/YNYR3+y4eh&#13;&#10;9smO/pJGTCp+dP3vt+h/6l9lnMvxEYfd6pcKrHQm1CpMTKrs6V9xLb9kmhQJhoeIYqzVd3U6kWbM&#13;&#10;B8woK9RChvSTcEinHUBxZThh+Ikrplw64wq3cIG/VH9k3+SIzjU2EK+iTiS1H136Nj091czU6vSd&#13;&#10;q1evA9vz3gqdhS/hapez9PtTJEIcTcqK7U7GVfnhJk/N8GpGe5b01nKxfMcAAEAASURBVGDWlldW&#13;&#10;Nf8cG5MXKYsY+VFMaaYYOE0TT/QoI4ycjuPU2OW7BCS+UFjZdSHaFMeD6ibfPkfUbmyss9Lwq/je&#13;&#10;d7/HSUHf47SnzXgUoeFZZtP/8q//ghuhn3R9Uuc9hQSPo2Y6xVyrNJRX0hLlFZZVT81ST3ofRjZM&#13;&#10;bZMPNP6qpcAzCedPSLcbj+KfqRLusP3tXyI5uiBk/qX8FY5+DqhDbUvwcOK6l0CnXaktSgJU0TVE&#13;&#10;rWfXeLFaGjDa7/E8qws/Z3/IP/38FxlPakG00WOPPoqwOO/VJ1XMR6iSpr//JG2jTAkTHaooKRiA&#13;&#10;bx2RxB4XiAV/mHWVUYIJm+QpcFZVVoqleGLiM74wrQClpXbCwkqBwmyEYBGI0tSf2hPBVzASolVL&#13;&#10;IdAgxBf996Ex9R2nLIFR9Kl68Jiw1JLtrzoo+ZxAyPztp/T4UxpOXonbmm6FysPPtJZwHHYDV/xr&#13;&#10;DHsov+KRr/bTWZXmy7J3+Rf8dPi/r+nPgsOYsAuFJz03z7av7RpE1MVqh6kAfre6X9P4pUcpRVtb&#13;&#10;bry6/BPVddBI1/hZ0SsfD10sC2vJNcdXQv0ld6DD1QI2Hf7HgzuYSZzwTMJNt5wl6IPhP+N39N/1&#13;&#10;/992/FO/1Cy4Zk49JQspeeYYTshHa6IWotlSMVKp3kMMMeAwPg5nRjbnW0mHLj5CFUXwCpe/0tdQ&#13;&#10;YF4Nol7f2I53L74bFy68Fdev3/DG4cMczbm0tOCTdW5xQtGvuG36JS5R6yOoHD92HNWlIyJwb6SW&#13;&#10;CopVVrRi4enlZNrUXzTCiMk/xGk32rjcv30qlnfucLncRuxefisG28sxwW+JTdM9Nlz3pxe5BmAO&#13;&#10;xhIGcXKRmWy2UlN2n8AEK6jbjzc3OYpzDoGJvLZW7sarr7wcf/s3/zdlfMlHqYo5/NpXvxp/9Vfs&#13;&#10;afjkp4Cj1lR4qPEQhlWCkQSWHY4blXCielhzBb+0GEn4lvERp8z93v9VJ7VzT20gRhtmvW4WVh31&#13;&#10;LzPg2Nnezig22DQuL1X75KmT8e///f9CNAlmu/Er9on8+MUfEoZqE4LZBKLeY09+grac8QqBWPVc&#13;&#10;DSABJdL6id6lzjTqbZg+J/AY7a3GiON7h9vc/YDg16cMe7RJH4HS0qsIUmmSEOtdspKmKFV/Yvi1&#13;&#10;jwY6wzvFHtVRzYqPGH58LVIg/OkUKQsQThN/BJE+O7P3jdvUS6suFqa1N4e0ZbdQRTz9OTopV1NX&#13;&#10;IfelUwN5q2zV2O7yA+264FMB/M56pbWGGTCTsLXlxvd+p79aPVXA9q7+pt2Huf0tOLQoWn22EEfp&#13;&#10;4wq0Z5t8xjAZlrH0VEgDmZi1X003edkGwjHyMU4jibPLv+Ksjf+KOQ82YjjEJfBREKoFnwN0QWuH&#13;&#10;fxAhjJWZImwd/e3roYVQ9Or6X5tORDbv1/8qwuoYlUBj3O3D7oH+p5lT39MAA1Xji79NCiU/GCXP&#13;&#10;nqo14G7MEiFMKFyMn+5P0JGpEiK8OZlLvXowU5XxkKXp/9hnUDvSxViacX719dfi1o2bZh4nYaak&#13;&#10;2qNBY2Z6Ns6ffzy+9MyX49Mc6Xpo6RCrFJsxYBVBnJxGc+u4O23KAWM2ZI+C1GHwAkSnN3Hm/iPn&#13;&#10;Yp49DlcvXYp7nNR0XVwr+UyyUXruMJWc4FhY6b5nYtRIZfW5PUap0tIKhhK9dfMmwsLP4v/4P/+v&#13;&#10;eOkXL3Pk6joM8Kl49k+/wmrDlzn//5SZTatlwSirHhJivEeC8ujyOeHIwoNWOEhbeFdzKE8xrMp/&#13;&#10;vyEQv3xmcGO3ZT+8XXo4LCH1VBoN5IH2NziPFoRj5GOchuPzSB9wLAaZ+qkiCuuBewmKdXVFK1UG&#13;&#10;Fv0ANwu89ntIAu0hXM1xmtbXnnuO1SGOWcX9s5/+FGHxZcJ3WRHSRvmpOMWm6qnZRV9GOMDPNyuT&#13;&#10;x4CVmWTfyRmLmjUzo3QcqTuEVu7cvB7r3K0hValF6Ge6N0tzL8Yk5RWuVWbhXe86/maqtIWSIVR1&#13;&#10;q+2i/FRB1Z+Gs7BgmqdcSs0tqEZ1wghE0KOBqb9w0lz0ZtUmBAyEDt0lIjzmfgxFVHxylJ/ycQL3&#13;&#10;Z/tn0bKULioPu/Qwkfhhq0IayN8T/XX5C+ENVt0EDzv+LTgk2YEKLG385MCLfwYlQRrYaDMC0/O9&#13;&#10;cQ8SW9JwHUYyx4SpXfa9aXT5lwZp4V8DbW0Q290UDHiMyBoCm6HvQDt1+BfaOvrLz0rX/2of0viV&#13;&#10;2PhDjD9iAtVhC/7FW8PQ5AZSWgZvMT4yenr8K9OjyWARUzAOTSjtl7Bx3Jo+fri1eVan6Dz++HlW&#13;&#10;Anbi5q3rcYdL49bXV80wzbIScOp03gPxuc9+IY4AK4HAZ+kj5GjVQ8KMmDbNQptrbMoo9o08CFc6&#13;&#10;veOPwITi18fefzO21lbjLgzlIDiqdetMzJ5A1YSvTa83zYz0NHHnPF7p3mgJO6yVuHK6EfvXv/p5&#13;&#10;fO//+3/ilZ/+KFY3hnH2HOpJX/lK/Pm3v+3jRHWuv9RxJEwJX2YIxQBmtcmkMIPmQBM9uek29wWY&#13;&#10;KRbaVIESxzh13RJez/vr+1NbnTcVVfFtPKZp0zG0RL0VIBUm3fWBFAEI+KUtz5w6E3/8x3+EHaKj&#13;&#10;XX+OytIrL79qZl8t+cfPfCUeeeTx3BhPW/sOBEAn2bzuKCNWE9i/kKz7Bgz9FnIHeypWrsRdVpju&#13;&#10;IOwNSHeOfRNx6AjpSmVJ5SR14VX049upx41S1aG1euZvV8G/QN0XiIiX66uRO1s165+VV6DCs/5O&#13;&#10;Q7jhJ1W/T37q06y2/Pt48skn49jhY9Bq4s2qVsIV9YN89cq0S/417fur/V3VQrNUuhpbeRwoe0Fc&#13;&#10;hTI+9SgYwD/jjF/vTaOrf0HqGFUd/rNDaiivBHmQ8hSgbl/CBSgDEg+akhbeLegDcDkY4Gn/EqjR&#13;&#10;AQ+7PLoU/5pBl38bo8YKKDHO8pn48vAKLvUJbswBVHb4h9KMhMSc8dTRH2jo+p+7yh9k/GE23DPu&#13;&#10;2UuTz9PcMeZfyF/MkFVxEnrfsz3+ipFvG6keHebkpM9+7nNwSKO4cetG3Ll1EwZxhpno2Zjnxl5f&#13;&#10;tgWjpQvYZPr9KS4RY2UBu7pIkV0sJGhvBfPQjDViQniCPJ0C1VuAWZyajFOzR2J2MIrrF9+Mu7eu&#13;&#10;xa3Vd2N2eBeBhNntaXZkLMwRB5UlTt3RxutVEnD52Xeww63B77z9Tjz/D38XL/7D/4hdVhpOn/0U&#13;&#10;QsOz8decoPTZz37GDJ42duuSMwkMeFAtUshGNNOoOrzHAKdTmhTFkfT6GPR/0YW+09l0/hKYlIRb&#13;&#10;+UtQkIqSVhrOPaL9DLOekd9Fze1n//hjjuH9IeFS70Gth3Z/4onHQCUbivdoF3P0tLPQO9pmAQmB&#13;&#10;gVWk0XCF6zdWY2d1OdavvxF3r74W967f5PQu9iAcZlVj93FWqdjvAAXpPo40jDPYR14iF7MuVSOF&#13;&#10;5EZ4FVoCtKBFDzauG3mTbhJJDRi/VX/vb3A3MiU5UHtvJCjpJ9owiZSENeJJ6HSilEkCRQK4QO3E&#13;&#10;35vtARABO1f7j/NXnm3TfX9FQyDFeCnI+Rj0P7Xxw9j+FhxM4Oqk1Rykf9zt4ApWUNbqI+UjMAZo&#13;&#10;bG16EaZ1ekZhWRKmnUGXf+lg5dXCv1BT8W5BAcRWPGrYFVYz3IDNo8M/qDASEj0d/XX9r/Ybd5KP&#13;&#10;8/jDoOHTmWCWjh5FkDjEBmhUUAa61VmzsHDT1gFX1wBW6iheyeBD7y4jd+079skJijpRYSgi+ihM&#13;&#10;VJMOc1TqcHcDlnAn1m+uxh1UpPYGC3F46jBCCowlKidD8C0KlAjCjoTY5K6JG1evxf/+H/9jvP6z&#13;&#10;H8QuevNa/fj6c1+Nr379G77kTic/iZkVU6zbkEeo6OhUJ/MfKrjTHHdzt2t5PCzjnwQFqZPR4LSZ&#13;&#10;2lato1OzYNTxO8YdDl/8IisPIE2b2p//3ne8aXrEKtAOwsIAtaUzj5xCbQnhEQ2gjXU2WiPweWVM&#13;&#10;LUZ6WoLY4CbzmxffjnsX343Ve6vG8vRgmntDdnxfhG6SHpCnjnc1QaltiKpWtzDh7792L+iLpgC3&#13;&#10;kF3VS2/5ih5LcGnN+sq4GVN+Y/7DIRYIEtYCY8nKEjECcH9U81fUcSpN/k6Rh8rRCs4U9fzn8x/D&#13;&#10;pM3RaxpE674/3ffH42YllDaBVTolzCRzH9LfWHBQBUzQrU5SBuMsfa1h691IkLULHSCGigC/9RBc&#13;&#10;okvPGtykiIeTbDoYHkJodTeAxfIw5l9wYeyp/kKi8OaXFv0xFV/ylN1vPWTt8C+UdPTX9b/aPdwx&#13;&#10;snM8sOOPbwJW784p9axSqWD2eBglqY5IWPDqAmMBHUHqHTY5PHi8UBKOw/iv8UL/Y1wloKhH6pHi&#13;&#10;2uUzmmAVoccG20nGoGMbsdTTKUr9uLt9j7se1mKHux6G2oCN6tLEkenozcGVwvxz6wCn8kS8yy3H&#13;&#10;//U//+d4/ZVfx+baWpw5fiL+7Lmvx7/95rfj/FOf4k65eRfCuZFhfhakOCPtedUle3TWNavUFFoA&#13;&#10;li6UREIktKtWgJWI0sm07fkAfv+0B2Yohp0/1Yen7VJd0kZhHfGr27afnngahnyXPQ1rqIb9Ol57&#13;&#10;5dVAGwkhYSr+7bN/6hvGp6cmYob27PvkpHuktGwmfu/OW7F5+c1YefdCbN68GpOb2zFDvgtalVhl&#13;&#10;8mr9Voy0WXqaUngJoWDbJych0Jhz1zG/+l7lioTL2ca/2qzgv56A1LSnG0fhaqx0CFw06XrLLgJJ&#13;&#10;z3wXZBjC0YAu70yBZzt/eT6A7V/r7zq16/+Q0H9X/9IhTL885DQd6CFrYkjPSh4OyMAPPP6l4FBT&#13;&#10;cEfKZOylzmdTAXC0rC5UgUjICr/Ps3TuFkQBMy3LXtPEXoLSq8u/ILIiCGdO9rmBG2QVvDWdRuAy&#13;&#10;FZl+p6NlzW+pPGry2BOqeHX4NxrHCGrhSiEVWY215dEOt3eGtawd/ivd1TfISSx19GeUfMD+Z11/&#13;&#10;02DFnogPU53Cq7gkM2nonmvgVQaMJdYk0cPCQokCqIK9zOCCFHj5Fc7a4YUZ8SeIvQtMSwMAozm3&#13;&#10;FDNME2uzbGxc4WKyq+yx2IrbV65w6s9WTO/OxfxJjnKNQ+xhGMVbFy7FD37w/Xjh+e/6UrnzZ07H&#13;&#10;s3/0ufjWt/88Hn3qqZg/gnBBvjotZ4gKlRhgG9XLONLnUCaftrad9m5BFLCP5feHuqleiReQIDsz&#13;&#10;7zrNS0feauVgdm4mHjl7Fr8/RhDQZXzBZvTX4sLbF+K7//APMclM/Bc+/0VuGj8VugjcK0tDTsva&#13;&#10;vhXb65s06Wtx59qFWL97PXpbKzFNm08hFAwgrb2126gw3YvJrc0Y6ZQnaKspi1sIcQFpQgJfpSW9&#13;&#10;TZ4qe2k80VdtW8/Om+6yPg1QBXa6itjyaDvtnWEtq/HkKM4so9cUxvkroQqw39rOrpW6IqSpibUy&#13;&#10;bVm7/Cta6xvkVJR1+K/0L1KqCNpvbZCFd+KtYk9xMNXpdwui+P8u418KDjWDzI5nlUuqBwC17Adh&#13;&#10;7V8DHbUUeOxXbfWtVG2vadV3za7LnzZvIwV7RR5Wh8gtw4CasmOCpO6mIGqEsW3sU/ycEKD1rfRs&#13;&#10;uvb/TfivWCqoAn8tzDbWxtK0xNinw79xUemuvhvEdvT329Cf+r/U0eG0WqQ4prYMSiRL1Uf3G4gP&#13;&#10;87w0B+OL90aRpcG+qFP5K56Nxphm9rX6lrcZujwzRzkITKn1Z7k1+uixWNo5z6k3vbh943bc5S6J&#13;&#10;Fe56ODY4ybGrS7HA5t2LCA1/+9/+33jxhRdik/smtNH6S1/+Uvyv/+HfxZkzZ2NiZs5HgEpU2NNt&#13;&#10;ZC6b8lBeKqd01Mtsij15uKoqiC2uh8vW+CgVo4unLPkaPx9s+jPDbf0eSYO5B0B7QqTa5bZGZamH&#13;&#10;utdjXJ63uDQfm1wQNzU5z8rDq26HDVSPdKP04uKzqDOxksR+gREwu/fuxi1OzVq+8kasLXP3BzAL&#13;&#10;CAdseGDVCJUz9qh4BWhjLSY46nUGAWXEypOWHVKNNvEqdGutoREo8KhNoHeuc1UfwkRjajDT2riV&#13;&#10;bHNDjtu6aeyxpbG1oNKvZlHfTdIPdvsnMse1rbb6VjVtr/Wu767+BQNd+2v8HxvslXiKN706l5w1&#13;&#10;oMhkeDvSmMhq3DEcYYDuy6SJWi3jRshPUfrX0C7/3w7/FfdqC9thWn0iSXHXWZrxUNzhv9JnR3/j&#13;&#10;Htz1v9JhPgbjnxh16ZB40oCGTXqvLby//2vzdFX9fu9YkWO9BvVkyjMljzWe5FdaHnXAmsIYe5yf&#13;&#10;AjkWk9llCQ79oW6LnouJee5uOMu6wtTZ2Jt9K3Yuvx43b96K5UuvxeweG2znDsWP/9v/jDe+/4vY&#13;&#10;Zi/E6bOPxZ//5V/Ec9/8yzj2xBdjezTJqgQLGQg7Exw9qz0ZykDlNiXz1jGb47GubX3/+lfYGqpy&#13;&#10;1wvAiJ3pllrKLZN51bCWn8Jc/3Fq46jVbz/+/xD5q+20+VkLM1IVkvqa9oSIXbd6GeHaB6F6LRxa&#13;&#10;jG9++1uoJLFpnT0O/7S1ERfffCW+9z/YAr91M/7DX30pkOZYOboQW9d/EWsIDjt3LsTM7ibeUzEH&#13;&#10;Me2yGUJHwk7ssfdkj0vqNu6ibrYSiwsL5M2xvaiomZ58MZyECG2JBncqhyZdjODEjETApDosxXjF&#13;&#10;gT0JicnEa4lyX+I/i/3RtX+XvzDQ4T/p4MMZfzQdQOdWFtkVc/K0dsv0d0fGax9clqppnuJ8n1dt&#13;&#10;QAW1WDfSq4PuvnSddZf/ewi/4D+HTz7OBa1uL7WdUGbTxrc82u4O/w1lCWWgRrTd0Z/oJDHT9X91&#13;&#10;mYZKjJf7fvyDASvK5Cp8MmlJ1HbzKMYEnzQvODvhLMXAKQ2H6JV2PUUXYtR9GI4HnWTtpKc+hpJN&#13;&#10;woOgER64e0I+e7rZeIZz/Y8P4oiO8xxt4D8Rm6srceXCW1w9FrF+53rMT27FJx4/Gl/46nPxzT/7&#13;&#10;epz7xFMxYKVBaUxwV8Akwo4c2uyr8U/lzeoxj00dfD8GwoWP22zqTWQbABrz8Ix/ak/dLj2B2pFQ&#13;&#10;kkJi2QwsD6GRdtYG9COcuvX0M0+zmXmGlYeJePknP4qL71yIF17YRvy7Gv/mM59BQLgdm3evoap0&#13;&#10;j2NXd9lEzSZ12nTIDeNcCsJJq9pszwlJ5LuF8KETsYaopU1MzdKItJeIjTayEKAmwS0VqDr+ipps&#13;&#10;V6PX/ic4w+AJ2UnlygWvdCpQgfxG04Z4eNp/jJKu/m1cmLzkYfoX/fBnFGVIkl4DZUDBCH4fXEm0&#13;&#10;jd3ideDVhvj40F+qKrmqpYJ+tSrY6poFtYbWdyYRWbtyC9nV6neyuhV9+c7I1S8xXVx+dflXFLaH&#13;&#10;RvkJ6XoPWf53GJRuWB+TKABcBkyrBuEckhVWUwOAdDr8J07y2dGf8dD1P/cS96kxQmxLv6ST+2r8&#13;&#10;c18us8m1/6uYLvD79P8WqXvWV5WB4fd4Xtpfg4M+op6hdu1Lch41dMxm/eDKX2OJnhpfmO3WOgGS&#13;&#10;Rp8xajBA1QW1pekj23Fkb43N01Nx/a2XY/X2Ld8UfWJ+EBNPHI+l0+fjS9/4s/jEJ87HYGGeLdQI&#13;&#10;BcgLE7r9V/mb6cyxz0IOjKq3VChIuWpnr9cneGVDlff71F8AH/vxj9aA2dbxpxLm1DbCW71HxKds&#13;&#10;CXdChY5qffSxmBnMIzyAV1TG3nrjjbj89tvxT/0bMcvywMlF9izs3OC28u2Yhmtg9wIJcqqV9jKQ&#13;&#10;jy+SM8HscCM1N0ujqjTiBuuYI39lAqxOY7KkB5wFGbWpykVS9WtkGlR74q/kFJImYSvcfdX/XEqX&#13;&#10;uBY1i10q0X1/a6vV1gQxH/v+Byl8jNu/ERz2D6+0a7tnqju4c2e/8NO9Ojt1+7kvrMDUrp+IBCJH&#13;&#10;Cln4ZWiXf3t4+efx72+8kMwHIU+byE7Z/sCXEVeJGL8d/oUwTCW3jv5Kt6sIEWo+GP0lInl2/V9I&#13;&#10;MDraz/QoeP2D9r9k/M1UK1/TeJZjf//H5R3RYv5h5KiDxxSNJ8milypkXCWTHobEWutmdt1BZukA&#13;&#10;lPqJRqNN1F72cEvffdhDXYWjXydm9mL60FocHSzG1L3LsTO6x2bnXpyeZCXisflYfPypOP1vnozg&#13;&#10;lJ/N7dVY5xQl7niL41OUygVUnTJ7MZ2+LbnkqIlo5rxdFj8qbf5B8V8RJSRUHOW7CSnef4jvny+D&#13;&#10;05GjCAXK30e0kj+LQRYjxKDrfKM9yjqhU7YIOHXqZHzrG9+I+e31+O7f9+Lq2y/F5N5q3ES1bOrI&#13;&#10;bhyZWY4ZmP25qW3f0zDaGdJGuk+jxwFKCIm9XV/MN2TD9GgNwYEVB+WriwS1B6LHBXAj6U5p0kvN&#13;&#10;JXxo3MFZxx974dvwHw4kPu8iTijSGMeypoefaS2Ifojb31jp6m/qSPrAWsjiD9H/Pu74Z9eTcUvn&#13;&#10;a9CbXuqwwjWDdi5zjvEu/za84ewnmwxxne7BNDO0ZmVWpcs/aawiBRQl6t4f/wW7Y/wLGFNeNfL4&#13;&#10;ncH7m6M0S4d/qLijv9+K/mqP7vp/xUR2sEJGpbcRZo8xzD5n8f4w+l+O1bBYMHhlCHeZav66NVeF&#13;&#10;y7sbKIjg4Lzbx7ji5fFFcZSOZqdTgFCryzfDlY7TFRxJqS/5ewG8FkDFUOqYWJ2ENBKDCXR/chAz&#13;&#10;S4dib3U61rjF+hB3Soj53F7fjlvXrsZhTvuJaW6fJu4UF8n1NEuN2aPcffTlVRZJOpoo2dlB6JB6&#13;&#10;jPZtsPxQv1MmaBesIFrl49fgo3iT+seu/wv/qqveuruh4kQnKqnaHu+Ew3SZid+EwZ/hQr4J9pAM&#13;&#10;pmfis1/4I1YfpuLqO+eit/JKzLFiNJi6Z5xvssIwxWboHlsmdE9Dn+UHHQEr+hFp7aC6pJvHh9zn&#13;&#10;4Dsl8EQmpUwuFfnzLqvjbhM9XJqDbYWbfwseajjZefCyGdvS7bRKWAHmVaEVt+Us3h/H9k8UGFmt&#13;&#10;Cnf179q/RQ6/B/pn51LT27Bk9xt70bWaztfutiVOq7e241DEItQB4C+KfFpGg4cGG3ntD7DH2KvL&#13;&#10;/734b2Env6lGrD4IwmhuNuvwn2TX0V/X/+gv+e9+4sdDMP5YJUTjOf/t+vfg4oY6JpXxdyTVHphu&#13;&#10;jewCM0MuYFn5acVAE8Sale4HtwZ7VwLhkiwwucqZ+xlidAcPhAPSHmyvxR4MZuysB4rxMdrciK21&#13;&#10;W1wmdhMhYic27l2PXY5nHXFhWEwvxNbGZmytL8fm6z+Mud4nOdbzDvc2HHIZJqbPsUAy51UHTVJn&#13;&#10;QVU2lUNO/lQ+6TXZZMn/+f5PuNs/1XdKdffFTQzI6z76/kjAU2HHhXP55C6tgVvjvlaS8GNfwVCr&#13;&#10;SNglwKXARQqKLwALYLQdMCPpfHEr9Gi0Sgo7cWhwLU4s3IpYRFjYXeHG762YjzUEhq1g63MMdhBK&#13;&#10;lAQCgPYuKMmeysdpXRMEzGwux97yxRjeZZ8Km697U+yIQeVsp4dAqBWQYQp5I94qhoQJtRcHxpKS&#13;&#10;DKXwnQ+iO8772lOFlCEN7nYuYojqofjiJVwxxSUsG58gxROA/xWY5iHo/1ntrv5d+3849G9VpfGq&#13;&#10;ApmUYSi7Gm5oz6NPdkN3PEHJNMSpnmljYNvSh6cs8tajdu76NiQhdOTs+A0wIbLz6/IHDYlXPTVk&#13;&#10;Cu8y0jhoLsexHx8K4Qz4BJFdgIYWsCzjd7o6/Hf01/U/942ms6iT5O9jNv7AVjJ+aD+ALuDSD1YQ&#13;&#10;xsxzEMIBY0eO6xpJYNxgBuXdD3TZ2XmgFYS+APiNOPWot8sgBI52Nq+yGfYGggHqKKuXY7jGkZ5s&#13;&#10;pB2tXo29FYQCLnXTbLVWF9Y5fWfAiUuHjxzlxrEl0lyB0VyJlcu/jNXJu3Fo51JMnzwe/SkulJtY&#13;&#10;4jhQTvWhBNaVdxkLI8xGXgqh/2LcWLar9dyGsjichz3r2wB+PBDfH9R7XA3VQTISDo3/eZmalcLc&#13;&#10;XllnWtN1JQ7vvBwQi1caMq4a3GFIhpNSVUJoGO4ux/bqndi+/bPYXX4z+puX2KJwK2b7UwgNrPgg&#13;&#10;9HGnGxQDO4/sqfg+KKnkLMFxilWI+V0Ex7uXIm5zHOupR2I0rw3Sk7HN5usRAsEk8oF+YvD7CC4s&#13;&#10;UXDyUj92+tAlm+HZdo0IIRWrnuEmJE9Q2SGX0Wn5wl2V+uv2a6mxSbxQhavqrjddq3CmlVJfIcwR&#13;&#10;BUpYyzwQ7V9xrOKXsruKqtfYp7EnjHCAl0C6+o/bvWt/EURj/jX0b8HBzGYhQLGc5lOVrIjOFOhH&#13;&#10;WpvsSlDxNW1iN2Q6KsC+NBT9vcGKJV8Njl3+/xL+M7y2mmbO8qMiscFGOqSJznTbu4Th0+G/hRas&#13;&#10;FZMd/XX97+M+/ugStR1UTTia3wMBB+IER/SbCZvUXgR+RZMEhnMPFSH02VmZEF40++shRgwowoZ0&#13;&#10;2PdW2QwN43fnyuuxcutC7CAcTG5wc/AOG2S5NGx6555VigSztwe3qWyZdZ6emY7jp05Fb+l0zC3c&#13;&#10;jbvXrsTN6zfi5g1muplVPgpD2zt7GuYSZtFT6GIYydM6++TPv9ST6jiXY1r25PcZ4MhV419CPcjj&#13;&#10;n8refB9co7JyQt3URq4jHKW/CImmrLp8iGwhS/w3YWKwtSrhdgXP6ysrcf0ix61evBxb3PY9CTM/&#13;&#10;MzdtrEn40B6WzN/PzMNMOwGkVfPfgzb2aO8hwmKw2uRN0QOtbgiKNAoZ9fhO9RAk+lRoD6Fku7+J&#13;&#10;AIFgAZxEAVVHtRoJDg9v7MbPk4wVRnAYlch9Vw59//j3T27ZG0fCtn2SarJOTkPWCtCKa2sJqsE1&#13;&#10;3YySKbkwY4Au/xYOhZY2ehNNAujwL0J5UOiPQ9Uobqthc8CpXaTVxNmupXnV3GlazV3bvvalCmJ/&#13;&#10;H8NWOq/zsD0Huy5/oSpx/i/iv5GWwbz+PeOSIkPzQZGlNqGSFhx+ZVjjjYcBOvwbKx39f3D6ayCx&#13;&#10;YJKSCm1VsmrTXgHq6O/+6H+wZTBgU/R+VgsQCqKHYDClcUDHpVJGTs3RZV8jBAxxir6/S7PDW2uc&#13;&#10;oMOG1+1NGMLl2ODUnC02wG5x2deOBYgbCBF3YQA5D2lnmeM5pQ5FxL1Nju/ECuM3OWBmG6FjF336&#13;&#10;3sLRmDh+JvpHH4/5hfXYnkSlZXs6bnL+/8atLTZYr8ZZNlQP+ivcI4BKk1SqVBjNRJPYCH18jWfa&#13;&#10;bKu37eQj5lQ/MZ6VNmVJ+kvPnJlWqGCIeb/3fyrk0qqc5qhddB7yV4h+ak/eguHnKuFvJ94j2kIC&#13;&#10;Ya4+MKtPmn3u0pga3UXAg+lffje2Lr4R62+/GXHjtRgMt2MGtaNFlhS2t2lLSZj6hoAsbURXjsL5&#13;&#10;Tv0eqR2EeGA2CdzhBK3VdYTAzTvR3znCyhL7J8hHW1Z09YaOiZVAqHKMkCR6I1Y1rIokQUb7Ye7g&#13;&#10;T76sUHH1OKpObOQeLqLeNsupTtBByTfL4VZMNKgI4GisupTo6cafgiO3W2JNCLOviKRQjCmttqlb&#13;&#10;uYSVKDWmfGXeD/8lqQQoQB3+P174R7ivTQ/p2GoqKo2e9rZ3O1RA6S6+BwNLKh5PKjUpMdkN6+He&#13;&#10;bufRzshxM8G298Es0l18DwY6DQ2ayq4EPuj583HQrI2MapR9vKmd/Q8+Plb1P1C5bNXStuV1AOTj&#13;&#10;1f4HKtfVXwjp2t9k8QHovw+TNhqingRDNowts4B9X6KmZQdURfaYKd7b9uzukL0HOzubng3eXbsX&#13;&#10;uzD1W9z+vLvGmf4IDtsIEzsIEnvsa5jZ48x+4o2YOQaAFklFqB7Mn8Yf3Uy9h9Cg034mUFmZ5J6G&#13;&#10;HvsY+guHfGTr3E4vjm72Yuvq5VjjOM+4scqM93X07e/EbG+azbkICqgu6VigEfryHgRhJnvapdtq&#13;&#10;fw/v+NS38NIWGuBGM9AM+AP0/VF5D7RvOvUs478/BmJQsvYZAnNYJo30lnDoo3RBYG/EPpTtm7GB&#13;&#10;mtj6pVfj3qW3Yv3m1ZjdXGXjM0eskp5UiXoIDRIXxIx7osr7DxKNQ3HpZGdMlvJpS8IWQukqNDPJ&#13;&#10;3pUJ9rpMx2HyI38kh54EBS9rEQE/lVj/E5JUnZIUlUR32+yV4U4IyqdL5vYWHuFGcnKahh4khFKe&#13;&#10;zDKfxUEa+033/WsoJBtNiDLK3Gogq3CBIhvTUMVf4rXtXTBdAQrKi+/BwALV4f/jh3+J7m7eFBoa&#13;&#10;ethnyZkM4KCgJIJ9wb/RYaIzRFu6bUfp8hc2PjD+G9SVz4PaBL86+Dq41YE7/FcK7+jPcx4t2khS&#13;&#10;6vqf8PCB+x/oeg8KE5Hv+7zv+h/Mu/YK6OKuIasBE1JSn+JwvSE67qiV7PEbMds8ZP/A7p1b3BKM&#13;&#10;kLC1xSmprAQgNGzAVO5usfmVvQzMK4M3BA6lCVKYE2bem5/VXxAcKqNKFqM9tr4yoyxmb3J6itN7&#13;&#10;EBwmpsElM+VwqXNLR+MsKxEj9OmvIzysrtyLN9+9HOdmTscxhIX5xcMcAQpjyWyz2UX2V0iNyUd9&#13;&#10;mtmRqDI2tY3kB5vKU3s73AOwq1WqScj7uv0pr0vsylRmeX8tVJt2reRWzcqoh43I8vBsPJBSNdve&#13;&#10;gim/HavvXozb77zO3RpXrWq2BMxAu5+lqobKEYRCXNpYjewUlaokGVz4KV+XKoPZbE3yCKHrGwh/&#13;&#10;GysxTT7T2pCvuxykpyTDxmhHLAyFVwmgjxEwugkkuCxwmxWu3bu3Y/vGjVhZJq1HprlMcJ7FJwmf&#13;&#10;OmFLxVK5aFfTQCbdtmfZ5F8woTLuM+lxX7c/9RP+ha+Crn01+E2Orv6iTZmu/X+f3/9UVRJeD3Yo&#13;&#10;E2sJqJ0SmAo2JkjBHDAKLKZGVcwa1z1ArnZHGAdmzC7/gmwQU5EoKyOHUKVuYCM/W4RMB/gb0QRn&#13;&#10;IAEd/htUGDm4Ovobf4jGyDE18TUuhEVAm/4ytGKwuA68RIfF1Kgd/d0n/c/jB5euTTG/u6cjNqV+&#13;&#10;hKCw9hoqQtdiDaZ9/fqlWFlZjVmY8zkYedHCFMLGJAzkgpjI/prYcFoYprIvdSf033e0YRYmjhll&#13;&#10;1hbyiE44O53aoxlobcIecWnbEIKYnEMIWDiBGhQnJ/WWiE/cee2Tno2TC4/Fztzb3Fz8dtzguNb+&#13;&#10;pQsIM7fi+IlTcaj/aEywStGbnof/BJ+iUQylK6ObtgrLP4dChZn+DCb8wzyLebVnMq4NI3Zf07+K&#13;&#10;rEroJ8a7MOuuF04ZdVO91b5Vx1/wUhez0aqBJA8JbzsWDvfuvBnb7zwf25euRP/GpViAUZ9GYDyE&#13;&#10;MDlBO2ulQZvdZ4wvrzk4/V3cNCVGb91GLeZdziyENi1rNWMHwXS4eRtBk3bcOwINQSsSHIhjHTgL&#13;&#10;QlhpS6kt9Vip6nPXg+ION9+JjRvXY+XSO6yGvBP3ECSPLR2PmeOPk4ZWTSQ0pkjoVRD8qsCQRwgL&#13;&#10;T1kkWyiji2yHC0s6rk76jwMTXBWyHw/XX4kVL6wlhYQ9+FRgMTWqYo6zKLF5PRj0V0re1b9pw4e9&#13;&#10;/RtVJdN5GxuF4tteTXfB08H7A2tfITADanB9NwC1t5gQW6Eta+2sba8ufw3ROUh7WBRy2kb9WzjV&#13;&#10;MjDvirv6bkA7/Bs/xlWDJbDTRlRH/yaXNkoaBOHZ9f8D9NJ0Liz38fgnJsubRxkDttgMe/f223Hn&#13;&#10;+pUYrr6CLjrqRrsbMckFYH0xeaiH7GpFATMBMyrNdq0iSPdcrOuQMJ3QhA14hBGtCDDucGfbmEAQ&#13;&#10;CrQyoI2t2vjaQ5iYX1iK+SVUV1A58X4FMYDE7XPL9NyRyTjOxWJD9jNMzlxFdeaNuHZVKxxcLsbp&#13;&#10;P0vHR5zsw6rD7Czpijrzp5FRNhlvolZBZOeXc428Ne7hY8Za6ln+Vyz5Y1rW++/7k/Ws5fyN/a+o&#13;&#10;AaldRIp+myZpegQCrSptcDu0BMTNd95iNWmD7e8ICwgNuTmeeGLkyUw8vfKSLKISFB6fdtd3SDjn&#13;&#10;pzAXqDDrCB6y7SJ4bOkkLfbB7Ok2afbSaJmgp9WignMLRK4a7aI3Ibuox63euhGXKNvK5XdjYvV2&#13;&#10;TE9Nx8z0wO9J7gKZUDrKW1EwVWhIh8TaLDhPw+jdGBVYHn4phRLast5/7a/SlwLy+o3tb0QmblSz&#13;&#10;drWUihusq3/X/r8D/bPioO4nYuL3PlTmMIXbpCv7XaXeGjZ+1zRr3DEJF5hC2HJV2C5/kPEB8K+P&#13;&#10;oPDvBmN01gqEmq5thprVwXT4T6x09Fc7d+Ijv9BJHV3/e7jGPzFYI6kMaRCBGd+4tx63rl6L3dsX&#13;&#10;OWlpFAswnUscuzrFzPyA3wSrCNKLnzCTLvqBKZxkDwQrCyMYRI1HulzMh7uKzAqc7osQd6N5bvlp&#13;&#10;hYBc+ZuImcXFmJlHcOCYVd3RINUWq76wujHJxWOHjgLH3oUBF49dX+c+gFWOar13AzUlVhZI9xBM&#13;&#10;4zRxe6irZImcse16KE+SbEzt/3XGXUXSZmKNkA8O/Wt6XgacI4y5TuCBCqQpXVxV0ylERZPIuE91&#13;&#10;LqkJsU8ARn4NXN6+fSfWr1yOvRt32C/AyhJC3ZSOM4LZl1rZEMGBQ5VYGNCxqEpUj8SgPCREOoC2&#13;&#10;9cKB2l3fdf4Ham/aSWpro811Ns0vczQvd0QM2Div1QbTn5KjLtCYqMRqZ9wVMtxcgyZvxK1Ll+Lm&#13;&#10;lStcBbIRR2cW4vjZM7Fw+Bh3Skwh3JSLAF0AVZFMZVRQrPr+uez2lLfCXYv06fiPBh8PDv2r6bIN&#13;&#10;O/6z0LSlxyTp9rO2aaX4D4P+NVSkqZamU5XOWHtjtpY7Zpb3YHFq56zFrgnrXRN3dFy4Dd6CrSBd&#13;&#10;/gVf/xz+9VEVRsE/IPpwZ3tUeOG02msbVOR2+BdmOvrr+t9DO/7AwPfK5uLphYVYPLwUh5aPckLS&#13;&#10;DJewrXCADbPDMHASFGZYKZiGifSMNbc/1xG/h5/O3df8hN5WNt9JtZaqPqRBSTF2YXL3gGfvM4pN&#13;&#10;HOuq1YK5o9Gf46SdiXkY04UYwZxq9nonuLeB8X9iDuFhaj4m2NcwvfxKrF65E2uc5HTrus7zYVWE&#13;&#10;PAdcHNebYbM0ggYcKb1auvFmZ92/NeLlKFjHQr0ZLaXiogETxljMtccCQrCkuS+/P7DmVrGiiOAp&#13;&#10;1Zaw0kYuP2XXCoFXAOSnb7W4eeyqb9aVlSGOyN1E5efWjctx+bKEhquxgJraFHtMtFqkqu+xmsSC&#13;&#10;D/tUcICnSa3MkA7oLXKBNkynlyjDamlkpXb3Sg5+k6IbIugEp20ugxut3Eb4ux39Q1z6h+CgY3RV&#13;&#10;HQBRh+KSQF0uiBAx3LzGfYFXOdr3EsfCvo3QgLrc3GIceeRsnHziyZg8dhx6mSI+BcBQKjebbz63&#13;&#10;D/6UW+UzDhKsQBmgxCHAkQv+FFRh78v2p7Ad/5VtBCqS36mjUbbrmBpabVqDmsatUF37/670rzVD&#13;&#10;9bJ2zynorj1JThoJp31a3uOme7/4NJIGE7ey2VvHd3TAMz1cXf6/Jf5BmL4jYNP4F0I1sBfsyrc2&#13;&#10;UYf/jv66/ucOUvpLGcMe8vFnxKaDITPL2mi8dPRYTHPD1mrvSly79HZs30Nw4GbgpaX5mOJI1b6O&#13;&#10;ZhWzrcu3NJ6DSaupaJSB+9PstDYx9PbYp6CxPtGdQgWj0oTO5YfR3+VUpNH0TExNsarAmwBOYCIu&#13;&#10;m3DFCIoFVT4scGBjxYDVhLm5+Zh+/PGYZk/F7ruX4tadFWARPGYWOY3pdCyQbk868TCdUnlS5nX8&#13;&#10;04jomWiVx2UmFE+Fi5dG58p2gjIAV5qDb/kSB2+H1OD09VPpl9DWO/P//fc/5SXjmvitdrG7FhCn&#13;&#10;ymuBgZcqPGJz8s7ONhuWWWG6fTuuXb8ec6gPnZrjcjbKv73NagQbmtWEA61oYHHZhSyn55YHh3Lw&#13;&#10;r3AsWHHoWeDlxkioUFq7UjFjc71+k6YfYmnxAxgpv/l8Vp28heCzdutmXH77zbh88SIb8e+yr+VE&#13;&#10;nEZoOHHuXEwc1goVK05qZoyLIfpzvnjUAKUqycEwKoPsHf9hPIEJY8bt5xYrDZGtIZwViNY7/e4f&#13;&#10;+ld50oj+srz1Lf9se9k6/ufDo38dUZGdT5iWadqgsdh73Bx2lkf6VqJUZ1Y/re/stEpTg0orHvbG&#13;&#10;KXhcjbvJtrE4YhPeSqamUuPXfOv7451/rTXdpyBX9fb8oFCH+XjX3zV0PSsmarvXd1f/0mu6/teN&#13;&#10;P4UUmAfmdCP1GCbce4dQJ0F1iPnh/glUV7ZmY20IU792JbZ010N/HaZ/G+YPth7mXJpBWmHQbK42&#13;&#10;zfpoVNRiemL8xdDBY8o+BF5D0pDZ5W0CJom4jV77JifpHDl6Kqbmj3ArNBuctWGa1Q+dxZQNJLUo&#13;&#10;CQ5aq9AdDjCx2guxcwb+sh9rvVvMYG/HjZt3Ym/qSjzG7POMBBoWHMQk+IuhfLFoKV393yyj6L+M&#13;&#10;FHrluGBoHA/C9yfby4UtNVGp041NyJZTApEMds8Fsorg27bl5k+rCrOs0hw/dpR9BAiEd3dRXZpk&#13;&#10;EzPM/TaqRLusCKCCxnlIMN9SNdJ+FQlliVOpL+njrvFVRnn47g8aTby67GpArVYNJG8Av8pdH8Nl&#13;&#10;LoJbXycdTksassLAtdN9NtXrQsBe/y57IG5YaLh14Vdx5+olVh62OUXrVJw6+0QcO/upmD76WOwh&#13;&#10;aPYn2BivwihvXhI8jJn0avgOFcPhBbbjP2j9gqNEnnBXDBbhsHGrbe1oLDVKjdF6Z6wav+K9vmtb&#13;&#10;dfj/+OFfY8OYaLAzxuLeTzTpKn6VKt5DPsQr1FffCUK84uEUeGQe4wRKNHt0+X8A/KvFhDQjjm5b&#13;&#10;mkbL/BoCyoRLQXCH/47+sod1/Y8u85CPP+L9dkCCjrSc7mu2GYYMFnH62FOxtId6EFz43vWtWN1i&#13;&#10;BpoTl2ZhHLX9eRpmTxtSRzCGI5YFtK9Bn4keGxS0CjBi5l/6LNoAbeaSQKnab+uB3xYrEhsID7NL&#13;&#10;J2JidhHmkT0KXOK2a/Y09eituS9SZSZZLKFXDFipmEa3/QgqTru9ubjB0ZybCBGbOgmK2XCp7Sie&#13;&#10;1WawS+RAdmkZFVJOiRASeoDE3QZp2+/P749Gderhaqg+KnGpl14KKpXY93lWAP4+gYo4fTajz/e4&#13;&#10;aG/idMzMzMbW8nzsrXDCFZviexv3ECJWY2dzE6GCy9dYodhmI/XOSMKEklGbkBZpTgjvYHqCD82k&#13;&#10;mH+OWOohaMjfh26pOBCaVqN6G9wuzkZs/URJfehhBC31dBoXG/C3t6/G2t0Lcf2dC3H3yoUYsjJx&#13;&#10;GMFyCYHh2OnHYubo+RjOnPedDqLNRjogD+Gh3XaFzajDvSAwwkFCGU08Hrz2F/5d+v31zwo2OOjq&#13;&#10;nwipeEhX1/4fBv1bcCj0x6vKjhptcLq/tfwEQavUzloHKYM28OPU0iboDHQ8HjX+Qcgu/xauG3y2&#13;&#10;/IRJSQW6RAc7LxuBMip7QJTdbofoIchMzHjn4XcT3ra08soojpstnrG69u/ov9JP1//pSyDDXaXp&#13;&#10;L+3+JLuwdf/0P80C6hhLFUuzy1IvkurQ6MTxOMoRrfOsMqxsvBvL9y4hIHASDisOEjImYf5V1z3U&#13;&#10;i3Y3WLfQPQBaTZhEYFCaYtnFsVNVM/xGg/wRAeAmpT4ypUu7ZrgFGiFAcd7LwLXGHxjPyizp9KWZ&#13;&#10;I9zzMLHInozDsb3HOgkz0rOHDrMKMqWcqVMKKspW2K4GBSqsEmqUJSFqDj38lr1tWvlnkxHY8pPL&#13;&#10;dc04fzj6r4WpOMsamqFPlGuLAMJYKVe+jAi1AMiHUUe5QN+OidmYn+RoVNpidHQOtaST3Aqu43i5&#13;&#10;+Xv5Dhf8LcfuvclYX1mOTfYY7KzD3LN/RasIkywBqY218dynGgmdqAhJaKNR+AaxgkE5WJRqhDfR&#13;&#10;my5v20ItapZVBzKnRAgAFEXaRascuXrtwptx6dLlmALmGHtuTp17jH0N59kTwU3R0J0uGARcmX1E&#13;&#10;+FfuLkGX/0dC/x3+7zf6OyA41KE6+0kOV9lh1G9lxi4GVHXk6jcOMNz+R4VroDPe2FnAK1wm2uUv&#13;&#10;fO9HrJbyhZfU39O7tAmDsO0KfI+peFVgpmfb2FliVLgEy+D9+Y9dXft39L+fXt5Ddo1HhRsTXEd/&#13;&#10;9MQxOv5g/c+qjGK1Yfq1hXWki74w/SFHo84fjclTszEH87c4cyXWbr8Ud1bf5VjNYaxyQdwUBZ5E&#13;&#10;/WgwzWZauMMBAkAfJn53B8bOAoSECfTaNWrxbRiiGrPFisSOfhy12peK0sIxjuVcoPKzaLUwjw1T&#13;&#10;K8Y/lU6qzjr3Q3BzsFVwelz4xfGbIxjWyUEvDi1ws7UEn6k5BB5OZGLVQuloYcNygd7EHo9TcqCy&#13;&#10;w5/xzQCqMdXPjwD/tWTO+gPnT329MqNSi22XG3vr+6uTqWyUJoagfEig0Oy/4oAnnWqkveSTfdTT&#13;&#10;RkedlNTOJmbPRm+RG7+5CXy0eTOmWSHQBWyxgSoR+xSWb9+Mlbs3EQKhgSErFDqSl8ae4a4GkosJ&#13;&#10;dJOmi4CodZ89kN1HMpjco31027dWiDZuoaJGuREGdnEv37jJUbuvxc3bl0lhIxYPHY3Dpx+JxTOf&#13;&#10;iIljn6SQqLpNLMQGQg9k4pX0Ws2D9d/f4CS3z3TjT5LamOBsGzsLtiqecEI/GbyvJ7XQvJ/+WgH7&#13;&#10;MJ+Omu44wy5/UDxGxwOH/0ZwqHVok0naPeRCFxWCOtqqUA1k7Ril/m3YBiWyZBy9nZ5HtwSoqbdT&#13;&#10;S3uXf2I5MaRZOp2eoU+t8K8BtfZy48s4Fex+k7jUM9Pp8A8eOvpriCSpInto9Uya6fpfu/8ZN0ZW&#13;&#10;9qUHbfwTU6dhOJk7GDIqpA+YjvDscU/C5PyxiJPnWX04EtOznKd/fSPu3l2JLU5bklAw4gQe1g0Q&#13;&#10;FKReJNWfPjryhamDsZce/C6AWmGQQKB9DtZWGkzHgFOS+gtsbGaDtO9vQPAQXysjlLosisVUuqmO&#13;&#10;dIT7IXdEeLaceBSROyXIF+7XzSBI4HzMZxJsSa1x2J3tpBxUf7mI/UD1f4pOqW1ccdlVb95yVyOn&#13;&#10;Vmu8+qNa8qd9Cqq2Vhz4afVhAqZee0yEdW9O190Ic4e4FJB9CNuLMdjd5kQtLmIrt4RPHLkeAy4I&#13;&#10;HBHeZyViuJU3O09tr+CnTfKoqUn9iPR087O+U2p/rUAozh6qb0Nukh5yS/nu9iiWuRju8sVLcVd3&#13;&#10;iOztxKHDh+L4kXNx+OTpmEKA6E2jzobRfR4SRCelIvd+9a9+hq6PpIzq0pvilGeGPXjt36qTraqR&#13;&#10;MJI1c/WaRwu2+HX1FyISZ3p37Q+N/A7jHyNHEllDfg3NVUslzQai9sIDZJsduyHQGt2Ei0MjCf9m&#13;&#10;eg2UkF3+iaiKjdIcYK0i8AD+7e3PgfGvj3nCyq8aIRp7O9EO/x39iSwkdJouKnEkoVTXmG4qAR2g&#13;&#10;P5FYAd7/2er6/xgfIKiiz10Sx33S/7wnAZZOF4HBgWe5KJ7YfBtUfyaWjsXS7HzMTnLGf2811ncu&#13;&#10;smGaDa7opmumQvdA7MAR7mn2WSc0wdqJJ5WAoCM4NSbp5Ca2NFDtpJ8BJ+LMLbK5lTP5kRzIkLlj&#13;&#10;woQmPRTfhAWehEdPiKhIQ6m2qJww/SOkBhGvdGG0YiKVTWWGU/BKS8nUNOVwsvIpgSMJHcCMP5oZ&#13;&#10;kHAlsh0lAtAZ1kDUREmyhinBD5P+VRYqWE0pivNXkE3mb6vwCsrqsa2iPQtXajsJiKwE8fBP6mZK&#13;&#10;u4dg12PzumSJ0RQrBWxkFsM/2qG9EApmuLTv8PEzqK9tcbQq6kwcj7uBANFfucUlbxusUnAHww7C&#13;&#10;ZaGHodWWhmgwsSeCE5t0EdzevTtOa5UVi2scu3qFuxqGu5uxhDB56sxZNm2f544PjlydPZzlo636&#13;&#10;lFVHw2pVKWmE4rbr7wrr8WHiX+l/lO3f5d/h//6iP4aJWqAyUDadsoa0O6QIeGz2L7WMB1GnVJMF&#13;&#10;3AMc7vTPfEpuhFbA4tPlbwSP8XMA/xVdQEltKY08cw0iB1A7S1iH/47+6JuQiGmqdNoxfVWCKj7F&#13;&#10;OQ4/QH8NVUFxYyAT3L6UqoOQDv/3D/6lbiTtpE2WCXQspjYuS+1oxEywGMxezBF+PLYmN2Py9Oe4&#13;&#10;aG0udla4M0EMPDdFTw5GsbN6MzZhFAfMFM9xfNEUqku+rR5uVX8SFvQbimFliUD2mbkFmM9jMTkL&#13;&#10;Izo5AxSbo00bCABYxP9LDUqeE+jd+BIz0dfgOGoveTqQViK030Lxcn+XKqAyKwHtZlAEhBv5iOBt&#13;&#10;5Jv7MySH9Fsz1wlR4RQXe3EWF373B/0LSS6a+HwVDiM3KLZRH7Ohfav6mdzerE4boxMm8Yv6A8eJ&#13;&#10;WXnnAysCEiDkH9yPgFViYH+EChiqSOihsbJ0iKj40cYDLuYTNkYICgNUjWZ473E/w8QaK1KrbK5e&#13;&#10;5dQrNjevbN+Ote3l2AFmgKAxRcaT7G/YfOfVmF5gUzaNt8alfgNuLh8cPRmHT7Gn4fSjrDQ8YTW2&#13;&#10;HvswuIrQbei9FUVoKDV0efXoxh8hoaKj0AdO027jL7f6Q/VPyh7TdwUsPsU5Dr8/6L+WstZW7679&#13;&#10;hYSKkT9s+/O1gKCgktSXNIm5JOMLVGrJkpT8rFTlIBx24yj+NYY99DEqHvlqP7PSXf6/Bf71pdCv&#13;&#10;vBLH+iRgE/4x+0iow39Hf9nlyhiTjuJleun632/R/9S/yjiXCMVhtzqkO1/Bs1CrsPtw/KPBxQLq&#13;&#10;VBz9NDs99Ex06qVr8/Ikex7W7mwyK3w1XnvjQkwtvxtH5gaok3C/A7H7qCpNaN+BmEpqqpUG/dTZ&#13;&#10;xNxrhltMqEajSe6LmJplU+78PE6EAOFE+RZMKZrijVkU4U1e+Ck9yuPVDs2Ia3Zcf0g/ukHZNw87&#13;&#10;AcWhDYAf07b8yAU/meS50z6GMUjm5RKVcKelWBWStLD7mdYSpDwUBFzxrzHs8ftof9ItOas6SX9m&#13;&#10;8lU+PPRf8i9VVQAmw+zHzH2pGd75nZcqka7SkJAmzSau6sNH7aeo4LkIGZqg6rGCoGN2dThHf4IV&#13;&#10;o1lO02Kje29mIuaWlmJ6+xiqSMe9CrSwfp3N0Ne5N2InJq6tsDqxwT6YnVi+wwoWAsQKHWid42AH&#13;&#10;0MWZs4/EqSeeijk2uvf2SJc8tMnad/qxoiWhUlQ0QGBVyxP64Pc/1YFfNW5TGmlM/6ojEAaqkK55&#13;&#10;V3+Q9sCPv6pDbXzeD2L7W3Cog017yG3Va18lk5YLiZuW8alY8LtF/g3xJ9E7zX09P3Pp8i94aBDZ&#13;&#10;xv4YvfL10InCqpaY1YH8wfAA70CHqwVsOvwX5HX011BR1/9ARYse1G3K+PVQjH9M0kvffRI9IjOL&#13;&#10;OLSjgOvB2Lug2f8RKkjDWGFG+LXX345f/PBX8Ytfvh6nOG///BlUmA7pfgexcOyP4KhOHdO5C4PH&#13;&#10;SIQdX3ApRs9ePPqsZuhEpik2Mk9yoZs391q/XgpI+VNsxRFrqzesqVcfNHyJlZUfmfIT8yh7tp+G&#13;&#10;vSoO1CFP5ciSEOTxT7AyJW1HzfjpT8gD0P5iLmRcVOpv4Ut1lQc/186BEte8xuI2UN3sDf5KsFBU&#13;&#10;UhKm+aKAVOFV6kD6nugGB6k57cmO0JZCIIIDfzqFa4SK25C3BYqJOZpDG6Y5anWPE7iQQqe2j8fs&#13;&#10;9kluIeew3elLsXn9WqzfuhO7d2+zWqF7I9hsv7mF4MBqFMLCYOYEvyXCZlmlIP3dQUxJMKRsfVa5&#13;&#10;pkY70KsqMouPVqVKG7sZawVLlYQToLKuNazV3ra23IpmYOGpWPBrm7av7V3+ieMO/0k8lUD8fjjo&#13;&#10;z4JDdpLsTE2XAgmNvRJIqzdlB8LDYQmp577uRweTW79qc/9/3w46TqOmXeNkZPsqA5sK87DlX7Hg&#13;&#10;wU7fUn1VGbiFauFLH+MKUz+wHf47+qt9qet/6g1ND8nBxM/EUMWTQBq7Lfvj2KWHwxJSz32p34/j&#13;&#10;H4XULc+T0vWHIeux10Gs4i6nJsUER6Wik76G7vrLb70R333+p/HT7/88rl+7Fk8/uhiPPXaSw4zO&#13;&#10;sIF208dv6qbhIb9dHdeJcCCBos9saCvJAABAAElEQVTmaVhN3/0g5Rgf5TpAyOBI1T77G0bMfIsx&#13;&#10;1U/4IjvsMmJ4s59OanDTbXP4sXvCMBIcJDuYwcXfQgZwvi9ASyZKrDRRMtGCxFNcMXCZB/kBo/ZX&#13;&#10;aAHHJpMJNMkQ2Nht2Q9tlx4OS0g9M3VbsKa//KrtX9v/NAOtuE4os8kKeLpSqUtcUD5pV6uayRej&#13;&#10;baMaj4vr8uDFfnabxIhOn5LJDe1S+tLGZO9bQcpEWw0XOZGn2krAk972woVvMPq6XXwkoXLhMILF&#13;&#10;CXDM3R+sIAy4G2KC410nOaVpape017bi9vV7HPNK6x6/GVMnh3FuGhW2iaXYIb72SQzUYjT4VA9V&#13;&#10;p2BvhDbMSJUtdPdIlsOFcUX8KGVv9e7fI/4b6cK5d/mbbPTo8A8xPHz0Z8Ehq50DgRnS2jk8KOGf&#13;&#10;Qe6nSSiimAqk93vjHoRL3Na5gMwxYQrtvU8a3vimAnX5V1RJRmjwbbubgg8GXxXNHjWfKKPYgYpQ&#13;&#10;aLvDf35WOvprd6rERnayrv+7u5Q+A2Y+buMP9RHbp38deSPWXIzgQJtj+VtZW0U16fX473/zt/Gz&#13;&#10;H/ww7ly5FoePHIovfOEL8aVn/yjOnYEpvKgz/tcQGEgEFZIphAXtZ5BKkBlymD/OcDVzqRFINxZP&#13;&#10;sum6B5zHdDH6MrUb8tbIJLfQbTvBFgr4cEhdRWFazdCYV2e7FSVXP7AoSX9kbCluRXRUB+nysge6&#13;&#10;/1N31yeRJJRQ5/Iw/tMpscqBwCUGCmpUf/kZT4SQgIQRrQ4ZsqDOKkokq5ugLW6wtLMDEGKmxRDF&#13;&#10;0c4RxeF+Pr97UnUDfshGau4aRwDQtYGsRHCHg9SUdrdZfbCAxw3g0NiFC5c4VWklXt/6blwdLsS3&#13;&#10;vvntOHGSO8w5ZjfV5rLkWgHxXRGk610a8lb9q7GVh+rQ8pa77ZFVfsDbX3U+UC+Qr4p29e/av03u&#13;&#10;76GT3zf9W3Aw7WlE3tfzRI8NGyrqTNPunMVrTMu2vS+cBpv36O2VAexByX9cz1JxvxgehTrZNTAK&#13;&#10;h6qsPP2vwTqdGlxzJDawIvCfA67gPUjilaESAxQvB3sPGDz0MdXJKLrTaJL3FOeYexoNfw3Ou1ts&#13;&#10;etQHQOk5JeFdZVQ+ylHxlZfSzVkqJh/t72KXWEDzoTa04T3tp4pYR9mfE9cry1rrTwaubMm4KYDS&#13;&#10;J6ipv2omD/sW3JW4GZJP0kqIlmeJ2vJJGPu3oA/AqW4POv25zgfqJT/Xuqt/xYTRlESVVj0f1vZP&#13;&#10;NZPsF77voOJiKpnBIdPI8PVWBbl5+0688vLr8fwPvh8/efGXsbW+E49/4qn4oy9+If74uT+Jc0+d&#13;&#10;j9lpboBmlaE3OsMR/9dijbP5t7a34uTwVhxCVWXE+AMQs89i8waxOTjCaUpHonfoJEdsctSr9Is4&#13;&#10;Vck8Kv2/npajTbBSnRIZm0GUDQFEZyrpI6X206ij4UVGb49CdYzQZDRpeFY6G9twSlFR2u2fI6sS&#13;&#10;Sbw4ScctiZeYyiQhqofitOzFaphMZAxwAK6df5PIB81fabnymWGTdEFG4lIAKkkCNsJBRkn8uRB4&#13;&#10;EC/ToK10SzfR7EPb6C/viAai1F8pTpQ4oqe+2401I1YEuGkhcaSbw3uoKhF/arTMKVzvxMqVK3Hr&#13;&#10;3cvcDM1dELTl3LnPIhyciCOrO3F6+o346bX/ERdeuxx3Jn4cezuT8dWvfzsePXcuZmZnfIyr9tBI&#13;&#10;PYkkUV/iu8amblX5YFOp1iM+egQRrtLKkq/6/J3wXxPR+0C68vrQ21+ZVNPlXzHRvDv8i+6FDmMi&#13;&#10;8XKATn7f9G/BwTllzpnpwfxxt4MTSM8EHJfxfQbaAmyYCki08exPBaiBTbIOsO99kr9qmzUuZbYL&#13;&#10;BtyjiSrFP6OasKB39dZI541+RMsZNyC0tKtldPSJG1jPACoT4jLQ5lF56czNhITxlbBuL8u5vvmV&#13;&#10;TNimiE4ouqI625y1eAsGKqKQpzIxpusjaYHCZSN/nZjhP2muSvYAELc1nslfHwp9tJXhiHLp45Ll&#13;&#10;5NNQmkpihRyOCqTiZyp2yOn8C1jxTL8Hsf3HFai2rG1BB54H6l/BHFIfvIVLkJZ0U4AqUuVsIdFp&#13;&#10;424HlxgNYJd/xUiHf5GOxg+PQwwU7rN4iZ9qxhmNLYw/3MqGn45V7cXy8lq8/NKb8cMXfhIvPv+P&#13;&#10;cfvmvXjy0bPxzNNfjGeeeSbOf/aTsXBsiX2r2zFxktOUesdia+ZarN6+xqbXe3Fkaw31p+2iVsQ4&#13;&#10;QoZDxqQddOD7h9Bhnz+OdII+PMQ91KlJhf7F74veLU9g8ZikSpTxiGmRff1BzrEx4LgfaVKDwOwr&#13;&#10;414heLt4+A1Qzb9Jq93BMlkHVfh2cBMnc8s0C3Qr6hgMW83fnv+a/As/vC/Rkn8GOQf7tN0Vfl/+&#13;&#10;eLr++i6hribjI1o1ISXj8qW11l+rPfqM6NM0mTbsuq9BwgLxewiTOsJV347NW7F340Lce+OVuHlH&#13;&#10;F/ZxqtbhI77Ubeaxx+LE7lR8eu6p+PXllXj5zcvxxlvv+OLpWV0OCN08eu4R7hDRDeMqA6tZe+xt&#13;&#10;cCbaWJ+07Ykw0QgNYzUuFYySiEFSIeuGeKUg46T8wOH6deNv9/2pBCECadlFSsXpV5IZngdNAo5j&#13;&#10;Pjzfn7HgIJy4Q7VwqM4ohI4xsx9zFmPSK1F4oDOmp9Ot3GWFENHW4CZRPJxkze9ByN+1yCrq6Xqp&#13;&#10;/NTF+w+wa5BzWLHLlTqrAkpYVXyEvrHWAPpaO9bgJxcfQzWBUGFYHZ3oaMAyC7Mnph5GYHp2Lubm&#13;&#10;5pitYcDVzJEjEQcjBl8DrgbfoQQL/KRUMLQ0kAXQTFHmUcNLGYjkDXOSLjA6zq8WxTP4+MmdprRu&#13;&#10;rZOnwggxAA/Vg0fmP06nxhbcA9f+qgxGVVSNsnb2qp7lbSQ0EILLOAVWr67+XftDT803zB1dHi0a&#13;&#10;aVvdWdKjoT8sewgDQ40LLCXqqNVMgM2umkFgskIzuaLU4IjNPuPB6up6vMZKwz/8/XfixR+/GFcv&#13;&#10;X4pTp04hNDwdX/3qn7K34VzewcDSRJ+TcKa5j4E7h5mo0IoBZ/RvIjBs6oQeZqFnBrGtCmgMonzy&#13;&#10;G8wvcgwrQgPwwy205tGF1/ikBUjXjTKrP4xXQkuFNdOhtIoza9p6vl/928CJlK7/GQ96CBXCdOJb&#13;&#10;6FOHM3rlAMR+9gCmTX+ESSwzA69oCA27uueBS98m+P54cQD62sNv89bNuPfOxbh69QZtPBeHjpyI&#13;&#10;02fPcrnbuZg+eowDf+ficxNHYu9/G8X8/3w+fvrzl+P1V1+Pvxv8HUIsqm9T09DcGZd0jzLovo5J&#13;&#10;9smopCqfaFtFNA1DUxI2dOysR1TgRf86nNc1S0BVhhgZR15Oy2/5FlPq/zv1P5dsnJ6dyrrL30jZ&#13;&#10;R39CS0FVCezGfxDyINBfCg4m7GzF2pD2Gtdg3MQVVi1dgRtry6Mdbu8Ma1mzL8mjpok9oYrXfZa/&#13;&#10;y1bLqvo1xkMYhddHutRBU2iujQa5rFUOdOO6aSzZhnnX2SSjHkuxYsrx00dVi8B9PvLa4IYDXLGE&#13;&#10;zMAsYWSgc7n5be+gNkC8dTYrbnCRzsZwJrY4W12DrVYJqtnVCRUko7T3OBHDs0JSedpRZiS1h7qC&#13;&#10;youzSpJSX9ouE1DbHLm4q7KR4CES0uyTqySPYt1nK/6l2glb2lJRq7/HUnkIvqTp8Op1n7U/xRqX&#13;&#10;VfZa2Mba8miH2zvDWtYHjv5Vpaat2vXD3qqdQtKkZwlsQRT/rv1Bk3DxO9J/nYWVvr8mCfSvZOW2&#13;&#10;Mb7pv+bUWWEAQPsORpzFeZsjMl9/7Y34u+/+fbzw4g/iGhuhpU7y1eeeiz997ivx6U9/KuYW5mPA&#13;&#10;CqUmNkZsrO7NHIK5m4vFqRk2Q6N21J9BKelCbK8w9sDg3dVKhi55A043APcPHY+J2SU4PjF3CA70&#13;&#10;azGaKqeK1FRfDKALrHpgT0cClpAGWHBNeLW2PNrh9s6wlrXrf3xfpP6j74KQbVVZ4a0iFj9aEjff&#13;&#10;CndW2s4fkjWY942Y4EjV/gSnKfFB0Cb7vfW7HOF7J268+1bcuMI+GE5HWjx8PI6eeCyOn3kiBtwM&#13;&#10;3WdTxIgNzkdOHosvfXkRmGn2T0zHT376I07v+gUCwCT7bTjxa/BsHDl8OGZmphAa+BAVIlH+2oiv&#13;&#10;IkqA8IQYZctvrL5R2meB4CAC8ze4Vqdr/6ZlExUd/deBp77BS0FNklszAFUAd4UxUAWuJNbEFqYx&#13;&#10;NdzvdLSsDzT+k0+sFczq8qwdsXoAUHF3ENb+NdBRC8LGftVW30rV9ppWfdfs7vf8VfhqNJDWpQX5&#13;&#10;NRWrjHsOZgdnOCqYoHZhzDNcqwsMfCSZ1xnliSKe+SHhoZh93lqFEJJ7nKU+ORhwAAmrB8TzTCOz&#13;&#10;M15tUEH0Xz4IImIVVQ9/BEjCH2+A+mSYqkhOFRDyAU5L0zKwGXzu02hjoo0qIOOK+NFyNwH2q6H1&#13;&#10;3YSWpFS2/aajP9HD2GCvyGt7C8D+NbC6mwBZmqgtqPSradW3oTNGl38bKdgr8treDXJrYAvZTYRx&#13;&#10;1BbU7xX/GhN8h0Ipj2dg6dDuqur/9hdLhQ0uUeODxoI7d+/ESy+9xJ6GH8SLL7yA+26c5QbfL335&#13;&#10;6fj615+LT37yyTgE8+ZVCyYmPBlBEt6QjBrS1OJSro5yydtw7xGYvuXY3tiO9W02xbLwOc3M8cKh&#13;&#10;I9jRU4chVK8O4ql8GvdUPqOzvuWnsrrEabNTvhV5be8GtAa2o479qq2+m2g1rfrOzJzIw0H/wis/&#13;&#10;118PW1x/iXDCVxp9H/RdwaVvHfcs6Ke9MfqW9NjzssWG55Ubl+LqRfYs3LzGhujdOHL0eJw4/Wgc&#13;&#10;OXWay92WECKlfsSEGN+T3tRULB09Gp9n0/0Owqi4qBd/9JN44/XX2UiPQMNK1uc+97l49NFHYmlp&#13;&#10;0bSn1QgLnRIcML4vhOJoz4UECJkRMLpt2mW1z5h0uvYHzW2cVEd9lzBh7OGg/1Lhrv5Ny6flX25/&#13;&#10;BAd1OsikIC87135M2g+v93Q8cslxpwXfWKtlXIgcitK/hj7Y+YM7ENcTI18GrtozPWOmwbcIFQrW&#13;&#10;IGtcC294CJ+MwGxMVBgYYQZIbwsK8tPnlbeEAm1k1uAqvA1ZeVBs3dbaGxCHWZweiYjhH/qMbWYV&#13;&#10;C6zyV1kUM/GvQVorGrza035AyJCLhQa5SEouw06Sl/xI1m/bcbv9XWbBYpqGrZbMOYNqrBYYqXX0&#13;&#10;1/U/kb9MUkilnZYfXmPqGdsf7vEn+5+mGTw+gC7thUrseWhnsoGxAsRpvBGDpb4/gulb5VSk119/&#13;&#10;LX70ox/GD55/Pi5euhRnH3kknv7yM/HNb34zPvf5z8fhRW6RFjwJ9qwiiWVPeuYMDKxm9NlgPYlg&#13;&#10;cGSK8/d3n0BFaTW2rnHxF8dt7sZ0TE/Ox+LScWaQuYmYMorRo4AUoZzO4+ZV4cb0ryFHkyY5Egkg&#13;&#10;Ry3RR9f+wkaaiovfhf6Vhod44z/xrNFaJtPXM8f9EfsXAgHBRvsi9O1RGPcsDHUr9O2rcefSu3Hz&#13;&#10;8kVWwndifvEw9PRoHD3DhvqlowgN3ATdF03Stuyl8HcEWjhz9gx0Me07He6xz+ZVaPKXv/oll8dt&#13;&#10;cKfDFitjCKAzT1iYgJQtFGjFweUTUViGoCRMmFXhwSsSWVKXv/aIQkkOqXh0/Vr0l/Uehwo48ypv&#13;&#10;xx7bfxf8Z1Ld96/7/o/HvweF/ujJtdClyH6lvRK2Ox5e6qe1y9SuVd8J+37PNkSr65Je7XT70r1v&#13;&#10;869DqobagjPjpNSPSqjo1ciekPoIZl31zg8jbgDE0k8xkM5o0KuxFSAhgY+zPtD622OQ1jzNSAMm&#13;&#10;I+6QTYjb0i3mFBM0SmM4xXF36A1vT+3F1mAvNtmoNqXj8DRLxN8OA7SRjV27KHSSiU7OYPi2KtSU&#13;&#10;glUwQfN90ACsNpFAg8tL0bPEcXuRf8WEgwWCUdhBk17tgAPtTwQLSo6o1Mjfr7RnesqNNPDaRycZ&#13;&#10;qJB/wbQhDuRPkNLel26XP0jp8C/KSPNg0F+jllRLTR+WDrpmfod07gmYtilNMNDXNzZW443XXovv&#13;&#10;fe87CA0vxIW3Xosjx497peGb3/hGPP30n6AiMgOsJhwqLXAPAxd25Q3OYhxz0OhzjGv0udzt1OdR&#13;&#10;u5zm0i9tdL2DIMGAMnkyji6xEjHgVmD02nUWv1KzYIBFY4ax63fieUx6OatcIPTa309LPWsrFef7&#13;&#10;vNoQXf+vrSl8avV4WPbQaSrKo6HxnG2httcFbMJgTytOXPinr1aPuxV6bIoeIUiMlq/G1i02yV+5&#13;&#10;FOuX34lg1Wr26KNx7Myn4/ijT8T04dPc4cGKkwSGmKfNERwRHIZDaImEB6ghnX3kDCtTh2N5bQWY&#13;&#10;ESpL/xQvvvgCNEQ+qMgtHZ6LM6fY81BWGgACjC+jy0oi1MPfU76jSrQN5kwcQY+u/bOVQQUWf8/B&#13;&#10;Sff9E20kZjr+Q92koRLj5f34LwSHasoA61erg6l3F1NQa5f52xKU/q3MqtXvZDRrKvkmAGqtfpl8&#13;&#10;cfl1n+ZP2SoSpS+cHa6SXK00bqxmpFv1rzhU9cT8i05lT/WjEkrETFMDutJHXOCD7+PvANkr+ww0&#13;&#10;qzhg8N0lHTEFa+tbsbnJ5Toz055hVOZ9bvzUioXSk5CQH2nlg0qT/HkrXN/3CQZ1cslClDqq6O5L&#13;&#10;9Y2/q+NSY09HxuGZLIZqhKlhfv+G9le4fjYlrl/3aftTzkq1DyX9d/W/r9vf444fNBRjhBh0CQvq&#13;&#10;6dorpRn/W7euxyuv/Dq+83cIDS/8MG7dvhuPPf54/OlXv4Z60tfjM5/5dMxMzyB0sJ+Kvik1Jfdg&#13;&#10;0jXvRxpaL9AsYU594M8Y0kcXfebIkTi2zUbpwUIsr6zGJHsgdFiD9kGE1U9IUJMk3hytaQulkEOA&#13;&#10;UrXxS3lqjJIp/tg0VHT9L/Hx+xh/hF3htI1XoVs4lh/zVQQW/Kv9+RPzLnWgEUd/78Hor169FLev&#13;&#10;Xo21ezehiVGcOH4sFh95PA6x2jCY1yoDXxna3KmI0+frI3r0d460ttgsLxWk+fnpePbZZ71/YWFx&#13;&#10;Pn704xfipV+/RF58rYj/DWjz+OmzMccmexmdOKiJMf36pCNhQTTpVYesUKmYS535E69gD0ulJCfX&#13;&#10;hCRA9/2pKKwYE5bSr2AQh9uw8R/HKIAd/o2Sjyf9NYLD/upBFO2RSVQDvSTJyIFpSSXp3wqtYeXd&#13;&#10;hFTa0mBkz+ohGvNwkmk7ecIqZTq/jzh/l0mfORmVH7vLlwOQSi+jGlkwMMyBWhGoqvvIVH0yGfTE&#13;&#10;vOdgquTKwKfkAZRb0yrelKhBl4+5wPva18DFOjMba7Fwey1O3lmLs6t7cXhyD/tmTN64ZzWjnq4F&#13;&#10;ZYaHzzbvXN4dauAnqQk2TOfNojgQMnapj2oyZKBXJfTR0DndbiqXQYwItdTOaP7V/nXoBdStp2xs&#13;&#10;SpjwIBiB2whQjgex/Uu1syKqR61MVqk+HV7Dyrurf8FaRVnX/oVcKkLUf8b9Sdj6bcZfdWjtcfB4&#13;&#10;QVypMtKhvUFUEw9ivHZg6JfvLcdLr/wqXuCehhd/LKHhVhw/cSK+9MyX4+t/9lx86lOfQi/9COMC&#13;&#10;IoekAQhXJdQ5CxozdF+M0rNyuxh7mDetSkg9sjc4jmwwEXMTR2Npejn699YQNCZ8DOvENJuke6xM&#13;&#10;SODQSoU3cSlBjUE5YfHe+hNcxldsLkvTj+we4y79W6Fd/ysISxw1mKkoK/1P7HEdndv4N7zoSeE4&#13;&#10;zIxjEU3qu6S9Llurq7F+60bcvnIj7iF86jt1iD0vh9i3sIDgMMeqg4RFdJT4VFZhkxUn6R7p5A3a&#13;&#10;Xfnos+Zi4X8WtaXo/UkMpqBZVjh+8Yufx9vvvB3Pf/97McsK2Oe/wAWE5x6LxcVFolNibY4mgVyJ&#13;&#10;ID23u9LTt0x5/Ob6l5xFTcRRfRtMua5Jfw4mLf8XB69KY7Ladxy3CevyN3YazBygvw7/FSEPHv3l&#13;&#10;2rE7RdO82ZE9aFOh1gdpXE11ljG8+k07zF3JHmOYfc7i7a5aIrbTS9gEum/yZxDQt1Q1TfWaUj55&#13;&#10;YVRmGb1VL31o64e8+jOUMYgmhAA8IDMD00OtqKeZOKdPXC0fKw389jZZDt5AZxh9zz2OPVQ8qQfs&#13;&#10;bqCitLoSU29fi8fubsWd3ck4ut2Pczf4YL/+bmysLkdvQR95mABOONGszCSqBoNJVBBYHu5zcsWI&#13;&#10;gV1/UnPysjUl39VMDuVEqYFVCGyUt8/mNemXekZH43HRK6310ltFr63tspf6K61qCkmlk4AHqv0p&#13;&#10;terSrmOtl97tMEPZo0KX8Oos767+UEpB3H3f/w+0cbu8H3X7axyR4DBJX6/2PVSUZrRDGbOD/ebt&#13;&#10;25ye9Gr8AKHhhz/8HkdlXotTp89w5Ooz8a1vfyM+94XPc5wzM8TAKy0duyqzp/ticO/B9DOY2E+2&#13;&#10;HLvo9dwdozsotderP1jkJKW9mJ1cid7iJuMaY47O5h/MpkoMbS09dzW5Hm56P9RjyLndL3KQcT51&#13;&#10;HC2gLsP9hP9SnVp8nFTEhS0VyuqO+dB2Pdv1d81q1AQSnj/M+mc51bKtsqr9VRa8RrS/82dCabSr&#13;&#10;aX3og+/R+t1lTk66ETev3QZmLxYPLcSRE6w2cIzv4BinJ81wbwdfBa8MIChIVvFXBbvu+IAQLDRY&#13;&#10;ECVRfV+mpwfc4fAom+o5pUv3jCAc/PqXv+J+kZf9/dra1lemH0994hM+FKTSumlR9McvP6EqOKCt&#13;&#10;D84+Z6lqN/7Si4wYNXVBCmhLXKX7w6a/Ln/R6YOH/7zji7KnSSpqk1AdtERObeIyfCE62dtx5MpJ&#13;&#10;DQCa2Y3MIePhT6d2nHFEgu7j/DWAl/I1NclxrHGmJeuQAyVxsLTGL9fZS73ex0C4vsJaZxUeLDlo&#13;&#10;roScSGbILOHuykqs37gZy+iO7q5tRmxx5CGj7IbcDOCry5xkglCxMD/vU0zW7t2Nqz/7p9g4Phe7&#13;&#10;iwMLC4uz8zAF8zG/sBjzc5ypzn0PwcbH3pxOOyHj0gY566JapEcdkF0Xf8DGYbKpjDWu3Gn211/t&#13;&#10;366/YRSRD1EdNMZpZNxSHEDBTxNZ+B+HZDo8i9c4ZJy/20uFz39HyXjAPGj097D3v67+/yz9q48k&#13;&#10;S0+3Ur9C0N9jD5T7M6S+wcrkm2+8wZ6G5+PFH34/3nn3QjzCJVtf+9pzVk/64h/9cUyhh77Dplbt&#13;&#10;i5jU5AIJavExD1BQ+tmvxJntsdq5J1UmOtMkK5BeRSjMYA+Gb/b/Z++9++0srgTdOjkq5ywhonHA&#13;&#10;ERxwY3qm3T0fYuaj3P44d/688/vNjO12t+22MTYm2EQBQhJKKB9lnXzu86xVtfc+QoDAYAPar3T2&#13;&#10;W2/lWrXWqlpVq1ZNTJRx+M0QVnQGVrCiBI9ZmEOFaWG5jMl7rK1bmjXLRsPNw3zz6dP/Z8n/AsYA&#13;&#10;227waeNbChH2D3/gVrBQ+XjwbMyHs9twhbsaznIQfo5D9mtQLVq7bl1Zt3lLGeKtxSREhsDFsoJg&#13;&#10;qbzBApQXwblD5YF7N50Wsb6Fsa145mYXQ03JMw/bt20pTz31FP5gMOn+8Idn2CV7tiwukid45n1F&#13;&#10;O7kXQrOrjoXCaBhBN/KuSJVs3zZQUP7Pgvyt7cI7wnzlIyR6R5k+/n2W+NeHf6BbxT1fXxz8C7Lt&#13;&#10;SpV2pZX30c1ftCUb1BtijA5xRtzwyTS9v50sSQ2Bx9Pe+QUdNwLtRK45fJ7KdzWPZREBQrVkL6Hz&#13;&#10;Wzs7YeNvttGBPOLQNplf3McQ6yEwS2bM6mbGzJmBenmO1TmZoLsIt24iENwqt27cLDeuYuLuwqVy&#13;&#10;+cK5MnPxcjDpZQQH67DMQBwqTB5+XLhZNm6YxorJULl+41I58e5cmTvNGQiFEjppGnOJaxjIp9ni&#13;&#10;nWY7WSFiYtOmMrZlI6tDXOW0ZqIMTrArQfrlMVAi+meAY9e0wPqP0C4GDQeDUWy2u0thn8nEHWxs&#13;&#10;NZ8k02XLbV+GBzj0Nlbrd2ckPvX1xej/HFZ7qn2P4X+//YHGXbT92/Q/vAML+ZAPtAZpOZBLNtKM&#13;&#10;5pdd+ZH2PCs1qPqGbybq40zapdNz58+X1197DaHht+XPf/kL1pRuxortD3/0ZPnedx8vBw5gsYaF&#13;&#10;C/N0RzIstrGoMRgrGtI/ZcmvajlGXIFPOEnTLUl74JV9Bt4ICcYbx96/OxTECZGGCg7DgwY1Ox3b&#13;&#10;EzbA5EIUrkLznJRGhhkQ5fkdLCV/IjaR8M3n3hp/Pn36Uxhk3b/ybvO3vxyX7EU71ukBb+Gvqlmo&#13;&#10;uSI4DE6XW2VNuTW0rgyvGynrONy8AUF0eLMqaeIFO0+DU7zJxX4FJ8NsqxJEp5/JzvsfHKPY1Rgb&#13;&#10;M527EJSF/8TUZFGgnZ/nngiE0Reef7G8xYH+ReLeQBD+yVM/Kdt2bC8TCimmsZ6BIbQAuoj6i5zN&#13;&#10;2zC/fepbGkrMJnb4dSIbKf8i68zfX5+ay9+G/vvlA/A+/MW6zxP+heAQRFaJzgEi+qlRSFBJkkoj&#13;&#10;mKCeDgGlbzYqc3pfC3vyMO3tAPhilC9kKmsKPLbWdUCt/pVdORbCjLFkgt5msGOYZYAABppt55fR&#13;&#10;0kn58o0bZen6FRjkrXITXdGb7CTcuDRTrl2+wo2u11A5ulFmb9zCOsoCAgLCArdFq5IwwlLN8Ciq&#13;&#10;ABxkHMNGtjsHTuRdzZGjjS4uljlXBhE0BrisZ/bK9bJwlhs94dQjnJEYXb+2TGzbWia3bCsTe7eU&#13;&#10;8S3ryig7EwObpsM03goqBR6+zorzcmWRhvkb+tcBg/ixsUxcOPRG2WHy0UQyZV7R7u6P3V9h0Mma&#13;&#10;OEbIvPr4BzQEhY9g6YFdOCMgf/I7fzNJxbPe9EbtycPP9wcbQd/o3X75vQDqgV1CWgjmk9/5m0k+&#13;&#10;XfgHtyD7nHzzhqa6DwFBY0768QdpPGSqn4RnrS7MXCyvcqnWH/74h/L8Cy+UK1eucCP0lvLYN79a&#13;&#10;nvj+E+XgwQfLWu3rG5v/8o9QLVE9hX8ujEjDEViL9pU39aa3RRplmXNScKaYk6ka6ZNpcZg99Ruy&#13;&#10;vpGPP5VbRl399q+Pf39b/hedEf0n/HNpiJ53O8An+L/u6EB+fXtHx1QZRwVt/ZYFLx8vG3ftLFNb&#13;&#10;NpcBDsKvMEYNcFv0ACpsyCHZrQoHFFVzVQyOD+UIH/FukMUpcSOwgvJdaNu+fXv5xmNfj90z0x86&#13;&#10;9DYWwI6GatQ0O+ff/PZjqDbtjfMP0krglgtyIp6F8adwEG5eFfnMKp6onvgXQoO+ffz72+Jf9kPg&#13;&#10;VfRKH/5fFPiHxc2gm6CuJB0oKXu0Q2JSYNBVe9Xw5h3NbR9JqJ0YOEjbDsrqLXpkJMldwk3fTtjn&#13;&#10;snzrarV7YBPtsnnZfvmsYIxVO84nDCI4OJEPrSQPH8PETB07F97wfHO2LLDlO3/2NFbsLpcL586X&#13;&#10;mRkm9+iPXkdFSdWBEbZgp9kh2MQNnKOcS3BLdsw/BIaJ8Qn8sGbiTZsIEkGAUf5KmSXv2dnZMscu&#13;&#10;xtJVdi+wgHED4eEqqk2zswgiF1BjOn2KHYi1ZcOlfawY7Sjr3YVY2VoG1q7FhB47C02FyglFtLG2&#13;&#10;n3a6qkOp+NoeVq2cQRhLAQZBycGg8xD0xe9/WgNsbaV92J78vhfwnxb32/83638nPArj2qRXcJB+&#13;&#10;pDn5zyBh/ouJvm9ITctoSywq2Eemm4P23zz0Vvk9dzT88dk/lNPn3it7mWR985te7vZ4eeihh8ra&#13;&#10;6bUkxOoSvMoyfFyBzold5VXhC8duiC/yS8/Gre9GFY3/WYcaLVJHfAIN119H5F7bkSw1QmheDYuU&#13;&#10;luJDmM7uK3z9Se8+/QXvrzBKIHdAFED6YP4L7OyYOMMiiMUxccH+0J8/J+KRN3hAZ00yaWe9KVRf&#13;&#10;h4eWyhQXtI1ocpU0sYNQd6PwyMe5PMgSB6vx6faxOG05PDGBD0eUZX29QVrh4Tvf/nZZM7WWcw3/&#13;&#10;UV5+5TXuH+GSuJF/p0rLxBkt+/buofYcqGbXPsYl1ZaoZ1CJiIsgjBFC8DVnHuJf7IxQXAoNlpv1&#13;&#10;iBiJkPjZaJ/W/vSpNY6QAAvxPjn8SRkZ9stPSAPRPvwDtz7P+BfryBJGEED89JJFunu9e0Ozo7u/&#13;&#10;lfZqo7sveUMQll5mZsTISN/I/QtRfjCZDjByoLUZlW108D03/tmsJ+4AusDLCAlaRFLpwBa7c7B0&#13;&#10;5VK5dvFimTt2osy+e6qcR6XgssICtrHH2RGY5gKdCQSGyY3rytTmjWUz1ioGpjlkyBKPOwYDUwgN&#13;&#10;E+NcxIoJVnYHrNsiTJJ9CacZZeMsZWGmdeEmOxkIIjfZ2Zi9cq0szVyPG2JnL86U+Zmr3PZ5tgxc&#13;&#10;u8pyzrulIDis37+zDO/cVcZ3biljO1iN1MSr+1KImN4pMbiC/jOXOw1TnitT0rhb3AoLS+xyDKh3&#13;&#10;4EqSg0d9soejw1f1v3DTI9/AqgPbljLT9HrXXFqEyKEiU+fVCayOLwv+2Zx++1f3bsKjQuV24HyB&#13;&#10;+z8m6iB+hzagr7jLpRJDqj4m9RhX+h9S1RAh4DqmUI+9e4zzDH8sf/nzn8t5rCftxJTlP3BHw/ef&#13;&#10;+F55+OGH4C9TLAw42Upzl1qpScUi9MUhRN2CkzlfPKvWAQhooPbd6mjV2tPcppf+VJuKRASkKeuo&#13;&#10;NF7GTB6QJZpD4wmGVT5bC2zlGssnvz8gMKNE+Z28zdJUkURfPe7h8c/L3HgC4m4xBVwCSAEXhYjE&#13;&#10;L/x006HLY+sZo9ZgfpcP8E7enweeGeMCjzStEZlGfm5gBKR9mzUI4bihb9z6nB8Zhp/jzDKT/SHG&#13;&#10;kPGJaS6J28vt0RvikL/lP//88+Wll16KHX0X0lTL24gp4FHew+B07DKYO/mqKmWzAotq+ar1KZhQ&#13;&#10;OKVZoXu4//vt7/f/J8B/FdoBHL9JP+G+/Se2yCVu4uQk7PYYH/zdzbYODllcT4IvSPnUWKYloGQ3&#13;&#10;+bQBLkBT/YjCqnus4MFxl7mlFcVMtld5c7vaCqpDN6/MlIsnjpeT775bFhEaBrBMMcc5h0Em6ZvW&#13;&#10;biwbtrK7sGNrGWUlZxxVgpH102Wcw8+YSSkcMgiGyUloziTIEYe44M2ZuhMLTyFYF1ZrxmG80+wK&#13;&#10;sGsxumFjmeKtutPKzYWyicNtC6fPl1vH3ytXEBzmQoi4Us4jXFy6fKmsO3O+rJnBZvbS7tiFGFjH&#13;&#10;za8w6Oh/gOCKp+XVHg23I4FMOu6lII6THJ+76f+AZjdipOv96eMfwLnX6e8ea7/NDeEbQcAnbqiX&#13;&#10;7+T/9IMO3ZV0guT5BMMuXLiAydVD5U9/fI5bof8EPc+UXSwEfPc73y7fe+LxcvD+gwgN07FD6eps&#13;&#10;TApJGPxfkq2Tugpus4yJmOU3YtbPp5dkdUfk6t8+Wxx5RfAIA9rTAnvLJyzy4te3iyDhqOXfs+PP&#13;&#10;Z9L+hLTd0e1/v3wMyz6X/9r/jn8xBDLeDHjOpSJC7I4R33+50wwi1awjfs0vBMyGPOFnCelRh5T0&#13;&#10;Je2SZ/+Y8auWO8rYM8QFcV/DHKs7FN5H8iy7aIcPvxM7Dhb19a99vezeswsjIdNxYHqo6kGFhTCl&#13;&#10;XhoYIzfF+Wl57pLHWR3SR/tvq1utImFE/kzgbwlZaL/8Diga2DvvPvw/f/iXqkp20e1EE8RSAxqH&#13;&#10;kOhqd0qszV29ui8D69OSGrsbv6bm1RkIuoGZ8vNWPnXNLV1H11yhCObYU+8gfkNhSIMM+HlLJkKD&#13;&#10;5xlQH1i+iYUk9I4voCJ04vDbHGI+jtWkG4V9g7J209qycfu2sn3HTi662V5Gt6EzirAwgP1qDy4H&#13;&#10;g+NehjhsRl0wnGKFyJsK+BefKg+lewlZIiYbowgUChGyfNINssK4jgPVS+w1L2AFYx07HVcRXq6j&#13;&#10;JnWDMxVXZ9iJQM3hxs2rZc38tTKIebzJXVjL2LIe9SWtpJgJK0IU0wjaiYuWVfwXig5Yv4hqGCer&#13;&#10;Y+1qzawp4X7xqlXviWc4z+et/62T7fHNU1uQH7f/Glifu2l/5Nkybgn77a/AFugVODorfL7s8Led&#13;&#10;0voiiw7Sl+TuCmlTCWwTMncM5A1OtK5dvVbeevOt8tyzfyzPPPNMOQdN79i5HfWkx8qPfsQ9Dfc/&#13;&#10;UDasZxeRhQ3Ry4lg8AgnguQtdAnJsggU7E62IkiMD+D74yTMSX0++iRXrN8Qdccv0mTOkYgo7m4E&#13;&#10;A6ES0n/E1q9GiJNhhLXybX88ETedxq6+6dH7a2B9WtJaSvWtqXll+Xjfntm9Qn/R9AbYHqiGs34D&#13;&#10;RMETsKpevuwu3y5XxbQ8IhBXz4gQKBvOzCHBnNhT0wfc/TGX2JcikrsOhjOakGecFWQ83clZCncY&#13;&#10;RlDfu8x5HS2FvfHGG9CIN6Sn0ZD9+/fHrkNW2PJUh/LmdGoQZZGvFax19NWpgmW2517pfxrfbz+d&#13;&#10;3nCj3/8JgY/A/46qUsTuUJGATEj2eiW14Y9nBK8ObCAnMANacHt3IjRuTVYStr/x9Dg/j+Vn9Wr7&#13;&#10;GSmFrX6+fZrgwO01oWc84Co9zwrqR0vc7Lxw6ng5feRIOXn0aLlw8t1yC9Wk5a2byvCB/WVq396y&#13;&#10;fe/+shk72JPTCAysIDohCBN2LpEgjMQIziFEGeoyM3cXI6N84OcKiysxMkjPVVxB95RrHcoolk7i&#13;&#10;NjhiDnLOYmxlHiFCK0oTZYLt3fH5/Zxv2FdunT5TLp88XS4cP8rB7Jly+dipMsv5i5Fd3Aj6wIEy&#13;&#10;fXB/GUKgKSPzZRmTeXDnOKjtik7eC+HaIIwfIKQOKw2P/s061h4WHMCrBoRnDDmJATamRezjX8Kq&#13;&#10;ByQdSAKne5H+7r32e+CZHT4620uuYhKEoKApVOlEtYyhymM8z3T4ncPcBv1s+eNzz5ajx45yT8O2&#13;&#10;8tg3vlF+iNDw1a99DTOpk8FPVmAMQyNMz+EZWnhzUldJERrmH/zFW+uTFA1vjwSq6oo0jrOHXuV0&#13;&#10;fvooaJiqBTf/TkZeAMZ/Z6IDA3Gigg/iy0gbE416dfM03/yKzN9XfobX38hjdfndNpgNX3rEq9VS&#13;&#10;//Tjl7BM0evViWA1DV4dGMni5wtTfu154WGH5GoQbgHjH020rfhEU2mXuKifveYdH0t8O+6kcJnx&#13;&#10;8jzF+8FjPj6edYh+DjiJbxQNTg/F5YLmxQ4aKrgKExSBCi4CNI5RaGAnC2tTqPBeZdfc3Y033ng9&#13;&#10;dtbcebMeXg63E2FZYTOsLTFuan3M9g2C73hTdMM/W5VhOFZX2Ii3eXUikCyCTd4aFbHrzxem/61+&#13;&#10;TyN6nNnATotrw2oEXv32A5JeeN1j/T/0//zrv/5r4H4DQns3GugFSKWS5LsNe1ZFiI8ciro0tQo5&#13;&#10;jVEJS2eL2+mEz3X51pgHqgnCAXAxCcar6VVGO4CTphHlplqZmJ25VM4fP17e+ssL5fCbb5YLqAdN&#13;&#10;MPHezQrKga8/Vh761mNl/8H7y3qsHI0xuHso2VsxYxXQ8wtuuwbzq1yKfGWCXuLm5EFdZZmujDNX&#13;&#10;5zSPyABfVZhcv0lmjt0T8lEndYjBO+IOs5sxwq4GB97GN6znENp0mZJps4ozg0rVZc5H3Jq7BX9d&#13;&#10;LFpgL5OY3LOOTFgGtBrV+ouyAz1g1AoQEebkgCf6PwCW391E3f7v5NPya1HrO1/Z/nsX//rtFw/u&#13;&#10;lf53d2EJPuCigIekpSTvWZD5uArrmQbDrmDw4E34yi9/+Uts3v8BE6wXyp49u8tPfvKT8uMfc7nb&#13;&#10;o1/BetJaeBQTMemz8hLpP/4EKv7qllumRh2Sj1iiOFf5Tn33wj/DpeN88k36mirftxF1h9nblzWH&#13;&#10;zgyVFLU4+QYtrTn7yoDe8nsCO842ptRsSHVb+R1m0+U/nSi3R+3kquPLVj79DdyjVbbb2X8AV59s&#13;&#10;a/7iTbhjnWzcKPxmfGPy7Z+P03B71Kya3/vhb6x8HCvMy7M5jhlmLu5lN6Tb/AyPXQUqMopKrztn&#13;&#10;E9xDtMzdIGfOnS2nTp7ECiHCBOPQ5i2Mo8QZcfGNvHK3IQXeKCfqlhUO1ScrmgV237V+Gat+VJgE&#13;&#10;iEzQGtiC67uPf/aYeJBP6836SUADtuDOuH34V4B1QRPgajBskPT9ecC/IeSGf41KtRp2OtUW+BiA&#13;&#10;O2sbzqSX29GhtbiDCpE6f1rmkTxRJaL3xG1RPrflJ58INK9zZJtgC+J/clZ8mJjrC6PzXobrWEw6&#13;&#10;c+RIOYbe8XuH34xdhvWT4+X+3bvKjgceKNseeaRsPHBfmfDinKExVkdWyvxi3bYd8sZndgwQCpYX&#13;&#10;nf4ziC7nN2syFOugigAROxLUxRs65clLMG7cQ6wgDePu/GFaQp3RIUzluQW8SDvm2IVY9uzE9BiX&#13;&#10;90yXya3sdmyYKssTlImwcH1xriyzmjlw5WZZ4XD17DgqS1zAMzrOuYe2EwJCNFWHtNACSBQkfKJf&#13;&#10;E0Z+JpbwjSOFmYiQMIz4GSNjhkemuufxr8IQ8Nyb9Hdvtd/JvSoWTnQG2RdmvTRoxEOj3tOgwKAQ&#13;&#10;cAEh4bXXXyvP/O533Aj9XLnILuGWLVvK448/Xn70Q9STHnywbOCMk4KHQogruBBnTASHyKcdsvZs&#13;&#10;kgWE/O+sLyiVV7xhKvK3MA/HCx6dVMtkj/AcCVCZgkNhIqHjl/7m0Z46ZrQJV+RjuWSfGUbenTIj&#13;&#10;78pH+vRv9wRoPlX6NzP5eGSu297wO/slPByT3WIABxz/uv1PKPHdtVJJNZIyZoSIG3maR8sn3Yqn&#13;&#10;MYY6UNX+j77XTZq4i4QY4n5kjnsFvHOTzXuLpINRbpiexKLghOMQhkJuYSXwgiq3qOppMXAci4Ba&#13;&#10;GxyuVgjbgpooHGpLVUDp1M1m9+AkXz31ru4+/nXA8qniX8AacAfy+BZP+vDv4GaDxecM/zBB0NtZ&#13;&#10;uLs96Ed9JN4a0jqYkDoM4GqdbfRuhNzSTiRIllNDiZ75EfZFKZ8dhMTpbGuySWfptkG/fKL1ro5w&#13;&#10;L8NVrCadQ33gxJtvlOMchB6+NoNZ1Q2xGnjw/gNlmFXBYaydDHEpmzktc/aADVdAAuPGFvoQf0z7&#13;&#10;QxhYitUgVwL5QyBwKhEMXCp20Gf7NcrWSWaqDozUycAAs4VlZgROQAbYnYC3c0ZigIt8lrHixE2x&#13;&#10;47SCi92GV7BKUUa532G6bNgyXUaxvDJw7FhZPskB6nMXy3v8LY5tLFvZodgzOsEtsCT0ieZT5zqw&#13;&#10;dLw636xyUk/hZx2Nbv+LE37YjgwxZbSi551+9zz+AZaATANPQKjBrb0TVv76fKno755sf06kJJZl&#13;&#10;aQR6dj4m9Ss0XLt2pbyOqsYzz6TQ4GVv29m1/NY3v1me/PGTaXJV08rAzqUIWYUCh4dOO0vCZCv9&#13;&#10;uZocsn4IDYk74lDSJt/EUTBIJIwQnA3valh860f+hkbeHNrGX55mvUVf/ZOe+ZJHdOjfWpq+/Rnb&#13;&#10;pz/+fDb8jyl+ncC7AFVBneCPnorugW/TD/a//Ul/xaFikCnOzUUX2V867GXjGbHuZoh0gX0ZI6OT&#13;&#10;B47mjrt/HNcibpaJjAs+gi9EEjdXcLsTbxrNDo+wK76HxTcF30WsFs7NzqGqx5mH19+IXfh5dvq/&#13;&#10;Mv+VsmvXrrJ+nWaHU5lODLTJgaL+MFbjg0fU5g5vvIxBcMRo0dK3xr9TeustbptArE7cj+REz/z4&#13;&#10;iqR3St9TUL/8PvxBh8CIHrTo4u2d8OezxT+XrTtIDYZXRF7lCO+e+sZ3/qRvI4rgF+ZHO6SXxgjs&#13;&#10;9aCfltKwHndLH14dGHQc4d2J39L1+Lb0rdz2/tTLtxFmHk8rFa/mL0MyCuoEC5hEPH3qVHmHnYaT&#13;&#10;bx5mNWSmPLR5Q3nwoQfKnocfKSM7MYStStDoCDqcJCRfD36NDnMAOYCFupG7FrHU4oAvY7W7KiSE&#13;&#10;Mf+sTZSPdzB2x2z/OCtmDSM6+sx1KDcy9TMVqzesOE5ymQ/iA5MJ76dVoliJMxbj2MZeN76ubFy/&#13;&#10;vlwefKNcOPRObAmfeO31cmV0HFveE2X7rt1MZMgZ604JAsvL+sVZR5i9JTnwxNwAdzxEsT6h3Yxb&#13;&#10;1l2HLSudde46WpJ4r/7JslpPtH5v70+9/1cXzle/fEHSh39SZcO79v5r8E8yikOhvMWyUNWAF+h2&#13;&#10;9+AWN8wfPXK0/OpXvy7P/vHZcva9M+h27+Zit++Xnzz1dHn8e98lIZMqVA4XUeeQ4LwhOrcUzKX7&#13;&#10;BP0RFKRr5elR1UJiZ8M00cPG703XIdQOpbZ2t3ezlX8n/i/9m4NZWn7lZHjihln4r/fpLbnrn759&#13;&#10;/Puk+AeMAWHCr/ZnHcOydzLfgDfIEbvKqtAyXtFNyftrT9kTIVAwHoRKE9/Z/+QbfWouZs5jXtG/&#13;&#10;+ZuWjwyocYnnXSRJPwgMxB9GLW+EvyXw0vM8k+w2eJfRLsagMcySu5u2yE79n//yYvnt755ht8H7&#13;&#10;SWwTm+mTXGrKgGQ+5BxtTszBye5DbXnE7X6s8hVMd3jSt49/nxT/ACkgbPALAHfA3nGEdx/+d0C/&#13;&#10;ipUNfo3vtvdfM/4ELfZg/e3wVwzvCQ4a53t1p+VX9Wu16mlHyxS6hGnYDN814+aIbxCMdzCdO6TX&#13;&#10;K8Na4oyUX9XvI8o3hfXoPqSrHpEDP5+k/JjlariBEU9G54Uyw6zgLwzMRpsHWbkfuX4Jk6moG52+&#13;&#10;UG69/Ea59dKL5ebZU2Utg+8D2E5f9/Wvl6n9+0vZuq0MTWwIxrvknQweeAbmC9Q75vS4scGUZ9W4&#13;&#10;DGKIwhxMR2GEbBLgBo6VKQrQWLFzpZCDhkus9Nj8FVYW44lGO0zHemFe2kS9h1Y4F0FhiXRO/HEP&#13;&#10;comP6gj4W6XhLWth0OvLVdSTbmBH++xbXLyDpZbFV18slxaulY2YeBxRDWI9pmKn2MlglWduCCbO&#13;&#10;TonCzNQSuybsjoRgQ30ty5XTpeGso3fNJq5ZO1Sw/LIZxPS3PflV/f5O/d+pU798uqbbN/ZR+2re&#13;&#10;7Z39R79Vj+hBfj4J/X3Z4B8MsuJSh8EDMA9yBrW6tcAj1YSBBN6apZS/XsLy2Wuvv15+8fOflRdf&#13;&#10;fKlcu3K17EHQ/y9PP43g8INy330Hytz8fHYM8WOXMmgr9ik71NXpNwuqH9KqsB4e8XBqPskjFPOJ&#13;&#10;FHW2bvZmPp18oG3jrO5/vTJG6/9WVvrCezo14mxXyyP2TM2/hWbeWX4r0fCoVb6r9+rySXdb+X38&#13;&#10;azBLgMVvgxEfDeINuNHlrY8COVnAin5K6FewM55Figbu/IgoDZfpa7qjF/7mw0mdGheFp4hQuOSU&#13;&#10;ib9dZ7kkcHdDzIy7HVBTStVYdtVRR9rEGPQ4poaNOz4+Wv703HPQxYvl+o3r5ebNG3Fg2ovkvOfB&#13;&#10;PBYQphWiFSRcnAv6w+3busWWhDsgtVbUIPy8YC7Unlws63lavArC29pvIzKG+dzefrNp6XUnbCKm&#13;&#10;n/HkV/ULoPSm6Kb/opdvC+V3QjfOYtE3Aiwvt+2236mPKm8iiFbn7BPPe6UpYDNhwTXmG/Ax+tk+&#13;&#10;9okdK9MKPtKGWjVpXVxxgXYcC5b3MvyF0d22v3vGwVR0h4QVqFj7aZWfMcDOhrYNhyNqJ775dB9X&#13;&#10;H2JNyXRitp+dBNXNKwfP1eXnVNPILfzjl99TYNa7ViEyfd/P6vIzQfqpHuTZAdvsE0wGfFwcWCgL&#13;&#10;rmYszpbh2SucYbhSLr9xqMw89+dy/djRUAnasmt7eeDRr5bNjz1W1mBTfWx6A4g+BSy1eATTlBHB&#13;&#10;qBbIXCsVCg9e5BYr8lmYJUJQEIffhLuKnys7fJic1/IgKbgrIib/AWsCDBPmthtHwhlv3eRhu7x1&#13;&#10;1n+xEbxMfbR6YlkINYMw6SUY7jIC0TwrO+W9U2WQux4G5+eAx1IZ4yK64bWajAUYlH+TfGepjIQ9&#13;&#10;tjwSeWeHRxVos220Hx0w1FltwkPIsFSzVpb2hLMXJ2269ebtczf4V0sldk0nHCL1nX4+uP9bqn75&#13;&#10;ffg3/Pm4+Bd0QKKgQTIRxfMncdGJj0/QKVja+F9bjNGy0lVMJr+EsPDrX/+qvPDCSxgvmGEdYnt5&#13;&#10;4nuPlyf/4cly//0PxEFoB0PzcdCVvZiHqh9B9z00lCW33y7+28uNV2SPyxOoU0yohEDlP+QVqWLE&#13;&#10;yThJKxkn3eZf8QZvQ1Y/LW4r3wobMWNmynT36a/CEQB+XPwLCArWVcD3q/k0+PPdy3/th/izWyg/&#13;&#10;ot+p/w24058FWu/MJ1twp3itfGJTvpiV+wExjEXZooU47F/MK3m7uzDJmTt3HpwcziM0e5/JFUy2&#13;&#10;OrEcZVd/0stUpybZtXCcsR61qklyVjDK8x3nfWr7bWuteZRPwfFtvE8H/ubUntZ+Cu2Ff6eyFf41&#13;&#10;+petfHeyAtoCvU78FQLcbdXqlgKAyoyr+98kKZAKJuP28g2FCoEp//NtPpYRcfFT2MiwusPbYH0P&#13;&#10;wl/4dGjzI9qfszVAmY+kGjCNn3QD5J6n+0UhdHBv/BatDTgx4JmAianxRIKsWBKn6iw53rRcV+dn&#13;&#10;GnHJAa89XdcHl9/idt8t305ts97dzxq1xeOTgjI4S7SeLtcjJ3D8gJUR3B3GhZqPE2VVgC4eO17O&#13;&#10;sxp4/ehhVkeGy7ZdO8oWVJO2PfgAdzNsj4n4CpPzZbYX3D0wz8Bp8d1/fLv+op9lDvGjedUMpXz1&#13;&#10;kw3nX4N/+AR98BNxI0r9sRWs5PHPVA3+5h/CkCFwaUsIXdLoIwvnP3kprqxFR3RocF+ZwEzssbcP&#13;&#10;lyvok17C4tLC66+UEc5BjG2aKkObNhITdGLHYrlg8nXAFUsLyTJdJUjo+s6yfMeH73g+GP7dGM3V&#13;&#10;bf/782lx2rvlSyVqgeHqftaILV5Gy+DIvWXUU91++Q3/+vDvoFUHT1Y7Eq9c4XLVMugZ2oLUY4ch&#13;&#10;aBnMEt8C5wCovNNB0jMJ3sbuBGhp4WY5/Nbb5Xe//W35zW9+w6WR82XL1q3le9/9Tnn6H58uDzzw&#13;&#10;YFnHmQYf06v6GNaYLEeT0AoTChJMrqKc+Ino9aeP/x2Q2AdApfHLBqUuN+jT/2dF/43JCn8HwSiH&#13;&#10;j7AGFgOJQkP2jivLGvwYR2jwosPynVLWYpLV5x3OPBw69HpMFrU8qABhHCeTag3EfUuhqmTmMVfl&#13;&#10;lf9Mbwl1qQ5EaOOwIT79/v/U+78ziWdC7wF2EMHzmE725X/OJUbkX6M5n1GVE4YW6BKGJOCtje+l&#13;&#10;wCDOKBww30IbIy7ABV8G0eKIRVhwy3B3K7BPWYUOpmTOofr0H/j/QfyvIzgkGQa8giz8SSbZO6xV&#13;&#10;thmRdUM8NVZLJDIlySXBhz9embKbBvV6Os2Vg0x5p/JjExtkkUfEAapW1oeUvzq3/PK3t3y/YoiM&#13;&#10;uq5OUasTnunO9ou0PsFWZGZWnNX9cfzVpVyaZWC+dL2ceuOdcvrYu/gtlAN79pRtX3u0bHjk4TLC&#13;&#10;Qa4Btv+FmDnJ8Aa80M0VfxbvbeO4QgTThTiA5soGRWSp1kT/un2KZzJTiYD8ILh4osJ5GDFbGB4E&#13;&#10;mYsigC8JiTSqKfmmLfYFwREtQIIQY00GJEQ8BjHZOo3woPm78q2vl6PU01uvL584WabWvFbG1k2V&#13;&#10;rds3hnrTiHBhYoI9qNhWlvFHXryjkFp+LQE/H+NkFYzVnnRH6p4YhEZkQ9+Pf5m25dZyyrzzN8Oi&#13;&#10;xGjs6hT98m+HWR/+iWU9OPUJ8U8a15yqA1XgmTTuTqZf/I8Biy8FjE5p0gv0tMCZhne5MPJ//+//&#13;&#10;HTsNN2/ccqGt/PjJH5Wf/OQfy8OoQrrVrpnmhQUsobkAQITgE+Sh2Wb1xu1Nnz7+A4c+/Qcu+NPw&#13;&#10;LfCy+qb770D/VCbq4w+uVNXLRccBztOpwyvui8+uLM5zhkeVJe9wOHjw/rJ16xZU9RhUwfIXXni+&#13;&#10;/O7870JNaQL6WIf1wgnuMIqcmVCOgAMxViYJhj+UWN9kT/5OM5nCBj1lQn4Dd/rjj7B7/9OwqRuS&#13;&#10;sfzNsDvxH+dR9mnwQYQ734OqIIXQ5ypr7STmEh6Q91ymiyMKD+4cDIIbyAF0TSBOuL3fI/ktecEb&#13;&#10;YOq9igAAQABJREFUvb+mK1SgtoZ6ddzvAS+eZyFG4TK0QLK0qO+nxf+j/h/SfqGTcMLRcf8d6C+L&#13;&#10;r3W5c/lAvXVkjZ2ffDRHQ42eJlXnarJpBZgPEVryyJYPJ456805+3d4Z0SyV/jIeOetBgtTPTbe/&#13;&#10;8UQYUQ1vfnx1v/G9i/Izabf8+O6ka45WBqguPwGvlpBeXa2IG1tBTC5rKPM3b5aLx98t506/F5fV&#13;&#10;7Ni2o2x7gLsZ9h8o46zGxyEsquUhLnhRYoj50Wa/nW/rtjRbEoJSwCp95JTWyDgCxzhamghPXvos&#13;&#10;B9DMyHjhmW4jRXOSsNLTcMszqkSFw3q5O4REHhcz+R1bezhIP4ze6WbaszA3R52XylnMzZ7jUObI&#13;&#10;0XfK9AOoYLHaOcQ9EEQka3KO/qxlOGuy3pqMHTJjHyuVf9YjHj/jozm68K8xargpW5ghQqR9W3bL&#13;&#10;J8MaPHrxz5AWsV9+QqMLtwbAHpjWKNk/ffh38S3xqPt9Z/xTANBymTgYj/TXnM0B2NXBdgFheMhF&#13;&#10;gMFynXsa3jh0qPziF78oz7/wQjl//lxZz50rT/74x+WJJ75f9nK+wQEv7eBLZuz9sdvZsrQI/+Ky&#13;&#10;uFZ268Ta4bUajRyI3e//hFof/xM3OhjymfNfMc+xKVAQPM2Rj/JB6OiNNq8Hz8XxZRbpFhcZMxl3&#13;&#10;RkdHy3osFz7xvSdid29xcaEcwvLYIW6YdldiELp4gHF5y5bNZYod9C6eO2m1TEog/6Qd3H6oWhAx&#13;&#10;pVfrEZ9UL2qTH3x1v4nQyCdCM1/T9ccfYSpQKhAroJqXvb3E3EJBzZ0CJ/kxN8LfJ41EsA3hQ9+4&#13;&#10;6+quqrsPChiJD/Ql85ZcPCFnF2LoV7tkfl5VJdU44ayxq5E8WK0WD+BbZj6tA1sft/oSWp3d/jbF&#13;&#10;vdX/imsJp4bpHaC0kF6A1Kj1FYJdS04+zek2oJNGfWLFK970H35OiA2J3I2TWMQ3/qazHg5u+T++&#13;&#10;Jdu61o6r+3xQ+dHlrTJEj5rwnf7xm+7IqkVM/6hapFnd/ojKDH/AFX5WDRUAxrkPYZH34s3ZcuPc&#13;&#10;hXLmraPl5qUZGNQEAsO+suHA/jLOoawBJtQhZJCJqkiW5PpJtMvih227KxqGUFtegiIgimMZpA43&#13;&#10;odKPcEqYtDAD2DnAU+Eh4dvqn9+C2ZIlQssOEFtcyzlgj79M03ALivp4TDsf+2oCy1BblvYhAMCs&#13;&#10;L14ul2culwunzpb1bx0pOw8+wOSEcxBuJ1KO7YlybQvZ2f9DCCVZk2xR1jVLjFKEB4+x0mmtO62P&#13;&#10;sPYT1avxjd2ckbZ9RF6E8Z3+mXM3/xax+tTPbni//D78u7jVcM/3x8U/02hQQV3dFQgNkgAvUZvg&#13;&#10;O1ZPweBQo2AC4z+3ArWe9Obbb5dnn/1DvdztXNnIYdBvYnL1vz79j+Ugk6B169aTD2lJEtjKYDs6&#13;&#10;hinnivTeDSM9SgTJY6RvKcanj/8BhgaRPv0HOLr48Xfgf07y6njkaOWYFufxqFlQBvQRE0pw17BY&#13;&#10;MfZNpR1nFNB3Y+r88eXHs2sJO8mi3p///GfMtt5kzP4nIj7KLsVI7NIZKdQIpTvHKCyDWE7uAOLK&#13;&#10;QbNDKZkpWXSBhFeXR4R3IyvzNozv9M9E3aQtYvW5h/EveBjz9pUlFziZdQA038G/nAEKmwof+1/4&#13;&#10;r/AOVOmBf/JXeWzutIbBCdLZQ4Ocwwz50Pz4Z98ErhnXBc97GP4B3Ltsf6gqCXg7TWJp6B8rxpFJ&#13;&#10;zSnRPn8b1keQvWeH8hFOcrFn+LDTleBU64nOYYBcpLAgevxCwCBmdGmUD7KQFFwAKfzh0zzNTq4Q&#13;&#10;HW1YOCM8EsR3lm8a/teHAJhQQ4b07/3NaHfTfqf5QsfM3CJbQU1pGS7lOYWFi1fKlSPvljNvHy1D&#13;&#10;txbKmr1bytR9e8vQnq1lcP0ablpmlREBY0BpVimaCQG0ocVUJtLeDGvewAW4BYOkgSsK1TZUpgUs&#13;&#10;ony22pbw03uJPBQAbP9QnPfBzRbuIOcnBMcKniFehIRg35JVxDa/CqOAOR/GMS8AEZMNP4Wbwrcm&#13;&#10;YO1HxQfK58rrMrVza9k6OlxunThXFpaOlBu0/93nXyvrp7aWNRPc/zBiG4kfFaNU+58L7GyKqJEr&#13;&#10;SOQd9ZfwZQr6CmELJyTqHa74jkoTZjtsf0SLqNbfbz6qf+ZgMsM+nf5vmUcRtZysqmX0y+/D/+7x&#13;&#10;T/44oPUyZzk8mpGUV0qv3nY77JY7O3OLbKOfPHkqhIbfP/NbDnxeRM1isnz7W98p//zfflq+8tVH&#13;&#10;wyxyHPCLnBLXw+xqfJOjO5z8c/Adlkb84+nSCOgL/n5a/N+Mu3lLG336qyCvcOnD/6PwL4TbUOHL&#13;&#10;ESFwKEY7LeSA09DLwKh45ZiCPT7UlAKv5cM+vF2F1rrYBnYftJjz61//urzyyivl5z//N1Sa1oXq&#13;&#10;3jArzjt37mS+4TTIcw8LMXdxchnzD8c/es0ec8FPd/ym008ePuKbj+qfPdzC+vj/sfCfyPK/MFsJ&#13;&#10;IN0FWpjHYiXznSF3YJ1z4b/E4Qd7RhU14e7CrHzVf/EtbhBRHPFfCBHEmccyi5a5xA/noaoyLWlF&#13;&#10;kjztY+P69OcfAiQgEfBoyB0ozk9YVRJoGaU6atQKw/bCt4KVmVuAOHKxgE4G6eTbA4BNaGiFRkak&#13;&#10;sePNy5W2IP70wB+koDP1i4dXkwbzgPRHl29Zne7vTD6joplnOHu+rUmnuOrImFYxHl8isIgZQk/w&#13;&#10;KSfDIC8D/umjR8o7MKVLx49zMGu67Lr/YNn7yENldP2mMjA9me1hnrDCpCDOKZChQoeSsecZBjWh&#13;&#10;ip+CQx3FUYXCKSwoO+BBBJuTHk4xDMMDf5mn6SPYWYAuiCAgYUD45CQlBBNCjJNBvAmK9BQQVgkc&#13;&#10;7K1KJE2iigjUh+0VtoQl4tEyNbvCjsOlchErS1p72UTbJzevLyOch3AVaKVwQJqMnRQNaKmp5tfq&#13;&#10;BhSoBwXhT478ZR2tbzxZ9UxWPcLrQ/DP/D6L/m8V6pcPJPrwTxwLMhJ5exH1o/FviQurTOPg5aM6&#13;&#10;hamG1cGNAY17GlB9PHL0WPmf//P/Lc9hXvLcuXOxkvov//zP5af//E/l61//RplGiFAH2IWZZp4S&#13;&#10;JpXCuXWSgOO/FYVfGC/8ouJRtj/d6td2tJD62fUlfSSobfyE7Q/m0kvVnXK6JUUVOv7dCvXLBxZf&#13;&#10;cvoLdR6aKR/36WAFiBor0EwaHSpjBHRM6iIwiVicZFx1B0H8Vz1p39695dr1G+UGplnVjX/1lZcx&#13;&#10;1XqDeyBGESKmEcbHY/ehTShd4ItzhlG62bca9PH/M6U/+tQ5kQehY04jvwL2YTq39rMqSOfOnSkn&#13;&#10;WFCZuXipDNOH7q46L4udW7RBtD43ErzV3V3zSiyy/4++czQWZEa5Q8sdJ9MskSbOnjERsrxOf9du&#13;&#10;b70vJn6m7e9iemLe57j8HnOsOZjkb1Jrxx2OLviyG/jWK8Iypr/OW2PbDwKWiOmF7IgWPbLRT4J3&#13;&#10;0gyRhh+rYnCDECYsnt5uWRscF43xbk90oQEtEpXRScwu+Mnfb/+aK8fSKNDIPU/GaPFM1nHjMIcV&#13;&#10;dgZS/Sb15LwdevnMxXL6ldfK6UNvlQFUlvbtu6/s/tojZc1D93Mj9GRZHMGcKao7izZy0a0w243Q&#13;&#10;QEW8+A15t8yxezHvqX/iLFJnF1tCJUrCCYKBheJeYp4R2s/ESZOmrlQCQ/LyX8gMHhzDsaL0HPPw&#13;&#10;DLMFtjosJdkntjx+ZMA+pAl/Gku9lpFcYsJvaGSc03zrt6C6BROWMW6bvj5zBfWsS2X+0tUyAlgm&#13;&#10;t7DbsnE9mdJW2h03fpJvmnG0/CiMOrJCQF45ybc+TqK6/WTdeuFfkSQTR0wimFdEypj+tnams+XQ&#13;&#10;zfeT9n+//NpxAdgK5T78Pzb+uf4fPA7idLCLRxqGRgZZWPC5zID4ymuvll/+x7+XF/70Qjl54kSZ&#13;&#10;4uzQj//hxxyGfrI8gMlVzziokrG0IC8yPTsUDKqqTkqvISTgL7+JgdDRE/4a+E9Z73+6NBSh/DTq&#13;&#10;ScfqNMFB9IpI3bR9+qu8VQDD34SHf83V5z+rMEQo1aeLQ0JLhQNHhxAOCEoc9ks0ZtlMnXZxmrB2&#13;&#10;oNbxy1zEf+nMYGnEuNNr15QpTLJe424HTbXOoGJ7EzXAKS6Hm8Loh7sWQ0wkHW8lD8emyIMSoxst&#13;&#10;l782qezjP0DifwC84nnAXnjhHc/HxH/7Ty2UZSbyYbGFDozc4FvCfZazlefOnImdoxe5I+vkyRNl&#13;&#10;nMto169fV8YQBCzf+YSCRvbTctxn49mFsyy8/P6ZZ8r//dnPyjUu59U87xh3fnhu04sFhyyLdHZ+&#13;&#10;pBUHyC/aEo5Oq7JphugVYRnTXz07MT9m+02bOUU2XXd4dnLtlvJ3LN89ulpBakEFJZr2OAENjwxK&#13;&#10;gNzeiIhf05LQrR8lRoUHiXaULcUYIOGYkqJgtYz4c5LLBDcEBga8eRBDpuCqm4ecXAFokaNYK/Zh&#13;&#10;5Uddau1vi5d9KFoZqea26lXb0JNHb/u9mCYm5C51OH1fmudM9Fy5ge7kFUywzjOBXj82Wbbt5sbl&#13;&#10;XXvKEKvuQQRMoBe4wM1Uow7ojhxRh/xdYFt0rt7YMA5QhkFgjwEkwwRiVjwqjzROLv7lhJs3eYX6&#13;&#10;gfnXaANeAiFwga3MN+BteTFi2X6fFqdG9TP+EUT5MmwqT568Yz5fEdrVALYLZ+kzhYu1GzeWTZzl&#13;&#10;uHbmXJk9hd3s02fK1VNnytpdO8v4eoh3hN0W8pLh+oQww9vm8J8sqCDt9zYHdxuiqVlBo/NNrECU&#13;&#10;jB9BJtSvPeHkp0Zt3lFAT7wAIT+ftP+jWDPvl9+Hfw9egVA8Hwf/QHkHKZPIS8BJ6UPTzaozOpl5&#13;&#10;8+23yu9///vyu9/8Z7nCwei1WIJ59KtfLf/0X/+pHLzvYFnHbe6mlXJiEqUQLn3jF9XxV/lB/inP&#13;&#10;oTBJluWAir/dOteq87JCt3Vtn/4SIAkaIVThFy6/ouvj5zbY3c4n+vxHWN0d/wWUiYuOQYK6wZ/x&#13;&#10;J3f9EQZiVSzHKrUBjKYmrY/CcgxR+OaK8nJ58OCD3PUwHnc8zM3eKocPv1NeffnVsLCkYPHw0sNl&#13;&#10;K4temh5P4iQj1fxQkfHbOjmniQUw6LfzhJOffv8H2DpwEWA9fPJu8N84LqB4l1UAXPjDw/ilJ+lL&#13;&#10;FkZmMQV/kXOkr7z8Cgej5+J8167du8okKtJpnhV+Cj7QWdln8LCFhcVy9r2zqHz+vjzzzO+5o3e0&#13;&#10;fBV+OndrrmhpawDtCU3Jm78Ltu3pzz8qUtfuCMjUfg3BIT1qpAY135VguqDUrzdCumteseVzA4ne&#13;&#10;znXAGmHyz5XC9aAeq+yYTZNIY5AiH2nfAW+Jrfob16+znXg9CF2hYXp6TervIkT04N+Hlp/YVit4&#13;&#10;Wz1z3myh1rnFiZrnVxsks0n529N+6+wA7K6D9tDd8tSk6RmEhotsnalzt2bdljK2Z28Z3LABvGVQ&#13;&#10;p13LIxxSZLJtGxSEUhLO8odB0kEG/WBLlm94VqnTFD9rjKhnskrS06DGvyKJXuRhOa0pCgD+c/bf&#13;&#10;237bom+nMBP4R98IG1dd4sCZxBd1JgymSaTI38nKMu0fGBwp2+47UG6eOVvOsOsyC0O+eO5sGT99&#13;&#10;uuzWystaLCwpedDR3fItOdvv7k2KkmZN/jEY4G5PD/ybV03a+dQROUaW3bxvj9ct3xRZfmt/JiWt&#13;&#10;wOt9+uUnbFfBpPcj3X34N9T5aPwTxcI0KvQmz/B8Q66calZyoZxA3fHZZ58tf1Q96fz5sgbDCu40&#13;&#10;/OSpp8u3ual9DH7iuOj2uucXRqAzF2ikX8knLnyrdOSkKR7R2oJjoSY+qn/WV58O08iQGp58IsKb&#13;&#10;/6qP9Oz3/933f7KeCsTK7PvwB48cf1bxX6DS+K8AIthxR2cIBoxL7Qn8i0/HJ1UAicVY5tkG/8KM&#13;&#10;OCl37thV/umnPy2zt9AUgIiOHHmn/Oo/fsVEcpzxjDH94YfZ2ZtM62OWVMt3MhuLaOnViu28+/jf&#13;&#10;ui4gkXCxo3qeux1/net4SDkPvNvndQ7D2wv8diMknLtwoPz7L39Z3sXs/cmTJ2NxZSOLmIMIAMZe&#13;&#10;mF8gF3ac6gL07NxsuThzsZxBeDDv/fsPYFnrgeC7seAi7olg9m9PnVv/r/brjZDue7H/Q3CI5kMc&#13;&#10;nef2/hemPcGdeAIbULegZSbS7zGJ/PWvfhU6uY9yeO+Jx5/ArvLWGODsVLfQnUUuMmiyYEbnlrjh&#13;&#10;8bXXXyv/8e//gZWDCbbi7y/f+s63uKxldxlzULzDnDLrsLp869JT9W41o5bthzeR8tKzVnPD0p04&#13;&#10;RAQYkXNZI+vnYUZviU7VINzoSJ5FB/n8ieOoKM2VHRu3lIe+8c0yuWkL6kmj3J6Mqg6D+gJ6/hhW&#13;&#10;jF0ES9CMK1IHW6M5ZR5BRWlNNJAiGdhjcGcyEauHbhlwyNiqucIyMLTADoOmyoyWlh8gM3jkSEwk&#13;&#10;ViI9qzH2Kom85CSf2kcm5LE9K7RHhihwY54RYQRE7sT3O4Qao/jN5B9m7O7ICrc0jAyzNTgwVwYm&#13;&#10;x8uWXbvKVx95pBx+50i5dOJUmdi4qezce18IPCG1c5jcSpm7AsiKkyXsKStUgAnpHwUagadVA2er&#13;&#10;Vm9wxImfjBhx4vuv7/+ebGuOvCimX36A47afPvzF0A7+wdcWoG0vGlJ/ttkPF2jGUd92ngPPY9zn&#13;&#10;oirgEnQwx6A2OTlZZrE7f+L4ifLzX/xb+fNLf44bobU5/9RTT5V/+PE/sEL2aOzChv4vk6YReMzK&#13;&#10;sMI7fIFuCL6E2mfQdlJU5bXdGoa5VitjfBL11Hw1gme3GjPbxncf/wMct/0koDr9D7R6QLcqbsRp&#13;&#10;EYnUh/8H41/gJbByzIlHoOI0RUXtClt8QMxRVfwqbHvhn+pMkZBwzhChjrR586byX9m5W4t6yzO/&#13;&#10;fab89ne/Lb/m4PT5C+dj4XIDFss2sKM3jPEPhYvlxXkk/aRldxva7kYuAGZprVvpVP+3qtQ65ivi&#13;&#10;tIj9/v9g/Kc/YzepCtXOUeLMCfPGEBzhdwdZrLwfdc2zZ8+Uo8eOxiJmaKcA/BQ4NLfKHgL97eLK&#13;&#10;nBfWXrzI3PS9sou5ynqs0IlPkxOY46194v5EaMbI6HqQKIL51vv9z239T2Y9SVdFj+SRNQtGqJeq&#13;&#10;fTHsHLGiuAWEcEoeLa4ZhPtTLD8qRX5/Lf/pCg7mGBn2AClnzB3gRqG9Pz1UEgADCFMMgh6UPXz4&#13;&#10;cOT36CNfKZs3bcYNkUvDAsF/pF1y8kp+19lpOHbkWHn7rbfL9p07uMTlvlgFYKqaAyEzeLTQektO&#13;&#10;9+3lE7+CvYbzEvJROX90Zgx/wzt86w8eIdzUNB58jsvVQGL/WVfn8mBYDPjn33uvzHLoapwdkvUw&#13;&#10;pDW7d5YRpOIlpFoUJkNa1lzckomi4eTHHNqSzVtpeghBQGFAyTcuXHMyDaBCaGECIkK7Lq/0PDjK&#13;&#10;RGEUH+Jq1lYZxMc4Ip7wjV0I62g70zuKjg98W/uV7KOtGTXiGzHPQOjJE3UGGIG9QownOlECJScK&#13;&#10;GICpjq/fiHrW7jJ47Bg7RzfKdc48LPMu8+sQdrRWQXs0P2WZ1p23v06eMvNaK+FvcVEQQavK5/v2&#13;&#10;JyKnp6AIuPLbedLTRhPoj85sh78tOAIysF9+H/4fG/9E06QlDziD6+jMOrHQ+ktYSyJ8CEshQZ+s&#13;&#10;lMyzIqZltUGsj43x7+rVK/C+w2yjP1N+89v/LFevXCkb2LX86le+Uh5n4eUgxhZUVxJnHTwh+Ni9&#13;&#10;dPRzYAwain6TRzW6xoOgXKgxSh//k8T79C+H/CLyv+g5K9+exv/xS17euHtGSEMAuKVP6Eb6U+De&#13;&#10;g1aAF8R5X8rc/Gx5gzseDkN/o1x0OjU9Xb6GGsuOHTvKxNgYcxQnd7VQ8/EfA28uuuHvGAitR/m6&#13;&#10;+dd5slK1cn7o7OOfEPow/AsQCi55Hfy0F/6616xZy4H3PeWtN7eyi3CmnGYetplL/zYgDA7BXxUY&#13;&#10;7aOFORdwhiPOcVTK7euDLEpvQSVtiEWWRSZjI7HKajdSK8r8rOYfzuFsV8x/XC0HV5wWCos81wsO&#13;&#10;xfyLOSFtjudzPP9JwaEhOK2wIT7h1Z3B4VNDWlwjtcjV6Ra8nbKZFWeJ6V066zKD4AIqOxMDbAcS&#13;&#10;L7f9cAEUD/UKrGtXr5eTp0/Gatw6tua3bdvG4b8NcVgpBt5IWQWHDyl/VYV66xf1zMr2OHMs1aPl&#13;&#10;ibuOr+GVMwgCG0OA88Q5B+o9yy7D+bNnOeewUNZjOWkDiDu0GQFJFR12AQZX2G1AILBO8p0h0viZ&#13;&#10;wgjtZwtVq0wej3YHwktsBt1iQ+/fucDczYWycJMtVVY8VkZWysToRBlZg/g0QR1UV/DadfIVt4bY&#13;&#10;CZEQJDK1E6Q3aMei87Fd/GvNbP7RVuOYkR8RL2PFb+t/wyIOjHfFnQMKcLvIyRBTleF1k2WEC3WG&#13;&#10;EZrKLJYrrt4oi6hZDO0AD4CHzFbhxrhhas+tZB7lhjw0TQxhTHkZgr/hrfz8ijS9zk5k40ZoS51R&#13;&#10;O+Hh3ROjRuu2v2aAfw3qly9I+vCviJQ0ER89TpElmD1E6DvgBcxGoU8f73pRpZEA6D/V/0bZabsx&#13;&#10;f4Mba90pHEJ4HkBoeIeD0L8MtYkzHP5zVewrjz5anv7HfywPPfRQ2bhpQ+TtjkWYotQ4gRMh/jV1&#13;&#10;JM+FNRoXee06FwHiiVe6e5xB8rahQ1O4M1af/vr858tF/04MY3EOZPdQ7J7dLHQxnq9fuw7hu5R3&#13;&#10;jh4ur7yK3jwCharILtTt3cNZRQdSBopG39703h3PpJecwwTt9/IGCa8RU7zzo8fZp78Gr/YGOMLH&#13;&#10;TxdVY7dBODYGRSBclGnOYNnFPR3e1eFiy9ucCduxY3tZx83hzodUR1rEct08Zxu8GNNdCdWaRkfG&#13;&#10;yyMPP1R2sDht3vOccRiaRC8DPuwOgIswqo7LPKNKjX+28nuqEtWKzgxX7eoeD73bp2+nTNZdd0xl&#13;&#10;cVBI4BKaOgNx6a5zxUz0qZffW8Ms4q/CvxQcakY2LR8neb2euKMlhPZ6Gzn8ayCNnsRE4LZt28Ms&#13;&#10;6TtHjhYHwn379sV18L1p1apRspqfny+XMOf53qnTEOlQ2cLke9u2rWWKS9S0EuITW5Z3U76RW7yu&#13;&#10;o+PqBLVorS3tbVkRlit30dd8O2kOVLJTjaCKwczVMnP0ZJlE1WDN5o1l487tZXjnFisbOw6LXg5H&#13;&#10;ZEQIkFGUATFhSiHZ6jEC0io4XJ0tS1dmmXDfKgu3KAWBZI4VyHNcrjZz+TIHqxfLxNox4MIdCZvH&#13;&#10;y/jGsTK6jonEhqkyBAMUIz1rsEJpi5Q2u4zAghbYNPg/ApbaZv98RNL0STyOSbwBTtoj1OZFTfNd&#13;&#10;kVjfhAtEqYAiE+bf0CTnNxQoNnB3w66tZXLXljJ/klZjteAaZz+GD+xllwS1DJjvIgeSzGOEPpdh&#13;&#10;u1uiZSVIFl8FCkPb8wnxz+RmF1l1HB2vrk+N1ops71Y8KT4R/vfLv+fgL564kjmPrfG4o4YPzx0I&#13;&#10;CCcdQ0Pjq/EPPJ+Atznxv+WZILbQ/8/P/k/5T9Ql3oNXbmfR5Cc/eao89dRPyqMID1NT0Dl80TNF&#13;&#10;3pJqvogcXfyE/tz9a6iXhYnQ6ScxNLxv7xa3Q3J9/A/4dX/69P9l43/2rbt1HnCWnqY5BH0/2hFO&#13;&#10;Im9g+nj5Z4vlT88/H2eMwkwrOw8bWbyc5u3DiMXueq5mh0f7CTJDe4ABTeEiVIpjdtiltuZqb5OG&#13;&#10;u9Fde7c8Cf2ywb9xpNbUj2o/LLXnIRUJnJsMMsGW/+3bu6/s37+//NsvflkOIzg8zPmU+9lNCH4M&#13;&#10;D5a35aJzKcdPnIhdCS3RPfpo7iapCTE7h7bIChfWEtdFRBdhYuLut56dx8z40KvX2/Dwb4HtuxOg&#13;&#10;I6Mw71EYinZQOVNYv1j4Ic9Y+LXS8Xz++x/BQYQHTLXOCYLWgNYM4IVXD3g6bueNvUB2QrkLqzr7&#13;&#10;Dhwo7757ohxD2tuD5L4evcEJLkJLuBAL6W6ArfoZ7gE4d/ZcqCu507CFm5Y9GF17nhdIEFs7d1d+&#13;&#10;t2NbG7qd0B1Ce/t/dfvzlsresljVo9KeCXBpwgnu0o2bZe7yFXZKMEHKgD6EqcQxkFLzo4GBxgcw&#13;&#10;IoM7FAFbmYpLG259uuJO+5fZYVii/beOnS1X3zvNrsulcuXytbIwO18WUHXyWWI7bW5wvhwaeJ0V&#13;&#10;/VLWbl6DOtfOsuWB/WXj9q1lfC07M5PAi0emNQrTimrY/MDT7LX4lTpqz9kqv2qkgLeQytgZGkIB&#13;&#10;MWx/9H8GRn8rpYd1KQMocAR72Hv2HyiDSPE3acPpU6fKNFYPwpKUREPOeSqjZgI84h4L6pQX8JAd&#13;&#10;Tys/v/I3/CimpgzP5r4d//7a/u+XT193gdiFdR/+d8S/WFwAaVzl8nHyoGU5LX4Ix2F4nDbDHTSW&#13;&#10;Ode1gH6r1js86+Dlbj/72f8tf/nzXyLNwYMHy1NPP11+8MQTXF6luuZYrIZpdU4+IG8doZw4DA3d&#13;&#10;SeJxj4MO8o9Hd8Q0PALq235tVKO7Pav5Xx//+/ifeNPwo/JdEKaLPV33F4b/Si/QkOpJITxAR9Ls&#13;&#10;9PRU+eEPfuiskY4fKC+89BKqS4firKV07H0pm9CimOQsX2/7pWfPMrlq4AJBrI5bBn9OBv1TA8P5&#13;&#10;QINnn/66EPww/iMFyutCeCBJ4FhN4G6DMN7AYWgv79vAbuzZ8xfK+fNcRkt/uNBCcM4ZSev807mI&#13;&#10;z8GDB2IeOoZquXMP+9+4sk7zDB6ux21P1Np4+LfQ5v54+O+dEQqX5MKfOKLwkBfbZc6ZbyslK/Lp&#13;&#10;ld9q3W2Hrfok838xO4DXwBJzy/yp4KuIT5kJ09VN622ig6aH97aitnPfgfvKSxDhiRMnkfZOlwP7&#13;&#10;GQgxfdUgLzGZkxcbnSFcdabdbB9u38LKNXaVY2sQgrTMJsB/VPm1wre9emvYQ7oU3jp9Vb65FE4e&#13;&#10;xI2kCDhW2s0PK4zEu3TlWlnG1vogOnQDqB4Mrpkow+sx48YGgAd5nFOLHKYcJhOn2HnxAqv5+A+A&#13;&#10;4Eu3uJDm7Hvl+tvHyzX+rlw4V967dLPcmCVPzw1s2VammIx7Q3W5eQXb7jNlEUHl+swp7ky4UOZv&#13;&#10;XCpLe3eXTbv2lcmdCCjjqAlZF5kVj10Y9c9GRt1FEJtis9KdbbP9TYwwkWpDIUQYMRodEaIvhkB8&#13;&#10;1zul6jnC6CHKhHkiFG7ct7NcPnm6XD93kfZwtwOqVpPszqCXQX0QuIRIAjuRlTq65xDF1HL+Gvyz&#13;&#10;tu9/Mvf0v4v+t48/If6/v2x9+uV34fLlg7+8SX1aJxDSSpxPgg86wAWZ1EWPoCtowAnHTay6HH/3&#13;&#10;OJOUF8OC0qWLF8p2ttq//e3vlCe++z1Wzg7GACfj6xgx4Kr5dqt06MBSrqpQMZBSspTcodWgJb7A&#13;&#10;4+BdnQ748sG/l7o6zVzl6I3Rb3+wN+GDI4cDMCRAlCFfJv7rKJbmWxsOuAgZ09HwH0DVVjv+e3bv&#13;&#10;Kt/93neDNqWXI0ffKS+++GLsCCqwKzzs3LajjCDIz2OC3QW6sA7pWE7WLg7KAnIS6GRUfwMEdCs7&#13;&#10;3fcS/G3xJ2l/zD6An/iZnI0+A3CCVHDKY6dRi9bozoH9+0MwOHH8ZMwl77vvIHwR4ZA+mUfN+yUM&#13;&#10;TZw8dTIEwUce/gpqasxBfchvCMHBw9QgQwgScbA6OqjTSxFRnOiUr4NvfOJp7/p5h1c3hnOuwEnq&#13;&#10;ltkwN+SMRVjVq/kGIgWKtnR3P/++Q+F4tXwM/fT4X84yo8RaQLx6CugpuBdktj06krTp76+C+xKn&#13;&#10;1jcUbetuwcLQBawVnGVH4dbszbJ+ZZ3zzTgUEucbkLhOnDhVTmG+UwLeyw2PW7dtYaVtIog4V7Uj&#13;&#10;2/j56PJrGzJirVigYacVGYMIVL7GrgXkV47/uUIeDWuxSCIyehX6LGpE8xeuFAy3lWHVddaiTrBu&#13;&#10;DLUcsqKBsaWGU1WcWHFn7s/InjsSZLrIDYbzCEvn3ni9nH35rXL95NnQix6bXFcmXN1Yux5hgNP/&#13;&#10;GzeAVMvlxlUkaqxVXbvIfRFXz5dbCBknb6DGxHsZIWYz50cmgdvAGlSWhjjQpVTrjMblUEaCkChx&#13;&#10;5iM88CbYd/tr0EhiXd3/NtvHsCFunpNRLpDBjSEOdlOOuxxjU/hv31SGJ7D2wo7JnMLR9VtlBRWO&#13;&#10;lTESEp91mPjXsYWtvqgCWQT7k24dUUcLDc9wVD8jURci2IZw89ObopM4Mvl4/Z/F9eZWC6GMrFO/&#13;&#10;/IB5H/4d/IPYQBtXGRMnXWkcnmR/jdnEMgjuYoqTfSf5LiicO3+2PP/8n7Do8rty6tR7ZdOmjeWb&#13;&#10;3/xWefrpp6vVD+gedQp1rdENpBx3EXN1LPgnyL+06A5GCuJBT9XAQmCpiBr0jwM1pl7xoWJvVLSL&#13;&#10;2fZo/YpXH/+T1nvggjP9KgT56PMf4dPg0oXY54H/OlaFcQLo0o6S7qS/UaydQTkM0zE7i/orTOzb&#13;&#10;tx+NiElukx4r/+v/+1/lVaw8Pvv7Z0NY95JalgPL5u3bMPU5FzsJIxg1iBVqcnNHkMOOlf4ti9yh&#13;&#10;34RDn/4+Lv9x3uRCZgix8qUkuQRn/RjC9OomjO48gjXHYyzCHD9xDPO6R8r+/fvDHKs7sd7TIJ99&#13;&#10;jwPUB9nB9e4Gdxu06GkfeVGc84i2QxRCRJT16fO/KAhsEw+dY4p/UkxrnPUQYWL+SRv9zGbXxkeo&#13;&#10;fvn9957/dASH1ehNBXtrZpuob7cJft/eNAc4Ft3pGG/q24DwsAO9f82caSVEtZ5t7CYEEQfRLnGD&#13;&#10;39XiaXdvclzDzY473HrCHNoouvtDZsbjCl3TS/yo8iOBP61u9d1J16osVwnP5mGXJXrrY/owm4oz&#13;&#10;DhhWWAgT/65gNUpLKOPjY2Ud9R5nu5PlCFPmY/rIyAGeQR/G4rdFhnkwLou7cOjN8sbLL5crR0+X&#13;&#10;tVwJfR8mxtY+ip327TtRPZosg+hBD2NfuqCxtLw8W+5D9WHx4sly7dSRcvKdw+XoiSPoY75bbnA3&#13;&#10;xs01W8pe0kxOcOncMJI250aGEMS03FLF9qwXdUDuIUP+ooJWMioaXtYwVLKMHd7ukPhRP4MHE0Df&#13;&#10;eJh7bu5WGRzTpJnp2DngHIO3YS+yezTIGY8lBKQl1LGshoKiet1OsszU7rWIsMxkufxrRGF5nwT/&#13;&#10;TBdPtI0C6rs2oRZIjA/p/5pDv/yK8w0eIm8Hjno2GOuMSD2hLeyegr8TEbeiEabhf0LF1ckbqDW6&#13;&#10;hT7tFjr/zrNb+G8//2X53TO/i210rbz8l3/8L+X7P/x+2X/ArfR1wUM90xAXTjX4At421XEBY5mz&#13;&#10;TyJ07mdCPY1Q8bVvBL07Dqbq9EwQnMnwCc/mYU59+uvznw6mfOH5n33pJCxMlMvL4sGPgWfAQbDi&#13;&#10;v0Gzs7PEHYgV7CeffBLd91txTunVV14J4f4WO4Q3OQfx4x8/WTZi+MU5TphWxkoPZBNCggufwwj5&#13;&#10;Pi6eIkcwBsd+fJ/+Air8NHbzIfxHPiTAnH/ZV70GHrrYSTgLIuvWrSlfQXDwgPRpLp/VOtaPfvQj&#13;&#10;7g3TQA2WL+kf1UFVDd2BCvzDDz5UxtBmSRVsd2vFB/ISJ8LdLeHTnn8ssgiksKKJ7gYHZz0+8vNF&#13;&#10;dkmoRRVGqZOIaeXaYz2b23cdW8MZ/j2hLay+OyF3Af/IKrL/8PLTuH5UqpN9tqtW2kYJWJ9Wrm4b&#13;&#10;2fu0sIhLfG2Tq6d7jNPsl7jp752jR9mF4F4G/mnj3BPvJ+hUzWlZxj5MpG1j68nDSCn5Zf52ekhr&#13;&#10;SodRbpb6QeW30NqIThUjbatyfcdQWTPt5Md3xs3JrIO3UqK+K6gL+MxdZseAvxGqNoWZxHHOZCyz&#13;&#10;IjjHtlMgPrBx6mDHD7oaMS8BKENzIBIh6SKS8Zm3DpU5VBTGN68t64DLFOoJkw/tKmMIV0PsuCx4&#13;&#10;mQltHmTFEhGiLC9gSWma7dJpdeKYnM9dK5cRym6Rx8Xjx8tmDnJNTq1DfuGsxUgen5RtiX/SacgK&#13;&#10;vMWlnFDkWyJqdGy7fQIuxPU7tnpph5c8By7T5kFWO70Ybsl+hBhGyHRgHMFhgPsdWLEZo3zjzl65&#13;&#10;ikrV9TKO3WTL12CBeXownv/hDisV+Hfg3/wD5pb58fCP5Dy18jUPfSy382nhPHfs//A3bkbql9+H&#13;&#10;fwcXwI2KOh18dbVKwWAYWvASqSvg/Kn3TmFx7Xy5cJG/CxfBpcFQRRpicHr77cPld+w0qKK5Zeu2&#13;&#10;8g9P/rj86Mkflfs53zABz/TyImlHnhN0C/9z9VLuoXBAFlEHByGJOfC64iw+8S2iB94auT59/Jem&#13;&#10;KzDqu0//cN2KQF9G/usOg+pDUkxbAEzVJSmFcYi2K6C7cxDaDeDFpk2byg9+8CNuFJ4s06gKP/fH&#13;&#10;5zD7+WYIEqGGTFIXQS9ictzFw7Vr1pX9B/aXBx58sNy3n10LaNhJqOU2vmFZffr7aPqTZ/knoQbs&#13;&#10;JFi/hV84xVKp1ihpZGIPWioa33kb8/9HmWOeP3e+bOXs583rNzljy8Iq923t3r2nHIC/jiM0iBOR&#13;&#10;H8Kjq/7maF695v6zryzF4j+l8c+2gBeOFwoRsQuNEOGFntFW0LQzL6Pc8Ps0y488+fHJpgUkPyn9&#13;&#10;s/+deeVvgKzHqws0miWIeyPr1alEC5FgvAjOTrJDvWxjhlv73n7rrfIddHg93AelcqaBw4EnTjDQ&#13;&#10;Xg69s7379yHNb4itwiEGRYFrAVoryGLvrvxWqZwMkzYdq2vekNPWtIrrjgbRv3jGkFyRxiyCy5iO&#13;&#10;ai3cnC1z3FOwPLfIOYQ1qOl4dsOrzKg35lUHiYcFVVbaqTMI4aaUCLjMmYgrWE45A4Jf5MDOOHHW&#13;&#10;799Ztn39EVSTuANix8YyjNrTIPak51dY1SDxsGVSgTgEOThWxgtxyHdx9jplrJQLM5fLhdOnypYN&#13;&#10;m8r4ms0wro0IZux+yLxsD2mdY8QTDdGPr7DEQsMq5sheaSR/2oGqkCB/EdiJvgQc/b9AvggOA5xb&#13;&#10;GKQ+bKiURU2JmWpgDOFlAotYk+UmFmNusqM0dw3LBZhGs2hjBWOwZuSbaawMj2VExXqxjBQSXDym&#13;&#10;bu6OV03XeRFgfpRDVCFQHatTCtMoP6LWzHxl2m4p/fL78G/Y8AH4B9Y4GLjAcJFzPa8feq38HhUH&#13;&#10;LSRdxvDBzRvsyrHltnkzqoQQoruEhmnN5XucZ/jnf/nnsm///rKWnUtpzB2LxsybekUIDZYh2saB&#13;&#10;S8jXSRG8sfVP1tJfR6C2U0h4EkIf/yXv9vTp/57gf/JzBew2/knBEE3QqupJSTMY7UDoN640rBCx&#13;&#10;H4s9qrHod5nx9di7x4q7DzfZPVRjQIFh5vJMmJFXU0IV668cOVoee+yxcuC+/excbI9bjgPdckjp&#13;&#10;01+jPd8fQH/OHQ1y/pcAS/7mPMa+0dPw+OZreGgEa5NbyoEDB+LM2HuofZ44dSJg790Of/nLX+Je&#13;&#10;qcce+0YszJjWhWjnIM6nAgNw20WqlMp35dGJF3gS0vhruHtCDI2ENXJvmqgnHr3zDw/QOxdR1U2h&#13;&#10;U62QNcwdR1nwtUyVuGOOiYpJb16fVvndPK13NDTLWR1AYO8s64PbH6pKXanKXASjj27+/KwjWW+I&#13;&#10;MTqTs6yCPnSw2+isknMIZS+7CBuR4I+zIv4OEuF1VHym16DawnOLyfcJBAcPCnpduMQ6Pb02LBQs&#13;&#10;LM2zNYh+PLD0QqXhMVewPXkcSfmRBfRMDjsBUdmIlFH51REV56dNQtu7Zre6/SBvG7kZgN0yalv+&#13;&#10;Iq91ml2YLTdRHZpnQjyGStEIW5cWxBSbtwdtEgljK4xJtQjh5W5LTKQvc/fDOXZZriEJa699z/77&#13;&#10;yrb9B8soVqcGab8Ho1X7V+IIlKbMaAvCxPI8yDc6XkaQoLcxm19EQLv+xpvlNKuap4Dl0IbNZcv6&#13;&#10;bWUNuyCDMMOYXJDYPolHd217+liGlptksIJJ5KYNEcdSgTH1dvtEvUPrszwv7JVLPNuAahJHpJfV&#13;&#10;ryYDmfEkxLAG1a1bmKm9dWO2zHNr4wqrOgFHSzNvESceYWuRHLgOZNK/1jVKMRCvj4F/1tmn89vJ&#13;&#10;spYdgRkaEflZ3f/98hMuwoi/D4H/Mv2ikNwdmcV/0uT/SNtJ3vrezCsO6vT5IsMfionJhpe6vX34&#13;&#10;zfLzn/+C259/jnXl2dCnHkeIXmCQOPLOkWi3NLSWHcrvfud75b/9y7+Ur339awEnUXwZGtDKS9zX&#13;&#10;AE2o7ucwFvwHVUD5qhQbAgUwdGHBwSkp0v7ym7eVsluCptKdHsbh+RLB3/bToGhWtLG604dfHUYJ&#13;&#10;gNR4/fZXeOXri0x/H97/VYBu/S8WgALST+eJgS8pyKHOlUFvHNZYwXe/+3i5fImzhCxyHnrjLfTo&#13;&#10;fxOaFKooe45piNulZy5dDFXrt1gYff31V8tTP3m6fP8H3y8PPvBgFtHHv4+kPxdecidAxiWPY5c1&#13;&#10;dDYAXpC3P0yuQ7Cgr/SGP6rBMMVC5f79+8sLa16IRZmjR46GytlxdhtefOHFMLW7d8++sp9FbFWo&#13;&#10;5ZbBU2EMqpSKD4vu8lIHDyoHDw38ALMIjHkLi6wucqo279Pwx7QN/2IY7MxTjG8lu9W3THn3ddS3&#13;&#10;jxw5Eqa1tT66FrPAw5QX8ywFJhPFQ/qax+dx/hOCQzQyKiwYBNbqujfGbFN6n/zOX5MIPO9eGMLk&#13;&#10;6NRkXtO+b9/eopUCBYT3kALdCrxOp797/Fh5ky1AdQO1ybtjF5dyQMQOnteuXC+HDh0Kqwabuddh&#13;&#10;JxPsAS4m8DIPzWh5aHAU/X/7185VitQur9KZtXHHw7ziw2/+2TzDjNNpXva2Lbb2hvKffGqE6McW&#13;&#10;yqC9gsUjC73ORPii3+gwLq3dWAYn17KqOFpG5zFLCsIvc6/CMgeH5UPc+OAl0ghEkMS5mTJ6aqYM&#13;&#10;M6Ge4e6D+x5+oEzc95UyuvkBLkqjK1D1WVnOFf8RClcFCKU4WNlYIPDAONIo+lEhEGxnhXKG3M8t&#13;&#10;ke9b5drMrTJ/7irWmC4wUSerDYRzUHkAeC27eEJ+Cg3YbMJNvaK5qEBFqz0shrfCCBLxGBUesdII&#13;&#10;QNc5n6JgNM4FdCscKlqBqYZ6ETBmSgTUOCCO5afFuBmaPEaBHwS5RNwhBKtBYCVj0AI956qjb5SM&#13;&#10;hO0KK7HuZlgVb8K2H/4a/LNhZJcZ+o6P9m4fdwo2LADSL18YCgofwRJgS9jlb4TEz3yYHB1klxC8&#13;&#10;xecmk2UZ8DTmiWM7FhwwwHsNomcq423ZJ5skV/zjZnFoOfu/xuhUhGqEl2w/H+PpGcwd3xSBrS4x&#13;&#10;5Oi+Gx+un8GgMiQy+bTK19rRq6+9Vn79n78tf/jDH9hxm4ZexuNmUvWd16CLqwqSMNGG/ATnHfax&#13;&#10;w+rlbtbVgcjFkgUMCQwOseMITSX/au3NOKosJRj0T79sP82xMaSzqRmJd3y0d/u4U3ADUIO/mfDo&#13;&#10;Hckybf5GSPz0+ma/9OkvYJLA6MO/IUy828ffFv8grfokbsah1OrpXMDJolGW2pkhJ48MSmNcFqZ1&#13;&#10;yB/86IdlDsHBhbNDh95gOHZ8Ztxy4grXGWZ3fwied4tzEm+ihriJFfCdO3ahtnQfq9oQpbhgAb4/&#13;&#10;gP9FsKoJH8H/pM6GWqv5H1WuIZ+M/1n0Z1N+TPCpW+P/sYLe4A88FpHWnL+NsDjsvGaZC2aDlTW4&#13;&#10;ARwn7c4XvJytebtQ6RzjFlYbd2FIZgtq7qorPf/88+Wxb3yzzLFgeRbjMd4Jtlvrk8wj8zB7dkXU&#13;&#10;g/Lzbf8zh6SsBfKz/CHnXcxf3AHWgpa3it+8jpYHcyEP0OeTtbGNsx6aFzfIxPmnQskC6a1wG/9s&#13;&#10;50UWeX/9m9+g3jqP2e3vY0GPuR//RjiXYTrLd7E8QCRi+Jc/9TdLvt3XmhgvoudHS7YqD2O9P9hU&#13;&#10;+t49/+coLdFXVQ6f9FhdRObb6TgC4+kpLsq2803uwOdZBtWVNGV25PjRUFdyld1tGy+Gu4X0NTY+&#13;&#10;EQejx9EpdFAdAIGvoxf/Fpd6eMeD6T0v4Q2PZhwqLlE/iIjCo3x62ibEgUJ8zMeQkBCNIJHjJcHn&#13;&#10;k9NlPyN9eGdYEN4d2h8E4GybaK4IxpSZVUB0r0IqsMsGnQXzH3ThDVEwQx6FeXAkgZV6dilOnCw3&#13;&#10;Tr+HmtFcWbODG7b37CpTGzcz2VYvUnQlF9IrEyv35GON3Mqi/ky047InGNUA5yAmN2wtG7btLDMn&#13;&#10;z8T16rOYiF1mBQS9Bwpkdl4l9DggFj0doIi6aYnFlSbzXUISt9/GEPhGsTvvbbdXr8yUi6fPlhku&#13;&#10;qNqxdQeHi/K2Re/eiO082perzVnLMBsJYXsgzL9YHVCgo64B/4A0bXSilFCHP1M+Dc2mtl9h3Bpv&#13;&#10;7/jwHR3VeaU3v+ndGFNGrRl24hjJVdtuSTUzAsI3iuuXL8A+CP8roNsrYOuqmzQ2D9M8xQWOL//l&#13;&#10;5TC9LDNWuF8EB1UVUI9zjokx3DnSpxRAbwT+1V4JxKdf6Cc3vfKxn3x6+p944l0LyZ7M397K2ZtN&#13;&#10;fiBL8Ex8jdZFGeb5QeVnQsttpXx0+RehvTcxeHCdwUVa8gClxDUr3aNv666pFl20I38LU8zytkvQ&#13;&#10;qjuWuYLFQgHhKzGBqQNHK9960+YAA+233lE3XgkJsVjawtuG+9f7GK+P/4AlAZNYoFvo4RvePWHp&#13;&#10;EeEJRsIqbBuIG3jzu/KWFphZtSiRtg//CiOg8veEf0wUW2f6bn3tpBTaY77XwRPnMK5S30L7wQPS&#13;&#10;85xlGmVuMeiYJlOxLY6juJc4szkDDzjM5HXr1hfL1PQkk9VNcXbibvhPjP9B4+QbjMvcswxr1Krs&#13;&#10;/OfzyP966xhwsfZUW5pz3gV4w+3k2h2baTQTRmIhRGxgHgBIXTzMeU8joNvb3/ydszC7Yn4xyqLV&#13;&#10;Ns40eEbsKLu6nmt4/Y3XQpvFXeAHH3uwbMW65zALs/L/3DVAzGruQRY+PZPJGtcVFkkvYrziEqbv&#13;&#10;r3KO5Sbz03Vob2xn7uP8J+IBf3eQXcA+duwYeDEbux6qorpgJgIp0CxiWfIkKuQ3UGlft2ZtWbth&#13;&#10;XbnK3V+vv/46u8+HY7732muvsqjMIi0w8azGVi1qsoOSOPoB/Y93FwoNLf72/Ac7AHZO/Q1nb7XS&#13;&#10;3evdG2rT8rv+0ush0UMAceszCb22fdfePRwYPF3eZDvvq49+FUl8JA5F34AYlRTdVVCKC8YuTdI5&#13;&#10;DrzeQj3C5UleAKewEQeOJK6YZAM0Ok/kDD1G6uJkNepE+tA7Jm7GYVuK1bhgEgoRJFKC9fuu2y/i&#13;&#10;M3FfgZEIMtf2lAw9VGV9AwJyCBx88mPZSqus3ONe4tbXi8BAxJwjfDMHI9dzw3ZYZAJuEk+oFtgg&#13;&#10;05sF/0SJCEOginbWFXxhoH7lth3bygyWHq6gc3l1ZqbcRCdzdB/1MBOJkfyWyN+8lWusfLSf/IAI&#13;&#10;X/wh9Q8oaRNvhDSzqJFdPn66vPXc87FTNP7IYtmGCsUAQt7g4ATEQSLaZM2ysc3NbpOMlbo5QQqV&#13;&#10;C/rE1ZAmtOWbitA3Cbesa/zGT208RUQb+O317g3txqi+twcagSdBWgPNTNjE58fo/5q8vswknvz+&#13;&#10;gMAa58tavoOANHf9mvcSvFt++9vflpf+/FJYKREHQgVCGOCW0cc38BdbxJ98onezj3FKO8ncs28c&#13;&#10;KE1HbhGIc/Uj6A3yZZiOnsdPuULztthO+T2JIqn54KfbFEF5H1G+tKmgPcXihkYdvKvmMje+i9vS&#13;&#10;gmZYVdtbO7qGQWK4zMMHbgCvs5hXPoOZandT4z4G4rpzoQ1yiJb0SSnZfnmclaNaNDLrV9sUfv7w&#13;&#10;1Fd+dH+/rPjXbXK//dHb/f7vIn2P667wXx4TNOfEIHnJIsLAJcbT8xg0uX79KvQNgJlzeElsrCzH&#13;&#10;+G5s5gLQrybKz58/H/dXXbt2LVRmnBTeDf+R8QSJU8T7+Q/0r69hjfijVL7t8wzq8AVr1B6D76Z8&#13;&#10;s/0syo9FEXhg3D1DGZPMITZiRvXAfZ4F2cqkW76ZY0U0EDh0n3RH3ap3C3V+p9vV/Ckm7Koi7d+/&#13;&#10;v/zxuT/G2YYZ5kIuWD3Mru4aLNWl2iYwZv63zETIJVN3Etq4omD4Fgs/7xx5h+sDzsYCkDvqqn1b&#13;&#10;z/1M7B9+5GHOJbAoS19b/ssv/wUDGBfLduZxP/j+98sKO8k+jlfeRv72W2/D588wR9uB6toDWH46&#13;&#10;XQ7jd/7cRc6ijpfjJ0+yK8HhfBbgFBynJ6eY86LZEfzf1mVr79T+KKgTI+PV6C2o874r/Dev3oIi&#13;&#10;9QeXr35MRolEnbJWOWKFyw4lTlZiVfCqD4HmvzZx34oZrD3o5L+K6dEjxzgUzEqbEw7Vls5gQuuJ&#13;&#10;x58IoCqVeWHHCquSChI//elPYwIxzYCsUKEg4gBt+RKjBDSH5Gc5hjv4xmo3g7ePyKhEqv5+HLYJ&#13;&#10;VDGEujHZcdvLwf1u2+8ALmRXVL+hzFG2MIbZcfCCt9T/Jz86XInEsmOizmRc86iKU7eoy7vXL5dz&#13;&#10;tHF4w2TZvG13GZ3exN0PSpjWih+qbje0R3fU0MaSbwhBTsSZXHjR2ziCwwaIcM2GtaFnefXGtXKF&#13;&#10;cxRrzU8RHzOvqgNp2tZVEZ9l1Iqcyo/BTcbIVxhMYi1qeYHwpbmydPVWGVbl5O2TZeZ3f+C8Ardi&#13;&#10;r8eu/J7dcf4iEoYQRX3IMwiPWq+w1Sfjja1cJkiaF5uHscaqM+W6SmI7tSwTnSc3o0gZi1Wznfmj&#13;&#10;Y/XzcfBvdcqEZ+RtHSnAOqx+0iPA876wjNkv3w4COLx66V9alyZdibvBqtxFVtCl6zm2YTeCMz6z&#13;&#10;MF/1/b2wZ5jVoYqGCdj6K9hF8ej/WkZ6VC8CHaxXlx+pevLpfkcdzY8nszUt4msI0Onf+xspbytf&#13;&#10;P58M++Dy3Yn08krbrynVddzFcubc2eABWojTeAJbqJGPArQqlcvAy8NxChGaY3ULO0pyzsKglnxJ&#13;&#10;fMVXwPAX/Aea6cI/xJpsIPE+6GnNMmIf//v03+d/t1NKUvqw84acOkQEBfibqB/d4iziIrSqefN1&#13;&#10;3K9049bNCI+dBsY8VRBd5BxnQuwqujfGv3X47eKZB+cmLoKAdZDfh/OfoP9gNr003uU/7+e/NXKn&#13;&#10;Od3vz4L/fdLyYxEIJjQs36OKao5obfOpp57iwstvl/3794dGSTK7TmNWOe40/saOLrEcg5wHrseM&#13;&#10;/559e8LM9RtvHorFUHcL9h3Yz6IO58boT/swVNrRBHFO1u4Jm2dh5wyaIP/2y3/jEDy7AOwaqOni&#13;&#10;ZXHvHj1a/vTHP8bE/n/89/9Rvv3d7yAobKNvVzircDTOrh04eF95nHlsx6Qr7dTEr2cZFEQehM/v&#13;&#10;5jyD5xtmMAZ0DSE0TcYqgNYFIuavjiOqvE0gPOQYkGC4U/tXAehDPj4r/p+qShYs3vU+dEj6EdC4&#13;&#10;jc4ap1uh3kQ5YRcJlOYcVJXSlSodRK9fvRYrk17AofS1h8noXjrI68PNOIBFGqX1I++8gzR3Aa2b&#13;&#10;dcTbwzmIvZHmEifSXb0cR6DwfogbqAa4uq3+sIiyjU5VAvTEupLcIHsqZEn2FMBbRFPlp/Pd2tQa&#13;&#10;1ppzW/sDBE56FVD4CGl1UJUcBmSYgoO7qhjeLG2B4IO8IiZKChKuRO7kjob1w2NldNNU2YQVJc9s&#13;&#10;BJGLPFF+1CprUMvPwd4ZhZVHyuYV5mr5HnBFkzxUgTD9IjrS8yDeMoiKKEs4kQmIrMwfh/HMLaYd&#13;&#10;MDZEsfgOxsZEXyRdRvoe4G8UAc2y3E4biD/1QfOfwkfnoV7CwMlN9CHtscwlBCd3XaDa8F8lIPhh&#13;&#10;43nqq5Ndelp3XfxY6eZMl9DI4Pq96mVgfVpSY9dcCKmpeQX8jdsNzJQBtBrQMrEqGdpyqF+3ve6R&#13;&#10;8hXMFWaFSdKAh9Wmyu71u8sPf/jDsHghHXi+KW87vg16wDhwpl7kW+wAAEAASURBVIEvMjIvO4a/&#13;&#10;iJ5palDE1A1mEZxhLXl0SudDB+Hq7taY3W7RRdgHlG/Kuy3fusp7fv/734f+qgPGKLuMTijcuZMe&#13;&#10;pH8FhWUmFU4mtBNvGmGm0BWDB/RgWFpzqTCwitGGbGniqm7iZoih7292t6Ed0mkwiLZFisi8j/+A&#13;&#10;QRjmT0Infnvxr0//CZgGK74qBfUArMf5BcM/Fz/s4lRxdtxicQ3eNsbYqnlVF8Ncfb7MpM9x3MUu&#13;&#10;F8akVx9pWV7oDkUYRgGZYreR+YeWFZP2FNzbU6FX+Y/0H5Qei2qJisEDexBTZ0uvO7lay6++a7Yt&#13;&#10;YnCKO5Xfxl7iN54SuddC4tWL/2T/15SvkGXTnBQrWHnYXLVMNUqcnFvUHJN3J+zuusbTW/4d6C8F&#13;&#10;EueXgwh0a7FstYedgjPRPyeOHWfeuDYu1VSFyTHJuaht8Oncb0W580zWvUDuuT89V15+5eXyfc4d&#13;&#10;fBPrWLt37w7VJC+PewWLWn9+6aVy9NhRNGS2lAkWqik42pL3L2ggQx0U51r0M/NAcWoOdSUXzcSN&#13;&#10;jQg27lbcuHadQ/bvhhnfx77xDc7Q/CgWwp27Trq4xnwrdmk+ov2tq7NFt/0aWJ8GusTB5ltT8/qk&#13;&#10;85+OqlJk2VubWmKvV6Iu4MczglcHZhY0GJhGjaJSfGhZSR2uN9mm0RShJgqdTDzy8MNsA+WhFW2h&#13;&#10;BwEh9YtgR7j/4SQA3sVuhVtFFnj8xPHy+quvx+q6HahpNAnVjlG3WGTczg7HN77xNaTa+2MFwJV/&#13;&#10;B2iFB4Hna5DdAlfL9Y9OaijV257b2h/J3REg3TCEMM6kXepVdcl6RHT3bwCPRx9EIpHAbTGmCNzN&#13;&#10;wGGrRx4uSyDS8NRYmeBw8/Akd1bAlHLmLlpTv3yRwhySQQhOw+KXAupUPwoa4NDO+AQ3V8Pk5pis&#13;&#10;qJu3OHOhjEyx0ulkn8NeXsom4aAEwXYqOQsTslOw8LilExoFjVgSoO43Lp0rNy+fL6PcRM05bw5Z&#13;&#10;E3eSdKPE88CGtYvqkA+AUR3K8x3IY1FvNzuYAXEYOidD7kaE1CxiCEiXHniyXQn08ElnhNUCInrG&#13;&#10;1rtG4BXl98bPVDVtBrTg9u5EicbzRcZCMxwG9jj75SfUe0HSARCewr/Rq4Okg6i0qHvL1k3l299h&#13;&#10;NenAAbaLR1DVwUAAfe8AEnkI/3CaEX9++9TCYtCkZ7wcULqtoREBTAvmHJ41fqTt+TGd6ngGW0x3&#13;&#10;kDUnfD+i/Mzq7sq3zV4OpYU4FzWuMzBs2LgOQUGqpygnFzZXIb+235toHTDTDKS8o1KCCw+YOZaf&#13;&#10;mcjdudZ+87LucoUYU3qaEkG9P8LUePEbLear57H9esSrxeK7xxkdfJtXJwLx+vT3PuDgUZ8+/AHE&#13;&#10;Fwf/xGUFfMdItRGclLqj76q2uwhOPIdxuwjqvwUEBOO5MDmGvn4sBjBnmWXy68LlgQP7+DtY1mEp&#13;&#10;UT3+u+E/seDWS3+W9AXgf1Tzfc/t/HeOud0MvPHQoTdR/brELs5czP9i0k0bhb/jhopDnScYTIfj&#13;&#10;VO8KIF6L5Gl/qaqkBosLxc4TPUN78+b1mIS7A+F1AJ6DaNWMscUJSqeo5RA43mGh2nnRQQSNhx55&#13;&#10;pGxgx3yMA8sbUAMXH06x0O3uwc4dO0ODZh27yz7OOdV4CYFBxuzDYpX4Eec+aYdjhI1cR122MT+d&#13;&#10;mlgT48FahIX9+/fC51Fnc5wgeZx1qW03q9pinTz1y3g2aHVgxIifvwH/CUWaAGqrRHvXajSA52d+&#13;&#10;5bjTat+try4BuMRtYc4Rc1JeWHncxOnx++NgiDqA2kGm6WwH7UUyRA2GyEpog2MkAn5K9+9xz8Fp&#13;&#10;Dlxu5PDwKNv5Pl6m9AaWDY5yKOUBLkyzE7yh2kMrrvR5qZIHXEbpSC9XUoKLyU0wAwkx669KkZN9&#13;&#10;Hyfhd9N+t6GQBDgvILIMlUkQfZ5VhyWkSi9+st0hyVKGw7tt1zIRUaJ/Paux4cGDoWOHfhPNR1AS&#13;&#10;4ZiZy5AC55i0dyZRUTehlH92i0ANxgZieLGcOw5al1qHLeBxtuOu3boYNoKvnDhZhtdzboRdHg9G&#13;&#10;tzRh6IyCtHoV2ZFPTEUUfpjoaA1pha3YmVPHy8yZExzAXinTG6bKxPqxMjjFBGcYwUExCOtPgjIm&#13;&#10;PDYF37YX4SGxeXc7yEvhIdRDCBd8dq4Tv5gsWn984ryFQT7hUd/hkV7V2Qn4MPwzbrSpE9s8hF5U&#13;&#10;wGCc3e8WtxOlG5RR47f9ZB798hOmqSPKli94KP7L/GJ3DUFWq0EPPHB/DK7/P3vv9aXncZ35VueE&#13;&#10;2MiBRDcig8QkghSzNJYlX8xZZ87yuRh77v13nbnypc9Z9vL4LFuyxBwkZkIUIzKIDHSjG52/eX7P&#13;&#10;rnrftxuACFIA0Q18BfT3Vq7aoXblXVN606NPfEq8MDWSA/9y4yXWaPSymR3UbuUNpxYTqfUrJvQk&#13;&#10;uIRl/nGeprET5p8G/R0/01K5mz++Z/ns8nE8cP/+/bogfsK7pZ7Id0tLkjo3v0Mj+cNABPiRQVwO&#13;&#10;5E5Ej+RWh9piGbR4MUPtgokDfqHxpQk/NdU/Vd11ZiAjRxM34KjwdIHYcY1FQmXa/A8SjIqCKyEt&#13;&#10;vMrXoSVWdpQ0Bf8IweuYkmcJbeN/KVJrd8HVncS/5ZKqxC76gnbJ6evLJIE+jkWPvnwcCXKz28ei&#13;&#10;IxduGZswYWDXgXxGR0fTz37+8/TSSy96IBsr6DW8wS61O+CXW/+5Q7nS5N8i+QPDGxTJpSx/GWeh&#13;&#10;hv+zzz43fj768COND3QETIst7MKyRuIFTC2yGv4aNUZVaUOBt3Ah/9BWx4C+W1oo6TeYPGzS5eKD&#13;&#10;Bw96UWajxpwPPHDAu0U9jEVK21UaL2RqjMogHfnLmJGH47Zu35o26ug3TwlwtGlBR73XaJdgsy4+&#13;&#10;s6vxyccfp9P7TutgyYJlODsk0J9dKO8gm4lVN01MkMnUid0qDcIyf2jBWePALpbrmSgoTqdXZvN4&#13;&#10;VHBwhL5pbgS/ZcodlD8CIZtiqToVKIghAG7QN1ujvkvFYVCcMIhqhnAD7NTZ3/U+bsRs/F1t+Yxp&#13;&#10;y2+bju1wl2G9Zm5DunjL7JGVO7QYcFRpQrPGGZ2VpgF3o8lH/yDogM4S8ljS3j1706OPP572jO62&#13;&#10;usNjeiviD+++p/ciPpfO5T+mhx540LNNzovReZc6GwbnRv0ZyGZTLDeEH6JqZpyFCAKBtxzYHUG1&#13;&#10;VoeYQ5xoXGmo7gF7jwYL4ALEmUkZyKshdeo9elb5fcyD40SCERSDY68yuFYxHABu28A/+aiVWPOK&#13;&#10;8kHo9Gg1ZKsekxr+en26otn8uXNn05eff5667xvVxGoHU3nXGW1MGpKoDA1K9E+FKzty0KefGbkG&#13;&#10;f9L2NPvln9LZL77QsbATaW6oMz3x5MG0WQ3KM2E1OsPolkt9kXMwv7zZZlEuaIyZ0uSjW7NoGpVX&#13;&#10;VRUB8EhAc2FQxGSmQGSLwwkkJiGRorLfJP+RzvCV/PwlvzCRu9y2NOKWKO3yhajvhn8mEGzVhqo6&#13;&#10;lBpIU5p2vPokJBGorNB1dsYgGi40u5sRMq0bxQW36xf+tFEgNGGXyvH0I162l2uaw+HNqt5wQG43&#13;&#10;kUn+Db+bKX8R//2Z8lmY4G7DCy88r6sME7oYfdGra2Ugwaol8KPhw6tSqsnmTRuFAy0CqPOgU6M9&#13;&#10;cL7aky91WLjxCgmg75LyWfigw5ZYC6O4UV8sDZ6OUP06gl2BJWduvFZtpUShrAqPJIk8b1b+t8tv&#13;&#10;47/iKXNc4aFwLFf+o60xBuniGLMGscifq1rwOHH8mE5JnLJ2HAaCtFsGjPTjUPoy2nfU59GX79ix&#13;&#10;UwsI+9JDWrEeuX+k2ewyJm4sf2qcfXv7K825xGxitpYDucglnyqNLZWrEav48cVc2/6/S/ktjW96&#13;&#10;1Q8gB71wQl+hfx4bIPuERcYCHGECvxzfrsq8QfnIRu6UeGdIDnYuGCey2/D3f/936YVjL/gY1M77&#13;&#10;dnpQ3yQEULG4ZXmmsrl7MS2tgEz+tuv4eI8mg9RzYECP+tropMbCrHeS2VGe0SO+3LGFXrz+TB2Y&#13;&#10;aHLUisVvJpi9LAhJPheaEq/sSkzPThsXvEzusanq7j5R9aBewFHKje+1+Ad+YCqUquNH3FJu+Efc&#13;&#10;Yo80imdLQ1Y5T8W6SfmvW8bNyM1CSk7hV8Ztqm9l6qrXIBh4xWFW5l0EE0n3AoRMtpKYwQHYNhEZ&#13;&#10;jUpW6SjkdWl1nplbS28WmCnUiCc40qTJxLTO7HOxxB2tGAu1V1u1ZbRdj7Ss12vTaFxap50HBirc&#13;&#10;jr8gtWiXxi55F4I8fSFXzEBPa/3LIAciMdC/Wfjp2DXNWujTYF118AVt1Xte5S1c1SSAMbkoCnoY&#13;&#10;3Jv+YirwAWPowWW/p8BKfMesBs1ate9u5UairS1PCMCbc4hq1QwvTCvMzKgy/FBJJ6uSIrxWL3s2&#13;&#10;bdYjcrs12ZrWK9LH0nHt6gwf/jyt6tFKidSAdQ5LTVi/tlVVl26vagjfog+XrMX9qaWL0S3tnFyR&#13;&#10;gPz9offTqfHzaXJtf+rbPpz6H9mbOnZuS1f1hgRV69NT0RryBNoE64L0mHEx3ZexhctxqZ68qGNj&#13;&#10;8yqnSyrp/Cd8ld0n9ndUtPFvfIF/phPQwkaFLPriyPCH1aHZ12GZiNm/pJcvjdqtDAoU2iiaygx+&#13;&#10;Vtybpb+iOuc6e2p1z5dPe0I9HYNjVti58MtqEnqxyw7EkF6R76DTNQbBuehBBw0ulZ6BsPkHfOIH&#13;&#10;cRbhtnYpIBsnlr0R1+0P4kYWDAQ8CJcHl6stE4lP+WrLt6p8Bhmjo7t92e+sNHKgS3xMq2xlV5OO&#13;&#10;ZE5lGlbxOer+Dn36qRQbqH1JrfKukfu01b7Oky+OLnItw3UrsAkfwa+Am+FTGAsUNuR9TfsBzDb/&#13;&#10;t9t/tI+2/KO9hLQo8sE+bpbcVwg88aLwnHbMv1Ff+PHHn6TfSef+oUN/9E4+q87INO4yIO/mpSiF&#13;&#10;vm+VFu+YNDz11NPp2WeftYYfCTu3/8XyR4XRaiWXYqygMov8Y+WAikU13KybDqXI8iuiRVhMXpyO&#13;&#10;hPE/5JvsN5J/XsCwrFSkUr5Xum9P+Yy/2E1gJxXc+ZiRyvcuLDsNkv/sSNcyD/BVt8o05V94gv8F&#13;&#10;3ZXlDia7A3w5DrqO42Fa1IWODNYx3LO0JizlGWM+wZkH6Ez4wqr3ufQMAAuk5MVCTwz4taMgGb1J&#13;&#10;70Gw8N0/0Od+bop7pIyhlLfVs3oiSWmUgWTW/TX1iywgMTmBH5gcTWh8NKm7b+xKAz8kFxH0ycp8&#13;&#10;JNJ5ETvkFmGYa+HPvg6LTAq+yle+t1H+M3WCJfmEARA7Kov9q/AcLT7hW9LTfxV/BgkLuTPr1HYQ&#13;&#10;t+kfe+RRIwQG4rIz58U4Iyici1hxyZCJBB0tK5jUDODp6CEGjFHMoAYj3JZHKwkPbXBcKR7t0BsE&#13;&#10;Omc8JS0ncVSAy8xxNIfG5x0A5Z35xrCW+jvvCuzKYm9DymCDumlWiipWKj6rSQPHc9wYcxLsZh6q&#13;&#10;nlOT3s1ccLCD0jXPBRsaDRML5asBgZN7hIC9rlXBvctQQ4fhvIsipgc9HZqMbdLriJOCe+IK227n&#13;&#10;0lENTDq0YrJRE7T1C/elHmle6hTTc7HbibRLsqAH7Voa7E3qwb0Leq79+BdfpK9PHPOgb/WOTWnH&#13;&#10;ow/oQbkN6FCzStd5vRDdKwGjjxujMJAHRyIg23Pa5h1Tw7isHSNo1afLT91afe7UhI6Ww46HB9uq&#13;&#10;gnVRG2DyEgxkBqDZr2GRZwTZsugnMFMwZVxk8ACzanzCKe7KEFYcspT09mqXn5FTIcJoqfBV8MZX&#13;&#10;UcC5yGdcc3afhjUvHi2DZCL1SCEAgrM2jdzUoVBSEd7hKDGJ14hbvKtvyAPSEyvo38iviAtFUDGN&#13;&#10;rBp53oLyuZqA8ocD+x9wJ7JWO6wnThz3nQcWMoZ0lwn93EO0B02i339fk3OFv6EL1RzL/KU0yO3Z&#13;&#10;TcfJIgcdIa/EsNXNwkKz2qo3QNoE1/JbJhVt/heuMora7R9cZD5vyz/zRW44blCVBJDFpyPU3sAX&#13;&#10;F1vP6JLtBx+8n1577XVNHj7WAuic3wl46OGHJKc6fbQFlcu0XV6G36A+ckSP2D6qh8f27tutuw3S&#13;&#10;KMeA3J2a2it9JvmrAu7lZfFyIk1Zdh69tbplKkhf6LFAaeeOQggBN27/FGNBHFEsbr9D+SE1VcZt&#13;&#10;KJ/TDBqOGycefwkM5LH++wf42emxyTgBUw3II27EyL/gk35duGVcmOFnN2hole4QKLvAuKIX/FOE&#13;&#10;/fXV2EmDTvVVupfHPVGNQ7kny9FT04p4Rqj4Q/SH1oxV2Y2Io6Q6sm753KEL1kwiNTkR7zBGo//j&#13;&#10;TTEmDoxBe/WYIPB7zUd5MtFp8cekRZMK4KdqpXIVLbJvDnGMxT+RKjBBfZWD6x3f29n+PaKO4qNK&#13;&#10;gsGIMxC5lkHCTMhSuwYEJX1VaZqHHD7zL3uXBsq8GM0l6V0jI3ZzyxwDwjHM5Cd1xIWZJ/hi14HH&#13;&#10;4ZgQdGigzNYRg3W0HUAMGiADcRgxnuuGkKFii5V0tJXAFCa+iA0SXRIMpvJKnSm7ab8R/E4l2NlB&#13;&#10;6NWrsN063sOsco4tKmafKqusxDNpAE1swVFYy5MDwSp/xjK4O5lh294sX+lcGVihHmmFPFBGZk4u&#13;&#10;oIIT5aQy5ekL1sPbN6e5SR3xuqTdlstj6fjxo5pIXEy79NfqmEmrZramHl3G6dFFoQVWSnQsaU4X&#13;&#10;tec0sDl7TPqFP/1ML19+DhJ1hGxDGh3dnx56/KnUr4nZvHZI9Jx0wGKAsEJjkKe6co+DhqjJyJwa&#13;&#10;GPTpVsvt04SjV41Nlz2AVP9oPEqk/2YjfGXhLxpLwF/sCrYJesVvJDSSSrDxiEPotSnfcCld9nAO&#13;&#10;+slViGD9NnOLsFxWjhGu7OeKN1PU6Uu55Xu3l28eEI8jENmF69cjZ+z6oY3ER9tCUrqdIjiNQf3c&#13;&#10;bfjn0rPW0XRpbruUM2xODz/8cOKy3Rdf6sif7j1s0LlZVqs26gwukwfwgJYOjlSeO3vOW+zceWAH&#13;&#10;lscuOaLJTJpdWPr+6FgCz7QVe4JbDG0Hq1iy8F35OpzSsoej6eduw39pjQXu8m3DDwba9If/3c8I&#13;&#10;Gx7C01aMGiQYixbBQRw7mdCqM9p1Xn75lfTWW29bA9qDDz6cnn/umfTSiy95Ffu07lJyfInTEBt0&#13;&#10;eZaxDY+9bdCYpl8LZRxn9jEaDYZjSBhfl9Vof4VvqUoxtE1o1uz/SRd9Yo7VYHCiuwxZwluunHH+&#13;&#10;GFjiOJ9cPjmV8PLF73aU76OW5K0xgVf8hRcvAgvfjPs8YaM+qnjIpoCY+mBq+FVTyz+NozRBYDTF&#13;&#10;xEFLxh5rMQ4kv4L/Be16I5sDJo2UlJZUPN5GPh6V6LtGF6uh4bHjWuzRUdMJHn7T5K9Hiio4xnRa&#13;&#10;Jzi+/vorBLF5hXpy4bqfnXRViUVqZHZLOyCUz4O6l3Rv4rLu8nK/jxfEScOpm/48vkWFLDsV8KXf&#13;&#10;+qBOikO8ArGBr1wZJ4rvQkugvoV+Toq7eDhOHd856CdwXGfQjH6z+I+l+CoPGJZs9OdSCGj44QI4&#13;&#10;vGUKDKVCBATgAUyXz707pn4i3QZtz7vjkw8DawbiRrYGxWu0asdipbehxATMGq2Nh8GJ/jGzY5bI&#13;&#10;2TAKZ0sRxHdrcLtKq3ocj2KFj0GLZ4BaAUdUcG+CwTaqDpl8MCOc53iQYDEjU0WbBqxL4IcJ53Qs&#13;&#10;p0ur9uukCWq9BgFf6V7FzOVx/7UmpvSqG4/Dqaf3WQPNqlUWOPEAS5aWGEgxvDLQK+AoooRii6MH&#13;&#10;DLA0zMrlEytqpYyYMDhPYUPpF3DTMJSyU7hbc9+OtEsMPCumHvv84zR77lQ6/MHpdP6LTyTY9NCe&#13;&#10;6rx+9QZPqi5pdn3u4mWryD0tnI1p0qYRXlotfcO7f/TjtFerK2uH7xco2lURvrqmtFOifLnLwJTN&#13;&#10;m3FqKH0a3OiWeFq4dCUtaOLSL3ePjihxZGmAoxi6j8Jr4EyDXFPh3IMfHaOy2BacFtzm9hvj34gE&#13;&#10;W9/Cf+BxsRHeVBLpsfHjL/ZrTLv8wJIwlPkPS+UnfDXxD0XLThmXCmmfbM3KU/8jDy6/w7IY410/&#13;&#10;/obXkt9GWTdR/vXkz5IMc6m3n/6WdYJTUsaa3YalYvqRHz9iVdHAz/a3F0FUlb/9v/5WHdWwVbge&#13;&#10;lSrAf/zHf/SjQ7/861+knffdb/mGXLLucUvy6HjAq3FrIGlHarIsHiguneD1EQu2bz/8ZfLiqi36&#13;&#10;aZffxv8Pz3/0MTEWoZ2oD9OpANoHZ+vhSMYejDuQbYxBkFsXzp/THcz30z//87+kd95+xwO/5557&#13;&#10;Nv3N3/wqPaVLt1t1Bp4VYib4Dz4oDYlaYeaYNCcAGFcwQKTdGtoi/6I0lahSKRijNl0G044sr6jr&#13;&#10;ypV/397+gdHAa+FSuBf+GeCB+4A9wqq+JlgGZAltJAzklf7HeCaODB9hPo6f5niMKfALw+Vkjd+0&#13;&#10;oMzlZMaBLCpPaVIAP/BmA8ot3n/vXdH9bQ/kkd1MBj/55CPvDB+RitddoyN6fysWd6jNKt3jg4dO&#13;&#10;6THPUzqxsU1H53tmeuX+Jr3xxht+AA6+Y/JAvLhQrFGPRDaL5ExSuDfBXV/vYggSxrKG9VvgB647&#13;&#10;2f8tmTiIoaPajboHwagopnZFw2zGjxjX+y35akjMSrmMiU2nCPOo8dHQ2QYShj2bDF5hZom6rR5P&#13;&#10;KOgkYQhfQNElFI4z+XKKJgacqWabH0aAGbloQ0fNZZOF+TzLVKkwHH6wYxmc1zUu9ZSPqhawBcQM&#13;&#10;mH25R0E96NvVhW7i8EIh+toXBMOUVvHRcsSg3kafnJoxueuKP2WTuRubQKYcDP5RpuwRRb7RbMKf&#13;&#10;GJEjK/zEDgGpaCq/T1t0G/XmBTs8l9PVdFn3McY1853VjPjM8eNpTJoDBnv0GIrSXtVA76q25WhA&#13;&#10;3TpGwRnNddIeMLx3d9qyc6fOXEulpHZSvMkounTo9r+PfDGzE37nwYfuWWjKIH+mEa10+bRe2NRk&#13;&#10;BCDW6W4FKid92UzhrjmcTmCWMsyvAMdjI1lxEMMQZvgLvA4uYXYoR+dbxy9xrv2WfKvco5zamZOU&#13;&#10;eHK2y8+0MDUqlNauwD+9gf0ko312F/7IxhNE23NnWlP37sN/bvPIHs7WchmQ3QPjQCihfRAFbO0a&#13;&#10;uT89OXkwjvZpd/DM2TPuaODn//O//be0QRGRY6xQeSte/uB2TvrPWUGznCQvcK/y3D3WhCnob3wL&#13;&#10;X9cMb1vtzHFLPDmVXwQvzrh2tdtfW/4s5pcGwy2xlng1w91u/qPdVfJHhbmdZOaNMHVj6nh4EIwB&#13;&#10;5VEtAn74wYfp9TffsNp3FLYwUOTewoO67LxZb0P1sXBGxTVR0JVfWQIu2h99mBuMPosNPV+cRfAi&#13;&#10;KA1LEekKGX84XdWoCp4URX4UlaVrlWUVVaErhf+AH1gMtCEJ+N3/V5Bh+cvgX4qrkrVlqJCNynhw&#13;&#10;FkYLoRrD4F4vrZRMHA4efDpd1BG0f/1f/5r+8z//08o+JqXwgrsJo7tH9cibeGH/Ad9pQYsnWptQ&#13;&#10;f3/466/Sb377m/SW3oIYyDsKvD5NH4CaWI7w8pI075nxJtmTB3+SDmm3+Z0331baw7qvu1WPIO+X&#13;&#10;ptB9afvOHeaQ5U7/auIQTGp+LfgOAGBy2RokzRwNASKkSlBZSm6VR84r0kRzUBx1kKUR07AhIhMD&#13;&#10;tpxYAeBYEpMFJgd0vfPaYWCgO6dBL8RgAsDFk1n5z+hyr9NrkMsMj3gwDB15QBCzT9vlb3gqJiqN&#13;&#10;9M/Ar7hsjakWqQO9zuvXpZbuOlwdH09T49KqoLsOaU7HcqRqtdWpYYJaBdjBkJLSgU0n2+xL+cye&#13;&#10;iwFCYuYm5lgWSLJV+JKNO1wIHCYy7IIIFIcTq1u7IUOdGzRgF8P2TKXVw/2a0Z5L46cv6NjSVc2w&#13;&#10;dXl1Vjsy+tfSZKxncE0a0gBlg1TXrtNOwzY9orJaGpp6dBloQXibm9HkpBeoNYBB+GlTBclpISzh&#13;&#10;qb0h45lBjRQPpEt6CfyyZtBAzv2VHi67iz6qbAhcQ0fl+a+vgqA/AgTtC9SrxoijqYygnuOXUIA1&#13;&#10;7iKNXEuMIyzyi3z5jTDntwT/hLbLr9EWuPjz+GcwbKwJrWHlt3KEPWLk37sb/9ExiS+RMW6c4E+L&#13;&#10;IgxSjKCWVEyvTw8c2O+Fjqs66viutMGxTc7RCI40oZVlhybvXPQjC+ZiqBDksmNLzU7zfsu+ee34&#13;&#10;eRKxiGuF5szj2Ipx0Y53d+M/4A0YC+x82/AXLNwj9BfBWdQusggtf7Q/dh88TiBEfRwrvd+cOp0+&#13;&#10;+PDD9Oqrr+r+0XtemDxw4IDuLDyantR7NNu1qNavPpVm5YF+HoCy8+7xCp4eoxQcq2A3drhObZY+&#13;&#10;0wntcvnEb2X5QKYEE5u/YsKO9KBfbPC0rYSujP7P8GfoDI2qDjxLxz9AFDAHBsJ+a+D3DoUWlktu&#13;&#10;7rdQRCE6DUnZDkfof/bzn6U/akB/5PBh7wAzBkVj3rbtO9Ke3SPih8ek1Efjmh4uSM/oiYE93hXm&#13;&#10;LYcTkt8cS+XO7caNw2lkdEQ7ENu1gN2pSWcoAUK7FJMEdrGg3eeff6kj5ceVx4IenLvPwN8u+CNf&#13;&#10;fm9N+1c3VDIKYmVnVQDQ1IXmOBm6xWxbSEIcRWjwuR25ZVhvv9NHJr6jkOMSxvEjzn9Nz0z5cgmr&#13;&#10;+DOcE1MjY3sL99WpSavPokP1EQBBMadz+7wCyPn6iYlJPTLC5eiYTPg11qr8gMHtnAZtZ4FRjqre&#13;&#10;xVLCxOrUTwk71+ruxSZpK1ovbUUnT6eFc+fSvFbz+7ZIY5S2xBY0cVjo4ggBw+18jEBpkSXWjOSs&#13;&#10;cRAF6Rb1AINx1EllVPWqy2fSoP/1D4N3pCO7D0zC1DDQ2tSjB+bWrd+X+navTb3aARg+cSGNXxpL&#13;&#10;MzpO1bqseqmcrt4BHSnSxEHHiro36aXtbdvSWh1l6ugd9C5CS3TomooHVlhlaWnSsKC5UadA5hE4&#13;&#10;6oH/wrS2gPXXmppPF4+fSWMXLvtI09YdO7QrM8jesCcavCcB/NZeoboicH3rRPU3OjLE2eE6BqA1&#13;&#10;/PIMYyQARQnD+/vxH+koJ2dZnM6vXb6pnHFTYSjQYgzRJsBf/NHEwshSOm17KLxqf8K145XIdy/+&#13;&#10;C5wBqX71HxkyqGOVW7boLRgpd9ilR4pY0frwww90ofpY+p//z/9M//X/+K/pxZde8JEltMLRyZLY&#13;&#10;6iA12MGwSjqrjs2KlL2L2+b/Wh6AaKPMuLLjHuS/3HCFg3uv/bE0uMDinUBnR9wLlPrS/5SLuEy8&#13;&#10;J3Rk9yPdaXjj9dc0gf+9JxE8XvmTJ59ILzz/YhoZGdG59Hjgy3f3PNgM9nKvDZ9V8k+yzW7xH/LP&#13;&#10;RxrUclUJi0n6aDrxYtyxOoFqm/1x2losJaSZLjKo+R338m3/cdxc8JgOWho1MgSPkRVwVtAVsKsG&#13;&#10;fKvgj/KD/lRFIzMvVmqIojHKFg3u1+kO6MMPPZzOSqX96TPfeCzKC9T48xAgdu4odHFnobNX6u63&#13;&#10;WYYz6D9z5rQ0eY7pwdM+58XCKfcjJrRjMadx6HotAqGanknHI1IStEqnQx588KjfNNui3ax9+/Zq&#13;&#10;QWmDh3OeT95y+MG3uERyUGSQKRj/fvjXyHNxBsVZ0W8RQ1JgbUz3klwJi9Vpi0PRzeByh3/kXPKH&#13;&#10;h3zWkPga+LKKzmSA57lBJNqTaGsxSegU4jl+xLEgXUrWCjorBpxfQ2VrS19ux2+22iy0lEQlrlc+&#13;&#10;+cHQrJ6HyTWKJBXZSoNk0uI7Dqpbp4jfLybaoQfoxrWSP3buQjr11Vdp9yP7tFsiffVzOvePJhkZ&#13;&#10;sMIwm6oAa2hPyEMBF5kLLCVmpObaKIe4UeBYyoD+z2rWFMJkiozJV4iQtiNJK6VvaUKBJqP+nnVp&#13;&#10;kwYps6s3p03Cz9y0wicVTtweXeLqk7pUtB5pB6VLwlESVXVF4mlgr52C7kF2bIR7HfWiCLi64JQL&#13;&#10;6PPzMTFr6RzfzMVLmjRc9ARuzap1aVi46fVRJeWpTJjhIzDQnoVqNE1dAM34IWs75OJ/w2X/xQIy&#13;&#10;wvm9FfxXFWgI2+V/V/ybL5xIPBNMIkyasCYU/H+99kfUIHUm+ArGPztu8K953DbaZoGLkGj/Plap&#13;&#10;9kXH44cb1S64r/UP//AP6V/+5Z/TP/3T/6uO5qxVQHLZruMXXen++3emQd1foq1z6Q6kYfdxTH1L&#13;&#10;eySglGjcFofrk+UPOL9GvpSImSLZWdMHatZ5K4vKtNufUFHQ18BRG//wWcUmFf8HXoKzav4qEbPP&#13;&#10;LeQ/uJa2En2mTivMqddRf0bfgzrNsxrsscL8r//6r+lPf/rU/eiPH/mxVoSf107DwTQ6uluDSlQp&#13;&#10;q1fUKQcPeFW/0uaQd+QdTBCLfS4LXshwUAfPIeT2hWkloj15AOeOO0eUr/PJzho/K7/9xfhHcLj/&#13;&#10;535DwGSQhYswtw9+7rTSCyEzu9xJ4QLbTCShDi5UwuqhW8WJB4Q36a4Dx+HFMPJD2xZH48sxdOJp&#13;&#10;sGNtegNSeMFO8bTGpBCeI9q8ZQS8PCjH3ds+TRrYwYAbuMfALgYXsvGjXMat2NHEhGIgsa3iYpYn&#13;&#10;/TVxUNWENxpDs4pF+02pfiA3IzzTOCCTw26Bmf0LK9hDLaluRJQWoSUO5cb9gcAUq2psDx3Yd8Ba&#13;&#10;Cu6T2lae/2bAzSUWdiMmdfF2ZHREHeqQ80ZPMLNBGjpMOTIyqr8RETUellNiExFAfbNeA2Q6+VKX&#13;&#10;m4JfxGf24iMIYqCBYT1xvmdXSsc0M9U9h/OHj6Ut2n3o0xGmDr2BoOkMBWhxPuADNUwlaERdgiUw&#13;&#10;SQxhXVmDB0bCim2/Dl+yJtwVzfF1fEh1gPc7/Pp0CVNumtDEqq7yEFPPdYoRlSc6kruHFU+M36dy&#13;&#10;WnqHQa2FDHSZSxqs1DAWNHvmjoamAvKnvpTKYJ8dlsi2q1flKk6L3QYqrD9ogiarWc2qZ74+mqbP&#13;&#10;X0q9uhy9ap2OS+ncoG4iaZJAY1W6DImmLCoFOHW3QuUwLUKIqjQwIX95EhcJbGu4iYmHf0tmDpLD&#13;&#10;bjmyf0lhj2/hP8q6Kfq3y78+/kEe/JDxyBdqhhFFFczqH+ba3xxLceD/lUp/cyX1r/gPOw79wcdZ&#13;&#10;/rBQQSfGBgEPv3XqLReOGu3aNZpefPFnPgf76iuvWof8H975gy/yPf/CC+n+XSN6UG9AK1doi9Mu&#13;&#10;A8cMpcGKOxAcvQD9XgCpyg+8lvJpz5i7Ff/RNAVdG34TOZNbFA/+u1fp72POXGBWO6FT66aNCiu0&#13;&#10;o9PSivRhPp70ni5EI3/27tujS9BP6az7k1avymAOw2XeLp0i6OhAPbJkm9s00goDjvVH3ngI+aUP&#13;&#10;J8xBuf0jFenrMFETW+2n5MTOaRVOPEeN+ISWVOp2I8xBctgtR/YvKeyhfMgbE5/mb/hH9anR7Sqf&#13;&#10;vDNWgEv1XAy/3OCviiX3LYU/YLayGoEcshmEgBuNRMQjfBmsc+yIxemFeZ0qkYwGpchsFoQ7ddwN&#13;&#10;+s9bEci0eIJ7r7yNxT1c7SBrAsHEgjEivKcsNWbSQW+FM5bq0R+vSoOJAfFWv+7MMHHx3EU5s2ge&#13;&#10;u8py3FL4lZ9Mk/JhD//vQ39PHAAQA0DXM01f28W5ZoTCsCWCvw3yV8BnjiZzW8MNASFYtx9jikxA&#13;&#10;HDsNP5JKw4u62Mt5YLZ5mBAwiVirbSOOIPEA3KC2jZyTiLdq9aq0e89uzeLWp3EdVdqhozeDemTD&#13;&#10;tQEzIjir6TxK5wfhgDYDfnPwUz8wpDpr0N63ejBt3LUzXRn8MF05JxVe58+nU599lrY/+JCO6KzW&#13;&#10;sFiDcMGvbl2TB2NLDATTsnVKfejt9ZFx+bLX+M8BEVyiBSzy48wg+TgWiZUxdu9NcBZafnqrMM1y&#13;&#10;IJpBihpEZ280gm4xLvF0K0wp+FPDUGrXSGEKCZooDXMMNjGE3jhBJTnqXQ01ChLQEBfUUGa1RXfp&#13;&#10;q6/T3NiVtGrD2rRGl6w714hm2vVw4crVmANuVdz1VzngRsk9uSHDGn5qVRtgK8b2W8R/VZ65gHb5&#13;&#10;TUwX7Ig+tTXsS/FvIiqSIob4h5Yy39L+S7Y31/4itvNdWn6pYBRac9IPVb7aRzHATxvCi0EC8id6&#13;&#10;hpgYe7dQW+RgyKtWisfkgYt2dD6Tkl2ffHJIlzWPaFUUPfGo/OvQpbqdCpeSCO0Wop1NDcudEZPw&#13;&#10;Csw7Bf+dxn+7fPGDTJv+QkK0LVDBhJq7jlyK9aBPcmNOL/+eO3dGbeyT9Oabb1opwaTUb+7XnaOn&#13;&#10;tMvwgibq90mzGRoe3ccqI8YLLfWXcWcJROfFLrqzIvvwllna/k0TL6yo/at8hENooitMG25S3rX9&#13;&#10;j+EP/CAOwVHT3G7576NSzAow0Ew8gfxF7iJbfQpCdexgkVdjGqR3t2S0hm1OAIklfCv6M7bjlAs7&#13;&#10;x179VAQml7GjAa8ogSYj7ER3MOFUmPlH0VkgBX7uNUTZTDJQUoOSGZWrY1NLTc0p4E5mGfR/njhE&#13;&#10;RcFSkDQqZxxHRR3UrH4BQEkcVqclpIpJQ7Grzjc6uRxDHx+3cQXqPDietGu3VF/pJnof20UiMGpW&#13;&#10;fd5MOwscG+K8GC8QotGIrprH4DiHxl91TEDxID4NntxptJTvrSuIq/rVta3Ld+30Ez5KJwuvNXOu&#13;&#10;jceZkCh9eldio7anTutNhxndnp/VMYIPP/o4Dem824a0WUWxIq+onjSoaGcqt/PFoT8+rhhfWVSn&#13;&#10;KLNpz3EUBu9DsGBoJBBh5FMyoRzWe/PAREEeoORGA6wwNdedNWR3mCsgPOEfD+UpXNmV+gIDb7Mw&#13;&#10;NXEpnjQoV1ZxtPvAy9kXdMfj6OHDPj42vHaX8KK7En6DQxMTytMfNCJfNyq7VfdsQiCTe4HfVpen&#13;&#10;ol1F8mkau/hxsjoteVQxjRdcdb6L+K+ZYS4tcnKSdvmBhj+Pf1+ZET8IceBOVDa2jWd5wn93O/6D&#13;&#10;NcVjAtXtTRBjfCxInvA/O51sd7Nt3dWKCTvYYaGEtr9au6P7DxxIf/8//kf6//7pn9J//ObX6c23&#13;&#10;3/TknAcmu55/Lu1/4AG1RRUCSjH6as1LXzAf+MezBIc/rjb/l3bdbv+LOMR8Ez+BoYInmKiy21Jx&#13;&#10;laPbxY/DIia/i3K/w/I3juWpjWj8QN3Yabh4+VL6/R/e1UXo19I7v5dWm8NH0jPP/DS9pAnDM2pj&#13;&#10;Dz6khT/FZ4zBw7LsoNOivIqsPMrYwq1M8AeIGX65F7V/SUPctH/bFA3+A0f+IzHywbXLeeRQooSP&#13;&#10;PGxxQjnCVNk4rE67nPBf5E/0/1Fv4C99gtEQPwqsYSiwhU8J+v7wV+M/ZYX8ZUDPojV8gWHA3yE/&#13;&#10;iWd1YBq36cPxNBGu0rxENRncE0a61ZpY2igNuwvIaFTtI8/7tEirLWUt7RRYW+mKxrLWiKdwJrKo&#13;&#10;aeUhYLTnscsxq/sQjI0qmI2n4JTlSH9PHKKyUVP6pWJipiaPPweE40eEZtqlwJYG5gaX0RPbUTG4&#13;&#10;wJ+GzVaPCSl3n1bYOB7DCLxLyGWF2+d7Sa//vM3Q2R/EVyQP1Nn6mdNszttSHjCLAWQo31qY1NHy&#13;&#10;5W4EmwKobL05+C0CVAqzVA2PGDev6k/bR3al/omZdPryhTRx+kya1S352c3DaXZIEw3F7ZG6IU8e&#13;&#10;tGLRpZ0KBE8lKKiawGstwI7CIZMMRurZGP+4A732jfkFgkhHi8TcDMiNDASQ47W006BypnWUYV6a&#13;&#10;IOTXpYdMCETbE/cNiA80TECwMQfu4WiU0vVQAAEkcdmka6VplcVlsl4aD3kIf/PTk9IkcCydOHI8&#13;&#10;zYxNpuHB1bowtD2t1ZsRylavTQtX3q5QHXTmySsumoVQawSmflWtgICZOB5NHrrd/BcVcLEC18hr&#13;&#10;ly80FPNd8B/HzYxFJRctxZZwVmBXdDWxow0VjN8L+C/8jOpHxvi0navS4c3uAZ0GhhbcoYUJdIzv&#13;&#10;kK74F1580Q3hlZdfTsdPHE+/e+XlNKVd1i51Ojt37EwDWlgp2mHolBXZKC1lkWfgtibmvYp/40I/&#13;&#10;bfgDCdFC3RiXNMNreei7tH/4bbnxX6cG/b0c4VX7YIHx5KnjOp70ke4Q/VYPNH4l6dSZDj71ZPrV&#13;&#10;3/xNevInOp6ko9CMGxgbMLDkSDD9o4+T4BaAaEJq9tE0vRu1vyL/6FJjrBPLKoF4JVPD5ygx3S19&#13;&#10;8FIcrnT8F4ao4BeAIZEEMMACvxpm9Aq3F37KQiNmjMVCDtuuMQ616eDYUR73yKnBvcYvunOwoNMw&#13;&#10;HEkiDvRnZ8FjJnVt3LNFnqN2lUeBzf8BoHnLdzk0bkJGD+o+Keojub8L7PAUWkJnWtO+84D8Z/yV&#13;&#10;k1MF8YxKJdNATYS5so1YtkYEl++U+lkS71bLP08cXHapZCmYr2ri8hf5NR1hr+vYiN2AjVj0m9ec&#13;&#10;W4NpCIAULh9r2CGI33zIiAP5NFjHZtApgjCJ6GAgStpGHnEEyj7Ol+1KRxFjOA/SgUlj03RxuSaS&#13;&#10;cqpMA/4CGfVS0TISC7o4tXp0bxo7JRWkF85oS2o+XZL+3i4dW+rbwb0MBtu60E19JSA6F8Q0KrMq&#13;&#10;G/gVblQBN7BSEAZPyqeajkAV5bAHAzJ5Cg6fcaYuysvVEssqJ61qCn+sbJKe8vWvY75bg3mEVBTj&#13;&#10;QbviwQQ89Ea7ofG4HogyFYEQnWfbDlyBf8HPnZR56ZQfHxtPR48cSWdOnUwDCl+vuylrpNq1d63u&#13;&#10;N2iS4VKBkX9MtlQW1afu8SGkwK/aC55FBvgdu+GbcdHwiTj2b8ReEg82ux7/UZdIqrQF0SXzdvk3&#13;&#10;iX9wBy3hQGgAj4NE7GHuZvwjfwoPxe6ZYLZHgV5fsTb8D4v3aNIAgqwIQscJI2poMLNmDx3TZJKA&#13;&#10;RqXfafJw+Mhhb40PaJfzoAY492mAQzw4F41MtMleLazkVh2FLin/bsY/XFbzWwa8DX/wQf691+jP&#13;&#10;44kwRew2tNLZ82fTHw99ml57/fX0ntQf02ZHR0d0EfqF9PRTT6VdOgY9xCpydFBKGm2VeOw+sEod&#13;&#10;76osYSzh94b8l/OigSMdS/9Du7VkRGYiE3ARN5g4U0wfuZ137SO/piPsjmP/Ruwl8e4o/YFfsOrH&#13;&#10;Fc49rmABfrnwvs3wi4Le8WX851MuUajGN6WvUnU8tvOypgf4qIgHo/FLPaOuGip54M+Ewgvb8u/S&#13;&#10;BMMaQhUfXlExyjvuufrhT3ksaPGU8RS7EvyxR0H5iG7iq1D9NIzybVA0AgKFjUjUz6yi30bsJfFu&#13;&#10;Nf09cXAtjMhcn6Xly90MzrGqitZ1vA6gObLjlIjKD0aCgaqVMwakbmiKRPkyZXbGeMRb9PJzQ4Zy&#13;&#10;tCCWBPT19qHSljPF1NVZ6AuxvYIgH8rDTSAEx12ZJoCRrYMcI2c2KwfHeTqklxS1ai0NzLtH7kvd&#13;&#10;X36dOo9/qR2S2XT29Dep+/TJtHF8qzQW9cfgnVpq0sB9AHY7aECwpwfSOF0hxXHDwoMK6o9GRZjA&#13;&#10;pXpslTFL5tgQcJAudjBgOCrJ3QaFKy4TqsowaNe/aBIRlUmDaqM/ynERylsxSEZWOoak2Y4bCA0C&#13;&#10;fDGR69Dr2VwU4lG5c0ePSZvU4TR+/qKfXx/edX8a3L4lder+RytrgDFMys9op0wGUJyDEnwBL4VR&#13;&#10;4UZ9s5cCCHF9msF4hYmIdUpDE2lKlPx1nBJRyQr/VdGaBbTLz4i/CfwLp/AWqIWf4CoMKLTVlpzP&#13;&#10;3Yp/wyjIxdzVJGIp/PBXhh993mho03Uk8WGsSMXZWqkGlIaNrVLPxwNUKIW4InWRb7z+Rvri88+U&#13;&#10;t7THSR31sxrIDDzwkDW+cESSV6utuYyVsboYaiBR0iBA4XF5tfkfTi0MKUQV3BhpuLHkj/DVDI4Q&#13;&#10;fsFtM5d7Uf4UDASfsXhQpEGNp4zHgu7bxX9ifvo4+sQ5DdCgISu7tKEvvvg8/eHdP6QP3n8/nT9/&#13;&#10;IY3uHU2PP/ZE+sUv/ipt1y4f2s1oKz6XDgTqP/mHH4M7uu36WHWB7FvoD7xE0V/FP/Jj4dELiSyk&#13;&#10;OYLiVBFyGtLK+NNMH97591vKb8R1PjlPivxB2z/1py65fERSlF+PW247/Cob2ehxnyyl/BZyWPWJ&#13;&#10;8SBjrOjB2ABgcA/9OWLaWcZTohNjJ9L09ukYGwOabKCrj6LKi50p09awB+BMQFnE7uakjMZT2g8T&#13;&#10;n8bkgrGVy3L8GldOiV9kUYoqJTpiHfTDyZ964kBVVEF3PKUmYIcaF3eubvVx5HAppqItEcbh6Xw1&#13;&#10;SnTEEsONUj6s4BfjLaFGcZ6FZcKAaBuFV2kiS3uzSg5BNQckQsRVeD3DrMsHzlL+ItDkfyP4Z9XI&#13;&#10;J+a0JaULMT26cd/rgbFmmqtTWvvQSNowq8vRH76Zxi/o4bXD/WnzxqG0Wq8E9rD6Lm0MLW17tbrW&#13;&#10;a2BvzetiGDGlC5eA08yWbVNvYjG4pn4IPvDPYIyv/hNuWigMsnjeBKhCVLA7k4ZgnlaPuLg7Xtom&#13;&#10;Lek8oZDF6eQpkchMLJgSPKsABK1zUBCj/B4l6kS1kl6Z1s6vLkCPpZYumE1fFLwvv613LE6meW3Z&#13;&#10;nd2+Nj3184NpaMe2lAbUoHqkYSCfDyXHBdUFcDs02UK7k+vEjyYR0M2Vw1uRgM3mB+C/UlSU1y7/&#13;&#10;u+Lfk03x0Jz4hqNsTP79D9qJzqalrDdq/3cD/pExpf0xFa+M4ZaLb/w4HjF4kEoipRnbUQr+ubO1&#13;&#10;b8/u9Ld/+39bXd9vfvOb9LYeiGOHAflH+PbtO7wrwWBnQneN+nSxzrsZDfkHfQgH/11oZ5A8ofzv&#13;&#10;Kv+U5FrjyoZ3gAoWbgA/bVymxGiXH3K6ga1F9A9kQTfFWBTJIfHzF+Nf+SP/nZuYUc4qS8hV5C/h&#13;&#10;uDHNuuDHmQ4F8o9lq6A/wwrxGuHE9zcy+EvoT99EfgzgLXdyvj4FoGK4f8jCWqePjmhQpqPPl/QS&#13;&#10;MC9C/+dvf5Pefe/ddE6nAQ4ceMDvpDz/4gtpZGSkGk9QdwaIFYiCnwW6Xmm/ua6pkFVALdBF7LLD&#13;&#10;YPj5UcaOoa/5P3+rvBXFWZYKFPwXdxUxW76l/MC74mY8karU0OXLvSjr21k+lZAMoCqGXnX3KQa7&#13;&#10;889tLJ/JZKfkH/BjCvxMDiqj8pGRFU4y/ZuLsPDadcefyoTL0r5zljPs1f1cZwbQgh1tTV0orMFJ&#13;&#10;gHitt6vmrcITjsDPMqZ/QGHADE2FNHsJ2WFKBICJePYvwZVXw4MIxelvOBrWGEvgUfKUPWJlr2VU&#13;&#10;PkTlvL631pgdAh9TTA0aBjcNp427R9Po+Dd+dfD44aOpY7A/7RcTrtbqYtfqdYrWI7GKCsYAkvE+&#13;&#10;eqXNR7kRmbnJV1GcP3Hp9HEVXDhAPmSQTQxbwFx0RniTF3LFpqTFn7yYkZGl/phwcW5PswM1CKZd&#13;&#10;dT65KPnLj/xyunmpn7361dfpyqWLaVoDllWrh9I2wd+H+jo1DgS3DfFlovjIlzUhITJqyq6NwmO7&#13;&#10;EpubE0ns792h2mVbBITVVV1kjfKyF9mF8TccDeuK4r8KmEBTA66mtQDchFv2BtAN662DX5mSL9Rj&#13;&#10;xd28RRVMeLkbhTast678AmIURMlhXJisjUIb1mVdvo8f6ajSdr3k/uxzz3jXlFemT504lV555RWh&#13;&#10;uJV+9ctfWRc4q6UDvJnChIH2zGRBiwtd3BGzX3SX8Qgj9AjEeCyPtfCU7BHSbn9GScZTjaAGruCw&#13;&#10;gqzK2vBohts7whrWO89/EsXAifyN1aTF8rfwCRVlEOz+BPFN3xPgAKVMGY6F3V78lDgNoBvW7ww/&#13;&#10;K7asdXVaTaD4XJptKm026pNZyV2IVTGfTz9z9kz6VO80/Odvf5ve1YXoS5fH0t49u9Nf//UvpXY1&#13;&#10;3mnwBVmQgFHlSpXvCfobSMFdvrcRfnOWBi1B/+AXbbaG+QHKL5SN8qPYOyH/8pDIFbgT5d8q+Mv0&#13;&#10;J1OwfCCsi8gesjeIW2L5a/8SKJ/KWlkqr9onRytFlG+V8TIsX3UDJ3Pi9j5WJZCeADSti8VSBbtm&#13;&#10;x31p5+XzWoA/my6fH0+nvziaNvSvkXqttWkw6ZE16fjVqFzbXtpMlXCbk5ADSt8nEAcxlI41ebJl&#13;&#10;a5QhvgpgLMAsQVYfT0KIFzTLG2nO9rB9IZORTE2zn2zEiN/cPzi9/Miz5CW7z1uSh/7xf05HI7g0&#13;&#10;pGUYu8mxpd2FMd1pOKmt30vjVzSL702b9djb6J590i2viYMEuEYsyls7LMpbN1GiENcCK8Ij4I5x&#13;&#10;pQp0JfJXaSiMOLWRnczwanoTwf4lsLirACxV0kas8Ct5la9jR4p2+U2kyF6Q1/Q2qgpnRZQ8b8hY&#13;&#10;NycZqyQrWTiZfqpx2dI8FbON/zifjSa5A/sf8IAJFX5vvPG67xW9Jpyt0SOZP3r4x3oHYqdeih82&#13;&#10;nhlIefJmbAvjGckc12QyUvBqWhS8l69zCOqUeOGlCIV4S+PavwQqdmWtLJVX7ZOjlbzKt11+xsAP&#13;&#10;xP/uW1RkHsFAHwyttm7VBAf9IZMnDxGJ3/CoGjL9lHIJwa7AIGyhe/k6GaGF7uVLgM314afv8ARH&#13;&#10;ZdAX+s/9SdQ88udo8oJf8kWtMSpX33r7rXRFfdU2HUnicbdnnnkm7RrlbZRVnpAzuV7M79cv3+As&#13;&#10;rasLbUBWWStLm/9FU7BR9wYaF4DHgsvylVeYNv4X86MQVNhpKa7sXwKFvcpaWSqv2idHK3mVb0G/&#13;&#10;Unxb+Zo4iJySBqURR+aLc7KfvK4pmHrKf1EhVdJiqSvBALZwSwldKeXD5Aycp9UB90rQ+u0JDeh9&#13;&#10;RlmqR/s2DqcN9+1NGzYdSdPjX6eJYxfTmY4juvcwrEnBqtS3hReaOf8TF6ZntDKPHLRxPsKi0MPb&#13;&#10;CYgxFgoxfArW+IK/+Nqh3AjXYL0YpY/wsuUWx6Dw825DlvzM9j3JUGwNUQDP27zcp+aBN71/bU1K&#13;&#10;PZyf5k/TmqtzOiZx9nQ68dVX6VNdih6fmUpbJYy379mTdmglBxWtHfmmT8sXwQWjOyWX7DJM/9yx&#13;&#10;ULJN1RtF3RfxE/XSH0n8jRSV/V7hv+UMPxxWDPU0L+mXf3HmOUJXcvu/E/gHj/16q2aD3kV59In+&#13;&#10;tEW7D9Padfj973+fPvv8Cw16/iVd1Z2HLqn169fCBNo9OEOLQeOc8a+2zPGNeKG0PpNL3mHa8v+e&#13;&#10;7v8knw2/mME8TvstfQQMIqFruasmHv1F4RrauVo08d3/0BO584gI8i0xiYf5S9u/jyurEjExhse5&#13;&#10;nEq+1I37CdKoqCPBqG7/WJOG1197XZOGN9OJ4yfS/v370/PPP5t++ctfpj279SK0Frki/qz6ch5i&#13;&#10;jDpGH1Pq7moH/PJq9z+Ba7BScHFz/W/g0UeSwxrDAtvb8mclyh9GdnnSkJuMP4UtoGwe+MsLwVJY&#13;&#10;pjSt8iXk+qYZoyE6lF9hukX5LuPyaS1z0iY0z26DVJxaIHLukgANrjt1mfHAwz9Kgxr1864BqhRn&#13;&#10;9Ajd7OBgun/12pSGeJBOOMgDc7p2dhbACv+cI/DLDrKx4u/1EBwN/BMLU7DrZOFlP9zUjDwdpp8F&#13;&#10;IbxT9SWNqmBhW87rtXg4jktA9A4e7Dtxti9Y9dj5C+fThY8/Sme++FKvd4+ngbWr0759e9OuvXv1&#13;&#10;4NuaWNHUmcGiRoxVBa8SOauYAnmHhVqpLqa/d26oIX/48wm7bDJt/oOGoGdROwnkEPItphkjeME+&#13;&#10;yu/WtD9o1aQXueMm/1yIXfzcjvKrzG9gud3w36DYyvv7lc+9BCYBM9Lv3SO1rcO6K7VqaHX6u7/7&#13;&#10;79ao9Gu98/BHHcOg/c5qMsHDlruknGBIq6gcLWQAFQMtqKF2zQgrlg6CZzJp4K1FfGVS+idD0G5/&#13;&#10;y7v9VYx2A8u38Z96F7fToLmPjxT5q6TwDu2WzmQRn5CtgnLvEnFK3EU1+bbyvxv/WcORdhS4V7Sg&#13;&#10;vqP0X+w+zOpdp3PnzkvV6uemWc+cAABAAElEQVTp3//939NH6qvYaXjo4YfSX//il9pteFaPxO7R&#13;&#10;XaBeTcBndC9rXo/ExgOLBoa2YHAzzIajzf9/Mf+bV/RDn585BYvt9P8Zz3BTG/8gqMKSHMuT/zRx&#13;&#10;KCY3cH8aBEZoZBPghNvjyxwU/g1gi9XfMiSOTHJqS6E6Z8Kyy5/lVz6IGhCPo3+9R9J1To2ABz06&#13;&#10;hqSNQTfjO9RRd61Zm9Y99HCSZl6tBLZ83+HsiTPSu34kbVo1nPo5c6xJBK84D7VmrAI1LejGsVUy&#13;&#10;qtEof+800MCEh8CI/LM9BuJyCK8F/xFH6WA2EskQ5sTcoSB6zoCJxDSH7BQXwat5giOS1pcoO2Z1&#13;&#10;qIrrPZoEKawPjXa8aqIL0fOnTqcLRw+nr774OvHSZv+GTWnr6K60ft++1LdJmpR0Mci3p1UWUxNf&#13;&#10;RDIc0JKpTwgIahiwUbFcV4Xib2PL8qM/dQu0Rk0L/mv/CDUMxerv3cH/NZw3gN8jjhzLBFY8z1yB&#13;&#10;v/By+cpHfBI5GWN1DHu26Q9ywFBvj+5IsbIqO+og92iS/uxzz6UZ6QB/55230rFjx9IrWllF41JK&#13;&#10;L6bR0VHddxjwq9NzM7O6dySFDtq16KZ9Ysy4+rbxL4w2TXbdY/xH27Shj5CJDzIc/rOPf3Hw3BA8&#13;&#10;6a6mTCSQ8fjFjCPihoDPAvMWyz91kLQFVmnZZWCCzHFaVJ+f18XnQ4c+SS//7uX0wYcfpDkp9OBF&#13;&#10;9oNPPR0qV6XGuF87DShx6NJ9RSbWTDgqALHY2ZY/tcwu+PkL+j9nFpxGblyKBu3Y6340l+NPG/+3&#13;&#10;FP+0T3hbJr7KXQQofs2Q8Px2/FcTh8XNW/nWFK3yXVQQ0iMXHf6N0BKWv1VISVIES2NIsdzLZ3Dd&#13;&#10;L3HaJyE1L6TPs0Kv4zu90mTSIYm6IP+OPmkhQo3i1bk0c+lqunzlapocm0gXj51MpwZ0D0LpVum4&#13;&#10;wcC6NXrsqVeNRiPzeRFpTkd5EGL8A+/Z4OZ6A4aGlu99ZQ8Nx/FUdKcAp9mwgtRBvg5QXXMQ96xn&#13;&#10;uZ+huHQCdA7gXe/S6X2HOFTSTx4K013p1DHTSjOTV9L40ZPp3OdfplN/+jRdviDVq6sG0xZNGkZ/&#13;&#10;9HBau2OnJkPxIJWkeGrpqJIffSMT1Y9OJUyuq/xKH0OojYPc/eS4StrmvyB6wYhwVDAZOAN34dP8&#13;&#10;XRT2A7Q/yuaPjrwy8J+rF3WsQkqVV2D7B8gKDgDNuLXVgDdCS1j+ViHfEX4rSygqAdUeaBNMCh7Q&#13;&#10;C9K020612TfeeDMdO3okvaYtxMHBVWpyHWnHju0aGGlBIpfvfIqsYOGg1KO2OD/kTTHt9ickgbNi&#13;&#10;ZG24KtwSHP6N0FtE/x+m/ACw9L+wBgb6w0tVs74e/OapzDV0VAUFht+Z8FN5V+z2F7R/ugWMuts4&#13;&#10;WsvOnDQcnvGk4ZDawxvp5Vd+p2NIKe3ZM5oOHnwqPa+J9v3ScDik43xW06oVOCYOdcWiH2zU1PD/&#13;&#10;MPgPpBX8B3SB/7upfKAszSIuOAApxOSPkUC7/19J/McNXTegZqXtlYUms/oyK89RlYAkRUrYWbIJ&#13;&#10;B2GRSXYvceakZpUVUj6MrR1S7TJwolOvS2riMDsfr7l2SbWiVTJ2oJNX5403bkhb9h+Q8JpNX/3p&#13;&#10;i3TpolTCffRR2jQzmUZ1rGDrnhHdd9gY0g88678nBeBChh0CvDnqwZEi6xDGrTB9MuaxhR8BhEkU&#13;&#10;+huJFU+DBKdR1HIZyen1w9dhEuJMNHp4Bk6TCh6Oc4B2UeamJtKl48fTqU8/Fxyfpa/0XsW67WvS&#13;&#10;Tj2Ws1fw3a/dlU6tZpLA6vFmZlRXYadTWpWUeeg4jpqZ1iqUOpbdScNJMH4AnI3rld1t/lve7S+T&#13;&#10;L3ipEFC0K3QrHX3QNEfIpF5J7Z+aG4YKhJpfl4a5dS0COKctSW4CftowMscqKIVExlqdurcwOXEl&#13;&#10;Da9fn554/InqyMXbb7+dDunYElqVUNd68KmD6QFdqB7U0Sbwzx/qcgl30TdRfmmPhY5LYbzX5P/d&#13;&#10;Cr+ZA97SP1i2gtP8B+/EAhVh/GXW0bfYnGRR2K3g/xvxH+2BF317tPDG8TuO9F2dnEzv6X2GV19+&#13;&#10;Ob351lvp8y++SH/187/SnYbn05NPHtRx2v16nVePnyrdrHbheFgRRQGGSenpJ5vwGM52/2PC3pr2&#13;&#10;HztYcXQ1mAjZz19hnDb+6/a0EviPY/YNE6Kh9hJpcwOCwk3iBlcFE2BvpsEViwrKL68u1OGKTE+m&#13;&#10;fO23OMA51V7LqPxZ6QfS8QAtVUjQLGiYrbrNdVk70pxGwuw4zEtxkrYBpJF0rXYU9JbD8FCalr71&#13;&#10;BQ26T35zKs199kXq1WVG6YVLm3UeuVMDgM51eghCK/g+qynAGWwzuObgAQMH9fYe9Hs/QoP6igaK&#13;&#10;wKTCsSKy0Cq8s9SiPFoau3eylaAZAyrquNhNdC4+Y7gLxqlnyKu1Sblj8J8mdC16YjLNnT2fpg6f&#13;&#10;TGcP6xL0sRNp1ZkL6YGuvrTuwR+lrQ/uSRv1XkOHjl21dK7UGWkCMT0DXgQ/nZAyVumqE9vIKkd2&#13;&#10;DH4V/fFknlKFE1pBSMQ2/y339icqYYK+0Fw05L88wl5CIp5/V2L7FzRNzgw4KsAr/jbwcgVPZ0RU&#13;&#10;/J1xcDPwIx+VfGJiwnrke7TzsKDJ/KBWTWEJJugPP/Qjn9VGHSuTh6+/PuwHhTi/3a+did27R/Tu&#13;&#10;TJ9qTutXzZAfkONmyndV2+3vbu7/IHG0UzjbrbXicfgFXgb+yl5CxUP20w/shPG38rwF/O9cr+W/&#13;&#10;RW1Q5Y1JxSp3GX7zH79OH3/0cZrQMdrHH3s8/Rc97Pbkk0+krZu3+Zgeu24dOircTf9tmNQq0EAm&#13;&#10;ZSfdmoQEHADQLOHa8l2t8hPR7Sp4CMzcPvhL0f6ukPJ9AsIVzgsXlj/Crfwsjyqg2vhfKfzno0r1&#13;&#10;rBJSQjyMyZrbQRC0GUKMqnPMza40mpLaeVRZKnXhkvIloszKKF+DYY4n6dxkR69O7EsA6fUOaUHq&#13;&#10;1H0Hjc81AEarEMN+jhBw/2FVz7a07cCctJ9IG5NWO6bOnE2njx1Pc3p1eV6XtjZo+7Rvz/1650Er&#13;&#10;IMITrw3qjJG6+Zihgz8G+uAdtaaIcE8dMk7BPzsVMRdQKJMGby3QKMlQCfkogl8tJB8l6FRCYnSS&#13;&#10;kDy06hITB+2qXBlLl745ky4fPpYm/nQknVB9O6SlYm3vYFp//0gaOnAgrRndkQakChJ4F2Y1EdKA&#13;&#10;pFNHI7p1nppV0boLyhMI1YMSC/3rzijqp8rFTIbKuNL62F5gUHjkQIBD+N5b/GcMAvYyhL/UCs4V&#13;&#10;zeK/eFd1NmMTXtO/8AG+mJXR/n94/HdI4UKvBjug0E1bHa4fqJIHiwu9A33poQcf8KJDj44I/ubX&#13;&#10;/5GO6jX3zq63dEl6UJemp9PO++5Pa6W4gAvTs7PskIa+eyM+/7TxXwaIQvQ9KH/cgdD3WLLU0pu2&#13;&#10;zOTVK8WyI4VDEgfjWP4yCHQ6/Go7mKwEAd6EwciY8g3XTbf/WfWh7DjAw3xPffNNOqRJw+9efkU7&#13;&#10;Du+lGe3m7929Jz33gnYafvKTtEu8j7YxtxbXE1hUqOyhyUYhyot+kx2IgMOVzXZFNkj+sZUqZyja&#13;&#10;/Y8QEVxRYaTCTvg4QoxPjH/hHS/ob0LU9LCfMdvGPzwWXAaesC4//vPEwZ191FC/ISyadQ8gyq9D&#13;&#10;quDiG+SOnK5pYYK/xMPWZI0IIUJBzvIsH7nqc5WaPPiNZznwkxjTAJzBvjp1HVli4tDS7gQD9U51&#13;&#10;3ut3bg/YFPeMwLwkrQ/f6LXllrQSta5MpEEd+B/QYH5Iuw4dEnJaHhEq6gEYIwTP0+2nvPEQqhbU&#13;&#10;+BDoC0wUlJ7yLfwkBGmjiiWUy4JDUTiz2qU8WrNym8aKz7wBIBDI0hbFhObK0VPp1FeH05kjx7TT&#13;&#10;cMoXoTdokrB+2450n85W9+7elbo36DVsJk7kD1J8XlQ7Ddp1YAJloaz6eA7jelQ/WFTXMFAdWNr8&#13;&#10;ByaCLiut/TGhRTOYtZ1ASToFCC9wSicdAwVT24QHUkzxadMfTFyH/vLrG+gPFatqNByTLDgz9tSm&#13;&#10;N0oxwaN9AzqK0ZPOnD2b3n/vvXT4qyPpt63f6oL0lB66mk37D+z3mw/zOkrIgKulLUZfuIZWpsMN&#13;&#10;ysfbUUo8R69+mr5B01y/awlcMnLaa4PJ6Trw4+1CmiU5C/80fdvlg5Lvjn/LG2Ozxr9JIT+3Xw9a&#13;&#10;ggzgO2LVX4fI0/0P5RMJAc83CJS/xRFpFdoIJozBPL/KQxbnI2+mMUxs2TFoaXfAk1wN8i9p1/5j&#13;&#10;Jg2/fVlqV19LY+pP90pxwE/1RsMvf/GrtHXrljTITj79WzFRgI4ZR/5+MJEwgPIPw2DKxy1DtVxt&#13;&#10;/4TVAfHT9I0k3x3/5BSpyOEuLR8SZFkDmmEP6Gr8ickCj3cx/AYwoBTooMCm+KxE+nOYJdM0wIB1&#13;&#10;KyI3QQy62qcADPTh7eZWHPD/YqNIDHILi7gMRwr2CZ5a5uUzyu4VDH0aKGuF3dDIC2UlfutAh3Ty&#13;&#10;mDzN9Qgurbx3ayLRs25VGu7flQY3rE6bBvvSl4f+mM4dPZoucgTo6PHUd+xI2nhkb9onPdN9u+5L&#13;&#10;HWtWKX+mBxyL0pRBBXRoZ4NjCvNaNZzXQJ3pyXQXkwX9U/kqRiRjAqO4QuN8kipGNUgEP7ju12ki&#13;&#10;y09dwViYoNnmCYQq3OKNhquTaVaXnqdOHE9Hv/4sHT9+LJ2/fFlwdKZto9v0TsNI2qC/3u07U9fG&#13;&#10;1apPuRqjOxEa2LCqTK5MnJixBKWhZ6apmaTpW5hpBdG/VLmCShaZ8A7YsqOAHRFypBXP/9eBn04c&#13;&#10;EsNbXrXDKV6wW5NUjI/gyf9uhD+T1m3Msi3jKLO94ffP94Q/Wo8m/EzOc3OiCAw7CFyUxr1u/dr0&#13;&#10;6COPpPnZOWlh6vEF0XfeeTtdkWIDIgxoQr/vwf0efLFqO6tFgkEdoYQ27HIiM9j0Q1Zgjx9KKaXJ&#13;&#10;E2v9IdAmvO9N/gcBKxl+6s4pV7dZMxg++hMTYKOfgB0wsUKvhm6HWaFY/YgaCbrVl3BsFalOH+Y8&#13;&#10;9CMOq3a6yTtyJ+fF8n9Ol5wZtfvOIHWQDEFrEg+69fX2xcKY8uWdhj9+eii9op2G1zRpOHnyeHpc&#13;&#10;d37+y89+nl762UtSuToacsc1dDEhfyhbf/TeAcHi8onuuilOGENg35KkpMwRsneb//+c/GPolLnB&#13;&#10;aPPRJaMYX2QOjsB5G//isBXAf92lEbtB+Kc0Gmgc9qZ3M7SOkX2XBhJBJgawOZDMyNfOWogs//IR&#13;&#10;DgDDf2wGJPz06zDCZRjAS3LZzupFSxcK+vSGw/rR3ekBqVccWzucxvWA07lz59JZPah2au5qOn36&#13;&#10;dBo+sjNt3L41rd+0Ma3Sg3JdukPAyj7l+WiUR/9QDOEHCqU4NTc6phFRM60AewIRdSJeS3cyFnQX&#13;&#10;YWFmPnUxWeA4EauP0vi0IFWrF4+f1PGk0+mi6nL6/GkL6uFhPWin3ZLtu0elOWlLGtiwTq9f6yyo&#13;&#10;BxsZfglxGr1pBwY8OYyaBXaCzCxAa3/G+HDkYAgFys8dTISBq7rRED38m945l8iripF9lwbmWHcH&#13;&#10;/wUwS0EM952Bn1JDxi3mf2hs+ptwsitiFcMB9jD1Cvc4qn8yLAY37E3vZihRwp19lwY6j7u/fDUh&#13;&#10;q5l86KGHpAb6qncTXn311XTq5Kn0Bz0W16fLoL39fdK2pCOGmkQgP5iMQBcvSFgvvvZRmUSweyjD&#13;&#10;YE1zk2jvcgedC74dxT+B8oz4/KlDw9amP3jLyIGZsduJr7k7fpuMbtRFmqZ3ziUQGzlVv6WIKjBb&#13;&#10;/jz+6TeohbhCBRV5jl+pHdnACzbIayokQ1z4whqKlA27WVqzYqYQf+QnK/oH43is3E4rX+enCYUW&#13;&#10;xHDQv3WrX0Jy8MAbl57ZZejSUT3Pm1WBHi1MXdRx308++ST9+te/Th988IHizqdHH30svfTii+kn&#13;&#10;Op60XQ+SxkBUWWXz5+GnQpkKtrpiOWXYm97NUCKFO/suDcy53Ovl0//DS8YXyPSxBORy4bA2/s1j&#13;&#10;TUYLbPm36b2UxTJWHS+jOOyN39vBf6xVu4gYtDVKa1gr1XyCICrRCPwWq4F2HIsmC5rFSVZG+Tz6&#13;&#10;NqMWABS8HK31fdlkuKQMXmTlnoARhJSVFaFKfGt/kP7ovq2bUq/efRhcs1qq4bRaePxEamnyMH5p&#13;&#10;LF2+eDhNfXMuTW7YkK5u25aG79uahjR479cjax2rdAdCnX+L40HsQmjw3uVeHcGtQiSo5zUxYF7R&#13;&#10;0dlDlNSaVgXcJ8ihx6EWJvVIlC49L1ye8qNSU5evpKvnLqWZyxfT6ZMn0uXLskuIz2h3Y73eaNhy&#13;&#10;3/a0aZ92GrZuT91r9HCdBh7oXxaQuRMBfrmLUT1YVcYEReOLj2otg00hJdB+OLNfDs7eiz5t/hNy&#13;&#10;gpmWVfuDZIUFGIx6wICXWK6Ymqwru/0vR/wXHPNFl/16HSF8RDsPkIJBHC9MHzl2NHW8/oYGZZ3p&#13;&#10;4NNP+9z3kBYx5nXso5g4shH0YxfJO0kQ1gsV+iDgliH/lfr/uW+b/8wOQtGN258o73acSWxHuWVH&#13;&#10;UzZPKDDu27ELwSTDv7I7dfCHjsy2NOGkxFjayl2Q4yiMPBTaND4qC39pomAtgLCaI0R9mTxQOfj5&#13;&#10;zOkz6ZM/8iL0a+ndd9/TzsNkGtk1kn7605/q75k0OjqSVq1aZUj1476xTf/F+DQ6jd/yE9h2172U&#13;&#10;ODnKX97+lTFyhQ9l5HECNCq1u73lU07w052B/+4rP44qAddSpnFnkQMKthWnRKsbJHGWGDNE+JWk&#13;&#10;pCxpIaJz0qeaiNSBkXCZla9bAGnCUjTOdIfYFBTqf92wBIuRCWzE0x+CkJ2HOKahA0aaNCQdVxpc&#13;&#10;NZB6uLB4/4605vMjaeLzw1rt14XkE2fT5ZPn0+yRU2n8641peMNwGtTuQ++2jalPk4iOfh1O1mWu&#13;&#10;Lr0d0dIRpi4N8rmMvNClLV29GcHxha5BTTLYpRhXjZk8qEXOTmviIO0ss+cvptkz59IlvQA9pqNJ&#13;&#10;k5fH01Wdg74wqfsWSrt6eF3aMqJdhvt3pY27VLeRrTqKpDprUDKvfKLpMQ1oThognMrRH43f9MYp&#13;&#10;Y5LqB2eT+o5oKbJy6F8AMkxyBEz2vfYnw0/A3cL/BlLAN+E3fA7gR0AzZpBhaxong4sSn5S1PWNP&#13;&#10;n5XS/gOwxfDX8Di0/gG8bH4o+kc5HTrbvVVa3XpSn3Y25+c0efjDO16hndPFaAZp7PyN7B7RSq/e&#13;&#10;b5Hs4FE57jtguKdiBQuyWwtNAbAAIXfxyhR0umt+7gD8i+rQLr9CRyHdjdpfEVAcH8HQdbnxctQQ&#13;&#10;YsvbNLebI7RyMQhUY3cSHi/FS3/wDDsIHQvsZhFT/9xv5NIpIjILC3mzM68vx5Iw3sXQl4lCTCTi&#13;&#10;kTdUrr7/wfs+hvfeu++m8+rD9u7Zk57RpOFnP/95Gh3Vw4csxjFuICuXQ37kimnLnwoVIBwEgXd9&#13;&#10;7F8HGlvQuAooSCxxFSPnEHGX/hKYTZVUFo8P8M+85vJx2o+fhrnF5VNKDWKuvT4/FPx3W/nVUSWT&#13;&#10;rMkNmeJNr4pd5OngxYE11c0YDK2DKcq3ilCoZUZshDaspcU3ve5k+fAxnAfcYRd8tgRUze1RtC+x&#13;&#10;1dqljpnOmofiELRWXUoevbrMuHVb2rB5c1q7flOa2bA97Tx5LJ04rrsFF8/rbPJEOv3lWOo+ejj1&#13;&#10;rB5Kq7ZuTJu2bE0Lmih0aNIwoAfX0lCfVS72SJPRVb2EeVVp2O4d0m7GABcqz0+kmQvjaUbqXxeu&#13;&#10;6uKzNKxcHbuSxk6dSad1LGlaRxq6Vbc1ir9xeEMa3rI5bdHDUWsfGE19mzelbt3N6BpUByAYufpd&#13;&#10;y2IQAC70lcGKoVlWODD9dWFW/nREi2koD/Yuo4dSGoXCD5hmxEb+ObSOoHj3Gv8ZPwVBywR+2B+S&#13;&#10;VSYTqkMrj7QVdqgYqBKnpqEcK7D9B4wZEsADoGsAi1jRMdZwXxPtFsNPu6Od8oYD2pU2bFyfnjz4&#13;&#10;pN5umNfOwmx6U6paP/r4Y91twD2vOH1pWEche1f1eieCWjNQm1c4hOqWgobSlhfXPbv0WU7wZ6zX&#13;&#10;n7uw/wngbi/+m6IYAofsZocht14avAmPW5ME8UsHK2fsgqsvwa+zR3rAlRFRuTAdecSSE+E2S/gf&#13;&#10;qDxRUL/gNxUoO09mZ3Xv4dKlS+nTTz9N//Zv/yu99+772jGfSXt2704//9nP03PPP6d3GvZ58hv3&#13;&#10;IebVL6oOKitjq/pG4fpdUn5dLyeLaIZzaRPPOerj4FJAlXG2tPnPiCzogfrYC018VAkE8j/jysEl&#13;&#10;gaMGrzS9KmrIs41/IWkxcoxC//wA/KdF8iwWSiXKN1cjN/VFrmh3hXp1fYut5FnS1k24ZFMXUuJW&#13;&#10;SKiDHLnkESkzM+njPHPjLuWWb8mzpL0V5XOXgPcJbJSxm4K+WowPApZRlOpP+SykaPlFFY2zmq0u&#13;&#10;7RYMaBKheJ5w9MUKTXfXVh0FGkzze7ek7Re1anL2XDp3/lzqOn02XRm7nK5IJ/vMqXNp4tIVreRo&#13;&#10;lVBl9umcco++/X29qU962hdUzvTUjFYatRsizUyz0ks9oQuQl7TLcFnHoCY0SWBlh/PLs9pZmF+j&#13;&#10;9FvWaYdhrQYQW9ImHUtaqyNSq3jRWrsOXbwErUnPnFYlfSlOabr1F50DOygF/wE7JAsD8GBb8Atu&#13;&#10;c5a8mDqRojIwNpnIhAYmLPrDq3xlxTRSVa66/MWhTqCf20H/yDvXWZ8fmv+WZfni8Q4mgUvMQhAo&#13;&#10;hLvCbkX7iyLa+AcP1+N/BvqoqUS2LOjtFBYX9u/fl8bHntdjWT3pww8/kqpWvTD96ms+k/7EEz9J&#13;&#10;o6Ojkl+rJKZm09TVKd2D6NU5cskpGSYY3nWwILOXftr4BxPXw3/BkMOFJzBVWsZy5n+AcT0Byu1Z&#13;&#10;AtgDDwRxHEsybFqc8i6DBvQBv8LYYtfRJDYLvMMgXkGeq5cy8ORLt1jDT57ydf4u1Y+qkoEVALjP&#13;&#10;dGnVzwXtjH+ix1P/7f//N+2cHVLerbRnn7QnPf1UeuyJx9LOHTs90SUBkw7u9y3oT9YVgf/SVwms&#13;&#10;qHD5ZgwElrIjQxT4B7GLQ0uskmcJrfFfMq0LKXFvf/mUTbkyvi0d9vptGfz1V1eNmBUN7VjR8Bdq&#13;&#10;AFQN5A+H/1tbPuPQJk0aQGUiF2oGt5qwwa9L2bEgo0JFyVnfqpTMF3I7eiNuiVIhdbmVz1l9KilB&#13;&#10;m+vKioqO/Etgqa4a1Lc8iIrtXImw1JJGiJa0HyHFvCUroTsvAYw0nddgv0cdfbcG8Ukr+12b16a1&#13;&#10;V3Us6cq21K8jRetOfpMunz+frl4Y8wXmWb0f0anJQde0BPbsVGqpo9fhA03edQRK9xtmtJW7oJXC&#13;&#10;Xmla6dDEYUoakaY0IGhpFZJt4C5pQkJdav/wau0yrNFl5+G0esuGtGb9cFq7bUvq17nnLqW3Xmvv&#13;&#10;kqibMDwakMjd4YfcRHMJZVgByhVmMDq0YknPA1fYTaTK1HaTHQR6CyPTvw5u89+y5X8RCTqJgFX7&#13;&#10;Z1SAMf2yPdOfY0rEjTBHcNTwKmErqf2rzoAhACr4C3gNyIiQh2L2jZ/bCz+DKbfxsoqh9k4dNm3c&#13;&#10;lB577DEtNEgjjdrwO++8k74+cjh1vtqR5vSY5byOldwnXfdDq4Zi0KU4zBO4nEp+cdwECAT0PS//&#13;&#10;ly/9g8dKY/se/JdBq3k70xwPLvFZJomntJNuJ276OxqCBoE+kgu/6IhSzf+aYDg9eRX+L2MGuV1d&#13;&#10;6ko+ZKfL+OpbxILiPTSEz1p5yB//+Gl6/Y3X0ptvvOlsRnaNpqeePqgjSs+k+3eN+OL/9Ix22ui7&#13;&#10;6KdcheiLqmJrSxSLuyo/1y1/6kEdETAEyN7m/woVf7H8IwOjN+jvjNv4N7etFP7LejXdiqLiVSMr&#13;&#10;lMRbzVtO+zS8ixjIrXBJevlKAsSWNyIkulMnr9qhXC56+ZcP8MhL7jOUhuMFEgQn1XeE/FEcjml4&#13;&#10;hcZpBCaRQKL+0FjCOwwLdNTgRTsBGtX7BctVugcxtHpdag1vSrMTV9PM+Hiak87qcT0YtyB3S5ec&#13;&#10;OZIwre3bBQlMjhdMXZpJ45okSLGqdgb6Uq/uUXQP9KR1mkD0D62yNqRO7U706IJ1l16qHtbRpKFN&#13;&#10;w6lbF687FQdtSeyIABciNyZBgisAVZ01WSgrj4ZLEU1PAw7kcgqGKj5uwa/OJXYp6BwEJ7ggrgox&#13;&#10;P5UCCYiQ63xJ0Oa/5dr+zAH09EFQUSraOfzunTXIp5aw0tv/csU/bYPXbzkayVsOtC/uKXBMiQnD&#13;&#10;/ffrESy1/RkNxJAbH3zwod56+CBdkSyZ1E7kU0/OpIcefkCXStf6jhQDOGtUUntHxXOYdvtbzvSn&#13;&#10;fV0rP+X7Lf2v0yhp87hIkdORn6W1MhL92U0QX7W0aOWL9ZL3XmjSznRT7pv/4MFK/iMPivzPUqCI&#13;&#10;C4Wwq8Vh2BlNZHvYRpd7Tn3amLT9vSc+feutN9Mf/vCHdE53Gh758Y89aXj+uefTAw88mHq1GDYz&#13;&#10;M+tL0mvWrNXOA/yq/lXpWyyJGraoUVv+hFwGG+Al+DlwFAMYhxh/RAn6hw37X8L/QX8V6lwlr9z/&#13;&#10;qzzGDHi3+39jBvzUeC/0CL+/BP8g+Vbzvw6zkm0wlettQmKrLPZugmGPhm9Jz/iBsWD51gNP5d/M&#13;&#10;QPbKSfwVUH6XFlv655gqaF2dLVp2ElTvq/pdkLpTQ6TOm0bAS8x6XFpvPgCcOmCpH2vp2M+cEDNv&#13;&#10;IcyF5q40LXsX7zRoaxcKcLlZw/XUGurUK8zSwiR7n7JEdeoq6WjXLee0oM5+dmpKE4nLaUq7DOcv&#13;&#10;XkhHv/osHT58WYKzI43u3Zh+/PCP05ruAa3G6AE6HUHq1aCAyQmTHmrdrTsQXZxF7eIsKEqXmPyo&#13;&#10;fFZt9M//c2NGSQZWdlN4R6JTEyVBo1RBNWhtprYXQKsM0mAFFkkJvh1sTzaMs8cNipRBxR/kIz/y&#13;&#10;zxYc4WVb88cRc03IR/GcX3zvJv4LSJuwY7+z8Ju+qkWsPOorErMLl5uBaBHtBQap6JurXcEDvQRH&#13;&#10;5a7IXllIUYfbVX7uLPylVqX+d4r/2CZA403VZIT3Hm+FBn7WaCHigf0HdKxRl6Y1mWDn4cjXX2mA&#13;&#10;Naudh9nUr2NNDz3IQEwLCJJT+HdpstGkWUWfgnp/2/gHDXea/t+7fJoY9ZdsL/S1mHazJZA/5DYl&#13;&#10;cCppNl2+cCGNX7ls79XSYLRm3frUpSNuHbzhQ/+C/BcvWr67/SsP+kB9ShlYmnYUfHHcdpaHkPR/&#13;&#10;TEd0P/zoQ6lc/Y906NAhHaO76pegedzticcfT7t27RKvSnug+lB1WerLpCxEZTMgNc+q3Cg/l9KW&#13;&#10;P4va8lL8F/4RiY3/II4IUVOpYXOs/BP4LelvLP+gh3iMLCGwknkM4QT41PxHcBRWWVxWxS92lZ+b&#13;&#10;LV/5NzOQvXLK0i7/u+Nfza6BRNlFXyF1MdHClf0KdxTaNdIX4pRvRFG67OEc9BNl1BlURJTXsi1f&#13;&#10;cHMPjKF3B52ycQRsMVDiy+CYQRQbCAVNjqkwYKeDZ74xrzgw66yOLbGh20sCjFb4Oll1kRu915FI&#13;&#10;eWolpZcpxbxeZp4fSr0amfXMb0hTV8bT1FEJ2i9m0pELZ3wpenv/njS8fyQN9msFRhMDHs7p5PGc&#13;&#10;XCYNGA1KFvSUrop2qlzXU2FzHuirKjr2wGqQquxqUGPX0oBRWSByKgsERbVfgRtXxMmwh4fjBo2z&#13;&#10;hz5NfouwknfECVf2W1yAI7ho8smW8q1SZw/noJ9ry4+Y/LbLX0wP40Q/FY2a+Df5xcmZNOVei9gr&#13;&#10;WNcBJA7CtPEvVNwG/lO3rB1D/Wb+ZwY3o2OSHCFB1WrfQLzhsFpHFJnMcfH0g/ffT2fPnPFqbr92&#13;&#10;Irvlt2tEckNvx3RL0xLtv5ggbyZyk/45Qim2lF++Eax0bfobFcagfpaj/IGG1CuonGnmijIRYGCh&#13;&#10;XSyt7p87dyZ9c+qUB/rr169P9ynF6nXrUi/a98RbpI8FMFnM7EqvfCMHhS2Bn90LFpe41M9x3jPi&#13;&#10;yT8e+iT97uVX0nvvf5Am9Yjh/fePpBdeeF6Thyd1tO4+3/GbkZYw7aH7vg5vk3S609XOm/K3euGK&#13;&#10;CeXR5r87yn8+baEaaH5qBhNFMp+5WuKN2gSvEKP2DVf2a8ufip8L1gqmCsuXb4QLb7eB/z1xKBWA&#13;&#10;nDH3UFUq2jX8FNFbmTlBoaGjVvHr3MIGWBFoAPXj79JodjfKqvJr+JGTkFDS/6Dlq1xpnotaGgYu&#13;&#10;YUlIIRypEyt+FpwZg/LXsFvx6dDzqjujcBnqD3joWqJ7jmE7MclKPlq96WD5BENESVvyiuNEcYdi&#13;&#10;sHOV5hnSitJ/IU3owc3T58fS6jWaxHT065LzFh09WKe0zPT14WwqOVB+RwBBA3VNZGHgYaNVH08s&#13;&#10;cHDpjQmMkpgCwC/voEauj9LK2x2LflTPmjZkEfQBqrwUlAF3LCqGyZ/iyNgLf1crSnRdiQ6uI3LO&#13;&#10;P0clnxKQw+OTC1Wgg/Vz3WiO3Ciryq/hpzjt8mv81ywqjIrEwVNBj4xOIRtsBzKNd/346whLfxq4&#13;&#10;buM/I6qBEzB5Hf4Hx15oyOgEdT4mZppoP1O7mqtXr/Yf8kobD2rXc3oc7kNpcjuZXn/1Te1GDKnN&#13;&#10;d6fR3SO686A3Y9gh1QozL3p1szspaeXdJKXXfoZbk06ESAZqciI54WmGCIse/9hdVC0QAMgUCRG/&#13;&#10;UK9YKJnAu/BKJ3LTJrgC7vLCCkDIq0vlM2gNZGhlWX4WHZQlb9jLUfnxzq8z0w8eGEWo+A97nd6O&#13;&#10;RT8NXOfySRscH2mvh/+q/IiyKMfF5VN4+CyJlJ2Nsm66fBZmVEML25JrgR03lQr57+qZf7ApDogk&#13;&#10;XTbGq0MUTuPWh/4g8iCFJg/6uzo5liYnrqSpicupP02L97aLTutTZ19crKe3k8MywR0IC2rkS7bO&#13;&#10;Xz/ZzOfyWbxiN+OzQ5+mN19/K73/zu/T5PhY2rJF93QeediXoUd3700DQ1Ikot13diioYo/u8vV4&#13;&#10;p0xlCACOx4bMKSVQf0rPcktOfK5vvg/+c+5RxHWybZcfGAqy0F5NCX2LDKiR1sZ/JWsqfmrgRIha&#13;&#10;LvJnycQhBoduWBBWFc3NraKtw+wSQHQCjlN+qmhLLCVeFTvS1c4cv8SL/JZV+dplYExf44OV+g6t&#13;&#10;euDHDwPkbGokRaASBizxC9LpaAfQYGI8y58gGcfAz52tgq0nW3hxFIlkfX0ER3FmdX7qSudQmu5Y&#13;&#10;lcbmtKswP6jJzbAiaGVR/sVQncjeubu+tvHTqDYCNxYaFcB/BDEQUx+5+TLNCFPoH+EOJIDCsiF+&#13;&#10;mFiJMnWzp/Ol/CoOMZcx/QOQRnUL/BmERXDkyNWnwFUDbFvtrHKvvJRf2BdnXLuWQ/kaCKiSpq7Y&#13;&#10;wmMAKn2NuVvhL3AJ4Jow10Bf83VF3aBt7cxpFucXwYszrl03pj8LBBxJaprIq5W26k2YgcEfaW1C&#13;&#10;KponW3ok7kNprflTmruqV+rn1miSsTrtP7DNA8ap6XGtH0ymtT3rNeCTMoaFqzrfzmBtves/o8uw&#13;&#10;k1MdaY3uVHkXdk5vxuisem/XpMSBFENoZrGg45RdUrwwlwZ0TFPxtJvhiYEA6RTDdGgAiEjp0CIH&#13;&#10;kwvwOKe/aVWeOg+pXOl3k01hXghRoAIsj5AXclqk6Mskpx6aYscTadunJEokZnU58nGZfJ0OC+bW&#13;&#10;4D/yav6WfIMKhNhWO3PkEk9O1SuCF1WwUV3oTxx9iekzRiUuw3MM7silimf/LI818u5oiU4lmTJ0&#13;&#10;biyAOW96Ox1DUhouzHdpkL5B7wpNj0ul90kdWbp0Np2aPZ4G04j6sq2pV3fmIExHz6hSrFUiTfmg&#13;&#10;rfJj6jKrsPhHzfjHs0TQtZUmr06nD9/7JP32N79Lv3/nrXTh/Ddp957d6cknn0jPvvic7jTsS719&#13;&#10;2tUQH3T30XsWuALK8uJ51T0pRm0KXiMN/rbVzhy1xJNTlYtgalmb2gX+F8evYy21lXh1gfdS+YwZ&#13;&#10;gDc6CFui/RY2rdBV8CSPNv6XNf9VE4fC0nXDiAZJ80GYNEiaWxQxI6Sie2UpuVUe8IFMpOHr/Czx&#13;&#10;I05JcU+WLyldsIyNyYHxwY9srOp51Q1/o1BuI0qTF4/j5VBY4M4RAqmN38Vh18d/RRfKUVrqwU9V&#13;&#10;fpHK9o9yyOla4wiLvG+mfOI0cwt7wUwjz3b5QhTYudPtT/ddVA1qwVKi6ZXrlR0VDzjMnkHHdvsX&#13;&#10;Hu6A/GMnYlAKGB5/7FHdnRrSBGO1HtV6Ox09djy9pfceunrQFPdE2rFzexrQHSl2HXnFhQusDJQ6&#13;&#10;tXsxK0UMHINkJ2PVYI8nArH7yu6DBnW6IzE7pZfpxyfTlfFLacO2bal7SMdJ2EmVvIJnrLlJ+cEN&#13;&#10;7JbwxZhPsiN4hvaPv75h0Rg5pI4lQ8YhYfUl36Ujkrqd1GmcwGXyk7OO8rNvXX6WlyXUkQmt881J&#13;&#10;8qfkVvtGXpEGaG4N/3ttX4WQb513XWqxlXqWOMQGfkHAB/zLTq2M54wNx5GdUqBZlxRooIFr06ZN&#13;&#10;2tyZTr10PjMX09lzZ0XQ+bRt+7CUb2yIo7CgQKOLUiLloDAEwz066ICC16nJ6TR27lI6ckSqgl9/&#13;&#10;XXcbPpAK8UvSmLQr/eyll9JPDv4k7T2w1+rAFb3O0HQvcDnbxk+JWHtRj0Ziw3kn2l/htMB/1Iqa&#13;&#10;lRrXPlFbQgLKEqNEDsxCsWtNI24OjFiRhpx/yPJZgIx6BndBOtty26WKpcZNaMK+8uEHvoCF34D0&#13;&#10;h8T/7ShfTbsAQvYyhYKVpbBmg6TZWtihJKzdilDlkzMNySRBpfycvuTXLh8MhRwULizE9UXIgjOx&#13;&#10;XF4fEkrxw8s/sor9sNpToQWlsGlEIVBGDgLx1vdG+I/8o3Ffr/zIS7+5nJreUUbt/n7lO/+q3sXS&#13;&#10;5r9Ad0Y6SFpG+A8GFK3Ek4v4z2O3QkN9b4L/2vQXBgrKKsst5n8xD6u869auSQ//eL8UI0iV89xV&#13;&#10;aa/5KH3xlR6JW5D2ts7p9OyzT6ed9232exDTUsbQidY1/fVoS3IeFdBa+fXdKE0sUKDQ2ZpU5XVs&#13;&#10;Rfe2Fq6cTFfOnvbDXePS3rR6FUrjNNHQq/YY9Px7y90yjkmJJId3bAufMFBFhiCryhOC+lpwST5x&#13;&#10;dNPMRhxlqE9IrYIrDWjLOSY3FvIlHv7UQCaEoCyRQW5SxVn5k3OEVTHwsqnlHU5DUceNbCMiZdx2&#13;&#10;/qcG1JXKZTgNYwbY9Yn+IvCoCYHwDy1tCj6MV3xIwBA/+h/nrGz7tZO1fnhN6mmtTwMds2nim0tp&#13;&#10;ZuxcGpu+nIbmLqRV4qUu3X3o7FuvLMhDvKJdc6v25Zhszp/8uBN1+dz59NnHh9LburD//ptvprGL&#13;&#10;l9IOqQd/+pmfatLwdNq9f08aEq/GFIm6yCxL/N9p+i/f8n2MzjNU+E+jGfOFiEj7N58F10La7GxY&#13;&#10;SlgmOnHa9AcLub3balctj4Qgt/c67FbLn7wmQAG5pIoohT5NhiwVia/pXtGzEDjnVPlnAAssOVEN&#13;&#10;V4l4L5cv2Bc1JhpYYYNQ3RodpeIVdIkEXDTLlNBHQtVu6GVnBOnXOd0U/kmn1BLudfl0MKKt/BpF&#13;&#10;O+82/cGXUWFLsYL/0g8TevP4Vw45E+dBYqUunGBn4+dO4x9+i7VdKt3kPwUUZBgC8Y7cgZeALH4B&#13;&#10;pkTMPtlZhy9f+O80/r9P+WhFYw15XncYNm1enx559CE19/k0PnlV6i8/TIc++0jvwei4kY4fLXQ+&#13;&#10;qge2Nqv9SzlDR49XmHVQJN9TEIW0zUBerDx3tPS2zLxURE9P6O2Zr9LFU8f0kOVFHU/pTNMT69Kq&#13;&#10;DRs1bp8RE+hmV4cemPQ9Cagv7jYgHGZRnhoZdqqswhV4cBNMexnBK5ZFmZdgkjJGVowYVnJzDH4r&#13;&#10;ObiE4D9kah551vxV4mWfFcV/qmypvuEXPmQC/rAH/sBxxplxDU7j5sgcx8Mw9D9E0n9QVFpd7Dcx&#13;&#10;gZC/0vb06J6KtPL1rhdNW7Pp4tRgunB6TJOHsTQ+h7alq5pQbEh90JtSOoZ0fFZPp+pYLsdu6V9Y&#13;&#10;vEIJx+zUdDry1WHfZ/j9a6+l86dOiN+2S0Xw4+m5F19Kew5ITbCOP83EtqY1FVLVYgzKdeEPUEq8&#13;&#10;gg9TOCe6O+gvCFcA/Ez6aOOMKTp1D8m7jVQcIlQAZIpkeGr6FE4s1Ky/bfo30AeOM2qMu+KQ3+3g&#13;&#10;fy83hMygmbsIF++BqgsvNQhS+rdQ1UFy2C1H9i8p7MGAM3vEp/kbkLbLj46OThjyuyNlO57GBjt4&#13;&#10;0M4QTcJeOCZO9jZbeHUNG/iXcbht8vhO+L+2/FJQdDN57yPTmToEjSmUevL1fwJkvmv5bf4rtFsJ&#13;&#10;7U+sJRJD45g+1Pzn0Vmmf7AG3GB2WfSLb2TBQK8tf34Y/ucC84zUOqPJZsuWzemZZ54VFQb8Uvz7&#13;&#10;0mTz8ccfpVmpgJ6ZnkzPv/BTaVsa1U5DrPnS6TOMnNcEgEfkeHV6QFqZGBByaXXq0ng6882ZdEqa&#13;&#10;d8auXJFGp7WaK+hQigaKqKmemtazldLy5nlAUN8DySJLYvAPT1UqGxQLzgn5B481BwzmGYsZtRx9&#13;&#10;kUPBZ2ROgHCKbJLdv2ZaRyOCjfNc8fwnUAw/2Ap4A35greEnFBO/troJu/2BK0IcXTYjNOLQOv2f&#13;&#10;y+/aserWcbeu7k2pe173YbTLdPmsHizVEaOJiYm0sfN+XVgeSR1S8wvNW7wzonlhR++AF6F4Y2Ry&#13;&#10;ciadPHFCx+Pe0gNvb6RjJ06mXVs3pxeefyH91a9+mfY++rh2xnQsTsWyo9XNLpP+GcQMp+uZ6wXd&#13;&#10;I7AJG3UGjgID33BkLwfcHfRfzvBDN3NWtHWRJSgZdGnjX/hYYfLHE4e6YTWbUxCV36av7RIoZgQ3&#13;&#10;YPmUCP42un+EdParIjmNf6oC2uW7JWnHIJpTqL8LPCIN8QVjxcerNuq8kets+WspKNDrD7GITYLs&#13;&#10;b7fs9tNP9LDhxpmD6KpdDsLWuURjL+UTzVHb9Bd2hBuQBfIy/uIbVLLXd8R/YLsiS2Up2eNh+zLC&#13;&#10;/434r4LfcwgjKuCxteEGpgzgSoR/5dFfw34dGent0aDOCh9a0lTTkx56dI+0sz2XBtf1pXffO5Q+&#13;&#10;+OQj3V3gGFJv+nnXurR982q9ztuTFjRZ6Jgb8+C/l92L7ikpZZhKC+OfpdlLX6arp8+k6W++SF1j&#13;&#10;Z9Pg7IKOOmmgeeWoXrrX2ffVa1OPLk1rj0J/+WVhT0jEDzCB2wvvxKC3KZwcdakkmvgeHllgq8sy&#13;&#10;SpEk++CmMDBSuD0BMZvBgEw69FVw3CF2QCQhxYrgv4DSVdXPtfIH4IgT0t9tqSl/NBFzODoxQ3CB&#13;&#10;kXr+BjaEiCjF2DKuieEyW6LXgoYL5NNCLZceFu0fSN1bd6d13bL3rU3njn+dzl++lKaPfulL9Bv1&#13;&#10;+GDHpl3KVirBdZG+B7Xg+p6/eDH96dOv0hu60/DOK6+ly+fPpwf27U0/0wT2oI4o7dy9Ly5NU5Sq&#13;&#10;BfWuykI355eHlpH8M/MYQeBPf8Z/lmRN/EdgAJTxT2zMyuC/XFdXOPdxEIfKfxv8leY0xVeamsty&#13;&#10;njl9W/4XRAZeym/T1/ZlwP+eOEQFzQVuqFG5zOMEFgYpkOhb4kRYnZaQCtCqgRRhrqz+N3vv9WTZ&#13;&#10;daX5rbw3fVaWtwCq4AmQRNOCttmGLWn0oBkppkPzoEc9zT+lN0kTMZoIRWgmpJhpzbSaTTgCTYIk&#13;&#10;CA8QKIPyLr29mfp939r73JNZBSILNhO4J/Oes8/ea7tvrb3P2h7HFkUrxH4YNey0+fLH7/zS7NY8&#13;&#10;UA/nAarrZ555ngNIqFIXdmqec9mPvgWqVbET1HJRv6DdTCQbve0MfymBOUWpFb8+L9kloBCby3Ho&#13;&#10;5igyHt0V18eNv51OBVJTn4Ym1BKLoxrE/0Xij2h4uxTJR/4X+ZMsw02Xf7FrZ/LXphvw/zOSf7ED&#13;&#10;ZbCrU3aldPNR76CIHzt2OL793W+jp7OHEQddPrcwF++fOx+//OWvrDD+5Ad/5gXT00xTkVop1nfx&#13;&#10;12PEYYWtOZeu/DEWrr4RC5xyvz5/NTprCzFGfTbCEZlrC9djZfFGTPZYA8EhldppBwkhBP24rDlh&#13;&#10;bso8tVgp7p6ipO2kVTeKoJIXdweBnKnWSXd1f6hShGCL/KmOhEbWcrvjUlr6ciqStMHahq1+/Kab&#13;&#10;3fp+t4Tu+EXUD/fjxU/4W6PP1zviz7ga0nb8WN6Rf+zUBhO9+FG/HX7nplyZ0/6+CH9hS1407QgG&#13;&#10;DTGlrDN0KMYOs90vDZK11eVYhrkrLIy/cfFdDiFciYkuB5kePErDYpIG5yonQN+ON9/8Y/zq+d/E&#13;&#10;C88/G/O3ZuKB++6PHzz9g/jBT38aDz/OmgYOlltllKrrXbaUGtKib5NNebOtE8p7yWe6t7jbzr/I&#13;&#10;+H08/OU504HJ1yB+YNgh/tmbnrgJ/yynGBoQ5Sbu9cuJ3NKmOplYhL4arybq+1UYDeWA/2AlNPq4&#13;&#10;flryn1OVHDQRgH+7fOTe0NinUzLEPFJiymVjErT9Jtf7dMnDrOAbkUh+FwG5M4yvSvz5meNryrCu&#13;&#10;MBQs5gUVthhd8ZcCLx1NBdEkBT8RaJQiq3W5lEBaDNkR/neLv3xZFJWUhe18TaHI+FrR3UG3o/id&#13;&#10;N0WS11eF/8nGOzHc7fmXLPb535Y/ybJEQBJZeSnaQfnPz1oBbsvj8+O/ucAiZ3USaH1Dj8bD8PB4&#13;&#10;3H/ffZ6L3lvTiMBmvPLy60xb+kPcuHmDHZiYtvTTH8b042c4KZhGhxZBry3F5hp7+t9kIfT592Ph&#13;&#10;+jmmN63E8OoKIwtMT1GFwEFdS7dvxcTMbEzexzQlDutqhGJL/kv9x6NKieTfO7IQDqb0hh8pkapP&#13;&#10;5L3KX9aLsqiBEjeNjXp56p/DkERWGowJO480tOuw3Vf+lGnlS3kol413pj2z2KerIy1b5M/1fX5T&#13;&#10;BETmV+FixmvzjpklMbyDpxpwXXi4uYqM0NQYZuRqqhvjjCQchWaD0Yfbly7G4uztuMJOSQcZmTiA&#13;&#10;n4nDI5z7oIXQv49fvfAbFkP/IT54//34Biea/+jpH8XTP/xBs6ZhnbpjmZ25xsUT1lQoLTo4VSMO&#13;&#10;2/MlEqVX9m1YttMNvj+CqZYswCqY9R93Yvhpyb/LphWZUobNHAmLeJYle2+UP2AzdBY6Xri+ovLn&#13;&#10;hoPz3q95ExCD0m+pNJYtzKpdH8sikPZbXfPp+s63lmOW5sT+Kx+/S5GxEIqWSLBusC3QJvz1nk8V&#13;&#10;PVUK6jNKMNO7gym3neGf3j80foWVUbaD7qcxTem2jW5n8W/zxJegZLsf3zYSOZjG9i3qbXSD+CUi&#13;&#10;gGJcCjifsPypspfUWV6q/PmND4Sj6PNjgP+nj38tFPck/0z90SJVzR7YGFqxQqgugU3289eJv4cO&#13;&#10;HmDk4ak4dOxgTE8cjGd+8WK889ab8QwK3D7aC4cmRuL4KTiPYre5fDVW587G7MWLsXrt1RiauQRN&#13;&#10;J8Y9QsCWrDB9dRVZmF+I3uJldM15FEGUTZRJyaFkhDOD3SGhNRAqyZJR7ahk8eGpXnDlzzLGU378&#13;&#10;Lv96L25pL5dsLOi9fyGjaM6aJlMCTqdPKP81fMWa8dlUwq6u+fzk8i98lOmax/os9Z+iqd9QOemq&#13;&#10;T7zdLf6OznBgxMiENAp0dpBhYyTBjX5ehL/ytsFZGBtswcvsNtwmOXyNpiXhDw2t0pDAnXNBVsce&#13;&#10;jNGDi3F44lexevaluHL1g1h7n6ltvdmIhZNx7fJyvP7//X289ds3YunqanzzgWPxN3/x1/HDP/+r&#13;&#10;OHnyRIyx1esGjYye2ic0MBn4cuN2mDxr1y2iMQR6tC9l87PHv8RogNqxG71B/MbFnEhw2jhJZiS3&#13;&#10;EkKuUroxUC6xM++q7KbvvOPQCrHYtQnSPOD/5y///alKWfJanGjxCc60nfusS7b2ZeQujC7EpqmE&#13;&#10;eOvv7VsJqiPvGawdbPtViF/dKcJFVbcKkXr6VahkyTdDzvlpVcHDzndssK8FUX2+8uqAjF7/Bplp&#13;&#10;beOgFZNtk0gMxvOd8eNc4k/C9j3T0Q+lpqxNk+YdxV+9ZbB+sz/eB/JXwWk/v1j8a0O1jitY/opM&#13;&#10;KWVbxKv9juOg/N+l/FXWJlv99qnLvz7eqkiGFb/mr0uphpP6sHONjY/FsaPjLGoej4VbNCxWhuK3&#13;&#10;L/82rl+5Es8/+xxdz0vxVz8+E4cPH46N1ZmYvXoprl68ECNMV5qiktIp0qOMNqxxGJxO8VWDQIuj&#13;&#10;Qwuk+Wm6yiZxuwvZAqKxDSTIFVzJOI8t5Z33Uj265lM6hYtqK5myqSDbLlmTqluvaipY61U/8r/3&#13;&#10;5E8JV36V28x3MrKWPqzJnPUvGXVVL5A3eNb8831x/a8WpC69K9i09Xtjdv2fJ3qzbEWxEM8wMOps&#13;&#10;D2RI3ylaFGNT7Lg1vp/hgpOcLH2EQ92WYolF+JfOvh8Xzl2Id99jbQNrZxZuL8Tx46fj+9/9Xjz1&#13;&#10;za8zBe6BmJjmkD4WXfeY8qSRsJFxwiQ9jIexsJoRMcJXirdeiUPfVjRK352X7aoDRHuP/3fmqcpB&#13;&#10;zVZyZhfmH7zb+EtGE/+WLDcCSj5bTLQ/+e9nsgVEEvadBvxvQdfCaSv+wveTyn+/4aBoHGCLSa6F&#13;&#10;YEufM1sSQ+yNWya4VEaVqubCT90URaqrulfnSv5Vjl+Vb04dACHhDThDVOpa96AaNLHCoZY1g8m7&#13;&#10;HPjlFmdaWMgl/7rSU3nqRcaPwh+6Vvx8EVrxO4j+bcD/BuuEuqJbIPpY+BNkwz/xgpf63kc+TbsB&#13;&#10;fyRK2czfNvmTTqJuQuOg207kb4/lv/DGWSSjWbqc1ZJvZ5pM7ZL8IzNKsg5R20DJ7zACgUaPEkja&#13;&#10;SeIQU5gmmYo0OrI/vvWNr7G15kgcYPH0y//4n+PsW7+LjYULcWToyXj88UdigoXR82y9ujp/I0ZZ&#13;&#10;II3aF13mtGjLV/VZ+/NB2J01zoqYn415Thqe6h6zUqqD4hTnJt3VWd9JAVXHhzBUAnWrqCZ2/Sma&#13;&#10;8odv0dKi0InTkkJ9UVKNFj01YXrnSWDOnPwo//lXnRWTLyxM6rix2ZXfv5rqmtgm6c6/uav0i0zl&#13;&#10;r5plgTnzn3AorwDITU5SBYSlH4bL3yO12Lg0VSnxpJGpoMAzv1niWfpDdGKUBfRxcH90ThyL9ZXl&#13;&#10;uH6NnZbmbsX8/GLMXkZO1hfizLEDcfrJr8f3fvLdOPPo6di3n/UPrH1hcMqnhovPvPqbptPFme/m&#13;&#10;akTSKg6XrGAPUSYvk8bd+cfFl7zK3U/dZEwK3auzHdJxD/C/SS2Z2UP5F9rITHIB9El77axocoSj&#13;&#10;s1R4ujvLX5PavYW/6j+uT0v+s+GgMMWsvhxmoeprMIXAMSctRvvRkyt5XTmedo27rVsUhcx5kfkr&#13;&#10;Hr+rMnBQhVmgyQLWehfCLnb1Y1BAd+WOi/zVyjA920JUhTkZsu8lkg/DX+ywmDl+TCJUidYlh2Js&#13;&#10;no1VdRAhV331M19aRgdrmhomjklVohnIX+LYBr1i1ca3gbqiV7zVVz/zpWX8dPBXekifwm3LX8aT&#13;&#10;cSZT05z2mb4Pk78MkfAG/E+gPmX+++MsvvVQuNH2cg8jzliAIcklRghQ/s88cDSOodTdf3Q0Nq++&#13;&#10;Ei8++1a887vX43dj7zD96Otx4uhIDG/cimlGGPah3I2ua4vWVa2vtuI3RsNkaYOpMGzTunL9aiyd&#13;&#10;PU/P8nR0JhQVMVGXSemXIqpDiH2tMzKBMus0orRusHWnesc62GUfhupB+ro5Q8DTm9ghquv6SfKi&#13;&#10;VqpykLnIB4G3BG2ItEIITfaUm0ZYFG/FZyK+a+RPlb4Syc/rDDDqqoltjGmhQQSbqnvrxRsWEYPL&#13;&#10;eAAAQABJREFUGC947eDYp8hPEdXvjxT0jNENBgg3YIh2sxLfDEsJU4p8foPUuFCDLketJo4eYlCJ&#13;&#10;Bilb+nZX5mifrMTpqYgjDx6O6eMPxaNPfydOf+8JpjYd8miFvm1rWjhPuGqrKMcMWjEwts45Iezc&#13;&#10;5XOmGZXo0TDB3fIBjRPKI+sKJ0q2edVXP/OlZWyLRQKGY1JlsIP6ZwsaiakEo1rXZ2PVshB1feVp&#13;&#10;yUJ2bYU86el1N6KrYZpOFgP8DcmuqX8qgypjKJfmkrlpU7mJsW1LzNVv21rUtq+O9b1xkKHx2qJK&#13;&#10;uxpWfZo6fQzib4OCWeCJJ6XQ9aESUnbMe6VLhE1Wca9PWdpco6hP7GVUJa4i7qBMTBzVc4tWThlQ&#13;&#10;dazvjYMMSdJ6NnY1rPqUg6+B/O0d+b9T/lJudE+5qNJRn2KxzZXv9Wnep+veyT/pbQpHzVjmIUtT&#13;&#10;RaH/bFxrvutTDr4+O/l3By5amRQ0KWdOuqet9NOn8t/lo7VJQ2Ccsx4effTx+Juf/00cnhqP82ff&#13;&#10;iCNHFpk+0mP3HI0ZoOhLQYShmQ18+4OnUMTlvDbQZnssqN5kO1ft1dljupJHDEiQprk4HZBKWXND&#13;&#10;AbN8a+qTQ+GmKSuKRIplV/PxafR4ehyNizXSOjKiPmkcnRD5ssH+ZUqbll0aKxkU9frs8K9ROi31&#13;&#10;pT5r9KT0TvnHh3DdTuuAMmf2XsiUW40E6ErewCtecwAhiTRaM6SpZIoPaM0v4890L490g7OCwKPa&#13;&#10;dV7szrvkRg0KxapLB8Np5MhEotWuS0x1Gzl1Mg7MzDDatBDzswvsljQVp06ejMNnnqAB8WAMj4w6&#13;&#10;S84TgbnhQfz68ujeJfIu4Tl2R0bk+U98RFzSNmQNVC9c1b5vaEyNUyUrXhyOPdfb3fDHTfTVT58U&#13;&#10;u1bIjbExDOIHK6Fh+Sq4qf5psNyOKZTiev/CXOFsW4vA9tWxvjcOMjReW1RpV8OqT1Onj0H8bVAw&#13;&#10;V/CKNQ0HFXpgKhbp3vZU/LT8bmEG9ltAbrxWQ18IUhVN++o6iP8e8NdHthSEKuP6yHr4tloY2Mrl&#13;&#10;5FTlz07w98cBeaghyK8+FF5zwaPyrbpDOuB/g0oLoMbuyyv/Egvx39PpLDGZf8lI5rpvEm1fqvpy&#13;&#10;NCj/91D+E15B2ZTPey5/UgylBaouUaUvpYd/9eirTKO+YZULZoc21NPLNJHJbjz+9UMc9nV/3L//&#13;&#10;doyunmfK0QIjDJwBwZabWlQ9Kq2RxcdDOpeBsBWWdsIZVXjEs6a1DSyO3lyajc5+dldC2d9Ao9VZ&#13;&#10;EZA4DEsLU5iqf73X+meoo8bJWqZZNRI90Zl+FnsTfpfIUr7w5IzINxf5KyaeUpK93BezRid0fc74&#13;&#10;l9TUNO0sflBwPd8vN8qiwvhT/Bd7M7/KJ1PGaCAKG486YMOGp7EGkf6GRaxLWCpk/cOjDovg1ejr&#13;&#10;cP4GJwQWkrVsgDh8eKlpY9AxNwkZWI/e7PtswXvJjb7VRXgO5qNjwzEGb0dZZL/JtLZVzvkYmSCm&#13;&#10;kanoTKoBoclSo6SJZoLTqOlumbZN9VQrDifeWZBJSXT+Nd1KZl93GLImktug/qmoJXYJ2Och/xlT&#13;&#10;lTvzQknx9XnEn0Ix4P+nx38aDqqUxMEMVN8RVbZ90SoFD6stdPLC1ZTTfL3LvU3RYh3h1UpvS7iD&#13;&#10;+D8cf6OdH74KtFkl3gk3X228ZdF+/yj8oeZj7goaf+KPuqJcfav1IIWjyomMXO3Q02b7vU3xUfET&#13;&#10;04D/gGoQCpC7t/xlKkmfuv8sLEqy+C0XWSntFhq/y63JWfFi2bKIpMuA/0D1WfJfWBtvbvx7B6PS&#13;&#10;IWELdU/TWHAt0GFkIRZic6UXUyOLTFkajsnFqejd0goGppDwm0AhVe9/B+VOIw0dTxdCwRd/+RuV&#13;&#10;bPDsoljqtOqNxTlPXRpihoykwfznrjVaUljdeVxExiKlBoKSTLq6Hh9HgbUSiZIKgbs1mK6kxbN9&#13;&#10;GcSDLnlUIAXPrNkUp+x5I73+Swt72J3yZzCtXJPwTKfywOWkp7G5C3J/U8mM3c2M5EOWSY0Sub3G&#13;&#10;mgIOZyv1urBQI07TuTyVTI2szRVjr2cXfms9DNtpQYSMYN5cn2d6Gg2BxcVYW56N9eWVWJ+7HOtL&#13;&#10;t5ze5es34G0vDrJbV5e4FlnroDUPSxfej6M0TKfHD7AgnzlMND51boOnQhGvxzU86oFZr0oXNJl+&#13;&#10;UloybhkyJHdDQpC07Qf1j6ESLBhcNMAnsUyXz0T+xQJFxm9L/OKOeOzrM4y/xCBZ2BI/Sdob5V/Y&#13;&#10;CStlpOBU8mSrJn93M7QpPr3851Qlx1ci8KMVQavgtZPcVE74Tfu8O6hq9FPVtaukViw4gEI7S2Jh&#13;&#10;n2AQf4WwwQVwakEX9gZdmFHSTatuGl88W8Z072OdKENwV/zhlMoxh/iof8eVSOUL1gq2hjTgvyGs&#13;&#10;iINLotOyKIB9eeVf0qBMumm5Rf4kl/z0wacneFD+a6lJxCwYdy1/4OUC2pYmW7TEKt8/SfnTosSa&#13;&#10;IoWjX/a/YxAfq96GIrdBL/PqtSuxyM5JK7MzHOBGr/HkeKyxbkFnOne74j4NB5S6DU0fktLJuxQ8&#13;&#10;z2ehPtFOq+v0RK+tsPf/Ig0R1j1oCpLi0ZQXi0lNkRKiio5LQXh6kiVIqNV0Y1IvdIEmbRVKufDn&#13;&#10;9qqsCESvFVF5cTgYindsdJU3Pyp1yx5jhpN0nwR/h3RP/FfM2+OHgwUAp0tgSTHjoU2suloKoPy7&#13;&#10;XCatkaDR1audQSCfalsJXyNAMsLzIfxpupqng0HkESI1HLRbFusWNlY4w2N1iYbCjZibm2Mq0s24&#13;&#10;fftGLNCA6PYWkKdl83t4eTWOHj4UJ+47FV22973KOpcr1+di7uIHbNW7HCcmT8bBMQ6Rm5r0gYId&#13;&#10;jRyRD7VfzQU9nTxkSoklTZZZ5rpI5oRKSqCICg+r0U9zu7qUJw73hD9Bc2WwXwT/93j8hQ/KhdBz&#13;&#10;/YNB5n45SlyTQbut/CnlA/635b9pOGwtXjC1z9FErTA6X7i7NCez23e7V7fyLCJRkedZA8ukyM8g&#13;&#10;/vpRNIJ3x188qRfY5tBfqgB1PqudjTume8RffhWDe3WouXMqALyyLGRBF42vErbMA/73UdiCzT3i&#13;&#10;n5x0CHfnfzpVAp5t5NNsx8qbzzh+x4jAqJrfLn8ZtaSpNY1Ar/I0KP+FdRUQlbsdlH8zt9wqjwuk&#13;&#10;VRbsWt3uwn+vbQB/KYapmKF4seaAxQd0+kozoze5N8NWq0w9Wb0WqzPn4ta592P58uvuUe6glY5t&#13;&#10;LDHawBaZKKEjXvvM9JTREfbdH9F6ay9o1jQlK3rKF4pqh17poeVb0VvYh8K54HjU0z3CaEGRID+L&#13;&#10;SLtFYUQ0kkCjQ6MMQ9KIJT9SfLuMamD0pQXU5GHI2rI05hK58688lUsLqi1/kNjz54+/E/2x5F+1&#13;&#10;g9Jb0pytAt5LreGM+ZXGXarSwbQxwCv+mCqmaUTy18uF8GpTjAdnaxgMXvgfAbMhFiNrHUpwxsPG&#13;&#10;Gu6YN5eRiYVrNPyWozd/jdPCbzGCtMh2vbM+Mbq3thLjNCa6LG4fYmelIdYvrPO33BljPct4bE4e&#13;&#10;iJH7vxlHDpyOYHel3uXrcYlD4lbP/o6Tyq/HkeNHY+TYfTE8zsr5DudFxEH4jWwyNNXj3IgcbYJp&#13;&#10;yr4uyYDk1e+6NdKAsbyXZ+NSyT4W/lti6MfRxNzE0ncbxG90hIx/FX8vcMDSzEvLz6v+c0IG/C/C&#13;&#10;XBkiTri2FVN8fZT+r04jB9JWWmyVNSsKgSr+LBT9aOSlVVAIou3mADOQTEV1r17K00ktHtvhpdcS&#13;&#10;5yD+Fv5CSajpakD02xb8xa+Pgb+Ex/88xHN/i+gu1HSG1nepxF7i99uA/1vwF28+Bv4FyuI18d3d&#13;&#10;5c8Sc1f5a6dbBFvgKKIzKP+U5yI4n1/9B89KL7T4Yv0TfnRKAddZC5tMKdJv4cY5ttB8mxOhr3tt&#13;&#10;gnqY2c3fCvzwMOc1MGqgqe89Fi2vkQ8dIOY+bOnq9Ey7GlKnA2H3CDentMzH2PoSuzERjxc3KxH9&#13;&#10;+CUoUnfl2dCgPKrpmcmTI2sdUHxX1xcdfodTjIe7Yw6jlBibHYh6pBUIl8JUemTSFKWsRb8I/JUQ&#13;&#10;pUNJ22n8Lfo0ymcxVbcMVrZDapE53/BaU4tQsN0vr1EE7LNBByVuHdYbJL1owQY+bSzPRY9GwRrP&#13;&#10;1dnrtDM4zI9Tn3tz/GgcIBg0GuZpV6wiNzQyhC7B0USgQckbuPc450HTyFYlIxwcNzQyxoLpqRgf&#13;&#10;2xeHhidpYI7FMjKgkYrLoRPI5+MwhWH88EFGJrTT0jRhqkFIS5RWg9JM8hxm5jzvhb3ObtoID0xy&#13;&#10;SIbLYutrIdw5/v24ahwfhr8jG8R/B+Aqfx6FNF/kXMpgeW/jmawrmA/0P8R498mfSnfrSi72rWBv&#13;&#10;U/hczFq0kgR+hbjtR5aq6CUaxVDJ0r8+JoRrP32PTYB9q0H8W/EXpkJHwHNXaSyXFZDqBvifBH9/&#13;&#10;qM074a9pB0TSKsA1zgH/QaIIa1tmLflYfNnl/27y56ZEKfYy9xXjRmosS4Py/8XUf1L8dUq08NdZ&#13;&#10;vF4wi6S6owClnDlIXoewyrSk2xfOxu1L73txLCsb6MmGn9ojE8Z7PQLaXAclVdOO1P+vvm1NcbTk&#13;&#10;o+hpXYLMGnGQ4qqtWleWFmISpXRjg7nzzHnXYmpCpY6RrCS99kYiJaTTLunGuxTUHulbnJ+Jmbnr&#13;&#10;Cjmmpg7F5P6DMcJJw7xyKX1ZZ9XyVz9hCs2Xvz96cyFNu3TgbttiB0317FQW/9VHJtdvfZe0/CT1&#13;&#10;bzusrfErKrXKyvUn41fpE6/V8VO3zxAv4ATfDZ2kTSuABp54AS0jBr0VfsuMKLAGYZlzN5bnb8c6&#13;&#10;iv0qfOst3sZthmlQ+EPJ1wJnle2RDieOs42qdkBiFpt5takGG0r/BlPStHPS6CQjBlrH0GU0AaLx&#13;&#10;g904zqiEluBfu/h2zM9cZ3E22/kyUtKNk9E5xBdo8qA46QbDOsF14ZlmsSV35IKbvn8FrDZmsvxs&#13;&#10;8O/HkgkYxL8T/CVziZw0C66m/MGpLZCmQPetdlv566fsq85/T1Xq9w4KmCyUWSJ5Ny+ToW0X8x9n&#13;&#10;V85VepLYmCbEJihB4rtKSX2aUnJUBUS+2rHw7qh92+Ly1YxfHwNhldxRL0yzU4Gg86dbjrWgVkKj&#13;&#10;tQP89VHiQ64vgnhKBDLmu3qt8nJUGJvKecD/gkzBjbfE6F7xl682yrw7yAy37aIIv3D8G+WwZlj9&#13;&#10;zZln5cQLLCVSTji3Wu7rEyddg/L/+dV/G4GyyIJnKfnD2reGqUIdKfhWHtVoQFm8eSFuXr0eM1fO&#13;&#10;xtrM5Rhn15uJIXZPYnqQpq2MUilIkVPdMMROSqOshViiB3kVhXFDvcNS6HSVimpTow8okZtrC2y8&#13;&#10;Q7/06ixToeaiO0YDRqMF9HyLVGmSsGxq+hJhbmpKg6cnabE2LpwFsDBzI65d+SAuXb1AowU189Tp&#13;&#10;6DJNanRC4UDlQlGeWUBsneE6FOKydCqFvvaG/Kn+VfqBxveSVds1NsWFOhx+eptSNRDsDd5hpunF&#13;&#10;YNBiLLPepLt0NcZWLjB9bDE2b92IpZu3Yu7WrVihYbaOu3itxe9jNAo6mDc22EGJGLojmo4kPgln&#13;&#10;RiiIqwePe6tadD0U44xsTIyyEJo1DJvTkzFy6GSMHH2AeVGnWD5BI6a7SmPvUDy4/wiL7m/F7XNX&#13;&#10;mAY1x4Jp0rN8KDorj7GV6zSjFOOxzmjFIvGowTDJc8S6AolQ1NQtOiBOrnkpo2lu7jI4/9xqvVOf&#13;&#10;1ZfDFGFDXMy8O8gM18EUF3n9wutfkrcX9C/XByqbgGnMhL8MBUMV0H6ZbKM8wH+3yp8bDv1WvMSQ&#13;&#10;t22821oYzW/fkvVFAIqN39r+ZW/LpNPrnc5yk+0g/j+Ff9XBzB8gS9SkqmX1oQ+vsdUHN+EU3PeA&#13;&#10;v7wRi7qkFDoR5Z7sKSEOq3VT/CXwjNcpwepOBjd08nGnc+ZEYf2p/Gd8CiGvQfzCIVFITAuf7gS4&#13;&#10;oZOPO50/Pv45keTu8pcf1hp1n3ufZvxfdP73WvxSs9bpDfbUJOaP612jAZrP3ltajqWZ2ZjR/PMP&#13;&#10;PogR7HSqb4/6YG2FNRCsEdAQ9TDbaqrnWesKOuscwKYtNh1Kdi54vQtMbhQrGhRqBGwQzjpz4FdW&#13;&#10;V2JEiiu90XhzreF0WAnkXQKCuFi/Uy82SukGU6cWl67H1csX48qVi3H95vWY5FyJ5YMnvIA6ZarI&#13;&#10;WJlD7Y4VCbyts2yITrWbUlprtb7Lbq5/anoLOK3UK4s1/y6JAK9Of22T7KllvjNtaHUx5hfmY4bp&#13;&#10;R3PzNNxuvB+Tt971YuhgGprWtayv0jjgp0aDt8jQVKcevNMUNjfixEt4L0WwTHnTVFaZh0fzXIYu&#13;&#10;Dboe/tcZwdKOW90xRpbGJhiZoKmqaVQekWB0gUbmgeMnYmTjdty+fClmOfNhg+lLG539jCTNxch+&#13;&#10;uMQ2vL2Sn5SVlI8+Gu6qaOW/AaPwnffCf+GkK7FqO4sgcR18fygNbYBa2NloBPOW73lPL6VEtf2L&#13;&#10;VIpLbazhpvKn8m6f8LYfwm4uf315UZZ07Tj/Jkxq+dsOz96of2p+lQMdzMgteVphwKYyuZ1FE9bi&#13;&#10;Zb++pXUpxoWmILqFyEPRDdSVMMVnEL+g+mj8hZq3EHTrXS/yx0VJz20VxTrCUcnvy6npdoY/fNS0&#13;&#10;Avt1bBk+FrVXTrbbguZ9wH8X/gpOGyAhiP3O8Be2EO+V8qd8+S/7ivsfHMlRio7vX9b8J2v3lPzr&#13;&#10;lOhh+pHXrfypFxrJRTncXGV6yi12T2JNw8qV16K7MMsow0zs6y5b2e+i6EuR1LQksVYHh2k+0eYm&#13;&#10;i26Zzz7CIocJLVYVDT/xP+sRGaBXrzV+V2k4zM3eiM7ijZjYR8NlU+sm5E8TUTQC4gk22r+HBovC&#13;&#10;vMnC6uvMtb8VV2kwXL56Ff/zMUJP9JGDB2P/wf05TYnGgsugIlYCuRS/q8pG/hSHu0YKyV75/pAB&#13;&#10;TSNTftwYUAYz7VLCZDbgvGTPbamPsff0L3jVW7wZszevxY2rl2P29iVGHFZibPZsdOfOghEL3aHp&#13;&#10;8tRo0ogO2sOsuqgLDxSxeCE82XBPsWFOvPW9EM/UHmDGkpZTxCrPVXi5ztSjkalpzmvYR8OBESEW&#13;&#10;PbvRAPHGEFv6jo/E2NFHGb3oxmJvKpbW3o85tnNdvX4rJruvxREOkBs+vBYTE1rrwKjUyKHYZLpT&#13;&#10;TmkjFfouZWpIYUmYoNGvfZm0YiLnzJNyYlvTpye7SYZ8iU4X78VL9Zn21bqEXR2r9xbRl7L+J3+Z&#13;&#10;5T+d/xz0EmVenrpkjIQ/fo13gjbAH5z2gPxR1ivrSa+NbalPc9u67SoxqOy2SGx3TDlxheNKXe8K&#13;&#10;TL5MK9tB/ALDKLSBFkwJUrpVyPQlLIKlxoK2pNM6BDccGoGz5+amCn8n+Cui5IgTkrETtjuXLBw1&#13;&#10;RU3QJYVm5p2OhWyn8Q/kD8C28DBxbYtFQbphQL5/Mfgr1kxuI12ZLhKsNKfg8oCwobCDLeSbP+cu&#13;&#10;7zaWvDikNLet264iyfdiu93RYQzib+Pf3RyjVxeFXT3Mm7Pwb8WLjddvvx2zF96JpfNvRlx/L44y&#13;&#10;/WeMA9uGWYgsWOlDNq998jMWWmQrXW2DBoFWSI9xIrQWxnZ4V8NBzM/yrF5jFFB6mzucQr3GeQ5L&#13;&#10;168wj/1yHD55mAB0QJj6/9VbzQA4lc069Fpyu0bCRzY/YDemt2L+xqW4fP5SzNzWFKcDnED8ZDz+&#13;&#10;yJmYOnY/SumBjIv0KJFKmn6+SJ7lx7mgntzUGRRcFtw9In9W4rUigGSTfmvnmIVyQTrzTF4FQV3o&#13;&#10;rmk8dU3LBlO8Vi6+z7a652Pl1iXbj20yahNMG6PRMKqTt2kciH/DPL2IGv8+oA/A1rBfgT/i6Toj&#13;&#10;BUgDcdHY0KgD6VPjYwjlXqNDy4xkLY+y5oRte8eZjjSyb38MjU6h9IM9DbweMjikqWhszzqsE6ZH&#13;&#10;9sVE7whTqEbj1vWLcWtmIUZmfx3D6w/F4c4SjYgFL8gfYqRrs8MOTeRRF9nNmwS8mtO05d6W/8L8&#13;&#10;xvOg/hGaO9M/7gZxIv+n8dcAYK3/XSeU1mc2Pj/7+Af87+P/acm/JpO6kGUlv6W8NS/N1kyqIywE&#13;&#10;jdNHGlIsRNZu3be9DeIXGjvBn7p5C/7CVoKgpz4R/mrILiGVyW75+tH4a2hfjYS8RK+PkCLAzIdW&#13;&#10;aRzwfwu8FawPfQrDneLf5ls7wN1a/pQ3C4kfffmTHNXry5z/msc/9dxt+Xc1Qcf7GD3AncXNWJqd&#13;&#10;oyf6Uiy8/4e4fvl8rN28EofWl61Aog6imaoe4M9zX8gpvK2NRdUF2utfeeyqq7lcm+odV6+1BVo9&#13;&#10;1xBCpFGHbmc4VpmOsrrAOgumRQ1NcOa0lEx6oaUYbsivfFLZ0NaIuMIc+AsX4sIFGg23WFi9b18c&#13;&#10;O3l/nHjgwRidpie7hM1QiHzJqy+lqV6yVR58mWS7Kz5l1feetOW+G8qfUyxIUdQzmYl7Tajr7ZL+&#13;&#10;5A/ZEe/c6KAxML0/jp5+ICY5wfnGWC9u3LjO9K/kzcgII0Z40jqGdRqAHaahiZ3qkBrW6IBGlyjU&#13;&#10;ikNhKxrh7pQUKD09TQ4IhQ7zk5+xsdEYGeenKWkALNL6/VCzQ1PkNpGTUdyPnDgRBzqcE8Ki+cWF&#13;&#10;pbh58wanTTMCNTwRx7qTnDZ+INPguLk5fgUo84dfck5YFD+pzpeWh7TY7fx3wslMxa+VgT9p3B35&#13;&#10;B2PrEJn+LGwk27wb4C8G7jX5y6lKTrlurcu1hN5hbC1tMhaSvkC2/FSjBSJfqlf5rH5TYniDrikI&#13;&#10;fcf0OIi/gA0wFUQZC4oNxLYTZNjow6JLz0JQvfZ9ikCOeOSxHX9sfXkOq0kUQYlVxurOs5qLVf9R&#13;&#10;4pbFvcbfBDLgfwE48Tcuuwx/87fPsEb+NDQt2cpTYCtBlVy9f7j8VerUUvS2e/O/F+VfrHE14bkl&#13;&#10;Y6x3GInFtU7M8VsamqRFcTBW6NTWIudVeoVHmYokJbLL+gYp81a+uNtE4VaHgrg5SmNAe3urvHfo&#13;&#10;WdaZCsJHSvcGlcw4CuwBnSZMWBtakD0zERtz+6I7eYzAoVXDhAku2mp1mB17dO7DJqMTl86djRsX&#13;&#10;b8TMDJNfxvfTaDgdJ08/FtMn7o8RRkWIOSsxT3UqyrRkDxddtf5J6ZOirNwXV+i213/2pNtuqn/U&#13;&#10;qKoLNgSgkies/Zf89LIBu5A7suh8a/qWGg8o593xfSxy7jLyw85GECyucw40B7UtMfI0DJ9ZkUyv&#13;&#10;/iq9/vBZu24RRnfErQdCTTXf/FUcuG1qnQxp8MiE0gFeQ6yFwIp1EowqcH7DKLI0MX6InZX24Ue7&#13;&#10;XkkmGDWwloRv0rfJ6BdbKLE+Yjw6Bx+Iow/IfV9c2DwXN24vx3LvWixuHIgzjzM6MaZpcvpzk6OY&#13;&#10;HWXJeXlIIMtV+a88VJlIH5nWPcH/mgmSXPOgLFZzzWvz3IX513Qksd1pNv9JLe9NPrZnZjeVvy8B&#13;&#10;/p+2/DdTlSx0DRd5K2C1rRo2Y2nnrY6N3FpCEJHqXJ8NQS2tCEufCtc24SB+w9WGRAC5+sOywb8B&#13;&#10;FUMpfDrcSebqtz4b0g/D3x+E9KcvfCoKGWyGUULi0cS/vcArElcMfc7uOP424YD/ZlcbkoajuwR/&#13;&#10;1e1KX3Ntkz+dEKptO7fmAeoPk7824YD/hrUNyafBf4o4vcHUItIJ2bVmRHvrTx2IjcOnUN7YdHVp&#13;&#10;f4xz8Ns6U1d6K7djZUWHtZWGgyeowE9GBcRC8b9eXfGahayqnzZYy6AeaCmTqIE0HHL+/KQ24ESR&#13;&#10;XVycY2Onm+zgdAt3RhgUDvZSaJmoRPuBRbIzV9jhhz3+GW2Yn1uikTAVhzkg7Pj9D8X+oydjlDR7&#13;&#10;kS5z6Umd41XtqEv1lpoINnOrGLrulL0tePq/urYI7TH9t1z7BFh+7vVfO8Jt8aspIb7qyqq3ECir&#13;&#10;m3n69xAL2DtjUyxsH45pFqcfXOrReJiPoRnObIB8Dfy1boUl0KxzgA8awaE1og4k7ZrksQm+K5oG&#13;&#10;Zb6WESjPT1d0ZQRBaVBDUWsYxiam2Yr1AI2VSUIdxl68UiOIdGX7B3/EwwJ7rEkfi6KP4T7MIYGd&#13;&#10;qTj73rsxt7QWN24uxH1sBsYh5SKz3FU4JId3XAlCw3eiE6v7lzzJwo+Wa8uYDC6i0vgsBDxq/FsD&#13;&#10;LoSD+A1uhTO7GYRNfgu8UEYA6r9gZeSqB5OKQQP825A0aOwC+dPO3Cn7NYX1abaZt8WkR2GmeV5T&#13;&#10;33IuxhpmUsvX9kD775W2Iek7ObQaRgY9iF+FULWWMaUWVa+uIGtfG6VWrtjtGH/VyvULpFAdVcqH&#13;&#10;4x3w3zDndyf50Ma9mqtM3zP+8iBmVo9bjc3brolf8qcJrNsuKQ7Kgz+uTvX2TPXfK1ZNvvtODnVr&#13;&#10;6Pm2a/JfM7gt/zVPNe07Ln/y8BnnX8q+GnQ+wIee7PHJ/XHiJIzcx1adaxzEhULfmzkfs7OzsXp7&#13;&#10;KNYXaATQYz2kg75oMGxoIbXqFwVEOJv0MnvhJ6MGWji9gRaqLTfVWNDOPMPQeS0WC2DHcNcWqhDE&#13;&#10;xpLimo8NFl0PddjFh/Mchka7pIt2A+c8zF65FH989524NXeTHXZG47777o+TD34tJo8eofd8f8oG&#13;&#10;yq02lWVZrt/rrTYa6nsff4GrdMtFZrnste8fmJN+p7zIX+ZEecqrR5nUmQpesayRJV1qmEnxh08j&#13;&#10;hw7EiY3TsbAxE/MrV2kcLscaPNNIBS0GpoiNeA2zeCx+6pdTpDTGgJl4ZRKO+SXCL7RVfLNh2vW0&#13;&#10;suHJaaaiaVRIjUloRNQo1oTNfHdtB6ztYyUbXRZS72MHpgnOfdB0p5u3F2OM0QitiSARjr/mX4nM&#13;&#10;7x9paV1KiaMpdn3+VwvRi0JSsNf4T5pJuvO0p+qfRNugS9CQBdsgF85GZUl92rVyqbxUnu3J/Ke8&#13;&#10;OSetxtJelT9thJBXNTSZSsYm6zCntKqkJaNTdAsrFUTleANFCViPGnil4t3kLdpKMoi/4CWAdAkY&#13;&#10;zMJfF8+sL6g6ZM1fvld6YVrN6WXH+OPNowz27k+Ew/LQshTEkpQmfoIvqVLCyluLpzX6O6jwZfIW&#13;&#10;bQ1owP8Gx4SvgL4by1+p/JO9FhqSLJ4iF0pvFYkB/5OVRkdlpmLz+cu/yq7UbemCPieBnuHOFKf1&#13;&#10;jqN8S9nXWQuL99Mjzd7+zDdnc372+Z+LOdY+zM6wMw9rIlYZhZCip2yMjNGTzdqF5VV2SuotukeY&#13;&#10;9gFP9m8a7sU+/Od0JtR5NRiYBjPOdBgOZIiVa+ejc+I8dQ47K2nXnR6Ltudux+q1t2P56muxfO29&#13;&#10;mDz8SBxllOHYmYdj8vhppr1AR5pjnUWyaMdDQ0y98ahDSp7rw0S4YC4h7P9QVXFVwwdr6pqiNjov&#13;&#10;9rAL6x/XxCj0wluKvZ5ZypxiY14yhAU8JHsuf+rNZ/epzjjPjWxcqVh2JiZj7PgR9G54z0Ll69ev&#13;&#10;xVLvHGf/3YaXLHLvLmpPJBoSNPw2mDKGHzUMhnkXXmr7aUTJ01mJDNUvOxDYXUsfpc1hFkKPHo2R&#13;&#10;yfuIi6low+yGxJQyy5vWaKDwS3zEAp0wHR12XtK0M01b6nEyNQ2G7v7pOP2Ng3FqBXrO+hg7eBi2&#13;&#10;Ey7xakTdDQYFoEu4JEP9bHgqa18msMlslwcbhGJxqyS7kP9OrJlAFkj3nv/+KgPmnfBPjlQ2qEwm&#13;&#10;Q03QN3+Z8q/MOpt7V/40bVG1QmEQjz4H9VIu2EteXbZ8S+uG6ZX5tu4TZA+D3mt1XsIgugwPt0H8&#13;&#10;O8Z/O1bG3/AW/lEgPZewcO3j4K+PvONp8xJmDfg/kH+JWlM92GiVBnmpBVqf4fwUq7GZioU8Dcp/&#13;&#10;/UQYwwqXwPyc6z/1P7vR4KhT6dOpv0Md1jfokDYtYObXmdSGqPxY48DBCzF05FiMLs3FNA2KNc4A&#13;&#10;WFtcjBUd2sVzmTMWtNZgpKuJLuSUTgYNSnRVaXiEgtEMRi16NBzUNvGEmOHVWObgsXEp8pqDwinG&#13;&#10;axxAdv69P7Id7HsxxMjHoenx2Hf6dBw89VBMHmSkYVTz8wnbyrO0V8JXfeWrSl6+CVbJpZxVT6q5&#13;&#10;IErfjX++f974O7X3zH9tX+oMkZ8sS5mTKlX1qQxCKOVdDQhtYcpr7kaEUo62Lix8ONzIBPr88ZgE&#13;&#10;9yNMJZrhuQCv1lhb0tOJ0ijvHZjlLVbLugr5VfzJX+EnlPm5FSDJUqrwM8yuSUyB62i0QWZGCzac&#13;&#10;rpJqyYCSCXWXxou3+NVWrUxl2mDtBBF4i9aJA0xxEq9p3NAKhd2Ypav4v8avJGBR0qgY6vVxvn99&#13;&#10;//1wZDf4/hVkWrAk/2UB/g3ufYKKv+hyXYuokBD4bz1DPLPXu/nvhzPAf/fJn0esVYAbNjU8bAwu&#13;&#10;h417LZUt2+rf5RfC+sz9eSGk1KneaC7MzavoB/H38WhgbwyGTXilUi/7vJJrEqpEUx9lYa96XNfH&#13;&#10;wp8wXNBdoh1KP20OtX0r8Rb+Vb7X58eKv8l2Y3CEGVM7bpkH8QuFWn4q7vX5WeMv+ROX8iPAUwoB&#13;&#10;NpI/fd+1K4uvQfnfRfWfpKXMVcek0QLZaBzC04vomR4aYRebMexoSHDcMyf+DsUEu/KMo1jqoDg0&#13;&#10;/libm4vF2Zm4zc5IC6xZ6K4yfWhVIxGc96CGhA6UW19lByWdOKxOcFYzsCh6g9W02nZzk9bLyirh&#13;&#10;MU1Jp0j38LNw7XpcePMPRDtPo2E0jj94f+w//UhMHDxFeti/3yMLmtrAtp78XPqRrTzbgKQic1Lw&#13;&#10;JJSuErlZzW7kD4fiKBfXH9DX8oOFnUvA6W5LUxZT++EUNP5ruavPT6v8ZSy6N6kmTniITckRLpQ8&#13;&#10;5VMuAK4RAqUD6I29AUEpz8PbNDJAaKP7Y+zYAyjvKPcsSBf1LOtK1pbm2QqXw/6gGaMMqxgrPHny&#13;&#10;w+9qiuHD+MtNLwU+piZpfcMwZzhoxEOjJFrcnZ8ppRyfCgi/HdZeqJWpcyK03kG85R8rIjGN+EwY&#13;&#10;8mN+OiZuyTXdCUauJlcc8qbnp4W/YlT4d15pmynpxzuIfzv+8F6yaTERcyST4n+aK37GVzSGtTHY&#13;&#10;eoD/ndJXpbLiV+WuPj9L+ff4ZZspWQi3Mi3fil1NVSsf1X9WDCk0fWf8FQeHwK0W9EpT/et9EL/E&#13;&#10;oWBdAMo3xEPYtfE3cGnvwpglM+enVnAV1k7xh07VehZoVdwEQhz6OOjD5Jd2/CWOyr8B/xOQikO+&#13;&#10;3QP+eNhT8i/GIw8WO8wdDJKUsm4ScZEAce1U/iDdU/l35lwqbKp8r8903l38d08yZVnrDrSFqTgm&#13;&#10;Lm0y5WedXl825GSRM04dprFo3QE2PXi8vsx+/xzetsnuSWPsljO2rxsTpztxROHwW5i9FvO3r8cC&#13;&#10;oxBDV96KxVuY51knscZUJnbn6RB2h8O7tG3rypLCQjFlfvv64sWIeZ3tcCtuXOGgt8tnIw6fiM7J&#13;&#10;b8bhxx+Psf2Pkxi24lQqezQYmCczRFhDpE950XoL5cH/PJSXrfhTb9nZNRsiKUXTPpI9om9Mu1P+&#13;&#10;kgtKp5Qv5UcpVk7TJdOfnMxF6bhCp21RVaA0+qOpQj38yZfGhVRuh+H5iBZMnzgWU2C6wrantzbO&#13;&#10;ssPWDFSdGGMx+3gHasLo0iD0wXDCMgupcVOaiIho+ELox3qT7hjb5O47yojDIXg3hpsaKiRCaxL4&#13;&#10;c8rJhtZfq9HXoxHZW8ttWYeGaSQoDjU0OcFa6yU4ko4BByzlUd+hbMmYTvmo9Y9hgaI+RW1PxULe&#13;&#10;RVuSb1fdCLm50s2UfTtMmWqlAbetETT+q3V9ZgB9eofK7asWfx1t8KiZ8g8wxqIgPMC/ACFcAKOR&#13;&#10;tWKdWBXEdon8ueHQSjaJFhtVQPIhQ2OHlSqIyuiaB5M29P3Q0iTqdLQ/btX/dsotcTXhDeKv+Euo&#13;&#10;2pWOevJ0CSrVp3LT5fc0cpflzvD3Rwl6Ia6PgR6N7udwFMeA/wXm5htidBPiBvW+Yef4i0+V14Vl&#13;&#10;5l1jp7ddhH9f/iQvSlvmWlD4MiZf3vzvxfpvyD258ISCLfZIwVRnhMxq+HXYdUdyqPMUcoKP1cwY&#13;&#10;pRd5U4tcvbPSGg0B6gnNeVrXAXLs2Y/byMkTsX/1YGwcRBmkcdDjrIaYuR6b8zOMTizH3PxKzGGn&#13;&#10;hqXmuS8zzWntwgcxOzfDwW6zsYKyevzE0dh/5rE4/NBDnNMwTU+0Gjk9Oq518jCNBaVOyjPTcCxw&#13;&#10;jJi4arKs2dl5SZPUXxRW7dzE5Q+yybnd9dqd5U8pr7Vuln/X0O7QEc+cahVGZRUcRMP8JF6VT340&#13;&#10;9tbBS2dxdFC6h8HM29+urNFwW+AQNhoQBw7E5PKh2KcG3y1GhtaSRiGs99ZzAXMJTqMPCtubIJT4&#13;&#10;VBasUPPscADHiPnF6JUXNcsRP6RVvaA8zCPbkmw1RHSquA8xpSLZ4ByJdRZsDxPGMCMSzq3rFzho&#13;&#10;/yX/8kuanH8FpvTdcckyHe3M7a5k9ueQMEHRhNeyU0iK37SYocn4eTb0xbF5iHoQv+AQVv4JQf7r&#13;&#10;96KBKjkpygoZ5gH+KXFgIjR2ifxtazi4as2C0fAuE+xUc+u/wVAy0ZSXvkMlbT0rXUOd/vqvhbbS&#13;&#10;ZUSt4taE1Y/mqxe/8t6qtrLSAiRjol4lAXbXq+LaB9ym/qt9qYg6iAKyCraLrfiMQ8ZfI/jq4a+c&#13;&#10;F2gwDfKvj4Dalx52rvJnAaoyUp87kz+hK+/GmFua+4grtP7bVwN/gWBFmZz7lPgKqdGp+AuYPjIi&#13;&#10;UWNAu9LoKWVRh68lulLEsZcXhc2fD3JVjzB0sk9b7AlzSI4ErVOdPb8dV8YJ5IsuY368dZjCtMHO&#13;&#10;Nx6pGIEvamDoHAbWRmwemWOZBKMLc5wGzG+FxkJn+Vass15ifWkh5i9f9nkNgbI42+vEmUcfjukz&#13;&#10;T0T30MOxwQ47vUVWQWyMMO2pizLK58rdlsqJ8kt6STAd17aW2WnloSsRScvihK1Meb9T2dud8qd8&#13;&#10;1PTDDedLfMtGQyKhXY90tcXA04gAxSdyq3cfEjUHYQeHsrHzkngqBZ8F57eur8Q771+MV379Sqxd&#13;&#10;fSemWVB98uhkTOxnDQI0PRqIQ6x98PeH06GrTGrYQHaShHV22OrQMB2Z3Eejj9O8h3WwH66Wq5Qj&#13;&#10;p1Hp5K8kWW0cNx6kFKlJIoaq8ZGL3/vhS/70pn83l/y0FFgJddoUwR1X5WtFcW/xv50dyUJe4mvN&#13;&#10;FzZ9h0rQela6Lyb/cBp+cbmA2mCjd/FqpVKZaFJYeLudp/1s7p389/PV5C7z2X8tKOyd/DcNh5qH&#13;&#10;PmOqLLqItllaSp0oVWm1fVQpqKHV9xpW+tGbIWrVctVHO7Q0D+JPlCtChh0IE0t1IKpiFqKefsAz&#13;&#10;GdTHXqbEsrrdHf+GL0Tl2MqtP1VJny0u22dYA/4nsglMvRug+uLnTvAXTTu0NO9m+ZcSmrWANAen&#13;&#10;t8hleWkwyLzontgMyj84fET9p6+rFDQ69IGTA7dKj7shxGYThT2VB8qlFcREWX6Esvbft4KHIsaR&#13;&#10;ayLhkh92zNGL1wlk3SGlTbHoboWTp8OQdkcPQk7vyXpjpOzsgyaJcsgogE8DoqcYH+rJHh6W8kcv&#13;&#10;P+2HzjR2tCiG6fHeRy/yBmcIbFx/NxYuvxczly/F3NVLsY/Tozc2unHpxnzsv5/pNxv7YmL4BA2R&#13;&#10;aabHk/l14mWdtk4g7mm0gcaD4lgnf9nzjRXRUQ36cokhP5lfrKyhWOKcK+XCbx+Bf0FTuUp67iUC&#13;&#10;wpQ5XdKyfRdyhbZY51v6kdu9xq+4FJtCFj/Ed4CpNpjBxZf4DIZgvomC74a9G41WuY3ZqkaK+PIP&#13;&#10;gae+GUuLq/HOu2fjuV+9HM/843MxvX4jHn34VOw7PM3mVZriRGOAaWvBCIVGBmhFaM07yWD3I2TL&#13;&#10;E6Z47+HWJUyNFI3tP8hOWSxm1xZM2A8hM4pLudBTu7IoP6o/lJXaSWUVU6MlxKscSqbMR9bG6F10&#13;&#10;4n/KfU6501QqEekvcSdFVRiw0SVveU+ae8U/kc9QMhqZPz/+7+X4a90h/M11oLNJjC9X5VzfpvLM&#13;&#10;PkxfbQb4A5qx++LkT18cs65hWL5iVw2q5HQ1FI0xi7IduWWxzTdoq3db8FLeXchtV8NLh/pW6RoP&#13;&#10;xJtuDcUg/gKF8M+PozD8NPAXn7KKcndk4ZMq88qFNusG/G/J5KeCv9loiPeK/DfyR2+gP+pVQKzH&#13;&#10;lEKvQl2Mg/JfZaY+E5j61uCEyqQRAylAIyhe2ltfV04rUlmn9Gm+P+76hlj5MoXMmqCDP3ai0RSj&#13;&#10;YU8mR7EjPM0nT0YpRsWdv3b8TlEOR7gnWG4q/5Um+ewUlBhdE5WQUPWUpg692fQaS5vfXKOfW93c&#13;&#10;BKxD54bGxmNhZSUufHDB02BmWGD93nvvx4sv/FP8b//L/xrP//KZWNR2sAjXGLQTkxMxPq7F0TSf&#13;&#10;2JlJ0250VoQzXVLgRlJJoOulqkc77dxSUHlYNa22cuCn/JUrX3mphprvhqIh/jzrvzb+qpuLBJSU&#13;&#10;K62yQaemBbXO2gBNI+vCd40ArIP9GrgpkyM0IqYmOmy5SoiEox2xXn31D/Hss8/Er//ppbhx/WYc&#13;&#10;PnowvvbkI/HEE4/HMc7N6K3hf4WTwZEnNQw7NBS7+kmuuHqaBoVsqVExMTEek5NTnMMAvzTypIaD&#13;&#10;Rr5o/RovfV8MLfGroSc508M/zP7+KLfVXma5F/xl3cp/U/8o/4XEoaV3iHUp3GJqiCpxOtS3Std4&#13;&#10;aGJuKDKxDrVlp/gzCu7Y919MWd+/ivWfOynEKCoplz/zAIzM+wH+EptGkhq5qYYq+Q1FQ/x51j9N&#13;&#10;pCWxqtll5FJCxUy/1DfbK4GVKl3zbr43Dn0ah9TYK2TceE/7jKfERkCVsNiU1767CmQ/7EH8fQTq&#13;&#10;UG9iqAFBXaUCq7DaZqf4QyymqvKmoCfqZcoCdq0gFVGW+8ay727eNfYD/n9Z5V/yl/qZmI38ifGW&#13;&#10;PwwD/gsMXx+L/8ZSIEohUr96Xu5ppWy6UQGNpp7UxoNOdFbjQF67KIxS7LJnNsu/lMgclSTMbeVZ&#13;&#10;6rTSqW+61EGFIXPyM8u2XvMntU78Fvdz0LrDQtpRT2Fit6ShfRASCoEM01PcQzC6GzdiaOUaOy+t&#13;&#10;xq2LLMBl954RDvmaHzkY++mdXtu8Gn+4fgnldCSu/+LVuLT+/8S/+tt/Fcf2o6ySj56mx7DLk5Vh&#13;&#10;PiZSYFVVaTcepcXz9p1ablza6z8vTaNR40p06LF+ZvqdPedIlHLFJi3rm+0VfrEWYXMp/r5Dn8bW&#13;&#10;LQ/2z3vap6e+10pYbMpr3z3zl3W7ost45O4s6sPqRICTUsYoQAcMZSefXRT3TaYldaETt5R/fYzX&#13;&#10;GMG5ffNmnH3/rfgljYbfvPz7uHprKY6cfjSe/OE344mnvxX33388RpbOcT7H2VibucpJ0+x+hYwN&#13;&#10;DS3TIGEETGHSQFxl0bzDRr4mGCkYYQeu4X2H4BtTlbSTFoKkqW2bjFR46199qbDL9Csn+qXcahQj&#13;&#10;015zbNLMm8iUST255D9lNEHzO44mSyvTfRr4t4JzmLp9nvzfy/FrRMrlj3pLGy5o0b54knysOSvM&#13;&#10;La/lDZSTtlI14A/w/0Llz7U+fISxWdHU6q/unJAlVexKVvpeuWpu8uJ3Xop9n8lyk9Aku/PRvqf9&#13;&#10;IP6Ph39WmsJYlS0P4c9VeWiG3BP+LuIu5DkcXBiqMPLTkCwu1ir7GYci5aXYJ4er24D/X1b5t/xJ&#13;&#10;6O6Qv/rRl1uKhqShXfL7MgKJaQb1T/sTqfpXH1s1CoDHGLu3UnM75MbT+/EXN3XfVhxVWnWp99m0&#13;&#10;miqCEGajQUqbeOFQRcU7ft39axXLfmu97Q88NkqFwvW710MoaGw8Z0VeFA71B8pjj+0916FxKqAR&#13;&#10;ueqTTXZZun39elw7dzZWZ27HJFNaho+dif1HT8Xx6Zl4+K3FePedd+O981dj/Ve/iWMHj8cPvvO9&#13;&#10;OHniVEyMMXVFDSj1YJN0jToMK1960ZQlzK7/iDRzLzJSq2wqDdgqD/qTi/0VyorbdvzTuR9aRa1R&#13;&#10;GO1EeCWOfPbjt4P5SJRcGVL7nvY7ib+d3sob8VxNxxqv7cHHfHaZzPwKG30h1CDskZ4VRoCuX7sd&#13;&#10;7779Rvz65efi17/5TdyYWWAzq1Px9Pe+F9/58VOsNXmIBh1rG+aH4mBvLFbHWWdy62KsLHPGA/5h&#13;&#10;sxtxQpKmBM1GzVgjBg7yG+YMh2FGHLyYnfiUcSmLPjRKeECrlCcSmk5FKKLhT3a2L3YKX1dykDtY&#13;&#10;G39aCYI9MZZluom8yv+niX8F2az2zYkq8ctMxMU+U4ydLD4l/tfA92b8lXvkQvJAJmRTL/PUZVTc&#13;&#10;TvQG+ic4GIrEY7fx3w0HybyuyrR8699r0pNGhKWKtRTjWgn8bFW/pdKomXaIWyQ/4xjEX3BogMz3&#13;&#10;eq/w6t3mFv6emyxlQg5+5MfCfu8R//IZduFWwa7FOM1NFBgG/Dc2A/m38oim0ghHykr53Ev+pCH4&#13;&#10;IyEBrUYDl+/cB+U/oWjXv0IrlXkZ6LVnJEHTcbpaHiq4URqlvNUqQyWyi+Imt1pu1+lWVk/vENNE&#13;&#10;hrrsh+9AM67GIwHIPpXq/udcQWd3RJ9SPk1hzQ1/Iii894feiZG9FEAoPcFe8a/79OmF65fj3Htn&#13;&#10;Y/bK1ZhgEfXxI0fj2BNPxejBozF6qhf/48ip+N//zb+J8xevxZWLl+Lf/tv/gylOvfjh0z+k9/sU&#13;&#10;U2CY5kRaVxm1WFpejelJzptgq9dNK5HIFG5KX8ZO2pC/3AoyEVFys0GGoXUZF96V5rtdbVubv4D6&#13;&#10;r/LCxWlL/NiYH+BQ8q9vgqaquacftx5navgMDPT6DbY9nbu9EG+9+Wa88MIz8eKLv4xbt27FA/ef&#13;&#10;iKe/+934m5//VTz5tfti3xTrTjj8rzN0JI49uC9WxjZjjlOke8EWu6uLjACxvkGyqOlK8FK9/R1O&#13;&#10;fx4d105IYzQq2IWLBLlDkkYebLGspEJIbpTYgrcbyLypYZPjDskJedElyjSXekX5x79HGGrdY0rR&#13;&#10;iv964isBKb4VSjUqtPIuUzHuZv4r6bqc1C38x6Zmxc/+d3vX5L90LDkDQC8eta8B/onGXpK/HGeu&#13;&#10;HC0sTeHMwlpksV+6CscrjWXAFVcVh1b2i30VFfnJsmzfJaT6yMLcFGlIGrMNW/34TTe7JaXuiquh&#13;&#10;/LLHr2+Gakn1zpB55b/5aBqKxGWn+OuDk1OUqHwIW1WQPkAKv6ldFS7XAP8CgiFOnHUXMl8l+VOH&#13;&#10;p+WDzCv/RWXMcu7yl5gkQtAATgshOZYrKSqdQGzMNjSomt5vutktKXXfEvpeLv9SiOql6Tj81Mu+&#13;&#10;wU89yF3WD6jxoPz32G5TW6JaYaQ1oWlKKq9aQGzdnbCkkAl3n77Lec39K7sLWrGpxJtPUuR8qX6R&#13;&#10;gVtlqT/2hLvJTkiyHNKhbjqgjQgngjn2ItxQ7/RtprncjoVL78aNc6/F3OUP2IFpIqYfeDCOf+Pb&#13;&#10;MXLiuyick8y734jH/uzx+J/+55Pxd//X/xm/+se/j5XO7Xj+F/9Iw6MXoz/7WTxw5rSnJK2uLsfs&#13;&#10;zK2YmuSsCXZcUq/7Bo2TbBzpBIDMbTaGlBvBlDKiswxkIyzaeS6CVKhM0Dfb61bqikcSZdi6Z8g2&#13;&#10;FLBEmd9GmT6O/AtKVHQF01w2wn/V18JfcdefYtOCZinkWn+wyoJ0mlsxyjqZleXlOPfH1+K5X/xd&#13;&#10;vPDSc3Hp0gfxILg+/f0fx0//8q/jyT/7VozTGFvjw7IJ/0bHx+GPFH22xuW3MnI5lnvvsDvWjLjs&#13;&#10;qUe9EU4XZxvfIUaQOgdPcmo0U89iMqdHST5A3KNOZF5p1DerQ+NSjEguGBkGpRgtgcJvSj9/HQGm&#13;&#10;b5y+TaInvw5DRPrZLWVbxjRh0CXgTPTJ8O9H6FB9U9QO2lFkPLrL0m42DuI3HuKdsUn5Tw6DUgOi&#13;&#10;HPsYVuuK3gB/4HGFW0DUq4y6GaQ+drK0m90rgp++/OdUJaeB6Iinnb7ceQP7dMoEOS1N0jLxhaDt&#13;&#10;dzuzswzXYl0ytOUxiP9e8dc3I5mCYFDBZlVriSkC1efTjvDnoy8eKlinRZW0unWKnT4B2/la49+e&#13;&#10;9u10O4pfUfWT7I+ELUr8dnKe20RKVBK0/Q7iFyx9nD4L/NvyJ42oL39ICl9xNTtrCj6L+MX5L6v8&#13;&#10;aQ3DOotSs4HAx4Ce3ZFaOAE1GwogTCOh4+k7Kp2pKMpNuKffBMm9s2KKZcKFCHLCVVhQm0+t8qd3&#13;&#10;784jAv7FayttlcbML8GZANV2U7vtSIEXrdK4Hms3r8elC+dj9tL7sTJzkylHI3HkoUfiyP0PR3dy&#13;&#10;PxsmqWuCQ8OGOVBuYjMef/yJ2Pyv/1kcYCHuL3/5i3jllVdihROopT/+eP2Hcd+p+1jwPcY0mmmP&#13;&#10;PKx3dKZELh7PtpY1yZQ/ws6EKz3UkSRKOZXq6RyTRifdD2Wy5gcL2TnTJf96l6X92KS3Ynmn3+10&#13;&#10;n1j+lTbFrcs8zKSkWfV/1t2yVe7WWXeg9Q1qRGo3Ko00XL1yOd566+144fnn4qUXn/cahzNnHoin&#13;&#10;f/DDePpHP47HHv2aF6N7hEK7IKkhyMFwm/B1iJOgx4+digOsjdhYuUUi1j1tqccJ0z00+i4jWhNs&#13;&#10;wzqyfz/nfYx7Ef5QORPEdQM0Qt6AqQda2GqrX46nTtuKobAt+EJjN/Krp/zIm/PM03YmVf6pfxyE&#13;&#10;CdKx4CSvnxh/haGAavwy6yrxy74V3R10X+X4xbMckZRk6hKI/FwdpbzW8tjGcFeVP1I84H9hHUzK&#13;&#10;qUq8u0S2uSY73sXiZLYsuLa8pJVp+qim5TY6Vfw5TNkKJEtTYQihDOJP7Or9I/Avn3t4JOx0V0ks&#13;&#10;nuuzvO4M//QuftpEGA1v07IffglXj4YmTenyseLf5ukj8l+TMIgfthg6I/G54V+VMItGlT/LQF+J&#13;&#10;qQKzM/kb8L/KdJY/5o/TgND5DXqXci3MNWWpJwWdP13munVkcNcogD/IjQvuriFc/+KErKhfV09/&#13;&#10;uzMUKWVYZPMj5UjufYVUHvyfBu4OpDzUwbDBPv6aHtPlnIYhprVsLNyMtYuvxPKFc7Eyd4se6M04&#13;&#10;dPJonHzoCZTQM3RKdFkLgYJKopTmCRbxTh3cF1PfeiqmScgMi3df/MNv4913345R7ejDyML3v//9&#13;&#10;eOD0mZiamnLv+ZoUZEZfRmmQZMaVIJCxPJIPFwwwEVTuslYe9MIFTfNm7abY21FOu+j7l0mtKfPT&#13;&#10;WcIkJ+WvcNmf8p7XnqhhOczI03DcvH0t3nzt9XjmuWfiZXZPunXjGmtHjsfTP/xR/OTHP46vPf5Y&#13;&#10;HDx0CHnTyBbtBRqqozQANzfGaYQwYtFh3cK+Y2zRyijWyjwxEuHMTCyvaORhhVOmkU0aKENT0zQG&#13;&#10;OHsD91QTQTs1ejcUJGND4gMMt6yKV8oB+KudVy/TKEd2x7bk3zJp/il0+Sy5bvP7LlgJn4H+IRCE&#13;&#10;sG8CxGa/fZbyTwQegRQT+jE6fvNX1p9l/AqeOAb8FwjJAd0/Cf/7U5VcwTq4ppA6bN2Qr7ZzoUoH&#13;&#10;UuK02PIuFW0hbqdX4dXenyasdgStgm9/g/jvin9tKFQO6LOv8pcMbJC1YUf449mVvQJxF2UJmY+6&#13;&#10;dZetQZZ4auxyHPC/Jbpb0NoR/tVHK5DdLP9V/uq4guWv1AYWQyc+M/VlzH+tKPvZ/PTkX40FbcG6&#13;&#10;wtkHiyxIVe9/F+VZh7lJmVcR9dxwepR9gjMlV1uXdmhcDDPVRHPLdZkWZdB/+NmAXgtkVf9mMyT5&#13;&#10;kwunS44cOMR6SqN3+VfeFK/Ku8LOd2l7+iBrasyqdtihDpqcPx8bs5eid+NcbJx9KQ7enmG3nf0x&#13;&#10;dOKROH76vhg7/lCs7zvFiAqKLdOUltcYdSCu/aRb14R25WqNnU8AAEAASURBVHnsifiX/+Jv6b0e&#13;&#10;ildeeyVef/X3sbQ0Q4OEaUt8tR585BF60zV3noaV0qgfl5NOgqWgKo31J5MOtNMlGn002zXXlgrW&#13;&#10;7iZ1CGR7i3O66J6EGarePz3+Z8SZevcHEZVi01Xj27CynLlwvV3iF2XdrVbT2HqsdXn/3bdYz/BM&#13;&#10;vPDsP8SNK1fiwYfOxI9+/KP485//nFGex2iwHfG0th6Nv7VNDn0DK8YR+I3Gam+VHkbs4K+mI01r&#13;&#10;DUtnknMbLsfiTcYe1uaJcZjdsyZZ78COWt1JwmLUATs1Fvl3o2CTsJW2TS2UJ61qHGjaknlVMyUN&#13;&#10;z0yUu8z8QyPWKf+Jge4KIx08nckumpqnkNMdouZy8L5hhfNA/zAHGny2CHgLPkPGeyk6fXqbkrDC&#13;&#10;mjzRfdsl/7IqDmJv4q/ynmFsiaBYNV7k/45A5ZqEfae7cV50W+Mf8L/i30duC8A7wL/fcBC6eFBZ&#13;&#10;bZhUCnBluEi2XCZOm4xrmzDWBPipm6LIik736pwh2HEQ/73iLxD55UMbD3JVeagA+6nbTvCHTv71&#13;&#10;cI2d8w4chENo3Qb8b7BOfKp0F4wqaH7qthP8CbLhH370Ut9LsM1jN+CPoChn+dsmf9LlEB87Snuw&#13;&#10;cVD+xc6Pqv80VWlxfj5eff2NeOON1+P8+fMxz7tkQVORpFypeh5hQeoU++YfOXY0HnrwDNNNHouT&#13;&#10;93F41xQKnJkiRQ0FnX37VTmoJ1iXlDKJj816lwF6f9CLvSIwtyqdwpOyikfV3lbs0ptPI16DXrr/&#13;&#10;xtpqzF+/EQvnLkRcvR6T7LQzceRIjJx+IIaPn4ieGkBSSce6sUJYagjIRutlHAUNpn3HjsS3fvD9&#13;&#10;WBxejakD++Kll16KN8BC05J6TJ3Zt28qDh06TBgTpAdFGeW4w5oOr/twerkp/TzIvtMta+Vfz4/C&#13;&#10;HxL73zXljzy4CLmCd+oSf2VTSbVV3tWgGGWB8hCNhlu3b8brGmn4h/8cv37phbh+4yZrGh6M/+rn&#13;&#10;fxPf/8lP4rEnngBLDtrjcEFmMzmcUc5oMG4sgObMN5/f0GU7XO3h2mGBeowcjakRkKRsr63NxBqL&#13;&#10;1eVBirzxZw2ORhPU96QGSCaQF8mODm8rcqXqIXmhDMg/f9DIi/Na6Eyk/Cl7yr+CEm0RYFnrp5U8&#13;&#10;xNzIdbEsjqKQcY/y36nfdlP+BSBX5r/mLu12Vf6VGPHfSZMMwC0zuaRVDxydpZInld8UhhZN27iX&#13;&#10;8l/yWjkkKRQWNavO1h7KfzYcag76cpiZUgmuOapZrLSyr86NsWXRdrd1urWMWTnIooaJOamK1SB+&#13;&#10;ochVAdpqbMAquFVhNLm8VTD9zJeW8UPxV2z6qdBavCX0KqS6Wklpwse6FbrJfCte0rFFUexdlmSu&#13;&#10;YWIuTmk14H/BsgLUwkouFazG2LJou9s63VrGD+W/vDrGneAvQqgVblv+Mp6MM9OZ5rSXH+hrtuoT&#13;&#10;x+Jj5/FnUMVf9b3FsgSabr4Xst0ev3pib9++Fa+8+gpbZ74b0wf2s3AVhRClzGsgmKajxa+6uu++&#13;&#10;E6+yHuBheuK//e1ve0rPND33XWg9BQSMpWi5B9jlGk8V9/JMdic4tkJJTxp5xl6AlVN7DbiIdPGB&#13;&#10;Hx66Fp3Vm7ExPxPXPnib39mYn5mPsYlTnlq07/TjMXrykRiaHIvN4QkUPIWFgqsjoYmYZBIOap/C&#13;&#10;ZNZRd6QbU5zz8M0/eypWeiuMuizHi0yx+eN751FYn/O8+r/8q7/0modxdvJRY0o7/Qiben6Flkjr&#13;&#10;YDKaTVZgJaUa2dD0Ly8gVyYcL3HqWV4xZbYTkPom6+KQRvvZYlQgrau++pkvLePO5V+gkK8NOnKG&#13;&#10;hL8agVxqEAoujRbJZlWH7HEN05gUT67SeHvjtVfjH1hg/vvf/C5mZ1fjoYcf99Skp3/8s3j00cdj&#13;&#10;//SRbIwhJGr0sUGSlXOFbPYP98BTLOI8hm5usTo0fhSaCTBEHrtTMbWfYQfFe/hAbE6cwR/b7Bbs&#13;&#10;/P0gXGXBShPnemySF6VXP3GHG/xci7fffjvOnTsXN2ncyL5Lmtwo1NkRyN/41ERMss3rNOtbHnzw&#13;&#10;wThCY3SSnbUU8prWA5FgnQOS6JQIeKRF2vpeCCxrMivPevIrTmm1W/jfJLCVVoxNYhtjTb0cueqr&#13;&#10;n/nSMm6TP/iCzBgTvLq4OxDdEiDdISnhElIGWR5ykHs+3THBuxqHSwwrLfNb4TzAtUnxaj1mhxZi&#13;&#10;YXOJM19YtE9kGzqFnmGyDifIq95TmXXHhKKRYELDAfJ0NGRqxjAzs7G50tiykEt99bNFUewH/C8Y&#13;&#10;VZ6CS4HmI+U/Gw6VumGDi3jz5uBagbcckosNB3CpdH1DY2qcKlmNtz6bgAfxZ9VaAQGgCt52rChQ&#13;&#10;2XZNEtOZ/dVD32vfptjVsOqT6GT0R6MJVRbEUT23aJ0621dHey7S17erpvqUP5trWPXpANN15/mH&#13;&#10;vklcDTjDKAlpoBvEXxH5NPG/U/6Ec8aQiFfc67O6Nt/lAf+NWP8mpQlc+WmR6+2btxl9WIjHHuMk&#13;&#10;X0YWJidQ4HDTtqTLSysxN3c7bty8FR9cvBiXmYYyw9zzCZTpx772RBw6eNDz1a1YMdddypgqffOi&#13;&#10;4l6f/QRQ+mXJr7qhEPhjzje8XrJR3aDFs921y7E591YskIaLH1yM27O32D2Jw8BOPBndhx+N7snT&#13;&#10;0dmHwkk4naFxfKqO36CNgLLrlg3h0EWd0gSNw92I4ydPxDef+jZTtnr0fm/4lOM33niLk6WXPdrw&#13;&#10;ox/+OM6cuZ91DpwzoG1HaUfpLAlaEo5BGVBctBX8VPzq8Ub/RjUpV81jfbfPtiXmKrxta9HbvjrW&#13;&#10;98ZBhsZriyrtalj1aer0kfhXiyTo0TjSFDZtg2oqjQi7IUGehKEaSRpeYe3I3OztePtNLYR+MZ57&#13;&#10;9jl2oZqN02c0PenH8Zd//dfxyGOPxoHpA+mPwFij3KTJIwfCTdHSBrEL+A7FPmgUF1OWmJbU7R6I&#13;&#10;qdEjMXR4zlOEJiSXLKLuYJ8yphxnuHgmPPE3RUrKoaptnSitBpFGLV5//XXS+3y89/57Mc60u1FG&#13;&#10;qqSISnZFN8G6Fp1MvZ/pUt/45jdcHs6cZneu45xuTQPaii84iP8SgYwp41e8So2eumyuL/WZTna9&#13;&#10;A//qeTut7atjDVgB9e2qqT4b1xpWfcrBl3BqW2KuntvWorV9dazvjYMMjdcWVdrVsPSUowqJjOaT&#13;&#10;mvZFrmzJGzxLN5WpvMxDbg7bYegmpd82sUqBXKDhP8dvZRS7aU6yZ1H8KruoLXWpv2LJo42ra8vR&#13;&#10;XWddDbukbepU8w0tyico8ZMRLF3qIlkqaab9mQ0H0/hmmkyIjH27aqrPxrWd//Rd7l8A/nssfso3&#13;&#10;TJdiWEBMcCuimRvbYXUH8Dirctki5I3XaugzIcUt7avrIP6Pj7+4o4KsD3pzGditnKr82Qn+nges&#13;&#10;jzYBKij5dXWicedip2d1H/D/qyv/lgOEpB4epncJjeQmS33flE5VapJGdqIc1D931r9SprT1qnrS&#13;&#10;R9hF6OiJY/Hk15+Mb37jG3Hy5MmYRIlSD6sWB6uh8MGFC+6xfeGFF+L3v/99zM3Pxb/8H/4lCtbX&#13;&#10;2YHoQCwuLvLcRz2fSqc4k9fO8FcV497ErAasKOrLLj1Vox/BlquzFz6ICxzudptzAsbGJ+PkqdNx&#13;&#10;8uEnY/IAiiR5cE2iU43ZojMVDqWAAPjP7w/1juSnqX80ejAc993/QEwxNeno8WM0pNbi5ZdfRrk8&#13;&#10;G//u3/07e9x/4L+Jw4cPsdsSuweRljWmSkmRHCNOT9EiZjXASKnzr8XC/Wtn+Vf6lPWKWzV/nvXf&#13;&#10;Gnkfpvtf07XqB7tnOUHxR9kaZ+tU5XthYSHepPf+V8+/EM8996wP1XuEkajvfe878fOf/zy++53v&#13;&#10;uDFp6OFhu/ypQaU6v+ZPOIGa49Sah2xUKD4UQK15IN6xCUZ8aKiNgf/4COtsSJ/DdDjynaj51G4A&#13;&#10;85si4BKuWuy/srJiOb6JLGvk5Nix43EQuVGDSKNNG0y7WlxcisuXL9N4fDVeePHFePyxx+Jnf/EX&#13;&#10;8bd/+7c0NMbcwFhcWmStD2dJwOPcVGCgf1T821xNjogDhf8ycrlBpye/9Je+VGD1p0v3dBd9pUs3&#13;&#10;M1cyVXyvsbB+YXk+Zudm6DDYjAOMmk5OTMbxo0fY6neU0b8eU+TWY5l1XKP8jQyzwJ4/h6BF9I4L&#13;&#10;G9c/fnU9pHTarYk/3Ry/jTWHNSVKZ021zPUiJslksUiKvquobIdV33ff3M9/Ca/xWg1fzvipQSto&#13;&#10;BTI/tkIkRgq1BLfQbcepvN/5qADKpcU6gqmgbwnXwWccGVYBHqstdCWidujFatujTfEljF9QiTl+&#13;&#10;ytzO7/b3j8o/vj38rcCgVVAMMYr/WsSW7ZN0q7HUp2K6+9Wm+Kj4icfBZxwZ3oD/u7X8FSmBZ5gs&#13;&#10;LOKY+C0XWYl3WfnbgreGs8WLZcsiki4D/oOUcKOy02LoTZU/3kdQ0tRDfJQP7lGmaIwxoiCspShO&#13;&#10;04g4evhISDnU1pvPP/9svPnGm/HciediPx/qbz510Aun1Wj42Pir/JOmTXbrSXnMA+mkqGs60Oxc&#13;&#10;j517eC6jULLu4OjJ++LEg4/GvuOPcEibdkRCqe/Ra91VA4J8sZuSryH1ZCtcpYwGhboVJQTIkztF&#13;&#10;UIy7KKcH9u2Pxx55LP75P//vWL8xFX////193LhxI/7Tf/yPMYey+S/+xX/PrkCZzxEaJ1Jec0oP&#13;&#10;oZNuLTRXg0INMjcbMgrHveW7YoB8y/SBWObX2ccu3WqtVp+F+C6PNsXHl3/1uI+Qh2wzZJjOI1h5&#13;&#10;YTuZEC+ua3rSG6+xle0z8RJTu65dux5PPPlE/Pyv/gYl+8/jUZRtNzzIhqt0/Ck0K4Uyt/Jfi7Rj&#13;&#10;kz38URxSyPkHkOEYG55kWhIKIPzLtGmIoih8hY8ZgXhc0YNEZsJQw4BmHTs5SXlcjk22dDp48ICn&#13;&#10;2j38yMMeYVjHThsA6ByTGc7v+IAG6ptvvem8PfvMM25A/+zPfxZHGY2T/GejodY7Tj0R6vr4+Cu9&#13;&#10;W+QkA3TWivFDHnskfjGn8h/onFffSsMPYcmGmN7zwocvSZB2UxO6Ki0pRMgXRppwsZ9G5iSjDBNs&#13;&#10;2TtCR8D62kq8c/5cbFKHza8txBnWPY0xBW0UasnEJtusadqS6hUJzdC6eMlIKfXAPjowpeizZ0KJ&#13;&#10;O58ffi+EhVpptg0Gyx9vW/hqgoYK6t1R/neb/LW6XtqcaBWwhNmwJ5xJV+SsZd8Cuxr9TGGq7Cu+&#13;&#10;U0jtu94G8RsJw7Az/F0EqJwNcxkRkKDbQoHdM/4UEpVRCrnmmPojMuC/2dLAWfAYyL8QkbCWiQ1b&#13;&#10;5A971cbSTDSnGTqLdfFhwcS92mHduKTlzuQ/K/wi5insGZTlHuM9y39Nxhcfv3AQQpq3rx5YKWxd&#13;&#10;VhGP0as8Qs9uh8Ws3mkJ/bvDx3iM3rsDKFw/+MHTsUiP83WU6ldfeZXF0o+yxuB0HGB/fSt9yqK0&#13;&#10;vo+DvxkGNuC6gVYgZV8/7eAjqIdHJuLwkRM0HPbH4VOnYuowZqauqEcZQSA3aiRoDjNmNWIUHg2I&#13;&#10;+gHnTWQpN5IaHNQjaQkivQePHIo/+9a3IJB9xK9//VK8//777j3fNz0V3/3u9+M0eZ1msS/abGyg&#13;&#10;cLo+46bRmewJ1xoHplYpDfz1r2KueXQscu3TKBfVzxdR/rVjllgnzNd1cjNTOJQnj/pw1sWNG7fi&#13;&#10;tddei1/8wy/i5d/9Nm5cuxEn2HL1z3/2F/FXf/mX7J70ONhwCjSK2whK3BBTmpQPX6UwGS96epv6&#13;&#10;vxYyiDQarbIsfqrHV3Gr0bJJOuCIEmZe0TZLGVPC9H2Cj/KpS2jW6S56d91g3nTLdKMNRk4mWYvx&#13;&#10;cDzxtSdimmlJ3pIY79qUaWV5KW4xLe8Bpii9/PKvzf//9Hf/L3TJf43G1dj8/fL3sXIt41esH0v+&#13;&#10;nf6Uhy+C/0Kw5uSziN+sdnurTFMyyzK/4pWuD4u/QweH+Gxs8efBAvg/jMBOcq7HMbb6feihh6Iz&#13;&#10;PhwzrIOamZ+NN999M2aYUneTTRNOUFfcz3qbY2zqMMLZIWKRpEqtD8mTKgXJqxfbKx0JhhwsWSlf&#13;&#10;Ja3VzU/XHgrJVz5xILPVru2Slu3Q+lQZbAkhg7DXtM97y6Ik7MsZf9Nw2Jo9MaaFjNAArz6Eeu8D&#13;&#10;lfYt1+pWno1L9ZJfCgKpFjK11YtB/DvBXz2R4orwzUKLQZft67NVQCrcH4K/vIrEFTuFXj11KmD6&#13;&#10;IAz4bwgEUV5VxnlL+c67Hatbiz+2/wj8W5zaE+XPObZoUHr90UhoJH+ZdWXY1X86fMnyv5XznwH/&#13;&#10;KXfqidVBcOso0NrlrMaC+gvm6u1XzZnzf7WI9TF6lOfmZuPdP/4x/vCH3zN96Z34+te/EYdZ67DO&#13;&#10;okQpfx191SvzSog7qn9Jj6oCXUM0FM1j+K76YmxsX3RpNByht39s6kCM8utMTJE+FHSnWxoJjR01&#13;&#10;HHTwVy01Sgdpci4Iy8nSzUpnfsA1qqKIRwn72NFjNI5+EEcYedHajrNnz7Gm4oP4D//h/yYYDsmD&#13;&#10;ZvQMaWCO/DqjIyy/QMHNNSPDKB5qhmxI6a5z9+8l/ySruVLA/eo0l3DSogh6oUl3XD6B/HvRt3AC&#13;&#10;B+GxivI/0dUJ4OSJKUw3Uabfeuut0FS1Xz7zj7EwvxgnTh4Hqx/Gf/vP/pmn9UyhlGlq0xrrRYYn&#13;&#10;tI9Vcl1prvw3e0m3Rp5d9ctRCadFMeSzIXglQ+aX3dJZJPIrHU9TUpR1yYWIlX9jIDu1fDwfSm4a&#13;&#10;paBRh+AOa1SKCNVIGEU81NDVb5rpSup5dgOJ59DQoTh18hTrNU4zMjEdf0ej4b/8l/8SL9x/H9Ob&#13;&#10;TsR9992XDUONamUiHA83J7DG35zzofQV+dtr9W9BNbEtd+ez4J4FtJWrZIcY02dI8dfmp7d5LuUv&#13;&#10;hQCP8lILvyMRp8VVwscejts2H2J01gsaUZpkyuD9dCRsTnXjMOe4XGK62dtXzsb1mzfi1q2byO5V&#13;&#10;pjWejIX7Ho7eiQdYw8JZLjGNHDA6SQcAA1KER5g6u0braxxtzUymot6diI+Z/xZSmVdHlNlSvkoO&#13;&#10;Sz6/2vFTusDBoPRhsVUBTRWVFUjI+lDJS59eSLbdHGAGIidfW16LVwlbw+NWeEmbRIP4PwJ/gcVV&#13;&#10;Hvki3m0BfNvrh+DvygN/KqOuTEWnSpvwVNfoKg9xLi3K3dE1Nrh9jPir9/Sa4Q/4/xH8/0Lx739u&#13;&#10;tvBf8tKqN5TELeJQRGdQ/v90/acypzUOKn8d9S6j7WrKjea5a+6/R3MELJcULm3fqgWlR48di4cf&#13;&#10;eohTl38XF1msfO7cefbtf8jzwKWk1ete8Fda3HPMU3WDdzxJrqJTovwdeCC6+45EMOWgw3SRbDCi&#13;&#10;CDLNgNTTK61pStijbyjJiltPDVQRHG/cZF/yUxdEspyb/GoLVimPjKyQfuHxyMOPxL/+1/86/v2/&#13;&#10;/w9My/llvP7GG3Hk8GHcSAs98w+decgKqXZw0c9pVDrlLs1UcfHbM98f8qz0qtHQY72G8qlLo0ha&#13;&#10;v/IaC4v/iS1r/+mf/inOX7gQT33jKU9N+slPfspIAydCMy2kqndT+yazflcABiG51dT/WGf9jw38&#13;&#10;8tkhhe/DYCtOWXZ4auqXG7Ao6rmgn3RpNEkNDxoJyU9GKeTDHomQZ+W/G4iEoxEgXZpOphWwWpOy&#13;&#10;hqK4ytoHBTIyNhorjLyp3aE1DBpVeuqpp+I6oyrPPvtsvPHmm95N7Dus31C8irHL9rwfFf+e4T/Y&#13;&#10;FFYZp1pe/LLNrQAsJlbn9Ftfy9M8LIFKwe95PrJ9U9aSSI02x8WrttJNzilYzLIzJ2VNQCmSPhBc&#13;&#10;ciH3Dh0e2v3oCI3A0UNMYbzvRJx64GR0P9gX75+n8cBBhOdmr8X52etx7fbtuE5nwElOh//akTNx&#13;&#10;ZEIbOSBXGhmTPDHkpEaK06NA+1XZFmxKwnhAUy5ns76W55b8K7FbaPO9/R37TPHfY/Fr8mnrSmj6&#13;&#10;VkDbgF8Y1qJuc6vtR4zTh8ZVXRq2RUM8hGs/fY+EPIhfqPUh+dP4q2zWSxVg+sQA5p8Ef33q8yOi&#13;&#10;+Kl8lSAV2EYWSqzJLr+002zOYzHgf/JCDO3jk1h+GeR/u/wlx5Vni6BlqP9hLjKjhz4yg/KfMrFV&#13;&#10;MACnVf7ByYq+FaFEVw0JKVU66Eo4S0muU0ZG6dnT9JVhlPSJqUkvFtYow8LCHLsvLdFjP4r7x8Rf&#13;&#10;5V+pK3WAFUvqH6VPH9dgweNQDzPKuTQIb9iAmU0+U4GUYlh47h5K6ZcpBsqYsmK5aOXe8uOwC+0y&#13;&#10;C181z19xHqAn+uGHHomf/vSnXhT7/HPPsyvPGx6ZWdVahj/fjFOnTsT4qHag0vQkxhpQPrQ9rfCq&#13;&#10;aUkmKHJdSsXWFNT8yq3t0iK3sc/GDOOT1L/tsNrxK/1S4juMqmQsnbh69Wq8yparv/jFL+IPv/9D&#13;&#10;3Jy5GU9986n4Cbj86Ec/4kTor7FOYMzrA+RJjbB6OR5uSmut75X/rfV//ZZUX+m/qduFC/7FaTdm&#13;&#10;SqDWMRUhgWt0ypfMiknyUniqRocavTrpWo0SNYg1MqR8KygvZMcgc54ejgn/akBNTe7zCIOmp11n&#13;&#10;LcflS5fjJj3YJ46ftAcrrySkxu+GbxO/wslkZegyyyLjTZf2N++L5387ZU5fJtdG4ZNXWt6r/Jn/&#13;&#10;Tf4VmsLJ/DvEUv4TK9ngqrYBfMw32Yi7WBJ5P36FUUeWqJeoBo53TsSTEyMxzSjoxcsX4sLFC952&#13;&#10;+uLlD2J9nn2WWCh9qDceE8eHY3qSESclBxkxb6hjLAyZvDTbhZsvp7YVP57zvxKQPmiKfDmsxiX9&#13;&#10;Krq8vjr8r/kVWDvJf64Tk1Co9NuLwNNV3o1lAtp2EUUjHE1USVd9OwwFY4/cHAfv9SlCrn6rriHG&#13;&#10;dhC/MTCkiathLMgYN1W+1syqZe0dgJ8i0L2BdCf466NA35DDxCNTGmTMdykDeWXYslfwsm1sGnPa&#13;&#10;mABC+eNW+V6fsuYa8H+Plj/JH8qMLzOcXuEic3p1r7REasD/BKHKfX0auA+Xfyk6Uhbdo4tZjQX1&#13;&#10;vLvcEUbOOEolSvPORzj7oKN5wCiH3uGG6TqCfm11nXD04a28ytJZot9h+ROzM4TGtxs0ChOb4XGU&#13;&#10;CNUXSiM2nlLAgLZ2MNKHmkvp1s/05aE8WKEXJsZFnpPY8oNfTdfq6QAy3DVlSwsstYPS9MH9KMaP&#13;&#10;caL0khtTv2Yx8LvvvOuGhaYsPf3973tHpgnWhWwShpRVSahEsn3t9vpHC+TztGUgEObCCX7fQEl+&#13;&#10;883XWQz/fPz2t7+L27dY08A0HjWm1POuwwAPs5DekLOuQ4tO9YVQGc11J9Q78CwbJPDByLTr/5xm&#13;&#10;pvp/E0alctlnk3nJtDOFrw6mjMixpR0E3sLTdUTyVX6kmuTURkLk3b3aOHdp8Ep2nV9is8jit8M+&#13;&#10;/rDdDQw3KMroxCgNosOHD8YDDzzAQulrKJ83Y+bWbTYQOOpeascDVsqfcqdE3S1+yedXXf8RNiob&#13;&#10;uqckYCFJMTbCT/wvdYic0sqGxFnYSroUAjJksDFLLLQ4hX97oeyOs87h6Hg3VjfW2HFpli2kaQzA&#13;&#10;7KXFtZjZYP0DHR0LK5zxQAfJFPVdR/MNFS7mIRqM7oPw2ijHjIti1aUY0tzcZZC1bq5fRFLpZY/L&#13;&#10;gP/3LP9uOAj+CroYXnVRWxvjBHor3FtZZN7IrzmhG1f14Gd9KXzc4iy3ZPog/nvDX5W9UBd6Krbm&#13;&#10;g7p7Ek5suXaMv7xR0kvrXoKQ254VvmZozT05mnfH65TgnC8D/ic094C/+Hdv/K8gf1H4/yn5y4/0&#13;&#10;vcjf3sv/Z4U/3zKKIdNS+HkxKmVSH3Et8pXi3C1biopOSrF62bUdpz6KXU3p0VakNCRUGKX46WAs&#13;&#10;XfpI1g9nXzxlkgR9OP6VVmHUK+2ybthgdyQtekZL4wNfevU9GgE1VYpC109XrZ7YJMWXlLbaWSH5&#13;&#10;dwd1Jge/THfi/AaNnEwxiqLeaSnNanAIh8NHjrmHfZqpEAtM2XmdxcGvvvJarC6v5knS4HX/A/fT&#13;&#10;055z6JWINZQPjVpoypOuzEFGuBvLn2WBNKtHXrzTVCWdY/Hmm2/E8y+8GC+9+FJcvXaVhdAn2HL1&#13;&#10;eyyE/msvit7PYnllEbTMf/FeSjRNCGSKqTz/P3vv3ebXceV3FjondAONnBPBIIqiGIYSRVKcke15&#13;&#10;vGPP2M+z/m/93tavwPvsY3l3djyWqTgiRVJipkgi5xwaQOfGfj/fU3Xv/TUaQIMCCDRwq/t3b+Vw&#13;&#10;zqm651Q4pUAYfqBg+AsE7s9mtOXbMf6TEfRBZP8HLYmBE4rC37CUHf5SPuAIphz8k9ZGTgcrHG+2&#13;&#10;obDlhPLZHoPvgoTEOQm7qN5FUOwRwXilTTSOoNNDH8j0jNpfzr1A39cFkytXrwr3s9rOpLZB/3cp&#13;&#10;P7bfUTdadnv6p+65BVhtwh1PUhPDrnDUCewZ8Yh1azBhD7d8mP3ASwgL9AMzgrnuvLxS6LceCoeu&#13;&#10;TGCufqRHuKD/2yX/LoiBS0KEZMQJ8DnLb153OFy/ka5emtDFhBNeEWM73cjYWi1e6ryUVkcROuYk&#13;&#10;jPhWeQslAbnYJhlb5qgHJoesWPg/bPzfa/lGaYyfgQAPDeFRocPIATOKkl/gyibcHm7rwMiqRLE/&#13;&#10;A0PuVnqXXCA9Bi+ituUHFASb5cJfUf0xUJcEegJxGCxNHBBvWfAXNpjdcloyyxnywdAA7A885eRi&#13;&#10;eBEDfBq34eiMkCMtr/zIa9ntb8t/uPAXvunBfCwW019Fwi3+3Unulf6BH4wUb/oW/Y8Vh6K/3GCV&#13;&#10;GxWVrDoyq+7Dz0rD3QUjuveA1QcuiZvWJXHcxAwTRT4wetFJwd0yx1+SyJQuHi54eIhAW03E2MPw&#13;&#10;o0J2lfaWUwQCjxQbicGnMTFGOL0HKmLcvXwmshGC+qTfHWB0SWBa0GHxSW1bQlAa0UHK/v5ea5S6&#13;&#10;evmKmep33303/Vb3F/TKn4PQCBo79uzU+QgxI6rvgrbFBH3evfxop+qaG55fpfnZ+wGPfyo0xvmY&#13;&#10;db8q9bOfSUB655130ru6z+C4VFvu2LEz/fVP39YWpdd1nmWnLwlE+xYCArhZEPxR6dslgclw18w+&#13;&#10;jKDnhkFFcPeCC+xj4CYaTXToT75w+jKgDzeN90JD/rbAI84h4Co5W8KIgiFLyvelfrgL/o0L2jQv&#13;&#10;VawzptV5MZRdEkDJ19vu2IonB6p1u3XjOEIfK0wDumwutpxFHbjzZHZ6xtvWSFv26N+tfNfRxGAg&#13;&#10;0NOoIMlkqhaEVd74lNASgzQr//tHnwX3+qn99AxaS1th1KE/G2Aju3uOvGJcy0F2kyCnUSwEiJto&#13;&#10;MRPtcTv4xPSE1DZfTMevX0gHDnyTjhw/5ssK1+lc1tbxzWnHhs3earZhnIsudcmgpUryF4QlMKLV&#13;&#10;wHxIDGKu5eMB/6Aq2rIS6E9n1iGI/LQ1GgCq8Mc0vZuhhJXmYs8OW5sPGFF3LDzJjIhOiG9bPsAw&#13;&#10;FJqABkwBpNvCHxDGGFdB16kWP5YLfwoKjAROAkVaopQTTRkY+zUKCHf2XRyY4y23/PieNDMJu2tz&#13;&#10;myLC+zaBbfmGwIOCP1Bfkv6EMFOLEcfHJegqKsPTHn63/T+A5KcfmZYFHRgmLn8LIBOoz7UYJGbd&#13;&#10;Yf/4gAJ/sdOKCyQRCnQrq4QF1LHO6TBp3xppGdJM3uy0Lg/Tx9v9m+1MGvnR8Y8GJvTk+1C17oJA&#13;&#10;4AA93FJs3PCxlmGjAgF17ezt8pm1ZQWEGAuKT708aU06VXROiWBLnIMeZkfkF+wWeo5y3RXWufWS&#13;&#10;MpSB8ouL3Fw1OEqdnAA+yoQwbcliRQFtS9Mz0xagPvr4I29bYr/8tODxE5Wybdu2NKTD2+JjVLgk&#13;&#10;GpJTgtJSN+5KoFbBXMuG4AOsFZ75FMdXpMqQPteqelWB2XI3+md8RaDh4DbtqU3AjLp5tUF1u3Ip&#13;&#10;tCf96le/sgYl9vTv3Lkr/exv/sZblJ7S1i1UmLKiYvpQ2gUx32wtMONFZmqFi1FRKF7FjXdgV55V&#13;&#10;FcLisOzHGB1xC/yVkAaSXq8i7OKwrx4Eg3//kzgA4gRBV05ueJeNZLOzCHdygRulMRkqC21m0koC&#13;&#10;t4QrXMlQFIC2qF7RH23mF+ciKF9/ijQnieamBEiEbmA8MXHDggmanEjPvSKur8ohPv2IypK/t1pR&#13;&#10;vv2Kb9SXJ3HKMzvs03zcDf+kd4l+RI6RPuxN72Yoce5v+coNAFT5YqEv00MRCKkJMNEbKRGkqGOU&#13;&#10;g9BzuoTFfVvBrCrqKS1mq9K0fCcnL6eTF8+kk2dOp1O63f7cFY09UubQr21Me9Zvl6asrempbbvT&#13;&#10;jo1bJBQOpTX9q9PAKmlVkhB5U2NVF0Qg3KEGel51ysPSfW6/qpzbT+3l8JNWF+/wsbcfHdBaHJij&#13;&#10;rRz8NxraaN1S7afHRBSH5pYuejEzYcjpVfr8oii3ddbZWkatEFAnaMsHFsE011Bp2m4Hf2DLiMPb&#13;&#10;HbYQbnlHcEX+xCkdgKRhavh7v7EzJSSGT3dY4Z8B1OOFojeyz3nc/kV2Eb/F/93gfzvA3g7/t4d6&#13;&#10;HfIg4W9SyfRi+gseM7Yo5Co8yPLrVt7etlLLZ4aP1QQEBX4xsx8MRrO1sDfEnReTy/53ZmGnpqd8&#13;&#10;wy4zs32alR9dPSqGSqybfhPXr0kF4qV0TR/tw7oD4bI0mcCZcXHWnr170i4xoVykBdPJYLFKjDOG&#13;&#10;Q89L9X/K5z8ORTNqxK/QMgyE/pl39BjVHH8CN26BqqByVED4VbkoZZTrgUvefH98GLxwDopBXdmq&#13;&#10;sl364F999VVr4+HQOO37UheFTWkmulcM4rzuuNixbbu18iiZt78AO2rgPfqi3wUOaHjWPDNMhLtu&#13;&#10;Cszl057lGloS8W9tP6sBhrPKEILTQregpPLxo41RNyCgcPlxAPjPX3+VPpDmpA8++ND7+jdopvZV&#13;&#10;CUxvabVh3769UlG6pqNqlA9zTOVp6a0m/Jb1/RGKqu9/yYoCipFfERCKF8ER9db2E4emE25tV1oV&#13;&#10;QwCl/dADgg5jn8/ngD8uglNktikh7NInECAmdXEc9M8KExqXYGTxxyAEIkxL3LYQeH3yuu+6QMBY&#13;&#10;p/Mf3Psw0C8BBQkXFFftob6qGx7UQXWyjKU40R5nf9eH83CspdtfclsW/KmKCn8Q5dNY8iZ3Rhmv&#13;&#10;RandPYKdG64waNMrh9iBh6XpWFXgAkDdNqPk9CXEDOeQJmaup4uanDh79bS1fZ08ecoqWJncGBoa&#13;&#10;SlvWbUm7tm5LG6VKd/umrWnd6jVOrzukhQ5pQKO15Ed/VwUXJETIEnRGde9iVgr8Hzb+77X82KoE&#13;&#10;8MFH09Bh7BeIcxDWHKdGSDNRIzBboa8wEGQxObVeVUeoAyNSW/5d4W9ACW4BOoCZ4cu3PtvvFf4F&#13;&#10;DXy0yNgfG2Vifz2qcBVR7LnU+lXqQZwqUov/ChRGjlyC00qmfxDe0SboDr9Mfyxx1+FNOwSy8ttf&#13;&#10;t83Nrh/3gf7Zxz6ly65uiPmflR3mBZWsMIGxuhCwhwFCyxL7wTkwjLk+cd0aZqa0RWlAjBQ38Y6N&#13;&#10;jpnROiwd6r9/9/dS1fppOnP6jOlvWB/waam93LV7V3r15VekxvMtCRurLYh4GFhm/y/wIA0GN7xF&#13;&#10;YDtCeWaWzG3iQCUxY5xosLZ5/FGggiMtGWZb6UEObj5YVXjrJ2+m0eHV6Rf/8xfpY91l8ac//UkC&#13;&#10;Qahk7ZdWpt17dysfseNiNlH5yepKv9R9st8ePgl4wvwgfKzS1ojKLKN8x10G/mkejDBbuywI6cs9&#13;&#10;Kxyy6gFOwXE0O1o8K0br088+Tb/5zW/SHz/8MB3T3RVbxPQiKP3122+nZ3U79KC27yy3fENSdYjx&#13;&#10;p9Gw0tgK/oRFHe4K/9Lu8lZeJSnl5VzkSwS59IL5FxqCtiU0IBQAe+7sgHYiHEZReOGAu9L19Me9&#13;&#10;DwgUXHZ4RALidQnEXGoHDCavT3rVgS1u/VLjEwJ1X5qamHDc//7//Fz596cfvPBC4mwMQjNyA6bU&#13;&#10;canvXzVWK15ugdPc8iAwm7u1v8qzFFwSfhv4V2mLRe2p8l0a/nX5MPqiR7Pq6qFCypyW5lABDX26&#13;&#10;wTpcXyDk8yvytIghQQ3ceJXBwoSUGCC86VDzmQun05+PHkjntMpwWhrAbghPIBbVyVuldpWD7bs2&#13;&#10;b09rR9amAfVNtjvCxCK8UHdA6ZVFvWNbFJQQQomFCrluMSsS/ota8Z3j/97Kr7YqORkAL4SWKa7p&#13;&#10;FWgMbDq4M7AuOYsvJbi8qwiFWpUVBFIV2rAWim96teVnaOhVwb8Cag1Gq5/LnQ50dsIQDwPeYO+A&#13;&#10;v8YFgojPF5SlyZI23tmlV1U+BSw2Lf4FkRqyBYYVmG4H/2bEFdD/GNuocmUyLRT6WxAdMLg3m+W4&#13;&#10;j0n7b21YhsR9oP9ufUSZkeOmaPbyz2hfPyTB7ClnB9Auwscd5rZpzp8/nw4dPpAOHzmsGdietE0X&#13;&#10;Ym3m8iVFYmsSOv7Pnb0ghqA7Pfe959KGjeut1vLAgQPpwvkLYrQ/TWO65fX7338hrRlbrXTBcAQO&#13;&#10;Myb1Wqr/E4rxOSm9YTP4zBd2owwVAR4yIfcINZWILrwNQmk8/qh0/kq6oDa5blP+rGDENpUt0hU/&#13;&#10;PCI1rfNixJX/+2K0P1G7+rKWKbT3bNTlaAhhaKISj2MDPH34VkxraB2qSowIFExtblN+juR2ES/H&#13;&#10;rt5VuNoJ/KxKNzcOZhnG96ZuWseoKqoXs+rJq0Jc7vbLX76juxo+8GrSVl149uabb6Y33ngjvSAG&#13;&#10;GIYZZpeZdlaX7la+gaqyo5aUGO2yv51RsdIGvMzR5XgV/h2w6HEP9O820k4JARxoR1CmZO5swA+h&#13;&#10;GQEBYcqrZlCUKkX501pJuqjVsxMSojBrx9f6gPiYLoZj+xxb+hC4usGn4HL48JH0f/+3/5Z+86vf&#13;&#10;pc1bN6eNGzdKSJxR3EwAejE02eTvH/DHCzjEU65c/q2IdaQKTqQpaUu2jkEhePhVYsndsEYH6/Sq&#13;&#10;XA+ifMFKHSZ19WnEVtupCv2BsynUhSrPcU7F1QzG3UId/VeeaFGjfrM3hcPp6+mcxpILuuDt8Knj&#13;&#10;6aB+TExoQS2tHRtPG8Y3pN1btqWtm7akjevG09rBMW2jlMDIIhG4APYSViQ+K0fh0aUyjgQ/Am77&#13;&#10;IIAmvJS0MvdAf3UvVepmfibwTq/KFSCpnFW5xfIElK8VhyyJFqCVdwYC9F2bcAXdF+jVocVW8ixp&#13;&#10;O5BDpAxYrCVuhbS2fMEHyIRpWOWxCP50WCEDkDXNQkwHVNksG/6MCuq3YZSrUVwYhxoxLf7BhIFT&#13;&#10;gNXxLjRdcLds+JOgBrPzLHlEAYvwnwe3jsKdReCspH1g5UN/sZm1owpo1YD4SvUeWPmlgI7S6zHl&#13;&#10;gbf/AZZP1ggJbMngA86Kw6zsqGNlxo5wujmYZkaQWXIue/v444/Th3/8SPuHJ7R1ZV/a99RT2gaw&#13;&#10;3hDq1gFTti3t3bc7PfPs07ppd31as3adD7KOrx1Pv/7tr9PJ4yfSZ2Kyd2gmcHhwwGcsgprIIiC6&#13;&#10;VP+HbIvhdAQ4J3aQczxDSJCns4nQEu5tOW6U/P19iBzrssndCc3EmKYWwd9shZJ16RD0uBgSNAxR&#13;&#10;AVZq3n//A92i/VXATYwqNypzy/Dg0LCYFDFCmulf0IxqN1qCFJ9JVmDuenkW9e7lEwOz3P4P3txK&#13;&#10;ygHH4FPAZYbcjLQY4ysT19IB1fufdTsyKlevXL2SNumW3Z/oEPQbb76Rnnv6OZ9pAP+AB5pZbvlR&#13;&#10;VzYXqWwqEigpYCY4Q9zWytWBfzcgh+f091I+DKdkPd/PwQHoWH7Qao9wAO75K0KctxOpKBjIOQkE&#13;&#10;5y+eF72eTJe03Q4VrGzbQshmusIrCMoOhQGcYDkugfmLLz5LRyU8zMxOWZAAZguoCsXQDnDO989e&#13;&#10;AZOoAcEFQLIrfCn6U0qbe2l/iVtlXxfjvHLtcs7hehDlQ3ecT0FOoP2UxFYhmHhcKBRAIxKrchx4&#13;&#10;ZjWhG5XLGoQk9klI08HnSW2DvHIpnT1/VvcznExMYly8cS3N6FD08OrhtFFCw5Z1G709bMvwet8Q&#13;&#10;PaAD773KY0FatOgPXvFQv643IwUdUC1gBe6pnPGxqP8rik2BaUCL6IuBWrtL3CpKHeS8Sh6Rc7ge&#13;&#10;BPxXWvneMdYBoYqpB4IYgCV7QMvWwNdidBSIV6hw6njU4I9YctvSiFuitOXXMDfw7gB/0KK/wAcA&#13;&#10;xQDTYg+fwGHYDfboefJeBH8FepXByctQqTc4KZuVHYe8WvwDpkK2maDl04ApYLJZHEtuJ27ELVFW&#13;&#10;Ev2L4ambl+1uP6RV2kiM0rgCpRK2wtu/RMvuJ/69V1vbV+a1ZQAGiG0ZUzemvIWJz+mMGB/Ihcuz&#13;&#10;roh5+uyzz3Vg9l/SN98cSGvXrE2vaNvR/v37xViOWrAYkprD7Tu3e5VhXALDgPTgcxM12wyYsf5c&#13;&#10;mnpOafb2sLZ+XJPgMTe/QTuN+9z/YRCMRpV3y/gvdMKuIjDQ/mCHww72C5a9PSi7QlAgS+Ipjl9q&#13;&#10;lRpE/GAPC+Wo0GV8f7yXXbCyJiUxONu3bTdDyhauCTHgzNp//Mknmv2c0hauQbVdcbbv8L54mMib&#13;&#10;3BXBdgyplqWN1IR6mqNcRvlR29JaWlVMtBEXubnNNAmIiTHzfnAJhAtSO9vrFSQu1VtIl69cTgcP&#13;&#10;HpLmpHfTr375K59d2bhhY3rxpRe1Pemv0zPPPadVoTVBH6ITDnEz8VuXdufy6/FfKUqibzP+kBY4&#13;&#10;GYnLbz/lI5N57sF5cFCdLWKiuj5tW0F4wB9uVv+syiA30x+uSIPWV199nb6SUMVt0/v27fXhdwSO&#13;&#10;ecGiS3kY2EqOus/PPvvMKw5rJVByrmFEB6otnJjeyJw2UEahP95hnoTvH7BFUPBXXXgE7sAHw/kQ&#13;&#10;NF/NCK79ok/OM3HcAcOqw+TsZLqqG5+PnTqRTml14cyZsxLmrmgFaSr16pbyjes3po2btMqweUfa&#13;&#10;orMM6zQ2jdwcUGkCOQK7fqyUUQPwH+savEEKRjbVCbnSmrmgm6hpFSOQHUgsY0qk5VnyKbHkpv7K&#13;&#10;p4pbosivIgaSOq38HkD/X8nlhzqJClgFUM132AvcGjiQtQnkCvIksImPA/7RGbE5VoUHuZxFyYdk&#13;&#10;jtF4h19bfoZMAY8hJLjh9scNCx2+6gr+6OG+F/j70BPosMmFCfgt/G8D/0CAoJVhVb1Biwame4T/&#13;&#10;Uvng96jC36RSmAbTXtAfH9tguiCktv+XT5SpREALfMoFAG87/vIhZTtNn29TvXjxYjqpD/N1zeKx&#13;&#10;EnEjv6+IwTxy5Gh6/4MPzPhzQJbZ6L/927/1rDqM1FUJAqMjo9pXvA3C1Bd4lfaFX9elSxNi1FDf&#13;&#10;ujqNjmm/d3+/t4Cw758tATZ635H+yE8McMxNkoZGBf5vpX/FyvEDFqQFOvWWq1xqlJ2fdyw/gOht&#13;&#10;SpQ7o5l6DoijzpFVhX4xoaiAZCvTl1/+WWcE/iQ1rmNqa58FiG3btwrOPWZAZwRXsawx+yrhA0YG&#13;&#10;s5zyo6p17e/U/5nYZia9m7brh31KjNaqIc3Aqlzwe/ToMWtO4lzDgUMH0/Pf+1565dWX01tv/TS9&#13;&#10;8IMXNbveJ4ZLd3hIkxQCCAeLmbUt5k7lR3vAhWLflv5KTuAfHIGr2o/5XxUsD/xLABliFFt4vhX/&#13;&#10;ClKUKF974YWTqWnp8xdzz3YWNcCrXP3aVtYlLWCehb4pNkXZs9edme7r166nAwcPpd//y+/Snz76&#13;&#10;k2bBu9LLL72Snnpqv4XAad08PKMtSLGtbyF9+cXn6T1dDoiGrb//93+ffv7zn3tLFAeqOWfidrlh&#13;&#10;olnaQWE2vKOyUV85S5CttDXHqQLqCMtpP9kvD/656Dp7lXh/y2e2v/R5YAfsZ4X3WUkJU4L7TA/4&#13;&#10;5qcVTkmoQO7G3LV0+uKp9M3X36hvfZHOnDpprW6cHUHI3b5tR9qxdXtap9XNrWsksPVrhU/A7FMe&#13;&#10;nDtC5RrblG7iL1DQIsPfFvgZCTDZi/AgswKE+9t+is5QbrzD70nAPy1dbvvRzydk1cxmRYu1pSM7&#13;&#10;O6pHILCk9/eA/IRPEByDhiIL6oHwnJCwkgfx2/JreJS+sAz4B9Y0fGTgAnd+rHpjvhX8GRdUNn9h&#13;&#10;GrSRfepXYLHgr+C9vL9V+RTrbCuLi6vopS68RFRNo46l3PJuy89Qe0D9D6iDJdOfimI2MGZPhUIF&#13;&#10;wMzYPKDyM6E8xvgHuhyinZNGnXOeeWY/NwdIUTHKdo05MfjTs9PWYY+u9Bdf4sbg/emVV17W9g1d&#13;&#10;jCVmch7VlsKBtdOAMeGKtN7jny9VO3fupPXjD2omftvWLWnt2jU+MEz5S/e9OgT8E4d+Fxa95BH4&#13;&#10;l6dWK2COw0T5QTkRP/pvTpxfSpQzi1RL1yF8S/+ft0aiLp9lCO061OmmDoavTW+8/oa2IXWlUTE0&#13;&#10;X3zxRfrThx+IadV+bAlPr/3oRz5ozDYXGEmYcfJiNaZLTA1mOeWXcae87zT+0DPYx+2VDtmZ3eVM&#13;&#10;CwzbOR0i/ezzz9KvfvVrbbF6P53VwdKn9u3zHQ1vvvFmev755yU06II/ARnYoznL/c2iW+Ah4J9r&#13;&#10;fd/6H/mBF0zBT2DSIfKi3OW0P9dM2rC0VWmBla9Qo8pq0XVp4TnCGR3ROSthCBcIRWy/Q7MUfYCt&#13;&#10;R8eOHvVq2g9++GJ6Ub9169iSp7MiOhTNSgbatIj7i1/8UqtQ82n/c8+k3brjgosEp3QPCP3Kq3oa&#13;&#10;t6p28f0TMOvvHzlmQ+M6TLgL/ZV2l/ed8F/lJEtJ76wLWCv4RoFV/AdVvuuhzLWyyZaxm/qV8Rt4&#13;&#10;cFYNQW5BgsPM3LS3JU3osr1T506l46eOpRPHjqeL5y+mHgnp6yUw7N65Uxcv7kibtMIwvno8DfQN&#13;&#10;6vCz1KuafCQoc7YEWIvub9LHKB/6Ea0a4DSYX/0KR8czIhT4FbiX94qCf2nXw8L/PZbPiZaCHycN&#13;&#10;vFW1Dz/HyX4FKw6JR8avBw18OvsX1FAQLKuchTZKFiU97rZ88LFM+Btw6jY5erlrgUGzNvcAf+HJ&#13;&#10;A6ZxXGajEERgDBhdlXGL/4qeC4wLuAvdl3eE3wP8lWBF0T8NFz006Q9Kgf4gyQjgHRAymerR9n/3&#13;&#10;JCBkU+gHRxP/zIJv2Lgh7dy9xwxOrxjZSd2OPMWMtA7+hraRVTqLMJRGdNBzt1Sp7tAHm/MJG+QG&#13;&#10;/jDBfJxhildp9QLEUAY4QXMNB0hRzfrll196a8xqrTrs3bfXDBnlkwdbkKrtR0v1fyPWixhuj1uX&#13;&#10;/YIQomH2yuU321zZZYk4ekIzdpRXceSwXBKvkn5ezAjMOAwnZkErLQgOPX09uiBtR5r5q1kxlX1W&#13;&#10;3foHXZz2tbYuWee/4r7yyitidLbHIWO1OCZfIuco+e7lZzIv5O46uPY5wDnoUegfxqaoZGV2F/cF&#13;&#10;rSp9oZnbEBo+8I3Qo9ra8fqPX0uv/+jH6Zmnn07jum8jLjgjM6lb5cZuGRhh7rsrbYoKKMJtyo/w&#13;&#10;Gn64m/RX0gdjtnj8V742hGJgNCNOCIkFK3cunzYTEzhQzymtnlzSodoPPvyjzuycFq50D4fuIOHb&#13;&#10;dkM3DbPqxpkG6jkm4Xb3rt2+v2PHTm05E55R8+kxSfA8f+GchMTP0/ETxyxsPfXM09amxPYaymKl&#13;&#10;gnoXrT34hcBAePn+if5VGN8/j3NuamkbDnIIo+Q25R2uO7efOCU99lvhbxQrjvIh5lL9j4Qypdzy&#13;&#10;Dt9llk/2Mmwbirs4ch9Su28KFtynoNB09fpEuqBtSWcunrY64FNaYbiku0S4P2Xt+jFPVmzdvEWr&#13;&#10;DNtMp2sGV6fh3mEJHvwpH5XDiMJkAnBfpbEsYC3Iq5x6ZQvchLGAoVRgoagr1sGVyhT4lXaXd05d&#13;&#10;AcYQpHwlKGmI07Q/NPjn1qyU8hvgp+aBHIPSUF7kRwyQjbdMoeGCkCoggvOT2JGZ0+lR0ndEs6Mt&#13;&#10;P6ArCC0D/oy1GKK6L2bA2o2fDZ7Lg7/1lQs7/hTw5VTSMlgWrLf4L5AQVAFRQVWAOMO8+Vo+/MHT&#13;&#10;veD/YZdf05/ayLeApsoAChvD5PFt/4OGP7Owe3bt8iz4vj17vMeYfd9wtdBdX9+A94JzYdK4tift&#13;&#10;0u3I68bXe7sG23Imb0zq49wtZrjHs9m+qEmVRgyAuWbf8g0JIuVQ9Q0JENt1A/Ezzzyrm6gHgxFx&#13;&#10;IwtdguOl6F85MhbxrRfOy3YH7BHbhBD5QRjEybQScfCUcd1i/Mk8KJ5KR+RIsHT5MU758Kazobwo&#13;&#10;m5qTB4LT3r170qC2YrEN5qoOGR85csSrD9x3AbPdI9jSflYaYKA4pMy0aMy83r38XEWXXT+i/AIJ&#13;&#10;4kROdQxscRh6Kh08cCD94Q/vp/fefU+M7/k0Lub4xR++lP7Vz/51eva5Z9MaaQ4CHAvCHQCHyTN0&#13;&#10;9aD9ODoFh+WVH7UpeFaakqk6dgPjwhtxQLbKVZyYnVeM4O7sH4QQOUZrnVm0W1lTo2JoNz8EvCGt&#13;&#10;oqA+eEpbjb756ut0QqsKwJ+VAx8eJ6EaT5xdu3am5557Pr344g/S97QCw4oCe/BnszYmVo4OHTiU&#13;&#10;Pv30cwnBI1JX+2zaLXXD05NTPi9EJVCFy1mKoC9lTRtcOwVW3z/qjq/aazqMGPhF+xugajaMCDZ4&#13;&#10;3r79OVJ+LYY/3g0/XKpDKea+l8+KHbhY0EaUDArOT0EB3RpH5qX26Ky2RR4+fjAdPnHEWtquTVzx&#13;&#10;xATjD2PUrh2705aNm9ManSFRj0rSC6cfA0OpN3QjYcFbAGkJQom2oFE2g4j6IOWVQ9oe60TWxAGK&#13;&#10;oAhaMd0rOSgxdAPEirHYUMYKgX8T11V7vkP830P5iwSHQA6gFu6a4K6w4TC71KCMzBK/inSLpeRb&#13;&#10;QSPyrp05RYknZ1v+MuBPJzKoPFZjX9oUuNYAt612Ohkk6iwykvm4m2zBswLwzkGytfhv6T++r56N&#13;&#10;1rfB9GcCWkyFy6M/qKsiSdMePjXFkWvterzpzzOfYgp37tJtqlpJ8JkDfVL1mfX2FoQAzj7w5ezm&#13;&#10;66m4MLucicCwVQcDjXKpmXYZaHsGgoTugpDQ4K0fl6+mg4cP6U6HTyw8cPnb96Xak9uHuYmZbWfA&#13;&#10;31tibFsa/oH/jDDKdMnNRx5XRCAVPhlPMrI9yyY7oRiag7H/otzqvG/FP8IOhywRmmh3gQVMJ0XB&#13;&#10;cHLPw4C2v8DLvPM/f5H+qD3y7/3hPQtWtLlH21y2b9/mLTRosGIffAap63Sn8h1hyUeh69xgxcGm&#13;&#10;zMW4gsNkIe/LL/6c3vnlL9N7Ogx97vw5CTE70ks//GF6/fXXfclbv840cFEajDZnOBCAYhOJ+qH+&#13;&#10;+qCHJc3S5Rf410lKPPmoTlFbWlxa3SlE3Dr+lXh1jmEr+Xa2n/JpC2ppx6XX/9lnv6ezONelPniz&#13;&#10;D/dDCGxTYhUBvHIjNndX7JIwjTrajRs3+R4GLmnjYjfwNzw87Lhff/21t3sdPXo4/bu/+/dp9549&#13;&#10;Ujs8JJW3sDysxKkvicAQsiwg2jfXMzcD+oMI3U4jrEG/yuPW9kdrb33evv0VaJ2oxJNDZdfwr3Os&#13;&#10;IfwAyhe8bwo+PidD+fr5Bm8x82xTokaXtbpw9OjxdPjYIeGFu2O0NUm427V7d9q39ylf6Dbar5u8&#13;&#10;lRf9Z0FnI+ZvsuWPkSvaxZvJhea2JEW3UJSjVO3HoqHNsODpNE4vuwIqinLmpF7KlHhV7EhXO3Oi&#13;&#10;Ek/OXGY1XlUxSv4PAP4qtKrSI15+JTiUCjfhH3YGXcBXYghwthIaIQWU9bsRN3tGXpEGrDg/qCWb&#13;&#10;kqL2Me4U2pZ/J/h7tVXQBCcBO55As9N0hi0N/wovSm585EdZqvXXlmztH+Us7lhRqiN0VGA55RMn&#13;&#10;4kXSsLf4vxP+Hy789fF1EX+iAABAAElEQVQVkqif+JbAnfu08G/kBQbBZth4Bm20/R8Y1fApPab2&#13;&#10;obcJu2Kq0CHS15djKMKCtP+QVDykmRdm69DCA+PE7PhNzRKymsDMecRTZCX31iOwhVPhfxZz9ZEY&#13;&#10;5+NSwbpfW2C4EIutMP1ZIHEvFHcX9CcEw21jXBVlkkOcIf542SiCC8lO+ZtJdQTKpwI5jqI4J+Lk&#13;&#10;6H4Vd1W+C40Yi8vP6ciXNnZ1eYpS+VFflafD385bsOmF0Vm/ThqnXpIgNaXzITOCwcfaHvSl4urA&#13;&#10;+I3r6Sdi1Ln7gv31ZEFxnIegyqQPhkcUDGMkxhemKpoUdezcqpMrpyC2hZEGJopZU7Z/UK9rurDv&#13;&#10;4KGDEhreSf/yu9/5PAsCzts//Wn6ofbu73vqadVF+8NBuAzp+rXa5C0l9qHm+qMSNlGP7PArQnjm&#13;&#10;OvKu4hdf8qlNQK3gn3QhlOYs5PbcsN4lX9I27bjDRL4ljJyjfIQ71KyCt2d0iR1b8zh3wpYyDCsr&#13;&#10;4vFVQR1aF10O6vD4iLSDISD0amsSjD/0OSAhivbPao/+hGbBf6eD02gZA85opzoiNawXL1ywwMVq&#13;&#10;03WdlzilsyMfffRR2r17j8tdLQUB1iSkNNzaDm57tSpB/u5T2gfGmYyCf6AWMHJVG4+AccND8TC3&#13;&#10;tr/EKSkiXviGvQn/HOrIkdf9LJ/BvGyZg9ZZdRgQfm4KP6ZbbY9cJwULW9aMp8sXVqcb6bqWtxRJ&#13;&#10;qlhndXfDjdkr6cb8sO9YkBjrRiys0nkTCQ6r5pheiL8QTGQ3/YXfQr6/BJqiecDKbVMzF1Qv0wvw&#13;&#10;Q872UNTZfvDsVDnPgLW9wj8/oaeqn+T+RJBT02ayzSas1K9RPmFEzuW4jjl+/XKE2kl0u6LOuAr9&#13;&#10;l0glRaP4nObRLF+CQ1S5qnBpQfaPRtK8KkZl7ew2pYE5bpUPbjkQX/VvSdNZlfza8msYB6gC1AWA&#13;&#10;hTQLvBQnW2NAy/AVjEkRRhFKcnvIsQz4OwfF85svPWlUmGcUS6Hk1yg/W+XZ4r/uD98O/oC2xltB&#13;&#10;4J3x/7Dhrw4dlYbBqyojC4N71Zjl0R8pqiSV5dFuf9Vk1fe+4l/wLB849z9ACEz0X7533k1R4E/p&#13;&#10;MGHqnAsLSsGMqrcDKH6OwyrDvJifa9duSFg4Zi0oF7QdhpulXxKDun//fm112qAEjAFCoBBKHVx+&#13;&#10;KRQc5UbX7Q3EVW4+qqpniVc58CZP55EzyRGLq05XMrhH/Csj78cuyV2aHNlNWJ8uudqqPdg/ePEF&#13;&#10;bYu54RWKI0cOSx3tpz5DAjP78isv6azIztjiJSbS6aOZFspgVNgrH/vjZReTCcmzpcMNd5HCmOJ4&#13;&#10;RKVzGC4wYWQkp+SAS9qzf+DAQd298aFXGrjNe0z4+KFUrv5Ih7b37t2r7UpsTwqhoaRDn37OJvJS&#13;&#10;9rmJ5Nx0yE1lKF8v49S5OF2JqKAwVSbFkmeKkaCKyZHLakfxrvB/D+UDkqCxbh1uXif6W+d6lnqV&#13;&#10;vJtvw1QJgX8wjMHgzwkHM9rmdE2rFocPHk5nz57xKsVhCWUnT5zULdIDhsN5HeKd1OHoVauOSPAI&#13;&#10;zWVoqOqXsIKaXvoZ9B951/RndwGLKlS3l9qRpo4rR25HhH17+DfyJCtMBf8ShudfWL7yjBzU240T&#13;&#10;NUCWXh9cliCFXTS4XjfQ79Rqz/Qsl7ydT1euX1IfuqYD/CfSqv44OD25bkNaM7RGgl2/+HytNiyI&#13;&#10;Vs3si4Z4U3+4f08KAGkJoMIn5UOfsR2ONql98odGqItBSrWUjb0IJ5qN0hLXdj0z/E0rOV8Eo5sk&#13;&#10;lnGetkXEyI/MZXMmOYOqDHs6RSm0xjfeAb2IpWdJXsrI+d57/2u0KUrP9aOIEvbdly/BoQAktzQ7&#13;&#10;63Y3AVJqHm94yyp5oxH2LtkqihtYYJkT1UlLxOzTlm/g1vC5Pfy9D9CxAVrMrwUB2+kQHsuHP+lU&#13;&#10;Mp3UHzzyVcemQ8qvYIo8MS3+AYJBYUuxGnfFoZDlw1+Jcrrl4P9hwx/64zsQlRb9UWm1lr/SjvAR&#13;&#10;7ahdblPb/w0vwwLgVIDKPgX/OB2mz2ruf4Yg4Q7TZLjefI/iYqwQFtCxzgHhnjyrbR3pStDLrLsU&#13;&#10;5s/PT6cTJ4+nf/z//ild1UwsOu1feuml9PTT+62SFWED1aCz2i/eo5uMxUO7/AbbSMVsHjb9/SXl&#13;&#10;I0TtkNYXYMlM9v/6X7/wvQAff/KxvCQQaHtGjy6S26l7L2BIudWZMxCghK1QbJ1BvWcPzKiMokhY&#13;&#10;02ymhJJAD9th4vI+cNQrQIIX36quTNgCxX78r776Ov32t79N7777e6vU5SKzH2p70k9+8oZw8oy0&#13;&#10;QI2oLtXGAJdVHn9J+6kjpFSeQVTyCU+3Iay3//487PIRaYAt9AqDydIEdzpw23Rfv1YntGKE/0kJ&#13;&#10;Y9cnJugovg194tpVMbvSSKZ44PL5579vjWKow+UsDJkiqCFUlHGLMTxmyg20gFwNRMMxgy5gVxwK&#13;&#10;WRHjv6XZgCdVNw27DWbrDY/+rr60emQkbdsi9cUD3WlE6oIPnphPZ3Th2+lTZ9KEBAjuk7m8bYu2&#13;&#10;BG7VOYe1Fsamk847aFwBV5Ay34wAXTyDc3GJoj9NeFhIhd/gD8FCCQlGUNSLR7Xa5joqmfCVrRGH&#13;&#10;p9OILJSEyQ/opItB00J4iV3emYbIX4akEfLo0v/D7H8ekaCZIvGBKkwsx9lmdwGlAVqg6qhy2C1H&#13;&#10;9o8cSEaYcswe8Wo+I+u2/G8HfzpiwDjYN/d9+RQc3jv8Yw+rl9rFZFRL7uDQ3d1zj7XAUJVPoXK0&#13;&#10;+Af4uQcV3Dy+9G/6g+g8naQX+JcpImzQX5BG+C9+4o507fjDJ9IshmHi8Tf7eAzN/U/fvuh/+gAG&#13;&#10;uDP81f/Q/c+Hudrbn/GCmxnxKR2EPqTL3T784x+ld/2rtGnTJv82SGUi252uSg0mPR1ccF7A25qh&#13;&#10;ZhCdv1KUWX2w5F1wvNL6/4KYetSf7t692xqkoN0uwemLz7/QmY+PxfBoi4XaztaVcan57Olnz7YO&#13;&#10;iCoiB857Bnp8iy7t5wwFTCXnRwwRudnaQRiwR6uVQSUf9tZjuEPj4MGD0p70q/Sb3/zWB7W5JItV&#13;&#10;hp9qi9LLL70sQY5brTXmqm5lLH5c4F/gASyifUvQvyOVmG45Z2XNeZaFHRKTUhCq8mE15q233krf&#13;&#10;//7zEs50I7Hgj4AAXWOY9b0qVaJrtZLzPd2NwerT8PBqx2PCzEypZskjeqSxxkLh1zPGZIK3g1S2&#13;&#10;i5cjqhHexMGDb2dkkf3Dkb0ilqI97PGPejJGeKsW8jF9Xm8u56NZHFnmsPNAz3AaH9GhctH/6MCI&#13;&#10;VsdGdbeMLn47czpdlrals0fPponz19LFkxd8m/fVdZNpYjzOpwz36CZ6b3sSjHWJH9tcOZ+lzYV1&#13;&#10;+w0v+hTg1aqPwg0/CRRK5fp4wsSPGgWOlOFvsENUGf5WKAFe9UPAh4AC3tgVi7YqrkR992nCWv5X&#13;&#10;MAEsFTUHcP3Uw4KDEeMojknsDtP0jbwAMsBVNBKXCH7nMHIAIdmvilRKrhJFFkRXjrxuMU1f21Vw&#13;&#10;W37A3/sE6YEAxi9gA5Bl7hH+fN5IGYNjjccY0qsiZGnh39LfnenP/RT6My/lTm+SNIFVnGd4teNP&#13;&#10;hkNj/AN+VoMogBmW+Wlw5v6H/SZ9vxjArR9bONiexLak+GguSKhYSCdOndSlWb9P//Ivv5Xaz0ue&#13;&#10;kWWLDkxsETbIqk9M8zPatrRNh3PZxhSjQhTi0h6D/u8VVREeM8ybNm1MP3njddn7NaO6WluG/qCV&#13;&#10;gD9bkOBcAsw85yIGJEyx6mB69QxnwD7mZAV7MfnCiAfKGEtZZeCrFvTPqMnldNel0vKQ9tz/j//x&#13;&#10;T+lPf/ooXb58SWcqNqU3tMqA0MAM+KgOAiOkcPeGGd7cSR4X+MfXJNNUgFFwypbwrp5NX3+LzEQK&#13;&#10;toAaYU3740nLIetB4XBK5yCekxalSc6wSE0oeC3lodL1888+tSAB3n/84x9beB6R5qU+nwmiNOUW&#13;&#10;L9fB5cuDogINj+H3T40URE2pmYTFB8BiQ7vsOjBl+3A+fWCwayj1re2T8D2svrFRY8W5dPTE0XRe&#13;&#10;qw8TgvG5M+fSxJVr6fK5yXRu7TVfxLhlw4Y0NjSW+r36Ftg2PCUlMGZxz4qqoIIUpmLN28i/YvIV&#13;&#10;rH/FEfzBPVKk6uI09ucBbhgH1Zb8/XGrcCtvKYZSfhHHSeTvOvDQFs+lDFUqxnanjzo6cYngd6YN&#13;&#10;ErhAW/TIkagcjStubDkoICKPRaZkj7ftj0D5FhyintGYqkmqYWW3pVn90gCldFjE5ElIFbMCUBAk&#13;&#10;/gHLKoZTxKPOw6F6hA+J9CvQzSlKnCe6fPqMJ7ZgFAJMsWZQgFQguDz401GrPYHKmy7gZUP30k6c&#13;&#10;tfCHJvUziAPOPJ8o+mecZR0Y+oh/5nL0J8oRbGKWNGASEFI0/A04/JsmYpR4RKnstgDs2tjFw2ER&#13;&#10;k2dH7it5/BHD6f4HwHL/8+yb7BU4aD/9X+0EpsxOA3/QwgefA518avnwolbx4gVpRDl+LB3TYWg+&#13;&#10;+GjmOXbsRDosJhZmwKjUx7hfWpfQ4DO2bq2026zJ3zlDXPmFsYvHCoU/DCebICDIXm1bQu1tuePh&#13;&#10;8qVL1jb1qc48sDIxKmHiue89lzZqWxeaeVhNQKtV4EP5mLkX/GBohR/uB/C2JMWZ0Ux3zOLKT7Di&#13;&#10;Bu/Dhw6lDz74MP1Sqw1Tk9OemX1e+b/9N3+t26Gft5YaVKtyQJc7GpyeDtEwKx3+jaZkqwkpyAkf&#13;&#10;NTB8ZLcl2s/TZ0tyHMIKa8CKEVqx2E4zoC1kC9qKNK3tYIOy+w4T0TZ3QLCCxMLPRq247dq1O43o&#13;&#10;QrhQ76n+A/6cd/5mUjb9DwEwqkBoYAO36+aHrYRU0VbY+MOlb1Te7dRb5CuapTVqH54eZ+AJOPvQ&#13;&#10;IyFtQOqNh9MaHZjeJJiO6fwDqp3PaPXhwqULafr6VDo+cTKdu3g9XZm5lmbmp9Km9TNpbHg0jWhp&#13;&#10;lO178BdAegGFDirC7ty3qMAqn0nQmxmRDG5bgC0D3ZLwj/qWVToioeGJkjyzwruRzphmXLXg79zV&#13;&#10;1hwFp+NG+TmUYMdp5kM0PKuYKwz/1N1NjWbU9iXaH1uVSnMVoaNz0GFMMHcAYoHgorSLgR0wjA9c&#13;&#10;lZsrVFzKaFEePtTXlg8+l0Qi6AkqFcLVwekYQbQlQbhMB457F/hrYAXcRDUu3JlASvjRT6Midb6l&#13;&#10;fMdveC+O1+JfsBMQAkMZcR2vAPJK6n9N+oMBq+lPlAJPFkM1VEPTH7v2R8Pcuugv95v+1R/93Q7S&#13;&#10;EAwRBoBjeGAt/a/0/zisq3DBX9wSMYLv0QcY5mi9DqA+9dQ+ryqgvnNWmlImtbd7dPVo6hYDPM2t&#13;&#10;sNPTaVqHTBekoUYlRnlk58yw2IYre0Z9mt6Pev+HGZ+b1UrMfNy+zdasbZu1d/uvuqRy8pL3yX8j&#13;&#10;rVPvf/C+hKh+z7j2m1ESQyomhP3xGFYs4t4HQUqM/oz22LNiw63caKPjjghWc/p6pRVJ2yvOnD4t&#13;&#10;oeH99Otf/yYdPXxUdzM8o4PYr3i14aUf/DANa3sSAsO0cIBA0q38YXaMdgos+MeOMSpWHvxd8dyo&#13;&#10;eN3ahqW+/6b/aPSS7QfuCMWAZZXOKPTJZtWrnO+R9h/Uu3KfA+pfN+qGYy5SZGWHE7fzCrNAKEHS&#13;&#10;W8yUBytOXvFRFPctV9ZAX7L88NRzUbxHfvzLjDmrKhjDWQ9W0ejXTESIok2TPYqkTUuKA2wQlAd8&#13;&#10;qHz19tG0dXRTOrv+vCYkjurywnPpgG6WPnT+WJpYNZ2uz19L2yYv6TbpDWnb6Lo02r86DfWgYlgF&#13;&#10;8iM/F65ytEIqp/JXhTSRAX5sV5+iLoXTiQRKJXhTz7KS2IQ/WzjJi1uvfR7MhejBGKm7I7RLM/ID&#13;&#10;18AhD2RL0V8zX6q6uHz78Vhp+KchGYalDXdqf2xVckMXpcJPAHT7S072azrCXsOoEdvIqePyAbxl&#13;&#10;31j0poA9lJoRVqVqy78j/EvniY87T3pahl55Z+fy4B/JwaJtyqPCbXjW+ed8eVVxmrX9VuUvStTi&#13;&#10;vwnRgPgiED1M+EN/UJ1JQ33Z9GdXCKCZMlzv5dHfosY94fj3/nZBr0DF7+IIagjY5ue89g2v0iFe&#13;&#10;GBzPUisuTA8fw27dwLtr5+60QczS//Zv/61WG6bF8HL2QapGdRCa2cPQujSXbojZ3bJ1q2YQR41N&#13;&#10;ZVGbpj37rsT+75UBMZarunSWoUs3LovhZ8YawepnP/uZVx9G1f5PPv00/ea3vxEjPyNhair96LXX&#13;&#10;pLpzk4QDWNLYFw5zaZgrvwHt44ZJgamC6RrR7DcIvHpV25OkPenXv/m1D0MfPXo07dm7O7322o98&#13;&#10;T8P3dYnZkGa+AS/w5I4G4A4NdJjHBP5u07f4/hsmmpAoBjx6ZUa4C9BoAiMzwWyD9y3iCvD5H82S&#13;&#10;IzC89dZPvVUJ+l+t2XJWiFBPTAbckxHMcs6NMOGScyw+q9LRGaIWK5H+l4K/mWY1hvZgrCghrIYt&#13;&#10;qwE3BVTYe7PuggVjDlfEATdWx8ZGxrXla1DnhobT5kvqJ6fWpK7TJy0IH9P9D2d1G/gabcPbs2Fr&#13;&#10;2r51i+590DkrTVqwgrGKQ1UULph7xQ760JkI4E55DvQr40blg3+S2Ed2CxfUOaI4nO2aLFxIf5b9&#13;&#10;HWQ8qi30VVT+SlhntalPQopXp5xHy/9WsAUemAzXeqtSs0M0YgdCFD8niNTlGRHroCUAnaM6Tomo&#13;&#10;ZKFyq3hQoYa9Lb9CkKEieDTBU0M/BIUiQDDnK9qX8aNE89v5FBAreEn4uxMqEpn48FHOWcXksbgj&#13;&#10;zyinlE5Qi38gX8DcBNay4F8SNDJxOrmXwv/Dhn8RVDXMu+amv2ynCU1API7tf9jwX1x+tz687v8A&#13;&#10;WwTjDyarFvohSKzVrcPjXeOewJnRTDuqFvnsBhOtbQP6+JN+Vhdu9UhHPvg03hhmal7NuI5HEGpg&#13;&#10;H5+V0/9ZaaH9wZd3p1m4fZk+MexbpTXm1VdfMUMJE8ktzhwm75HwhSakv3rtr9IWxeFuBQ6UovpW&#13;&#10;kQXyWOHxKoYAic5/Zq4va3vM1199pUPQv0kffvihVFeeTWNrx9LrP/6JynlVK0BP+UboAn+EkFWa&#13;&#10;huXPjBFM65ID8MqF/5LfH2NAj2iWXaYtucv4R1AdgQD96+XtYhy8xa0YrAhB28AQHCAkkC/4XM9W&#13;&#10;Jf2hZazAlbNC7JmH8XSZLofvHisW5AmTiYAInksMakMJxawc+l8Mf29TpjVqDOOFur5b5m4vJ22O&#13;&#10;9QDRNIIUTRcs+/KYEyBBE5n60GBvGtCq2+jQ2tQtwax/fCydO3s2nZfmpRs633NaZ6rm9Ju4fjVd&#13;&#10;uXo5XV2/yWd6RgaH00CvJjAEY1bxurhhmmJcPuiTRQimTgF1AvTP+AQSlI5qYQVX3GUzp1VT7vrw&#13;&#10;WCh/DF19QYcduiRNsMKEQTjxVRLKo8oEfwJz+Vg7TZTmOA5YufgPAObWFSDKebv214IDaZTAHa9A&#13;&#10;AuoAI8Wd861epZdGUkWLjlqHy0ZaV4QH1kA5T3vbNz/k0ZYfIDdElgN/gAjc/NLARsKCLzzvGf5K&#13;&#10;lNOsolPxMfRscniTfWVa/FdACVAX6s4Q+lbwV5YV/sCFHMVdAb7kX4c9tPJFeZQdv0X0x5jM2O/K&#13;&#10;8cDa9n/Qeb/HP0DNDGFAV3DW2BF2BIMgIS7MYoaNhckBXSBG94VNgimAWTATLD9UWTID1+UvMv1f&#13;&#10;aZYyK7T/mx4FgzkxD8ySwkz6/gXBCUYChn/3rt2pj33Y2s517do13ZZ7NH3y8Se2Ax8Yys2bt/hA&#13;&#10;LpQNWFHECsy93UXwnJ/VlqO5qXRQKw2oW/3lr95JFy9eTmvH1uqG7ufTm2+/lZ6W0LB+/Qapdu0x&#13;&#10;s1vNaitTZkJh1mIIWAIJKxT+tAQ4AbeOVtFmedBem6W+fwozY0sEIpOLEsR2I2gWLAQto4qY1QeY&#13;&#10;ffoGzLK3HikdOBfSlVw4U3r++HhGlvQZ+VO+4iFcYHWF/YGlcBlXNlv1okXOJ7wifq6ipRuS5Bjf&#13;&#10;uv0lb973sXxXU22cF4wAjduqB/W1AzDrD7pHrlilMwmrdJi43CcCvKB7C1US4BDKh3uGUs+QtjGN&#13;&#10;DaczEiBOaMvfmdNnpQb6SroilbjXp3WI+tI5bW06q5XQTWmzDlmvXzdu4WFYq3fcPg1uEQfcp1Ru&#13;&#10;jFeqoKsVdZO3q0u8An/GsmmdH+JwvAORLhXdil9kpWVqjNVW08fZtunLBIlDGNHVJhRU2CG3TRTp&#13;&#10;4p0hbhmCVzL+SyNMUrlNJnrjwKEdjxAcotVNOAQgSGRTIsjRsGboOUbELPEjVRVu70aMHA1cOk55&#13;&#10;yz8HteUDmuXCP8OtDEYGHigowPQ7HA1rjGV4LII/Tn50WjqDI3pEbcR1OI8wjdyL17cunwxcpeW2&#13;&#10;X/Hb8oFaQAGbTXH63YBQ9r8v/c+EEp+XJv1FkaUgavOAyo+WNnPPPlWRuejHt3w+kvzY302ftQAg&#13;&#10;N/r/veSfIYKWJboUs2+MLWj44VbWXrTJ6M1sOjO1fEA5KEwcGIIAbsalO2YH0O1oQDcH6pWTNNPb&#13;&#10;K/vfF/rrqEopsMOzo/6OIV6ArUbz2vuMgARrwgoLs5Nebcnt37lbB2fZriUB6p//6Z/TR1LT+od3&#13;&#10;/6AD0tpDL9i8LHhzwzMz2hgYWuDILcYYtjcdlvpbtif98p13pM3ny7Rnz670yqsvp79+++302l/9&#13;&#10;yEKamS8Bgz/YFAzbb+YzLkr+Dngc4P+X4F8SGjTJn7+PkKfyY+xBQMBgB7/o7Uf4ilUF0TLCorak&#13;&#10;YTgQz+qC81F8/vmxchFMsHChjFHhGVufMmYeU/jzeednxlygwC5I+NyO2HZ7AEdm6TGEIXd5rBFg&#13;&#10;rWaYcAkNqFjFaOOkbpHuS+uGpU1p91javGmzDk2fS6dOnkpHJEyf1vu8BInTx06nDZvWpWf2PS3h&#13;&#10;e1VaPbo69Q5rlUDCg3KTUCgBWmMXeGFVoLtXGFYZ4M7jk8oC54FEVVXxUGrAeSPu5jij1Y4bEv65&#13;&#10;O4Wbo52PpCMEBsoaG12TRtesdr92X3PeZEeeEJh+AAQnMwR6F6dcNgRFBFviEZ7ZuxEj+z+08e8+&#13;&#10;lB+CQ2lg1eZacqsgUDrM4rj2L4GKXVkrS+VV++RoJa/ybsvPELgX+NNlgGzANKwAtIZ2sZV3iZv7&#13;&#10;dwe9R0o+YCVXslIZJfFiXNm/BDaLrf2KrbzvVD5h1D0GgnBFT5WdstvyC1DibaA2IFtZK0tFCbVP&#13;&#10;po4Cy/Kucr4X+N9Kf5QTJUSJpdzyLqFL0Z+Ttvi/J/rX9zr25QJQARmGSN/vqq8UuFtgwFvx8GNm&#13;&#10;3Sbjn/3gZqjMAGQmrCCpZLKYVuxfApVbZa0slVftcz/pT2VWg9O9lQ88ioGKEZhCI5JcMJVq+9jY&#13;&#10;WHrt1de8rYVDt++992764P33XRBw5NAzl0oxCwtD4tULmFIxUxcvXU7/7z/+Y/q9Vhs4KLpLh3Lf&#13;&#10;eONNq1z9/os/sNBAfDOvSk/5Zoblg8YZ18XwD7y2459QLdpklagQN3jrlh8jloDXQX8w/De9Yp6J&#13;&#10;Vi+feQDpCuOvIk78ZBAWYArR92N6NfwVUIg3Z+XIPOxfAou7CsBSJW3Eynk7uDQlOyKF61b5NOr5&#13;&#10;gMpvZgs98v2HRzY82DIk2maFgb4WvUZjhyJwblWg1HhTtokBN+o7J+ZdFyfKuoZkWoEYGRxL492D&#13;&#10;acvQuG5DH9Mq3rgu5zudLknT2PmZiTR5+Mt07Mq5tGnzprR/6760aXxTGusfTdJ5ZeFNVdBZZkEG&#13;&#10;OUZ1s0AIsqwPjreqpDKZLAH3ExIW/q//+l/Tnz76yKscg9KIhlY0hIlpCRW9mljhLg/Oc+3buze9&#13;&#10;8MILaadUUA9KnS+TAJz5ok9jd5tZilH7o6R4RkUamK2slSWiqG61T7bnLHKGrn88KKME4iN7Sdz0&#13;&#10;Jsj+JbC4qwAsVdJGrPAreZW3Y0eKu5Uv7CO1KVpOHJl35mQ/ed1SMJWSf0chVdJiqYEQn6vwL6Ft&#13;&#10;+d8e/kaxCLl0ZePdgO3EVMHPcuDPLbUgteRAWgYQbzTUq+CthLf4f3LpH7IA/9VyLh5yQyPR62tb&#13;&#10;BBWqqemImO3485eOv3zms8nwV4fNHvX4ywe+QB4rH9iAv+zyYLatxhBxw9hP4c2wYl/R/d8fvaA/&#13;&#10;WmqmXTAwmLKbi+C26IKwF1+S9iXNVs5o68OnOjD91dffiDnpTte0V5uZ7tnZaf10Y7FmurlYjjsF&#13;&#10;rl6+mn73u9+mc+fOW+XqSy//UOcaXk/P6o6BdWvHzZQ06b8IdB6vVQmYNsxjC//cunvu/4JLJ/11&#13;&#10;0r+zzVjMILSX6V+4ahrCYUhLPKvYLWlzxCcJ/nzr6QEFvgjQNt0KsXRcjwNQJ6OLtzMDRLn4A6Dw&#13;&#10;JKw8dHOWQDwKKxPQd3//YBrpl7A9IJXP2i7ZNzyY5o4fkaroC+ny+TPp3MSVdENrFaslZAwPjqQh&#13;&#10;qXtdYDuhZJdV0tdqgZ6iilH1bqJxqbhtUa2UYEErigcOfKPzSV9bYNyydbMFfaLOz0shglb0JnTp&#13;&#10;5dUvJ6Th7LDiHkh/K8URbB+0tjTnGfwPCy3WIiU/w0Ztcftpfl06jmyKpR5/a6g2ogExDaIV/Sl1&#13;&#10;R35VebncnLvrQNhDKl+CQ6l0VEU4llepFrXMDZdXNC7HI0imgCdcSz2bMRqgUzal0R35OvsoI3Jr&#13;&#10;yzchCSQdcMqgNqogZUBm04Q3Hk333eCv2Boc3PmVDvwg3lM+Un7wIoGbkmt5U9LSphnjbuWrHGcf&#13;&#10;ZUR+Lf7viP+lgd7wfXDwDywJP3w0TCwUS3mE4AXumh/qFv8VZWeQuW8ZRRHS0r8IJ4BgGoKWHir9&#13;&#10;qy59WpnZumlLuqnbnLlgDIb+8y8+l1DwO29F6pewgCYqLtJjVWJU2x9gPGalreqAtmRskfaYl5T2&#13;&#10;b//Nv0l79+1L47obg1lMuowP23rEjXa2+H/E8P+w6e87Kr9885v05xHJH34Rqg+IM1B5GjH3TfVM&#13;&#10;EiAo6MVdCTD2Hs6YlIDZF5H7rI62Gi1onxF3JWhdL430jUqYnk+T89PpzJWLujjunFcC2JLEDfdo&#13;&#10;MJtBVe4qb3iKLVIWYvJ44ELia+PCs4Dj8hWGkIKCAYR7tiPt2/tU+k//6X/3vSrT7qs30o2pSW1d&#13;&#10;m9Vt8Z9Le9on6Q9aSdyg80Zrx0bT9u07Mv8jEUhtK6scjE0xHgkOpa0ZGku/ckUd+Ph8//JaNa1q&#13;&#10;YqLRwOKvGCak7IZQgpEt/hFq+BSr35CkQe2gKCUSN0Haln/v8DfMRMgGM9RdgN+wQujLh79iwudp&#13;&#10;SZI9jIwJFV5kczkt/gFKjFUZZQGXeEagnoTZ617gn9MpcZ1b3UvCL9yPQv8rjbRo2UF/qiODA98Y&#13;&#10;PhZt/8+9pvQmYZIPm8BTm+zya2Xg/0kZ/9muwCrCrj2707r141ateubs+XTq1MdWMzkmQWBOKw43&#13;&#10;bkyZ+blw/ryYFm2XEIZX60biH/7wpfT22z9NL7/8sld1gseJXkE/xlQzuy3+gcaKGP8eN/rPpNcJ&#13;&#10;f6Rbhiv5xtxQjFtQLwM8k0OM/1qo01sPGQ6qo6R1lu1AC9OpT2cUeukPq3p8ydvMzdk0MXtVF8Wd&#13;&#10;TKhoPXNWt0xPXLcK4nXr16e10no1pMvk+voGxYP0qXDyDZrwhSruNCrf3GsuP89sGifUVwIKCg/Y&#13;&#10;ssRZF4T5H/zgB+5/3ahhVmNmteLAfSl79uzR9qSh9Itf/EITAYdUp/3aLrXFqxQWQChdxaGliVUU&#13;&#10;/Gal+KC3V/nIny7cpNiKeB3weH7/KsGhs3kCBMgBKsXI2nARweAiOPwboSUsv6uQkgQKtGfxAPhN&#13;&#10;9oLs2/LvBv9yMyKgZLmrMoY7iAn4ViEF3LeBP+mJ4plidTY6SPQMcOF/ooQpOJYr8q9KkUcu6B7L&#13;&#10;b7JSLf6BeROmBc6PDvxdO5OGeu8i+gvUQwd5BopqZ7LwF6gkztTT9v92/HtU+z/joOZLzTQMDQ75&#13;&#10;LoA1a0e1qtCvrUuzPlAdnyuYlAUJENc1yyrNVVLXiuYl9k1v3bJFN3JrZUK3dcPQ9PczHZv7siwt&#13;&#10;/bf0/7Dpv4mB+P6KPvkGmbhl5Y2BbnVxGi/X2XTsR80/KKrP++hsQw+T84p7ffJGuiBtSmfOn01f&#13;&#10;nj2ajp86kc5fuZyu62I+1BNv3bI97dBM/7jURm9evSmNDIy4ryip+58emv1XThIGUFjgrXwqx71H&#13;&#10;/tXnko+P4iJSEMqqwowEhFkpKxhZv05CjJRBKA6ammZmBtJenW84dfpUekcKDI4dP56OnzyWXph6&#13;&#10;QVulBpVcuedtVm5/5p24zLHJf0ULqalM5nvKOyAjf8CHI+dRe2BrQp8saFiV0ukaLiLkzBxU2WWp&#13;&#10;w3KcKl1Jch/K1+mPKLNJtPbKlWa2xQykopVyXTdDAFuYZpibEpmU4EhbWpDfBlVO2JZfgJPhvFz4&#13;&#10;Az+Z/AoHab8F/CFe/+sFzqEvfQndQW2Xs9SyiS8KdXFYbL5d+SV1VD1KaunvUe5/phijrQP/0E5j&#13;&#10;3CBC4DRjOBNR2//VizLgmv2ppf8Yf0w3DTpq0lgTXhV9ZfJ6EN8fxj9mGW94G8W0xkFpo9Jhcs41&#13;&#10;zOjeC+oGg8HBSy6SKvWjH6BxZlZaXsgDTUldOjFKDEyLf4DAf8ADmLT0L3gs9/sPwGSafcMADSBG&#13;&#10;YAkvIM7v5vjL9I5puIpLJI3vaB2jLiLUmBwilkKgcWbzM95E3VpjgBlXmKITiwPTKBS+Ic8rVy6l&#13;&#10;kxfOpFNnTqcTOhB9TPbLOs+wSgeUN0qj0jadI9q5Y1fasnGrBPLBtKZX2/26dKs05ZCnC1XG2hFB&#13;&#10;zWJrxK3fn/LdKdqTEOTZrsSlbrF1lrzQAqUclVGPyl+nSx93bt/pVcVrOqh9WWeTOP/ArgtFdHnc&#13;&#10;81H1WdqWt0ZRFQz1c73sks0etU+HM3s34b/S6F9qHNzS/Ijm115qWiZgINFsnBM0oNVMAwghHpNi&#13;&#10;WBYVo4TK12nqhMqyLR+o1SC5M/yZ1SqGzhUpZRHM/xL4xyBCPpSPdhFQ06xLLjXQZUezzsa8PFr8&#13;&#10;By5AaA2fgOXjQP+L6S8wTptNgnqJZjKNPI7tz8NVS/+CQI3fQPhfMv4083pUvj/Mbs7rzMJ5HXQ+&#13;&#10;deqktitd9aoCmpAQHIpq1zndpLt6ROokde6B8Y/4R48e1raM0+l7z31PB0JDzS0dw+N13VgGBkOy&#13;&#10;9mqOuTm+qS0/ct/C1UzjfiiPdvwVgIIQG/ARsPQtexzG3wcx/kCThZZgwoFT7ECQiGBeEKrS+pu2&#13;&#10;H+nQgnY1IzAA0ptpGoZcP3KYl/Yjpv3n5qbTtRuX0p8Pf52+OfiNFAXoEjgJ3wgV46vH0kbdZL9z&#13;&#10;99701L69ae3qNWmgWxfAaQ+S1ilyPSScwORL+BDv7i1IyhjiNm6pkoUFe2KHKQoNT2wtQssSFzWO&#13;&#10;Sa3yapWHymr3V8VDaECLXA/a5Pp7pUFNN1hrVRD+B4HDdIJdLe6ym7bFJh1gQVFFfqA6YVRXxXrc&#13;&#10;xj8BQ62qWxm7xCqm0NjIAMCun+GQgdEIwVoBp8ow4hEWReiJBW8eJjwCIxRfTJESG5HlSxz9nGXk&#13;&#10;62xyiF5t+Ujf5swKUKLTxkcJCAl+gNGA06PAvbyJIlPD3wccPFA4IdoKlIyBA1Hf2chGlpgW/8AC&#13;&#10;qFQQqezhoycWA06PAvfyVhCmhn8VWb7Y9XP2UYazySF6PXz4Q39MMWGoroZYBt38L9qRHZJyFD1K&#13;&#10;u8ubJDIrtv1uKo1z42lJZQ8fR2jbv8LxPy/VkuzPZiVhSlqVzl+84Ivg0LQyqjMMc6woaDsEdwTc&#13;&#10;vNmfhkeGPSM5pUOYV29MSG/96XROt0XPSfDo6dONuKaXQjO3p39rW1GZN9kW0Y6/MYxUPUxwc/eq&#13;&#10;+1zb/2pY3J/xh+8/3DH58v3nrZ84eJj7Oe5XgDnXeL5K/QNWHzqdmptMF7WacG1iQucXTqeT0pp0&#13;&#10;RMLzJd0Sze3rHEDepi1JG3SeYd2G9Wn9+MY0OiBhu6tfW5PKaBplxvYoMe46s8BnA193H2pS4T97&#13;&#10;Ulcn00P9Rp8j99kb1ye9VYmthWhGg+nv0RaqXik9wH5C25M+//QzrRbOpB3aVrhpy0YJ/r3KVB1c&#13;&#10;AgPbonQPvLPGRhpfLijNaU/q99+CQ0gSQBwwyIUVA/Xxi0d+4g7joOwbSSInQ5goEaEjD7yb2Uc0&#13;&#10;IrblA6h7hb+6lFIF+SI2GLZI+wFOwHsP8CdZdBYnEiGgng57QaXzy4/wi2fgtMW/oRHAyHC/F/jf&#13;&#10;O/5LIQ8L/neivxjYH+/2P2z4t+U/2PEHZonDldzVwMFIZiz5PrL9iG1H87rHoTn+MlxO3dDcqxgU&#13;&#10;tMJwOBPtLggdFpAZoz2mFszxpg304Lr/w/dQEH2oxIyW4g4T7ng+rP5f6taWD04eo++fEAo1FvqD&#13;&#10;yiBb+gP24DUkMIuxZtVhlZjrWfnf4DZoqVY9fPKwtiWdSqfPndW5hkvuC6vXj6VNuh16586dac/m&#13;&#10;bVpxWOtL10Z7tcrAQWbzHnpS9k2YepWnCoTmsdxL5Ef5PPzWkzf1cs1wcNcDvvQ9vbjckf536dKl&#13;&#10;fDhaep3Uj1kyOHf+Qvr4o491ueNHukelW1rP9qfdO/foPNJAlM8yB0BQel9sR8fUeFBpj3LplI+J&#13;&#10;umRHqWB+K49sIm4zmDB86/7vqHg7WaSNp0Oq4JLLd11+j6vbUTn55IGtgMOVi3bl5tWVD29Qpkxy&#13;&#10;nGhsHQf/2F9WAFAiBrKjuEZYW34GHnDC1LAtkLM3cBUhs3QI9GqBTwEBTkdbPvxjAIjBgpL48RJB&#13;&#10;qxwvz8m5KGu5W/w/kfQP/fnvVvqrurDpBxLKNGL6ga6gorb/GyruUNGr6Evt+FtGmDz+QCuZZArl&#13;&#10;QFaYcD/I8Sfy9vinWc8+qVlFw1IfM5IqnJUGecuueLly0zM65yCGigvmuEBubGQ09Wu2kwvdwmgq&#13;&#10;NI+it8c/mfHjleFRgyH8CdKvHX8fJP4BdQ34jGI8bR5L+NNemgxNQ2H8y14EWbYDxfYkCdDiPWZ1&#13;&#10;uJkZ+GuTU+ncpQvp+OkT6evDB9JJbembmJtKabg3rd24Pu3dsjPt3LQ9bdMN0ltG1qZBZv21djHk&#13;&#10;UvQFVbfwahz8RjX5KX8x7xTvuxTUhSo+RxiQt358f/IEKlXnpwAEDgSE3q6edPHyxfSH995TP5SQ&#13;&#10;on7J5W70xgMHD6ePPvqT1MFeTM8991z6wQvPpx07d+hyRg5QR7v5tpf+T8+Nvs1qg6HjJ3ZXRi+s&#13;&#10;HYa6P2bfv5666RkhHV/8gADIKd6LYRLu7Ls4MEOPcc+AxU1mQNZxm6CXV7MgomUMNL0XFxHu7Ls4&#13;&#10;0HmANHLKgY9R+bQo8FK1Lre487Xc9oObwIghHhDjjIOcXOKCWQzicGffxYG5Gsstv8U/AG4CMezG&#13;&#10;xm1AHN63CXzA8KfUJelPFTa1uOKPb/8DvA8T/m35Dx7+TJaE+kZWHXRTtBiOtePjFgi47I191Gim&#13;&#10;ZyUCokdTC2k4+4CAsXHDhrRu4wbtsR4zs0KcuVk2PKDOUcyJe0p+ur/kvqwQbKxOmGfL3iUU3GPC&#13;&#10;fZvAiPLYfv/a9t9f/EOK0G4x5gVweoadQNn1mpUbYYHzATDl0xKer1zVJWpnjlsrEQLDmcvnE1v1&#13;&#10;RsfH0oZ929Pu3bvTvi270qbBdak/DaZhBABlxwYoypnXIeRu30ytIiB4DC9F8ov4+jmEhNhyOJHs&#13;&#10;pUe2ySJRQoI6wjoyyIGvD6T/87/8F2s2m5FCgzmtBtJWziv16ZLHF6Sq9T//H/857dmz26pZo89J&#13;&#10;GFGf97YkGH8KkYCE8ODVB71dbn6Wl7w7zOPI/2irUm56hYSONttRqYYCV4oeKW6Nt5RPnW1zdrEZ&#13;&#10;sy0faATT3IRLbb8d/IFt6T90vwoxDQTdC/zjdsRSLvhSx6YH6ecbNbE2iikx7/S+l/Kr+i/K8Hbt&#13;&#10;XxRtSWdbfiGL+9//gK2JxC8RBlM42PPbdj2CHO9/+eR/N9Piv4X//aK/Hqlx5M4G9kFv27ZdB551&#13;&#10;06100HMGAShzW3Rfd5/PQaCVhd86CQ7ff/77ab9uo3Usuom2LnHbbZio3eLx30yK8iS0CBce6+UR&#13;&#10;KXLyu7xa+i/wascfs+i3EE94cDwArUhQnK7e8dk1f/N12B9tYfMi0NlVM5pA1OFiRbgmmp9bdT2d&#13;&#10;n7ycjp0/mQ4fPJROHjmWrus+Bs4prNNB5NFtO9P2nXt0+Hm/DiYPp/H+1Wl4lbb2iZPvmxThipkw&#13;&#10;nasrdEkYSZrG5rwEBD6rN6sauXa20UdYtMOP1QnOXyAcYKLmtvrBqgDCCPzKrFQmL+im6D6t+k1P&#13;&#10;Tafh4WGVO5TOnj0rAb9Xt7n/OP393/9D2r13tzU6kWcRXtAqtaB+PCkFCB+8/4HUxq5Ju7TVanx8&#13;&#10;XdS9LnJJ2+Pa/2KrEk0ODNWNt8iVA2IUc5wSrQZInaSyEZhNSUrikja4DbkUr2JE68BI2ZafcSLA&#13;&#10;FCBizXCtQFz5AcwciEic7SXpcuFf5Z/hHwJJxl1VVmRf4uZS61eph3zutfwqkxb/GdkAPUP6EYM/&#13;&#10;uKppQEiH7vDL9Mfh6Dq8aYdAFKJX2/8zDGtAGYYI6wE8BTyi+F9c5ai4nqA3m1J1GlPHX3n4Rw88&#13;&#10;+6SHdTP0s888k65OXNVhysn0+6u/T5OaWfUqg7S0YO+TZpbVY2usYvLFF15ITz/9dNogAQKcBjOj&#13;&#10;/dKaqW3pv+3/j9b4x3kCdVwx8TDMCAysjHFGB+HVfVnc++T8VDp947LOMpxJh8/q3oNzJxOXHt68&#13;&#10;PusteRvGxtPu9TukWnVz2rBpa1q7ZrPuTuhJwzq30KcGo5Gpq5xDYFSQnZUHTFnxQMwDNmxCKmNI&#13;&#10;EbUjpjmTGFMcIc4iIayjLcnblNTHeiUYcN5o27Zt6T/8x/9ojUockr527Xr644cfps+++EKFxspC&#13;&#10;nHtQi5VH2Wo4LxhwK/ypkyfT79/9vc9njK1endasXas6U7d6VHMDeDyG45/bpqaW1lZblRyQx/OI&#13;&#10;FFGaXgER+csz46rOyYnyI0+flLTlXUUpvcUVaYQ2rIVaml5t+RkaelXwr4AqS8Yql5NgL7Ar7yrq&#13;&#10;7eAvho8g4rszCY8lbbyzS6+q/FxmlbfTdsSu8qji3K78nL3j5Q7Z9Kpa1Jb/SMAf3hb8VGYR/S2I&#13;&#10;fhbrnXDcFv/RVwWvajYZwDSJvaX/IBU96yEmA0iv73r84ZZZ9nYPaI/0zp27LCPDTiEoHDx40Acv&#13;&#10;UfMI47Jjx7a0T4csn3n22fTaa6+l7Tu26zK4QcuC5IPQADOGafHfIPqGNRDc2SUq10PAv5FVOuhj&#13;&#10;WD79CbYBFNjIY0GrDatWad7/prbhsRVPfpO6wPDc1XPpwIWj2v7zdTp8+niamLqWBvoH01YJCps3&#13;&#10;bkpbdQB61/i2tG7teBrqH1W+aBKLPxhyXx8tCcW3pavQKDN6QimfexMwPKkXkdAgyQVwnlNRXRwj&#13;&#10;v1khIG/6X7f6Vpf6WJe42xJnu1YJ/+Ef/oP7MP3v3IVzaWRkJJ2Reli2K3300UdaSdglgWCNz0VY&#13;&#10;IULsPkyTupvlhASHzz//TPmtslplV4LcXQA1bZgngP/VikMGLsgBCOWd4dAJl3DFd9+YbECrtpY8&#13;&#10;S9qOwZFoGbBYS9yq3Lb8DmIsMARWJaCCP8t2dKQIrJ4LeRm8pF02/BHp86yxCcEoDvqoRQiFKGPn&#13;&#10;qU67lCk4LaHLLp8ELf4Lmg3aAsOAc7geGfhDf2wgXWQWooJ8Z2xa/C8m6tpd+kpF93VQhl0TuI8Y&#13;&#10;/guCm1WUvbSpUMZKx/9NzcD29/e7ld7CoHbvlDCwadPG9OZP3kz/851fpP/+85+nDzWDuX///vSz&#13;&#10;f/WvJTC86htpx8U8FbWPQIZZTXZXkA+zlQVWLf4FXgimpf+HMv6zU2g+w1877nyeoEuHl1l9gIef&#13;&#10;F/c+I+bg8Klj6bMj36QvTnzjy9wmpWJ4YM1I2rlrT3p+/3Np87rNaXxoTRrTfQw9UtE6oOPPQxIa&#13;&#10;3KhqpklMBqpMxQcuKPOyRXqOcjL+QzgIUAxknuRmFUHCBNpSe8i37ksoI+BsUVK58CsIERPXrgWv&#13;&#10;onhXpQ6WOyGGR4a0CrJGffSv0vvvf5j++McP0q9/9ev00ssv+VzS2Jox58sDealfZ5Ewly9Lxez1&#13;&#10;a6qjbpFXWVE7B3U8Sp8GnJiVPv5FK6IlPPm8Z7lOrqqVYA7Du2FvWCNqgMNR/agjlKzqsNonYslt&#13;&#10;CyDOplgsVOBHhDrPpjWituVHP+QDVOAV78WQqZFbIKoES8FfftW9EIoQwoKe7D1poKKFP3BeDOUa&#13;&#10;QAEf4hRT+0Ss28Cf6CuJ/tUYt8fN62y/73AoXnUvz2T0mLS/oNfv0tjGmFaFP6b4r9qH5TFuv5im&#13;&#10;bt0+C9MvniFNa9aVA5Mcqhxfvy5t3rxJs5fDZlo2SC/9M0/vT/v27ksIDeyX5nZptC8hKHDxlfdQ&#13;&#10;w6kJZhVlFMtK6v9PCv6h7Zq8M84ev/F/XjTJKjF8OjyFtyiJ7jm0UG5Fh3nmMsNTuv15Znom9Q8O&#13;&#10;aL//eFqvfjC+Zl0aGxxLQ91DEhd6dc+D1BUnrVrwB7MCG2G6V+aGZ03/5bI2vn8EBR+icDvibYgz&#13;&#10;UQXnqt+ctlNN6czCrISXeZ1hYHsSKlXN1OayECS6tXUJgwrlgaFB92PqRL3ffvut9NT+p9Kly5fS&#13;&#10;u79/Nx05cihN6P4J7ly5ceO6+y0IZ8sTyhB4WxGCPN0E58yjuOo2VUFkkE3Eov54NOKWKCuk/+et&#13;&#10;ZaXRNKZqQYcdXNmUt0NLOt4loLwFFojFJogBq0PlHfnJ5SglXhUjxyx5CUm1lUg2NepIf2uEJ6J8&#13;&#10;mm04Y1F3UI8vkPg27Q8d45GX5ErDGeC38A9QVMA1tAvdPsH0Rwe2BCuaMe0F/aF+7tvQX2c/LpTc&#13;&#10;0l/b/x5i/wP44kY8tmpIhML9yZcUwfYlmCq2XXDQEk1K3FLLJXCOj7Cg5AV/MDcIH9U46yGkjCO0&#13;&#10;sab5pr2kr4Lb8cdYCKp4ksdfIPCXt58c+M1oLGfW3/Stg9AIEdylcFN0y/afIW25G9HN6INDI7qR&#13;&#10;ecjb7mYmp9Pli1d0S/q5dOnKpXR9+lqaWaVzApn/QxRhxeKm/LBzxsHfB7MXlMRJBrpYMNJsTeKA&#13;&#10;drfKdRQJC9QtDLYsXNhXbpVD/yOEPoeb/BHQWSnsVgfktAZh/RL2fb5IYX39A+m5Z5/T7xkfin7/&#13;&#10;/ffTF3/+c7pw4aLzo71sf6IZ3bosznlplYPvGluZ6lq55Fy/0n+pBv6YqC82h8o7+jN1jXCeYUp6&#13;&#10;3rX9Uev/XPYHSKsquiGubxMYdRNK85qNLOmBU8ab30YiEdVq/Csje+WUpaR3eFVsZbF3Fb/KBEv4&#13;&#10;lvRPWvmBNTp1hoNABgws1AOdAvR7gb9GCjpEk9SXhn0L/5b+Yug0/YlIYIgYoKE/Jk68hxUyuRf6&#13;&#10;U7ro1pWFHOrxwq7yeLL7f4HKkzr+fWftLwyAxlPGVGYeYQoQGGaksWVKZxs49Ay9c5iSmVs6AcxF&#13;&#10;jxiNVWLAYGQYnL3HW+Rb1DlC2AV/puqK7CuLvZceg1v6BzgFfqCJT155f6vvXwX2yvJEwJ9GMpnP&#13;&#10;uQa2D0lfkcdcBAcgDBM92Dectmzdka6Llmf7dU5Al7udvnwhXb50Jd24PpUmL19PF7adS9s370i7&#13;&#10;NmxJI32r07wm+1nFMDS7+DrQbzj7puvidHZilRh48NctaQEhAUGcgqFsxAZ/R5QY4YXviB7xr3jw&#13;&#10;P71SREBC7GxD4iA0LoQFVghZceBOiIU51CZHespkDYK+uEGqkp9+5rn0zTcH07vvvps++eiTtHXz&#13;&#10;lrR162YJCn3e7gRBscrQI+EB2mILlOvJHiuqpYdzVtiTQn9ew6HRxYCbYAdqX8Gj9iu9siRwWDgA&#13;&#10;Gqa8w5WhKYfz0SPKiFCedUklLEosMcKV/dryawAbcCLbDJpy1wIzXLVRYEaIo+lxW/grnru4YaxO&#13;&#10;kfNlzzpDiTHVwr+CZ4FxAXeh+/KO8HuAvxKsqP5Hw0UPTfqDUqA/SCcCeAeETE563Jb+yE5R2/HH&#13;&#10;kAKCNuHKfm3/q+ipwCeoq/a+n/2P8ZAZ2O5M5BYWtPWIux3YFjGkrQ9rpUFpUO+b+SIs/IZQ+aiO&#13;&#10;QN08pvJWxVhxYI802yy8H1v+pf60p6X/tv8/tPFP9Mkow10krDCACV6w9P7+K3D10Gjav/vptHrT&#13;&#10;hnTkxKE0ePywboc+o73/19OpE8fTmdOn0pHRQ+nMdt3bsO+ptG/DjjQ6tF7plVjCB6cPFlhOECMv&#13;&#10;zt19AgEPoRsOA9EiaqEtUrLxDQnNSkrjbUp6qz72VTD3NCDEs9XpprYi9fhuFKlgFXN/XVuNEG6u&#13;&#10;3bhmZn9yZjr13Jj0diXuoGD7FHepPP+976XJGzfSwUOHpGXpcx2QHkvbdJh6x/YdFha6OeNAWdRR&#13;&#10;/ZZJAs5T2LN6ypU7cnkrSEb1zR7UnGHkcfj+xeYvNzAaGUOdIOBWLvKTk8Evw8fSFzApAKkCqvyw&#13;&#10;EDsyczo9/O6IUxxFdlOMtvwMqAZMgGQD/up3NoCKXgdBYuwOq554Lg/+6EUmPiXGtLFcObOC9Wb5&#13;&#10;hYdx7lFEVWptWX751LOlP+ClXwXPBkwU8ijBv6Y/6IW6BdYzyeQ24BmNcbAeOVpE7ng22roC2t/S&#13;&#10;v3ApZBpVFb46ECoH2F65+Kf2zF6WVqDthYORXWr43BwrDtNimm6kuRnt5das5DUdxozVB42jmlmd&#13;&#10;EzMzNzdjxgiNTEjV3ZpphfG51bT0347/UJp+VX9q0IRCHtT4z1e/h1l86FOMuRYHZFclWC1zZWRV&#13;&#10;taxWVcz6lp4NqX+bLkMcHU/nJi6nKxcvpTMnTkhwOJsunDqXFq5Op5nJmTS5azJd2jIhAXs4jfUP&#13;&#10;pYGufmlG6lI+sT1plT4i3QsSEuBrNKCihQ+DoBKCt0pXf8N3XtHm0ZSkeFzGyPiLoY8hNPhMBpWU&#13;&#10;QZhASF+7dp3ukDhlbWiDOo+BKlbUtSIcTemsEluXuN19p+5m2Ldnd/rmwMF04sTJ9NWXf04jEv5H&#13;&#10;V4/o7oepdEPqW7noDvizBQo6pXyKM6r8cNGLHtQnAl0zPfxeFCucDVxX+TX8yAk45bQPs/xFggPk&#13;&#10;kxum2jWam6vabLQapEY041eRbrGUeFXsSFc7c4oST862/GXAXzgSDE1IzAwAzyVNgWsNcNtqp1NB&#13;&#10;os4iUyaMoMkWPCsA7xwkW4v/lv5DvmT+R9+aoD8T0GIiXB79QV0kN42Z9rDXFEeutaulv5b+Oull&#13;&#10;MdXV7hKvoq6gs9qZo5Z4QWgRLAqEFnEoFbyUPXDKjXOBw5ns28bhePITQ4QAgWHLRXgrvoQJ0nsb&#13;&#10;H541QdtReVGmfToiNKK39N/Sfye9ilxuY0q8irqCtmqn00HNPmAsKoPmmf3HDfWKuuUL/es2ZsWG&#13;&#10;dV4voWFY5x02rZtKE+sn0jGpXu3TvdBnTp1Ik9dupBO6EG5CKxHHL59N6zdsTDvHN6YNI1LR2jeo&#13;&#10;fCWgWHYufUI55pknU7yn5nNzdDg7xGxVGIFB3vQv+iJ26reAClbVFYNaZMJHddbo1VdfTuvXjacd&#13;&#10;u3alQQnurDDQTg5Ko9oVGuLixvXr16c33/pp2rJNqpMRLtiWpLzorsSd1CFstiexwoGiBOz0YeJE&#13;&#10;fSn5dmZ58CenZn5hfzT7fyU4lAo3qxl2wCwA103KIxqhEXIruEpudUjkFWkAkPODOrMpKWqfMqa2&#13;&#10;5d8J/qJjGUFNAAzY8QSanaYzbGn4V3hRcuMjP+qtStExIzDKIadbjRN2eC+nfOI0cwt7i/874f/h&#13;&#10;wl+Dr5BE/RjZjS/3aeE/HBUN2GnPoI22/wOjgApAKj2m9il9oaX/h0n/MAhz2qvEzgRuyBhHZgAA&#13;&#10;QABJREFUzYWE53HLg/MLPT2aRdUhUTMtkhxGNXuJ+lVmNOe0HQMmpKsvxk1mQeek/cUqWWFyWvxX&#13;&#10;40NL/9HfH17/Dwzo9gP9aTwS/bItjwG+nuVW7US3nIOYvzlrmh+U2tX+gaE0oluhhzR7PzwsVaej&#13;&#10;I+n0iVNp4uq1dODggbRw/FDavn1nmt21L81unU6b1m/QDetSb9zV5xUGfz8yJfBdMHdCUaoS5yPC&#13;&#10;1JuYGCythl7COusjq8TIayHCQgBx0YbUra1IGySs/N3f/TsLEiguQAsaoylChRqXBlVXzNz0fFot&#13;&#10;IYN7HtDONKW7WaZ04eNaXfJGP786cU2xtA1KKxWcb6L/cp6ii1WTLKw4o+oRsKycsgReeUbYSv/+&#13;&#10;SXAoDcnNrNpcLIU1iaY7VrYGinM6o6QRtyR3sBxIk/rnkEuMlyW/iFhcuTpKVTJo5FmKypHb8kV+&#13;&#10;gMmwoksUA6BlbwJ1GfB3DorntyV+MijzZVVmVb4t/AttAnegVtzfDv7kUuOtILCRpyPokVFRlxcJ&#13;&#10;a/d3V34QoOoqeoHEwsjiKaLSBr2XQX9OW5JUgHi02181+QnF/+PefhiDXu3Jhun3LCczjhIYMByC&#13;&#10;NgMg3HvrhPxQu4rAAGPD4UobmDDGVQEL3fjMctYmCL7yaek/j28FEG3/D9qoKOSBjP9sEdKkfXx/&#13;&#10;RM9Yof2iVhua7Zebr1yXthtJKaljoXBV621ypzSg1YTxXbrTYc3GdGb9yXRCF6sdvnAqnZ26mC5c&#13;&#10;uZA++UYXqemW6S2bNqe9m7akjboobs3gsNS3ahVAKt+5a45tS6vYjsRdDBw+lpn3x8Sbl6TcNT4l&#13;&#10;fRJoJC44nL5HxQvFrF496nbgj5azQQnv6nlWhayuaMa/m3MWpJKH72RQebOzM1IxK4FIggHnHNiS&#13;&#10;BLDZqsiWJtycTUL4ZxuVoRQMmHlaPnmsxBhByp4aMWbc1PmLbrXRaTQIPA78ryBPQzEZ7NlZkBDN&#13;&#10;L503YpanhcGSXPkUq9MWh3MOYIV/5FznXyJmn+yswwF/nXcpm/eTXr6XzQ0QgAaDj4kOVCHDPsuF&#13;&#10;vyJngYEPZUBdxC9KZwApmKIUzJMO/ye9/dCf5QNThuiPTmv6k6VBLKYkud2nM9BsJ3oVMfvkdHV4&#13;&#10;2/9LTzS4Go8nnf6+s/Zr/KsnaESxdrNtQzRteuUB4yXmRkwCqw0wCWY8FMcMhaKgnlI8iePW9J0J&#13;&#10;PnpH1R3q8Jb+W/q/9dtrKqqJxDTVQUnFoZDljL8hAJONMhVR8/2HDYZ6WXHAj7sVSk3EbstPvAGx&#13;&#10;SKKQ/m5pGxvUZiXN7q/WeYYxMfCrJ9alI9fOposXLqTrl69qNv9aunL1Urp67nzarJWHLVoV2L52&#13;&#10;QxrVLc69Ojx9s4tNUXGugjrxh4YnOoarRLtUHn0wvjdy25SaqT7qZKX5Xh0Qw8+5CNpkWYC8qhi0&#13;&#10;S3npR/69fXHvA8IEqwqILWhKY8sSQgArEmULIuWzDkI6QEQeXmmUcMEhavo/qxQ3tSJCOLnF/RSU&#13;&#10;T4swpabZJzvrcCBQt81J8uM7G/+WKN8iWzScxtRVtKTpRnQ2zA0qrXKQHHbLkf1LCnuY4KKl4d98&#13;&#10;hn9bPgR17/CPjxbwD/YNOGJqMiOMjlH8I7R+hn8Nf33w+IMipcGgELnziCEiUEw55Ol8KQO7HNk/&#13;&#10;FydPwu6l/Jb+gD9mJfQ/0x/Ecwv9hQgb+A/ScJuiZY2nrXngvXf6b+kP+AF/vdr+l+EgUARZZdjc&#13;&#10;n/EndlnHnmbGNBgswB7wXzz+1vTvsVUMhJkWYufxsK4jfqCvpf+W/3iY3z9olK0/Qdud33/m0UXj&#13;&#10;WgEwzYtgfXBa9MxdC/SHeX8H5NZ2vmGpbR0e7/edD6unxtPaqQ3p7Nkz1rp0lrseLl3UYeqL6aRW&#13;&#10;H7Ze2pwmduxJmzduTmt0XmK4d9BrGT0qi17koU1vdC6h6cl9xf1Fnu5EcjgS9Qg/e8tqD/e38Ile&#13;&#10;GfY6jmLRBpXASY64MC6EhgUJCYyrMYkavNHk5FS6dPFyunDxgs86MFEwrxVGih4ZHtG2La1uyIHK&#13;&#10;VrYsYuLCuFzdqHR+OjjatML6v1vGNwdTmJZw1c8mkG33oKnYBWElgt+N7g9Csl8BWyA3YzgX0ZYf&#13;&#10;gPg28PdsgGa3DGe/gD/wlblH+DM8kNIfN+cSNYpPWlWELBnHLf4Fi0LjAlym9Wr4v0f4fxv8P+zy&#13;&#10;b0d/AQo9PVo3+rutDTdgc2TAly3ya5qmr+0t/al3Clpt//vO+l8WDUTOGg21rQIGxjOtjL1LjL+m&#13;&#10;U/d/RbRgLcZECAuctfSfB0t387b/x2j3cMc/aDPzDmLaoV/GGPMQlT2wRryeeVbUOFvAQWFtV0Lj&#13;&#10;kFQx9WibEcendcNC6hsYSyO6MG7LTW0d2rwnHdl5Ov354Nfp088/Td+cPZLOzl1MZ9OVdLLrSlp7&#13;&#10;Y23av31f2rVxh45X96c1yqVP24cQTAZVvnkQTftTLjVzTbAu5/t71/6n/JRX9wKCic4hSVualhe8&#13;&#10;FbG3t9sHqvt0kdwqrUJcksDz1ddfSoxZSEMDg1aKMK3zELT/maefkQrXbWlIAlCvDlyTKSuPVX1l&#13;&#10;i6qv/P4fIhENysiomqT2VnZbAEBt7KpgEjF5GlglWoyS9it5BS/VmVdEr/MoeZc0UZHONCVOExFP&#13;&#10;XPliyvQNE6Lig0T7Qy4OiOavlBwhEACzO8EfJjCkaw0gypthxHK/8q+4u5I1b2fIOzD1xMH/SW8/&#13;&#10;QgGKY6CP+M/0J8oRbGLFSuHLpL9mPGgrqIr8yQJg18YuHg6LmDzJo4rZjj+GRxOud+r/zXgt/Dvp&#13;&#10;D6qykGway+QIoS05/gb9c69ODJ3M14o6FbeFf0cPzdDkVffh0rfDpwRVvdppSpy2/wsc9+P7K0I1&#13;&#10;fettJj0zvOWMA+MvtAu84RH4iStW0fJUGFtyZnQCYVYMd9dNqR/mwITsCMtoIZrRHSeoN9331P60&#13;&#10;dv26tPH0oXT4+GEx4pfS0cNH0pVLl9P8jbk0eeVaWjc2ntKoViD6x3T+YVBlUFaUk6sgN+2O+tyt&#13;&#10;/azm0f9C6CcZCYsp25S0JYotTYrrLYdoadK3DS1osxIMJnX/w+TkjXTy+PF08uSJ9O5776l9oZ2J&#13;&#10;m7BRjvDmT3+afvzjH+sm6me15alXZ6O6ta2Jc08zqZcbrFkxUdGd5Zd6BLXHU36KV9ltadY5mu5m&#13;&#10;OCxi8uzI/QF+/2KrUilOJYOfYmqE3aERjh+tbKaNVteZRRsgSvyioZ2vW/Noy88ICdAYck240p/C&#13;&#10;E4YfSb+QZEkArMMsC/7qCOCQbHkA/5tMq2W/evK4zreU7/gN72Y9yW5Z5VNUI48W/xkgGf4Gjbw6&#13;&#10;gWToBr4asPsu4N+kP0bEmv5EKTBJ9qF+Lf5b+g8iWKnjv4bGYGA84NEhNTaasONRj7/uoEH/mqHE&#13;&#10;Qj+BwWK39kptf26Vx5lHZfwB8u33JwMBGvtLxn8lXmUiJ5PMR0C4kLBeFf5xQsvcnaBBjRl1j/xi&#13;&#10;inuVBzSuYMkM2JRcW3m6tOVnQMLD6t4BbwUaGuxN8yO6PHH1UDp14XQ6c/6sNCFNpkNHDqWJS5ek&#13;&#10;gWlHGtCV0wNrelL/UK/y0QoG7VOe3AJtnJN5TOrLIj/CqXoxrnDxUA3tvpX/ZHLLRxn4VvmDFvUm&#13;&#10;G5+UUPu4zJEL4V7/8es6q3HRbeb8AmceEDQwc7PzabMOfa/WWY1uCVELWrVY0JkNKuZD5tRbB7If&#13;&#10;l/4fW5VouUe3Amg8ZEwIgafwwK+yVZYaR7aF/6J4ENMt+7bjaxpZtuUb3hVQsdwF/rl7izQFd8HS&#13;&#10;JF/gXt45w+XBX9koPli0TY4Kt+EZERxeP6o4ETsCvlX5ixLdpf2lBm35QotBZ0h8Z/CH/qA6k0ah&#13;&#10;P7sYLKlGXZ/l0V+L/0LTfrf036CgDJlFJILvd9b/KZsfxKxSl6Z/BcnU9I+D2KplYXqcCf7RP8it&#13;&#10;/f4KFgE0oBGmpf+g7QIP3iaWpge0VUAX9OTQRfHuPv6KE+fWNxukBf1MtyVveZG9jQK0rcfCMMy8&#13;&#10;/HwvgwTlVdq65PMOUpHkHULiyrlYDvWo6F6aF80v9PRJ1el46vn/2XvvNzuP60ywOiIRIAESzKRI&#13;&#10;ykqUbdmSxxIl2bJs2RrrmZ9md56x52/cnbGH3hnv41lRtoIli5SssWUFUoE5ACAJgCTQ6LRvOKeq&#13;&#10;7u1uxG6gu1HVfb9Kp9J7QlV98TBeb3rnobJ2YKa88uKL5e23TpcPzp0r89hYPHLkvnLpyHGoDPrE&#13;&#10;BvDTuh718coI9inVMbvpWwz8KsevDT/Hyc5ik8BX0PIlBlzs8yFr1n3szmPlYx/7mF41u7x0CY3x&#13;&#10;lia+ipxvWMPuBY1/gO9V3IMrKXfhFa78VsTSxQvYWPiZCV590AZDHWW3s49OUGyPrX/brUpGnqMy&#13;&#10;o3JsEe+zRaNDN3DFuZCosDSyTIs6JQQQoFz4umhmItZVYlDFm4n6HLm928+NQuLInb+USwBOwiUc&#13;&#10;E2LAprMFKcAkJYNRmFxRJbqBN2q2Tk1WqNjtjX8KasJKye9EdwIv0SThVvhnia4SFUF8N+pfyh+v&#13;&#10;NNBJ/iLMIUSQIQf32fhvd/7fTuOPE6+S5Ry35T+t70b5l85SEUJ/td+gDiC+qf2N2nsjspv1P3FI&#13;&#10;tSYCHG6L54CG/guTBGbX8j86KCaak0pBUMuDYCdfczqDe/+9ZcB6u26ksf7An94uhPP1eqvQIjcO&#13;&#10;KIgF+So2AfM4U39wHbcfzVwsp0+fKS++9KvyyhuvlGVclVg8gC874/sOB/GBOD5kvLDA7zzgvD/W&#13;&#10;H5Qsrm10xSHWJtshf7Hs0fMLaAI+lsRsCAqvjQ8TMb4D+H7DY4895iaFA3rEh8l5exPytZHAVZUV&#13;&#10;bBYuYtPA5x5msamYx98ars7M+UMTRlBV7u31b9s4cEjGqC1SCCCRDXnyqLsjBSbyQCnmNjPq+pSv&#13;&#10;TB7YhCl4dBkl+4AEVZntjfavjD9BJG7y/OIyYU5EmUgs5fPA4JXwB12UmaHm6KNHNhHJFlWkypAS&#13;&#10;iW4qaw8KJ15j+6gyGxr8NxiJRwU+8d0F+EOiyGb/puQP4gO7P/gvPeDhavRvyP9u1H+aIgl56KIX&#13;&#10;Mk0xlQ17yRTOYXJa8DCBMRx4VQ6ZzB7z35j/KRYpKpQQisitW/9w8ev2OQGrb5DnNc3/7qf6Gmf6&#13;&#10;FUZnScdylHy9hpg+5HyFNyohY3kdry9du4Tbd7Conlkqp86fK2+++Wb52ZmXyqtvvVrefvt0Wbrw&#13;&#10;PmhLeeSeB8qHH35c33l49MTJctfiQXyJGi31u/b4NIrTkKeOqDiCV7/+YHvsJ0965e1GYkHWhysp&#13;&#10;bDbHxWf5uBHiF+K5EcjXt7Jlbh50CQT18bmGGW16FvRsh56ZwIbC1XKu3B/6740Duc+R4Re4EdcO&#13;&#10;0CRAYhesxFG8lUYCXVYm35EumFdqW53INFUktRmkVTbabyAlWIFbTkbi0Q3gT4j5owGRaYBC1Nlw&#13;&#10;4L8Rf0JFvKr0KtKiyuwoHNwf8i9BoTnkcD2RUHg85Bxow8bpxodiJcL0kRklbGaG/hsoo+FwYsVY&#13;&#10;glWDXUKfr2TndcH9IX8cJ1w3Oie0xMjsKBy8xvFHI8Qfrm4OHFX7uQChXBtnHLmqgifd4KaBGcqE&#13;&#10;l7xMX3SuUElD/gPdBAjRLpg4ksiQBrBRquYruaMIsoF/AAdMeQWMC2nKKR8k5oKZ8ky4CTrTcaGh&#13;&#10;4e9VteO4AsCz7i6LJNbHYriVhxhzsX3h/Qvl1fOnyktvvVJ+/dJL5ddvv1o+wJn5WXxM8d7j9+B2&#13;&#10;oKPlI/c/Vj78wGPl6JFj5fihO/VdCJ685Nl83ebOB675ViX2g+3TD+dgl8D0jMpvFF6+I58ntlgP&#13;&#10;O8ts/OjxViX+9D2I0F90QZnrvFWKaXx+CZsLOvUPWPGPCs4HxXnCjGS89UkbC1G6fjWC+F6WP28c&#13;&#10;iNaEs6C0JBB04LZ0hJSemRknRUvLUPo1N9tNnxlyo30JYcJBSUvwprGSwjLTJKKTZGaBVrSlRFrW&#13;&#10;lT7qYJCKxZ24a2UCepOFO1rkREWZmfGawYDqcb2hOJmWdaUvape4+vGDvnYuK3Yd2Vr2Lv2am+2m&#13;&#10;zwy5IX9Xjz8piaz5zGCLGXEfmxwkbV0XDfyFXzsM+bt6+QNqN0H/9aIIWkesF9gcFwVyU/ZXb5xx&#13;&#10;Bo60pM15wWJhl06k3KdfSQf/dxv/xUjyaZpXYqQO5l4N1kAt2lLCFmZd6d9i/qd80p7zHDn7q54i&#13;&#10;MAuBp73WGHjgQpo+5J+bjvV4UJlD4QdjmcnF9zJu3eHbiN449Xr5t5d+gTcpvYiHoU+V98tSOXr0&#13;&#10;aLn//gfK4088Vh59+OFy7+F7yp2zh/UtiEPlIFTNtz7x1UTreDWrqtUDxqg+GVE7FCAqzvwaqKFM&#13;&#10;4YaIm6MoUatiKTvkhYKTlt+opt7TzWLDwFuz+AA0k/MjcXw1rVw2wvFj00B7wKsTukIBgmxTZBlJ&#13;&#10;3zXguPv1H6MH02n8ovMe9+RIcpAVEw3NIKAowOjoazADDQSLotMzd7R//fhTzqS0KdVMELCTnEr+&#13;&#10;XA3+Unoag6iKZWkj/FqCKcFH8uD/7Sv/FAvynx/mwZFRCQhF0FrfQs5KqWpyRMphf4b93e3zj15P&#13;&#10;rcWEbWNKsuS/s79eaFj+ffJF524p/lg8ZKkh/5qmhMrQ/91g/7iQXlpbwdnyBdyVz6fVKLeQY5zh&#13;&#10;l9TiqsH6yjIWzgs6276Gs//Mv4Rcfv7M3zbhrtqL8uX15bJ06WL5xelflJ+8/tNyGrcknX79VHkP&#13;&#10;r1vlq1ofueuR8tiHHi+P421FH7rn4XL08DF8vQGvMMVqnM9o44g/S8k6ng+Y4cPWaCnlBjcFIYyN&#13;&#10;BRLcEwlTp1iNMvPbqob7ABXkCDfMP9wEcF2VTuMHOX3ecpUnB9gCx4JrDEk60b5pgWMYt7797N1m&#13;&#10;7Wd/s9K+/SynNBBc7/iznuttHyNGN1WLu2Lblt1i12Phj6QJuhhV60AkbPB6ig461JeDnqhXTY/2&#13;&#10;mwReAX9CRZGWz3CP93T8SvijtN6SYPzJHz6ZREHmA0rQNjjnZSvpM2dz11NcqX20o+rdhuu7wvg3&#13;&#10;b7RLHe03MLYX/5ASn52RsLAl4s0cHMFMGvfmtrd91ttzt7XTh3qK0X7VLASG/aX84E8iYmS2tD+0&#13;&#10;fyKkTHMTAPxQxBLFsumY67gWHwZZYHOByMKkIMnAn1hcJf7EOoFTKeOtJAe3OPYUQ/8pmQnjpPxR&#13;&#10;pnGdAYm8UYlny/nMgh5O5i1Hkn/kozCW2qgEX0zGWoHJeMESyvkNRJdWL5XzF86VN956q7x56o3y&#13;&#10;wqlflZfefwn5eCj60MHy0PG7y4ljd5VHTzxY7r/nvnLfXfeU4weOirncLMxho5LnoaQ/aFDfAxL/&#13;&#10;2XN1BGOgn1sLBLd018f/XOxztJRRDVlVIW5BVIt97Zt1gW9nam7/yN/GrZKQ6AZoMdPYLXSGSkYz&#13;&#10;UHO6jx2hwIbEJPTKitISlCgeuEZM3mi/odlQmsYfIFJjKdNQNh7p4HfBa8MfSkE5hyXQpTzVs3X7&#13;&#10;qT8k6znmDrkr19a+KpqqbbQPQOSMs/HYDfon+QOztbWckD/KJX607bi0HKZXY4jeK99hj811IazE&#13;&#10;Xpoa1W4b/5B/8+620f8qm7wNoS14NX7tOIgHYlqRgZjyj7jOKDMdztKMMISnSXbLGfJvLIQpgx1K&#13;&#10;TgsEDaEonN5KCGqSKWnYn6uxv1yCz+ftNpBbfodB9/XrwQazgVcZdLYdVx+WQUMJXoHc+zsIl8r7&#13;&#10;F5bK2ffeLa+/9Xr5Fd6W9OpLr5TTS2fKpYNr5QReU/rwfQ+XB++9v9x798ly35F7ypEDR8qhuYPl&#13;&#10;AG5DWsFblWaxuZjlLUngm3WGLAQjpVvmo89eUqdIK/YHuwf/q64kFDso/3XjMKle5BVazZmR/CH/&#13;&#10;zCcfxUyn9EdlZl74tVwdEFKUmAkyr0iqlKP9q8DfX+Y1ajqblfwR7ohcI/4sTo7oTDEMh3bWlAH1&#13;&#10;ZfC/SWfDlpg5vcu9TeRfI6aZgNRMy58hoDR1Z4VS3X2qC3mZwFA/vVF0WXGPaeJMxOESYwadoKOD&#13;&#10;Ue81yv+wPw3vgf8m8tfLJK/EyjZa/jaV/3htJFEVshRLXaroE4z5kP+h/7fW/qSlpiT6Gce5Bd6Q&#13;&#10;AuvOe/UhsvwuAa9ELEOuL82vYcG/qOeDl/DWpAvLH5RX8Jakl195ubz6yivljddeK++efaccxgfR&#13;&#10;Hr3nwfLwvQ+VDz/0WHnw/ofLiSMnykGUpeTzWYp5bgJwsnIWVy10hRoZMt3QlXrC3mrivTjVRwQI&#13;&#10;MNwdHRz2X6js4Pw3L4kgowJ+Ai/YY9LmDjMvzQQ7gk3BScX6JQATkOdKIncqGkVlKpLHo/0prAzS&#13;&#10;FfEnfnDhORITGpU+3QQ7tsCfBkP/8Mhzru9gKTDXRRjRrLGXF7ah+hmQA9VEg1PRLdrP0i5qoiuO&#13;&#10;PwqN9htvbp7+SWLEgQn8KS+d3SDBhDgM/gdm0KIArtcnYzXkX3LTyVEvYz1eVb6EKg/AbkLgpqLX&#13;&#10;IX+0hbk5YPFsn83Q9X2j3aX88wNR9EmtpRcK9huyMf8N+d9N+o+bj3Sahx9x00ePKfP4AvI6Hk7G&#13;&#10;jUtlDh8y8w1JeN3qzApeubpazl44X97C8wsvYsPw4ou/KqfPnCkXly6Wg/gI2uOPP14exEPPjz7x&#13;&#10;RDl+113lnkPHy5HFO6AEMyjJZxZQ6ypOLGHDMI8GZ/iBRKgL9YJvOIWHTQtiuNJBl7rmmI/KiLyW&#13;&#10;gpDUrqVMRCN56N/16x+fg+mc4O2SAC2YbCeYO1oETa60pMpEn1QEQZxdbPksh3TUq7TJDGRGumod&#13;&#10;7V8Of11KFE5AjZAKUWN+I/jzHLE3EcTfDyCRZ60v0SiaUpPNQ8iJN9J+E4m+TYSzsWh+yF8DvseM&#13;&#10;TLkZ+E/Ln9olUyyC8MCzkJHWP4oIEof+W5ongRFDW9KQ/2ZzbrH+0/7J7nTc4a1IEc28evIFCRnO&#13;&#10;20i58RDdkP+h/7vO/vkqA877Q0Ztwynu3PD6mwwM0R7N4urChXL64jvl7Nnz5bUzr5dX3ny9vI4r&#13;&#10;DO+9d14L/uP33Fnuv/fechJfUn745CPlIVxt0MfdZg7o6gJfaco3E/F2oznqBHzPHTgirotyejTA&#13;&#10;84TVTK2jP3aZPal/zPOEg2piHAokmQsP/bth/dOtSu3sIM0agadjGD/xIZihdOcwWJlT2WI65rG0&#13;&#10;jrVK5OUmJH3RoB4aZaVVYpcd7V8ef2hPvWQnwP0gM1dr14c/1REGIld7UGgGHeer0exc9+D/bS//&#13;&#10;lD+cEZIL+eO0E/+aBDAPWYYpPan36bvk0P9h//aA/af901ZA8k1x5nqHr6m0owKE/UWIMT1oioA3&#13;&#10;2KZbh+xPnwAZ89+Y/3fD+ocPQlOGeUsS5ZtvUKJs6o1JkNsV3J534YP3yxtnT5Vfn34ZDz+/VV57&#13;&#10;89Vy+uy75dKl5XLX0cPlvvvuw+1ID2DD8KCuMtx9EA8/zx8LfYDCUF94FWGND2JbUfDIBJ+1hj5B&#13;&#10;WfBMHKcU6o8WmPT0x6sU7J2dphUQaZNjalFGyUgRAStwXs476buqMf9cx/yjjYMNmbnIJacYSlDJ&#13;&#10;PXFQh2BGoJ1ZkSreICxKR5KHE3Ww9MZslhrtE6hrxd/nCaw+nLaEbVzyMzOSUebh5fEnF6CSuD1J&#13;&#10;TIMgcKJjuJVmDXZO89E8HfwXGhsFHIA1BDdmM4+p187/rPdW4X85+fPGKoe+P8d/q/Ef7Vuudlr+&#13;&#10;rZmBNhqTncaxyb9fEgBpRyb6RBqpNQI6hco0Fcz1ULUItprI24P6P+Tv5sgfxcotMWTn+Ha17yU5&#13;&#10;5Xl1ZUWL+1ks4ucW+LECfHcNtyvx76VXXyo/fuHfyk9efKGce+9cubi8XBaPHCj33ndv+ehvPIFX&#13;&#10;rD5a7j9xfzlajvChiXJo/QA67lv1ZlAvN9FUg3lk8psIlnqmec1BvZKLDOkQ0pjKzYKoIm97x+9K&#13;&#10;r3X9lVxhaYbVJ0cyK/wYF6g2ZjNvb7Xvd6FoTB6Ylp4MKsrBxDAnPaTbOdns3rjhaEQ0senSCLNu&#13;&#10;pY72Ac114A/wdEYA6iSWJcRkhKsz5KS7Wvz53rVaGStUYbXDypjSO8cH/ytkBEeRDiVB2JDbN/If&#13;&#10;48olU9N/yMP1yh8lrOJHzAK3Sa+C6+Qhf7el/FXp2Hn+285WaXTLED7a1SvJP02qXjgRUrtv9P8m&#13;&#10;4j9lBgLJ5MfO83/ft4/LZ+t4VRKvIM/xGQc8ZMAFPo0xTx6uwMC8v7pc3jz/Tnn1zJvlzXdPl/eX&#13;&#10;LhR8fKEcvvNwufveE+X4iTvLoUOH9GwPLyHwuwtc6nORSZnnpMAq48sP3iyE4ZrBF6T5IDTvoNDc&#13;&#10;wckEBVNX3BfWo2pwtGN9rHHYP+BiMAIk4xPwAKHMZLbxIm5KJXhC0HkGk2nMjXKTHs+FOEVHHVQL&#13;&#10;S8GJHV3lWb1zk6Km9kUbic6wxF4s+pKETB3tE6rrwV/cEZQV3Q71FvSZ38CcDXkbj8BG/PVpdxVl&#13;&#10;HsrwGQeGonh4tXLHt8gMqmtpv8pS9IHxXixH+xX6ilDFbBqcHcafzVkuJCmtY2BYk2eLW6W4gvzV&#13;&#10;sdTRDf4P+aegWbymRdzxLTJDIrfD/lDO9UOd4kd06Uryz57xArDfj0+fFUR/aVejNtXZMxpkHvSQ&#13;&#10;/x6WRE7wBELGqUYyq/rbwf9bLX873j7vMuDpfAkr53u/4WgZGwm+blVfTMYDzIuLi+Xw0WPlzhN3&#13;&#10;lUNHj5QFPDC9inuNPrjwfnn33Nly9ty75b0PzpdL6xewMcAVBlTKKxWUdG5G5vDTB9OwE9DylTsC&#13;&#10;MFW3Q2vjYD7y1i3+tRWqucyrDpKH4K7lIaQivMiq3uA/sQtwCN422B++b0sAy6BtAXx9EwQaNRMq&#13;&#10;T64YYD9drQXFhrYvNtonGteDvxSIPEF5KWHyL32lXz3+vGdXegwm5Rk23cNLJacisy3U3VXPrl/W&#13;&#10;sW+mH/zvN2ANNKNzPfxvdWwd2kn8JXeYWNYkNBAeWnW4NQ3G4Z1s3y1c/jjaH/q3HfaHayotrHgb&#13;&#10;uBwX9JAuChgcdVtxhHv5Zzk994PCtJ2SR3eIxeD2rv67/5c/Dv1LDu/u+U+95GlkiKOW7CGrfKMS&#13;&#10;J/6Z+fmygLcf3XvP/WUJ34s+ePxwefudd8o7Z/EWJTws/dabp8rq0lJ57/y5cv7kubJ09z3l6OKx&#13;&#10;sn4AVzDwteX5+QXsAbAZ4ZeWeQmClzCoMbGg0DMeXH9o42KZkuzgYM3CEcqk54qQba25vOwxd8hf&#13;&#10;YrW98jdfgZ3mROwE1Wyu9kGTZLXcZrxjZrgsypJZtrITdHUh2jJdcrQfYBP0AIfBwLVCXNMIZmRy&#13;&#10;topwFr0c/qZ1gaxfNSGiVFTC9BA9ZTF9glapcYi2Gbua9lXPdGWD/wEwgEkQGewgznAkNe9m4c9+&#13;&#10;gU8ruM91FpMO38jBDefacpxh4rXn6ob+N36F9sAb9q+JeRUVBnaZ/vPkWeUVusd3zJCfEzwlP9lv&#13;&#10;nKLVayShH7xeS8e30fAkjB+CZRp1Z/C/YtqAFF67jf/qFPqY3QwOuq/TR7PcRbIAStagZAKxXcT/&#13;&#10;GW4a8AE4n8Bi3yjfeAUrFvx8OFryjtuPHjyJ5xeO31HuWbq/nD93rryONyq98vor5fVXXy2//NkL&#13;&#10;5dc//2U5fuxYeRQPSN978r7yyMOPlofuf7wcmzsaX6HG/ID6Diwc0JUMfp16Fl+LXsDGhFckQl2g&#13;&#10;YNQVRqlDgZy7pRj7kzzo4DYnIoGI6+Uxmj93N/45xCpKtCMaNg7qP3IYDIIce6XvAx0gWZQls6xB&#13;&#10;Rgx016t/89zN1e50wexsn9Q3qA5NZraux+nTzE6/EmRvBUSX2wVH+2ZzD8mm+FdQGxu1o0dxngnm&#13;&#10;5p77CNfGIxKIv9Z0rL1rgTt6E6IA1BV8hP6qLKkqLdOiqk4aRaHD4D9gaJrVIWyM9pH8Wy48LE4+&#13;&#10;dJQ/TUSIbiom+2j8Q/7N+4njPtT/Zv9gBWn/OGD41V4ybvH3GVWEeeWBULQTLkEw5N9YAY5mJY1n&#13;&#10;Yjjmf8sK5S6kpgFE+WPiZCYSwl2n/vlZnKg7V5xI5JKTMszmePXgEB58vhv+kYU7yoGDh8odd95R&#13;&#10;7rrzrvL262/glaznysqli+X1N97QNx1OnXq7vPHAmXLyxEm8del4uePI4XLwwKEyz29CYKOCpynw&#13;&#10;TAXWGpw72EA43eGQY8xEEGj5241/Qv+CjvMPr2Rwc8FlzgaYhv5ZqIDv9eofrjjETiTRTT+ZUJnG&#13;&#10;ADkJRmSDKVxKbYes09RTnSNZCDaDSVu5O9pPmAlPIK5gjVX8oRV572xS0F/j9Tw4sseTXIJKnxlt&#13;&#10;h8B3KUt4mMVidZeBBPxTOshHmw1ztLY/+A9kNrqU6dtB/ikdIVUViLUwzLfD+Ougu8DtxP9u2DW4&#13;&#10;neNP4bL9YRNhiWTYIH2QtZpnQ4U40jXH2P65TEqj68gVv/tqWzdp/2j76HCsRR2geMuwYrHTngkT&#13;&#10;sQ5V/kG30f4iccx/xpUwkldEjUZEuIbPNDjlOVhjY/4hLpycJ9FJmBLTzLWFzhhhTLA7/FkYt+Fx&#13;&#10;aVAdmwil4CphHgt86toCNg13rB8qh+YPlMOLB8qxQ7gCceTucvbu+8ppvKL1zKnT5dzpU+X9c++V&#13;&#10;C++/WM68+7auPpw8cU+5+/jd5fidx8vqsZVyx8EjZXHuIDYQWOTzygPGo/bRVQ1NQ8x+s8906EEm&#13;&#10;hf5N6z/XP3rImtQaA8tmIQZbPLEinCJJH1G6rlSNDfnDW7EqMBmooBJBOmYgbLQUtLxOi2MiXlmh&#13;&#10;0j5k5SqOGhEXeUebJKP9hrnAuwz+ZAv+zA8CSkdMHRbOwjXB3Qx/p0VRKRxrcM1KBetRX957iODg&#13;&#10;P3EZ8k8p42+j/CGtWndjxSOd6If+BxDD/sWykepkt8H+81wGVjPV/oCQl1HxzyuqKsYyXCFI5uBL&#13;&#10;vqifDKdzOtN0clOXUiMt20YzKhX1uDR6SAE3qXzJO2hYhZzKZ8R9kvxnUhtcVJP1Df5fmf8EF0CS&#13;&#10;JxEc8w+lbvvnH4qr7laoeuQz9sIdtxPNU3GwkZjh6h7BeSzQF2eP4irCkXLfoRNlCa9hffv4qfLG&#13;&#10;Hfgg3NyRcurMqXL63NvltVOvl7MfnCun3z6DbzscL/fdc7JcvO9ieeC++8udh4/jisNBaPiqXtHK&#13;&#10;NqQVXvFrnNpNcEMj/kNidBmB+seETA8ZUWmQIq/pf9CBVGNkRQoM/bte/ZtPAM2V5ELvO5x6K+Yx&#13;&#10;Ca6JrtmRqfbBGxp2W1k04y6KhcFjpQQDR/sp3NN+II1k5WR24s84lUy5QBR4J8nV4s/deV7U03cb&#13;&#10;UiFVk5k1+L8F/olRRT3Rv13kn/IR8ifZs/xxs3m18tefAdpoB64g/7c9/jIAof/Gike6/YE/Zw6c&#13;&#10;6eTVVQ4qD5C1WV0eZSIcVxOSP8oj/knH9U2krdFHus6gUl55tlI0nKOa/VMdKgwaNWa/vk6VZZDk&#13;&#10;+YyrGcaTlrLPP7Zv+We2lzAuqFyWRzTDQ/4TP6PFo7F3SAgKr8nksf5I3NKfxO169D/XacafMgsZ&#13;&#10;h7Dq5KFEGLcvY5G/zK+2Sf+gUcifn1nAG5bmy6GTi+X4kbvK/SfvLu++e7a8ehrPQJx6rZx7/73y&#13;&#10;NjYO7555p5x+83RZvrAKel6xOFIOwac+cBT82bGxcGpfUoADKPQfd0qQJPVPus44/ql/ek5CnUaS&#13;&#10;9VK1Kp/1RaOsk2G5aZ+JHH9QZLZTdVSDG8qzW7QtLED7sr/an+d4c1AYYYdBD2aDVTT1YBSzPPlH&#13;&#10;nNI3aKwToJnUJRGuUdIHqMqszdaAkiu9a4ijU7N8tpv+fm8/RVGLfSDCcfNXz4QBVwmvpJ54Emu7&#13;&#10;0D9FeD+gjTCimmwp6EnZ82qaC7c3/onM7Sp/Hj+NasgBZIf3lebJ3P2uf4P/O6//KUPTlsdWjKce&#13;&#10;2/xB28eJRh6DOkNKAm0Xkl2iqfXlGU4l4JCFUczOlM522OnWeh6r/KPshPzrXfhcePEsbdYHH+Ea&#13;&#10;RSDthyhq+zWg5ErfVZO1ZPmc99JP7Mb8O9YfV5I/Shu3ApR/vPgI63MEKHTMCP1Z4O4d8dmCNyQh&#13;&#10;k3+Sdywm+KwCNxBlHs9A4INwxxbwFeljF3GL0v34mvQD5Re/+mV5/vTPypkzp8t7i+fL/cfuKauP&#13;&#10;4KUa+NNVjNSCqitsOKSe/VEYaUwOxzTrH/uLLKgaydh1WQZfmkACKKMqFVV9tZJs2QmsX7Q1kEWi&#13;&#10;QO+50ttR/+LL0Q0M8r6ZXqcbwgAyrVIrYpwRT+akX0tHgmrAwW20Cgx/UI/2rx5/AQexDdbMKqCT&#13;&#10;adowaPEPflGwqXDSqw5/FlfRZBh8bxiQSqVTJheCNhFRfWN0sFDdQLirJnLosS5TRHWD/4AjMSNC&#13;&#10;fXjv6d+k/FFSuF4jr+0G/4f8W8KvV/+1EYX10kJB8w9sE4wRa2WULucUZTOuxroA4tPtqzwLw6ma&#13;&#10;sH9eNDX7Zw0NORc1SqYxREMKImkWt3CwjzR3ro+NwqKqr1xkgYZJLK56fOjDe0//21iG/Q9+9gyl&#13;&#10;JOyB+Y+yyY0D5ZargDnpQsgrhHIGVxgku5BnftNhbnZBMrwKqV6lsoHe+3S8HWluvhw5hLcm4RmG&#13;&#10;O44exfceDut5hxfWny/vv3u+fDD7Xrl0YRlXKebKguph/dRpXFmMxT7fQhadgUddz10BfOKZGPf6&#13;&#10;J8pY/5AVVMzoG6MaG5O64iLjIdzQP0IrpBKSiEVa8rrmKmBjLK6QbjoN8Ty7wizWIb8eHJ88ksMm&#13;&#10;FK+nmDZJO9oXRtSKq8Cf32yhEynCFPqM80rD2iruDkb62hrUGwF+1l0/zMR8GGkVP6cHfxCv7euy&#13;&#10;BSdF8oQ/HGlMqLThBv8NhNCr/Ep00idegS+TEG0IJk36e1j+p+QvR+TR3gbjv935v1Pjh03yC9x9&#13;&#10;4oOPOtCGcfJZ5WtPaefQ9jrCPPvpuH3eqsCrqbZ77GD8SI+/pGcZ/mAwVS+D67Cdagd2k/o6af+s&#13;&#10;pxvt75Rmszmd+1TA60eQTFGRKNwe1n8PMQfS+RxtjJ+pY/y7lv+a6yWcOIBlnPehBPpR/iXAvEKH&#13;&#10;NOkDlVHpXOTzSaT8s27NzuCDcXMHyqHZA3gO4g7Vd+HCBTwwfVFvZ1qcX8RrWBcoFVqHUP/UPI9Q&#13;&#10;cTm1RflxDvcX7BxjTf9M369/SGWxYwGWjxpA6pqUNHUY+mdscDRkwKfDhLFY/+mKQ0NPomJgo6wE&#13;&#10;phF0oKNCLiSRp8bcYkfZB5OuUrtciwZx0rlSZ09W3GKjffKQei1MqLsErHN5qXoGFxI5SRLdTGMs&#13;&#10;z365AouIMA+QpYg4iM+qm6WSA65L9Gwzk7v2WzD5WqkH/wlZgyOgSpyYSX7QmwS2xXYZ/il/7PQG&#13;&#10;l+NqA1aoRaNE0iG618bfGLNh9ByMh9oGPMYPVBocW/J/TScwsEgQLRbx8BmkPSOuTOfSQGsY3WsR&#13;&#10;VXUedYhLGnKBYZbkb8L+MQGOGwrNjYgzie3NU7ZRzkczWg9m9/PflvLPkvE1Bxlrl8+6VS0blks5&#13;&#10;QQRkopkk6GLs5yR9VLKJl3SukQSj/auTvz1jfy1Wm/CeSVfmP+VhOaSL+pRXjXn7EavW2mKFAdyk&#13;&#10;pE0CqHFVYA5XH6QfuHIAFQvHMi63gMKH1xfKoUv4gNwFrETeBxHSFlcXy8H1A+UAbnuihsys8655&#13;&#10;ZDCbDeLH9YdfsuH+U2q5llEeOkQ69lvvemKnGdngJOnKShRIolRndSU6iqjbo2gkSA53e+sf4ZZL&#13;&#10;zBsw4g/yaErpkiKDpCQjN3MdbWSbzmWYJBZ1hbNElxR1j/Yvhz+/mWJNSn4ZY97fO4v3JPOjKvxa&#13;&#10;I9+ZzDjTqex8BdoMXqum/JzYgDhLa0Kvvs/oSaOTSfKjHTa/wSVhyzBfXYapg//AyKAIpESsS4rs&#13;&#10;3S3/nGA0kByOrH5GNDQdPC4ePdLB/0mMjMqESOwJ/vfy2rido2kp18t/LyJwJzTs3CwWKjOwXTO4&#13;&#10;xWFulh+MwkOZjNO2IY+2zDYPtg/pV2v/9EXbKDsHn++VZ132vZjo7Z+fCfNK5fLy71H7ViViMeR/&#13;&#10;6P8utn+dMqcGc/bx3h0hLOqz97N4GJpLdukkrizwViNuMmble10oPUEBvmb1AK8usAzrwAdCZ1kp&#13;&#10;6FknX9Ik/QWduhCNex3Cqxd0TKQu4qfNTNM/tRZlqo6pojYgh3g0obS6ZUeqS7M1Omfv7vm3G4I7&#13;&#10;rWMFo6aZjsftGT+uOLCibl/laDTAhjKv62IEybCWSoAzjtRaD6pgRNtHeGS6CmXJ0X7DuIO9Atgw&#13;&#10;1eV0csQAIsBJFO8W4SV20BPJVXwi/uLFJU2sKfJUEuIO7bSiCnpQ09epBAQUZpxh5uHHMJyPbAHh&#13;&#10;bBthxUkghzao+CrDskiMgtvZfjQWLdYmEB/t32z8edZ1DfK2tHQRMnehLK/ylBTmBkwKSxeWkL6k&#13;&#10;+OrKMnyt/K5a/jRdbCJ/qjAOnYghZWf4T3kf8m/AiXfvdgJ/np2n7YFZA0s32p+dbn9z+2e5zvHT&#13;&#10;xnJjoYkMOnDp0hLs7opMHm/9pFVKOyh7iTQ9J4bNDLNZtFkuo5gy1uxmopvyVylq0Tbfsj7IP9tl&#13;&#10;kMcsrjgixJLJ8G3CTZmEGWvlsoKuTtXl6hls7TnW4myo0Sky2t/V+FMkcS5frKJ86Cw+WUj7R+Hg&#13;&#10;PUKVgOuOkBgWRJC3OZGEmwDJATcG0GOLAV/lymcf5mD/Z60ryLCNRwGcCMA/yb2xYH11/SGLoEaY&#13;&#10;LYd83V6Ycq5W0v6TAgRSwyzBxlgpyw35N+sAhhwxSh1H0NEukHlJL3K8OpdoykWJiNbyqKkZhCAN&#13;&#10;T4zO4l3jKlvT2Rczy+muudWfhJEy2u+5gXDDX5MS8JmDllFxFnCmbWFhARPXMuLgJA5cwPGrjYtI&#13;&#10;Jz3Zzsv61G/qEh+gJj+kQAjRVeOAdDsu9VnWpfoFaf+Fx6rbKsdaLXeNtxbJK7XvNidLbdV+bQSF&#13;&#10;RvvAWywz8tuBvzenW/O/x391GQsqbEYpf2+88Wb54Px7mhRWsLA6hQ8A3XH0DrH27Llz+mgQ5Wgz&#13;&#10;+ZvmPzcea3gYbzP569vfSf6zfZ6JltZgpcc/GlxdydOGHZoFkdV85FVu7dqkJF9Z/6bHT625Fvkn&#13;&#10;Xrwffyv+s4982HEr/b/R9tlfav5W7U/rP9cUaX/yZIjKA0dfNeBVBMoKr4i6Zk9fKJiNoMXEPxMz&#13;&#10;q1nMNjIuhGzRnKt1DdKa67nGNjmesH8ILS4sghSbhOVLZQknZg4cwG0WSONm+cyZt8uFC7hvGxhz&#13;&#10;E8E+zuHtMumWcIaVtnkB93vPzKyiFtbrEbnvpIz2OYgWU4g9iWTl5YHjbxmNRsldAZVH3Oku1Iom&#13;&#10;YaREtOVPo5mto+lGpI5M1JQR5Iz2wRvgIbgCtAZdAhUpEW35Nwd/rCjwRWg03rUPLYQgo33cscBk&#13;&#10;Z+GIzqlX9JWIAwbIIDcP5Hc6voFpff0gnhmaK6sr3nDMYBPBnYKuMmAzQaeTn7SjVA2U9zdaWA+t&#13;&#10;B+pWQ2hQjbA5pomUBeDcPvNT3pzOOOnTd6FWlBXSRUpEW/7NwX+vta9nHLToBLI9RGKUQJwEVoAm&#13;&#10;qspCRHFEIj1LKAEMJ9Po7PVHp4/2rQhXwp+3G3HyJ85SHF22h25r8XapvPba6+W5557DZ9/f14TL&#13;&#10;M2O50zbSgTe8xiOQRH2eWiMHiWyDfaIi+gwE8pAm2dANwqwPhcV35MlnGutQT5HGMkxrrpJF0rW0&#13;&#10;r7Ksc7RvvLcZf/GQfNmC/z3+XEBRtzkBvPTyy+XcufMotl7exkLqmWeeKd/97j+WFSyaFhYXysoK&#13;&#10;zsiS0awav14kev5fS/umRW2qEDXWiln7jcnfOjbdXMRS+nn6m68o1IQUmwjKH6eqHL8C29j+1eCv&#13;&#10;8bpXcTaPfSXCk+Pn7T2sj7cMsIvJB1LS5Vm41H+OSbcQaMwIoz5/M8FHTdhX1D+1hMKoBPZJ42Fb&#13;&#10;+OWH27IfyX+uBChL81x0oxxvqSQ98d/O9tluts3qLzd+9nV5ZbUcxDvqZ7HgWYFcrGCjPL/I26W4&#13;&#10;6FkvLzz/AjYPZ9Bf0uCM6gpoIO9tHBwPUcQVYYglz6byNqt0OX5bWqeP+Rc4CIrEiZJg+a0LRmUh&#13;&#10;XVmImMTFBC7zxvqD+kxnrz86/ZrlLyoj3ALdFVDE1QjtoplBPUOS7I634dQ164JLqwYFc4VBfiEB&#13;&#10;Dy35+yqkZ42057ACrI/0bII/Ml1x0jlNycxSHutRxOQTR6e3PtqmM3XoH0ATbommwdURB20cGrBJ&#13;&#10;ZEDz2Ke6rjBxqgUpSSC/M38UkkirRNlyLYScKE/x2Mz1qQpDcsTi2619DF6XBDF6vlFkDRMaL/8d&#13;&#10;vuNIOYIfF2yvvvJyee99bBwA5KpmKQRCsYUtMKsKGWBrEiWwxFMOEa0cWAuxJveMua1Dh7/OELgU&#13;&#10;CUmX1yrSkFyp/WxSDWVki/bF/+iLDMhoP8CHt034i29Xgf8yNg5cUfOql96Wgatd67ht7tz5c+Xf&#13;&#10;fvxjnYVdwhnYkyfvKR98cAGLJmxkY+HkZVTrOlWf/KSs8d70reTvuvivWl1SGIX96Fqn4LpxJUKK&#13;&#10;2VcsWA0qJj3ks89cfNNeVfuzC+RPJxHQKX3wCD2j/slOEEz0lUNjpzWBc+YFxWb4IzEcB0hGefyu&#13;&#10;JnReFNuj/7l4T/tD+88+6lksdIavddQbkdBm2h+NBXk3ir+vetQBG6QabeNn+8vcBGATw/7Qlukt&#13;&#10;daDVGVlAdP78+XL27NkyvzBf7rrzmK428Ba+dcgxIbTshKCgnBZGCTXH5kFx9F1qC/apCt+u8x+x&#13;&#10;Iixj/E3+KTwpIPI7Pd3J9RflH791Cne2L/7Q/lA3qCqRR1vCOOko/zx0jkNgr6lPzNFGXikuYN1n&#13;&#10;gbBa4j+oSXyrxo++3s7ta+NAloijwTiyC0ExUeFkENPDJY2JRKAgCyqPdEaWgVqXZalSRG30Wh1Z&#13;&#10;t1Mya7JM0txO7RMPTlz84+TFh+74SrP777uvfPjxJ8rBg7jYCEW6iFee0VnhzA++dYTsqJiSS0oA&#13;&#10;FRUbvzXOcqhfSo9s0vKBJ+WHgrIIX+VKhVVxVahpXAbD7fJ49e2zJfb1atvn+Ef7O4e/Fp2X4X/i&#13;&#10;v8qrCHh8YWV5GWdZ8cpfyA72s3ru4cLFi+X998+XJZyd5WLqIu8Dx61NEpeQjpS/xn83usB7Ya+i&#13;&#10;/Vshf57cmvzxNqHVtRXIr8+JpdxT+pv+cTJl3DpFn/lbjf9K+ueFdtRHvHFbFTcNnp7ZCDYG7CLQ&#13;&#10;tmYiifqKLPJImZu2f3X6n/y/Xvy5+XLv0E91uuk/c3jLj1bb7DNNU9ib2mUNro2fODKW4+e4WX8b&#13;&#10;/0b8ybeN+G8cP9vn8wt1gUKccdWBOPKqFOuZxeZ5HpuKu06cKA8/+iG8evKI+r+u2+3w4CjGoUUT&#13;&#10;8RdHtOVArHfus49IBwQ1rACRaU4xHpRnSh49bgU8PlYkJFSl+mHkgqZ6rY6s2ykgUECplTppRvuA&#13;&#10;hIoQGNOvSEV65jF936x/OBj+qHSd/jV741ErTvkHGQ+y61IGFGb5cJpzeIUXeqVrD1RF/OmjcqHv&#13;&#10;vmVa1sdFWV7Q34b4E7dbOH7fqqQ+oBfAnzY7HZmZBtOsQY4CPRGpN5adprMOVbGqZaIovI11jPY3&#13;&#10;wR+Le/IItx6WuQNz5eS9J8vv/M7vYrI6hltFzuqs7tLSJfAJWEMRzTB6KMRZkDibOfK4V9AcKvzZ&#13;&#10;HrLTJf8RF9uZXgNJFD7qZ7+qWteyLAA32t8z+OeZYC0wwyBUttdAsBV85kPQr77yWnn++Z+Xd8++&#13;&#10;W+6552R56nOfK4u4D5yLrrvuugv3hV+CnPEh0yvLHxdaclWGOrGbat+EOG6z/KkPV2g/cTLtrZN/&#13;&#10;3pK4fImLW6LhTYO+YSBwNuqfFuLSdxB4reyi09huMX6psuruDjUxbIzqSl6DrtN/36aDxQQMD09+&#13;&#10;sBkd4PPZhivxvzbVNe/6mXDl9nP8bP9K46cN5e1HfG6HG2VukLN9bSCweWB/+Zano8eOlief/ASu&#13;&#10;sJ3Uw6AcFp3Gx27NYyEk2Y4ceoDIngMp+iw35j8gQ0AqRgBFYCEhnYIm6LGbphvrDwAWC/yUuBC8&#13;&#10;65M/CDVZYcMBXYZS+MqapZmLivyYm8wIlQYlfCQNftQJhxDDugZlyEPVi4M2EywQaYozs2c084Og&#13;&#10;T1YlXcLgP2HavvW3b1Ui9uKuuMCYHYAXnzJOf4qESY2XHfUUnYxtWtysxNx0bLQ/qRDCehJ/qiph&#13;&#10;1SVA+Lwf+NChQ+WRRx/R4mwFb6/hZX7dopRn6VRPsDfYozqYLs7F5iLwb3kOJW+TPWRZqj83e+xT&#13;&#10;4zpCVFbw2TlqRDKj8kHY2mDCaF982EX466y0Jc28JUuDtT3/KX+8+sRbk37w3A/Kq6+9XN559+1y&#13;&#10;FF8L/exnf7888OCDKIcpAbd58MxsqHvUvLX8eWK4tfJHPeICUyK7yfiZRynXYCDz7K34eAvkP89+&#13;&#10;s332Vytb9M98RDz6n1dL2FfR6Xjz9U+LZ84txDcWFAi4N0znGNBpQskxCFIk0u/lL60M6Tmma8Hf&#13;&#10;2LDk5cfPRvmsBW2q+qvbP33yhu1T/lUX5Rwrp2PHjuF3p8I9/m6GY/LtbupuKIT6jvIaoDLiANo2&#13;&#10;tkzrCRwWjStBgpFIL6nH/EvZATaCJzEyuooN/K9Z/ib0D7IsDaaShiiHNRLmPEEguyQJ7fE3S6hb&#13;&#10;UBqxh1xRqquyWphVkR/lRWdbxmYj5NRJEjU9+A9QhEuAcwP2p92qZOQNejCJETWBeJ9tIh5NGN0Q&#13;&#10;dVe0kSknD/BB5Hdbt5ITDXSVjPaNF/HnRKRL7Eiivz6DWySgbHcevbMcu+MoIITiYZLjJCxH8CJY&#13;&#10;NZJp0NF13KDIdy73ym1aELC85tOoAFG2n3N8qxwVIUMKqcK8XcDbitE+EAj4JrBg2j7Bn/dqr+KM&#13;&#10;69l3z5ZXXnoZXwHFW2ZwRpYLrQcfeqh8+Dc+rLPKy7iViW+Z4UZDmOzy8ZNFPPNNp6sKV5J/W0nT&#13;&#10;4+iSim5+QH0b7F9PifyJSqbjlXZjBm0E21e/EeBZdZ3BV2KMa5firysA7H1nfzTvYJjbbX/WcPX1&#13;&#10;au0f+6WrJJAJ95H94eYh8IfHK2u0ybR/C/N4NoMsDBniAouiT0derPF+Plwy5iPf1WmgEYtqGSPb&#13;&#10;WFmfzSQ7E4pGCZtsNIJSNEmIYhvkr29gtB/AD/y3lj/Kmud/3U4kieeJJNqfWFWwMGUJv17+qN6W&#13;&#10;v07+096SUvovItXFZpgdVUWlWTm1K92Qf2LU8EhcJvEnkDeq/23jwDbMq2akyEAalM16IvqW5w5T&#13;&#10;aDpiJ5rjMrIMmoLHzK7DQ4JOCmQVo/0J/Dlp6fkCAgds+IA0bz/i2VGe1RWrEjPxBwdiSXoeEBb+&#13;&#10;8IV/+MxNZ/xZiI5lRKSYUjNL2TkbRr2g9zkDkav4aN8wGsvASZBC/sMPtOTtLfwxAMoWf9jA8l77&#13;&#10;NdzOscJ7wuk4r9C36GnxpAffIFOaXCA+3nSGPIKQ4+etIXYsmOGoSxVmNh6iZhw/25V1vGq80btf&#13;&#10;yGf/aH+SjiQM4zchryRFGv7toEt10Y0UpddMJPDdg/RQNadKjin1Sm2ySdAzv7aPBnLMa+hTmEWX&#13;&#10;A2Ftn2UVZxtqgE25E8xDMOtlH9UEjqJWJgg04SKP9ExTd9E+wtlP+r1T+yJmahQMEnk9eYyfVcTI&#13;&#10;J/F0p1SN6wo60G/WvsaReei0RpWbTfRGTesQPb6B9vVKa9S1Of+zEXJ1Fq9cXSrz+MgVZSs3AwSV&#13;&#10;J0nJQPZ7FpsFvtKSvWQpBZkPzI0x85DDLP7w5qUZfHI3W0Kmyhh/xUxoZkXClFeFRUXV8gQ/2SQb&#13;&#10;kM8Dg6YQ/oiP9gWLD+QLAGnij4SB/5SQGCpJOcGCowKb/pwAAEAASURBVGTxx9OGlGglM4H2P+WP&#13;&#10;FNAVJpOSNpD2L13aRC1oowy/UK3bnbIcyWt9CItZrsFZKd1Ra08fbSXFkH9ZV8EZaImJgtRsRRwA&#13;&#10;biH/3jgkwChQy6A2TZqqNQkQ6YKVmLSiy9KKZGL4HUWQiZcMZ50IR5aTmgbXFiotm0jiGuwS+nwl&#13;&#10;O68LUo5dR/rINFV0aZe1r6+h4gMq6iQ62s5+QQ3QVz6st4KHprnw4u0AUhJOcBwmDozzmHEGrORU&#13;&#10;dmg5M0TnoLCQ8AQhEqTgzFCm6XGsrpkG1kED0dq7XPs4/ec6rtA+jVGOXwWiWHZgtG9AyJ7rxZ9n&#13;&#10;jViLWDzF/wn8QcTXTi7jFjl+cffggYPl0OHD5cDiAckfr0bw7USUW1bIFxVxNlHdOLDqlD98SlQ0&#13;&#10;opPsXl37qozVhrsy/7dqn51BJc2bGD+Whu7QJvJH3eNf9NjlWtSTp1MdFrDUjSgSvuvxQJhEYpEq&#13;&#10;KUJZxtnK4UG5yFM5HBQHTzQ9INJseRIjLetKn3RRo5LQvl0SINYFKzGSTZn0USyj8hsFeaS2WVee&#13;&#10;SmQ2fqZimJGMdY12wUac5ZL+8u1nuasaP4S027uGfPBKGzbJuG2JuNLeinfqM64+4KobezKHzYQc&#13;&#10;I+o3b1NCPmwt276q9lVBN+gumOMgiUfuo4q0xMjsKIJstB/AJabAJRFU0m6QPzEzO4hIF6ydjWG0&#13;&#10;3qtQi2pQHlkXvCH5k92OZtgp1ktrxe7xwDgfZs6ILBk2+k4PetpSOtDnGXDm06meWl4ErjTtL4mS&#13;&#10;uAa7hD5fyc7rgjc0flZ/O7dvyzaFN9nWT1lCiJwk3TSt0jMT+TVYAzWppQRZ1pU+ituN9jfFn+DD&#13;&#10;2tdFAHGDBufr/bTg460JXKhphWeciTudJmwH+ZrkxkrUmWcKVCUoY8kR1O4NubKxfZDUGagPipqZ&#13;&#10;UYe9HJdkIbPks+4kZdkamayDQ0tHElXUJKt1ZbRvBHscCbHjW+KvjYLPxJLGruM/NngJuwOYLLCI&#13;&#10;4q0xoq8VI84zRqhgDm9JyjK1fSSIV2yAYfxxMiIdD1vK3ybtz2AhVrkd7fPsl51qjLDbYURtqcOI&#13;&#10;qN3WPkeysf2oZzP50zgjv2s/+6QktummcIz2FVBUWGS+9TQmYWcjH6kxkRI30spJ/9v4meF6eGRN&#13;&#10;cLEAcrpKmSahSd9ZOLLnfSLCWbhPJr3SMzPjNYOBWrSjKpAYn9zgwjz6J+IosdPtqy85lvRrB9r4&#13;&#10;2Tc++Cx5YCH0m+S87W5GH/fgZgAZHAN/COp5HsjfnN92rgeruUvmbaXcYHOjIc3IdtPfpH0nuV41&#13;&#10;PE2rgehg0hqsgU3xV27Wlf5oPxBo/B/4E4FN5I8CRNfZHyVVwbL9ZbT9RKFiXH9UE4Mwz1syzuQN&#13;&#10;9pdtoKg0DwHSVMcqmZmpNVgDQ/4DnYaIeVLN7gSgRPbK8o9pEGxijeEcnKxJaUjqyGqYE3Bl2kQw&#13;&#10;62iM7qfCzB3tXwv+jQMZ6vHXWS+c0pJAcGILNUysNcEFt6Rr5Jc4CQoUYnm98ky3BziuSZ0V8lSZ&#13;&#10;yHCIUvIVdZoyajADg/+JxJ6Qf8kBzELIw6b8pzxEPuWCy+x8wwyNPsfLoxZXiORiiR8q1NUwLqAg&#13;&#10;Yw5TziCrsaBCouJZ/5XbR2Msn/3t5V9pFF3LskQ4w+ify1Bq23hS/qlfWSf7QpLUOZbIMPXPbw9h&#13;&#10;KhzizOX4+cewkhDaSv96+7vGtlBC7SvEMH621Ehx25dr31VY/6PrKudaFax9Ul+zsqg7BmHCTEO3&#13;&#10;OrIa7u2PCuRgawtt/Nk+Sdg7u2uxf1EEXvbletpnLdn61Yyf38rh90rIVTmAqk0AN8Q8ScPvNQh0&#13;&#10;V5z4mxhlwGBurLmZlQ8Cyn/m9/x3C613pFEakqJ1FcvwzRj/aB+QD/y3lL/L2T/qQtpfXW0OYV/X&#13;&#10;ywYoWX5uM/Xneuxfr81NsVOHNtofKlDmsv2hf0TEznalocPUzfSfKwTNi2mWvKB08axK1SDJ1U1W&#13;&#10;PdmES0wee4qcOtybrMk2N2LyHB7tE4EQfEBiBTQqRJXKxsVQOi7E5vPyOBOR54f4yGMSkt1KJNcV&#13;&#10;dj6JB/5EYch/kwWGevmjBFU5YQgWl/KnL+RCnrh5oBHOr+LifTOgcimWZLhqNgIhcRLJGlNipUKZ&#13;&#10;Jv/T7btGHi/nrq/9nMiupn22QPrpn1WsbWq20j/hhUpYnnfsWUWVgIgx5i2Cqf+ii/a0GbpM+6ig&#13;&#10;A2eX4M++GxyMlfiwiyENu4T/DTTLX48/8xLVxL/RF30QkR9FtMM3HmCTGeeXp2OwGm6MeE+Mn+zx&#13;&#10;mLPXObp+5JuFEynm7RL5Y1cwjBzJXpC/3YZ/bgZS/qdtH+MWGPt62yOe6+Htqyy7jO/7MCwiXbGF&#13;&#10;niH9au1fSlX6ZOnmrqcY8meZB1I3KP952gM1BcDyOoAz3W1Vuo27tNql1Mjw63kalM1WQIt2epbW&#13;&#10;2GhfKDU0G0pOc3zgL3HSwbg0xGJGGPInSHZS/0IWKbG61kx2oFGeBuXEoavVO9m+2B/sHvw3GmaB&#13;&#10;wjvO/4E/EbDkDfmzNFRAhv0d+idh8FrF+sEZIx+AVhjJLQeZTMTBaQ7zSNfTjfWPMWm4NMQqeEra&#13;&#10;mfm3bhwmqwfres6wd2CoeJr9bfe6RHqXm3nydW7JpXJsvr6KtExgqIVJPNqfxGPgP+Sv0zAqiHWK&#13;&#10;uqJQl5t5O6x/fLaGrfKX3xZxV5DO7u1w+2qLzbjRjEa7zFAnIh/xhGzYn8AqARn2d8w/TRYoHGP+&#13;&#10;ncSDRsR2JlRHtsXhYX8kMQEMvMSms7/EKKI4oZRIEmPjPPRvUt52u/7xRf5y3fLeSTxjCMfbEdK1&#13;&#10;EJUome/cPk8qpoRGMxGNZC07omBfn2lH+0R24B8CQiwsajr28sKEPm/IH3THSlQRm4huo/4l7vSj&#13;&#10;WgRwxgh2Q5erowc71X4OMPvh+M0b/2jfCAz8UxLoD/m7WfYnUR/yl0jsRvnzqyp4pUFyIfXgVYXU&#13;&#10;E97EWc9hh+ggD26sf5pktxAtjPERSMQpA/IT10aj/IyG3+Pf12daE22Ff3tGTQ26+ayf3WmTv5qZ&#13;&#10;6F7f274MiXxSD/W5yslhxmZEZVpBllL9LWm0P/BPaRjyl0hISXgI3WKw5TnxZugfbk2tzu1zMkD7&#13;&#10;/EdChif7h9jQf+EmzBrjCExLV2jYv2H/UkCG/UskpBo8WF0UbXlOvBn2b7RfOXHZ+UdXpsWgWG7S&#13;&#10;/mMTwSSdn+aJJl2OGPaPiPayvFvtn7Z5bVfBLpN5ZqCGoCAPXBS0HATb5oAROdMx6MHjWKtURSaL&#13;&#10;qxmOoJ5YSHTEkYXCKuZ6eexqGe0L5AlEgJAS23Hgb6GpMkaIjFEI2ZC/ik0VloAGcYkXD5voP6yH&#13;&#10;U0nOsv4AEIOM+ZsfUUdtgxnMbW7of+owcWG4iyvIwyb4C8akJZ6mY8gI41ir7OgG/oSouiF/KRtV&#13;&#10;WAIbxJVlueIxKUlQF+dBPeTPOBEOIqljhbRD7jbTP51gwmviKR+UGS2GLTyK8/tT2jc0YyX0hJ9g&#13;&#10;M66uIbJYm0AWQSSajpGBf6CwQ/Kn7zj4MkUyB7HkBRsVByob2Jvq+lQXiQsefXlSd3UwujGbBEzl&#13;&#10;5DjaH/hTSuAoFp3sKKgMHxz3ccgfMbn5+sdXsbJVXl2A+ZcW6x5WMESGnRuGjofspXkVybXXTB36&#13;&#10;P+zfsP/D/tNKwNFudLbDll45Ojjuo23Kzbd/acVG+2TJFvjz9HRulgAUH3HgfCHOYZLgX34Abtg/&#13;&#10;oGFhsmgJJMu4jxJ9HfrUmy1/fPtVyH52AykMKspcd2nKYyk551oINg64Eem2hYh6ecBIpKqt0T4R&#13;&#10;0dJr4D/kby/oH5SfGuwtA1gWpoKBnCco0yAQlcI4DP2PSTNRGfZPUkH5GPYPyjLsvzGg4dBvg0dR&#13;&#10;kbPJGesPiYzB6OSngXQr11984Z43Bu5Pu3XJs4fkPZ5xGPq/N/Qfr+FN1QNTFdQsFhJnC9Yn97kk&#13;&#10;cjxSpzOjFp55jL2o2/A1JpUe7Q/8KSZCoRc0yQ4FKiRkCxFz8haZqoNGa8jfTugfUfcGodZuxMHH&#13;&#10;5CdpBv5D/qqEUDCG/beeaFaUplR9oaQ0Jw2bmJb7XNI5HqnTmVHR0L+hf7dS/3iFgbetUtJ1cmkN&#13;&#10;lyAQ0cc2Ld2+XViq0Asxw2P+72Hp0aF6Ox6p05kkgNsJ/dddyqxcDN2i4fpqKDKbxNfgSO9qY8/L&#13;&#10;yEQ7joz2p3FpIA/8Q+qG/O0q/RNXgic658dL0nD8ynG6+MQPU933of/D/g37n+oBf8x/BGPM/1UU&#13;&#10;CMeE2/vzP2Uc9h8ef2a2khiRBgz+CwocNrrdyH/fqsS+2n61Xuthxliw5X0HoEmyyGn0fYiZ8Uv6&#13;&#10;FBCTRWl4EWoVZz2j/QAR3sDfUjHkb9fpH/XbOg5Njrcs6VtwiOpru+acqJotCK2HF6GspFL7zUuR&#13;&#10;O+TfuAz533Xy3wS2C1Fs49dkvp7zjUx7Q/4DtwaUE8b83+RkH9g/Sj83B2KzdglN/nXSafA/FCG8&#13;&#10;XS7/9VYldbdaMcQkrHkjUY4pCFIAevokoR8Sot0lohvIMgPCMtFCTzjaJ5BT2AVA8KRnPV7EPd3A&#13;&#10;XwClmG2AKTOG/E1KWA/UVepfX8RCCeh5OgLYrsUEMUFDGR34W1OH/N2w/KXJm/CH/Rv2D7qVZmbY&#13;&#10;nwntaMDcNPsTV5tT23mrEucX/muOCA71jLrK+WdqZI4O/d9x/ccUD+7RkWkM9syLJHjhTGuFBGEU&#13;&#10;zdz0s87Mnl7+1ktVKJC0o32AMfAf8reX9E83Om7Q7rJGA8F//GxWpgfV4kP/qfRwBmrIfxMNwRLo&#13;&#10;KJwTzph/QmAmwQmMKELOyOwNGhobetcSVEP+xvxLUdhR/YvK9bS0w+t5X+uQvz0lf7jiEC4D1aiQ&#13;&#10;k8Fo+l3QpNPmqBFkVVl1GnzGTQUKBdLEISMLjfYDNgLUMO2DA39CNOQvpcMCk7FOp5whrDJoqm3S&#13;&#10;P1TG+nRyqBNQyqe+4ZBdqsqdEr1N7eeg5GdjN3H8o/0OgYG/wRjy5/mpE42h/xUMa8ntbf/8HQdC&#13;&#10;Ql0BIpowAqKx/gsgKCnNpvZB69etXf/MukPZQfY51X6Cm/WyX80WZZaj35djPRi27tNSqI5bVCD3&#13;&#10;WSPEVEXWQ9q+nhY2fZetYJaj32gRkRvtN3wyJJQQGfhTRICGgEl0Ik3SQ6SaTA35EygNEqFD3ChM&#13;&#10;9IEVdhD+o3zh8vTQ/wAtL9UHfIRMooUDofMhaJvMNbAxSfTJlVKFo/xGgoF/wydDQgmRgT+FCGgI&#13;&#10;mEQn0ujJ9jWZGvInUJpKCqHEjX7DKiiH/Qv7zyVuyg/nB34Qjm9Uwj2tkj8vgafxY7ylZfmaNPAn&#13;&#10;kiFqN1/+9A3wiXMk2ZfaKfctWRg9Dc+pWT7XCenXz2WD6xPlEalxBLK8Kh3tB7YVCMUrXpFrz6mJ&#13;&#10;X+Ke/sA/UBvy1/SNggNYqjwhkPIjmapiVwNKrvSK+WCthvnyJQdNCGuojR8J5YmjGU4MdAP/hjfx&#13;&#10;2Cb8k4vJv9T79If+h9QO+RvyR71LN/SvyQOwSPsheKrZrwElhyYlguE7Ncun3Um/2R8sM2NOYGts&#13;&#10;XGesSYiwbm1lOl14XUDJN9b+WH9O4IdIjSOQ/LsW/DWz10rIN0XIvZZqXiZjK2fVDg9JGeuHuHUh&#13;&#10;s0EfBCqJw3QNWZ4lRvtCAYeGivEK1FIrSRYuKQf+BiRxcAy4DfkTFJIgHEKSQnoqPKYRVqRIqUr6&#13;&#10;KNXLX9Dq6jLCswjQRPP+R1ErA6GoSmk4yK+t1+xrbz/qiOqr3Rn878Al2gN/yxaPQ/6G/vXqgXDa&#13;&#10;D4mHIrRQLdX2ykdfXZ2sICnT7qRvKpQLAtWAQ9RUK8nyTNiP6x9efabj9xxS/5iS406fNPtx/DlQ&#13;&#10;oYCD0eBo7fbi+OOUYA4h9x4YSh1dlwayPLvIErmGSECylkmfsLgyAYSD/EmiiHVtjfY3YkIkO6s0&#13;&#10;8DdEQ/4oGCEuG7yd07+1eP2qmtbl544fDCqDJsadG/oPKIb9G/afurGpG/Of1wY4VnvWYQLMxvxn&#13;&#10;hCg+e27+p+3jL4ygNwm9InS8HvwPYDpMyPNdsv6b2ji0u6bI2266r9ztxFZCQBqltYxK2wJZb5UG&#13;&#10;192iQZp0rnS0T1gmgW0xCBQiA/8hf5KJJhihS72XetUUTqEWDeKks9g5e7LiFpuSP1gSTWQb6mRC&#13;&#10;1tsyFWrRG2+/dSzq6r3RvqFugA/8IR8NjiF/QiD1BBHok+GZVKwWm9L/lhFY9l7W2wAf8gd8GhwB&#13;&#10;VuKE6D7CH9egPdTc6SDGoL73w5FX2dmf4+cAzerGcIVadM/xv24ccgyVh5Wf+WBfUiBDQVLmbijG&#13;&#10;Xb2ONtJcr8swSVB2jWWJLinkabRvbBIhgKegsezxCqiToEURMp3LMGPgDxA78BLdLmnInyTo8vrn&#13;&#10;17IBtYRTZ0RqRDVY3vJopIf8JUaGyKhMiOSQP0Fzefnr9dVI8phothTT8Tjkj6gM/Rv6d7PmP96q&#13;&#10;VJ+Hg/75qgP0Os+e49JDamyvzw4P/Tc2iVCaMNuyHi/qtV1HGymmcxkm3aj+8zyhqq4dqG1mIB8s&#13;&#10;qRR1dpvcNiSD3a0qCaoddUV16/X6VNbnjIwlXS0QIlcbjerpjfYrakIjOSasWkR5ievAPzFLf8gf&#13;&#10;dSnRSDm5Wv3zSSRiyImANdEhoNuYUgjhR3DIX4KUvoHJWOJUARv2L2SzIlSFddj/DhPqn5XP+tci&#13;&#10;iCMS8aF/iVn6BiZjiVMFbOjfDevfDCcJXWLAchXfbbAMAvF8Bg6g5x5i4J9KHAq7S+UPG4dUmeho&#13;&#10;RLPbVKAWzkHZj2deIjE3GKFyWS1yZeARZz3+UmDQqGQSjvZ7OBrmA/+GhRCqhyF/FQoEbr7+8QPR&#13;&#10;dtRhXJBWnPKKQKg1ezX0H2Dgn/AM+2eh8ZHSE4IidFq05e9N+8der66ulrXVNb1lbK/zn+u+tXyo&#13;&#10;iWyDu5z95fhFj3KT+s/3rvU83Z/8r2INnCbHb8lu8r3/x78GMLgx4OuhZ2dxRgmCI0wEQoyfAkaX&#13;&#10;Ucdw7GWlJipwOfnLekh4u+O/E+PXrUrmGSf4Tpzr6cNJwRZFkikLkWR6pGcJsoz/GbffHy0Io33i&#13;&#10;MPAf8hcKRGnYA/rnLlLH/ZR0mgHe02oHjiJx6L/R6C1fYsKcYf+Iwv6xf+t4H/EHH3xQzpw5Xc6d&#13;&#10;O1dWVlakB1hJi9e9TuwZ/q+v5nTu9/BrtUB7Rf0PuxVeyvbqqsfNDRTxeOftt8upU2fKubPnsKFa&#13;&#10;1caKWAz531/yn/xPgeFrWSkanBV0tQERp3DckabnIEKAkLYX5j9PbOjzFvJfx69Rcsx0/dEZe1H+&#13;&#10;5zWU4HQ7Z+kB5bEJQgw7doza8XErmQTyufyLmriyiLRKRNlwway+XqYa7SeQFRoF+lSFB/6WMckS&#13;&#10;EEmA5A/5u+n6xwcdiL084h+bhaH/IZsSVCv1sH/ApMODYiO9JVQRMFL12KcqvMvt3/sfvF9+/tOf&#13;&#10;ln/+5x+VJz78RPnExz9eTt57X1leuVQW5xdx1pVn73n21RvsPTF+9pVswyqH4+C3WubxnZa5xXnw&#13;&#10;rzIQGwJsFpiONJ1AQNY7p8+Unz//fPnhP/+wLC8tl4985MPlqc9/gZWVI0fuKAcPHhSv9wv/b7r9&#13;&#10;TQWRvwvnP51YwlaB/YPc9JsGMl5XYaHTg//JSKlDPfSpCu8C+6eNg3toY+4juWk7oY4qse++sn1Q&#13;&#10;XivLxEpZJwiLCtO9lqgUFZxsbbTfsK1YKDCJmWIClLwa+BM1ojDk7ybqH9c9K/hhMUERJP66LI2Q&#13;&#10;9DwMXPJG4opD10OUSNdkOGXbKchXQKlJbBujCpE05J8gDPmXdHTSFXKR2EhccOgoqjxt5/yzfGmp&#13;&#10;/OKXvyzf+MbXy+raannkkYfL3eWkbltaX4COUJ4twTvSftWUbRw/bztahZ4vzM2V+fl5ydosNwy8&#13;&#10;2Kh7FGcwrvWygsHNIc539q+uLpcfYLPw/X/6Xvn+s8+VU2+9VVZwpeHds58tH/nox8uDDz1QFhYW&#13;&#10;A4Oh/72cUjz2i/3TFQfKIv81Lhw4QHo4KAbZ4RmEOmYk1rACIg5ZqUWDyJQ8Zn0OZg2t3rH+nEBI&#13;&#10;MPnQMAy2XBZ/nfJIwEnZs0cPtbDWYKIaEHFH1bXCYM2ZopMNQwPOd4vqGco4hhwEannWRWGic5bD&#13;&#10;SuqoFDQBgzVnim60T/gG/paPkKsJr8mQBW3I35X0T+opQGGYYZH5GXrjC7OCBQXOqSaUXtsP+Qt8&#13;&#10;JgSPZg9uyB+BsPxYbK4kfwlbj10tL1Br7CbL30x59513y89+/gJuVzpTLl5cwqsn2RfbX663+QvG&#13;&#10;7wn+c3+wHrda8WoJb8eib4ZhMAhS/7mZ+OCDC+XFX71Y/v4fvlX++q/+qvzd3/2v8gKwWFlZ1ubh&#13;&#10;1VdfKefPnwNPQA8TIVYN+RcQFIt0e1f+MYJO/7Qn6OTfmSCAUPFqg2SLcwWS9uP4yc/9tv70rUoc&#13;&#10;Wez4GKyu3wFmYs/ZSKOMyBBKWoJgik47PW/3SO2SQjMWG6P9BDFQNajCtqVU6PqkgX9C16E15K8X&#13;&#10;EV8B2Gb9y20CL47TMuYUwBmg2QN3Y+g/IYJQSi6H/ZNU7FP7z7PolP+LFy9gWoUu4Fa+mbmZMr+G&#13;&#10;yw1wM7iVx872StKwy+c/3lY1i3Fw87C0dAnjWisL8wtl8cCiZn3q/BqurvAKy8svv1y+/a1vlv/6&#13;&#10;3/5befHFF8u9991bPv17ny6PPvxI+fozX9dSg889LF26WA6sHMRVBy4aaUNCLwIdxjuL7tQpEiaK&#13;&#10;xiAiFgRTdMP+AJlbZX/AC309mu2LQ8kjzBlIU4y3M8WteyIS4eD/bpX/dqtSr7Rdb83UjTpt5pow&#13;&#10;xEAi0RWt/JcM1AMCIGrv9g2y0X4AYXwm7B/w6uGZJhz4JyKbGJrIEkYJ1JC/bdE/bRSAKU0/oeU1&#13;&#10;h4lrWkykQYAT9DogMvDfFvwNbky8gTLhTpiVFIeBfwfMDsrfqs7Kr5X5hYVy6PAh2G3cwoM3K5FX&#13;&#10;8wvzuFVnpcytzZXZ+XZ9TizqDXzHRPEN8T47WKo6ye3G752zfyuXLpVLuGJw5PCRcujQQV1tWFtb&#13;&#10;we1Ja2UOf3z4+dVXXyv/+m8/Lv/v3/5t+cEPflDuOHpH+drXvlY+//nPl088+Yly+tTp8u3vfLt8&#13;&#10;8P4H2mAcPHAItz3NeTj9AHfh+Pvu3Qr893T7Kb8hqNwjev3HDTSZDecPAjk8+F+N+G7R/2n5axsH&#13;&#10;skwM7YxUngVolsmMzWPdwZr9NFu9GZNMsKwEwQKSFKTr5MM1jvahUAP/KqRD/iwMu1n/qMT4eWm0&#13;&#10;5puTsr9IFC+l6DyQ1BZi6P+wfxILSUUckLDX7R+XQis4684rDXMzc3pz0MoyFtg4w76AzcQ6nwmC&#13;&#10;Uuw1+Z/lsw0YE/909QFXi1bLvDZFb771Zvn5C8+XZ7///fLss8+WM2+fKY89/nj5Ih6A/u1P/XZ5&#13;&#10;4vEnypE7DusKzKHDh/2AOK664JX+k24f8J98rS4FXD4Pt7H901xO6aEDSlD0NV1xVIKvhiC41/X/&#13;&#10;duG/Nw4p4Fy0mo9icH1bgmPOSVrGkrgGu4Q+X8nO64IQliiYPjJNRQVDuK0gawt9Vypxzc3SSKDL&#13;&#10;qHxHuuBoP3FPH+AYpYH/kL9r0L+QGxpN4saD9YzHGmFOpCs49E9CBizSDxyJjpKG/bOgVIASmEiW&#13;&#10;kDnsYJfA5IzK7ygifUfmH9S9tsLvN+D1peAfb8lZxVl5LyhwuxIW4MnWHWk/oJEX4+yVTknXMf45&#13;&#10;9Ht2brasLmNseBc/l4CXcMvS66+/Xp577jn9fvqTn5SzeP3sJz/5yfKlL32pfPazny333H23rr68&#13;&#10;d/58uXjhkroyi9u25nBbygzPNtAN+besgi/Jsv2m/5J/7BQtf74u3fiPeQPKQJr9Ov7krMdvsd9L&#13;&#10;+p/9T131xiG55fFIkxsLmQiCTrkrGQNKz8yM1wwGatGOymnZbvqidonRfg/KwL8KUQ9LFa5Osmqw&#13;&#10;BmrRlhIymXWlP+QvEMjrAgnI5eSPmkpkjSmDLeYzTIl7+kmbC6g6W6gW5w7974XycvgDrzoDIVxB&#13;&#10;roGa1FKG/AuLhDj9bZA/yi3fLuRvGHhlrEUyFspskwtwup1qvzK7BWroRvhPiPgw9MWli1LXS8uX&#13;&#10;yltvnSp/8/T/U/77f8ezDC+9XJ544onyX/7yv5Q//pM/KR9+4jHQ4vWzi3j9LMa8sLSETcXZcvr0&#13;&#10;6XLs2DFcrcCVC2xE2slBwRKHa7E/KDLknyAYu8rkGtgW/tdKpnVFzbS2Kl0LKESKvN7AjupZ6ayL&#13;&#10;mwZdavAQSDnsf4JDTBBOiPtkZl0l/iyWVdRiWVf6zJC7Mv7YOICdYFpO4q58sialIWlDw2jE/O7o&#13;&#10;azADrRP9xfnMHe0P/If87U39o42h/vdvT6KNo25b66nxPNtqN/S/WdDEZNi//Wf/xFvcijOL38GD&#13;&#10;B7R4pgZcWrqA25UO6M1Dfmja93jvBfvHxTn/Dh06VF544YXynX/8x/KNZ54pzyN88uTJ8gd/+KXy&#13;&#10;xS9+sXziE58od+Mqwwqe6zh44KD0fxUfwONH8A7gmw933nmn6uAzE8RgyP/+k/+09vY5E0SKNngR&#13;&#10;JuvlOP4MUxo4f2SJpEAakpzXpSE41p9TeFXoMrAz629sHHLREiyTN8kiMRJJ3lwEnfk3xeJInPBy&#13;&#10;AEzslg6oJpk+Ua+qdxuuJgaOpAm6aKOvPZKmvJ5itF+RRWDgL+mflCsBVFGCLA3520r/jRKPPV7U&#13;&#10;N8YpX/ApZNUN/atIBTTEdsKuiaBSEUVSCNIJusC0R7fCPBHoKQb+FdkdxJ9vH+JzAJT/Fdy2xAU3&#13;&#10;36Q0g2cegtnip/uy8/xn+2urbI0hfLhNb6/BlRH2C/EJuVKn3DOVw/Mas7NzZfnipXIKH3L7yU9/&#13;&#10;XL733e+Vf/3xv+qKw0d+4zfKU5/7XPn0pz9TPvbxj5WjR4+5HawG+SYp3NeEt0rh2SeMfXZ2Xlcf&#13;&#10;2Cb7w1ZkgSWiblNrSx+UO+R/H+i/+IsD5gJzGaxFQGFtsENHaOmUWKlEOOwfsZvS09AOQRvhzb2e&#13;&#10;Ygp/ZBHbrfTf9W0uf75VSRTRgLyuAZmWrMINMcZdohsMAWgikQnh00CI9V0rLtwPiTU3gtF+U52G&#13;&#10;ktMcH/gP+bvV+pc6K7lsN6xC7yGj7Bzv1MBM0GS5K4H8JtnU/IjJG/rfMGsoDf2nlBiP3Wz/uEie&#13;&#10;4cYBi+Ml3NrDzQM3E3w42rfm8AHjxlfNezsp/xAcvj6VH3Fj+6vQST64zUl8FbcfzfW3DFFfobfe&#13;&#10;9GPjg2ca3v/gfHkDb0z6ETYL/9//+rvyk3/7STmANyJ9+tO/W/70T/+0/OZv/Va57957vDHgpiSE&#13;&#10;l2+TwrpQm4Y5vEWKt2nx2Y8VvI2J5mESgYjJG/q/r/Sfg5FQmOd6niH4Tz32WAf/ZQf2iPzXjcPk&#13;&#10;8h4M7i0zRxSM1uAUnxbtYHyf5+1jMxBZxKe6QZkJDPXbi9H+wB+ywdkl3ZC/pkfEJHRLQWHUYxV6&#13;&#10;tcP6xxbzx9stqkO7btr9qDmp7kP/DdywfyFB+8/+byb/oY4YLDWCypAKsb3j12uSeRM59RDvOeMe&#13;&#10;ZRZfe67NRbNM50aCtxHxeQPeWsXXqy4vL+OqBK8QzOpLz9/77nfL008/Xb7zne/oNqNPfepTuDXp&#13;&#10;D8qX/+iPyt0n7i5zqFvfZcCtWLyVyZsit4+Wq42o40ff2AV3SAHEx/yfm2Iist/mf0hDm7L0gANH&#13;&#10;mTqwvfJfGwqBY9tyqW5j/gEziEgCcu34+9vx1HHX1PCNRZvuxcwwcpMJPf1kFxgDlfqU1FPRSJap&#13;&#10;iL739bmoiUb7QGngT6HqxHxSXqfzhvzdLP3jdG8XauwI5DX1lucf6KzTDqcRGfoPqxfADfs3PVfs&#13;&#10;Yfvfyb8lPhbKGJJGhUNutHeC/7wtys8PFC3oeauRpmRedcBVAOZl2hxoeSVgFVdFVvCuWG4W5ubm&#13;&#10;y7vvvovnF54v3/rmt8oP8Nakt995p3zkox8rv/s7n9KtSR/92Mf0bINvwcJbkrB54BujWDc/KM3t&#13;&#10;Qs5bbJwXH30VAwGzFjaBQDg+5D9AIU6EJOd84FnDDTqii1hzAWMkJK6NxnW2bIZunv2d4r8uSlEn&#13;&#10;op/oC7at0bn9OP4cUwwx2HLz8N/+9ucn5c/i14tbCm2IWWWuAp209mVoGbypA0Hs7lo+SnI1AcVQ&#13;&#10;2mQGMnuVaEoz2peYDfx7BIb8UV3kmhoZlJuhf7ylIZ3b52RAnbfaO5w5SQl/6P+wf/vZ/qf8U87x&#13;&#10;P4PdAbXAx5T/mOma4ooiUhGmu7H5j7cncf5l+6x3YgZRn5AGGn60jn9cq/LKwa9/9evy3A+ew0fc&#13;&#10;nis/+clPsSmYwytWnyy/93v/rnzyyU+Wxx9/rBzDQ87r2CHwg3ZcI+jNUfD59Wh9CBJ16eQB25/l&#13;&#10;ONCFuPog/UdMSTowj879bEk3Nn6OeKw/gKb/DbFgllDeNPwl/2Kqrz7Z/lMa0TWlg1OhI+ysktTb&#13;&#10;wf/duv7WrUpScHGQLKPy0omtoctW6D6HFHVxUlltuixdJVYFcbCUNJ+EcKP9VJCB/5C/XssgD1Ip&#13;&#10;HSY0U3qDbE2Ot0r/cJJoRg9dsjeUXX4ATp1SjK/YW6fOa0g4DP0nUA0Hx4b9q2dVKUMSFoLkn0Rf&#13;&#10;h4kcQrfb5x8tgSDz2mBzEyFH/Qid4BDhtnv+44Z9HZsB3nqEFX3VPzY7g02A9xHoF/q0ioX+xQt4&#13;&#10;2xOuGCzhQ3WnTr1Z/vrpvypf//oz5bVXXy9PPPZY+fKffLn84Re/VH7zt38LX3rGA86siA73Os1p&#13;&#10;YwCtV1pcyXBuMIjjx9j5Y7/YB9FGHUzdp/yXDHOYYj0OiVv6gdN+H7/kv+O/5IeCQGjgrfNZGD5z&#13;&#10;EzJkWJjPTHo6GEanikSyZALFg1hh144jA7c5/jsxfm0cvMdL5iAmoAE4QRcHdHBQbPGhT3WR2C32&#13;&#10;5Una1cHoxmwSMBVGBr/RPlGCIywddgoqwwfHfRz4E5Mhf5KGjQombCw126t/fBUrUediBeZfWqyX&#13;&#10;dKMPmhu4YFKnLKfsw8buMY+pQ/+H/dsP9h/yDHH2rdwI8C4MLopi80BJp76EtQp/e+SfbfCNRbzl&#13;&#10;aGbiAWzoFq8s8FYltK9bktCnObzp6MjhI+XlV18q3/7Wd8r/9X//1/Ljf/mX8sgjj5T/9J/+z/K1&#13;&#10;r32t3P/AA+Xu4yfwxWd8KRr1c6HLp545pBnc1kTHOqW/fACbNoHDZT5zcvwkQVS3LclaMIE0IFQN&#13;&#10;Q//3pf5P85+ygT9ynULCP19xGPzfK/yfp8JTyam+PiLFCYgyl06c7j0n46jyEoJGE1VVGhKlYDBR&#13;&#10;xkREYT5H+0KlYjPwJxRwQ/6MQ9Mt65tTE6Ewt6mM0tNGgdBO6R/r1R8XC2i2sgvmTzodvdip9j00&#13;&#10;2RMtPti+OhLtpjfaH/YXwukF6s2Yfyz/qQJ84VhdKElEIZDK3P75jyrALzPnLQ5c5OtL1rhdCI87&#13;&#10;a8NARWX+Mr6lcPrMO+Vf/uV/l29+61vlf//oR+XM26fLl//4y+VzeMXq7+B5hg996EPlyJE7dPVi&#13;&#10;GQ9Rz/HNUKiTVyp4W9MKfosL83ougvhyY8FPQvPZB9odOo2/GgfEo32jwrioTMtC1XhEBQSLweaJ&#13;&#10;lgcnB2+DhnQTDulj/XEz5X8C/cr/ZEu7dcmzh/nF3QVZDGYN/geAFGi6Jvgp4k6/dfI/n4t4dUiH&#13;&#10;ZG90GF6f3Oc2ikidzozR+cxDZLIyAqEoTY1q97FvSGVdpk+OWqLmqMaVZaTmZWC0T2gCuYE/xAJY&#13;&#10;CI4hfzeif4QwJ/2QLqscZExihgPTh/4Rh0Bo6N/+178p+dcLjsB/bROS/9QQKM+N6B+VzVIVsgWv&#13;&#10;yhn1Dot4XmVYxiKfmwa8g5XXAvDWpLVy4eL58vIrL5cfYbPAB6B/8tOf6k1Kn3/qC+XP//zPy5NP&#13;&#10;PlnuwYfcVlEHH5aeyWchsHng7Ye66sBNAsaxiqsYs9gd6LZEdiqdh6grL/oyMNK1f8C3HTh80m/3&#13;&#10;+LPp3h/2p5MLsoxSI5G5OfhL/sEENr0Z/5lOeZLsekJhJ+Es1yrnYKQ4t1FskRlkg/9EMjDaJv7j&#13;&#10;OqMrFEOj7sYWh+qrwdComTBNsXVcTFd2f3alpx/tE42BP0Ho5aKFh/xBi2hQd5n+UbfVJ3non08a&#13;&#10;lfXwmc3bEvJmBk0NG3jshCH/AGoDNkSQtmF38t+9u/yRMuJh3T72f1r+PWlj/ACisljKQ+ycshPy&#13;&#10;z8XYSjzrwG818JmEpaVL5dy5c+VXv/pV+ftv/H35n3/7P8vbZ87gi89Plq/82VfKf/jafygn7j6h&#13;&#10;Ny2xd4u45QmrOl7GUF8v4LsUvEd9fn6hLB7AV7GRyte3LuOtTLzIMI9NBm+DSkf978dPDDzZwRcG&#13;&#10;Ozd+9uF2lD+OO93uGD95bPmXDkjYlYQDpQMzAzvaxAaR5ob9Azi7bP73rUrkkfW3cUuTVWTkLhA0&#13;&#10;SdYEshWpIWaGy6IWkEyN0vCqMc2KKwkylcZGI5PByI8aknrSZ2a4LDrar3tOIBPowRv4NzFLmZE/&#13;&#10;5L8Bk0o0pX/EifponYQwcZXAOH1EeZbRb3RRatXdIX9D/yQ1+9T+pPzTuOZ8xfF6AURdIP/tbbf9&#13;&#10;9ZUAtAad5cPRi7qngHpYtGH4NTYM3/z2N8szX/9Gef2118pdJ06Uv/zqV8vnP/95ffn5xF3H/XwE&#13;&#10;ulefkQj957ceDh08hJHgKgM3Jfz+A/L4Olf8y3ETMYdNBh+itv6ntnP8pqkB8p/tMLkBZaJhfxsw&#13;&#10;gT8xSpgqbkZr8pg4E9YsgJI1mKgT/6yzZe4I/myd/FczKQhsH61tekJp8D/BakxMXgmzyDa3Jo8E&#13;&#10;NdxO8b/eqqR22GAKULTYJ1U1R6KyJzOzr8h0RmanXwlSWgVEl9sFU+L7pNF+oAFv4A9pmhSOKl5D&#13;&#10;/gxMwpN+BWib9I+2nXVXF7aDr1+kHVmDHeBJpJ1qf2PF0ZNhfwBE3gQy8L/Z8pfyn6+Y5LUWu1CQ&#13;&#10;1L8JLiHSd/Qa519uGLRpQDV5kYDVcWHP9F/+4pd4veoPy7PPPVue/9nz5eKli+XTn/lM+eIffKF8&#13;&#10;4uNPlkcffbTceexObRZcj/vad4kd1Mfd0P856JjelgQyblLymQpvIpho/cc7nFAqEbBMFt6qxPHp&#13;&#10;v2uhC3qCm4SkxkAneHp6jLW6of+AYjfp/yT/Z3r+U47wJ2Ho+SkGV44Haxvd4D8g6fEKhOTdBPnH&#13;&#10;FYfYiWYn0o+OQLc755jtHgiDuR2Bgllnlm0iHJQxMMaStoIw2pcOBVK0rZ0b+BOMIX8xLdxq/eP8&#13;&#10;vxqLgU5K12JhxO75xNG0Urf40P9hf2XVUiTSD3nai/ZvQv4xjqYhMTjOfwoy5+r4z8V8Ls75XqS8&#13;&#10;fUOvPFZlrNK1cbvOd5wtLS2V8+fOl7feerP8wz98s3wXX4B+8cUXy4kTx8vnn3qqfOlLf1g+h2ca&#13;&#10;+PIlXp3QFQb0K9shC7bGH3m8/WnK8UoDh0Yn/adfU/DQtMaNS5I0DHBXO34RR2+G/Q9Mb7X9v6b2&#13;&#10;zW3xUU/LB/91X9+q9WGTs0xbyx/KX1P7XU1j/Qk2GI/r1T9ccQiXgQqqGesGEI7FAG2A+WVzkMXM&#13;&#10;ecZqV7Jm+NNUiLN6tBVms5GM9gOvgb8FyDI15A84BBS7Rv8w+UuN2S+F7DOqhyFThIf+Exg54UU8&#13;&#10;FBj2b3/a/63kP+dM8h8CcJXzHzcBesUqFurES+/Bh99ejYqtAozCHN+Fn3qI+frUm6fK95/9fnn6&#13;&#10;6ae1aTiAZxL+3e//fvnLv/jP5bd/61N4luG4rkbMdM8kxMq+1UNZZZ3XM/9b2FGeddBh/AhqY8I8&#13;&#10;1Js5NTDmf+FU+ShgrhN/QixXUbbZYZ3izS2yP5zAKv8xh7B72cXB/wBDALXw9eifeM9Dghts3wb+&#13;&#10;+/RAZVbfSGusKnyfre5I+hBKf5KgnSXJcyExBJAbB7ShopuVH+0TTbswuIx0sOQ0NPDfTH6ASj1L&#13;&#10;N+QvpwiJz7bqHysL/DEh+A9JsCkDf6CuXd6Qv52TP0r07tJ/9Sjk3yab/KcLFKgy0hUlwaZv1v9m&#13;&#10;6PkBrRW9GSnlCeVVId5mhOcJTOkjnzE4++7Z8sIvf6GHn7/3ve/hS9C/LJ/5d79X/uALXyxPPfX5&#13;&#10;8tBDD5Ujd9yh3nDD4c89ZHuTPnVYDsnKyWwkXu38QzotDlUGMV5woF7kK1uvMH61dAPtE/fbSf7M&#13;&#10;MMpIysutHf+V+N/kiD1PAUvfablurtmiTL1Jvy+/e8a/H+UPTzBxWPW8DyPBuxogN3p+Ke6DmZvl&#13;&#10;aWNoD9KvlzzBdaZXh3CNkn603/CosNeAYKt4VRAZcGril7inP/AP1Ib87Yj+2WrA7Idyc0HA2yj4&#13;&#10;kVCuBfQudxqUgf+O4D/0f3favyb/aX94paBziMzSSDMV/2m/RRHJTE3+6moCrgroygDK5WJetxdh&#13;&#10;8Y3rEeUSvv584cJSeeWVl8oPf/jP+P1Ab04i7Ze//JXy+S88VT79u79bHsV3GdwO60cL2DWwv948&#13;&#10;IKE2WwPqu9qcmMRVmofa/5x30rf+kwB9R3XaH7ABjp++CFv5qCyG3dpnOops4pya+GW76Y/5L1C7&#13;&#10;5fZ3mv98LXDj/xre18pnZsTlyvYaEN8H/zcR/9CKWyH/8eXo1inIGLozyTTHIi21shWpSp12JX2T&#13;&#10;oFwuLJBA+XAbrYJeKEb7A/8hf6FroSKORdpu0j8pLsxWdG0WAW4muAhhkpUdoVBwkeEw9L9CIg4P&#13;&#10;+xeCDm+/2H/LP8fFs+2KYXnPDYPHyJzke/pM22z8+hYzlIobCH9gjZsILvZhKWEPLl1cKq+/8Xp5&#13;&#10;5aWXcGvSc+UbzzyD+Bvl4Uce1lWG//gf/4/yAL7+fODgQezs18vy6gpem8o3IflVSJdtH5n4TAPa&#13;&#10;4hgQuRb7E+PmmOj0JW2OH+GoTemXbb/SXkf7qh3lxvojkbgl668q/2Q02EFOBjfVr8F/waDDZvpv&#13;&#10;rAKxa9E/17gj8u9XrNd+594FrKyc7dJAVy+xMgwa6qRIK32tLAIhLTA6EhAc5E+TKd61Vevr0kAz&#13;&#10;2g8cicXAf8gflOlW6R9eER9aCw/hXCCwP3IKtCfehv4DlWH/bh/7PyH/df7W+FNXQlPC6+Y6KTWT&#13;&#10;cQUPX2deunixHDx8GJ9TwK1JMPxruHVpDc80rKwsl1OnT5dvf/Pb5X/87f8oP/7XH2tD8Bf/+S9w&#13;&#10;peHL5aMf+1g5cGBBr1hdxYYBWw69LpWvVt3oJtvnDS68r4gzTs461zT/agxsx4aCawX9UBv/N2Iw&#13;&#10;2T5pOH63rciY/wGgkQAywHfvrL+C9+i8RgB/8H9aAztZ7/R/N8r/1MahO9dLxmJcTUw9yBRaKTSk&#13;&#10;to6vZUyjoVpMV6ldrkWjzGR9zp6suMUA8mh/4C/pykOI0QYv5aoJnEItGiWSzvUN+buS/qeNAF5Y&#13;&#10;H3Aik0AGmvaMYn9kuuJO7KgH/hUSGDqHm8UjUC027N/esP9cDOjGDCsIV3pwWvQx0BiqyGb855WB&#13;&#10;xQMH8aG1S1r48wNrvMXol3iO4Z//+Uflhz94rjz/ixfKBx9cKF/6wy+VP/ryH5WPfOQj5ZFHHinH&#13;&#10;jh3VHL6Esmx0Lt56xA/BzeOyxfziAnsRrukfNw1c2LHvvrLhrrbuXq38TY1fLaFuDFTfu8im5bf2&#13;&#10;icuQf2LeECdELXa1+LuUsazSdVPt74T8i89T/K+DGvyvHNrl8l83DtnhysMqpDQhFN+kQIaCpHSO&#13;&#10;ZGHi0NFGuut1GasDaMKIkiRLjPYbkMZi4D/kb7fqHx7OlJDiQHWm6EqnayQ0O/JEYU2XPRn6X5V9&#13;&#10;2D/LiG2eYXF4j9o/K4MG0r7nwMTrk3+++Ij3gvM2o/feeQ/PMrxS/vG73yk/+tGPyssvv1ruxtee&#13;&#10;n/rcp8rnPvcUfr+vDcL8nDcFq+urvspAZVUXaFGB65X0j10FHV8vW29VclLV8+mFLbNzjKn1Hj8b&#13;&#10;VqsyEVfVftQ17P9utf9Xt/6b5r/FsJM/yJc3qSkxYrxElbI0+L/7+I+NQxoyMyuiiLSpjCo/wVIn&#13;&#10;BEOViUMyOGizuLIRCclYh297FZVEOxmrzdZAmqZKUbsyKbaj/YYHsBr4VzkRGEP+hMd265+uMkjY&#13;&#10;OBGkLUBAdydQCOmG/g/7B5mgWbpd7H8n//rmguwxFkjwr3n+w+1Cq3jQYBW3LL2LNyb97Kc/LX/z&#13;&#10;N39TfvDDH5ZVfL35ox/9aPnqV/+sPIWvPz/4wEOg4zMMfGGiv+68hvji4kHc5oQHqdGvNRwWFw+g&#13;&#10;H1RYdSwWaaGqTOPzCeIVb26i87EPtvmGqZvMv1k3Bx0DX8eD0pQB18O2+cs5vka7QOZdR/u1iMfC&#13;&#10;Idw28mdYgSPdrR2/5R99gLw1/oMZegaGHYUkWSlSHNxnydzgv8W4CnNVxSvqXy2y/fzHxiFrJwMR&#13;&#10;jmjExMDJDiIpXD4v5WgyOHif1SJT5RFXnVGo1Z+Eo/2BP2QhxKHJRz8hpeSFxDUiJAz5m9CkjOyg&#13;&#10;/vFBT3y6R9gTf8ap5fxLPpIrQ/+BAvghcR32T/IiLCguKShGp0Zb/l7U/0n551MC/OeDzHmFrs2p&#13;&#10;qagx4oj24+enoGfw2tVnn/1ueeYbz5R/+t4/lTfw8PMnPvbx8tQXPl++8IUvlg996NFyFK9YneO3&#13;&#10;HmYX8GgCWoXQLcwjvIBnHID0KtOwo5+b50PR2W76blG6izz3lXk3gL9gYItoDVW5TsSgA/xInVhe&#13;&#10;+7H1+BtWqKhzY/0BMJJ9CGRQSGYEJLfa/uopmeT/LPnvOaHxHz3OHXX0O6RBvR/8b7ztxN/7rsrn&#13;&#10;RnMz+K9blcwzMrOxSB9wUqeyZ2aljslVZSGiOCKRniWUUM8wpYw7t9GkzIz2B/5D/lL994T+cRW0&#13;&#10;yoc3V8KeofdaIVi7Z5HPV7Sm6zV/6H+iMuzf/pt/sHiHHlAV7EMPMMh1XDFY4yYA6XxugI5n/3kW&#13;&#10;XLrCJTbmUIZT//ncwosvvVye/afvlu997/vlF7/6pa7mfeVPv4Jbk54qn/zkk+WB+x/QrUn5+lM9&#13;&#10;k8B7m2I+j6YKtwtrfDVqXWKyB1PyF8QzoLNLTfXkrmPM864GEcVBF+lZggkcN5/HyCK08Iw4xS3s&#13;&#10;P/4HdBzoWP9IB7hpnZdM4qoXrp7Nc4ObsqYPF0paIBeWnpT/XDVKaEJq6oZRpMQYeLMu+a2EEgb+&#13;&#10;goYSGchKOB1WMPZs1MirX39p45CGJZnm6tqxb0RhnTGgcQMNCyeB/K55MM15wVFWqWAXjyqYNdpP&#13;&#10;IIlGc32qwgN/i/iQv1uuf2QB1VxajwUC/rE40TlW6DMmB65WuHvg+yPphv4Di2H/aO3T7bf5h0PT&#13;&#10;xgCKQb2g/HNxzG+czJH1CPEVp+k0fpYB/SpoV1ZQCpuMt/C2pOef/3n5p+9/v3z7W98sF/Da1XtP&#13;&#10;niy/+ZufLH/8J18pH//IR8uxu+6Uvi0tLbktHTGTstLp+Rdp3DaEEmbz3cKCeRtdn6rwtcw/2r9w&#13;&#10;sFELxt9vGtjafuN/XX5N48/Bkv+3mf6v8w1g2DhocsD4Gc8NNSHhfkLzh7BhyqS7IflT4a7i2xD/&#13;&#10;CX3fpvFr42A2GdwKMQCvYQV69oUZYJLyTMkjcyplVRCbCpHj0FGohA+tDpXHwSnIVUCplT5pRvuA&#13;&#10;JHAe+FM8Ouka8ic8iEnqkueySV0iaqltSUclrmEFJstU/eOagGcVQUMyXZZGSO0gUZMoVgZZ17a3&#13;&#10;r4pdO4+D/0P+q6TeAv3X2XNIOzcJ63goeQXPIOi2Ieyo52d4ZzAecL50Cem4yQ/9O8BnD+LqAPMo&#13;&#10;wyt4A9LpM2fKN/7h78vf/PXTeHPSD/FWpQPlq//+q+Xf/9lXy2c+85ly5/G7ZOnW+fU2lDp08JDK&#13;&#10;WhOoB3C3YPy9/s1E+1wk5rv8qf+0CaSTp47y4J7X/osuSJTIMs0pxoPyWtm+/Vs9/tG++SL+k1WQ&#13;&#10;1Z7/nB2qEPDKG27Ho0ve1lwFBv8FThwSo1sl/75VScxCV8Ag6Hh1eqiFCc4yQ6eZKHoT9GU9IGWq&#13;&#10;PtuQ3IuHSEx4G+sY7QdDDM3An5I05G9KSQnKRt2Zxmmn9U+3W6Af1nicQsKGQvcx4+jFFLs59N8I&#13;&#10;TRg+s2oTHg77t/fsnxZJ6PY6buHj5bbFxUU8lDxfVpdXy6Xli2VhYVHPIczjtahk/OzcTFnhLUy4&#13;&#10;BLGAtPPnzpXnnnuuPP300+W5Z58th48cKX/21a/qwedPPvlkeejBh8odR4+q7DK+4cD2sq6V5WVq&#13;&#10;m9q0UFkbZSHQ1s3WP+o/eyD9j6+/uUfsDH486eCQLQeS+jXEkP8ABKARMWGngFEUeAqaoMduN/A/&#13;&#10;mSn+c8fATjECf51XofHPzaX2vpQVBHhbW7rBf2BFppq9u4r/2jiIVeJuY5qYh05LTpOT9KdImCQa&#13;&#10;V9IIpuh0plEHlohMr2YCkACJ2elG+wN/yMKEKE1ELChD/oCRcOm0dQqnndU/6i6XLFwJsA+YAGp/&#13;&#10;zED1bOh/CHMwZ9g/CYdFhTI0JbT/P3vv+ezncaWJ9c0XOQMESRAkwQCQlJhz5g4pjkhppixrdlS7&#13;&#10;453xJ9esq+wt+4+wXbUu2x/WH9blLc/szM5oFGolriSCOScFikESSZBgziRAIt8EP89z+nT3+7sX&#13;&#10;iQQuEc577+/tdLr7fZ8+53T32+kY1P862RlvxUXKXKugC0YfOggDk4MaXeCBbpNTE2l0dETvT/fW&#13;&#10;LVvS62+8kZ7D9qrcLemll19Oq046KV2C0YUrrrg8nX/eBWnJ0sVpBB0PTvvj1I9+Tv9D2pIt5kGn&#13;&#10;TwnMWdsDgIbhsy1/aiQyY+aPp0T+elbX6OJ/BSPs+Cj//DbF+Erx98xhfiXl7/mj/Kfwx76CLjIB&#13;&#10;L5Q/ZzBR7NWR0MibBVm480vr19izVTyFNJAKfrIUI5N8te/PJ8Njzbr8+csfgfzVcVD6rdLuxR/u&#13;&#10;Nrg+jxHmooL3DAWdiUXjhIhW9/Z1Ag+EO/IvjC9UAv/gv0Y8ssQUQalBX4H8IXN+ReczcAY1xxR4&#13;&#10;UYRlpcX51x8U7pB/H30hULhaBUvMMlYyHD8RtjcjdFgZqYnaElpyTgiiwP8I4I/WgeZyA3mWA7vS&#13;&#10;3EKVUzQG0CgaUEchYarSeBqfGk8jUyNp564d6cMPP0RH4aX04AMPpueffyHt3rUrrT1jbbrl5lvS&#13;&#10;JZdckk5bc5o6Gf3YDYmSZguqbW54H9L1Yh3kDkqdUq8O0TjhbJV/k5/YG256sY9AbKgvyhX8X6BQ&#13;&#10;IWbsZACvFp5ewkwK76NU/vn8fOj8oCp/dBqs/BHIAO9kky570aoox/r7+3vk9+f7Hev6t3YcWEp6&#13;&#10;IRRWecFcYu4mTXupG2UeoEQh9yhj88yMQAet3siYgclBoiQ9P/8K4W6l0Nwi/yxZGeKCbsYo8Dd8&#13;&#10;hEPwH7nisMsfYcXPxhrwFZSZuLzmr0kM59clXoc9/5yXsiipKysXimxG/oH/EeY/8PggTnmewOLP&#13;&#10;MaxjGN+DqUQGujifjWW0kNAJGE3De4fT2OQ4Tn9+LT3wwANp490bdZjbuRvWY2rSbenOO+9MZ55+&#13;&#10;ehqZM1cnRm/97LO0AFOUhkc41cnmgis5pmzMf/TVv5R/KAQ9n+pyQ4AKQh2grBMIkS68R9T/QMf1&#13;&#10;53HU/uE7iRdU0Ch9FPQUOw8I4E8VCMKi/I+N8reOQ1Y81HKFZ1GIKlCXaA9xWvo7cbE2Hm24vC2s&#13;&#10;sVpbgh6eJuxGlb2qBJUcCm2bfgn12AzE5U6Z5miskb/j7ibAMZQCf0ES/Gdy1Aqd80qPfJFv2Bhg&#13;&#10;MG8mZ7wXB0Oyv6whf46lm4BLuAEeeQX/GaMYGmZ3rOhysIq18WjD5W1hjfWI8d8AWkgcYeBogC5m&#13;&#10;iueemOAhbmMaMfhiuaFzAABAAElEQVQUi5+fwnkMP//Fz9OmV15Ng8MD6S//6i+18HnDhg3plFNP&#13;&#10;RadhDmhtEfXChQvT4BAOdeP2x2xlIU1NVSIeTJ4LT3ND0xZbw9NeOZvm0D37q91Ou2MKew46TPzn&#13;&#10;GTFd2LUVLDJjg5GPx68NvI5Y/pa8vZQ9i+5mPWLln3OtYDaZNtYTKn8vf9sqmLyL8Qb2Enix/Ckq&#13;&#10;ZA26cYklQv8ZGEVAHJjs7WDBadbGgyTulNlQZP8vI//WcfAM8vOw2FTQxQ2CRriLNy3y90B3lwBa&#13;&#10;StSGyvw8XzdFbTEi/xaUwL8wUQtLYa6Gs4q1WErU6pN50tNyM/gvI3Ao8k9JJbKGKa3V5V8YTYcF&#13;&#10;/lWXCwvnOzcz+kQw9F8LCuzOPK23M12pATMTisYj1KjVJ/t5Wm5+SfzZcJ8Yx5kmaPAMoZE/iKlF&#13;&#10;XPOgqUVIm9sUv/vuu2nz5s3p+RdfSI898mj6DCMJJ596crr4oovSzTffnM44/fS0YOECdQq4IxOv&#13;&#10;gX6kxQXWmBDOjgQft7+MOkD69mLnJvkia76krvq2bnOTwbL7e7tpERV6ePiP8m/agfmZNrDMtFba&#13;&#10;83XzsOdvCft7u8lsZuf9I38VKTsA+lkB84P0Xk5NkrdhJH4zq0rn8PCfJejl7iafIsrfikQlUnCX&#13;&#10;S+gcCH90HPilAmQ5soHbTclBngY8swBpJ5MS1S21EjQVYv4eGvkH/sF/x7b82e5JWelAsCnbJvWU&#13;&#10;eNuglaEh/1WDhv7L/HIc1T/qOPAwRH75x2gDT23mImn679ixI3265ZP0DM5kePjhhzEt6dm0ZcvW&#13;&#10;dDu2WP2jP7otXXH5ZWnxkiVYRI3OBjoMnOrEbVxHRkZ1uBvRmshpc6qSr22YRNpew3Kkoc4ScA7z&#13;&#10;0NmXP3uCJv/aq0EHh7LAK+q/47/+A++hgckBOJqys9WoRmeU/7FY/ug4eKPFKjX7eFMrOG8CQL5R&#13;&#10;0CboiiOhp+1AV0vRNB2Qnnc6Oukq68i/IpsVb+Af/HdUyh9ltZVXPiTdlG+YJuRyk6cLZQkK/RP6&#13;&#10;T9yCG3hBDFK4hFxEX7FUB6fCUdmyT2P26h823EdxnsKWLZ+m7du2Y63DRFqyZKka/L/59bPpp3f9&#13;&#10;JP3m2WfTZ9hB6dRT16T/4X/8N+miCy9MJ69enUawcJojDAOYcsQtWudgmhJfWy9OqYEcDXNHpdwR&#13;&#10;5y40IBWJr3lgB4XtccPJAZm99/cc3SwLQPUIuOEdSslmu8q8vOexXf7+3l3zq8PfnuMoyB+PwN2+&#13;&#10;tBgazOnFTV6I8gceDgiQOVb0n01VygVYjUbArZgVZEJvjNgqKPMvKsF0HcnkVb+IMJEcm5zUpFxD&#13;&#10;zDPyr2gaYkTI/AJ/YQEwvII0XCpipXaSV/Bf/eZ3eOWPDR1OwxgcGsLUDPvaqQYN5mG//c7b2pue&#13;&#10;C+K4jz0XjdoXJpQetCMXx7F4Zr4QBgXTlm8/iKcwvK1YsNtXGqZg5duPNOmni96cM8s51PRHrCpF&#13;&#10;5nci588y4ftz6gtx5sXGJxu+LNPdu3anz7dtQ5hNQhecuAX+B+Y/4rlzx06MLnyadu/cnZ577rfp&#13;&#10;jTffTJ9jStJLL72EDsOp6ZZbbkqXXnxp+trXv54WL16CUYVhyUYfJv1zhIINbB4gx6aWSywsstpO&#13;&#10;NCDBXB9vcLB8KBdFvsyDosGC7vB/rj3g3yMTLiEiMNk0Wrsze0s2pwBHK59tDJ5JQVHk85PXKH/k&#13;&#10;JZ5uTT2wc/dOnYjNNRs858J5kHnYRfoTR/75rtSjGkkCqBRJ7sZFXiA+7ESODmPrXu2qhUD+A2A7&#13;&#10;YO/o13888fyjjz5Mu3fv5oODt8kLuzGtbxzvDT6HXh/HFD/qH+sEt9x06PyXGVU4fRX8fyLkXzoO&#13;&#10;XfVCfdNoBkozyq8WId0Izz7m34R6WDZLiEehVpGne7CMu9V75B/4l5op+E/yUuRIeFTZMf8mdJbk&#13;&#10;jxUXc+VvEp0FVnY7d+5M773/bnr6qWfSokULVDHwgCp1HECJ9ZG5Qc+XqO/QkX8miAqFDSGqCpGR&#13;&#10;vLlIr4V2TGLaRc9ORkXdRP4or6x/OV+eFTevATRK+nFy6wQOFduGTsOWTz5VJ2IvW4esC3quA+HP&#13;&#10;Bi6bCFnRfwn8j738Cdlrr25O23dsS7/73e/VGJqPg9zOPfucdM3116XLLrksnX32ujRnLkYVDBlg&#13;&#10;hS1b0aimOYUTp/ei8d3PQ+KYGC8Y2WZO9KSt6e++bpKW5cUIZpaQ7C2hkqd7HP76F6dYKH+0h3GZ&#13;&#10;rFKmOd3q/Xc/SE88+WTa9OomvDMWfIO/+Fe6Mny2Iv9wnAD8R1w4tY06j2thuFZmGB9kRsEjCxcs&#13;&#10;THPReeC6Fu8cEq9jQf9xpGEcHQSeU/L2m2+lbdu3paGBobQbnchxnJBOHdSPNTx8n/aK9h/wcNkn&#13;&#10;MBADiayD5DJuQeWuYA87gvLPEssPVR9LXvmhredvYZnUnq37Gp6MwpSgJZLdVB3w9SyyKVWREy1K&#13;&#10;A3RGm/OE0qjCUsFr6ZlJToZWXIjbybDHGfkLpcAfXBT8J3Fp5elg5Y/7xrPhyfnYPP2WYrULe9C/&#13;&#10;tnkz7A/qa+NufG3iabk8EZTr4VoJVmOhwd8qDzacMhXFGA5VkLTzKxsEm8nYM9KPaZqbXQU5SYAG&#13;&#10;i752Zg/lZbFIjospIS0lRJe5mYLkwkiOu/wdL1bok6i02UAloFx8248vnOw4bMcXc34h58nEM+IP&#13;&#10;zNT3UJkITGBmXbUM90Hgb2X1hfA/ivNnJUde37NrT9qFL+uTwJfTlb6OKUl/+a/+m7R+/QabhiR+&#13;&#10;Ay0BA47kP16TE5OSJa5v6EN5sJNH/me6mVR0Ti8Hbm2YEpSHpUmajjN7i89zxDY9ozWiL1L/swPq&#13;&#10;GbJxSDc7oAMYYdi1c1d66+23NKKlk6+b/F3+Z0f+vgT/NXi6PPE1Wv3DcqP+UVmorPlW+WXpjUsu&#13;&#10;3PTeMCl/LGrqv0lOW0NnfgQjDQuxDe8ItvDtA47UodyxS3Fh31f+R4v+E2dnXfPRhx+grhhPK1as&#13;&#10;0PtPQDbI7/ywZNPw5J3f7Yvz31fN/ydC/oNZX1mJWZE1XmB2crKuIs7ZDUPca06nck9VLCQwS5Mm&#13;&#10;48Ef6SpOjVgSrF6Rf+Dv3BD811bukrqjQP7sMKq9aRkaRxvWn6evZZ9/vi3NR2U3PsapCUP4sjqa&#13;&#10;5Z2TF1BNUv5ZA1INUOqlY+BQLQgK1JzeiBCFiOxlDQMLZfxWsTDMv3JbENOELypwumVnygfI39Jh&#13;&#10;DEvFHtLsx3r+ABdlhK/baJQQZ5Yf3dwBiDCzIzg6gqkRIyP5ayAagTPiDzyybie0hIrYTGG6jeFH&#13;&#10;t9EIf8KXQ5hf1WsZ5Z48Dlz+R1/+fN0xbreKBtGeuWNp3p652hGJvaitW7ekN954Ky2FnJyEE6Hn&#13;&#10;LZgPNHhZR5lTedhB4KgDO3H86kyx4BQOYjGCKSvGe4pkN2Jqibih9IQ8/B1/BmayHA8RZ6H+5Xvz&#13;&#10;mdHO1bvwKfiOI+CtVatWqsFI/tNHBz4g5VIx+OS05xfsCaO/wo9y/huAjsMbm/7hq+jdWN5d/qeb&#13;&#10;X97ZIfBOFztVnMIzjI4DR6aG0Li2dQICQ8g4PEyZl8mdjfIZcrgfBfpvYBAbBeDj0eJFi8Hb/WnZ&#13;&#10;8uWaskcdM4mRlgmcqE5eJ2/YO9r7sJyrnoj6n+XbubJ40K+G5JKHx5GUf01Vql8VmD0z5kU7fnqO&#13;&#10;/DDyrw9pcmthFlTtjC3KkiTCyB3yzqa5VJEbgxRihNCOn5K0dHnn5bEjf2Jh2Bgy1W4Y4U6LgMMt&#13;&#10;8DeYHAdzBf+ViqwwC5ChHT+xlPGV2CiHEDrK3xAanNxj/qyzz8KX1JF0/gXnYTh6uxoH/Go2qYbo&#13;&#10;CBpEufWAOPzKympAiTML0LDSMD/O7sYfM2MGtGiBA8IZBZfm9sJBEn57s3h82moXHW4Ks8QYkUT0&#13;&#10;xMW07Wu7slD+9Eeg8mE4f8dn/mqgCC9MMcNXPzt3AJ0JTJPhSMSePWN6f5ZL4A8ewJqCg+W/7Tu2&#13;&#10;pxdwAvTTTz2FDvRC8fZ2dKZ/8pP/nF59bVO6/NLLICdfQwdilfEkGs88+4G8OoUF1cSfHbihQRz2&#13;&#10;Rn/yP8J45yX2hMnnMd/iU0LNRwQgZCzcWJa83DQXyhw5y4/hbS5w05mHRdoQRt1X/uz0UKbZCRoY&#13;&#10;ZBqQS3Sm2DgexiLwM04/Pd14081pzamn6EA7vqvJv1LlS+FiPP6Q6zEo/8Sz6DS+g+PPdxOQfLeq&#13;&#10;fzTChI4Di4FajCNV7HRwiufwKHbn6uep4PgjlpBRYsNkjnb9h6JVcXJ7YnUQ0Rmah0MN15y2Nq1Y&#13;&#10;viwNcX0P3sP5P4MDH/oKDBh802OH//Gwenrd+RoqbwJBBy43zaUyPZzypyyUNvI7Qvmr42A9GS8c&#13;&#10;uPSifMH8qzDocfxmMNjdouQ+URufxCIxOjqnBzOMvmSOyD/wJ5fgIls0vFM5SKEWlO/BfwaYMJou&#13;&#10;YA6kgJsezFiHLn9aPNs3kOZgJ5m5mMO9dNmydM65u9Oe3WPax54NHg7Z8+u2psLw02POiSZdlPfS&#13;&#10;OFBlCDcaUqprXRDgpXn5oLanzPEYjjh8enY3eNGuBgfdloF5WjBDM6UHI4Y3TnL+ml/LlI7j/FlR&#13;&#10;DeDHip2NFjbO2FDR51F+BUZngrv7qEITFEQ28CcbGRKZPxr+E6bg8c+2fq6D2p546kl8WT0Fh7md&#13;&#10;oik6zz33XNr66Nb0wQcfpvc+eD9de/U12IJ1aZo3dy4a0JjfjrTRXkyT48b/ewesYWk5+h1E+SK9&#13;&#10;+xp7Hx31r9q1lCkOVuEhAZFkjo1eTkk56eST02XYfvZCLA6fP3+B3ludg+NI/tQ2PAT9g0k7kj9r&#13;&#10;/3AEAvhB/2jBMPSn1owARY5OUF6lN48B/ccOJAuYhxVyrQPXwXEr4XmoLwZhuv73Hbjs/RsGF5Pr&#13;&#10;ZnySgyrnW9jRxP9i9vqAWUTtOeltz5q94Tappe+x0/4d1ON2Cgc+4vqeV7T30ktXCAyE/LruqIgw&#13;&#10;CV6I64xBp/UdmQorIlZO5lvCIn9CgYug8wJAgX8Lg8GCu8EiLnJH8F8roETqCMkfF/CNY1SBX87m&#13;&#10;4CsSd/7Qgr7RcU2toGBzKsIk6PpxMu4AOhl2ZWbGg+WSy/40PMztNA/M/y0NY3SunveveUT+gX9u&#13;&#10;bBeG+fL8t3jJIm2vyl2E1q1bl/7023+SRufPSRt/fne697770j0b706PP/4YFgm/my6/4qp07rnn&#13;&#10;pFWYvkSx7UcHrn94SNN4yKfcbICNyPnz5s/I4va0R5f+49QU65bzGwA6P3h+jqJoVAs6YQTvt3jx&#13;&#10;IkxdWYjTsefqvQv8If+AwhU4S5eX6T9qK07rJLp+efk7TYnqBDRB1La/vir9x+l23MnNOkTY1Y3T&#13;&#10;lMAbfNuhfu4sxrfAw9Kiq/v+GYbOK/r7S4rNIShyAiWZ9v2j/elA5fpPcBvmB4s/BhIdepVnU2jE&#13;&#10;3BITRS7LbJRy8ezk0RuYqfjFoahnJsZ0RUvfyJ9gCIUW6AbQ1rsXYnNn397AwF8IBP8dGfljJ4Fb&#13;&#10;KmqqUR5NECMDdZNqE3MswU39qC9sBIJhYFR+LSO/clpDy/9wcaqDPbFVlPxSyW9TpOeHTL8UXbec&#13;&#10;lAc0JoMtNfPURzrlzwoMfkqwyh/rLMvCdBMr6uMpfzbi1Mxk6yO/PyHgOxMbm1JGrAgEGnz4Mfzw&#13;&#10;449EDxr/YyN/Nng46sANAvibwqjNts8/T7uw1ufMk9alO7/1LZzZcHL65a9+nZ5/4bn0//3t36Y/&#13;&#10;YIvW6667Pl1x5ZXprDPXaaQOn2dZACqUYRwAJ6CyVzYUzJu59xGYqWZb/1Fe9GzAgp2FSTDWABb2&#13;&#10;8kvzOKbA7cYHhDGa+A3kufuMIZWAV8mx8W4u/8dG+dtzZ9CzwZKZWf+AmoHCChbyDry4roESqkDq&#13;&#10;Rviz82VTkkwW92Zdq+i65aRynq3B4Jnzn139N4WRBl6cktSPaVd6WWzh3c+OROZie20+sV9mFxrZ&#13;&#10;uw0llbn3EZiTmW3+96d383jMn/u96f3ItF5+/sJulq2xQGMgeMiBzZosxYGKtTdO5E9EAn+C0Msb&#13;&#10;5g7+gxRRcI4y+TPZxhcwrF9g/Ycmvyo57irDxgMbUaz4OE1Jj1/KlzFxyWADPds1tJ/d9EOIvEiY&#13;&#10;35/Elgzv1Cgi083WPmR3kwWXZLP65LMoKbg8FaarlEjPARFmxWBdx1/+mnrkDTu8KV+b7VR54f3p&#13;&#10;tve35kvgT0zIFATJwDF8eO/yH5U4+X4PdhLixekYPAmaa0jYIFx9ysnpcrhPOnl1OuPM09MDDzyQ&#13;&#10;PsG2t/fec0/a9MqmdP2N16cN525IK1au0IgD0+Icd8bVhfyPhfrX1zhwtxzKHKfE8R24S9SkPhTY&#13;&#10;mQVcA8G1NkKS2J4A8idWUmHmMiU2+Ln8UfpyiLiL8ifGA42ma8JDMmyoGa0iIJyNiMyjMi0mdCgJ&#13;&#10;vjr9x48VXN+CwpauQd9B76tpTHg2vj9H1fai/Ovb873tivofhQqMWKZHi/zbVCWWj3NrLiyVbGZI&#13;&#10;PXSmcTLnTyfvmAzMF9/XrpYlcuwWiEKXySlJkT/AAAgOIq0Oj4VkV48R+BdAHDoi59gV7Rr8VxVR&#13;&#10;BcewOwj5U+eA1ACZ6x00LQFOzse1SsG+oPVjjm65lA8ZFJaMP8NKOcG7NG5F25ZbSSXXjyKonkyT&#13;&#10;Xjl5BRSS/Axyd/OnVyFzS/P+7tVkdMznr4YKYWCDTn9w4EXtAwYsIGAHkKU509VCPC28DSzgtelk&#13;&#10;Ahj7rAgb/KelD482i2nhbeAs5k950GgZzjThnO6R4VGs/8HBXXhaLUBHB3o1piStXLUinXnmmWkd&#13;&#10;fhvvvTf9GiMQr752X3r/w/fTDdffYKdJYx3A3HmYxgPB4Jd6vQZu/jrtK874/tmzyJXK2ClzbBgF&#13;&#10;f0+4kCCwZJoDYTjZ/vLfi/cnFiwkdk3ZveLfIDsJeCCuneHBZj4KwYbjtOsYLP/yDi045dX2z/8k&#13;&#10;E1KMmy+TPxu1cT83LYuSuMewApox/69I/+GtJvGYlAc+nJU1OxIYacBzkv9aLskvggAE5rBSOcAt&#13;&#10;LxC1r1jiuIWB+aqsRQ70K8eGcST4Xw93nOdfpirpPdvSyIi3XqW44KngbqCXCgItwIPdLAReWmKE&#13;&#10;JrSxOrO0XpF/RgNG4A9u6jJHYa/gPwPG4XGzAHSY5E9fiSDD3i3gF0T7GobKAqs8J7BKchAnrvGr&#13;&#10;Y1XaLDcJvmoB++adQ9sHDf2j4mohKQwPz8Mh/+zsMR0rHZQEv/qxKFBpWzmWHDPr5Kc5TPmTKY6n&#13;&#10;8idmlIEhrOfhgV5bP9+qBtMcLX4e0daqfZjf34dPq0uWLk3XXnddWnf2Oh2WePfdWP9wz73pN795&#13;&#10;Nt14ww3pu3/2z9GB+JpUHE/zHsK0wFIaRzn+g0PUCFayE9i3n5NROLedh73xEDMcQS43txwdnuK0&#13;&#10;laxBMnsZs5Er2RHLozrypJ2jmwRAbCrT6OudX9555guT04ZMMMnWdocvmZwBTAdUnRPnjVC0XzZ/&#13;&#10;7/Axl5Is7DPpPzak9bElE5KPePH97TmRBsL4/rwOh/zzoQylnGn7oMqA6JDGr+yCcfD5oxzxyCx3&#13;&#10;jS4hMZ56rpRgH+AGDMoB79tmdtjy7yarN4n6xwoV+H/R8seIgxVbKbS28DpMQ8iNhQx35x4VRefm&#13;&#10;aRp1z8MpmZqJ00b+Gd4KjTB1DA3gwJ84BP9lmcrK1Xij3l2mnHc6yoFkuWNPq9N+EfnrxyJI2+0I&#13;&#10;SeJZamOTXxX9Cxv1Sy9TV/eXyd9qL75F9/I0j/T7H8v5s1TYsGFJ6IJFXzhr0cjbMTSi0D/E4UD6&#13;&#10;ZwoE3ElsGJ0Ebh6wF9M0uDsOt6SUjFD+8M9G4dKlK9I111yjtQ/nrj83PYMT13/729+m1157DaMP&#13;&#10;16cbb74lXXDeeVg9mmynK44+aASCBdYtHX6xtsYnaCTjyIblSf9cd9OlzPGMfBaXFViQngW1pN0c&#13;&#10;Dr38uYaB52HvQV5jY7u1LWsfF4DDzalMfX02jVH5s63cTHknj5LOHssfkM9JP7g5Wob34Nvpys/P&#13;&#10;FVHMQ09LMoXbs+slXf8hHdHm8tAXkMOdPx+3kz896rs4/nyjPm5d2+TPd7Iv9PaOVb/mNPH8M101&#13;&#10;TQs9mPzLI9ZHU+RuDuY6EP/35s+BS07Z4+X8P4APSnblHDxfN7uhHdeh5v9Vv//xmD9Z1S63FKZm&#13;&#10;CfJiAOxWWrIav/bC4SXubKPI+eaJKzpFJFsaWieJ/CvmQi/wF7ME/xVRPFrkr7AnOdblF7pC8i29&#13;&#10;IQqGuiXXT3BLXThtQxLyn8EI/WtMc+zpPzb2OF2P0zP0JRlFyQaTzs7A61A+tG8/7DwQa/mK5WnR&#13;&#10;okXYznhpWolTdZ966un04osvpMew89JnWFz99ttvpK9fcKHo5s7Bugk0ijn1iXPGufiYF3eo0eFZ&#13;&#10;hIsyCH1ZGtRF/syPzzfF6UQ4rE/PxCiKR7PW4/S2APh9Qf3LDpNSYZ6c685ng53yz3UPPCTNCMzQ&#13;&#10;SIAehs/hj2Xv496MzhBRwG76hi46qFMsvBrmQ7dRwS1LQ+skHIlQCjTNRmJ9ICENvA8p/yYVWi31&#13;&#10;Nn/L2KYlgaAnfz0B34n48+rJP/taQH5uw0PU+dZLBbcehO+fw5zkMJe/PQByyen7+8upvHoe8Qjl&#13;&#10;72h4/rP9/sdb/li9hFcqhcXXKxzk7yo/1xsl2HwzvRWHRfD44E187rBesn3xYIhCQW7pwRX5B/7B&#13;&#10;fy4ZM5iUKlSSEBXJjm70k6/uWYjkl6lkD/kL/RP6lwIzu/WPcoRO05QaSSjz55UbanSw0Y+OxTi/&#13;&#10;wmNKH08IPuuss9JJq0/CWSgb0qOPPJyefPKpdA8WTj/77LPpjjvvTFdh56XTTluDRdfzNfowyBG/&#13;&#10;ZF/s2SjHEoLOF2qeYK0OCx5oL/Lic7GhyFEJ7palr9mzVf8y85I/nwcenMMyW/nrzbN2RJ7R/jBe&#13;&#10;CPzJlGJC8WfmEHFq9pA96t+MTJZjaROqs3IRQ13FIldDkcNpmK/Ht2FRCGWOapUWyIB6Jz4cxQ2L&#13;&#10;x1fCJdtikXehl8tv5uvxPV83I/+MWuBf+Y2sA1gKP8Hi/COuKmxXLPIu9HL5zXw9vvOdm8F/GbXg&#13;&#10;v8pvZB3AUvgJFucfcVVhu2KRd6GXy2/m6/Gd79wM/suozTL/oV2utkjF3xvtudzwWJw+w8OwhnFy&#13;&#10;7gBOiOauM2NjY2nOyJx04dcuSN/73p/rd+2116adO3ak//3f/tv07/7vf5ceeeTRtG3bNpzMPmxb&#13;&#10;mu7eo9ktnPYzMc40sKYAD8C1BbTzLIkJHCin7TDBGPqYgK/8PPFdoxV4FucfPV1hu2KRd0bSGa++&#13;&#10;CGwe3/nOzfr+qP8zJqQm82v6EAlnK//2yZFneZ/Iv5SfICrFXizyLni1OGYUD6r823iB/zHPf/nk&#13;&#10;6Fqq0LF4KTJNZRVzZT8Jew1jTHf5cJSbliriZQ+lgJvlYaFtfNoj/8A/+C/LWhYRc2W/kL+iTzI8&#13;&#10;oX8yEK533TRv8E3oX0EhCcJtNuof5mWMica6vmja9HXORGH+vKzhDm0Hmebe/FoIq0b9EKYlrcTZ&#13;&#10;Dlfp1Olz129IDz/0QHrrjTfT3/7N36RnnvlluuWf3ZI2bFifli1dxsUS6fMd23QA4yBOZtb2rVw/&#13;&#10;wJOnkTanC7ERP8GdbNir0RQh8+NzeP1N+5Gsf7EmFhnov9PCmK38WSYsitkof2JpFzIM+RMUgf/x&#13;&#10;w3/qODiLU6RtbACirFJmSONHF4TABd3bMM4QJaAmCFvWFjllOj1+h0yOJq/IPwPVYAKMAv/gP5ef&#13;&#10;kD+ICMAI/QMcir7s1arkFgsU3+Ams5dM7kbXlPQaP6YU+r/gd0D5I4b4tm74G6/SRyWCm3YMAo1/&#13;&#10;mR/kfH/gy3Q5RrH6pFVp5fKl6aRV2MJ1+TKseXg8vfDii+nRRx9JW7Z8goPjbkhf//rXML1ptToE&#13;&#10;fXOwrgKdBJ+iONjv1bsVJjsUNn2K+fBJeq+mrC0KCBo/ur5w+evVJK/S4MjfO1D1KZq8Dnv+ud7Y&#13;&#10;16vrISJ/Q4mFA0DEIw0mX6r8A3/BeZzwn2uWLLvNt97CO3rdHN7qGzAUlZzzV5es0JvF6Qq1xavO&#13;&#10;TO90lqgFdxOursg/8O/ySw/TNU6nqwwnW3UG/wkBxwkOCFrIH2GoGocQVVfon9A/XXmRCE27seFl&#13;&#10;+/qoR4A6k5cWCo9PpIG805I6D1ikQJmj5Nn2nNyucjCdeuqpaeXKVem8C85Pjz78SNq4cWO66667&#13;&#10;0gsvvJhuuunmdMcd30zckckXYzMu0/ORBrbQ2UjXmgaMRFgOyqZlaHh03+dwy7/eP+euThd3EOpc&#13;&#10;Rzb/JvVofwD36R8bGoTAL4e7/JvUA/9jHP/ScTAm6eoRU3Fc2MXq0ynwxrIy1EJg6bka2hxiaVkc&#13;&#10;5qL0shIliccwOotk9sg/8A/+C/lzDeHKwnRJb8PeNEdDax7QN7wsTuif0L9HvP4RwxnXcaqScV7l&#13;&#10;P6xQ1gJl26TSzjnYg/UKrBKH0LjnNqa8uFuStnfFfvennHxK+uNvfjOtx9SlCy+8KN173z3pZz+7&#13;&#10;CzswvZi+hcXTl11+GRZPr01z546CxfGGaJhbfOyehLMSOOKAAQlcX0X5892JOrCAVbao/1kYulxj&#13;&#10;ESW/zB7tn2j/HH3tH2gnY9nCsM7BTVPewgoFpV6XFaizuTM43SAo6dANR55YyMNWTF94epE/8XI0&#13;&#10;Km4OoIcVisA/QxH857xhMlbxAEDOPgwK+Qv9E/rXqqXZqn/0NZ1CiGz5eV3yiOYyTDWcsaPQIM5m&#13;&#10;4KJojhCwAhjEgmWOTtA+MTmuhj9HDTiFiVut9o8M4NyHpVgYPZIWLFyQlmEb118+80zavHlz+uld&#13;&#10;P0mb39icrrj8ynTxxRelhQsWauG1Rh2wrkFTlJCG1798Dn5yNlXa6BH586nd4mFGyZAcCRQeRs8D&#13;&#10;1f/24nt5ICR5kZc+eVs+JXXP9rDnjxzw7+9fXiLnE/lbkRTYi8XLuCBUoDu08g/8jyf+Q8fBGSJL&#13;&#10;bHYW+QUDdRkkM5jLvUdvlIjiFn+qFDAf3OZvKdf0nTD7ZGcNj/wDf1delfdo6w61VhrxjrMV6IL/&#13;&#10;Qv5C/4T+Nb1gNUutX1xRZJ/DUv8grZwOtRImDsnNxjv6ANRc+OdJD1yagJMN4E9vOx3apjFxxyWO&#13;&#10;GPRzNTUOz5J2Ix0SmDdvXjoPh8KdhOlLp69dmx566GGcOP3r9NQTT6YP3v8gfYr1DxswKsEpTkuX&#13;&#10;LE396KHsZXrMX+cEcCE2HkHpaQgCuR/O90faek8kq5Sz/mH+ODuCihs2y1JvblQI0H/jUuyo/1T6&#13;&#10;hKVzRf0HOAqfVYzEycU/6v8j0f6R1oA8qwQozn6VA0dKyViY7k6mwoHDEsiKoClLpod/L0Mz27vl&#13;&#10;FvkTBxvGDfwNgeC/rtS4cEn0dBPL4EYZyx7Z8JgWFvLneLSax/3IbaF/iELon8NX/9XGuDoFuRVt&#13;&#10;vpnz0CuYwKnSGlFAw35gYAijDJiWhNGHAUxLGhkaSaOjIwgf0GFt7EVw3QLXPAyClh2OpVgwfdNN&#13;&#10;N6b//l//dfqLv/gLne9w//33p//1f/nf0ve///30u9+9mLZv387CRfFqLAPpm5MHrzFvXrPB/1RN&#13;&#10;fHN1keAgt/k1G/kzr5D/XhSsBAJ/w+Xwyb/hejzXv5pI6V8Hap/NX9zMtpKVXV8MQC1tAB8nkEn4&#13;&#10;c0p5eFwAOpHi6FYyifwdZweyQCNL6yt74G88FvwH2QNHOIPIDPkL/RP610TBZaOpb2al/lHzGNVe&#13;&#10;zp9DB7jkzPmzE8ARBi2KVihGHNApYHAVaIo3Ogt8GfzYCeGP9alOiYYn10IsXrokXX3N1WnNmjWY&#13;&#10;uvR0uue++9PTTz2V3n7r7XT5FZen2267FWsfTk9zuPYBJ0aPj+1BvKHScaAKUaMJwxCT6qDYaAh1&#13;&#10;CzsyttjaFmrzUWzE4IvX/22nQckpUb5ittCzuVrfw5F/briUHPj+vCL/FmnDxHDpsUf744Rvf9gK&#13;&#10;LPGFNJoUlwknlYn0VbZ0mcppjKjG7Yif9SyUiqdlurSblrFlTcPT9jiWRzeO00T+hLdiF/g36j/4&#13;&#10;L0uwVdWUmZC/joSY6tG9ypDrltA/xIpMg5+3roRV9hdDMaxixxDFId0JK39ohgOEPr0/zdxUBkyt&#13;&#10;/HUhRWDrgfgGe7YIT9zYkEfjfgCnRssLCQ6jA8JpS4sXL0mLFi9OS5ctw2nTv02bX3s13Xfffemt&#13;&#10;N99I195wQ/ra+Rekk085RYuv2fFgZ2EKHQk+nbLm0dNIn9OpMIFKnRSebs0naTs4ytdvekjdQGWe&#13;&#10;iG5XW/4ZC74/c8TL6t9J89sqDcUXXSYxICqpxbbAg80/x2nx7ySYc7Y3MeJij/yBtUqlQOZlZLAZ&#13;&#10;UryzUAplW/4KQSkjsKFQDLvVNDxt80GoLCVVkTtN5A84Ms6zib+0j2fIQmiLR4u6WEzwNBrYZWmo&#13;&#10;vARz3BLSQ2d6w1RGSS0naoZlUuILj0xgQXySyL8HVyuwil3Br4cu8DfmMXwyX3WMiqH4DLfg/wyQ&#13;&#10;QWOw9PBV8B9hqbxj/AWvHpxC/ojTiaL/wQUYZNA8fr41eGF6+cNTPOJG5SEixatX/+zV139GQlO/&#13;&#10;LHiGC437QZw+PXd0Tjrn7LPTd7/7z9P3/vx72GXpyjQ+Pp7u+i8/Sz/4xx+k+++/L2165ZW0Y8d2&#13;&#10;TJPCCdMTHE2YSONc/4A1B3xGbtnKHJh+muR6BDjQk+D5DboYaEJvbnnXZ89U+aWKK/Xl09/MRzkI&#13;&#10;IyaiJBsZsoSRi82hUXZG48Q1XXsUuEFA3xKiCMU1A/6eVuQf+JPjKg/RxSv4L0udQWOgZLmyqUr0&#13;&#10;knargiaqrEQ6vh1HTcv0ClPNBD106mlad7OhMXqRRv6Arge0wF+VSgeVjiP4jwhIikyIGtkybPwe&#13;&#10;8seKACAJp8xEas3l71+hf0L/HEb9W+tDE0myXmLjufAfpPZQ+Q9xuaUq2/Ra6KzRAJP/fsxn6sci&#13;&#10;amZAVr4AZz6sXLVSOyxtvGejFlC/8srLWET9bPqz7343nX/BBWnRooUcYMAuTcN6LI5kTKkTwXwG&#13;&#10;MKph50qMjY+pczIyPJyf37WKmQenf/jQ1ikpX5ytN2WQhPwBWzFHBTfq/6j/JdGVJUxYGjesByd/&#13;&#10;VDet/mHCivmF5K9OVWqZ1tLT04mV4W6D62M3GWfqJmolg03puFyAyPa2dg8SNPYmEfnC3QbXhI2w&#13;&#10;xnTFVCncJhonjPwDfwhNqcDIJC2DBf9lgc1GyF+HPVynZJXd6PLQP43oVJgoXnSdIPqXr0oc2vfl&#13;&#10;q6vzQH8EWv1n043o1WGwBkRBBjfVk6YXYVckdg/YzsZEI0bsNAgYVRkgwnJs13rZZZelUzA96Zxz&#13;&#10;zkmPP/Z4ev7559M7b7+TLr/y8nTTDTfp7Ifdu3ej09GfBtBZ6Mc6Cybeh44I82BaQ1iMzQ7L9IsE&#13;&#10;rRbdD/8zOt8Bhj079e+hvf+Xyp+R/RWIXeh/wOGAEJvGbsUquOULdxusAN0OofxJ71kE/sc8/9WO&#13;&#10;AwtWBdowCSVcGouBM1ylB6Oo4IuexpjxVQ6kg1ZjV949uKQMDyVZGAwekX8VuAJUtgT+BRvjJecu&#13;&#10;xwcmeUmBvAX/OUIhf6F/TGYkFnaDR+hfq3IEyBes/4ihrjzTR/qHNzRWi/yBqFHfRn8Q+PtaA3Iv&#13;&#10;zyTQgumcHf0o11yfwB2ThvqH0ujSkTR/3nzsuDQXZ0AsSU888VT6w+/+oE7Elq1b0yeffpLWrj0t&#13;&#10;nbZmLUYgFmm718mJydQ3yUXZfEYslEanYsareQHjJX+7TG2epn+FJd+fF58Sz6kvnpmWxkG8f0Od&#13;&#10;mdV8Dph/zsufMPQfucWqx4Jp4B/6D7qrdBL3o/+s4+AcxEiZi+RVU6gs5rSkc+JibTzacHlbWGP1&#13;&#10;kRJTLAzAz6iyV+RPFHE1oDfWAhYoDDdHT5HcM5sNRSaTLqXd04Q9B5lX4J+BdIAarBjiYBVr49GG&#13;&#10;y9vCGmvwv8PqJsAxlEL+BUnIH6UIlzNI11qYBd6NdDGCXc5MMhuK7H+k9B/TtSw9Iz4O7Ghoq0hh&#13;&#10;Vd7+Wm7SPz+6vJrytzqcaVhSlhAc/McUI5rsVPii5kFOW0KjfwpbvHKq0VqcKH3KKWvSZZdergXT&#13;&#10;P//Zz9LDDzyUXnz+hXTrH92Wrr/xunTWurN0RgTPkBjEgut+7NjEtDmywdEBdVo8//xK+XHzc/vT&#13;&#10;Z193wmRDPeHwNzVX8fIM4pEOujxN0TVezfszhQ4tHdmrWhuP6pnpLEz3THakyp9Z6/LHaTJtrKH/&#13;&#10;vdzdBDgOmbyi/DMjOUBwNtYCFrwNN0cvR3OnzIYi+38Z/rdPCZ5Bzo9P1/WCiw/MqxuQ/T0Q4cVa&#13;&#10;LMWr+mQyT8tNZcBb5N+FBC4HrxuQ/T0w8C84VUuxNSiZn2PpZvBfRiDkr8sScDnzdANC/oSLgxP6&#13;&#10;h3xiaPBuX9gdHf/eTiHTWmHnJTcZoKsrf+w07MVC5SkuiM6pk4wNeTboeSYD7cxHPphyNIYtVyfR&#13;&#10;aeC6h3nz52NdBEYhMHLALVu/izUO/+Z//p/St779rbRnz570wx//MP1f/8f/mf7u7/4uvb55M9Li&#13;&#10;1rADWli9Y8cOO4gur6f4ovV/RcNe9lDeX40OB7EXK/l7IAAo1mIpXtUnk3labhJUXV38I38A5OD1&#13;&#10;YiV/DwR4xVosxav6BP7CwrF0M3Mf0el6weXgdQOyvwfOHv6c0KghT+/c8RH0daC8hD0bwy3MAtxu&#13;&#10;o5XN2xSrWwiC2V21MQUPjfwDfw65B/+1clWlg76SNXi5zBU/hsHf5Yv+VbA8jZA/xyf0T+Ug547Q&#13;&#10;v4df/xJbkzq3STKxOVGDf7EeTP7gXH3iQyTG4wWFqTKUf/6SD29NXcKKZ53TgMY+d0/as2cMC6BH&#13;&#10;sA0rRiDwlZ+LnM9bvz4tnL8gnXHG6emRRx5Lb7y+Od1zzz3po08+STdef33asGFDWrliRRodwdkP&#13;&#10;SIdrAlpN449/SPpHaSAZpsTekK6DeX+9bug/4lZQM/sh4d8g6OmE/Af/fZH2FzoOUEDioqwYZLha&#13;&#10;IJfmhge8OnSZgSsDZo9pRkvRVN1Iz5m+k27kD6ADf1OLZKbgPzURQv5C/7R6OuvZVrtOU73yaClC&#13;&#10;/xbNCsuRq3+YC9PPueUiYAXNlp+ch5A/t0hlz4Fbou7dO0mVmGUhdx6Ql0Yc1Bhn6rbGgRmRnLsl&#13;&#10;cWE19kpCiM0PWrxoSVq4aDGmL52cluD8h8cefyy99NLL6UksoN6KdQ/vvfdeuujiizBCcWqaM2du&#13;&#10;GuwbYnSlzTfQO8DlJkNmvpyCD9Pyn9mVlkgMK4Ms46YEQ/+H/ifvkMfJEJlPMrPJK9tnNlqKlv/E&#13;&#10;juLkTrpKPvivSvbM8idVYIBngGW4UDOkAk843V0+GMDH/O0uErfKRI9Onnaz1OADS02ZYdklI/Kv&#13;&#10;mFWUzM/cgX9lKsOlIlYYTl7Bfw0yWcrgAzaqnBXyV9AQKKF/Ks9ULjE/c4f+2Z/+AUZsjaiNzi+a&#13;&#10;lTajp2Cze1h2yZiB/5ge/7HomclNTNR0LXm6aUOnAZ2ESQ4t4H94eCgtWLBQuyIxfADx58ydo61W&#13;&#10;2SFZsGBRuuPOO9Nf//W/Tt/5znfS6OhIuvsXG9P/+x/+Q/qn7/9T+j0WUn/22eeY9sSzHnjZczIr&#13;&#10;fy/PX8G8mUc2Xf/W2NrRyF6nRPF0LfkZ3r8kW/P3yAeXv1Hn2IalJyDTQiJ/ghH4OwsXvgQqlYMr&#13;&#10;7xOtE5H/yq5KFO/6HQFwUStYV4zYCL8sWtlNuMynvSuwfGkxmhLPo+QvLwa5hUb+gX/wX5GUkL/Q&#13;&#10;P6F/j+H6p/1y7lLt1aKGOtTc8AqRNeG+9b86BGqlQ0MCE44g7BnbneaMjsI9oFqYwWzc8xoaGkxD&#13;&#10;fZxMUOtfdjiUJQl85AMPxm1WJyYmtHXrrbfdls4///z00MMPpYcefCj94uc/T7/81a/SH99+e7rp&#13;&#10;xhvThvPOSwM6KwIdl0kcIIf8bAtXPAPTZ9J6TrwLR0h8UTX8iQFPoeZ7TrHTQ+J8N9u+31+kSMBx&#13;&#10;NHfFzvybUAe6eX/F8SjR/shgOiAsicA/2h9Vhg7U/se2CRAp0LegySsrbSoCKitelc269L1hStAS&#13;&#10;UbwS7s+VTbFq5B/4B/+F/DXNgtA/UAmuc0P/VixQkdQqxG1WxbR101de/6Ds2nqTz8Pn48PrqXHT&#13;&#10;tCV6HWT9x7Zujq3TnQd53gKuKYws8MdF0BxNUD4NSiLCTdkoDTiKaQur2Wgc6ccaiCVDaeGCBWl0&#13;&#10;zpy0fNny9Ktf/yq98vIr6b57701vvvlmuhwnUV988YXplJNPTiPstDApdgbAo+PofOzNuzH18ZA6&#13;&#10;LubGPKlJdDAG8KwcfOnHGguOhjCccVj/24Pxkfyh/FnN3eKYoUJKXXq62zC9YOeFPU1S4spZRfsD&#13;&#10;qGfgAv/gPxMOl5X9y9+gC5FFMi5qIfQKjMm1zCX6RlrbOJRM69SDwL9u+FPRhNKAxrGsa0QG4Nfm&#13;&#10;gjxzBRr5B/4tZ5CN2tqispHxUPCfpBAYARn7F2SGW8hf6J/Qv9IZVXEUhVK9vmD9A/Gi2LHRSx3V&#13;&#10;h9YZ07Q7LfTkv24SSbvB33yzX82f8TmioIY36sRBbJXKTCanMIUI6XEkoA+7KfkahoPRf1o7wYEC&#13;&#10;TW1COuyAoPOx/pxz06qVK9NZZ61Ljz76WHr4kYfTM888nd5+++304Qfvp0svuzStW3dmWrZ0uToB&#13;&#10;7LgwLnd9msLz9Cd2FGDHyAg7EP39OBcCL8DOEjs3zFf1OnEgQMRB177fn3Sh/x2nDlxy1BDD8GDK&#13;&#10;X3FqRKQT+O9L/oL/uvKnzxa1V08uIvPwoh0/8VJmRvk3Yo5g+5ZCWl5GR5v5iCAniTDvBLhJQlyR&#13;&#10;v1cQRI0Y8qIdP0FquLYhpCjKIaOdiRkU+DsKBVKg53znpmiAGiow66AW4oxg4B/8R1YI+aNGCf1j&#13;&#10;CoNagteB9K91DIAbP7erkcxYiE39YyxFj4PSP2x078IJz+wwjGKHJHYUJpEwDpLWhCCmy6/7NAfw&#13;&#10;Zd+ekXkxA+Vi+dKa9Z8a/AhEU96mEYF2amoc7zWVlixZki688GKMLpyazl1/DkYd7k+PPPpoeuLJ&#13;&#10;J9Mtt9ycvv2tb6dbv3FbGuV5D+iwaAoTnmd8fCKNT41pCtPw0AjmTVn+O3fsTLt27Uzj2CJ2Hp59&#13;&#10;cHBI700MiU3oXwJRCivb4RafGLOoGHMIjAPyn9IrSSK213tuMhFcUf8F/x2q/KnjYD15Z064Wg4l&#13;&#10;41U1REe5FJTDLEr+JtDGJ3WTBp3Tg527WTlF/oE/uQQX2aLhHVkVYDdz2z34j5iE/IkbpisYYWNc&#13;&#10;E/pnOjxEjb6hfw9P/QM8AafOKqBFX/XpZ8jz3s4pN6ml777xZ1tvDjoMpfEHao0YDKDhznRZhGjA&#13;&#10;01BR0pTDTXfUYI4ucJRgAo39/kF0ODRqMZImxiaQzV407gfSipUr0pVXXp1OWrk6bcAWrhuxZesr&#13;&#10;2H3pb7f+x7Tp1U3p2mt4cNy6tGjJYnVqBjgSMmEjDRh4sAtZ+xoI5rVnfFxrJDj6kDUW6Pb//kyo&#13;&#10;vkFJtvgyNilEY44aQZ419vRghkX+BOzw8L8KI/B3ljsO+W9Q4tK8GFmnKqdGxEyusnhlxuiKm8te&#13;&#10;ZRgnQ1ztpJBFX3nIntVn5A+kjMsC/+C/kD+TBVMoVCJwh/5pYXDNmmFRdV8wyqqk0JAo9G/GSNyU&#13;&#10;mQnAyPew1z9IFWk6F/OE5DyjX2ViOp7Wg8uf/YLJCUwBwgFutsiZ04D4Duic4Cv/XkwPSpOcBjQg&#13;&#10;GgW0t/2Uv4kW00KnAw89gA6DHc7GLV05JWo4LUwLMDVpXVqwcEFairMdfvX00+mVTZvS/ffdn957&#13;&#10;932sfbg0XXDB19KaU9fgsLl5eAa8IRIZxxkSnKo0iOdi52kY50cwD46McEG2vT9wOuz4ty+vbIL/&#13;&#10;Ua7eSYv2F/mdTHdw8tcqXo/pHGbujK0HuuA3RMeb/sV3Bn91wCNr+9Zmb73bUOJi7uzbG5iBsyHd&#13;&#10;HMjEGEtOsnLkTzCEQgu0sDPMWu+MYkY28Dc8Miq94GSUgv/IJxkcMhPtcob8hf6Rdgn9Q6loFa10&#13;&#10;h8lM652lSKG8mTv7eiAiMA5v9GJD3CQNDQwF0JeBByd/7CTwFOgBNOI5akG3FkQj/l50HCbQqeAa&#13;&#10;A7TMZ+w47E//8aAHm6Zgj4S73Jx+xI4DrzGMEoyMDKczzzwD6x7OwhqIc9IDDzyQ7r77bkxdejx9&#13;&#10;+OEH6EC8hw7EFWkd1kUsXmyjD5PoHExgdGGK05nwx46DOhFT2C4WzzyJ9wj5I0NE/S8UdDOeE+NJ&#13;&#10;ekyWrHNJpLqXubNvb2Am3R//B/99Mf7DYGKG3uJ3SyW7ytZMoLFCmJFsRs+abNu7a0kjf6JhlVaL&#13;&#10;S7UH/uAiao7gv5A/sIFpjCof+7OF/nG8Qv/qu+A05jGPw6l/7ZRn40oub7BOO/BveZeMqetg8udS&#13;&#10;Y6g/JDaJhj47CdypiLsTDWE7Vo40cG0BBUMdCkwB8mt//E9aTlXiE/D992LBxF64dWYDGvUcheB0&#13;&#10;pvk494H6l6MHO3ftSqeffnr67nf/DB2Fy9PPfvYznDz9SHrxxd+lX2IXpjvvuFOLp09bc5pOqx7G&#13;&#10;9Cq+//bxz9PusT2pD6Mmo3NGcKjcHOXF/NlBOZz4+7vT3N/7G93B4I9Uov6J+pcyAnYxjmm5bN/2&#13;&#10;45X/bKoS37sXDSoO+RGpHEhrxqgCMgNoDMyXR2VMj1vEGXSlIGqgxYz8A3/xBG7ORLRmvgr+q1i4&#13;&#10;rBUz5K9A4axDtJx3Qv9k6Qn9e0TqH05NspZ+y3NsHANwMWEW0IPEn9OThvHVnh2FQS4c6EdHAoy9&#13;&#10;G4uluU6AjXOe3cAGv++85AKwP/7n03EbVz4rd0Pqw9AIz1pgXlwwy4BxjBhwQTZHJThVas7oHHQg&#13;&#10;JjRt6RyMPCxauDCtXbsWuy49k17d9Gr6/ve/n17GGgh2Ktafuz6tPvkkbe/KPMb3jCndAaQzhDzo&#13;&#10;x1x0VeE0d8EKAf4StGZyxnN79qpGSbRGJXWlz7FhRPsj41jBMRwD/wpM8J/xBHjE2aRMVVJIK40Z&#13;&#10;rNbLxBxR4angbmAV3Pz5wIPdLAQurXqQJrSxurJovSL/jAaMwB/c1GWOwl7++cqD3SwEwX+mAUL+&#13;&#10;oAgb7misoX+simghKQIHz9A/+9Y/fdzqiNUk6kGiyLEeuwzT2lolWYNwY+3wH8FGB0FbnWKEgbE4&#13;&#10;Bej1za9rjcPy5csTfxwd0HWQ9S+fi2kO9FvHYO8kFkr3wY3OhKUFN0YZ/OJjcMH0BBqVw8hrZGg4&#13;&#10;LVq0CCdRz02rVq1KT2PtwwsvvIDzH55J7773bnrr0rfTpRdfnNaecUYaRJpDoOcrTuIAuAl0ctgR&#13;&#10;8kdWHvt6f38Axwp0wX8ApcWrYATLQZY/mfOg+K+knTMM/E94/sOIQ+6JOxO6mZklq7qOy9pdzj2F&#13;&#10;q4rF0/S4HeYkVWZsWp22CEHkT2kuV2OFn7kC/6zwVHsUqIrFecqxC/7rFarqdqxC/rJ4VWjET85D&#13;&#10;xlwhf8Qh9M/+9c8UALJGMfgFOor6x77gEz260BgXiLQfRP0LnmR8TkcaGLBG96effJwex/qCXTt2&#13;&#10;pbPPOTtdd911ae68uUrNWdh5d1/6j1OVxrED0gA2a+J0p0l0GsZ2j6X+USzCpm5FQvTPT4hnUOmn&#13;&#10;AYxu6J3g5A5Ma9asSatXr06XXHJJ2rhxY/oZTpx+6umn0tvvvJ0+eP/9dM01V2NtxNlY44B4SGPP&#13;&#10;2K60a+dOy0NbTiEhf2g3mRUuf4fWFfy3f/5znnLs9lX+xNRpA//MbMF/HaFzHuqVP4w45MstpVFP&#13;&#10;BHkxAHaTVlmtvdbLjo54YUXFtpsnruimiETe0DpJ5F8xF3iBf/BfyF/oH+iBrApC/1IxHp31D7/g&#13;&#10;8+s6T3bmYW06qA3PykY6G96c7qPD0vB1f4gNaRVqVvnS91x3AI2HBQ06G4HhqBO5uHgEU5LG0VB/&#13;&#10;//330n333Jt++OMfp+3btqdLLr04nX32WemUU07VIuaSptLjjYxjl9XScMPCKUPagtUYSnnMwfoD&#13;&#10;9HpADAKQkcb1r3cmLCVLc5BTqGDlOoWVODTuT//0T9J6bNv62GOPqRPxgx/8QKMQN9xwQ1q2bBl2&#13;&#10;ap1M84fnKUneLBWk6Jao/zMYLCleBAb2aH8VKEL/GV+QQ1xsTKCMVw5W/qlXCq0ndJDyN0iebEcA&#13;&#10;6qN4Svkh4ZRP411Vd/sKlaAeLMJBUXtEhRY5gCvyD/wLsxqv8V750OyuNxtJgdX5zs1uvOA/SJ20&#13;&#10;bMhf6J/Qv6x7jnT9wyk+7BhwK9JdWEjMNQfUU1wU3MeFwJBHHNumcxP0NFJd7FTYVCSTVITjSz/D&#13;&#10;y0gFHxy0m159RYuR77//gfTJxx+l005bm752wQVYezAX5Ho7KkFdB9Z/6BQw/6xHTVd4Gm4yHM8B&#13;&#10;p3wab+nfrF/61Enqx45KS9L5552nbVmXLl2aHn/88fTxRx+me+67VzsqvfXmW2nZRReleQsWpN17&#13;&#10;9qQh7BTFDlROfQbzAPnrqUL/T8cPpYqeauh/MmzUf4e7/uMJLIC10QZSJBTWYqGjpZDbbhbP49tQ&#13;&#10;Jhk2h7oig9ZpclBixQ2Lx1eskm2xyLvQW9L5br4e3/N104QGpJF/4N/yDdim8BMszj8iKWxXLPIu&#13;&#10;9G06ORWP73znZvBfRi3kr/Ib+QewFH6CxflHrFXYrljkXejl8pv5enznOzeD/zJqs8h/xH6cW41y&#13;&#10;lyNcPK9gCouOWdGy08COBAt/AF/oebFJw6lNHGHgNYWpQ+h5lD4AG39TiMOtTd986830xBNPpHvv&#13;&#10;vTc99/xzONX5lHT99Tekq6+9VouV+7H+gbsUfdXlP3fe/HQOpibdcccd6Tvf+U669NIrtOj6tU2v&#13;&#10;pu3bt9lIB16fuzTx/Z1/BUBh+2KRdy5J2evNMcxmjvJVv3/kbyUU+idz7SzqHyI/G/ynsx1bocQ7&#13;&#10;Qq9RAquvubIfn8o7BMYfhdK93bTgSq8UcLM8cuROTh4mykJgruwX+Qf+XQYL/suS4rC4ad6Qm+wh&#13;&#10;CcIt5K/Vbl176D/ikXVt5itzZb/Qv0WevILympJixoa7pithCs+ixYtsqg9GVNkBmMRIxNjuPVoj&#13;&#10;oF2SEIH+vHxhM2l4qBsmOUmv0c5zFHbu3J7uv/e+tBFnJzz//AvonIylG2++Kd122604X+FMfLXH&#13;&#10;WQmaYuRP5SbSn2X514F0yJNTl26//RvpPIxAnLv+nPRfsHUrOw9c/7F9x440D4uqebZDe4X8hfyF&#13;&#10;/sm6NguGubLfUaJ/sUNc1lx6yOaBi7VYeinUs6FOEkWXrNUFsO83sKFt6Iq1WCL/HiSdh4RQF6YG&#13;&#10;U1r3G9jQNnTFWiyia12Rv9XJwqQFpkHUrPsNbKgbumItlsAfCLRoBP8F/x1N9Q93URofs1ORn/3N&#13;&#10;s+nBBx/EwuVzsGj4Ik0pGsCOROgVoOHMU5pN7DkiwS+ztp7BFkCzSuaiZNJPjI9hkfG76cknnkw/&#13;&#10;+OEP0quvvZaW4IC127/xjXTbN27X2obhkdG0G4uNR+eOYuoPtjmddrVSMy2w8WjoirVYRNe69iV/&#13;&#10;fH5vVrAjNTa2O3322efp9TdeT5989HGav2AhDoo7UztBjQyPlE5TR7pLRsVy0Pk3L5St3TSmh7tP&#13;&#10;Q1esxSKi1rWv9/fUqtnGqr7TbQ1dsRaLyFtX5B/676vSfz0dh47odirpfTF5y8jTaaqP0VVq2aqz&#13;&#10;ELZerb0QFIuF7p+mEOd3qdSyVWchbL1aeyEoFgvdP00hjvwBRfslQbjNAF7r1dorkm6z0P3TOK3z&#13;&#10;daWWrToLYevV2gtBsVjo/mkKcZQ/oIjyr9wiW3UWRmm9WnshKBYL3T9NIQ7+AxRHY9LVAgAALLZJ&#13;&#10;REFUmv/YWPaOwIcffphef/11fXVfga1S586fjwXT3K3ItkxVueE2gTMRbLJO7kmgJaBOBcJ4YNpH&#13;&#10;H3yYfvnLX6Uf/ehH6eVXXkrLly1PV199NaYA/VfqjMzHWgGeD7Fj106cv4D1AlqsnNOqxT+r5c/p&#13;&#10;WFwMzg4RfxwJ4aLoHZimxI4Vz44YxQFwo3jefnSOypQWPG/Lz629eZVstdD909RYvdRyzxC59Wrt&#13;&#10;NSW3Wej+aZzW36tSy1adhbD1au2FoFgsdP80hXhWy7/mWm29Tyv3DA/ferX2mpLbLHT/NE4b+Pei&#13;&#10;JfcM4LVerb0iabbScdg3kau1hqJYi6Un3X35k8zD3LSoXVebXOTPOaBtpVcgrJYWsAbjHm85HWk3&#13;&#10;jabrauMF/oF/8F/IX6MhirVYWoUB+778SeZhblrUrsv8PORYkj9+Bd6L053HMZIwtmc8zcMWqVDe&#13;&#10;XLagDgF3H1IXBh7sRLCBPYm5/pNoWFPKeJAbpy3x4LU333wzPfvsb9IDDz6c7v7Fz9Lqk05ON91y&#13;&#10;U/rjb/xxuuKKK7T5ERvdk9ihaRIdEMbjidJ2NsL0zoPjqQcq5dD1NVd7P3T9P4GF4ZxyxZUdPPeB&#13;&#10;U5M4P5L+3KWJz2kdizrycryU/4HQPN75P96fCOybm2tYl6brMhQdy6NR//m2CtRt/pw9FqozXoWi&#13;&#10;WPlC9aKC8Qv+1QFPOLJ7Lycx6nLTAtzldCUC8rCwQhH5ZygC/4YnwDiV5eBfHcF/BCPjEfLnPOOm&#13;&#10;AeMux6kAFvon9G+nvoIjM8tM+pejBRNYHN2Hem7+/HlqJGuMgaMR+hLPrVm5DsL4jh2J9qcFSMhi&#13;&#10;bHxP+s1vfpN+8pOfpocefAAN8KF05VVXpm9getLlV1yOsxD2cNaT8hrHdKZhrHHQ+Qp8AD5glnc9&#13;&#10;+izLP591aGAI7zipEZi9eG8+lY2GYPoVFoDvwSnSE5PjouEzMlxXeW63RP1v2BSEClgz8Z+BCFqH&#13;&#10;z0HN7tD/jqObBoy7Km4OYPCfYVMQEv+VEQfjtBro3xnoTwatIcaazo8zBRDylt7dZrb3Ji2VWI1V&#13;&#10;c622ljryBwIObA8wvd7ubpF3vxq161NRr7ZKm23dKCW419vdZrb3EgUWpzK/mmu1tdSyd6OU4F5v&#13;&#10;d5vZ3ksUWJzK/Gqu1dZSy96NUoJ7vd1tZnsvUWBxKvOruVZbSy17N0oJ7vV2t5ntvUSBxanMr+Za&#13;&#10;bS217N0oJbjX291mtvcSBRanMr+aa7W11LJ3o5TgXm93m9neSxRYnMr8aq7V1lLL3o1Sgnu93W1m&#13;&#10;ey9RYHEq86u5VltLLXs3Sgnu9Xa3me29RIHFqcyv5lptLbXs3SgluNfb3Wa29xIFFqcyv5prtbXU&#13;&#10;snejlOBeb3eb2d5LFFicyvxqrtXWUsvejVKC2UHgDkocDZjg7kroHAzyKzspMBrBoYI+ngCtUQer&#13;&#10;87irEkcgONXpfRya9huMNGy8+x6MOPwafYm+dN0112GXom+mDedtSMuWLtMagil0UJi2jVzY+RGc&#13;&#10;BtT7WO42s72XR+aD4Xf46l8ugOTULbYcxjgCgRGU/sHBNMKtV/GeHCXhKB5HH2yq0uHNv75JfbP2&#13;&#10;zbu5EYeuTy31aiNV5+pGKUG93u42s72XKLA4lfnVXKutpZa9G6UE93q728z2XqLA4lTmV3OttpZa&#13;&#10;9m6UEtzr7W4z23uJAotTmV/Ntdpaatm7UUpwr7e7zWzvJQosTmV+Nddqa6ll70Ypwb3e7jazvZco&#13;&#10;sDiV+dVcq62llr0bpQT3ervbzPZeosDiVOZXc622lto/hsCPYszIdvGLSbZl08J0dzKRwMHxWV7Z&#13;&#10;8JjygJ+7zWzvOZriRf6Bf2YgsEXwX1dqXLiEkMMkEjhC/rIiMcORC/1D3gj96/xgZns/vPXPXgwB&#13;&#10;sOHPOf3qNKDB/PHHH6dtn3+OEQRM00EHYHwc8/8xNYmzd/yyr8A4/wF/n376KXZNei5t/MXG9Nxv&#13;&#10;n9VX+ksvuTTd8c3b0/nnn49zEpZq2pPqCnUa1HdQfpzypDUWnjAL/ysof+bJC6+r5+LCb3Zo2Hni&#13;&#10;aAPfn9vRWofB1VfU/1H/Z8Yh70T7UzJUtbdho7vDJB0Cx1dQ/6vjQAHnxa8DM12tr+zcXo6EusGn&#13;&#10;JiBPf6+672PxyXEaN2LU6G1OzMCu1jfyByaBf/AfRSPkj8LQKhCBUrQLKx8pjOIT+kdQNHgQQWFE&#13;&#10;qLIFfu3V+soe+mdG/cNacVLz+zESgMqcaxzeePON9NIf/pDeeONNLXae5CgBRhf0Nd6Bx1jE5NQE&#13;&#10;dkbalV5++WWcuvwEDk57LG3FTkQbNpyXvnHbbemKK69MS5Yswa5JGKnowwFzGMkY1M5L+IKPRjin&#13;&#10;AXHr1iktts6lNwP/s3OjnoeTqNFh/MDy53N5O8R54NDLn3kgHR5JgT8uCh8dHU08ZZrA6RkR7qMN&#13;&#10;DkPwX4u0o59VWHaG/AGI0D8UI8mSuKMKkDxNmmkFt4hhik+O07hBVqMfPP+p44C4uCyxkiTSKHZZ&#13;&#10;uonKxZvCjJL3zrQmFLBd/Jpgl3Uku2nlEBlOxxcudlm6ceTiTWFGyXvk36jfwN9YixVitgX/EYiu&#13;&#10;LBk0VYbkBoljZpZuHLl4E1GNG/IX8lc45QTTP334oj6ErVF5cjR3EZpCZ+AldAT+/u//Pv3Nf/yb&#13;&#10;9Mbrb6iR348FzFwHwYY+ZZEN6HGcovziH36f7t64MT3+2KPaJeniSy9Of/LtP0k33XBjGkW6pOPF&#13;&#10;L/ijoyN2GjUUGqdF8RrCmQiD2N604I8OCTsCzIN37nbEaUN7sLOR1lmwo4GOBJ+Xrfwp0HJkhOcw&#13;&#10;cGtZk2pElKWmCh/Lg14KM0reKf+apoVn7R+ALOjZqv7lOoxB7qaU34Vp2VXTkBtpmw9cshx8/oXy&#13;&#10;BOM/xz/eP7NUlL8DUWTpcLV/bKpSI6mF6eDHbd6aILP3CrEi4AZ/Wkv8HjorQ6oVXjndjlHTEAlu&#13;&#10;kX8GyKAxWHpwNUArdoavQ1xc7KTL03w6wOfSqGlYRoF/8F/wn2TBRMPEIuQPOFS9EvqHbFF1J5Hh&#13;&#10;zkYDWMOAb+qo6vamjz/5JL38+5exreoz6RNMXSq7CyGcZxx8gK1bn8Ohbj/+wY/So488knbu2pWu&#13;&#10;veba9C/+/Hvpgq9dgM7IsNY5MCdT1uyc5jKQYfmzwe6dCNIpf0TRDkZwcxH2IKcNwWQop4Ow/T6O&#13;&#10;DsU4phDtxRQihrMDoZEJdCi4uxO3jOUuSbq+JP+rU5Ef3d4lv1KDoWUU9U/UP2I2F6/Dwn/Gejnd&#13;&#10;jmEy5KzJzAL/feOvjoPAYiehRU3I1S8FVmpEs9iKRclbIsWvl049Hevu1ERyjzDyBySB/3TeQkWY&#13;&#10;WXeffMWA4D+AEPLnnECWmMZLoX+ASehfsUZhjiNQ//A7Pb+m9+vMhpTm4LwCyuZHn3yUXnzhdzgI&#13;&#10;7TM1ykmDpRBpx46d6eWXXkr333dfegzTk3biROX169enO+68U9OTVuD0ZW1nmp+8t16ld6/+Y1VC&#13;&#10;ujwQgXDs4oQfugl6tkF0bDQSgPdnf4CNeY4ybP1sa9r0yivpnXfeSdu2bVdngUkxvo1cWLq4d67e&#13;&#10;/BUofVTJQv6ARchfZojMHEdA/grHBf8VKGg53PKnjoNycC2jXORj3tndUw6ZQCqj0WUzNPQypeJ7&#13;&#10;IohGZVQUOGki/4wUDINVbkEGt0NXiWgzwhoW+DfQdaASRg4UiIL/iJQDQmtjb0CUL9xNaIOrEdaw&#13;&#10;4L8GuganjJ8DBaLgPyLlgBwn/Ifa2bZZzXKBL/vzcfAbT0fes3t3eufddzDCMKZvRJgYhPUQU4kH&#13;&#10;xT399NNp4733yL4eaxru+OYd6fbbv5EWLlyEQ92GsJYBDf0ON7kj5+NOUGm0ANOOSkOfYSCTeCMR&#13;&#10;dhi4CxOnIk3l8x8GsdvRHmzpyvUV/xnbvz715FPpvfff1bswf3Q3tLC7ZFMs0/M3n0JQLHp+fwkQ&#13;&#10;Bf8TKQeE1sbegChfuJvQgqkKtpNK6N8GuganjJ+DCKLgPyLlgNDa2BsQ5Qt3Eypca8eBTgHKRBQG&#13;&#10;d07B3dm7GKUH7SzsU5E8fmsyLSsu+nKoNaeeiRRsfp5f5G/YOB4VKbMF/gUR46Xgvw6ruIDJ5C3k&#13;&#10;zyEJ/RP613mhVSLycyE61PoHjXHuHMTGOacHTaFjMHfuXCxoxqJgyN4UtmKdh47EMDoSY7vH0gcf&#13;&#10;f5h+/OMfpbvv/kXa+unWdMH5F2Ck4Q6d18CKsA8dAK6F4FShGa8Z9D8rdEq5Fjlj/QKfhbs8TWE6&#13;&#10;Ehdgs2PBi50BrLLQuge6f/n0L9M//sM/pv/0D/8p/fSun6bNr21W/uwIafSEc5p6rxnyd+hE6gDL&#13;&#10;5C30j0MS+if0j/NCESt4yM+F6FD1D2J71CMtf9iSARefljni5xnLq/RCnKChhbUQF6vHZiAud8o0&#13;&#10;R2OFYso0biLQqPIjRf6CsRYQnI4VQxysYm082nB5W1hjDfwdSzcBjqEU/CdIQv4oRbicQbrWwizw&#13;&#10;bqSLEexyZpLZUGT/0H+AiVg4vLBnaMzrWOS//AKc/sNdhDhViQ3/nZiSNDmxF9uQ9qcdO7enVzdt&#13;&#10;Sr/4xd3pkUcfTZ9t3ZbOWHdG+s5//Z10+WWXpVWrVmF6EtY/cGtXmAODTaPdsSKHOVjFysYYGw8I&#13;&#10;YKMjN/Y51WnvODsuiNKHNLm7Ea5BrMPYNbYz/fKZX6V7779XZ0fs2L49rV69Os1fsAALvLHmAUmV&#13;&#10;YmCkA+RPknL588k0R2ON+sexdBPgGEoZ5gK8EwDZxlqI4d2gW+Av4Q3ojTXwdyzdBDiGY+AvSPbD&#13;&#10;f6aRHK3Ccj09F8LJlHj10srfAxFerMVSvKpPJvO03FQGvEX+XUjgcvC6AdnfAwP/glO1FFuDkvk5&#13;&#10;lm4G/2UEQv66LAGXM083IORPuDg4oX/IJ/ahEJ0ErHMYGRnRWoE9mKLEDsS2bdvS5s2b0+NPPZl+&#13;&#10;/ouf65yHNWvXpH928y3pxhtvTMuXLUs7d+5IW3Cew25Mb+LIQb8Oi8uieQD+Y6eBnQ0eKMcfL5YO&#13;&#10;f7aLE31gh88O5PP666+nn9z1k/TkE09qGtUVl1+err76qrTmlFM0WqG1EFH/ZzkHcAfAX0AL4SoT&#13;&#10;bnOTwbJ7Wm4qnoV2veDyyN2A7O+BnrCl4cl5qJsl1NNy0yMgs64XXB65GxD5CxcHBwAWa7EUr+qT&#13;&#10;yRxLN48h/DHiwGFNqJv88Hw5fbEoL2EvyXALswC3c7SyQ19AcAuZ0Ow2OOV2zyDyD/yD/0L+Wr3i&#13;&#10;uqPxg5frHPq6PfRP6F+vX8QthXXcMvv1D7c3JX9yitAIdkTiOgFuocrmOhvq77/3Hs5qeDTtwu5J&#13;&#10;a9acmm79o1vTt791Jw53W5zewsLkt998Ux2MSy+5BHGH08QAdzviAXG13er2mfifnY1JDC9wtICS&#13;&#10;QnyY/9AQnwHfChE+gd2S+Cz33LMx3fXTu+AeS9ddf3367/76r9O6M85IixYt0tkQTMFGKizHiqo9&#13;&#10;y0z5M077pF4+Uf97qVV0WD5R/0f9f6zV/zz/PXcasmKQURncFQ+1lr1cpjPtgNgHulqKRnUgGVc6&#13;&#10;nXSVvOVhKWfFD68OXeQvBFp0Zy6JliLwL5wFS/CfpL8rVwKooASWCvlTwweQhP6hhjHecK3i5sy6&#13;&#10;h74txYmhf9hw5xqH8clxfP0fSHPnzcUC6VFMV9qVHsZ2q2+/9RamKr2KMxeG0tq1p6dd+PL/wx/9&#13;&#10;MH300cfp3XfeTVu2foq1B1Pp/gfuTzfccH264oorMQKw5pD5jwug1VHgPU9bmsBah52YjvS73/0+&#13;&#10;3f/gA+mejXen8bE9Wldx6623pnWnn4FF2QuQV59GSLg96549uzWtidvCRvkH/1utAVbA1Uq3+fTe&#13;&#10;W4oTQ/67CByf729rHPSm+QVlNAXcsEYrMtCNWZG5KrFQJeVWmWXWZZOLRW4hLSwY+QOnwN9ZqPAF&#13;&#10;UDE/45rgv5A/a8g7X1SOyYySA0L/1G/uLk2hf1l5Han6hyn3c4QBB63ZlCGclTAxpmlJ29Fo37b9&#13;&#10;c4w27EyDE0Pa+nTr1q3p888/T++//z62RcXoAhZTz0FnY/eu3ehU7MaOTHuaavXA+o/5D2CnJPUb&#13;&#10;IAwcMeAoAzsDuzHKsem1Ten++7n96+Npy5bP0mWYnnT77X+crrrqqrR4ySLQWv2DZd7aWWkAnR+O&#13;&#10;noT+pfwcGP/QP2rChP6VwByf9U/pOHRfDwLStsyotiAvHUVbVva5fxPqYdksIaZ5pJgsMfcgj7XV&#13;&#10;W+Qf+IM3vGUY/CchK3IkPKrsmH8TGvKXFZZhVJBxyGyoCTTuEfon9O/hq394YrKWF0AOtfUpOgPc&#13;&#10;jnX3zl1pL2YKcXtVdiz4Jf8tjD5wATUXMA/j5GcujF65aiXWOixPp69dm04/4/Q0Bzszqb5EnUyO&#13;&#10;1SWmxo31NC/oSo5y8OIBb2jqo/3PdQ7w4A0/dkTexlSohx98JD362GPY/vWDdPrpa9Odd9yZrrvh&#13;&#10;urT2tLWqhyewKJvxuZCbh8MNYaqVrXVQ8nZzHQOXyZfdFehh2SwhfBY6Qv4yaA4IIMGfd0qIYdT/&#13;&#10;wCbqf7KCXZCbIkf0cRmjVRRNqIcdQfkblCbSQ9WMxc650Djs6kqjsjkfttLzudswvYololcq4R4l&#13;&#10;mxKVHLFNz6IaUeQf+Af/ZVmAIFURcpuJWMhfxSb0D3gj9C/YoMpIB47sfaTqH+bFxjcb8tyOlduv&#13;&#10;TqIencTUpTnDc7XegB2KIXQUFsxfkNai8X7uOeeks/Fbu/a0tOqk1WkJ1jsMDvH8BnQC8jQjrluY&#13;&#10;wgJrPj7j8uKJzsyHIwxct8C8tSAbDX52YOyCic7E++goPPzQQ+nf/z//Hp2B4bThvA22KPumG9Oq&#13;&#10;lauUDk+KZtrMcxKHwo3t2ZMGdYhdOwpOCfO0LQfhm3ML+QM2HYbrcWbojhT/Bf6B/5Hmv56TZUz8&#13;&#10;q0qojVayfq+ysIcrqimrDUvDPirAnr8u1DRBxi8gUOry6wYgsM0l8vdGc+Af/NdKhoTNRE3WKkYh&#13;&#10;f9QhoX+EQujf2ax/IHpj43vQMcChaYMDabhvWGc4LFgwLy1dukSjEKejY3DSSSelU049Na1btw4d&#13;&#10;h/lp/sKFadmypeoszJs3P42OjKrTMIWGOz+cjU2Mq87kFKYB/Cbg3rLlU+22NIx1B6Ojo/q4x84A&#13;&#10;z4rg2Qt9+eRqHvLGZ9rMhdAb79WaBtYpZ599Vrrm6qvTddddm5avWIH1FoN21gM6HCNWM+vOw+Fc&#13;&#10;lkL/VC0b+hcIRP1DJXtC1r+aqlS/6hMFcgMv2vETcxiHtCGkcIVS0Gs4yfDEnRZFxM2/ALnJRHBF&#13;&#10;/t5BKmABFdrxE/S6GYw5BEbgD3i638EMJ2JD9HSnhd68Od+5SW9cwX/Bf9ZBL8wCrqAdP7GU8ZXY&#13;&#10;KIfACPkDPCF/xhvkB+6axLUA+Acu+MOUJJ6H8PWvXSj3KL7cn8YRhRUr0wp84T/1lJO1QJprCHRC&#13;&#10;NBr+fZpewLQQn9uwovNg6mpAowvUVVwj8dIfXhZrnrL6JIxYnMEI0GOTxq/9/pEFaxowHepdTE96&#13;&#10;8P4H0uOPP6ZRhzXotNxww43pumuvSadhtGMEIwxaz8DpSdy9CVOcONmJC6vpb/lbSTMfSgavqP+D&#13;&#10;/0P+W/mvdpMRKUiTyeOs/YGpdNBEel976WKlZnANQfsBLsbjpSgdh/m392nBJdPMhtMI2tgz2ztR&#13;&#10;Oo7p9NOC6ZHngxUro8X7TwdvHz4dTDuO6RGmBRfQo/wLFIQt+G868+zDp8NTHcf0CNOCC+jBfwUK&#13;&#10;whb8N5159uHT8hS/8usMBXQg2Cl4/4P3dQDcAnQiuOWqFi6jNc557GzigxhtdNryAuQ2sSY/Thvi&#13;&#10;rkgffvBBug8dAe6+tP7cDekGbKM6b8F8TY9ikXELV1br3NXpnbffSU/izIh/+v4/afH1MpwTceFF&#13;&#10;F6Xvfe97acO556JzM6AF2cyfPQE+xYD1FHTuwyTy8ylTzaNMs3YeueOYRqrmBn0Le5E+6l8hUqDo&#13;&#10;AETH/q8O5B3H9HjTgkumof8KFIStMOh0DHt9Oph2HL2UuR/RJl8yPXbwH9QzCyBDSY+eFUfnFUVo&#13;&#10;Pi2e5p2/cGSaaYDDn1vDQVUKxQwP7HlJUORf2CjwB7ME/0lOQv6oUHhBQWTdkg3zxt3coX+kWx2c&#13;&#10;VkETKfiH/p2d+oeHrPGgN3YG2BHgCMTKZSvS5HKewoyv+NRtqAvZsJ9Co5zf9llcpE0YMeBoBb/0&#13;&#10;2wgYC5QXagVMP+IhcgNYqMx1E3PmjKYHH/wtDpN7HYuhU7oZB8gNYRpTTkzx33nznfQQ1jR8/x/+&#13;&#10;MX205eO0YunydDl2UPrLv/xXWICN06mR8TimPfE52JnhWRFYCqFL3xPxLlxoLSGzx3AxNCLcQ/5U&#13;&#10;OoA940T8MoYtSCF/syN/zv8Fe1pC/x12/Q+1YMpJd91arjcpaL3bUJaJubNvbyAJcNmQZg5kYvTQ&#13;&#10;RXFT6nZvM8rhJpZw7CML895HoGUS+QMeq54ASOAf/BfylzVD6J/Qv4e3/mGDn+sC2BDnaAPdfVjv&#13;&#10;wJ2UpjiywL1RpzQBCOsQBkCDLgNa/qRjJ0OTg9iip6oGLRdE80evQaXTn4ZHRtLJJ5+sLV1f+sMf&#13;&#10;0tNPP5O2YTtXfoZjWlws/dFHH6XHHn0sPXD//ek9LIpeunhpugprGm7DYXOrVq5WfcAdk9hZ4OFw&#13;&#10;ek5Vsji/AQu7JyZs2lP/AI96UgWiZ7Ink7VxZ9/ewEwW9X/Uv9H+yMJxnLS/8K3CXiiPFFaN0Ni0&#13;&#10;NRjdeGm+96FcpLccqNayo6NgIn/BUoGis3MF/pnrYGRbB5/9OSqswX/CjuIW8tewTOgfghH6v1cu&#13;&#10;Kosciv7ll3qXL07zGeNOR+wsQHOxAa0+O0ff0RjXHzsLtJOEow1spOeLXsob6xzY6RjEomuGs3Ow&#13;&#10;ePES7J40mrZ8uiVt2rQJ05Y+0y5IbPR/+PFHWM/weHriiSfSq5s3a+emyy+7DFuuXp/Ou+B87Jpk&#13;&#10;u7Azfx5Qx0PeBvAc/CqukRB0PKRp9Yyw4T30XnggPtOhXHoHRQj9K+xYvLWIiyPkr0AhbmlvhyJ/&#13;&#10;bTzag/+c3Q6v/NlUJSLcYWYiDsjlh5srM1pJi6sWiLk7d0mI+XhUxvS4JTbo7GsEaGugRYz8MyYE&#13;&#10;PYNDawY68K9YZEiqEfxXsHDWIVrOOyF/WXpC/4T+dZ1ahcNk5wvUP2xcs+HOypFf/Sf51Z6dhJE+&#13;&#10;bH+KqUAlD2ugM5z1H0caGKkPjkICH00TQm9CjXmODiANniitQ+Jg53oJ+m3ZsgUHyH2mg+J4WNyL&#13;&#10;z7+QfviDH6Y333gTOzSNpLPOOivdeeed6fwLLtAuThNTEzozgrlJEvIohRzo5LAjwasfoxG8uK5i&#13;&#10;AO+mtRnyKRoku3oMJpqv0D8FiaZshbpAjPZPrsdbxidkX0D+HGnxcXYE/zkqrW758vxXpiop+Ubg&#13;&#10;rbHqA9meeSaAoXJu6Z2EJrvPIKBQ8JpG5gEI7+TQEqrEO6E1JUt+hoSVXeQf+Af/hfyF/gn9qwqh&#13;&#10;rVbMIwNzBOofNvIHhzidCNukzpuj9QgDmGLEi20hne/A/gTqN/oPDmLEAbUwpwtxmpLqXdZ9Tf3H&#13;&#10;Tsg4OiRccM1G/Zw5c3VQ3BKMOnBa1M6dOxNPn+bvhRdfSD/44ffT62+8rsPmNqxfn/7Fv/yXOiNi&#13;&#10;7tx5GrnoT9iFHenzG+QUOhF8Jo6OTE1gxQWnTeGnk69RO2t6FZ/d3kB3OoTgNGAtOOp/A8ibOdNg&#13;&#10;8oAjwH8qgaj/xaAOc+Cf5dINB+ZL8B9GHHJPhOhSG7iZM5GC8AxNXeSvVCCUciuBxeJpelxr/rsL&#13;&#10;ZGRsTyvyNyQcEjczmg1qFTN4CtPAP6PUNYL/TKadd0L+eoWqup1Xit6rQWIqx9A4zFzUuyF/ACr0&#13;&#10;T1fxgC/YkMfiBfjjYDY0xrVGAA3+KTCNpiepwc6zFmxdw14cJY1+Q613e/iPfMkRCaa7G6MJPMV5&#13;&#10;AKMMixYuwE5K89Lo8CgOl5tM7777bnrvvffS73//e3Qefo+OwES69qpr061Y03DB+efhrIc56nhw&#13;&#10;ahIHONgZ4dXXh05EP0cxIAk4ME6aA8/DcD4/5UNrNfSQfFA8Kozg/+D/kH+TBwlFc/M6xUOPx/pX&#13;&#10;6kDvXN6SmosXzcbeWI3U4BCpbpXAk6ph1ceo4JaFEOfLLepU0I8ENc3WaqSRv6NjCLqrwdQCcHdw&#13;&#10;HVG4Rd7QOkngn1EjQBXT1hr8R4hC/pw7jGHc1ciUBQgrtxpVyN/xqH/Y6OY5CKpU0S63tQ0s+awx&#13;&#10;2NHCj2sU6vtnvjEShFc+4giDfjhXgZ0Hm7KEKUOIz9OoeVjcnHlzdVbD888/l+677770zDNPY4rU&#13;&#10;RDr/vPPTLTffkq7GguiFCxclngi9bdu2tH3HjpyOpc1n5fNwWpJ1Gix/5ssdomj2Y46VTafCqyA4&#13;&#10;v01Ricbb9bn9Vcyf9+pjVHDL0siKkzTvn4kQH8Q1+chfwIb+dZYQHA2DOCuZP+/Vx+IE/31Z+cOx&#13;&#10;kMRVt4yzg+ymAW9fGTplgOLweG4abU5ICopfWSj1VBG0KVWQW3pwKepM8UWZk0JOcMqn8Y78HTc3&#13;&#10;CVcFiBVN4E88gv9C/kL/UBKkHaAuQv8SC6Ah1TmT/hRSVKi4Dr3+YUN8qH9I+pdVoDeR2ehXntyZ&#13;&#10;lUkza3sIWnB5vng6RGRcTVXCCAK3YeVFNxv7y3Ha9Ny5c9LHf/go3XvvfdoJac6orWn4q//2r9KG&#13;&#10;9RuwgHoEZ0hsTx998kna9tnn6NgMpjPPOAMHz+FUa+z0ZFl7PaHkdSMdf35F/ZtLxosHwET7w+XG&#13;&#10;TXJLBSjaHy5Xx1/7A+OU1B1WqUpJFB4oFnlXdpAz38zX42s9C9NDVCo8a7SCFFqH7nIxzB2weHx5&#13;&#10;lWyLRd6F3uM1vh7f83Uz8s+oBf7Bf60AwV6csLj8hPwBgaJ2iqXRNLI2N0PR8XO942bon8xloX++&#13;&#10;lP5hJ4EnSzORCYwcsOPANRHLli5LS/FTJwDh/egInLLm1HTpZZfjtOh3dbr0u+++kz764KP08acf&#13;&#10;p+2fb0tz589LV111VboC5zmsw6LpFStWhPxH+6fWB0XtFUvoPyBQ6stG+7vviaj/9UmhBcW+LHSZ&#13;&#10;xlzZz2vFBkCP750DN40E8bKHUsDN8qgJeHz6RP5kx4x1hshc2S/wL/zkHOT843znpoUDt+A/QSEO&#13;&#10;wi3kjzJWr9Ye+if0z1Gpf8GkXHNAXuVIANcpLFuxPC1atBCLmifTrt27MHFgb/oM27JueuXl9Prr&#13;&#10;m9Mnn36SPsZ5Dtu377BF2QhfOH9B2vTqq2n58uWJp0iz4xD8X3VByH/I/1Ep/94mPEraf3UsUrLj&#13;&#10;fSeoktxOpcXGI0y97EUjzBWNv4M3SEpAlUPYSG2JKR5uHr9DJkeTV+SfgWowIZKBf+Gf4D+wCIQp&#13;&#10;5A84FH3Rq1WobUL/UJlI7+ImsxcmuRtdU/Bs/Ihk6J+C36zqH5SHljNjCtQgFjiTpxctXJzmz5+P&#13;&#10;7VKxHmHnbqxF6E8ffvhh+uyzzzStiQuph4aG0TlYrpGJ+QvmpwVYF7F8+co0gilNk1i/0L2aso7y&#13;&#10;z4LSYBL8H/If+k/6r6fj0PS1ULs01W3RL7XSgUABxKJfakChrRanK9QWrzozqdPBGfkH/mKDLmNV&#13;&#10;V/BfyF9XX1R902tzuqpwZKvOHMHpxHghf4KhShxBqq6Qv9mUv3Ge+YCugzoN6LGMT4xjp6UBWySN&#13;&#10;dQ6cRc3tVkexaJpnO5x22mk6v+G009akFegonH7mGWklOhDz0XHg1wZuuTqkDghL1a/g/6ISwOhm&#13;&#10;rxxPlKor+H82+b9yqNsC/68Sf4xu8ruJC4kXSmv6wo4iUg1x49dGySLX8SoOj+OmBXRdhRiWyB8i&#13;&#10;gr8GoWItlhYwYdaquG6gx3HTQruuNkbgH/gH/4X8NRqiWIulVRiw78ufZB7mpkXtuszPQ050+eNW&#13;&#10;rlOT41jDwK1UwYk4B4LbrX665ZP09NNPp0ceeQyLoIc1/Wj16pPT6tWrdFjb4kVL0gJs2cp4CxYs&#13;&#10;xPkPo7D3pV27dukAuMHBYbmJc+C/rxoz6r8TXf7i/afX/+g4YAPnph9dNci+VYmr9S6FC1gO7QTC&#13;&#10;kSdW+/CupzFNZZV4xVJJe2xdisjfGDzwFwId5oAj+E9iHvIHGOpnQ7BKh1EaZ49/j+6hs0sR+if0&#13;&#10;DyvYfHWYA44vo38gtNqhBqMENPnjAunde/ak93F2w9tvv61OwYJFi9LypcvRgViWdu/anYaGh3T+&#13;&#10;wyRGJ/pwtkQ/Rigmccjbrl071dFguD1veeqGqTsv4G/VMbsUwf/B/0eI/ztcVx3Bf23LfXblr4w4&#13;&#10;NBpDJVMfo9pqkWVbt+RKcK+3u81s7yUKLE5lfjXXamupZe9GKcG93u42s72XKLA4lfnVXKutpZa9&#13;&#10;G6UE93q728z2XqLA4lTmV3OttpZa9m6UEtzr7W4z23uJAotTmV/Ntdpaatm7UUpwr7e7zWzvJQos&#13;&#10;TmV+Nddqa6ll70Ypwb3e7jazvZcosDiV+dVcq62llr0bpQT3ervbzPZeosDiVOZXc622llr2bpQS&#13;&#10;3OvtbjPbe4kCi1OZX8212lpq2btRSnCvt7vNbO8lCixOZX4112prqWXvRinBvd7uNrO9lyiwOJX5&#13;&#10;1VyrraWWvRulBPd6u9vM9l6iwOJU5ldzrbaWWvZulBLc6+1uM9t7iQKLU5lfzbXaWmrZu1FKcK+3&#13;&#10;u81s7yUKLE5lfjXXamupZe9GKcG93u42s72XKLA4lfnVXKutpZa9G6UE93q728z2XqLA4lTmV3M1&#13;&#10;G4PZ4dXZCvjWx52W2EybnJrE6MMU1jJog0SlwtOeeZYDd17iTymzw8EpSpjuNMlvhTynGulxuoPn&#13;&#10;OHMzpD5JJqxG95GLf6+3u81s7yUKLE5lfjXXamupZe9GKcG93u42s72XKLA4lfnVXKutpZa9G6UE&#13;&#10;93q728z2XqLA4lTmV3OttpZa9m6UEtzr7W4z23uJAotTmV/Ntdpaatm7UUpwr7e7zWzvJQosTmV+&#13;&#10;Nddqa6ll70Ypwb3e7jazvZcosDiV+dVcq62llr0bpQT3ervbzPZeosDiVOZXc622llr2bpQS3Ovt&#13;&#10;bjPbe4kCi1OZX8212lpq7M2AKIwDlUISv/r4hUSXmxamu5MpCA5LwPJGHI8hDwS728z2bjlE/sQh&#13;&#10;8A/+c8ECN4T8mXIo2sOw0d1hkiqBI/RPVqRmuL4N/UveOPbrnyk09CfG9+hdMNCgUQN2GKgveeDc&#13;&#10;EEYSOAoxNjae9mAUYhwmOwTqE2RZGUdHYi92ZWKHgSdBT2Gq06TcLj5R/0T9k5kFXBL1j2tRNw0b&#13;&#10;3R2mE7j+UcfBPzo0A01WA+W7Q0en7NjCpAIIn5oAKBrxy8Oz0ng5rSai+zTR25xKcGk60CfyJwiB&#13;&#10;f/Af+EAghPw1CkSguF736SGhfwoiGYrGTXWS1W7o/6Oz/tHpzho54KnROJ0aJzmzM8GdxDS6gN2R&#13;&#10;uPaBh84N8ofRBztozjoDvHOdA6tjO806j1jkgo/yhxBQDjotDfMz/x571L9NMy7qn0aBglFOjPbv&#13;&#10;tKlKrFJcfRZ7sbgANR6ympt3Xh7failzeQw3jbK91zQ8fqEtFqdvPGQ1N++8PH7kX3Fym5uGVHu3&#13;&#10;kDa82IvF6RsPWc3NO6/A33AI/qt84jY3HaFqWkgbXuzF4tSNh6zm5p1X8J/hEPxX+cRtbjpC1bSQ&#13;&#10;NrzYi8WpGw9Zzc07ryPNf1iXqA4DOwdTk1jvgNXSg4ND8mP+/egJsPmCyh0Po2+DmKBkHQ0+o8L1&#13;&#10;yO2sfHmAqj5/sRcLU+fVeMhqbt55Hen3j/wD/8JlwX+AYvblTx2HwobFYgpAUwDy54gSVCyZxo1e&#13;&#10;/xnd7pnNrtHRB0pWis/UkMdsdZZnbbS4V401Q1oM91S6GbvvtLQjf2AW+JO/9skjDORVCMw5s9uJ&#13;&#10;stk1ZkgDBIF/F16HMMNcjF7/Gd3umc2uEfg7PA5q6L+Qv9A/oX+AQFENxeJKIpu9/jO63TObXaPJ&#13;&#10;xNMEQfCfwHDkakF8tfjXEYemkmgfyR/YzTbM7TWs2jzMTYVMC248Iv8iJI4ZTUfIzTbM7TWs2jzM&#13;&#10;TYVMC248Av/APytp5xmaziFutmFur2HV5mFuKmRacOMR/Bf8F/zn4lJMlxA3S0BjqWHV1gTLqpBp&#13;&#10;wY1HyF/IX8hfr9hE/QdE+Om40RTCqHYcWsh6qXrdhXZ6wHSfQlwtINqLr//7mlM47Sn3mej0gOk+&#13;&#10;Ndtii/wD/+C/kL/OEGXRDtO15D6VyvSA6T5Num4N/RP6J/RP6J/QP64Ru2avEu11F+rpAdN9CnG1&#13;&#10;gCjan1+u/W0TIB1SAkq7T/nhV4jWba56Lzu/5HiI7VFFlKNbonTUhSPsNHhwSRAe8vNEIn+DxvEo&#13;&#10;QGVL4F8QMV4K/uuwiguYTN5C/hyS0D+hf50XWiUiPxeiqH8MGsejAJUtUf8URIyXov7psIoLmEze&#13;&#10;ov5xSI71+sdGHPg2nRK3Bnz1aggaa5GaL2rxtNxs0ul6Na7G2pB/Maun5WaTStercTXWhvyLWT0t&#13;&#10;N5tUul6Nq7E25F/M+v+3cwa5kcMwEPz/r1eSVVQxt/Cyh/QgCIstug1wRBmDQYIXUS5dUiZU+Qzx&#13;&#10;IsqlS8qEKp8hXkS5dEmZUOUzxIsoly4pE6p8hngR5dIlZUKVzxAvoly6pEyo8hniRZRLl5QJVT5D&#13;&#10;vIhy6ZIyocpniBdRLl1SJlT5DPEiyqVLyoQqnyFeRLl0SZlQ5TPEiyiXLikTqnyGeBHl0iVlQpXP&#13;&#10;EC+iXLqkTKjyGeJFlEuXlAlVPkO8iHLpkjKhymeIF1EuXVImVPkM8SLKpUvKhCqfIV5EuXRJmVDl&#13;&#10;M8SLKJcuKROqfIZ4EeXSJWUXv28c3ieEe+mPT877U8W+YL9+1h6dxbVeWFDSU24ZXsRzg/0r9+8t&#13;&#10;WRnN6wtXZzH9rz49KFKXPo1eErP/bgcyf31LrIzN0xcyf6cvNCfnT+2TB0Xq0qexl4g5f3L+nA7k&#13;&#10;/O0jsTKGpy/k/P1P5+/64LC+PuJNqXO/vztnWe/d3ttc8n1bqfpC4A2BvxxnNfdP/7P/ztPi/Prm&#13;&#10;6k1HzdqSmLnSFmT+djfUr0Ig5w+dyPn7Joie5PmT50+eP/sM/V55/uw+vNNhZ6cnS3qnx+O/+vzV&#13;&#10;H0fvttzu1L8tpW3oyjcOXvcup/O76evnvnL/9J99Vrtk7Q3vi71VvHa3zi9CXb0g+y/zl/OH4fGc&#13;&#10;1ZS8eSupgAt/FevqBZm/zF/mj/G5k3FCTUnmj+d9taSAxv0q1tULcv7Mz59/bydLmxRxhYoAAAAA&#13;&#10;SUVORK5CYIJQSwMEFAAGAAgAAAAhAHIUVRnlAAAADwEAAA8AAABkcnMvZG93bnJldi54bWxMj09v&#13;&#10;wjAMxe+T9h0iI+02ko6VodIUIfbnhCYNJk3cQmvaisapmtCWbz9z2i6Wn2w/v1+6Gm0jeux87UhD&#13;&#10;NFUgkHJX1FRq+N6/Py5A+GCoMI0j1HBFD6vs/i41SeEG+sJ+F0rBJuQTo6EKoU2k9HmF1vipa5F4&#13;&#10;dnKdNYFlV8qiMwOb20Y+KTWX1tTEHyrT4qbC/Ly7WA0fgxnWs+it355Pm+thH3/+bCPU+mEyvi65&#13;&#10;rJcgAo7h7wJuDJwfMg52dBcqvGhYzxYMFG7NHAQvvKgoBnHU8KziGGSWyv8c2S8AAAD//wMAUEsD&#13;&#10;BBQABgAIAAAAIQCqJg6+vAAAACEBAAAZAAAAZHJzL19yZWxzL2Uyb0RvYy54bWwucmVsc4SPQWrD&#13;&#10;MBBF94XcQcw+lp1FKMWyN6HgbUgOMEhjWcQaCUkt9e0jyCaBQJfzP/89ph///Cp+KWUXWEHXtCCI&#13;&#10;dTCOrYLr5Xv/CSIXZINrYFKwUYZx2H30Z1qx1FFeXMyiUjgrWEqJX1JmvZDH3IRIXJs5JI+lnsnK&#13;&#10;iPqGluShbY8yPTNgeGGKyShIk+lAXLZYzf+zwzw7TaegfzxxeaOQzld3BWKyVBR4Mg4fYddEtiCH&#13;&#10;Xr48NtwBAAD//wMAUEsBAi0AFAAGAAgAAAAhALGCZ7YKAQAAEwIAABMAAAAAAAAAAAAAAAAAAAAA&#13;&#10;AFtDb250ZW50X1R5cGVzXS54bWxQSwECLQAUAAYACAAAACEAOP0h/9YAAACUAQAACwAAAAAAAAAA&#13;&#10;AAAAAAA7AQAAX3JlbHMvLnJlbHNQSwECLQAUAAYACAAAACEAyc5sZSAFAABCJgAADgAAAAAAAAAA&#13;&#10;AAAAAAA6AgAAZHJzL2Uyb0RvYy54bWxQSwECLQAKAAAAAAAAACEAWR2SIaB9AwCgfQMAFAAAAAAA&#13;&#10;AAAAAAAAAACGBwAAZHJzL21lZGlhL2ltYWdlMS5wbmdQSwECLQAUAAYACAAAACEAchRVGeUAAAAP&#13;&#10;AQAADwAAAAAAAAAAAAAAAABYhQMAZHJzL2Rvd25yZXYueG1sUEsBAi0AFAAGAAgAAAAhAKomDr68&#13;&#10;AAAAIQEAABkAAAAAAAAAAAAAAAAAaoYDAGRycy9fcmVscy9lMm9Eb2MueG1sLnJlbHNQSwUGAAAA&#13;&#10;AAYABgB8AQAAXYcDAAAA&#13;&#10;">
                <v:shape id="Picture 45" o:spid="_x0000_s1027" type="#_x0000_t75" alt="Diagram&#10;&#10;Description automatically generated" style="position:absolute;width:35782;height:24885;visibility:visible;mso-wrap-style:squar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QpVUiyQAAAOAAAAAPAAAAZHJzL2Rvd25yZXYueG1sRI9Ba8JA&#13;&#10;FITvQv/D8gpeRDdKU0N0laIIQqHUVD0/ss8kNPs2ZleT9td3C4VeBoZhvmGW697U4k6tqywrmE4i&#13;&#10;EMS51RUXCo4fu3ECwnlkjbVlUvBFDtarh8ESU207PtA984UIEHYpKii9b1IpXV6SQTexDXHILrY1&#13;&#10;6INtC6lb7ALc1HIWRc/SYMVhocSGNiXln9nNKGi6JLt+m9d4VO3ek7eDjM/zU6zU8LHfLoK8LEB4&#13;&#10;6v1/4w+x1wqeYvg9FM6AXP0AAAD//wMAUEsBAi0AFAAGAAgAAAAhANvh9svuAAAAhQEAABMAAAAA&#13;&#10;AAAAAAAAAAAAAAAAAFtDb250ZW50X1R5cGVzXS54bWxQSwECLQAUAAYACAAAACEAWvQsW78AAAAV&#13;&#10;AQAACwAAAAAAAAAAAAAAAAAfAQAAX3JlbHMvLnJlbHNQSwECLQAUAAYACAAAACEAEKVVIskAAADg&#13;&#10;AAAADwAAAAAAAAAAAAAAAAAHAgAAZHJzL2Rvd25yZXYueG1sUEsFBgAAAAADAAMAtwAAAP0CAAAA&#13;&#10;AA==&#13;&#10;">
                  <v:imagedata r:id="rId38" o:title="Diagram&#10;&#10;Description automatically generated"/>
                </v:shape>
                <v:shape id="Straight Arrow Connector 52" o:spid="_x0000_s1028" type="#_x0000_t32" style="position:absolute;left:6032;top:1778;width:0;height:5651;flip:y;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H9tf5xwAAAOAAAAAPAAAAZHJzL2Rvd25yZXYueG1sRI9BawIx&#13;&#10;FITvgv8hPKEX0WyXKrIaxVZK60lWS8+Pzetm6+ZlSVLd/vumIHgZGIb5hlltetuKC/nQOFbwOM1A&#13;&#10;EFdON1wr+Di9ThYgQkTW2DomBb8UYLMeDlZYaHflki7HWIsE4VCgAhNjV0gZKkMWw9R1xCn7ct5i&#13;&#10;TNbXUnu8JrhtZZ5lc2mx4bRgsKMXQ9X5+GMV9G9jk8sn5F33/Xl4Lu0i+H1Q6mHU75ZJtksQkfp4&#13;&#10;b9wQ71rBLIf/Q+kMyPUfAAAA//8DAFBLAQItABQABgAIAAAAIQDb4fbL7gAAAIUBAAATAAAAAAAA&#13;&#10;AAAAAAAAAAAAAABbQ29udGVudF9UeXBlc10ueG1sUEsBAi0AFAAGAAgAAAAhAFr0LFu/AAAAFQEA&#13;&#10;AAsAAAAAAAAAAAAAAAAAHwEAAF9yZWxzLy5yZWxzUEsBAi0AFAAGAAgAAAAhAMf21/nHAAAA4AAA&#13;&#10;AA8AAAAAAAAAAAAAAAAABwIAAGRycy9kb3ducmV2LnhtbFBLBQYAAAAAAwADALcAAAD7AgAAAAA=&#13;&#10;" strokecolor="red" strokeweight="2.25pt">
                  <v:stroke endarrow="block" joinstyle="miter"/>
                </v:shape>
                <v:shape id="Straight Arrow Connector 53" o:spid="_x0000_s1029" type="#_x0000_t32" style="position:absolute;left:6731;top:1778;width:14097;height:0;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NbDwIyAAAAOAAAAAPAAAAZHJzL2Rvd25yZXYueG1sRI/RasJA&#13;&#10;FETfC/2H5Qp9qxsrtRJdRVoEkUrb6Adcs9dsSPZuyG5N9OtdodCXgWGYM8x82dtanKn1pWMFo2EC&#13;&#10;gjh3uuRCwWG/fp6C8AFZY+2YFFzIw3Lx+DDHVLuOf+ichUJECPsUFZgQmlRKnxuy6IeuIY7ZybUW&#13;&#10;Q7RtIXWLXYTbWr4kyURaLDkuGGzo3VBeZb9WwfdhxW9VZi7767baddejNMfPL6WeBv3HLMpqBiJQ&#13;&#10;H/4bf4iNVvA6hvuheAbk4gYAAP//AwBQSwECLQAUAAYACAAAACEA2+H2y+4AAACFAQAAEwAAAAAA&#13;&#10;AAAAAAAAAAAAAAAAW0NvbnRlbnRfVHlwZXNdLnhtbFBLAQItABQABgAIAAAAIQBa9CxbvwAAABUB&#13;&#10;AAALAAAAAAAAAAAAAAAAAB8BAABfcmVscy8ucmVsc1BLAQItABQABgAIAAAAIQANbDwIyAAAAOAA&#13;&#10;AAAPAAAAAAAAAAAAAAAAAAcCAABkcnMvZG93bnJldi54bWxQSwUGAAAAAAMAAwC3AAAA/AIAAAAA&#13;&#10;" strokecolor="red" strokeweight="2.25pt">
                  <v:stroke endarrow="block" joinstyle="miter"/>
                </v:shape>
                <v:shape id="Straight Arrow Connector 54" o:spid="_x0000_s1030" type="#_x0000_t32" style="position:absolute;left:15303;top:3111;width:5525;height:5525;flip:x;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nU+oWxwAAAOAAAAAPAAAAZHJzL2Rvd25yZXYueG1sRI9BawIx&#13;&#10;FITvQv9DeAUvpWYrKrK7UbRSqidRS8+Pzetm283LkkTd/vtGKHgZGIb5himXvW3FhXxoHCt4GWUg&#13;&#10;iCunG64VfJzenucgQkTW2DomBb8UYLl4GJSYa3flA12OsRYJwiFHBSbGLpcyVIYshpHriFP25bzF&#13;&#10;mKyvpfZ4TXDbynGWzaTFhtOCwY5eDVU/x7NV0L8/mbGcIG+678/9+mDnwe+CUsPHflMkWRUgIvXx&#13;&#10;3vhHbLWC6QRuh9IZkIs/AAAA//8DAFBLAQItABQABgAIAAAAIQDb4fbL7gAAAIUBAAATAAAAAAAA&#13;&#10;AAAAAAAAAAAAAABbQ29udGVudF9UeXBlc10ueG1sUEsBAi0AFAAGAAgAAAAhAFr0LFu/AAAAFQEA&#13;&#10;AAsAAAAAAAAAAAAAAAAAHwEAAF9yZWxzLy5yZWxzUEsBAi0AFAAGAAgAAAAhACdT6hbHAAAA4AAA&#13;&#10;AA8AAAAAAAAAAAAAAAAABwIAAGRycy9kb3ducmV2LnhtbFBLBQYAAAAAAwADALcAAAD7AgAAAAA=&#13;&#10;" strokecolor="red" strokeweight="2.25pt">
                  <v:stroke endarrow="block" joinstyle="miter"/>
                </v:shape>
                <v:shape id="Straight Arrow Connector 55" o:spid="_x0000_s1031" type="#_x0000_t32" style="position:absolute;left:11620;top:8636;width:3048;height:0;flip:x;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IH0+NxwAAAOAAAAAPAAAAZHJzL2Rvd25yZXYueG1sRI9PawIx&#13;&#10;FMTvBb9DeEIvRbOVKrK7UbRS2p7EP3h+bJ6b1c3LkqS6/fZNodDLwDDMb5hy2dtW3MiHxrGC53EG&#13;&#10;grhyuuFawfHwNpqDCBFZY+uYFHxTgOVi8FBirt2dd3Tbx1okCIccFZgYu1zKUBmyGMauI07Z2XmL&#13;&#10;MVlfS+3xnuC2lZMsm0mLDacFgx29Gqqu+y+roH9/MhP5grzpLqftemfnwX8GpR6H/aZIsipAROrj&#13;&#10;f+MP8aEVTKfweyidAbn4AQAA//8DAFBLAQItABQABgAIAAAAIQDb4fbL7gAAAIUBAAATAAAAAAAA&#13;&#10;AAAAAAAAAAAAAABbQ29udGVudF9UeXBlc10ueG1sUEsBAi0AFAAGAAgAAAAhAFr0LFu/AAAAFQEA&#13;&#10;AAsAAAAAAAAAAAAAAAAAHwEAAF9yZWxzLy5yZWxzUEsBAi0AFAAGAAgAAAAhAEgfT43HAAAA4AAA&#13;&#10;AA8AAAAAAAAAAAAAAAAABwIAAGRycy9kb3ducmV2LnhtbFBLBQYAAAAAAwADALcAAAD7AgAAAAA=&#13;&#10;" strokecolor="red" strokeweight="2.25pt">
                  <v:stroke endarrow="block" joinstyle="miter"/>
                </v:shape>
                <v:shape id="Straight Arrow Connector 56" o:spid="_x0000_s1032" type="#_x0000_t32" style="position:absolute;left:11620;top:9334;width:0;height:12256;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dG5+QyAAAAOAAAAAPAAAAZHJzL2Rvd25yZXYueG1sRI/RasJA&#13;&#10;FETfC/7DcoW+1Y2FWomuIkpBSos1+gHX7DUbkr0bsquJfn1XKPRlYBjmDDNf9rYWV2p96VjBeJSA&#13;&#10;IM6dLrlQcDx8vExB+ICssXZMCm7kYbkYPM0x1a7jPV2zUIgIYZ+iAhNCk0rpc0MW/cg1xDE7u9Zi&#13;&#10;iLYtpG6xi3Bby9ckmUiLJccFgw2tDeVVdrEKfo4rfq8yczvcP6vv7n6S5vS1U+p52G9mUVYzEIH6&#13;&#10;8N/4Q2y1grcJPA7FMyAXvwAAAP//AwBQSwECLQAUAAYACAAAACEA2+H2y+4AAACFAQAAEwAAAAAA&#13;&#10;AAAAAAAAAAAAAAAAW0NvbnRlbnRfVHlwZXNdLnhtbFBLAQItABQABgAIAAAAIQBa9CxbvwAAABUB&#13;&#10;AAALAAAAAAAAAAAAAAAAAB8BAABfcmVscy8ucmVsc1BLAQItABQABgAIAAAAIQAdG5+QyAAAAOAA&#13;&#10;AAAPAAAAAAAAAAAAAAAAAAcCAABkcnMvZG93bnJldi54bWxQSwUGAAAAAAMAAwC3AAAA/AIAAAAA&#13;&#10;" strokecolor="red" strokeweight="2.25pt">
                  <v:stroke endarrow="block" joinstyle="miter"/>
                </v:shape>
                <v:shape id="Straight Arrow Connector 57" o:spid="_x0000_s1033" type="#_x0000_t32" style="position:absolute;left:12255;top:22098;width:17971;height:0;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yVzoLyAAAAOAAAAAPAAAAZHJzL2Rvd25yZXYueG1sRI/RasJA&#13;&#10;FETfC/7DcgXf6qaCtURXEUWQUmkb/YBr9jYbkr0bsquJfn1XKPRlYBjmDLNY9bYWV2p96VjByzgB&#13;&#10;QZw7XXKh4HTcPb+B8AFZY+2YFNzIw2o5eFpgql3H33TNQiEihH2KCkwITSqlzw1Z9GPXEMfsx7UW&#13;&#10;Q7RtIXWLXYTbWk6S5FVaLDkuGGxoYyivsotV8HVa86zKzO14f68O3f0szfnjU6nRsN/Oo6znIAL1&#13;&#10;4b/xh9hrBdMZPA7FMyCXvwAAAP//AwBQSwECLQAUAAYACAAAACEA2+H2y+4AAACFAQAAEwAAAAAA&#13;&#10;AAAAAAAAAAAAAAAAW0NvbnRlbnRfVHlwZXNdLnhtbFBLAQItABQABgAIAAAAIQBa9CxbvwAAABUB&#13;&#10;AAALAAAAAAAAAAAAAAAAAB8BAABfcmVscy8ucmVsc1BLAQItABQABgAIAAAAIQByVzoLyAAAAOAA&#13;&#10;AAAPAAAAAAAAAAAAAAAAAAcCAABkcnMvZG93bnJldi54bWxQSwUGAAAAAAMAAwC3AAAA/AIAAAAA&#13;&#10;" strokecolor="red" strokeweight="2.25pt">
                  <v:stroke endarrow="block" joinstyle="miter"/>
                </v:shape>
                <v:shape id="Straight Arrow Connector 58" o:spid="_x0000_s1034" type="#_x0000_t32" style="position:absolute;left:29845;top:9779;width:0;height:11811;flip:y;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mHuATxwAAAOAAAAAPAAAAZHJzL2Rvd25yZXYueG1sRI/BagIx&#13;&#10;EIbvhb5DmEIvRbMVW2Q1SlsptSfRiudhM25WN5MlSXV9e+dQ6GXgZ/i/mW+26H2rzhRTE9jA87AA&#13;&#10;RVwF23BtYPfzOZiAShnZYhuYDFwpwWJ+fzfD0oYLb+i8zbUSCKcSDbicu1LrVDnymIahI5bdIUSP&#13;&#10;WWKstY14Ebhv9agoXrXHhuWCw44+HFWn7a830H89uZEeIy+74379vvGTFL+TMY8P/XIq420KKlOf&#13;&#10;/xt/iJU18CIfi5DIgJ7fAAAA//8DAFBLAQItABQABgAIAAAAIQDb4fbL7gAAAIUBAAATAAAAAAAA&#13;&#10;AAAAAAAAAAAAAABbQ29udGVudF9UeXBlc10ueG1sUEsBAi0AFAAGAAgAAAAhAFr0LFu/AAAAFQEA&#13;&#10;AAsAAAAAAAAAAAAAAAAAHwEAAF9yZWxzLy5yZWxzUEsBAi0AFAAGAAgAAAAhAKYe4BPHAAAA4AAA&#13;&#10;AA8AAAAAAAAAAAAAAAAABwIAAGRycy9kb3ducmV2LnhtbFBLBQYAAAAAAwADALcAAAD7AgAAAAA=&#13;&#10;" strokecolor="red" strokeweight="2.25pt">
                  <v:stroke endarrow="block" joinstyle="miter"/>
                </v:shape>
                <v:shape id="Straight Arrow Connector 59" o:spid="_x0000_s1035" type="#_x0000_t32" style="position:absolute;left:27432;top:9779;width:1524;height:0;flip:x;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JUkWIxwAAAOAAAAAPAAAAZHJzL2Rvd25yZXYueG1sRI9PawIx&#13;&#10;FMTvBb9DeIKXotmKFV2N0lak9ST+wfNj89ysbl6WJOr22zeFQi8DwzC/YebL1tbiTj5UjhW8DDIQ&#13;&#10;xIXTFZcKjod1fwIiRGSNtWNS8E0BlovO0xxz7R68o/s+liJBOOSowMTY5FKGwpDFMHANccrOzluM&#13;&#10;yfpSao+PBLe1HGbZWFqsOC0YbOjDUHHd36yC9vPZDOUIedVcTtv3nZ0EvwlK9brtapbkbQYiUhv/&#13;&#10;G3+IL63gdQq/h9IZkIsfAAAA//8DAFBLAQItABQABgAIAAAAIQDb4fbL7gAAAIUBAAATAAAAAAAA&#13;&#10;AAAAAAAAAAAAAABbQ29udGVudF9UeXBlc10ueG1sUEsBAi0AFAAGAAgAAAAhAFr0LFu/AAAAFQEA&#13;&#10;AAsAAAAAAAAAAAAAAAAAHwEAAF9yZWxzLy5yZWxzUEsBAi0AFAAGAAgAAAAhAMlSRYjHAAAA4AAA&#13;&#10;AA8AAAAAAAAAAAAAAAAABwIAAGRycy9kb3ducmV2LnhtbFBLBQYAAAAAAwADALcAAAD7AgAAAAA=&#13;&#10;" strokecolor="red" strokeweight="2.25pt">
                  <v:stroke endarrow="block" joinstyle="miter"/>
                </v:shape>
                <v:shape id="Straight Arrow Connector 60" o:spid="_x0000_s1036" type="#_x0000_t32" style="position:absolute;left:22288;top:10160;width:4572;height:4953;flip:x;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CWBCaoxgAAAOAAAAAPAAAAZHJzL2Rvd25yZXYueG1sRI9BawIx&#13;&#10;EIXvhf6HMEIvpWaVIrIaxSql9VTU4nnYjJvVzWRJUt3++85B6GXgMbzv8c2XvW/VlWJqAhsYDQtQ&#13;&#10;xFWwDdcGvg/vL1NQKSNbbAOTgV9KsFw8PsyxtOHGO7ruc60EwqlEAy7nrtQ6VY48pmHoiOV3CtFj&#13;&#10;lhhrbSPeBO5bPS6KifbYsCw47GjtqLrsf7yB/uPZjfUr8qY7H7/edn6a4jYZ8zToNzM5qxmoTH3+&#13;&#10;b9wRn9bARBRESGRAL/4AAAD//wMAUEsBAi0AFAAGAAgAAAAhANvh9svuAAAAhQEAABMAAAAAAAAA&#13;&#10;AAAAAAAAAAAAAFtDb250ZW50X1R5cGVzXS54bWxQSwECLQAUAAYACAAAACEAWvQsW78AAAAVAQAA&#13;&#10;CwAAAAAAAAAAAAAAAAAfAQAAX3JlbHMvLnJlbHNQSwECLQAUAAYACAAAACEAlgQmqMYAAADgAAAA&#13;&#10;DwAAAAAAAAAAAAAAAAAHAgAAZHJzL2Rvd25yZXYueG1sUEsFBgAAAAADAAMAtwAAAPoCAAAAAA==&#13;&#10;" strokecolor="red" strokeweight="2.25pt">
                  <v:stroke endarrow="block" joinstyle="miter"/>
                </v:shape>
                <v:shape id="Straight Arrow Connector 61" o:spid="_x0000_s1037" type="#_x0000_t32" style="position:absolute;left:21971;top:15430;width:0;height:1651;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cns1ZyAAAAOAAAAAPAAAAZHJzL2Rvd25yZXYueG1sRI/RasJA&#13;&#10;FETfC/7DcoW+1Y19UImuIhWhSKU2+gHX7G02JHs3ZFcT/fquIPRlYBjmDLNY9bYWV2p96VjBeJSA&#13;&#10;IM6dLrlQcDpu32YgfEDWWDsmBTfysFoOXhaYatfxD12zUIgIYZ+iAhNCk0rpc0MW/cg1xDH7da3F&#13;&#10;EG1bSN1iF+G2lu9JMpEWS44LBhv6MJRX2cUqOJzWPK0yczved9W+u5+lOX99K/U67DfzKOs5iEB9&#13;&#10;+G88EZ9awWQMj0PxDMjlHwAAAP//AwBQSwECLQAUAAYACAAAACEA2+H2y+4AAACFAQAAEwAAAAAA&#13;&#10;AAAAAAAAAAAAAAAAW0NvbnRlbnRfVHlwZXNdLnhtbFBLAQItABQABgAIAAAAIQBa9CxbvwAAABUB&#13;&#10;AAALAAAAAAAAAAAAAAAAAB8BAABfcmVscy8ucmVsc1BLAQItABQABgAIAAAAIQBcns1ZyAAAAOAA&#13;&#10;AAAPAAAAAAAAAAAAAAAAAAcCAABkcnMvZG93bnJldi54bWxQSwUGAAAAAAMAAwC3AAAA/AIAAAAA&#13;&#10;" strokecolor="red" strokeweight="2.25pt">
                  <v:stroke endarrow="block" joinstyle="miter"/>
                </v:shape>
                <v:shape id="Straight Arrow Connector 62" o:spid="_x0000_s1038" type="#_x0000_t32" style="position:absolute;left:6032;top:17843;width:15367;height:0;flip:x;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AJmh1ExwAAAOAAAAAPAAAAZHJzL2Rvd25yZXYueG1sRI9BawIx&#13;&#10;FITvQv9DeAUvUrMuRWTdrLSKWE+iLT0/Nq+bbTcvSxJ1++8bQehlYBjmG6ZcDbYTF/KhdaxgNs1A&#13;&#10;ENdOt9wo+HjfPi1AhIissXNMCn4pwKp6GJVYaHflI11OsREJwqFABSbGvpAy1IYshqnriVP25bzF&#13;&#10;mKxvpPZ4TXDbyTzL5tJiy2nBYE9rQ/XP6WwVDLuJyeUz8qb//jy8Hu0i+H1Qavw4bJZJXpYgIg3x&#13;&#10;v3FHvGkF8xxuh9IZkNUfAAAA//8DAFBLAQItABQABgAIAAAAIQDb4fbL7gAAAIUBAAATAAAAAAAA&#13;&#10;AAAAAAAAAAAAAABbQ29udGVudF9UeXBlc10ueG1sUEsBAi0AFAAGAAgAAAAhAFr0LFu/AAAAFQEA&#13;&#10;AAsAAAAAAAAAAAAAAAAAHwEAAF9yZWxzLy5yZWxzUEsBAi0AFAAGAAgAAAAhAAmaHUTHAAAA4AAA&#13;&#10;AA8AAAAAAAAAAAAAAAAABwIAAGRycy9kb3ducmV2LnhtbFBLBQYAAAAAAwADALcAAAD7AgAAAAA=&#13;&#10;" strokecolor="red" strokeweight="2.25pt">
                  <v:stroke endarrow="block" joinstyle="miter"/>
                </v:shape>
                <v:shape id="Straight Arrow Connector 63" o:spid="_x0000_s1039" type="#_x0000_t32" style="position:absolute;left:6032;top:11176;width:0;height:5905;flip:y;visibility:visible;mso-wrap-style:square" o:connectortype="straigh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m1rjfxwAAAOAAAAAPAAAAZHJzL2Rvd25yZXYueG1sRI9PawIx&#13;&#10;FMTvBb9DeEIvRbO1RWR3o2iltD2Jf/D82Dw3q5uXJUl1++2bQsHLwDDMb5hy0dtWXMmHxrGC53EG&#13;&#10;grhyuuFawWH/PpqBCBFZY+uYFPxQgMV88FBirt2Nt3TdxVokCIccFZgYu1zKUBmyGMauI07ZyXmL&#13;&#10;MVlfS+3xluC2lZMsm0qLDacFgx29Gaouu2+roP94MhP5irzuzsfNamtnwX8FpR6H/bpIsixAROrj&#13;&#10;vfGP+NQKpi/wdyidATn/BQAA//8DAFBLAQItABQABgAIAAAAIQDb4fbL7gAAAIUBAAATAAAAAAAA&#13;&#10;AAAAAAAAAAAAAABbQ29udGVudF9UeXBlc10ueG1sUEsBAi0AFAAGAAgAAAAhAFr0LFu/AAAAFQEA&#13;&#10;AAsAAAAAAAAAAAAAAAAAHwEAAF9yZWxzLy5yZWxzUEsBAi0AFAAGAAgAAAAhAGbWuN/HAAAA4AAA&#13;&#10;AA8AAAAAAAAAAAAAAAAABwIAAGRycy9kb3ducmV2LnhtbFBLBQYAAAAAAwADALcAAAD7AgAAAAA=&#13;&#10;" strokecolor="red" strokeweight="2.25pt">
                  <v:stroke endarrow="block" joinstyle="miter"/>
                </v:shape>
              </v:group>
            </w:pict>
          </mc:Fallback>
        </mc:AlternateContent>
      </w:r>
    </w:p>
    <w:p w14:paraId="6353082F" w14:textId="7E8BD2BA" w:rsidR="00BF224A" w:rsidRDefault="00BF224A" w:rsidP="00EE5F5B">
      <w:pPr>
        <w:rPr>
          <w:b/>
          <w:bCs/>
        </w:rPr>
      </w:pPr>
    </w:p>
    <w:p w14:paraId="7B2EB83B" w14:textId="6A1A2CF3" w:rsidR="00354C10" w:rsidRDefault="003D4A98" w:rsidP="00B73455">
      <w:pPr>
        <w:jc w:val="center"/>
        <w:rPr>
          <w:b/>
          <w:bCs/>
        </w:rPr>
      </w:pPr>
      <w:r>
        <w:rPr>
          <w:rFonts w:asciiTheme="minorHAnsi" w:hAnsiTheme="minorHAnsi" w:cstheme="minorHAnsi"/>
          <w:noProof/>
        </w:rPr>
        <mc:AlternateContent>
          <mc:Choice Requires="wps">
            <w:drawing>
              <wp:anchor distT="0" distB="0" distL="114300" distR="114300" simplePos="0" relativeHeight="251724800" behindDoc="0" locked="0" layoutInCell="1" allowOverlap="1" wp14:anchorId="30974C4E" wp14:editId="22CE8998">
                <wp:simplePos x="0" y="0"/>
                <wp:positionH relativeFrom="column">
                  <wp:posOffset>3295650</wp:posOffset>
                </wp:positionH>
                <wp:positionV relativeFrom="paragraph">
                  <wp:posOffset>101600</wp:posOffset>
                </wp:positionV>
                <wp:extent cx="266700" cy="279400"/>
                <wp:effectExtent l="0" t="0" r="12700" b="12700"/>
                <wp:wrapNone/>
                <wp:docPr id="68" name="&quot;No&quot; Symbol 68"/>
                <wp:cNvGraphicFramePr/>
                <a:graphic xmlns:a="http://schemas.openxmlformats.org/drawingml/2006/main">
                  <a:graphicData uri="http://schemas.microsoft.com/office/word/2010/wordprocessingShape">
                    <wps:wsp>
                      <wps:cNvSpPr/>
                      <wps:spPr>
                        <a:xfrm>
                          <a:off x="0" y="0"/>
                          <a:ext cx="266700" cy="279400"/>
                        </a:xfrm>
                        <a:prstGeom prst="noSmoking">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7D6E35E5" id="&quot;No&quot; Symbol 68" o:spid="_x0000_s1026" type="#_x0000_t57" style="position:absolute;margin-left:259.5pt;margin-top:8pt;width:21pt;height:22pt;z-index:25172480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2h7xNXgIAABcFAAAOAAAAZHJzL2Uyb0RvYy54bWysVFFP2zAQfp+0/2D5fSStCoyKFFUgpkkI&#13;&#10;EGXi2Tg2iWb7vLPbtPv1OztpigDtYVoenLPv7vP583c+v9hawzYKQwuu4pOjkjPlJNSte6n4j8fr&#13;&#10;L185C1G4WhhwquI7FfjF4vOn887P1RQaMLVCRiAuzDtf8SZGPy+KIBtlRTgCrxw5NaAVkab4UtQo&#13;&#10;OkK3ppiW5UnRAdYeQaoQaPWqd/JFxtdayXindVCRmYpTbTGPmMfnNBaLczF/QeGbVg5liH+oworW&#13;&#10;0aYj1JWIgq2xfQdlW4kQQMcjCbYArVup8hnoNJPyzWlWjfAqn4XICX6kKfw/WHm7Wfl7JBo6H+aB&#13;&#10;zHSKrUab/lQf22aydiNZahuZpMXpyclpSZRKck1Pz2ZkE0pxSPYY4jcFliWj4g5WFn7SHWWexOYm&#13;&#10;xD5+H0fJhxqyFXdGpTKMe1CatXXaNWdneahLg2wj6GKFlMrFSe9qRK365eOSvqGoMSOXmAETsm6N&#13;&#10;GbEHgCS999h9rUN8SlVZXWNy+bfC+uQxI+8MLo7JtnWAHwEYOtWwcx+/J6mnJrH0DPXuHhlCr+3g&#13;&#10;5XVLhN+IEO8FkpjpjqhB4x0N2kBXcRgszhrA3x+tp3jSGHk566g5Kh5+rQUqzsx3R+o7m8xmqZvy&#13;&#10;ZHZ8OqUJvvY8v/a4tb0EuqYJPQVeZjPFR7M3NYJ9oj5epl3JJZykvSsuI+4nl7FvWnoJpFoucxh1&#13;&#10;kBfxxq28TOCJ1aSlx+2TQD+oLpJcb2HfSGL+Rnd9bMp0sFxH0G0W5YHXgW/qviyc4aVI7f16nqMO&#13;&#10;79niDwAAAP//AwBQSwMEFAAGAAgAAAAhADRjwLXhAAAADgEAAA8AAABkcnMvZG93bnJldi54bWxM&#13;&#10;T0tLw0AQvgv+h2UEb3Y3lQRNsynBx0EQodEWeptm1ySYnQ3ZbRv/veNJL/Pgm/kexXp2gzjZKfSe&#13;&#10;NCQLBcJS401PrYaP9+ebOxAhIhkcPFkN3zbAury8KDA3/kwbe6pjK5iEQo4auhjHXMrQdNZhWPjR&#13;&#10;EmOffnIYeZ1aaSY8M7kb5FKpTDrsiRU6HO1DZ5uv+ug0vLo41k/VW3ubbl5Q7aslbvc7ra+v5scV&#13;&#10;l2oFIto5/n3Abwb2DyUbO/gjmSAGDWlyz4EiAxl3PkizhIeDhkwpkGUh/8cofwAAAP//AwBQSwEC&#13;&#10;LQAUAAYACAAAACEAtoM4kv4AAADhAQAAEwAAAAAAAAAAAAAAAAAAAAAAW0NvbnRlbnRfVHlwZXNd&#13;&#10;LnhtbFBLAQItABQABgAIAAAAIQA4/SH/1gAAAJQBAAALAAAAAAAAAAAAAAAAAC8BAABfcmVscy8u&#13;&#10;cmVsc1BLAQItABQABgAIAAAAIQB2h7xNXgIAABcFAAAOAAAAAAAAAAAAAAAAAC4CAABkcnMvZTJv&#13;&#10;RG9jLnhtbFBLAQItABQABgAIAAAAIQA0Y8C14QAAAA4BAAAPAAAAAAAAAAAAAAAAALgEAABkcnMv&#13;&#10;ZG93bnJldi54bWxQSwUGAAAAAAQABADzAAAAxgUAAAAA&#13;&#10;" adj="4050" fillcolor="#4472c4 [3204]" strokecolor="#1f3763 [1604]" strokeweight="1pt"/>
            </w:pict>
          </mc:Fallback>
        </mc:AlternateContent>
      </w:r>
    </w:p>
    <w:p w14:paraId="72524067" w14:textId="37A3C68A" w:rsidR="00B5190D" w:rsidRDefault="00B5190D" w:rsidP="0043602D">
      <w:pPr>
        <w:spacing w:line="360" w:lineRule="auto"/>
      </w:pPr>
    </w:p>
    <w:p w14:paraId="67D82683" w14:textId="613DF5DC" w:rsidR="00BF224A" w:rsidRDefault="00BF224A" w:rsidP="0043602D">
      <w:pPr>
        <w:spacing w:line="360" w:lineRule="auto"/>
        <w:rPr>
          <w:rFonts w:asciiTheme="minorHAnsi" w:hAnsiTheme="minorHAnsi" w:cstheme="minorHAnsi"/>
        </w:rPr>
      </w:pPr>
    </w:p>
    <w:p w14:paraId="4190745F" w14:textId="6774709D" w:rsidR="00BF224A" w:rsidRDefault="00BF224A" w:rsidP="0043602D">
      <w:pPr>
        <w:spacing w:line="360" w:lineRule="auto"/>
        <w:rPr>
          <w:rFonts w:asciiTheme="minorHAnsi" w:hAnsiTheme="minorHAnsi" w:cstheme="minorHAnsi"/>
        </w:rPr>
      </w:pPr>
    </w:p>
    <w:p w14:paraId="2469EA33" w14:textId="164B842B" w:rsidR="00BF224A" w:rsidRDefault="003D4A98" w:rsidP="0043602D">
      <w:pPr>
        <w:spacing w:line="360" w:lineRule="auto"/>
        <w:rPr>
          <w:rFonts w:asciiTheme="minorHAnsi" w:hAnsiTheme="minorHAnsi" w:cstheme="minorHAnsi"/>
        </w:rPr>
      </w:pPr>
      <w:r>
        <w:rPr>
          <w:rFonts w:asciiTheme="minorHAnsi" w:hAnsiTheme="minorHAnsi" w:cstheme="minorHAnsi"/>
          <w:noProof/>
        </w:rPr>
        <mc:AlternateContent>
          <mc:Choice Requires="wps">
            <w:drawing>
              <wp:anchor distT="0" distB="0" distL="114300" distR="114300" simplePos="0" relativeHeight="251722752" behindDoc="0" locked="0" layoutInCell="1" allowOverlap="1" wp14:anchorId="7DE5C76F" wp14:editId="5CA65AFD">
                <wp:simplePos x="0" y="0"/>
                <wp:positionH relativeFrom="column">
                  <wp:posOffset>2482850</wp:posOffset>
                </wp:positionH>
                <wp:positionV relativeFrom="paragraph">
                  <wp:posOffset>32385</wp:posOffset>
                </wp:positionV>
                <wp:extent cx="266700" cy="279400"/>
                <wp:effectExtent l="0" t="0" r="12700" b="12700"/>
                <wp:wrapNone/>
                <wp:docPr id="67" name="&quot;No&quot; Symbol 67"/>
                <wp:cNvGraphicFramePr/>
                <a:graphic xmlns:a="http://schemas.openxmlformats.org/drawingml/2006/main">
                  <a:graphicData uri="http://schemas.microsoft.com/office/word/2010/wordprocessingShape">
                    <wps:wsp>
                      <wps:cNvSpPr/>
                      <wps:spPr>
                        <a:xfrm>
                          <a:off x="0" y="0"/>
                          <a:ext cx="266700" cy="279400"/>
                        </a:xfrm>
                        <a:prstGeom prst="noSmoking">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1C2AB97F" id="&quot;No&quot; Symbol 67" o:spid="_x0000_s1026" type="#_x0000_t57" style="position:absolute;margin-left:195.5pt;margin-top:2.55pt;width:21pt;height:22pt;z-index:25172275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2h7xNXgIAABcFAAAOAAAAZHJzL2Uyb0RvYy54bWysVFFP2zAQfp+0/2D5fSStCoyKFFUgpkkI&#13;&#10;EGXi2Tg2iWb7vLPbtPv1OztpigDtYVoenLPv7vP583c+v9hawzYKQwuu4pOjkjPlJNSte6n4j8fr&#13;&#10;L185C1G4WhhwquI7FfjF4vOn887P1RQaMLVCRiAuzDtf8SZGPy+KIBtlRTgCrxw5NaAVkab4UtQo&#13;&#10;OkK3ppiW5UnRAdYeQaoQaPWqd/JFxtdayXindVCRmYpTbTGPmMfnNBaLczF/QeGbVg5liH+oworW&#13;&#10;0aYj1JWIgq2xfQdlW4kQQMcjCbYArVup8hnoNJPyzWlWjfAqn4XICX6kKfw/WHm7Wfl7JBo6H+aB&#13;&#10;zHSKrUab/lQf22aydiNZahuZpMXpyclpSZRKck1Pz2ZkE0pxSPYY4jcFliWj4g5WFn7SHWWexOYm&#13;&#10;xD5+H0fJhxqyFXdGpTKMe1CatXXaNWdneahLg2wj6GKFlMrFSe9qRK365eOSvqGoMSOXmAETsm6N&#13;&#10;GbEHgCS999h9rUN8SlVZXWNy+bfC+uQxI+8MLo7JtnWAHwEYOtWwcx+/J6mnJrH0DPXuHhlCr+3g&#13;&#10;5XVLhN+IEO8FkpjpjqhB4x0N2kBXcRgszhrA3x+tp3jSGHk566g5Kh5+rQUqzsx3R+o7m8xmqZvy&#13;&#10;ZHZ8OqUJvvY8v/a4tb0EuqYJPQVeZjPFR7M3NYJ9oj5epl3JJZykvSsuI+4nl7FvWnoJpFoucxh1&#13;&#10;kBfxxq28TOCJ1aSlx+2TQD+oLpJcb2HfSGL+Rnd9bMp0sFxH0G0W5YHXgW/qviyc4aVI7f16nqMO&#13;&#10;79niDwAAAP//AwBQSwMEFAAGAAgAAAAhAJYoYP/jAAAADQEAAA8AAABkcnMvZG93bnJldi54bWxM&#13;&#10;j09Lw0AQxe+C32EZwZvdpLFi02xK8M9BEKHRFnqbJmMSzM6G7LaN397xpJdhHo95837ZerK9OtHo&#13;&#10;O8cG4lkEirhydceNgY/355t7UD4g19g7JgPf5GGdX15kmNbuzBs6laFREsI+RQNtCEOqta9asuhn&#13;&#10;biAW79ONFoPIsdH1iGcJt72eR9GdttixfGhxoIeWqq/yaA282jCUT8Vbkyw2Lxjtizlu9ztjrq+m&#13;&#10;x5WMYgUq0BT+LuCXQfpDLsUO7si1V72BZBkLUDCwiEGJf5skog+yLGPQeab/U+Q/AAAA//8DAFBL&#13;&#10;AQItABQABgAIAAAAIQC2gziS/gAAAOEBAAATAAAAAAAAAAAAAAAAAAAAAABbQ29udGVudF9UeXBl&#13;&#10;c10ueG1sUEsBAi0AFAAGAAgAAAAhADj9If/WAAAAlAEAAAsAAAAAAAAAAAAAAAAALwEAAF9yZWxz&#13;&#10;Ly5yZWxzUEsBAi0AFAAGAAgAAAAhAHaHvE1eAgAAFwUAAA4AAAAAAAAAAAAAAAAALgIAAGRycy9l&#13;&#10;Mm9Eb2MueG1sUEsBAi0AFAAGAAgAAAAhAJYoYP/jAAAADQEAAA8AAAAAAAAAAAAAAAAAuAQAAGRy&#13;&#10;cy9kb3ducmV2LnhtbFBLBQYAAAAABAAEAPMAAADIBQAAAAA=&#13;&#10;" adj="4050" fillcolor="#4472c4 [3204]" strokecolor="#1f3763 [1604]" strokeweight="1pt"/>
            </w:pict>
          </mc:Fallback>
        </mc:AlternateContent>
      </w:r>
    </w:p>
    <w:p w14:paraId="564BDFF2" w14:textId="6FA055A3" w:rsidR="00BF224A" w:rsidRDefault="00BF224A" w:rsidP="0043602D">
      <w:pPr>
        <w:spacing w:line="360" w:lineRule="auto"/>
        <w:rPr>
          <w:rFonts w:asciiTheme="minorHAnsi" w:hAnsiTheme="minorHAnsi" w:cstheme="minorHAnsi"/>
        </w:rPr>
      </w:pPr>
    </w:p>
    <w:p w14:paraId="7005356F" w14:textId="77777777" w:rsidR="00BF224A" w:rsidRDefault="00BF224A" w:rsidP="0043602D">
      <w:pPr>
        <w:spacing w:line="360" w:lineRule="auto"/>
        <w:rPr>
          <w:rFonts w:asciiTheme="minorHAnsi" w:hAnsiTheme="minorHAnsi" w:cstheme="minorHAnsi"/>
        </w:rPr>
      </w:pPr>
    </w:p>
    <w:p w14:paraId="594103C4" w14:textId="77777777" w:rsidR="00BF224A" w:rsidRDefault="00BF224A" w:rsidP="0043602D">
      <w:pPr>
        <w:spacing w:line="360" w:lineRule="auto"/>
        <w:rPr>
          <w:rFonts w:asciiTheme="minorHAnsi" w:hAnsiTheme="minorHAnsi" w:cstheme="minorHAnsi"/>
        </w:rPr>
      </w:pPr>
    </w:p>
    <w:p w14:paraId="0D20930D" w14:textId="77777777" w:rsidR="00BF224A" w:rsidRDefault="00BF224A" w:rsidP="0043602D">
      <w:pPr>
        <w:spacing w:line="360" w:lineRule="auto"/>
        <w:rPr>
          <w:rFonts w:asciiTheme="minorHAnsi" w:hAnsiTheme="minorHAnsi" w:cstheme="minorHAnsi"/>
        </w:rPr>
      </w:pPr>
    </w:p>
    <w:p w14:paraId="760264CB" w14:textId="04E2CA08" w:rsidR="00BF224A" w:rsidRPr="00B21F10" w:rsidRDefault="00BF224A" w:rsidP="00BF224A">
      <w:pPr>
        <w:jc w:val="center"/>
        <w:rPr>
          <w:rFonts w:asciiTheme="minorHAnsi" w:hAnsiTheme="minorHAnsi" w:cstheme="minorHAnsi"/>
          <w:b/>
          <w:bCs/>
          <w:sz w:val="22"/>
          <w:szCs w:val="22"/>
        </w:rPr>
      </w:pPr>
    </w:p>
    <w:p w14:paraId="1E88B214" w14:textId="77777777" w:rsidR="00BF224A" w:rsidRDefault="00BF224A" w:rsidP="0043602D">
      <w:pPr>
        <w:spacing w:line="360" w:lineRule="auto"/>
        <w:rPr>
          <w:rFonts w:asciiTheme="minorHAnsi" w:hAnsiTheme="minorHAnsi" w:cstheme="minorHAnsi"/>
        </w:rPr>
      </w:pPr>
    </w:p>
    <w:p w14:paraId="65B15FDE" w14:textId="1F08F090" w:rsidR="00E15319" w:rsidRDefault="00E15319" w:rsidP="0043602D">
      <w:pPr>
        <w:spacing w:line="360" w:lineRule="auto"/>
        <w:rPr>
          <w:rFonts w:asciiTheme="minorHAnsi" w:hAnsiTheme="minorHAnsi" w:cstheme="minorHAnsi"/>
        </w:rPr>
      </w:pPr>
      <w:r>
        <w:rPr>
          <w:rFonts w:asciiTheme="minorHAnsi" w:hAnsiTheme="minorHAnsi" w:cstheme="minorHAnsi"/>
        </w:rPr>
        <w:lastRenderedPageBreak/>
        <w:t xml:space="preserve">When the circuit is ‘rectified’ and converted to DC, the current passes through all four </w:t>
      </w:r>
      <w:r w:rsidRPr="00E07D9E">
        <w:rPr>
          <w:rFonts w:asciiTheme="minorHAnsi" w:hAnsiTheme="minorHAnsi" w:cstheme="minorHAnsi"/>
        </w:rPr>
        <w:t xml:space="preserve">diodes (Figure </w:t>
      </w:r>
      <w:r w:rsidR="008D3F9D">
        <w:rPr>
          <w:rFonts w:asciiTheme="minorHAnsi" w:hAnsiTheme="minorHAnsi" w:cstheme="minorHAnsi"/>
        </w:rPr>
        <w:t>7</w:t>
      </w:r>
      <w:r w:rsidRPr="00E07D9E">
        <w:rPr>
          <w:rFonts w:asciiTheme="minorHAnsi" w:hAnsiTheme="minorHAnsi" w:cstheme="minorHAnsi"/>
        </w:rPr>
        <w:t>)</w:t>
      </w:r>
      <w:r w:rsidR="00B21F10" w:rsidRPr="00E07D9E">
        <w:rPr>
          <w:rFonts w:asciiTheme="minorHAnsi" w:hAnsiTheme="minorHAnsi" w:cstheme="minorHAnsi"/>
        </w:rPr>
        <w:t xml:space="preserve"> and</w:t>
      </w:r>
      <w:r w:rsidR="00B21F10">
        <w:rPr>
          <w:rFonts w:asciiTheme="minorHAnsi" w:hAnsiTheme="minorHAnsi" w:cstheme="minorHAnsi"/>
        </w:rPr>
        <w:t xml:space="preserve"> so a greater potential barrier results in a drop in </w:t>
      </w:r>
      <w:r w:rsidR="00B21F10" w:rsidRPr="00E07D9E">
        <w:rPr>
          <w:rFonts w:asciiTheme="minorHAnsi" w:hAnsiTheme="minorHAnsi" w:cstheme="minorHAnsi"/>
        </w:rPr>
        <w:t xml:space="preserve">voltage (Figure </w:t>
      </w:r>
      <w:r w:rsidR="008D3F9D">
        <w:rPr>
          <w:rFonts w:asciiTheme="minorHAnsi" w:hAnsiTheme="minorHAnsi" w:cstheme="minorHAnsi"/>
        </w:rPr>
        <w:t>8</w:t>
      </w:r>
      <w:r w:rsidR="00B21F10" w:rsidRPr="00E07D9E">
        <w:rPr>
          <w:rFonts w:asciiTheme="minorHAnsi" w:hAnsiTheme="minorHAnsi" w:cstheme="minorHAnsi"/>
        </w:rPr>
        <w:t>)</w:t>
      </w:r>
    </w:p>
    <w:p w14:paraId="01DD3184" w14:textId="5A999242" w:rsidR="00E15319" w:rsidRDefault="00B21F10" w:rsidP="0043602D">
      <w:pPr>
        <w:spacing w:line="360" w:lineRule="auto"/>
        <w:rPr>
          <w:rFonts w:asciiTheme="minorHAnsi" w:hAnsiTheme="minorHAnsi" w:cstheme="minorHAnsi"/>
        </w:rPr>
      </w:pPr>
      <w:r w:rsidRPr="0028266E">
        <w:rPr>
          <w:noProof/>
        </w:rPr>
        <w:drawing>
          <wp:anchor distT="0" distB="0" distL="114300" distR="114300" simplePos="0" relativeHeight="251730944" behindDoc="1" locked="0" layoutInCell="1" allowOverlap="1" wp14:anchorId="18979192" wp14:editId="6622C9F2">
            <wp:simplePos x="0" y="0"/>
            <wp:positionH relativeFrom="column">
              <wp:posOffset>1295400</wp:posOffset>
            </wp:positionH>
            <wp:positionV relativeFrom="paragraph">
              <wp:posOffset>65405</wp:posOffset>
            </wp:positionV>
            <wp:extent cx="3060700" cy="2696210"/>
            <wp:effectExtent l="0" t="0" r="0" b="0"/>
            <wp:wrapTight wrapText="bothSides">
              <wp:wrapPolygon edited="0">
                <wp:start x="0" y="0"/>
                <wp:lineTo x="0" y="21468"/>
                <wp:lineTo x="21510" y="21468"/>
                <wp:lineTo x="21510" y="0"/>
                <wp:lineTo x="0" y="0"/>
              </wp:wrapPolygon>
            </wp:wrapTight>
            <wp:docPr id="71" name="Picture 71"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Picture 42" descr="Diagram&#10;&#10;Description automatically generated"/>
                    <pic:cNvPicPr/>
                  </pic:nvPicPr>
                  <pic:blipFill>
                    <a:blip r:embed="rId39" cstate="print">
                      <a:extLst>
                        <a:ext uri="{28A0092B-C50C-407E-A947-70E740481C1C}">
                          <a14:useLocalDpi xmlns:a14="http://schemas.microsoft.com/office/drawing/2010/main" val="0"/>
                        </a:ext>
                      </a:extLst>
                    </a:blip>
                    <a:stretch>
                      <a:fillRect/>
                    </a:stretch>
                  </pic:blipFill>
                  <pic:spPr>
                    <a:xfrm>
                      <a:off x="0" y="0"/>
                      <a:ext cx="3060700" cy="2696210"/>
                    </a:xfrm>
                    <a:prstGeom prst="rect">
                      <a:avLst/>
                    </a:prstGeom>
                  </pic:spPr>
                </pic:pic>
              </a:graphicData>
            </a:graphic>
            <wp14:sizeRelH relativeFrom="page">
              <wp14:pctWidth>0</wp14:pctWidth>
            </wp14:sizeRelH>
            <wp14:sizeRelV relativeFrom="page">
              <wp14:pctHeight>0</wp14:pctHeight>
            </wp14:sizeRelV>
          </wp:anchor>
        </w:drawing>
      </w:r>
    </w:p>
    <w:p w14:paraId="65858D72" w14:textId="77777777" w:rsidR="00E15319" w:rsidRDefault="00E15319" w:rsidP="0043602D">
      <w:pPr>
        <w:spacing w:line="360" w:lineRule="auto"/>
        <w:rPr>
          <w:rFonts w:asciiTheme="minorHAnsi" w:hAnsiTheme="minorHAnsi" w:cstheme="minorHAnsi"/>
        </w:rPr>
      </w:pPr>
    </w:p>
    <w:p w14:paraId="6D30800F" w14:textId="77777777" w:rsidR="00E15319" w:rsidRDefault="00E15319" w:rsidP="0043602D">
      <w:pPr>
        <w:spacing w:line="360" w:lineRule="auto"/>
        <w:rPr>
          <w:rFonts w:asciiTheme="minorHAnsi" w:hAnsiTheme="minorHAnsi" w:cstheme="minorHAnsi"/>
        </w:rPr>
      </w:pPr>
    </w:p>
    <w:p w14:paraId="3D4D9374" w14:textId="77777777" w:rsidR="00E15319" w:rsidRDefault="00E15319" w:rsidP="0043602D">
      <w:pPr>
        <w:spacing w:line="360" w:lineRule="auto"/>
        <w:rPr>
          <w:rFonts w:asciiTheme="minorHAnsi" w:hAnsiTheme="minorHAnsi" w:cstheme="minorHAnsi"/>
        </w:rPr>
      </w:pPr>
    </w:p>
    <w:p w14:paraId="03236E1B" w14:textId="77777777" w:rsidR="00E15319" w:rsidRDefault="00E15319" w:rsidP="0043602D">
      <w:pPr>
        <w:spacing w:line="360" w:lineRule="auto"/>
        <w:rPr>
          <w:rFonts w:asciiTheme="minorHAnsi" w:hAnsiTheme="minorHAnsi" w:cstheme="minorHAnsi"/>
        </w:rPr>
      </w:pPr>
    </w:p>
    <w:p w14:paraId="797AC57C" w14:textId="77777777" w:rsidR="00E15319" w:rsidRDefault="00E15319" w:rsidP="0043602D">
      <w:pPr>
        <w:spacing w:line="360" w:lineRule="auto"/>
        <w:rPr>
          <w:rFonts w:asciiTheme="minorHAnsi" w:hAnsiTheme="minorHAnsi" w:cstheme="minorHAnsi"/>
        </w:rPr>
      </w:pPr>
    </w:p>
    <w:p w14:paraId="2449E52C" w14:textId="77777777" w:rsidR="00E15319" w:rsidRDefault="00E15319" w:rsidP="0043602D">
      <w:pPr>
        <w:spacing w:line="360" w:lineRule="auto"/>
        <w:rPr>
          <w:rFonts w:asciiTheme="minorHAnsi" w:hAnsiTheme="minorHAnsi" w:cstheme="minorHAnsi"/>
        </w:rPr>
      </w:pPr>
    </w:p>
    <w:p w14:paraId="35B48867" w14:textId="77777777" w:rsidR="00E15319" w:rsidRDefault="00E15319" w:rsidP="0043602D">
      <w:pPr>
        <w:spacing w:line="360" w:lineRule="auto"/>
        <w:rPr>
          <w:rFonts w:asciiTheme="minorHAnsi" w:hAnsiTheme="minorHAnsi" w:cstheme="minorHAnsi"/>
        </w:rPr>
      </w:pPr>
    </w:p>
    <w:p w14:paraId="0FC4E066" w14:textId="69D74661" w:rsidR="00E15319" w:rsidRDefault="00E15319" w:rsidP="0043602D">
      <w:pPr>
        <w:spacing w:line="360" w:lineRule="auto"/>
        <w:rPr>
          <w:rFonts w:asciiTheme="minorHAnsi" w:hAnsiTheme="minorHAnsi" w:cstheme="minorHAnsi"/>
        </w:rPr>
      </w:pPr>
    </w:p>
    <w:p w14:paraId="60582365" w14:textId="77777777" w:rsidR="00E15319" w:rsidRDefault="00E15319" w:rsidP="0043602D">
      <w:pPr>
        <w:spacing w:line="360" w:lineRule="auto"/>
        <w:rPr>
          <w:rFonts w:asciiTheme="minorHAnsi" w:hAnsiTheme="minorHAnsi" w:cstheme="minorHAnsi"/>
        </w:rPr>
      </w:pPr>
    </w:p>
    <w:p w14:paraId="731113CB" w14:textId="508CCBB6" w:rsidR="00E15319" w:rsidRDefault="00E74EE6" w:rsidP="002C7640">
      <w:pPr>
        <w:spacing w:line="360" w:lineRule="auto"/>
        <w:jc w:val="center"/>
        <w:rPr>
          <w:rFonts w:asciiTheme="minorHAnsi" w:hAnsiTheme="minorHAnsi" w:cstheme="minorHAnsi"/>
          <w:b/>
          <w:bCs/>
          <w:sz w:val="22"/>
          <w:szCs w:val="22"/>
        </w:rPr>
      </w:pPr>
      <w:r>
        <w:rPr>
          <w:noProof/>
        </w:rPr>
        <mc:AlternateContent>
          <mc:Choice Requires="wps">
            <w:drawing>
              <wp:anchor distT="0" distB="0" distL="114300" distR="114300" simplePos="0" relativeHeight="251748352" behindDoc="1" locked="0" layoutInCell="1" allowOverlap="1" wp14:anchorId="450940A4" wp14:editId="05530FCF">
                <wp:simplePos x="0" y="0"/>
                <wp:positionH relativeFrom="column">
                  <wp:posOffset>1295400</wp:posOffset>
                </wp:positionH>
                <wp:positionV relativeFrom="paragraph">
                  <wp:posOffset>23495</wp:posOffset>
                </wp:positionV>
                <wp:extent cx="3524250" cy="635"/>
                <wp:effectExtent l="0" t="0" r="6350" b="0"/>
                <wp:wrapTight wrapText="bothSides">
                  <wp:wrapPolygon edited="0">
                    <wp:start x="0" y="0"/>
                    <wp:lineTo x="0" y="20571"/>
                    <wp:lineTo x="21561" y="20571"/>
                    <wp:lineTo x="21561" y="0"/>
                    <wp:lineTo x="0" y="0"/>
                  </wp:wrapPolygon>
                </wp:wrapTight>
                <wp:docPr id="79" name="Text Box 79"/>
                <wp:cNvGraphicFramePr/>
                <a:graphic xmlns:a="http://schemas.openxmlformats.org/drawingml/2006/main">
                  <a:graphicData uri="http://schemas.microsoft.com/office/word/2010/wordprocessingShape">
                    <wps:wsp>
                      <wps:cNvSpPr txBox="1"/>
                      <wps:spPr>
                        <a:xfrm>
                          <a:off x="0" y="0"/>
                          <a:ext cx="3524250" cy="635"/>
                        </a:xfrm>
                        <a:prstGeom prst="rect">
                          <a:avLst/>
                        </a:prstGeom>
                        <a:solidFill>
                          <a:prstClr val="white"/>
                        </a:solidFill>
                        <a:ln>
                          <a:noFill/>
                        </a:ln>
                      </wps:spPr>
                      <wps:txbx>
                        <w:txbxContent>
                          <w:p w14:paraId="53360F13" w14:textId="045AAD2E" w:rsidR="00E74EE6" w:rsidRPr="00DA6D38" w:rsidRDefault="00E74EE6" w:rsidP="00E74EE6">
                            <w:pPr>
                              <w:pStyle w:val="Caption"/>
                              <w:rPr>
                                <w:rFonts w:ascii="Times New Roman" w:eastAsia="Times New Roman" w:hAnsi="Times New Roman" w:cs="Times New Roman"/>
                                <w:noProof/>
                              </w:rPr>
                            </w:pPr>
                            <w:bookmarkStart w:id="30" w:name="_Toc131171255"/>
                            <w:r>
                              <w:t xml:space="preserve">Figure </w:t>
                            </w:r>
                            <w:r>
                              <w:fldChar w:fldCharType="begin"/>
                            </w:r>
                            <w:r>
                              <w:instrText xml:space="preserve"> SEQ Figure \* ARABIC </w:instrText>
                            </w:r>
                            <w:r>
                              <w:fldChar w:fldCharType="separate"/>
                            </w:r>
                            <w:r>
                              <w:rPr>
                                <w:noProof/>
                              </w:rPr>
                              <w:t>7</w:t>
                            </w:r>
                            <w:r>
                              <w:fldChar w:fldCharType="end"/>
                            </w:r>
                            <w:r>
                              <w:t xml:space="preserve">: </w:t>
                            </w:r>
                            <w:r w:rsidRPr="007A7C3D">
                              <w:t>Rectified circuit with current flowing through all 4 diodes.</w:t>
                            </w:r>
                            <w:bookmarkEnd w:id="30"/>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450940A4" id="Text Box 79" o:spid="_x0000_s1031" type="#_x0000_t202" style="position:absolute;left:0;text-align:left;margin-left:102pt;margin-top:1.85pt;width:277.5pt;height:.05pt;z-index:-25156812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JwKumGAIAAD8EAAAOAAAAZHJzL2Uyb0RvYy54bWysU8Fu2zAMvQ/YPwi6L07SpRiMOEWWIsOA&#13;&#10;oC2QDj0rshwLkEWNUmJ3Xz9KtpOt22nYRaZJ6lHke1zedY1hZ4Vegy34bDLlTFkJpbbHgn973n74&#13;&#10;xJkPwpbCgFUFf1We363ev1u2LldzqMGUChmBWJ+3ruB1CC7PMi9r1Qg/AacsBSvARgT6xWNWomgJ&#13;&#10;vTHZfDq9zVrA0iFI5T157/sgXyX8qlIyPFaVV4GZgtPbQjoxnYd4ZqulyI8oXK3l8AzxD69ohLZU&#13;&#10;9AJ1L4JgJ9R/QDVaIniowkRCk0FVaalSD9TNbPqmm30tnEq90HC8u4zJ/z9Y+XDeuydkofsMHREY&#13;&#10;B9I6n3tyxn66Cpv4pZcyitMIXy9jU11gkpw3i/nH+YJCkmK3N4uIkV2vOvThi4KGRaPgSJykUYnz&#13;&#10;zoc+dUyJlTwYXW61MfEnBjYG2VkQf22tgxrAf8syNuZaiLd6wOjJrn1EK3SHjumy4Ol90XOA8pVa&#13;&#10;R+hV4Z3caqq3Ez48CSQZUEsk7fBIR2WgLTgMFmc14I+/+WM+sUNRzlqSVcH995NAxZn5aom3qMHR&#13;&#10;wNE4jIY9NRugTme0NE4mky5gMKNZITQvpPh1rEIhYSXVKngYzU3oxU0bI9V6nZJIaU6End07GaHH&#13;&#10;uT53LwLdwEogMh9gFJzI35DT5yZ63PoUaNKJuesUh3GTShP3w0bFNfj1P2Vd9371EwAA//8DAFBL&#13;&#10;AwQUAAYACAAAACEACIqkv+MAAAAMAQAADwAAAGRycy9kb3ducmV2LnhtbEyPwU7DMBBE70j8g7VI&#13;&#10;XBB1aENb0jhVVeAAl4rQCzc33saBeB3FThv+nuUEl5WeRjM7k69H14oT9qHxpOBukoBAqrxpqFaw&#13;&#10;f3++XYIIUZPRrSdU8I0B1sXlRa4z48/0hqcy1oJDKGRagY2xy6QMlUWnw8R3SKwdfe90ZOxraXp9&#13;&#10;5nDXymmSzKXTDfEHqzvcWqy+ysEp2KUfO3szHJ9eN+msf9kP2/lnXSp1fTU+rvhsViAijvHPAb8b&#13;&#10;uD8UXOzgBzJBtAqmScqDooLZAgTri/sH5gPzEmSRy/8jih8AAAD//wMAUEsBAi0AFAAGAAgAAAAh&#13;&#10;ALaDOJL+AAAA4QEAABMAAAAAAAAAAAAAAAAAAAAAAFtDb250ZW50X1R5cGVzXS54bWxQSwECLQAU&#13;&#10;AAYACAAAACEAOP0h/9YAAACUAQAACwAAAAAAAAAAAAAAAAAvAQAAX3JlbHMvLnJlbHNQSwECLQAU&#13;&#10;AAYACAAAACEAycCrphgCAAA/BAAADgAAAAAAAAAAAAAAAAAuAgAAZHJzL2Uyb0RvYy54bWxQSwEC&#13;&#10;LQAUAAYACAAAACEACIqkv+MAAAAMAQAADwAAAAAAAAAAAAAAAAByBAAAZHJzL2Rvd25yZXYueG1s&#13;&#10;UEsFBgAAAAAEAAQA8wAAAIIFAAAAAA==&#13;&#10;" stroked="f">
                <v:textbox style="mso-fit-shape-to-text:t" inset="0,0,0,0">
                  <w:txbxContent>
                    <w:p w14:paraId="53360F13" w14:textId="045AAD2E" w:rsidR="00E74EE6" w:rsidRPr="00DA6D38" w:rsidRDefault="00E74EE6" w:rsidP="00E74EE6">
                      <w:pPr>
                        <w:pStyle w:val="Caption"/>
                        <w:rPr>
                          <w:rFonts w:ascii="Times New Roman" w:eastAsia="Times New Roman" w:hAnsi="Times New Roman" w:cs="Times New Roman"/>
                          <w:noProof/>
                        </w:rPr>
                      </w:pPr>
                      <w:bookmarkStart w:id="31" w:name="_Toc131171255"/>
                      <w:r>
                        <w:t xml:space="preserve">Figure </w:t>
                      </w:r>
                      <w:r>
                        <w:fldChar w:fldCharType="begin"/>
                      </w:r>
                      <w:r>
                        <w:instrText xml:space="preserve"> SEQ Figure \* ARABIC </w:instrText>
                      </w:r>
                      <w:r>
                        <w:fldChar w:fldCharType="separate"/>
                      </w:r>
                      <w:r>
                        <w:rPr>
                          <w:noProof/>
                        </w:rPr>
                        <w:t>7</w:t>
                      </w:r>
                      <w:r>
                        <w:fldChar w:fldCharType="end"/>
                      </w:r>
                      <w:r>
                        <w:t xml:space="preserve">: </w:t>
                      </w:r>
                      <w:r w:rsidRPr="007A7C3D">
                        <w:t>Rectified circuit with current flowing through all 4 diodes.</w:t>
                      </w:r>
                      <w:bookmarkEnd w:id="31"/>
                    </w:p>
                  </w:txbxContent>
                </v:textbox>
                <w10:wrap type="tight"/>
              </v:shape>
            </w:pict>
          </mc:Fallback>
        </mc:AlternateContent>
      </w:r>
    </w:p>
    <w:p w14:paraId="52DDB66D" w14:textId="07C340D0" w:rsidR="00B21F10" w:rsidRDefault="00B21F10" w:rsidP="002C7640">
      <w:pPr>
        <w:spacing w:line="360" w:lineRule="auto"/>
        <w:jc w:val="center"/>
        <w:rPr>
          <w:rFonts w:asciiTheme="minorHAnsi" w:hAnsiTheme="minorHAnsi" w:cstheme="minorHAnsi"/>
          <w:b/>
          <w:bCs/>
          <w:sz w:val="22"/>
          <w:szCs w:val="22"/>
        </w:rPr>
      </w:pPr>
    </w:p>
    <w:p w14:paraId="028407DA" w14:textId="579867D6" w:rsidR="00B21F10" w:rsidRPr="002C7640" w:rsidRDefault="00B21F10" w:rsidP="00B21F10">
      <w:pPr>
        <w:spacing w:line="360" w:lineRule="auto"/>
        <w:rPr>
          <w:rFonts w:asciiTheme="minorHAnsi" w:hAnsiTheme="minorHAnsi" w:cstheme="minorHAnsi"/>
          <w:b/>
          <w:bCs/>
          <w:sz w:val="22"/>
          <w:szCs w:val="22"/>
        </w:rPr>
      </w:pPr>
      <w:r w:rsidRPr="00713624">
        <w:rPr>
          <w:noProof/>
        </w:rPr>
        <w:drawing>
          <wp:anchor distT="0" distB="0" distL="114300" distR="114300" simplePos="0" relativeHeight="251732992" behindDoc="1" locked="0" layoutInCell="1" allowOverlap="1" wp14:anchorId="27D8F071" wp14:editId="07FA362A">
            <wp:simplePos x="0" y="0"/>
            <wp:positionH relativeFrom="column">
              <wp:posOffset>444500</wp:posOffset>
            </wp:positionH>
            <wp:positionV relativeFrom="paragraph">
              <wp:posOffset>160020</wp:posOffset>
            </wp:positionV>
            <wp:extent cx="4652010" cy="3196590"/>
            <wp:effectExtent l="0" t="0" r="0" b="3810"/>
            <wp:wrapTight wrapText="bothSides">
              <wp:wrapPolygon edited="0">
                <wp:start x="0" y="0"/>
                <wp:lineTo x="0" y="21540"/>
                <wp:lineTo x="21523" y="21540"/>
                <wp:lineTo x="21523" y="0"/>
                <wp:lineTo x="0" y="0"/>
              </wp:wrapPolygon>
            </wp:wrapTight>
            <wp:docPr id="10" name="Picture 10"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Chart, line chart&#10;&#10;Description automatically generated"/>
                    <pic:cNvPicPr/>
                  </pic:nvPicPr>
                  <pic:blipFill>
                    <a:blip r:embed="rId40" cstate="print">
                      <a:extLst>
                        <a:ext uri="{28A0092B-C50C-407E-A947-70E740481C1C}">
                          <a14:useLocalDpi xmlns:a14="http://schemas.microsoft.com/office/drawing/2010/main" val="0"/>
                        </a:ext>
                      </a:extLst>
                    </a:blip>
                    <a:stretch>
                      <a:fillRect/>
                    </a:stretch>
                  </pic:blipFill>
                  <pic:spPr>
                    <a:xfrm>
                      <a:off x="0" y="0"/>
                      <a:ext cx="4652010" cy="3196590"/>
                    </a:xfrm>
                    <a:prstGeom prst="rect">
                      <a:avLst/>
                    </a:prstGeom>
                  </pic:spPr>
                </pic:pic>
              </a:graphicData>
            </a:graphic>
            <wp14:sizeRelH relativeFrom="page">
              <wp14:pctWidth>0</wp14:pctWidth>
            </wp14:sizeRelH>
            <wp14:sizeRelV relativeFrom="page">
              <wp14:pctHeight>0</wp14:pctHeight>
            </wp14:sizeRelV>
          </wp:anchor>
        </w:drawing>
      </w:r>
    </w:p>
    <w:p w14:paraId="0667E032" w14:textId="2166D948" w:rsidR="002C7640" w:rsidRDefault="002C7640" w:rsidP="0043602D">
      <w:pPr>
        <w:spacing w:line="360" w:lineRule="auto"/>
        <w:rPr>
          <w:rFonts w:asciiTheme="minorHAnsi" w:hAnsiTheme="minorHAnsi" w:cstheme="minorHAnsi"/>
        </w:rPr>
      </w:pPr>
    </w:p>
    <w:p w14:paraId="49794932" w14:textId="258BFB2B" w:rsidR="002C7640" w:rsidRDefault="002C7640" w:rsidP="0043602D">
      <w:pPr>
        <w:spacing w:line="360" w:lineRule="auto"/>
        <w:rPr>
          <w:rFonts w:asciiTheme="minorHAnsi" w:hAnsiTheme="minorHAnsi" w:cstheme="minorHAnsi"/>
        </w:rPr>
      </w:pPr>
    </w:p>
    <w:p w14:paraId="60EF91A2" w14:textId="77777777" w:rsidR="00B21F10" w:rsidRDefault="00B21F10" w:rsidP="0043602D">
      <w:pPr>
        <w:spacing w:line="360" w:lineRule="auto"/>
        <w:rPr>
          <w:rFonts w:asciiTheme="minorHAnsi" w:hAnsiTheme="minorHAnsi" w:cstheme="minorHAnsi"/>
        </w:rPr>
      </w:pPr>
    </w:p>
    <w:p w14:paraId="1E8D6D5A" w14:textId="77777777" w:rsidR="00B21F10" w:rsidRDefault="00B21F10" w:rsidP="0043602D">
      <w:pPr>
        <w:spacing w:line="360" w:lineRule="auto"/>
        <w:rPr>
          <w:rFonts w:asciiTheme="minorHAnsi" w:hAnsiTheme="minorHAnsi" w:cstheme="minorHAnsi"/>
        </w:rPr>
      </w:pPr>
    </w:p>
    <w:p w14:paraId="1031CF0C" w14:textId="77777777" w:rsidR="00B21F10" w:rsidRDefault="00B21F10" w:rsidP="0043602D">
      <w:pPr>
        <w:spacing w:line="360" w:lineRule="auto"/>
        <w:rPr>
          <w:rFonts w:asciiTheme="minorHAnsi" w:hAnsiTheme="minorHAnsi" w:cstheme="minorHAnsi"/>
        </w:rPr>
      </w:pPr>
    </w:p>
    <w:p w14:paraId="060298DB" w14:textId="77777777" w:rsidR="00B21F10" w:rsidRDefault="00B21F10" w:rsidP="0043602D">
      <w:pPr>
        <w:spacing w:line="360" w:lineRule="auto"/>
        <w:rPr>
          <w:rFonts w:asciiTheme="minorHAnsi" w:hAnsiTheme="minorHAnsi" w:cstheme="minorHAnsi"/>
        </w:rPr>
      </w:pPr>
    </w:p>
    <w:p w14:paraId="460FBA05" w14:textId="77777777" w:rsidR="00B21F10" w:rsidRDefault="00B21F10" w:rsidP="0043602D">
      <w:pPr>
        <w:spacing w:line="360" w:lineRule="auto"/>
        <w:rPr>
          <w:rFonts w:asciiTheme="minorHAnsi" w:hAnsiTheme="minorHAnsi" w:cstheme="minorHAnsi"/>
        </w:rPr>
      </w:pPr>
    </w:p>
    <w:p w14:paraId="58AE3B3F" w14:textId="77777777" w:rsidR="00B21F10" w:rsidRDefault="00B21F10" w:rsidP="0043602D">
      <w:pPr>
        <w:spacing w:line="360" w:lineRule="auto"/>
        <w:rPr>
          <w:rFonts w:asciiTheme="minorHAnsi" w:hAnsiTheme="minorHAnsi" w:cstheme="minorHAnsi"/>
        </w:rPr>
      </w:pPr>
    </w:p>
    <w:p w14:paraId="084B49BD" w14:textId="77777777" w:rsidR="00B21F10" w:rsidRDefault="00B21F10" w:rsidP="0043602D">
      <w:pPr>
        <w:spacing w:line="360" w:lineRule="auto"/>
        <w:rPr>
          <w:rFonts w:asciiTheme="minorHAnsi" w:hAnsiTheme="minorHAnsi" w:cstheme="minorHAnsi"/>
        </w:rPr>
      </w:pPr>
    </w:p>
    <w:p w14:paraId="1E3AB6C3" w14:textId="77777777" w:rsidR="00B21F10" w:rsidRDefault="00B21F10" w:rsidP="0043602D">
      <w:pPr>
        <w:spacing w:line="360" w:lineRule="auto"/>
        <w:rPr>
          <w:rFonts w:asciiTheme="minorHAnsi" w:hAnsiTheme="minorHAnsi" w:cstheme="minorHAnsi"/>
        </w:rPr>
      </w:pPr>
    </w:p>
    <w:p w14:paraId="11766FBB" w14:textId="77777777" w:rsidR="00B21F10" w:rsidRDefault="00B21F10" w:rsidP="0043602D">
      <w:pPr>
        <w:spacing w:line="360" w:lineRule="auto"/>
        <w:rPr>
          <w:rFonts w:asciiTheme="minorHAnsi" w:hAnsiTheme="minorHAnsi" w:cstheme="minorHAnsi"/>
        </w:rPr>
      </w:pPr>
    </w:p>
    <w:p w14:paraId="5806E6A3" w14:textId="0CD4517D" w:rsidR="00B21F10" w:rsidRDefault="00E74EE6" w:rsidP="0043602D">
      <w:pPr>
        <w:spacing w:line="360" w:lineRule="auto"/>
        <w:rPr>
          <w:rFonts w:asciiTheme="minorHAnsi" w:hAnsiTheme="minorHAnsi" w:cstheme="minorHAnsi"/>
          <w:b/>
          <w:bCs/>
          <w:highlight w:val="green"/>
        </w:rPr>
      </w:pPr>
      <w:r>
        <w:rPr>
          <w:noProof/>
        </w:rPr>
        <mc:AlternateContent>
          <mc:Choice Requires="wps">
            <w:drawing>
              <wp:anchor distT="0" distB="0" distL="114300" distR="114300" simplePos="0" relativeHeight="251750400" behindDoc="1" locked="0" layoutInCell="1" allowOverlap="1" wp14:anchorId="0F77ED40" wp14:editId="64CF9BB2">
                <wp:simplePos x="0" y="0"/>
                <wp:positionH relativeFrom="column">
                  <wp:posOffset>768350</wp:posOffset>
                </wp:positionH>
                <wp:positionV relativeFrom="paragraph">
                  <wp:posOffset>180863</wp:posOffset>
                </wp:positionV>
                <wp:extent cx="4652010" cy="635"/>
                <wp:effectExtent l="0" t="0" r="0" b="12065"/>
                <wp:wrapTight wrapText="bothSides">
                  <wp:wrapPolygon edited="0">
                    <wp:start x="0" y="0"/>
                    <wp:lineTo x="0" y="0"/>
                    <wp:lineTo x="21523" y="0"/>
                    <wp:lineTo x="21523" y="0"/>
                    <wp:lineTo x="0" y="0"/>
                  </wp:wrapPolygon>
                </wp:wrapTight>
                <wp:docPr id="80" name="Text Box 80"/>
                <wp:cNvGraphicFramePr/>
                <a:graphic xmlns:a="http://schemas.openxmlformats.org/drawingml/2006/main">
                  <a:graphicData uri="http://schemas.microsoft.com/office/word/2010/wordprocessingShape">
                    <wps:wsp>
                      <wps:cNvSpPr txBox="1"/>
                      <wps:spPr>
                        <a:xfrm>
                          <a:off x="0" y="0"/>
                          <a:ext cx="4652010" cy="635"/>
                        </a:xfrm>
                        <a:prstGeom prst="rect">
                          <a:avLst/>
                        </a:prstGeom>
                        <a:solidFill>
                          <a:prstClr val="white"/>
                        </a:solidFill>
                        <a:ln>
                          <a:noFill/>
                        </a:ln>
                      </wps:spPr>
                      <wps:txbx>
                        <w:txbxContent>
                          <w:p w14:paraId="5803700E" w14:textId="63402707" w:rsidR="00E74EE6" w:rsidRPr="00B2712F" w:rsidRDefault="00E74EE6" w:rsidP="00E74EE6">
                            <w:pPr>
                              <w:pStyle w:val="Caption"/>
                              <w:rPr>
                                <w:rFonts w:ascii="Times New Roman" w:eastAsia="Times New Roman" w:hAnsi="Times New Roman" w:cs="Times New Roman"/>
                                <w:noProof/>
                              </w:rPr>
                            </w:pPr>
                            <w:bookmarkStart w:id="32" w:name="_Toc131171256"/>
                            <w:r>
                              <w:t xml:space="preserve">Figure </w:t>
                            </w:r>
                            <w:r>
                              <w:fldChar w:fldCharType="begin"/>
                            </w:r>
                            <w:r>
                              <w:instrText xml:space="preserve"> SEQ Figure \* ARABIC </w:instrText>
                            </w:r>
                            <w:r>
                              <w:fldChar w:fldCharType="separate"/>
                            </w:r>
                            <w:r>
                              <w:rPr>
                                <w:noProof/>
                              </w:rPr>
                              <w:t>8</w:t>
                            </w:r>
                            <w:r>
                              <w:fldChar w:fldCharType="end"/>
                            </w:r>
                            <w:r>
                              <w:t xml:space="preserve">: </w:t>
                            </w:r>
                            <w:r w:rsidRPr="00773CB0">
                              <w:t>Shows AC sin wave and rectified waves with approx. potential difference of 1.7V</w:t>
                            </w:r>
                            <w:r>
                              <w:t>.</w:t>
                            </w:r>
                            <w:bookmarkEnd w:id="32"/>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0F77ED40" id="Text Box 80" o:spid="_x0000_s1032" type="#_x0000_t202" style="position:absolute;margin-left:60.5pt;margin-top:14.25pt;width:366.3pt;height:.05pt;z-index:-251566080;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DjFKrGAIAAD8EAAAOAAAAZHJzL2Uyb0RvYy54bWysU01v2zAMvQ/YfxB0X5x0azAYcYosRYYB&#13;&#10;QVsgHXpWZDkWIIsapcTOfv0o2U66bqdhF5kWKX6897i46xrDTgq9Blvw2WTKmbISSm0PBf/+vPnw&#13;&#10;mTMfhC2FAasKflae3y3fv1u0Llc3UIMpFTJKYn3euoLXIbg8y7ysVSP8BJyy5KwAGxHoFw9ZiaKl&#13;&#10;7I3JbqbTedYClg5BKu/p9r538mXKX1VKhseq8iowU3DqLaQT07mPZ7ZciPyAwtVaDm2If+iiEdpS&#13;&#10;0UuqexEEO6L+I1WjJYKHKkwkNBlUlZYqzUDTzKZvptnVwqk0C4Hj3QUm///SyofTzj0hC90X6IjA&#13;&#10;CEjrfO7pMs7TVdjEL3XKyE8Qni+wqS4wSZef5rexec4k+eYfb2OO7PrUoQ9fFTQsGgVH4iRBJU5b&#13;&#10;H/rQMSRW8mB0udHGxJ/oWBtkJ0H8tbUOakj+W5SxMdZCfNUnjDfZdY5ohW7fMV1Sh+OMeyjPNDpC&#13;&#10;rwrv5EZTva3w4UkgyYBGImmHRzoqA23BYbA4qwF//u0+xhM75OWsJVkV3P84ClScmW+WeIsaHA0c&#13;&#10;jf1o2GOzBpp0RkvjZDLpAQYzmhVC80KKX8Uq5BJWUq2Ch9Fch17ctDFSrVYpiJTmRNjanZMx9Yjr&#13;&#10;c/ci0A2sBCLzAUbBifwNOX1sosetjoGQTsxFXHsUB7hJpYn7YaPiGrz+T1HXvV/+AgAA//8DAFBL&#13;&#10;AwQUAAYACAAAACEA0wURoeQAAAAOAQAADwAAAGRycy9kb3ducmV2LnhtbEyPP0/DMBDFdyS+g3VI&#13;&#10;LIg6TdsoSuNUVYEBlorQhc2N3TgQnyPbacO35zrBctK7P+/er9xMtmdn7UPnUMB8lgDT2DjVYSvg&#13;&#10;8PHymAMLUaKSvUMt4EcH2FS3N6UslLvguz7XsWVkgqGQAkyMQ8F5aIy2MszcoJFmJ+etjCR9y5WX&#13;&#10;FzK3PU+TJONWdkgfjBz0zujmux6tgP3yc28extPz23a58K+HcZd9tbUQ93fT05rKdg0s6in+XcCV&#13;&#10;gfJDRcGObkQVWE86nRNQFJDmK2C0kK8WGbDjtZEBr0r+H6P6BQAA//8DAFBLAQItABQABgAIAAAA&#13;&#10;IQC2gziS/gAAAOEBAAATAAAAAAAAAAAAAAAAAAAAAABbQ29udGVudF9UeXBlc10ueG1sUEsBAi0A&#13;&#10;FAAGAAgAAAAhADj9If/WAAAAlAEAAAsAAAAAAAAAAAAAAAAALwEAAF9yZWxzLy5yZWxzUEsBAi0A&#13;&#10;FAAGAAgAAAAhAEOMUqsYAgAAPwQAAA4AAAAAAAAAAAAAAAAALgIAAGRycy9lMm9Eb2MueG1sUEsB&#13;&#10;Ai0AFAAGAAgAAAAhANMFEaHkAAAADgEAAA8AAAAAAAAAAAAAAAAAcgQAAGRycy9kb3ducmV2Lnht&#13;&#10;bFBLBQYAAAAABAAEAPMAAACDBQAAAAA=&#13;&#10;" stroked="f">
                <v:textbox style="mso-fit-shape-to-text:t" inset="0,0,0,0">
                  <w:txbxContent>
                    <w:p w14:paraId="5803700E" w14:textId="63402707" w:rsidR="00E74EE6" w:rsidRPr="00B2712F" w:rsidRDefault="00E74EE6" w:rsidP="00E74EE6">
                      <w:pPr>
                        <w:pStyle w:val="Caption"/>
                        <w:rPr>
                          <w:rFonts w:ascii="Times New Roman" w:eastAsia="Times New Roman" w:hAnsi="Times New Roman" w:cs="Times New Roman"/>
                          <w:noProof/>
                        </w:rPr>
                      </w:pPr>
                      <w:bookmarkStart w:id="33" w:name="_Toc131171256"/>
                      <w:r>
                        <w:t xml:space="preserve">Figure </w:t>
                      </w:r>
                      <w:r>
                        <w:fldChar w:fldCharType="begin"/>
                      </w:r>
                      <w:r>
                        <w:instrText xml:space="preserve"> SEQ Figure \* ARABIC </w:instrText>
                      </w:r>
                      <w:r>
                        <w:fldChar w:fldCharType="separate"/>
                      </w:r>
                      <w:r>
                        <w:rPr>
                          <w:noProof/>
                        </w:rPr>
                        <w:t>8</w:t>
                      </w:r>
                      <w:r>
                        <w:fldChar w:fldCharType="end"/>
                      </w:r>
                      <w:r>
                        <w:t xml:space="preserve">: </w:t>
                      </w:r>
                      <w:r w:rsidRPr="00773CB0">
                        <w:t>Shows AC sin wave and rectified waves with approx. potential difference of 1.7V</w:t>
                      </w:r>
                      <w:r>
                        <w:t>.</w:t>
                      </w:r>
                      <w:bookmarkEnd w:id="33"/>
                    </w:p>
                  </w:txbxContent>
                </v:textbox>
                <w10:wrap type="tight"/>
              </v:shape>
            </w:pict>
          </mc:Fallback>
        </mc:AlternateContent>
      </w:r>
    </w:p>
    <w:p w14:paraId="7A8792BD" w14:textId="216B3B38" w:rsidR="00B21F10" w:rsidRPr="00B21F10" w:rsidRDefault="00B21F10" w:rsidP="00B21F10">
      <w:pPr>
        <w:spacing w:line="360" w:lineRule="auto"/>
        <w:jc w:val="center"/>
        <w:rPr>
          <w:rFonts w:asciiTheme="minorHAnsi" w:hAnsiTheme="minorHAnsi" w:cstheme="minorHAnsi"/>
          <w:b/>
          <w:bCs/>
          <w:sz w:val="22"/>
          <w:szCs w:val="22"/>
        </w:rPr>
      </w:pPr>
    </w:p>
    <w:p w14:paraId="29779A90" w14:textId="0475586D" w:rsidR="00354C10" w:rsidRDefault="00354C10" w:rsidP="00B73455">
      <w:pPr>
        <w:jc w:val="center"/>
        <w:rPr>
          <w:rFonts w:asciiTheme="minorHAnsi" w:hAnsiTheme="minorHAnsi" w:cstheme="minorHAnsi"/>
        </w:rPr>
      </w:pPr>
    </w:p>
    <w:p w14:paraId="7A30AB79" w14:textId="0E8B5215" w:rsidR="00B21F10" w:rsidRDefault="00B21F10" w:rsidP="00B21F10">
      <w:pPr>
        <w:spacing w:line="360" w:lineRule="auto"/>
        <w:rPr>
          <w:b/>
          <w:bCs/>
        </w:rPr>
      </w:pPr>
      <w:r>
        <w:rPr>
          <w:rFonts w:asciiTheme="minorHAnsi" w:hAnsiTheme="minorHAnsi" w:cstheme="minorHAnsi"/>
        </w:rPr>
        <w:t xml:space="preserve">If the ideal potential </w:t>
      </w:r>
      <w:r w:rsidR="00E07D9E">
        <w:rPr>
          <w:rFonts w:asciiTheme="minorHAnsi" w:hAnsiTheme="minorHAnsi" w:cstheme="minorHAnsi"/>
        </w:rPr>
        <w:t>barrier</w:t>
      </w:r>
      <w:r>
        <w:rPr>
          <w:rFonts w:asciiTheme="minorHAnsi" w:hAnsiTheme="minorHAnsi" w:cstheme="minorHAnsi"/>
        </w:rPr>
        <w:t xml:space="preserve"> for each diode is stated as 0.6V, the ideal potential difference when the circuit is rectified would be 1.2V. There will other internal resistances at play in components which make th</w:t>
      </w:r>
      <w:r w:rsidR="00E07D9E">
        <w:rPr>
          <w:rFonts w:asciiTheme="minorHAnsi" w:hAnsiTheme="minorHAnsi" w:cstheme="minorHAnsi"/>
        </w:rPr>
        <w:t xml:space="preserve">e actual </w:t>
      </w:r>
      <w:r>
        <w:rPr>
          <w:rFonts w:asciiTheme="minorHAnsi" w:hAnsiTheme="minorHAnsi" w:cstheme="minorHAnsi"/>
        </w:rPr>
        <w:t xml:space="preserve">difference a higher value. </w:t>
      </w:r>
    </w:p>
    <w:p w14:paraId="655B2A30" w14:textId="783C2A3A" w:rsidR="00952BC4" w:rsidRPr="000A0C60" w:rsidRDefault="00C3236F" w:rsidP="00E00CB7">
      <w:pPr>
        <w:pStyle w:val="Heading2"/>
        <w:numPr>
          <w:ilvl w:val="0"/>
          <w:numId w:val="0"/>
        </w:numPr>
        <w:ind w:left="576" w:hanging="576"/>
        <w:rPr>
          <w:b/>
          <w:bCs/>
        </w:rPr>
      </w:pPr>
      <w:r>
        <w:rPr>
          <w:b/>
          <w:bCs/>
        </w:rPr>
        <w:br w:type="page"/>
      </w:r>
      <w:bookmarkStart w:id="34" w:name="_Toc131171712"/>
      <w:r w:rsidR="00594E15">
        <w:lastRenderedPageBreak/>
        <w:t>2.6</w:t>
      </w:r>
      <w:r w:rsidR="00594E15">
        <w:tab/>
      </w:r>
      <w:r w:rsidR="00FC3082">
        <w:t xml:space="preserve">Rectifiers use in Automotive applications </w:t>
      </w:r>
      <w:r w:rsidR="00514DC8">
        <w:t>Question.</w:t>
      </w:r>
      <w:bookmarkEnd w:id="34"/>
      <w:r w:rsidR="000C08F8">
        <w:t xml:space="preserve"> </w:t>
      </w:r>
    </w:p>
    <w:p w14:paraId="53238452" w14:textId="77777777" w:rsidR="00C3236F" w:rsidRDefault="00C3236F" w:rsidP="00C3236F"/>
    <w:p w14:paraId="573B51A9" w14:textId="77777777" w:rsidR="00514DC8" w:rsidRDefault="00514DC8" w:rsidP="00514DC8"/>
    <w:p w14:paraId="2945D333" w14:textId="5F750919" w:rsidR="0070690D" w:rsidRDefault="003F1693" w:rsidP="0070690D">
      <w:pPr>
        <w:spacing w:line="360" w:lineRule="auto"/>
        <w:rPr>
          <w:rFonts w:asciiTheme="minorHAnsi" w:hAnsiTheme="minorHAnsi" w:cstheme="minorHAnsi"/>
        </w:rPr>
      </w:pPr>
      <w:r>
        <w:rPr>
          <w:rFonts w:asciiTheme="minorHAnsi" w:hAnsiTheme="minorHAnsi" w:cstheme="minorHAnsi"/>
        </w:rPr>
        <w:t>The</w:t>
      </w:r>
      <w:r w:rsidR="0070690D" w:rsidRPr="0070690D">
        <w:rPr>
          <w:rFonts w:asciiTheme="minorHAnsi" w:hAnsiTheme="minorHAnsi" w:cstheme="minorHAnsi"/>
        </w:rPr>
        <w:t xml:space="preserve"> most notably</w:t>
      </w:r>
      <w:r>
        <w:rPr>
          <w:rFonts w:asciiTheme="minorHAnsi" w:hAnsiTheme="minorHAnsi" w:cstheme="minorHAnsi"/>
        </w:rPr>
        <w:t xml:space="preserve"> use of a rectifier in </w:t>
      </w:r>
      <w:r w:rsidR="005A1EFF">
        <w:rPr>
          <w:rFonts w:asciiTheme="minorHAnsi" w:hAnsiTheme="minorHAnsi" w:cstheme="minorHAnsi"/>
        </w:rPr>
        <w:t xml:space="preserve">an </w:t>
      </w:r>
      <w:r>
        <w:rPr>
          <w:rFonts w:asciiTheme="minorHAnsi" w:hAnsiTheme="minorHAnsi" w:cstheme="minorHAnsi"/>
        </w:rPr>
        <w:t>automotive application</w:t>
      </w:r>
      <w:r w:rsidR="0070690D" w:rsidRPr="0070690D">
        <w:rPr>
          <w:rFonts w:asciiTheme="minorHAnsi" w:hAnsiTheme="minorHAnsi" w:cstheme="minorHAnsi"/>
        </w:rPr>
        <w:t xml:space="preserve"> </w:t>
      </w:r>
      <w:r>
        <w:rPr>
          <w:rFonts w:asciiTheme="minorHAnsi" w:hAnsiTheme="minorHAnsi" w:cstheme="minorHAnsi"/>
        </w:rPr>
        <w:t>is to</w:t>
      </w:r>
      <w:r w:rsidR="0070690D" w:rsidRPr="0070690D">
        <w:rPr>
          <w:rFonts w:asciiTheme="minorHAnsi" w:hAnsiTheme="minorHAnsi" w:cstheme="minorHAnsi"/>
        </w:rPr>
        <w:t xml:space="preserve"> supply consistent </w:t>
      </w:r>
      <w:r w:rsidR="00CC00D6">
        <w:rPr>
          <w:rFonts w:asciiTheme="minorHAnsi" w:hAnsiTheme="minorHAnsi" w:cstheme="minorHAnsi"/>
        </w:rPr>
        <w:t>Direct Current (DC)</w:t>
      </w:r>
      <w:r w:rsidR="0070690D" w:rsidRPr="0070690D">
        <w:rPr>
          <w:rFonts w:asciiTheme="minorHAnsi" w:hAnsiTheme="minorHAnsi" w:cstheme="minorHAnsi"/>
        </w:rPr>
        <w:t xml:space="preserve"> to the battery</w:t>
      </w:r>
      <w:r w:rsidR="008907C9">
        <w:rPr>
          <w:rFonts w:asciiTheme="minorHAnsi" w:hAnsiTheme="minorHAnsi" w:cstheme="minorHAnsi"/>
        </w:rPr>
        <w:t xml:space="preserve"> and other components</w:t>
      </w:r>
      <w:r w:rsidR="0070690D" w:rsidRPr="0070690D">
        <w:rPr>
          <w:rFonts w:asciiTheme="minorHAnsi" w:hAnsiTheme="minorHAnsi" w:cstheme="minorHAnsi"/>
        </w:rPr>
        <w:t xml:space="preserve">. </w:t>
      </w:r>
      <w:r w:rsidR="00A1017B">
        <w:rPr>
          <w:rFonts w:asciiTheme="minorHAnsi" w:hAnsiTheme="minorHAnsi" w:cstheme="minorHAnsi"/>
        </w:rPr>
        <w:t xml:space="preserve">This is achieved by rectifying the </w:t>
      </w:r>
      <w:r w:rsidR="008907C9">
        <w:rPr>
          <w:rFonts w:asciiTheme="minorHAnsi" w:hAnsiTheme="minorHAnsi" w:cstheme="minorHAnsi"/>
        </w:rPr>
        <w:t>alternative current (AC)</w:t>
      </w:r>
      <w:r w:rsidR="00A1017B">
        <w:rPr>
          <w:rFonts w:asciiTheme="minorHAnsi" w:hAnsiTheme="minorHAnsi" w:cstheme="minorHAnsi"/>
        </w:rPr>
        <w:t xml:space="preserve"> produced by the alternator. </w:t>
      </w:r>
      <w:r w:rsidR="0070690D" w:rsidRPr="0070690D">
        <w:rPr>
          <w:rFonts w:asciiTheme="minorHAnsi" w:hAnsiTheme="minorHAnsi" w:cstheme="minorHAnsi"/>
        </w:rPr>
        <w:t>Th</w:t>
      </w:r>
      <w:r w:rsidR="0070690D">
        <w:rPr>
          <w:rFonts w:asciiTheme="minorHAnsi" w:hAnsiTheme="minorHAnsi" w:cstheme="minorHAnsi"/>
        </w:rPr>
        <w:t xml:space="preserve">e alternator </w:t>
      </w:r>
      <w:r w:rsidR="00CC00D6">
        <w:rPr>
          <w:rFonts w:asciiTheme="minorHAnsi" w:hAnsiTheme="minorHAnsi" w:cstheme="minorHAnsi"/>
        </w:rPr>
        <w:t xml:space="preserve">consists of </w:t>
      </w:r>
      <w:r w:rsidR="0070690D">
        <w:rPr>
          <w:rFonts w:asciiTheme="minorHAnsi" w:hAnsiTheme="minorHAnsi" w:cstheme="minorHAnsi"/>
        </w:rPr>
        <w:t xml:space="preserve">a four-poled </w:t>
      </w:r>
      <w:r w:rsidR="00CC00D6">
        <w:rPr>
          <w:rFonts w:asciiTheme="minorHAnsi" w:hAnsiTheme="minorHAnsi" w:cstheme="minorHAnsi"/>
        </w:rPr>
        <w:t xml:space="preserve">rotating </w:t>
      </w:r>
      <w:r w:rsidR="00A1017B">
        <w:rPr>
          <w:rFonts w:asciiTheme="minorHAnsi" w:hAnsiTheme="minorHAnsi" w:cstheme="minorHAnsi"/>
        </w:rPr>
        <w:t xml:space="preserve">magnet </w:t>
      </w:r>
      <w:r w:rsidR="00A1017B" w:rsidRPr="0070690D">
        <w:rPr>
          <w:rFonts w:asciiTheme="minorHAnsi" w:hAnsiTheme="minorHAnsi" w:cstheme="minorHAnsi"/>
        </w:rPr>
        <w:t>next</w:t>
      </w:r>
      <w:r w:rsidR="0070690D">
        <w:rPr>
          <w:rFonts w:asciiTheme="minorHAnsi" w:hAnsiTheme="minorHAnsi" w:cstheme="minorHAnsi"/>
        </w:rPr>
        <w:t xml:space="preserve"> to a stator </w:t>
      </w:r>
      <w:r w:rsidR="00A1017B">
        <w:rPr>
          <w:rFonts w:asciiTheme="minorHAnsi" w:hAnsiTheme="minorHAnsi" w:cstheme="minorHAnsi"/>
        </w:rPr>
        <w:t xml:space="preserve">with a conductor coil. The magnets alternate between North and South poles to produce rotation and </w:t>
      </w:r>
      <w:r w:rsidR="00A1017B" w:rsidRPr="00E00CB7">
        <w:rPr>
          <w:rFonts w:asciiTheme="minorHAnsi" w:hAnsiTheme="minorHAnsi" w:cstheme="minorHAnsi"/>
        </w:rPr>
        <w:t xml:space="preserve">it is this alternating between the poles </w:t>
      </w:r>
      <w:r w:rsidR="008907C9" w:rsidRPr="00E00CB7">
        <w:rPr>
          <w:rFonts w:asciiTheme="minorHAnsi" w:hAnsiTheme="minorHAnsi" w:cstheme="minorHAnsi"/>
        </w:rPr>
        <w:t xml:space="preserve">(Faraday’s Law of electromagnetic induction) </w:t>
      </w:r>
      <w:r w:rsidR="00A1017B" w:rsidRPr="00E00CB7">
        <w:rPr>
          <w:rFonts w:asciiTheme="minorHAnsi" w:hAnsiTheme="minorHAnsi" w:cstheme="minorHAnsi"/>
        </w:rPr>
        <w:t xml:space="preserve">that produces </w:t>
      </w:r>
      <w:r w:rsidR="008907C9" w:rsidRPr="00E00CB7">
        <w:rPr>
          <w:rFonts w:asciiTheme="minorHAnsi" w:hAnsiTheme="minorHAnsi" w:cstheme="minorHAnsi"/>
        </w:rPr>
        <w:t xml:space="preserve">AC </w:t>
      </w:r>
      <w:r w:rsidR="00A1017B" w:rsidRPr="00E00CB7">
        <w:rPr>
          <w:rFonts w:asciiTheme="minorHAnsi" w:hAnsiTheme="minorHAnsi" w:cstheme="minorHAnsi"/>
        </w:rPr>
        <w:t xml:space="preserve">(Hillier 2014, pg. 112). </w:t>
      </w:r>
      <w:r w:rsidR="0070690D" w:rsidRPr="00E00CB7">
        <w:rPr>
          <w:rFonts w:asciiTheme="minorHAnsi" w:hAnsiTheme="minorHAnsi" w:cstheme="minorHAnsi"/>
        </w:rPr>
        <w:t xml:space="preserve"> </w:t>
      </w:r>
      <w:r w:rsidR="00674245" w:rsidRPr="00E00CB7">
        <w:rPr>
          <w:rFonts w:asciiTheme="minorHAnsi" w:hAnsiTheme="minorHAnsi" w:cstheme="minorHAnsi"/>
        </w:rPr>
        <w:t>The rectifier is used</w:t>
      </w:r>
      <w:r w:rsidR="00A1017B" w:rsidRPr="00E00CB7">
        <w:rPr>
          <w:rFonts w:asciiTheme="minorHAnsi" w:hAnsiTheme="minorHAnsi" w:cstheme="minorHAnsi"/>
        </w:rPr>
        <w:t xml:space="preserve"> </w:t>
      </w:r>
      <w:r w:rsidR="00774B73" w:rsidRPr="00E00CB7">
        <w:rPr>
          <w:rFonts w:asciiTheme="minorHAnsi" w:hAnsiTheme="minorHAnsi" w:cstheme="minorHAnsi"/>
        </w:rPr>
        <w:t xml:space="preserve">to </w:t>
      </w:r>
      <w:r w:rsidR="00A1017B" w:rsidRPr="00E00CB7">
        <w:rPr>
          <w:rFonts w:asciiTheme="minorHAnsi" w:hAnsiTheme="minorHAnsi" w:cstheme="minorHAnsi"/>
        </w:rPr>
        <w:t xml:space="preserve">convert the AC </w:t>
      </w:r>
      <w:r w:rsidR="00774B73" w:rsidRPr="00E00CB7">
        <w:rPr>
          <w:rFonts w:asciiTheme="minorHAnsi" w:hAnsiTheme="minorHAnsi" w:cstheme="minorHAnsi"/>
        </w:rPr>
        <w:t xml:space="preserve">supply </w:t>
      </w:r>
      <w:r w:rsidR="00A1017B" w:rsidRPr="00E00CB7">
        <w:rPr>
          <w:rFonts w:asciiTheme="minorHAnsi" w:hAnsiTheme="minorHAnsi" w:cstheme="minorHAnsi"/>
        </w:rPr>
        <w:t xml:space="preserve">to </w:t>
      </w:r>
      <w:r w:rsidR="00CC00D6" w:rsidRPr="00E00CB7">
        <w:rPr>
          <w:rFonts w:asciiTheme="minorHAnsi" w:hAnsiTheme="minorHAnsi" w:cstheme="minorHAnsi"/>
        </w:rPr>
        <w:t>DC</w:t>
      </w:r>
      <w:r w:rsidR="00774B73" w:rsidRPr="00E00CB7">
        <w:rPr>
          <w:rFonts w:asciiTheme="minorHAnsi" w:hAnsiTheme="minorHAnsi" w:cstheme="minorHAnsi"/>
        </w:rPr>
        <w:t xml:space="preserve"> </w:t>
      </w:r>
      <w:r w:rsidR="00674245" w:rsidRPr="00E00CB7">
        <w:rPr>
          <w:rFonts w:asciiTheme="minorHAnsi" w:hAnsiTheme="minorHAnsi" w:cstheme="minorHAnsi"/>
        </w:rPr>
        <w:t>to</w:t>
      </w:r>
      <w:r w:rsidR="00A1017B" w:rsidRPr="00E00CB7">
        <w:rPr>
          <w:rFonts w:asciiTheme="minorHAnsi" w:hAnsiTheme="minorHAnsi" w:cstheme="minorHAnsi"/>
        </w:rPr>
        <w:t xml:space="preserve"> charge the battery</w:t>
      </w:r>
      <w:r w:rsidR="00774B73" w:rsidRPr="00E00CB7">
        <w:rPr>
          <w:rFonts w:asciiTheme="minorHAnsi" w:hAnsiTheme="minorHAnsi" w:cstheme="minorHAnsi"/>
        </w:rPr>
        <w:t xml:space="preserve"> whilst preventing the current flowing back to the alternator by acting as a one-way valve</w:t>
      </w:r>
      <w:r w:rsidRPr="00E00CB7">
        <w:rPr>
          <w:rFonts w:asciiTheme="minorHAnsi" w:hAnsiTheme="minorHAnsi" w:cstheme="minorHAnsi"/>
        </w:rPr>
        <w:t xml:space="preserve"> </w:t>
      </w:r>
      <w:r w:rsidR="00774B73" w:rsidRPr="00E00CB7">
        <w:rPr>
          <w:rFonts w:asciiTheme="minorHAnsi" w:hAnsiTheme="minorHAnsi" w:cstheme="minorHAnsi"/>
        </w:rPr>
        <w:t xml:space="preserve">(Hillier 2014, pg.112 &amp; 115; </w:t>
      </w:r>
      <w:r w:rsidR="008518A8" w:rsidRPr="00E00CB7">
        <w:rPr>
          <w:rFonts w:asciiTheme="minorHAnsi" w:hAnsiTheme="minorHAnsi" w:cstheme="minorHAnsi"/>
        </w:rPr>
        <w:t>Bosch 2007, pg.438-438</w:t>
      </w:r>
      <w:r w:rsidR="00774B73" w:rsidRPr="00E00CB7">
        <w:rPr>
          <w:rFonts w:asciiTheme="minorHAnsi" w:hAnsiTheme="minorHAnsi" w:cstheme="minorHAnsi"/>
        </w:rPr>
        <w:t>).</w:t>
      </w:r>
      <w:r w:rsidR="00774B73">
        <w:rPr>
          <w:rFonts w:asciiTheme="minorHAnsi" w:hAnsiTheme="minorHAnsi" w:cstheme="minorHAnsi"/>
        </w:rPr>
        <w:t xml:space="preserve"> </w:t>
      </w:r>
    </w:p>
    <w:p w14:paraId="53489039" w14:textId="77777777" w:rsidR="00A66205" w:rsidRDefault="00A66205" w:rsidP="0070690D">
      <w:pPr>
        <w:spacing w:line="360" w:lineRule="auto"/>
        <w:rPr>
          <w:rFonts w:asciiTheme="minorHAnsi" w:hAnsiTheme="minorHAnsi" w:cstheme="minorHAnsi"/>
        </w:rPr>
      </w:pPr>
    </w:p>
    <w:p w14:paraId="684144DC" w14:textId="708D4C08" w:rsidR="00C419FA" w:rsidRPr="003F1693" w:rsidRDefault="003F1693" w:rsidP="0070690D">
      <w:pPr>
        <w:spacing w:line="360" w:lineRule="auto"/>
        <w:rPr>
          <w:rFonts w:asciiTheme="minorHAnsi" w:hAnsiTheme="minorHAnsi" w:cstheme="minorHAnsi"/>
        </w:rPr>
      </w:pPr>
      <w:r>
        <w:rPr>
          <w:rFonts w:asciiTheme="minorHAnsi" w:hAnsiTheme="minorHAnsi" w:cstheme="minorHAnsi"/>
        </w:rPr>
        <w:t xml:space="preserve">In hybrid and electric vehicles </w:t>
      </w:r>
      <w:r w:rsidR="00A66205">
        <w:rPr>
          <w:rFonts w:asciiTheme="minorHAnsi" w:hAnsiTheme="minorHAnsi" w:cstheme="minorHAnsi"/>
        </w:rPr>
        <w:t>that rely on</w:t>
      </w:r>
      <w:r w:rsidR="00C419FA">
        <w:rPr>
          <w:rFonts w:asciiTheme="minorHAnsi" w:hAnsiTheme="minorHAnsi" w:cstheme="minorHAnsi"/>
        </w:rPr>
        <w:t xml:space="preserve"> </w:t>
      </w:r>
      <w:r w:rsidR="00A66205">
        <w:rPr>
          <w:rFonts w:asciiTheme="minorHAnsi" w:hAnsiTheme="minorHAnsi" w:cstheme="minorHAnsi"/>
        </w:rPr>
        <w:t>battery-powered electric motors</w:t>
      </w:r>
      <w:r w:rsidR="00C419FA">
        <w:rPr>
          <w:rFonts w:asciiTheme="minorHAnsi" w:hAnsiTheme="minorHAnsi" w:cstheme="minorHAnsi"/>
        </w:rPr>
        <w:t>, the</w:t>
      </w:r>
      <w:r w:rsidR="00A66205">
        <w:rPr>
          <w:rFonts w:asciiTheme="minorHAnsi" w:hAnsiTheme="minorHAnsi" w:cstheme="minorHAnsi"/>
        </w:rPr>
        <w:t xml:space="preserve"> power source operates in a manner opposite to that of a gasoline-powered engine</w:t>
      </w:r>
      <w:r w:rsidR="00C419FA">
        <w:rPr>
          <w:rFonts w:asciiTheme="minorHAnsi" w:hAnsiTheme="minorHAnsi" w:cstheme="minorHAnsi"/>
        </w:rPr>
        <w:t xml:space="preserve">. The DC supply from the battery </w:t>
      </w:r>
      <w:r w:rsidR="00A66205">
        <w:rPr>
          <w:rFonts w:asciiTheme="minorHAnsi" w:hAnsiTheme="minorHAnsi" w:cstheme="minorHAnsi"/>
        </w:rPr>
        <w:t xml:space="preserve">is </w:t>
      </w:r>
      <w:r w:rsidR="00C419FA">
        <w:rPr>
          <w:rFonts w:asciiTheme="minorHAnsi" w:hAnsiTheme="minorHAnsi" w:cstheme="minorHAnsi"/>
        </w:rPr>
        <w:t>rectified</w:t>
      </w:r>
      <w:r w:rsidR="00A66205">
        <w:rPr>
          <w:rFonts w:asciiTheme="minorHAnsi" w:hAnsiTheme="minorHAnsi" w:cstheme="minorHAnsi"/>
        </w:rPr>
        <w:t xml:space="preserve">, or inverted, </w:t>
      </w:r>
      <w:r w:rsidR="00C419FA">
        <w:rPr>
          <w:rFonts w:asciiTheme="minorHAnsi" w:hAnsiTheme="minorHAnsi" w:cstheme="minorHAnsi"/>
        </w:rPr>
        <w:t xml:space="preserve">to AC </w:t>
      </w:r>
      <w:r w:rsidR="005A1EFF">
        <w:rPr>
          <w:rFonts w:asciiTheme="minorHAnsi" w:hAnsiTheme="minorHAnsi" w:cstheme="minorHAnsi"/>
        </w:rPr>
        <w:t>to</w:t>
      </w:r>
      <w:r w:rsidR="00C419FA">
        <w:rPr>
          <w:rFonts w:asciiTheme="minorHAnsi" w:hAnsiTheme="minorHAnsi" w:cstheme="minorHAnsi"/>
        </w:rPr>
        <w:t xml:space="preserve"> turn the electric </w:t>
      </w:r>
      <w:r w:rsidR="00C419FA" w:rsidRPr="00E00CB7">
        <w:rPr>
          <w:rFonts w:asciiTheme="minorHAnsi" w:hAnsiTheme="minorHAnsi" w:cstheme="minorHAnsi"/>
        </w:rPr>
        <w:t>motor (Open AI 2023) (Appendix 6).</w:t>
      </w:r>
      <w:r w:rsidR="00C419FA">
        <w:rPr>
          <w:rFonts w:asciiTheme="minorHAnsi" w:hAnsiTheme="minorHAnsi" w:cstheme="minorHAnsi"/>
        </w:rPr>
        <w:t xml:space="preserve"> </w:t>
      </w:r>
      <w:r w:rsidR="00A66205">
        <w:rPr>
          <w:rFonts w:asciiTheme="minorHAnsi" w:hAnsiTheme="minorHAnsi" w:cstheme="minorHAnsi"/>
        </w:rPr>
        <w:t xml:space="preserve"> </w:t>
      </w:r>
      <w:r w:rsidR="00C419FA">
        <w:rPr>
          <w:rFonts w:asciiTheme="minorHAnsi" w:hAnsiTheme="minorHAnsi" w:cstheme="minorHAnsi"/>
        </w:rPr>
        <w:t xml:space="preserve">Another application </w:t>
      </w:r>
      <w:r w:rsidR="00A66205">
        <w:rPr>
          <w:rFonts w:asciiTheme="minorHAnsi" w:hAnsiTheme="minorHAnsi" w:cstheme="minorHAnsi"/>
        </w:rPr>
        <w:t>of inverter</w:t>
      </w:r>
      <w:r w:rsidR="00C419FA">
        <w:rPr>
          <w:rFonts w:asciiTheme="minorHAnsi" w:hAnsiTheme="minorHAnsi" w:cstheme="minorHAnsi"/>
        </w:rPr>
        <w:t xml:space="preserve"> rectifiers is with thyristors which are silicon-controlled rectifiers used to control power flow and regulate </w:t>
      </w:r>
      <w:r w:rsidR="00C419FA" w:rsidRPr="00E00CB7">
        <w:rPr>
          <w:rFonts w:asciiTheme="minorHAnsi" w:hAnsiTheme="minorHAnsi" w:cstheme="minorHAnsi"/>
        </w:rPr>
        <w:t xml:space="preserve">voltage </w:t>
      </w:r>
      <w:r w:rsidR="00C419FA" w:rsidRPr="00E00CB7">
        <w:rPr>
          <w:rFonts w:asciiTheme="minorHAnsi" w:hAnsiTheme="minorHAnsi" w:cstheme="minorHAnsi"/>
        </w:rPr>
        <w:t>(Hillier 2014, pg.45)</w:t>
      </w:r>
      <w:r w:rsidR="00C419FA" w:rsidRPr="00E00CB7">
        <w:rPr>
          <w:rFonts w:asciiTheme="minorHAnsi" w:hAnsiTheme="minorHAnsi" w:cstheme="minorHAnsi"/>
        </w:rPr>
        <w:t xml:space="preserve">. Practical applications include Capacitor </w:t>
      </w:r>
      <w:r w:rsidR="00A66205" w:rsidRPr="00E00CB7">
        <w:rPr>
          <w:rFonts w:asciiTheme="minorHAnsi" w:hAnsiTheme="minorHAnsi" w:cstheme="minorHAnsi"/>
        </w:rPr>
        <w:t>Discharge Ignition (CDI), where an inverter rectifier converts DC to AC before it goes to the thyristor to trigger the spark (Hillier 2014, p.144).</w:t>
      </w:r>
      <w:r w:rsidR="00A66205">
        <w:rPr>
          <w:rFonts w:asciiTheme="minorHAnsi" w:hAnsiTheme="minorHAnsi" w:cstheme="minorHAnsi"/>
        </w:rPr>
        <w:t xml:space="preserve"> </w:t>
      </w:r>
    </w:p>
    <w:p w14:paraId="182D368A" w14:textId="77777777" w:rsidR="00A66205" w:rsidRDefault="00A66205"/>
    <w:p w14:paraId="2B9578BA" w14:textId="3B2359EA" w:rsidR="00C3236F" w:rsidRPr="00A66205" w:rsidRDefault="00C3236F">
      <w:pPr>
        <w:rPr>
          <w:rFonts w:asciiTheme="minorHAnsi" w:eastAsiaTheme="majorEastAsia" w:hAnsiTheme="minorHAnsi" w:cstheme="minorHAnsi"/>
          <w:i/>
          <w:iCs/>
          <w:color w:val="2F5496" w:themeColor="accent1" w:themeShade="BF"/>
          <w:sz w:val="26"/>
          <w:szCs w:val="26"/>
        </w:rPr>
      </w:pPr>
      <w:r w:rsidRPr="00A66205">
        <w:rPr>
          <w:rFonts w:asciiTheme="minorHAnsi" w:hAnsiTheme="minorHAnsi" w:cstheme="minorHAnsi"/>
          <w:i/>
          <w:iCs/>
        </w:rPr>
        <w:br w:type="page"/>
      </w:r>
    </w:p>
    <w:p w14:paraId="756E6CBE" w14:textId="686CAD27" w:rsidR="00952BC4" w:rsidRDefault="00594E15" w:rsidP="00E00CB7">
      <w:pPr>
        <w:pStyle w:val="Heading2"/>
        <w:numPr>
          <w:ilvl w:val="0"/>
          <w:numId w:val="0"/>
        </w:numPr>
      </w:pPr>
      <w:bookmarkStart w:id="35" w:name="_Toc131171713"/>
      <w:r>
        <w:lastRenderedPageBreak/>
        <w:t>2.7</w:t>
      </w:r>
      <w:r>
        <w:tab/>
      </w:r>
      <w:r w:rsidR="00514DC8">
        <w:t>Probing Question</w:t>
      </w:r>
      <w:bookmarkEnd w:id="35"/>
      <w:r w:rsidR="000C08F8">
        <w:t xml:space="preserve"> </w:t>
      </w:r>
    </w:p>
    <w:p w14:paraId="43CAAC2C" w14:textId="01F776A6" w:rsidR="00E24685" w:rsidRDefault="00E24685"/>
    <w:p w14:paraId="021E5E64" w14:textId="0028D168" w:rsidR="009D4682" w:rsidRDefault="009D4682" w:rsidP="00852557">
      <w:pPr>
        <w:spacing w:line="360" w:lineRule="auto"/>
        <w:rPr>
          <w:rFonts w:asciiTheme="minorHAnsi" w:hAnsiTheme="minorHAnsi" w:cstheme="minorHAnsi"/>
          <w:color w:val="000000"/>
        </w:rPr>
      </w:pPr>
      <w:r w:rsidRPr="00E00CB7">
        <w:rPr>
          <w:rFonts w:asciiTheme="minorHAnsi" w:hAnsiTheme="minorHAnsi" w:cstheme="minorHAnsi"/>
        </w:rPr>
        <w:t xml:space="preserve">The Hantek scope does not allow for simultaneous probing of the function generator’s input on one channel and the bridge rectifier’s output on another because </w:t>
      </w:r>
      <w:r w:rsidR="00E62BEF" w:rsidRPr="00E00CB7">
        <w:rPr>
          <w:rFonts w:asciiTheme="minorHAnsi" w:hAnsiTheme="minorHAnsi" w:cstheme="minorHAnsi"/>
        </w:rPr>
        <w:t>doing so</w:t>
      </w:r>
      <w:r w:rsidRPr="00E00CB7">
        <w:rPr>
          <w:rFonts w:asciiTheme="minorHAnsi" w:hAnsiTheme="minorHAnsi" w:cstheme="minorHAnsi"/>
        </w:rPr>
        <w:t xml:space="preserve"> will</w:t>
      </w:r>
      <w:r w:rsidR="00852557" w:rsidRPr="00E00CB7">
        <w:rPr>
          <w:rFonts w:asciiTheme="minorHAnsi" w:hAnsiTheme="minorHAnsi" w:cstheme="minorHAnsi"/>
        </w:rPr>
        <w:t xml:space="preserve"> </w:t>
      </w:r>
      <w:r w:rsidRPr="00E00CB7">
        <w:rPr>
          <w:rFonts w:asciiTheme="minorHAnsi" w:hAnsiTheme="minorHAnsi" w:cstheme="minorHAnsi"/>
        </w:rPr>
        <w:t>introduce a ground loop</w:t>
      </w:r>
      <w:r w:rsidR="00852557" w:rsidRPr="00E00CB7">
        <w:rPr>
          <w:rFonts w:asciiTheme="minorHAnsi" w:hAnsiTheme="minorHAnsi" w:cstheme="minorHAnsi"/>
        </w:rPr>
        <w:t xml:space="preserve"> </w:t>
      </w:r>
      <w:r w:rsidRPr="00E00CB7">
        <w:rPr>
          <w:rFonts w:asciiTheme="minorHAnsi" w:hAnsiTheme="minorHAnsi" w:cstheme="minorHAnsi"/>
        </w:rPr>
        <w:t>(</w:t>
      </w:r>
      <w:r w:rsidRPr="00E00CB7">
        <w:rPr>
          <w:rFonts w:asciiTheme="minorHAnsi" w:hAnsiTheme="minorHAnsi" w:cstheme="minorHAnsi"/>
          <w:color w:val="000000"/>
        </w:rPr>
        <w:t>Open</w:t>
      </w:r>
      <w:r w:rsidR="00D808AA" w:rsidRPr="00E00CB7">
        <w:rPr>
          <w:rFonts w:asciiTheme="minorHAnsi" w:hAnsiTheme="minorHAnsi" w:cstheme="minorHAnsi"/>
          <w:color w:val="000000"/>
        </w:rPr>
        <w:t xml:space="preserve"> </w:t>
      </w:r>
      <w:r w:rsidRPr="00E00CB7">
        <w:rPr>
          <w:rFonts w:asciiTheme="minorHAnsi" w:hAnsiTheme="minorHAnsi" w:cstheme="minorHAnsi"/>
          <w:color w:val="000000"/>
        </w:rPr>
        <w:t>AI 202</w:t>
      </w:r>
      <w:r w:rsidR="00D61D19" w:rsidRPr="00E00CB7">
        <w:rPr>
          <w:rFonts w:asciiTheme="minorHAnsi" w:hAnsiTheme="minorHAnsi" w:cstheme="minorHAnsi"/>
          <w:color w:val="000000"/>
        </w:rPr>
        <w:t>3</w:t>
      </w:r>
      <w:r w:rsidRPr="00E00CB7">
        <w:rPr>
          <w:rFonts w:asciiTheme="minorHAnsi" w:hAnsiTheme="minorHAnsi" w:cstheme="minorHAnsi"/>
          <w:color w:val="000000"/>
        </w:rPr>
        <w:t>)</w:t>
      </w:r>
      <w:r w:rsidR="000203BE" w:rsidRPr="00E00CB7">
        <w:rPr>
          <w:rFonts w:asciiTheme="minorHAnsi" w:hAnsiTheme="minorHAnsi" w:cstheme="minorHAnsi"/>
          <w:color w:val="000000"/>
        </w:rPr>
        <w:t xml:space="preserve"> (Appendix </w:t>
      </w:r>
      <w:r w:rsidR="00431CF7" w:rsidRPr="00E00CB7">
        <w:rPr>
          <w:rFonts w:asciiTheme="minorHAnsi" w:hAnsiTheme="minorHAnsi" w:cstheme="minorHAnsi"/>
          <w:color w:val="000000"/>
        </w:rPr>
        <w:t>4</w:t>
      </w:r>
      <w:r w:rsidR="000203BE" w:rsidRPr="00E00CB7">
        <w:rPr>
          <w:rFonts w:asciiTheme="minorHAnsi" w:hAnsiTheme="minorHAnsi" w:cstheme="minorHAnsi"/>
          <w:color w:val="000000"/>
        </w:rPr>
        <w:t>)</w:t>
      </w:r>
      <w:r w:rsidRPr="00E00CB7">
        <w:rPr>
          <w:rFonts w:asciiTheme="minorHAnsi" w:hAnsiTheme="minorHAnsi" w:cstheme="minorHAnsi"/>
          <w:color w:val="000000"/>
        </w:rPr>
        <w:t xml:space="preserve">. </w:t>
      </w:r>
      <w:r w:rsidR="00FC0160" w:rsidRPr="00E00CB7">
        <w:rPr>
          <w:rFonts w:asciiTheme="minorHAnsi" w:hAnsiTheme="minorHAnsi" w:cstheme="minorHAnsi"/>
          <w:color w:val="000000"/>
        </w:rPr>
        <w:t>A ground loop occurs when multiple circuits share common paths (Floyd &amp; Buchla 2014, pg.543),</w:t>
      </w:r>
      <w:r w:rsidR="00FC0160" w:rsidRPr="00E432EE">
        <w:rPr>
          <w:rFonts w:asciiTheme="minorHAnsi" w:hAnsiTheme="minorHAnsi" w:cstheme="minorHAnsi"/>
          <w:color w:val="000000"/>
        </w:rPr>
        <w:t xml:space="preserve"> as would be the case w</w:t>
      </w:r>
      <w:r w:rsidR="00FC0160">
        <w:rPr>
          <w:rFonts w:asciiTheme="minorHAnsi" w:hAnsiTheme="minorHAnsi" w:cstheme="minorHAnsi"/>
          <w:color w:val="000000"/>
        </w:rPr>
        <w:t>hen</w:t>
      </w:r>
      <w:r w:rsidR="00FC0160" w:rsidRPr="00E432EE">
        <w:rPr>
          <w:rFonts w:asciiTheme="minorHAnsi" w:hAnsiTheme="minorHAnsi" w:cstheme="minorHAnsi"/>
          <w:color w:val="000000"/>
        </w:rPr>
        <w:t xml:space="preserve"> simultaneous scoping using the </w:t>
      </w:r>
      <w:r w:rsidR="00FC0160">
        <w:rPr>
          <w:rFonts w:asciiTheme="minorHAnsi" w:hAnsiTheme="minorHAnsi" w:cstheme="minorHAnsi"/>
          <w:color w:val="000000"/>
        </w:rPr>
        <w:t xml:space="preserve">unbalanced </w:t>
      </w:r>
      <w:r w:rsidR="00FC0160" w:rsidRPr="00E432EE">
        <w:rPr>
          <w:rFonts w:asciiTheme="minorHAnsi" w:hAnsiTheme="minorHAnsi" w:cstheme="minorHAnsi"/>
          <w:color w:val="000000"/>
        </w:rPr>
        <w:t>Hantek equipment</w:t>
      </w:r>
      <w:r w:rsidR="00481521">
        <w:rPr>
          <w:rFonts w:asciiTheme="minorHAnsi" w:hAnsiTheme="minorHAnsi" w:cstheme="minorHAnsi"/>
          <w:color w:val="000000"/>
        </w:rPr>
        <w:t>. Sharing the</w:t>
      </w:r>
      <w:r w:rsidR="00FC0160">
        <w:rPr>
          <w:rFonts w:asciiTheme="minorHAnsi" w:hAnsiTheme="minorHAnsi" w:cstheme="minorHAnsi"/>
          <w:color w:val="000000"/>
        </w:rPr>
        <w:t xml:space="preserve"> ground clip</w:t>
      </w:r>
      <w:r w:rsidR="00481521">
        <w:rPr>
          <w:rFonts w:asciiTheme="minorHAnsi" w:hAnsiTheme="minorHAnsi" w:cstheme="minorHAnsi"/>
          <w:color w:val="000000"/>
        </w:rPr>
        <w:t xml:space="preserve"> between the circuits will introduce high frequency noise into the circuit, thus </w:t>
      </w:r>
      <w:r w:rsidR="00575448">
        <w:rPr>
          <w:rFonts w:asciiTheme="minorHAnsi" w:hAnsiTheme="minorHAnsi" w:cstheme="minorHAnsi"/>
          <w:color w:val="000000"/>
        </w:rPr>
        <w:t xml:space="preserve">creating a </w:t>
      </w:r>
      <w:r w:rsidR="00481521">
        <w:rPr>
          <w:rFonts w:asciiTheme="minorHAnsi" w:hAnsiTheme="minorHAnsi" w:cstheme="minorHAnsi"/>
          <w:color w:val="000000"/>
        </w:rPr>
        <w:t xml:space="preserve">ground </w:t>
      </w:r>
      <w:r w:rsidR="00481521" w:rsidRPr="00E00CB7">
        <w:rPr>
          <w:rFonts w:asciiTheme="minorHAnsi" w:hAnsiTheme="minorHAnsi" w:cstheme="minorHAnsi"/>
          <w:color w:val="000000"/>
        </w:rPr>
        <w:t xml:space="preserve">loop (Floyd &amp; Buchla 2013, pg.515). </w:t>
      </w:r>
      <w:r w:rsidR="000203BE" w:rsidRPr="00E00CB7">
        <w:rPr>
          <w:rFonts w:asciiTheme="minorHAnsi" w:hAnsiTheme="minorHAnsi" w:cstheme="minorHAnsi"/>
          <w:color w:val="000000"/>
        </w:rPr>
        <w:t>Scoping requires two nodes</w:t>
      </w:r>
      <w:r w:rsidR="00EA4324" w:rsidRPr="00E00CB7">
        <w:rPr>
          <w:rFonts w:asciiTheme="minorHAnsi" w:hAnsiTheme="minorHAnsi" w:cstheme="minorHAnsi"/>
          <w:color w:val="000000"/>
        </w:rPr>
        <w:t>, sometimes with one ground and other times with neither ground,</w:t>
      </w:r>
      <w:r w:rsidR="000203BE" w:rsidRPr="00E00CB7">
        <w:rPr>
          <w:rFonts w:asciiTheme="minorHAnsi" w:hAnsiTheme="minorHAnsi" w:cstheme="minorHAnsi"/>
          <w:color w:val="000000"/>
        </w:rPr>
        <w:t xml:space="preserve"> </w:t>
      </w:r>
      <w:r w:rsidR="00EA4324" w:rsidRPr="00E00CB7">
        <w:rPr>
          <w:rFonts w:asciiTheme="minorHAnsi" w:hAnsiTheme="minorHAnsi" w:cstheme="minorHAnsi"/>
          <w:color w:val="000000"/>
        </w:rPr>
        <w:t>to</w:t>
      </w:r>
      <w:r w:rsidR="000203BE" w:rsidRPr="00E00CB7">
        <w:rPr>
          <w:rFonts w:asciiTheme="minorHAnsi" w:hAnsiTheme="minorHAnsi" w:cstheme="minorHAnsi"/>
          <w:color w:val="000000"/>
        </w:rPr>
        <w:t xml:space="preserve"> measure the </w:t>
      </w:r>
      <w:r w:rsidR="00EA4324" w:rsidRPr="00E00CB7">
        <w:rPr>
          <w:rFonts w:asciiTheme="minorHAnsi" w:hAnsiTheme="minorHAnsi" w:cstheme="minorHAnsi"/>
          <w:color w:val="000000"/>
        </w:rPr>
        <w:t>potential difference</w:t>
      </w:r>
      <w:r w:rsidR="000203BE" w:rsidRPr="00E00CB7">
        <w:rPr>
          <w:rFonts w:asciiTheme="minorHAnsi" w:hAnsiTheme="minorHAnsi" w:cstheme="minorHAnsi"/>
          <w:color w:val="000000"/>
        </w:rPr>
        <w:t xml:space="preserve"> between them</w:t>
      </w:r>
      <w:r w:rsidR="00EA4324" w:rsidRPr="00E00CB7">
        <w:rPr>
          <w:rFonts w:asciiTheme="minorHAnsi" w:hAnsiTheme="minorHAnsi" w:cstheme="minorHAnsi"/>
          <w:color w:val="000000"/>
        </w:rPr>
        <w:t xml:space="preserve"> (Smith 1993, pg.99).</w:t>
      </w:r>
      <w:r w:rsidR="00EA4324">
        <w:rPr>
          <w:rFonts w:asciiTheme="minorHAnsi" w:hAnsiTheme="minorHAnsi" w:cstheme="minorHAnsi"/>
          <w:color w:val="000000"/>
        </w:rPr>
        <w:t xml:space="preserve"> </w:t>
      </w:r>
      <w:r w:rsidR="000203BE">
        <w:rPr>
          <w:rFonts w:asciiTheme="minorHAnsi" w:hAnsiTheme="minorHAnsi" w:cstheme="minorHAnsi"/>
          <w:color w:val="000000"/>
        </w:rPr>
        <w:t xml:space="preserve"> </w:t>
      </w:r>
    </w:p>
    <w:p w14:paraId="3645C28C" w14:textId="77777777" w:rsidR="0063080E" w:rsidRDefault="0063080E" w:rsidP="00852557">
      <w:pPr>
        <w:spacing w:line="360" w:lineRule="auto"/>
        <w:rPr>
          <w:rFonts w:asciiTheme="minorHAnsi" w:hAnsiTheme="minorHAnsi" w:cstheme="minorHAnsi"/>
          <w:color w:val="000000"/>
        </w:rPr>
      </w:pPr>
    </w:p>
    <w:p w14:paraId="52D5951C" w14:textId="04967E9F" w:rsidR="0063080E" w:rsidRDefault="0063080E" w:rsidP="00852557">
      <w:pPr>
        <w:spacing w:line="360" w:lineRule="auto"/>
        <w:rPr>
          <w:rFonts w:asciiTheme="minorHAnsi" w:hAnsiTheme="minorHAnsi" w:cstheme="minorHAnsi"/>
          <w:color w:val="000000"/>
        </w:rPr>
      </w:pPr>
      <w:r w:rsidRPr="00E00CB7">
        <w:rPr>
          <w:rFonts w:asciiTheme="minorHAnsi" w:hAnsiTheme="minorHAnsi" w:cstheme="minorHAnsi"/>
          <w:color w:val="000000"/>
        </w:rPr>
        <w:t xml:space="preserve">One solution to </w:t>
      </w:r>
      <w:r w:rsidR="00FC0160" w:rsidRPr="00E00CB7">
        <w:rPr>
          <w:rFonts w:asciiTheme="minorHAnsi" w:hAnsiTheme="minorHAnsi" w:cstheme="minorHAnsi"/>
          <w:color w:val="000000"/>
        </w:rPr>
        <w:t>this</w:t>
      </w:r>
      <w:r w:rsidRPr="00E00CB7">
        <w:rPr>
          <w:rFonts w:asciiTheme="minorHAnsi" w:hAnsiTheme="minorHAnsi" w:cstheme="minorHAnsi"/>
          <w:color w:val="000000"/>
        </w:rPr>
        <w:t xml:space="preserve"> issue </w:t>
      </w:r>
      <w:r w:rsidR="00FC0160" w:rsidRPr="00E00CB7">
        <w:rPr>
          <w:rFonts w:asciiTheme="minorHAnsi" w:hAnsiTheme="minorHAnsi" w:cstheme="minorHAnsi"/>
          <w:color w:val="000000"/>
        </w:rPr>
        <w:t>would be</w:t>
      </w:r>
      <w:r w:rsidRPr="00E00CB7">
        <w:rPr>
          <w:rFonts w:asciiTheme="minorHAnsi" w:hAnsiTheme="minorHAnsi" w:cstheme="minorHAnsi"/>
          <w:color w:val="000000"/>
        </w:rPr>
        <w:t xml:space="preserve"> to use differential measurement (Open</w:t>
      </w:r>
      <w:r w:rsidR="00D808AA" w:rsidRPr="00E00CB7">
        <w:rPr>
          <w:rFonts w:asciiTheme="minorHAnsi" w:hAnsiTheme="minorHAnsi" w:cstheme="minorHAnsi"/>
          <w:color w:val="000000"/>
        </w:rPr>
        <w:t xml:space="preserve"> </w:t>
      </w:r>
      <w:r w:rsidRPr="00E00CB7">
        <w:rPr>
          <w:rFonts w:asciiTheme="minorHAnsi" w:hAnsiTheme="minorHAnsi" w:cstheme="minorHAnsi"/>
          <w:color w:val="000000"/>
        </w:rPr>
        <w:t xml:space="preserve">AI 2023) (Appendix </w:t>
      </w:r>
      <w:r w:rsidR="008C3A03" w:rsidRPr="00E00CB7">
        <w:rPr>
          <w:rFonts w:asciiTheme="minorHAnsi" w:hAnsiTheme="minorHAnsi" w:cstheme="minorHAnsi"/>
          <w:color w:val="000000"/>
        </w:rPr>
        <w:t>4</w:t>
      </w:r>
      <w:r w:rsidRPr="00E00CB7">
        <w:rPr>
          <w:rFonts w:asciiTheme="minorHAnsi" w:hAnsiTheme="minorHAnsi" w:cstheme="minorHAnsi"/>
          <w:color w:val="000000"/>
        </w:rPr>
        <w:t>).</w:t>
      </w:r>
      <w:r>
        <w:rPr>
          <w:rFonts w:asciiTheme="minorHAnsi" w:hAnsiTheme="minorHAnsi" w:cstheme="minorHAnsi"/>
          <w:color w:val="000000"/>
        </w:rPr>
        <w:t xml:space="preserve"> Differential measurement is when both scope leads have the same impedance as the ground of the scope</w:t>
      </w:r>
      <w:r w:rsidR="00D808AA">
        <w:rPr>
          <w:rFonts w:asciiTheme="minorHAnsi" w:hAnsiTheme="minorHAnsi" w:cstheme="minorHAnsi"/>
          <w:color w:val="000000"/>
        </w:rPr>
        <w:t>,</w:t>
      </w:r>
      <w:r>
        <w:rPr>
          <w:rFonts w:asciiTheme="minorHAnsi" w:hAnsiTheme="minorHAnsi" w:cstheme="minorHAnsi"/>
          <w:color w:val="000000"/>
        </w:rPr>
        <w:t xml:space="preserve"> making </w:t>
      </w:r>
      <w:r w:rsidR="00D808AA">
        <w:rPr>
          <w:rFonts w:asciiTheme="minorHAnsi" w:hAnsiTheme="minorHAnsi" w:cstheme="minorHAnsi"/>
          <w:color w:val="000000"/>
        </w:rPr>
        <w:t xml:space="preserve">no difference to which of the nodes acts as the ground </w:t>
      </w:r>
      <w:r w:rsidR="00D808AA" w:rsidRPr="00E00CB7">
        <w:rPr>
          <w:rFonts w:asciiTheme="minorHAnsi" w:hAnsiTheme="minorHAnsi" w:cstheme="minorHAnsi"/>
          <w:color w:val="000000"/>
        </w:rPr>
        <w:t>(Smith 1993, pg.99)</w:t>
      </w:r>
      <w:r w:rsidR="00E00CB7">
        <w:rPr>
          <w:rFonts w:asciiTheme="minorHAnsi" w:hAnsiTheme="minorHAnsi" w:cstheme="minorHAnsi"/>
          <w:color w:val="000000"/>
        </w:rPr>
        <w:t xml:space="preserve"> allowing simultaneous scoping.</w:t>
      </w:r>
      <w:r w:rsidR="00D808AA">
        <w:rPr>
          <w:rFonts w:asciiTheme="minorHAnsi" w:hAnsiTheme="minorHAnsi" w:cstheme="minorHAnsi"/>
          <w:color w:val="000000"/>
        </w:rPr>
        <w:t xml:space="preserve">  </w:t>
      </w:r>
      <w:r w:rsidR="009806EF">
        <w:rPr>
          <w:rFonts w:asciiTheme="minorHAnsi" w:hAnsiTheme="minorHAnsi" w:cstheme="minorHAnsi"/>
          <w:color w:val="000000"/>
        </w:rPr>
        <w:t>To</w:t>
      </w:r>
      <w:r w:rsidR="00E00CB7">
        <w:rPr>
          <w:rFonts w:asciiTheme="minorHAnsi" w:hAnsiTheme="minorHAnsi" w:cstheme="minorHAnsi"/>
          <w:color w:val="000000"/>
        </w:rPr>
        <w:t xml:space="preserve"> </w:t>
      </w:r>
      <w:r w:rsidR="009806EF">
        <w:rPr>
          <w:rFonts w:asciiTheme="minorHAnsi" w:hAnsiTheme="minorHAnsi" w:cstheme="minorHAnsi"/>
          <w:color w:val="000000"/>
        </w:rPr>
        <w:t xml:space="preserve">conduct differential measurements </w:t>
      </w:r>
      <w:r w:rsidR="00757696">
        <w:rPr>
          <w:rFonts w:asciiTheme="minorHAnsi" w:hAnsiTheme="minorHAnsi" w:cstheme="minorHAnsi"/>
          <w:color w:val="000000"/>
        </w:rPr>
        <w:t>requires a</w:t>
      </w:r>
      <w:r w:rsidR="009806EF">
        <w:rPr>
          <w:rFonts w:asciiTheme="minorHAnsi" w:hAnsiTheme="minorHAnsi" w:cstheme="minorHAnsi"/>
          <w:color w:val="000000"/>
        </w:rPr>
        <w:t xml:space="preserve"> differential </w:t>
      </w:r>
      <w:r w:rsidR="00757696">
        <w:rPr>
          <w:rFonts w:asciiTheme="minorHAnsi" w:hAnsiTheme="minorHAnsi" w:cstheme="minorHAnsi"/>
          <w:color w:val="000000"/>
        </w:rPr>
        <w:t xml:space="preserve">probe connected to a conventional oscilloscope, a differential </w:t>
      </w:r>
      <w:r w:rsidR="009806EF">
        <w:rPr>
          <w:rFonts w:asciiTheme="minorHAnsi" w:hAnsiTheme="minorHAnsi" w:cstheme="minorHAnsi"/>
          <w:color w:val="000000"/>
        </w:rPr>
        <w:t>oscilloscope</w:t>
      </w:r>
      <w:r w:rsidR="00EC5495">
        <w:rPr>
          <w:rFonts w:asciiTheme="minorHAnsi" w:hAnsiTheme="minorHAnsi" w:cstheme="minorHAnsi"/>
          <w:color w:val="000000"/>
        </w:rPr>
        <w:t xml:space="preserve"> or two standard 10X high impedance passive </w:t>
      </w:r>
      <w:r w:rsidR="00EC5495" w:rsidRPr="00E00CB7">
        <w:rPr>
          <w:rFonts w:asciiTheme="minorHAnsi" w:hAnsiTheme="minorHAnsi" w:cstheme="minorHAnsi"/>
          <w:color w:val="000000"/>
        </w:rPr>
        <w:t>probes (Smith 1993, pg.101-103).</w:t>
      </w:r>
      <w:r w:rsidR="00EC5495">
        <w:rPr>
          <w:rFonts w:asciiTheme="minorHAnsi" w:hAnsiTheme="minorHAnsi" w:cstheme="minorHAnsi"/>
          <w:color w:val="000000"/>
        </w:rPr>
        <w:t xml:space="preserve">  </w:t>
      </w:r>
    </w:p>
    <w:p w14:paraId="330D6640" w14:textId="77777777" w:rsidR="00D77EEB" w:rsidRDefault="00D77EEB" w:rsidP="00852557">
      <w:pPr>
        <w:spacing w:line="360" w:lineRule="auto"/>
        <w:rPr>
          <w:rFonts w:asciiTheme="minorHAnsi" w:hAnsiTheme="minorHAnsi" w:cstheme="minorHAnsi"/>
          <w:color w:val="000000"/>
        </w:rPr>
      </w:pPr>
    </w:p>
    <w:p w14:paraId="58FEBBFA" w14:textId="43C20915" w:rsidR="00D77EEB" w:rsidRDefault="00D77EEB" w:rsidP="00852557">
      <w:pPr>
        <w:spacing w:line="360" w:lineRule="auto"/>
        <w:rPr>
          <w:rFonts w:asciiTheme="minorHAnsi" w:hAnsiTheme="minorHAnsi" w:cstheme="minorHAnsi"/>
          <w:color w:val="000000"/>
        </w:rPr>
      </w:pPr>
      <w:r>
        <w:rPr>
          <w:rFonts w:asciiTheme="minorHAnsi" w:hAnsiTheme="minorHAnsi" w:cstheme="minorHAnsi"/>
          <w:color w:val="000000"/>
        </w:rPr>
        <w:t xml:space="preserve">Another way to conduct differential </w:t>
      </w:r>
      <w:r w:rsidRPr="00E00CB7">
        <w:rPr>
          <w:rFonts w:asciiTheme="minorHAnsi" w:hAnsiTheme="minorHAnsi" w:cstheme="minorHAnsi"/>
          <w:color w:val="000000"/>
        </w:rPr>
        <w:t xml:space="preserve">measurements is to use an isolated probe (Open AI 2023). </w:t>
      </w:r>
      <w:r w:rsidR="00E00CB7">
        <w:rPr>
          <w:rFonts w:asciiTheme="minorHAnsi" w:hAnsiTheme="minorHAnsi" w:cstheme="minorHAnsi"/>
          <w:color w:val="000000"/>
        </w:rPr>
        <w:t xml:space="preserve">Galvanic isolation, employed by an isolated probe, hinders the passage of DC, but permits the flow of AC. As a result, the reference voltage of the probe and the reference voltage of the scope are separated </w:t>
      </w:r>
      <w:r w:rsidRPr="00E00CB7">
        <w:rPr>
          <w:rFonts w:asciiTheme="minorHAnsi" w:hAnsiTheme="minorHAnsi" w:cstheme="minorHAnsi"/>
          <w:color w:val="000000"/>
        </w:rPr>
        <w:t>(</w:t>
      </w:r>
      <w:proofErr w:type="spellStart"/>
      <w:r w:rsidR="007A6C1C" w:rsidRPr="00E00CB7">
        <w:rPr>
          <w:rFonts w:asciiTheme="minorHAnsi" w:hAnsiTheme="minorHAnsi" w:cstheme="minorHAnsi"/>
          <w:color w:val="000000"/>
        </w:rPr>
        <w:t>Tektronics</w:t>
      </w:r>
      <w:proofErr w:type="spellEnd"/>
      <w:r w:rsidR="007A6C1C" w:rsidRPr="00E00CB7">
        <w:rPr>
          <w:rFonts w:asciiTheme="minorHAnsi" w:hAnsiTheme="minorHAnsi" w:cstheme="minorHAnsi"/>
          <w:color w:val="000000"/>
        </w:rPr>
        <w:t xml:space="preserve"> 2023).</w:t>
      </w:r>
    </w:p>
    <w:p w14:paraId="235E5E86" w14:textId="77777777" w:rsidR="000A0C60" w:rsidRDefault="000A0C60" w:rsidP="00852557">
      <w:pPr>
        <w:spacing w:line="360" w:lineRule="auto"/>
        <w:rPr>
          <w:rFonts w:asciiTheme="minorHAnsi" w:hAnsiTheme="minorHAnsi" w:cstheme="minorHAnsi"/>
          <w:color w:val="000000"/>
        </w:rPr>
      </w:pPr>
    </w:p>
    <w:p w14:paraId="662F05F1" w14:textId="77777777" w:rsidR="000A0C60" w:rsidRDefault="000A0C60" w:rsidP="00852557">
      <w:pPr>
        <w:spacing w:line="360" w:lineRule="auto"/>
        <w:rPr>
          <w:rFonts w:asciiTheme="minorHAnsi" w:hAnsiTheme="minorHAnsi" w:cstheme="minorHAnsi"/>
          <w:color w:val="000000"/>
        </w:rPr>
      </w:pPr>
    </w:p>
    <w:p w14:paraId="6A0EC07A" w14:textId="77777777" w:rsidR="009D4682" w:rsidRDefault="009D4682"/>
    <w:p w14:paraId="2F35A248" w14:textId="45734204" w:rsidR="00E24685" w:rsidRDefault="00E24685"/>
    <w:p w14:paraId="535A73D6" w14:textId="77777777" w:rsidR="00E24685" w:rsidRDefault="00E24685"/>
    <w:p w14:paraId="55057B15" w14:textId="77777777" w:rsidR="00094E4C" w:rsidRDefault="00094E4C"/>
    <w:p w14:paraId="2026EDA4" w14:textId="77777777" w:rsidR="00094E4C" w:rsidRDefault="00094E4C"/>
    <w:p w14:paraId="109437B6" w14:textId="77777777" w:rsidR="00094E4C" w:rsidRDefault="00094E4C"/>
    <w:p w14:paraId="7EDEA232" w14:textId="77777777" w:rsidR="00094E4C" w:rsidRDefault="00094E4C"/>
    <w:p w14:paraId="2B0BA2EF" w14:textId="77777777" w:rsidR="00094E4C" w:rsidRDefault="00094E4C"/>
    <w:p w14:paraId="06B0BAB4" w14:textId="77777777" w:rsidR="00094E4C" w:rsidRDefault="00094E4C"/>
    <w:p w14:paraId="04A990E2" w14:textId="77777777" w:rsidR="00094E4C" w:rsidRDefault="00094E4C"/>
    <w:p w14:paraId="70D016B2" w14:textId="77777777" w:rsidR="00094E4C" w:rsidRDefault="00094E4C"/>
    <w:p w14:paraId="2D9A2E6A" w14:textId="1CEE869D" w:rsidR="00F77DA0" w:rsidRDefault="00F77DA0">
      <w:pPr>
        <w:spacing w:after="160" w:line="259" w:lineRule="auto"/>
      </w:pPr>
    </w:p>
    <w:p w14:paraId="2D2EF937" w14:textId="2AA1B282" w:rsidR="00F77DA0" w:rsidRDefault="00F77DA0">
      <w:pPr>
        <w:spacing w:after="160" w:line="259" w:lineRule="auto"/>
      </w:pPr>
    </w:p>
    <w:p w14:paraId="158A9AA6" w14:textId="0EF19950" w:rsidR="00F77DA0" w:rsidRDefault="00F77DA0">
      <w:pPr>
        <w:spacing w:after="160" w:line="259" w:lineRule="auto"/>
      </w:pPr>
      <w:r>
        <w:rPr>
          <w:noProof/>
        </w:rPr>
        <w:drawing>
          <wp:anchor distT="0" distB="0" distL="114300" distR="114300" simplePos="0" relativeHeight="251677696" behindDoc="1" locked="0" layoutInCell="1" allowOverlap="1" wp14:anchorId="3576EEB2" wp14:editId="0559FC0E">
            <wp:simplePos x="0" y="0"/>
            <wp:positionH relativeFrom="column">
              <wp:posOffset>0</wp:posOffset>
            </wp:positionH>
            <wp:positionV relativeFrom="paragraph">
              <wp:posOffset>399732</wp:posOffset>
            </wp:positionV>
            <wp:extent cx="5731510" cy="5731510"/>
            <wp:effectExtent l="0" t="0" r="0" b="0"/>
            <wp:wrapTight wrapText="bothSides">
              <wp:wrapPolygon edited="0">
                <wp:start x="0" y="0"/>
                <wp:lineTo x="0" y="21538"/>
                <wp:lineTo x="21538" y="21538"/>
                <wp:lineTo x="21538" y="0"/>
                <wp:lineTo x="0" y="0"/>
              </wp:wrapPolygon>
            </wp:wrapTight>
            <wp:docPr id="34" name="Picture 34" descr="A picture containing text, de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A picture containing text, device&#10;&#10;Description automatically generated"/>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5731510" cy="57315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19FE9D8" w14:textId="77777777" w:rsidR="00F77DA0" w:rsidRDefault="00F77DA0">
      <w:pPr>
        <w:spacing w:after="160" w:line="259" w:lineRule="auto"/>
      </w:pPr>
    </w:p>
    <w:p w14:paraId="58DFA59E" w14:textId="4C1FC14B" w:rsidR="00F77DA0" w:rsidRPr="00F77DA0" w:rsidRDefault="00F77DA0" w:rsidP="00CB6C0D">
      <w:pPr>
        <w:pStyle w:val="Heading1"/>
        <w:numPr>
          <w:ilvl w:val="0"/>
          <w:numId w:val="0"/>
        </w:numPr>
        <w:ind w:left="432"/>
        <w:jc w:val="right"/>
        <w:rPr>
          <w:b/>
          <w:bCs/>
          <w:sz w:val="56"/>
          <w:szCs w:val="56"/>
        </w:rPr>
      </w:pPr>
      <w:bookmarkStart w:id="36" w:name="_Toc131171714"/>
      <w:r w:rsidRPr="00F77DA0">
        <w:rPr>
          <w:b/>
          <w:bCs/>
          <w:sz w:val="56"/>
          <w:szCs w:val="56"/>
        </w:rPr>
        <w:t>3</w:t>
      </w:r>
      <w:r w:rsidR="006C6AC9">
        <w:rPr>
          <w:b/>
          <w:bCs/>
          <w:sz w:val="56"/>
          <w:szCs w:val="56"/>
        </w:rPr>
        <w:tab/>
      </w:r>
      <w:r w:rsidR="006C6AC9">
        <w:rPr>
          <w:b/>
          <w:bCs/>
          <w:sz w:val="56"/>
          <w:szCs w:val="56"/>
        </w:rPr>
        <w:tab/>
      </w:r>
      <w:r w:rsidRPr="00F77DA0">
        <w:rPr>
          <w:b/>
          <w:bCs/>
          <w:sz w:val="56"/>
          <w:szCs w:val="56"/>
        </w:rPr>
        <w:t>Capacitors</w:t>
      </w:r>
      <w:bookmarkEnd w:id="36"/>
    </w:p>
    <w:p w14:paraId="293AB740" w14:textId="77777777" w:rsidR="00F77DA0" w:rsidRDefault="00F77DA0">
      <w:pPr>
        <w:spacing w:after="160" w:line="259" w:lineRule="auto"/>
      </w:pPr>
    </w:p>
    <w:p w14:paraId="07C4C4F2" w14:textId="77777777" w:rsidR="00F77DA0" w:rsidRDefault="00F77DA0">
      <w:pPr>
        <w:spacing w:after="160" w:line="259" w:lineRule="auto"/>
      </w:pPr>
    </w:p>
    <w:p w14:paraId="23235AAE" w14:textId="77777777" w:rsidR="008606C9" w:rsidRDefault="008606C9" w:rsidP="007D6E88">
      <w:pPr>
        <w:rPr>
          <w:rFonts w:asciiTheme="minorHAnsi" w:hAnsiTheme="minorHAnsi" w:cstheme="minorHAnsi"/>
          <w:color w:val="2F5496" w:themeColor="accent1" w:themeShade="BF"/>
          <w:sz w:val="32"/>
          <w:szCs w:val="32"/>
        </w:rPr>
      </w:pPr>
    </w:p>
    <w:p w14:paraId="11F1314D" w14:textId="77777777" w:rsidR="008606C9" w:rsidRDefault="008606C9" w:rsidP="007D6E88">
      <w:pPr>
        <w:rPr>
          <w:rFonts w:asciiTheme="minorHAnsi" w:hAnsiTheme="minorHAnsi" w:cstheme="minorHAnsi"/>
          <w:color w:val="2F5496" w:themeColor="accent1" w:themeShade="BF"/>
          <w:sz w:val="32"/>
          <w:szCs w:val="32"/>
        </w:rPr>
      </w:pPr>
    </w:p>
    <w:p w14:paraId="47B315D1" w14:textId="1E5A86C7" w:rsidR="00952BC4" w:rsidRPr="008606C9" w:rsidRDefault="007D6E88" w:rsidP="007D6E88">
      <w:pPr>
        <w:rPr>
          <w:rFonts w:asciiTheme="minorHAnsi" w:hAnsiTheme="minorHAnsi" w:cstheme="minorHAnsi"/>
          <w:b/>
          <w:bCs/>
          <w:color w:val="2F5496" w:themeColor="accent1" w:themeShade="BF"/>
          <w:sz w:val="32"/>
          <w:szCs w:val="32"/>
        </w:rPr>
      </w:pPr>
      <w:r w:rsidRPr="008606C9">
        <w:rPr>
          <w:rFonts w:asciiTheme="minorHAnsi" w:hAnsiTheme="minorHAnsi" w:cstheme="minorHAnsi"/>
          <w:b/>
          <w:bCs/>
          <w:color w:val="2F5496" w:themeColor="accent1" w:themeShade="BF"/>
          <w:sz w:val="32"/>
          <w:szCs w:val="32"/>
        </w:rPr>
        <w:lastRenderedPageBreak/>
        <w:t>T</w:t>
      </w:r>
      <w:r w:rsidR="00952BC4" w:rsidRPr="008606C9">
        <w:rPr>
          <w:rFonts w:asciiTheme="minorHAnsi" w:hAnsiTheme="minorHAnsi" w:cstheme="minorHAnsi"/>
          <w:b/>
          <w:bCs/>
          <w:color w:val="2F5496" w:themeColor="accent1" w:themeShade="BF"/>
          <w:sz w:val="32"/>
          <w:szCs w:val="32"/>
        </w:rPr>
        <w:t xml:space="preserve">ask </w:t>
      </w:r>
      <w:r w:rsidR="001728B1" w:rsidRPr="008606C9">
        <w:rPr>
          <w:rFonts w:asciiTheme="minorHAnsi" w:hAnsiTheme="minorHAnsi" w:cstheme="minorHAnsi"/>
          <w:b/>
          <w:bCs/>
          <w:color w:val="2F5496" w:themeColor="accent1" w:themeShade="BF"/>
          <w:sz w:val="32"/>
          <w:szCs w:val="32"/>
        </w:rPr>
        <w:t>3</w:t>
      </w:r>
    </w:p>
    <w:p w14:paraId="414CA941" w14:textId="77777777" w:rsidR="00841736" w:rsidRDefault="00841736" w:rsidP="007D6E88">
      <w:pPr>
        <w:rPr>
          <w:rFonts w:asciiTheme="minorHAnsi" w:hAnsiTheme="minorHAnsi" w:cstheme="minorHAnsi"/>
          <w:color w:val="000000" w:themeColor="text1"/>
        </w:rPr>
      </w:pPr>
    </w:p>
    <w:p w14:paraId="00BA0559" w14:textId="4125F8AF" w:rsidR="007D6E88" w:rsidRDefault="00841736" w:rsidP="00841736">
      <w:pPr>
        <w:spacing w:line="360" w:lineRule="auto"/>
        <w:rPr>
          <w:rFonts w:asciiTheme="minorHAnsi" w:hAnsiTheme="minorHAnsi" w:cstheme="minorHAnsi"/>
          <w:color w:val="000000" w:themeColor="text1"/>
        </w:rPr>
      </w:pPr>
      <w:r w:rsidRPr="00841736">
        <w:rPr>
          <w:rFonts w:asciiTheme="minorHAnsi" w:hAnsiTheme="minorHAnsi" w:cstheme="minorHAnsi"/>
          <w:color w:val="000000" w:themeColor="text1"/>
        </w:rPr>
        <w:t xml:space="preserve">The following experiment </w:t>
      </w:r>
      <w:r w:rsidR="0071279B">
        <w:rPr>
          <w:rFonts w:asciiTheme="minorHAnsi" w:hAnsiTheme="minorHAnsi" w:cstheme="minorHAnsi"/>
          <w:color w:val="000000" w:themeColor="text1"/>
        </w:rPr>
        <w:t>explores</w:t>
      </w:r>
      <w:r w:rsidRPr="00841736">
        <w:rPr>
          <w:rFonts w:asciiTheme="minorHAnsi" w:hAnsiTheme="minorHAnsi" w:cstheme="minorHAnsi"/>
          <w:color w:val="000000" w:themeColor="text1"/>
        </w:rPr>
        <w:t xml:space="preserve"> </w:t>
      </w:r>
      <w:r>
        <w:rPr>
          <w:rFonts w:asciiTheme="minorHAnsi" w:hAnsiTheme="minorHAnsi" w:cstheme="minorHAnsi"/>
          <w:color w:val="000000" w:themeColor="text1"/>
        </w:rPr>
        <w:t xml:space="preserve">two different methods for calculating capacitance. Wiring diagrams and the practical component can be </w:t>
      </w:r>
      <w:r w:rsidRPr="008606C9">
        <w:rPr>
          <w:rFonts w:asciiTheme="minorHAnsi" w:hAnsiTheme="minorHAnsi" w:cstheme="minorHAnsi"/>
          <w:color w:val="000000" w:themeColor="text1"/>
        </w:rPr>
        <w:t>found in Appendix 5.</w:t>
      </w:r>
    </w:p>
    <w:p w14:paraId="1BA6942C" w14:textId="77777777" w:rsidR="00841736" w:rsidRPr="00841736" w:rsidRDefault="00841736" w:rsidP="007D6E88">
      <w:pPr>
        <w:rPr>
          <w:rFonts w:asciiTheme="minorHAnsi" w:hAnsiTheme="minorHAnsi" w:cstheme="minorHAnsi"/>
          <w:color w:val="000000" w:themeColor="text1"/>
        </w:rPr>
      </w:pPr>
    </w:p>
    <w:p w14:paraId="6AD036B5" w14:textId="3CBFEEFD" w:rsidR="001728B1" w:rsidRPr="000537C9" w:rsidRDefault="00594E15" w:rsidP="00594E15">
      <w:pPr>
        <w:pStyle w:val="Heading2"/>
        <w:numPr>
          <w:ilvl w:val="0"/>
          <w:numId w:val="0"/>
        </w:numPr>
        <w:ind w:left="576" w:hanging="576"/>
        <w:rPr>
          <w:rFonts w:asciiTheme="minorHAnsi" w:hAnsiTheme="minorHAnsi" w:cstheme="minorHAnsi"/>
        </w:rPr>
      </w:pPr>
      <w:bookmarkStart w:id="37" w:name="_Toc131171715"/>
      <w:r>
        <w:rPr>
          <w:rFonts w:asciiTheme="minorHAnsi" w:hAnsiTheme="minorHAnsi" w:cstheme="minorHAnsi"/>
        </w:rPr>
        <w:t>3.1</w:t>
      </w:r>
      <w:r>
        <w:rPr>
          <w:rFonts w:asciiTheme="minorHAnsi" w:hAnsiTheme="minorHAnsi" w:cstheme="minorHAnsi"/>
        </w:rPr>
        <w:tab/>
      </w:r>
      <w:r w:rsidR="001728B1" w:rsidRPr="000537C9">
        <w:rPr>
          <w:rFonts w:asciiTheme="minorHAnsi" w:hAnsiTheme="minorHAnsi" w:cstheme="minorHAnsi"/>
        </w:rPr>
        <w:t>Scope Time Division Calculations</w:t>
      </w:r>
      <w:bookmarkEnd w:id="37"/>
    </w:p>
    <w:p w14:paraId="61DBF5BF" w14:textId="77777777" w:rsidR="004674D7" w:rsidRPr="000537C9" w:rsidRDefault="004674D7" w:rsidP="004674D7">
      <w:pPr>
        <w:rPr>
          <w:rFonts w:asciiTheme="minorHAnsi" w:hAnsiTheme="minorHAnsi" w:cstheme="minorHAnsi"/>
        </w:rPr>
      </w:pPr>
    </w:p>
    <w:p w14:paraId="128AF372" w14:textId="69700647" w:rsidR="004674D7" w:rsidRPr="000537C9" w:rsidRDefault="004674D7" w:rsidP="00516E62">
      <w:pPr>
        <w:spacing w:line="360" w:lineRule="auto"/>
        <w:rPr>
          <w:rFonts w:asciiTheme="minorHAnsi" w:hAnsiTheme="minorHAnsi" w:cstheme="minorHAnsi"/>
        </w:rPr>
      </w:pPr>
      <w:r w:rsidRPr="000537C9">
        <w:rPr>
          <w:rFonts w:asciiTheme="minorHAnsi" w:hAnsiTheme="minorHAnsi" w:cstheme="minorHAnsi"/>
        </w:rPr>
        <w:t>T</w:t>
      </w:r>
      <w:r w:rsidR="004060C8" w:rsidRPr="000537C9">
        <w:rPr>
          <w:rFonts w:asciiTheme="minorHAnsi" w:hAnsiTheme="minorHAnsi" w:cstheme="minorHAnsi"/>
        </w:rPr>
        <w:t xml:space="preserve">ime Constant </w:t>
      </w:r>
      <w:r w:rsidRPr="000537C9">
        <w:rPr>
          <w:rFonts w:asciiTheme="minorHAnsi" w:hAnsiTheme="minorHAnsi" w:cstheme="minorHAnsi"/>
        </w:rPr>
        <w:t>= R</w:t>
      </w:r>
      <w:r w:rsidR="004060C8" w:rsidRPr="000537C9">
        <w:rPr>
          <w:rFonts w:asciiTheme="minorHAnsi" w:hAnsiTheme="minorHAnsi" w:cstheme="minorHAnsi"/>
        </w:rPr>
        <w:t xml:space="preserve">esistance x </w:t>
      </w:r>
      <w:r w:rsidRPr="000537C9">
        <w:rPr>
          <w:rFonts w:asciiTheme="minorHAnsi" w:hAnsiTheme="minorHAnsi" w:cstheme="minorHAnsi"/>
        </w:rPr>
        <w:t>C</w:t>
      </w:r>
      <w:r w:rsidR="004060C8" w:rsidRPr="000537C9">
        <w:rPr>
          <w:rFonts w:asciiTheme="minorHAnsi" w:hAnsiTheme="minorHAnsi" w:cstheme="minorHAnsi"/>
        </w:rPr>
        <w:t>apacitance</w:t>
      </w:r>
    </w:p>
    <w:p w14:paraId="619D4B36" w14:textId="6BFA6D63" w:rsidR="004674D7" w:rsidRPr="000537C9" w:rsidRDefault="004674D7" w:rsidP="00516E62">
      <w:pPr>
        <w:spacing w:line="360" w:lineRule="auto"/>
        <w:rPr>
          <w:rFonts w:asciiTheme="minorHAnsi" w:hAnsiTheme="minorHAnsi" w:cstheme="minorHAnsi"/>
        </w:rPr>
      </w:pPr>
      <w:r w:rsidRPr="000537C9">
        <w:rPr>
          <w:rFonts w:asciiTheme="minorHAnsi" w:hAnsiTheme="minorHAnsi" w:cstheme="minorHAnsi"/>
        </w:rPr>
        <w:t>R</w:t>
      </w:r>
      <w:r w:rsidR="0071279B">
        <w:rPr>
          <w:rFonts w:asciiTheme="minorHAnsi" w:hAnsiTheme="minorHAnsi" w:cstheme="minorHAnsi"/>
        </w:rPr>
        <w:t xml:space="preserve">esistor selected </w:t>
      </w:r>
      <w:r w:rsidRPr="000537C9">
        <w:rPr>
          <w:rFonts w:asciiTheme="minorHAnsi" w:hAnsiTheme="minorHAnsi" w:cstheme="minorHAnsi"/>
        </w:rPr>
        <w:t>= 330</w:t>
      </w:r>
      <m:oMath>
        <m:r>
          <m:rPr>
            <m:sty m:val="p"/>
          </m:rPr>
          <w:rPr>
            <w:rFonts w:ascii="Cambria Math" w:hAnsi="Cambria Math" w:cstheme="minorHAnsi"/>
          </w:rPr>
          <m:t>Ω</m:t>
        </m:r>
      </m:oMath>
    </w:p>
    <w:p w14:paraId="322BDAAA" w14:textId="25F58962" w:rsidR="004674D7" w:rsidRPr="000537C9" w:rsidRDefault="004674D7" w:rsidP="00516E62">
      <w:pPr>
        <w:spacing w:line="360" w:lineRule="auto"/>
        <w:rPr>
          <w:rFonts w:asciiTheme="minorHAnsi" w:eastAsiaTheme="minorEastAsia" w:hAnsiTheme="minorHAnsi" w:cstheme="minorHAnsi"/>
        </w:rPr>
      </w:pPr>
      <w:r w:rsidRPr="000537C9">
        <w:rPr>
          <w:rFonts w:asciiTheme="minorHAnsi" w:hAnsiTheme="minorHAnsi" w:cstheme="minorHAnsi"/>
        </w:rPr>
        <w:t>C</w:t>
      </w:r>
      <w:r w:rsidR="0071279B">
        <w:rPr>
          <w:rFonts w:asciiTheme="minorHAnsi" w:hAnsiTheme="minorHAnsi" w:cstheme="minorHAnsi"/>
        </w:rPr>
        <w:t xml:space="preserve">apacitor Selected </w:t>
      </w:r>
      <w:r w:rsidRPr="000537C9">
        <w:rPr>
          <w:rFonts w:asciiTheme="minorHAnsi" w:hAnsiTheme="minorHAnsi" w:cstheme="minorHAnsi"/>
        </w:rPr>
        <w:t>= 1</w:t>
      </w:r>
      <m:oMath>
        <m:r>
          <w:rPr>
            <w:rFonts w:ascii="Cambria Math" w:hAnsi="Cambria Math" w:cstheme="minorHAnsi"/>
          </w:rPr>
          <m:t>μ</m:t>
        </m:r>
      </m:oMath>
      <w:r w:rsidRPr="000537C9">
        <w:rPr>
          <w:rFonts w:asciiTheme="minorHAnsi" w:eastAsiaTheme="minorEastAsia" w:hAnsiTheme="minorHAnsi" w:cstheme="minorHAnsi"/>
        </w:rPr>
        <w:t xml:space="preserve"> F</w:t>
      </w:r>
    </w:p>
    <w:p w14:paraId="648D9C1B" w14:textId="2FA2B1D5" w:rsidR="004674D7" w:rsidRPr="000537C9" w:rsidRDefault="004060C8" w:rsidP="00516E62">
      <w:pPr>
        <w:spacing w:line="360" w:lineRule="auto"/>
        <w:rPr>
          <w:rFonts w:asciiTheme="minorHAnsi" w:eastAsiaTheme="minorEastAsia" w:hAnsiTheme="minorHAnsi" w:cstheme="minorHAnsi"/>
        </w:rPr>
      </w:pPr>
      <w:r w:rsidRPr="000537C9">
        <w:rPr>
          <w:rFonts w:asciiTheme="minorHAnsi" w:eastAsiaTheme="minorEastAsia" w:hAnsiTheme="minorHAnsi" w:cstheme="minorHAnsi"/>
        </w:rPr>
        <w:t xml:space="preserve">Therefore, </w:t>
      </w:r>
      <w:r w:rsidR="004674D7" w:rsidRPr="000537C9">
        <w:rPr>
          <w:rFonts w:asciiTheme="minorHAnsi" w:hAnsiTheme="minorHAnsi" w:cstheme="minorHAnsi"/>
        </w:rPr>
        <w:t>T = 330 x 1x10^-6</w:t>
      </w:r>
    </w:p>
    <w:p w14:paraId="2D182E3E" w14:textId="6D48B19C" w:rsidR="004674D7" w:rsidRPr="000537C9" w:rsidRDefault="004060C8" w:rsidP="004060C8">
      <w:pPr>
        <w:ind w:left="720"/>
        <w:rPr>
          <w:rFonts w:asciiTheme="minorHAnsi" w:hAnsiTheme="minorHAnsi" w:cstheme="minorHAnsi"/>
          <w:b/>
          <w:bCs/>
          <w:u w:val="single"/>
        </w:rPr>
      </w:pPr>
      <w:r w:rsidRPr="000537C9">
        <w:rPr>
          <w:rFonts w:asciiTheme="minorHAnsi" w:hAnsiTheme="minorHAnsi" w:cstheme="minorHAnsi"/>
          <w:b/>
          <w:bCs/>
        </w:rPr>
        <w:t xml:space="preserve">          </w:t>
      </w:r>
      <w:r w:rsidR="004674D7" w:rsidRPr="000537C9">
        <w:rPr>
          <w:rFonts w:asciiTheme="minorHAnsi" w:hAnsiTheme="minorHAnsi" w:cstheme="minorHAnsi"/>
          <w:b/>
          <w:bCs/>
          <w:highlight w:val="green"/>
        </w:rPr>
        <w:t>=</w:t>
      </w:r>
      <w:r w:rsidR="004674D7" w:rsidRPr="000537C9">
        <w:rPr>
          <w:rFonts w:asciiTheme="minorHAnsi" w:hAnsiTheme="minorHAnsi" w:cstheme="minorHAnsi"/>
          <w:b/>
          <w:bCs/>
          <w:highlight w:val="green"/>
          <w:u w:val="single"/>
        </w:rPr>
        <w:t xml:space="preserve"> </w:t>
      </w:r>
      <w:r w:rsidR="005A6B33" w:rsidRPr="000537C9">
        <w:rPr>
          <w:rFonts w:asciiTheme="minorHAnsi" w:hAnsiTheme="minorHAnsi" w:cstheme="minorHAnsi"/>
          <w:b/>
          <w:bCs/>
          <w:highlight w:val="green"/>
          <w:u w:val="single"/>
        </w:rPr>
        <w:t>3.3 x</w:t>
      </w:r>
      <w:r w:rsidRPr="000537C9">
        <w:rPr>
          <w:rFonts w:asciiTheme="minorHAnsi" w:hAnsiTheme="minorHAnsi" w:cstheme="minorHAnsi"/>
          <w:b/>
          <w:bCs/>
          <w:highlight w:val="green"/>
          <w:u w:val="single"/>
        </w:rPr>
        <w:t xml:space="preserve"> </w:t>
      </w:r>
      <w:r w:rsidR="005A6B33" w:rsidRPr="000537C9">
        <w:rPr>
          <w:rFonts w:asciiTheme="minorHAnsi" w:hAnsiTheme="minorHAnsi" w:cstheme="minorHAnsi"/>
          <w:b/>
          <w:bCs/>
          <w:highlight w:val="green"/>
          <w:u w:val="single"/>
        </w:rPr>
        <w:t xml:space="preserve"> </w:t>
      </w:r>
      <m:oMath>
        <m:sSup>
          <m:sSupPr>
            <m:ctrlPr>
              <w:rPr>
                <w:rFonts w:ascii="Cambria Math" w:hAnsi="Cambria Math" w:cstheme="minorHAnsi"/>
                <w:b/>
                <w:bCs/>
                <w:i/>
                <w:highlight w:val="green"/>
                <w:u w:val="single"/>
              </w:rPr>
            </m:ctrlPr>
          </m:sSupPr>
          <m:e>
            <m:r>
              <m:rPr>
                <m:sty m:val="bi"/>
              </m:rPr>
              <w:rPr>
                <w:rFonts w:ascii="Cambria Math" w:hAnsi="Cambria Math" w:cstheme="minorHAnsi"/>
                <w:highlight w:val="green"/>
                <w:u w:val="single"/>
              </w:rPr>
              <m:t>10</m:t>
            </m:r>
          </m:e>
          <m:sup>
            <m:r>
              <m:rPr>
                <m:sty m:val="bi"/>
              </m:rPr>
              <w:rPr>
                <w:rFonts w:ascii="Cambria Math" w:hAnsi="Cambria Math" w:cstheme="minorHAnsi"/>
                <w:highlight w:val="green"/>
                <w:u w:val="single"/>
              </w:rPr>
              <m:t>-4</m:t>
            </m:r>
          </m:sup>
        </m:sSup>
      </m:oMath>
      <w:r w:rsidRPr="000537C9">
        <w:rPr>
          <w:rFonts w:asciiTheme="minorHAnsi" w:eastAsiaTheme="minorEastAsia" w:hAnsiTheme="minorHAnsi" w:cstheme="minorHAnsi"/>
          <w:b/>
          <w:bCs/>
          <w:u w:val="single"/>
        </w:rPr>
        <w:t xml:space="preserve"> (one time constant)</w:t>
      </w:r>
    </w:p>
    <w:p w14:paraId="2686A52E" w14:textId="77777777" w:rsidR="005A6B33" w:rsidRPr="0037298F" w:rsidRDefault="005A6B33" w:rsidP="001728B1">
      <w:pPr>
        <w:rPr>
          <w:rFonts w:asciiTheme="minorHAnsi" w:hAnsiTheme="minorHAnsi" w:cstheme="minorHAnsi"/>
          <w:b/>
          <w:bCs/>
          <w:u w:val="single"/>
        </w:rPr>
      </w:pPr>
    </w:p>
    <w:p w14:paraId="1FD9FF1E" w14:textId="0974F622" w:rsidR="005A6B33" w:rsidRPr="0037298F" w:rsidRDefault="00FF01BE" w:rsidP="001728B1">
      <w:pPr>
        <w:rPr>
          <w:rFonts w:asciiTheme="minorHAnsi" w:hAnsiTheme="minorHAnsi" w:cstheme="minorHAnsi"/>
          <w:u w:val="single"/>
        </w:rPr>
      </w:pPr>
      <w:r w:rsidRPr="0037298F">
        <w:rPr>
          <w:rFonts w:asciiTheme="minorHAnsi" w:hAnsiTheme="minorHAnsi" w:cstheme="minorHAnsi"/>
          <w:b/>
          <w:bCs/>
        </w:rPr>
        <w:t>Part 1:</w:t>
      </w:r>
      <w:r w:rsidRPr="0037298F">
        <w:rPr>
          <w:rFonts w:asciiTheme="minorHAnsi" w:hAnsiTheme="minorHAnsi" w:cstheme="minorHAnsi"/>
        </w:rPr>
        <w:t xml:space="preserve"> </w:t>
      </w:r>
      <w:r w:rsidR="005A6B33" w:rsidRPr="0037298F">
        <w:rPr>
          <w:rFonts w:asciiTheme="minorHAnsi" w:hAnsiTheme="minorHAnsi" w:cstheme="minorHAnsi"/>
        </w:rPr>
        <w:t xml:space="preserve">20-time constants (1 period) = 20 x </w:t>
      </w:r>
      <w:r w:rsidR="004060C8" w:rsidRPr="0037298F">
        <w:rPr>
          <w:rFonts w:asciiTheme="minorHAnsi" w:hAnsiTheme="minorHAnsi" w:cstheme="minorHAnsi"/>
        </w:rPr>
        <w:t xml:space="preserve">3.3 x  </w:t>
      </w:r>
      <m:oMath>
        <m:sSup>
          <m:sSupPr>
            <m:ctrlPr>
              <w:rPr>
                <w:rFonts w:ascii="Cambria Math" w:hAnsi="Cambria Math" w:cstheme="minorHAnsi"/>
                <w:i/>
              </w:rPr>
            </m:ctrlPr>
          </m:sSupPr>
          <m:e>
            <m:r>
              <w:rPr>
                <w:rFonts w:ascii="Cambria Math" w:hAnsi="Cambria Math" w:cstheme="minorHAnsi"/>
              </w:rPr>
              <m:t>10</m:t>
            </m:r>
          </m:e>
          <m:sup>
            <m:r>
              <w:rPr>
                <w:rFonts w:ascii="Cambria Math" w:hAnsi="Cambria Math" w:cstheme="minorHAnsi"/>
              </w:rPr>
              <m:t>-4</m:t>
            </m:r>
          </m:sup>
        </m:sSup>
      </m:oMath>
      <w:r w:rsidR="004060C8" w:rsidRPr="0037298F">
        <w:rPr>
          <w:rFonts w:asciiTheme="minorHAnsi" w:eastAsiaTheme="minorEastAsia" w:hAnsiTheme="minorHAnsi" w:cstheme="minorHAnsi"/>
        </w:rPr>
        <w:t xml:space="preserve"> </w:t>
      </w:r>
      <w:r w:rsidR="005A6B33" w:rsidRPr="0037298F">
        <w:rPr>
          <w:rFonts w:asciiTheme="minorHAnsi" w:hAnsiTheme="minorHAnsi" w:cstheme="minorHAnsi"/>
        </w:rPr>
        <w:t xml:space="preserve">= </w:t>
      </w:r>
      <m:oMath>
        <m:r>
          <m:rPr>
            <m:sty m:val="bi"/>
          </m:rPr>
          <w:rPr>
            <w:rFonts w:ascii="Cambria Math" w:hAnsi="Cambria Math" w:cstheme="minorHAnsi"/>
            <w:highlight w:val="green"/>
            <w:u w:val="single"/>
          </w:rPr>
          <m:t xml:space="preserve">6.6 x </m:t>
        </m:r>
        <m:sSup>
          <m:sSupPr>
            <m:ctrlPr>
              <w:rPr>
                <w:rFonts w:ascii="Cambria Math" w:hAnsi="Cambria Math" w:cstheme="minorHAnsi"/>
                <w:b/>
                <w:bCs/>
                <w:i/>
                <w:highlight w:val="green"/>
                <w:u w:val="single"/>
              </w:rPr>
            </m:ctrlPr>
          </m:sSupPr>
          <m:e>
            <m:r>
              <m:rPr>
                <m:sty m:val="bi"/>
              </m:rPr>
              <w:rPr>
                <w:rFonts w:ascii="Cambria Math" w:hAnsi="Cambria Math" w:cstheme="minorHAnsi"/>
                <w:highlight w:val="green"/>
                <w:u w:val="single"/>
              </w:rPr>
              <m:t>10</m:t>
            </m:r>
          </m:e>
          <m:sup>
            <m:r>
              <m:rPr>
                <m:sty m:val="bi"/>
              </m:rPr>
              <w:rPr>
                <w:rFonts w:ascii="Cambria Math" w:hAnsi="Cambria Math" w:cstheme="minorHAnsi"/>
                <w:highlight w:val="green"/>
                <w:u w:val="single"/>
              </w:rPr>
              <m:t>-3</m:t>
            </m:r>
          </m:sup>
        </m:sSup>
      </m:oMath>
    </w:p>
    <w:p w14:paraId="3623D877" w14:textId="77777777" w:rsidR="004674D7" w:rsidRPr="0037298F" w:rsidRDefault="004674D7" w:rsidP="001728B1">
      <w:pPr>
        <w:rPr>
          <w:rFonts w:asciiTheme="minorHAnsi" w:hAnsiTheme="minorHAnsi" w:cstheme="minorHAnsi"/>
          <w:b/>
          <w:bCs/>
          <w:u w:val="single"/>
        </w:rPr>
      </w:pPr>
    </w:p>
    <w:p w14:paraId="28C7E644" w14:textId="1AA05303" w:rsidR="005A6B33" w:rsidRPr="0037298F" w:rsidRDefault="00FF01BE" w:rsidP="001728B1">
      <w:pPr>
        <w:rPr>
          <w:rFonts w:asciiTheme="minorHAnsi" w:eastAsiaTheme="minorEastAsia" w:hAnsiTheme="minorHAnsi" w:cstheme="minorHAnsi"/>
          <w:b/>
          <w:bCs/>
        </w:rPr>
      </w:pPr>
      <w:r w:rsidRPr="0037298F">
        <w:rPr>
          <w:rFonts w:asciiTheme="minorHAnsi" w:hAnsiTheme="minorHAnsi" w:cstheme="minorHAnsi"/>
          <w:b/>
          <w:bCs/>
        </w:rPr>
        <w:t>Part 2:</w:t>
      </w:r>
      <w:r w:rsidRPr="0037298F">
        <w:rPr>
          <w:rFonts w:asciiTheme="minorHAnsi" w:hAnsiTheme="minorHAnsi" w:cstheme="minorHAnsi"/>
        </w:rPr>
        <w:t xml:space="preserve"> </w:t>
      </w:r>
      <w:r w:rsidR="005A6B33" w:rsidRPr="0037298F">
        <w:rPr>
          <w:rFonts w:asciiTheme="minorHAnsi" w:hAnsiTheme="minorHAnsi" w:cstheme="minorHAnsi"/>
        </w:rPr>
        <w:t xml:space="preserve"> frequency is:</w:t>
      </w:r>
      <w:r w:rsidR="004060C8" w:rsidRPr="0037298F">
        <w:rPr>
          <w:rFonts w:asciiTheme="minorHAnsi" w:hAnsiTheme="minorHAnsi" w:cstheme="minorHAnsi"/>
        </w:rPr>
        <w:t xml:space="preserve"> </w:t>
      </w:r>
      <m:oMath>
        <m:r>
          <w:rPr>
            <w:rFonts w:ascii="Cambria Math" w:hAnsi="Cambria Math" w:cstheme="minorHAnsi"/>
          </w:rPr>
          <m:t xml:space="preserve">Frequency ∫=  </m:t>
        </m:r>
        <m:f>
          <m:fPr>
            <m:ctrlPr>
              <w:rPr>
                <w:rFonts w:ascii="Cambria Math" w:hAnsi="Cambria Math" w:cstheme="minorHAnsi"/>
                <w:i/>
              </w:rPr>
            </m:ctrlPr>
          </m:fPr>
          <m:num>
            <m:r>
              <w:rPr>
                <w:rFonts w:ascii="Cambria Math" w:hAnsi="Cambria Math" w:cstheme="minorHAnsi"/>
              </w:rPr>
              <m:t>1</m:t>
            </m:r>
          </m:num>
          <m:den>
            <m:r>
              <w:rPr>
                <w:rFonts w:ascii="Cambria Math" w:hAnsi="Cambria Math" w:cstheme="minorHAnsi"/>
              </w:rPr>
              <m:t>Period</m:t>
            </m:r>
          </m:den>
        </m:f>
      </m:oMath>
      <w:r w:rsidR="005A6B33" w:rsidRPr="0037298F">
        <w:rPr>
          <w:rFonts w:asciiTheme="minorHAnsi" w:eastAsiaTheme="minorEastAsia" w:hAnsiTheme="minorHAnsi" w:cstheme="minorHAnsi"/>
        </w:rPr>
        <w:t xml:space="preserve">  = </w:t>
      </w:r>
      <m:oMath>
        <m:f>
          <m:fPr>
            <m:ctrlPr>
              <w:rPr>
                <w:rFonts w:ascii="Cambria Math" w:eastAsiaTheme="minorEastAsia" w:hAnsi="Cambria Math" w:cstheme="minorHAnsi"/>
                <w:i/>
              </w:rPr>
            </m:ctrlPr>
          </m:fPr>
          <m:num>
            <m:r>
              <w:rPr>
                <w:rFonts w:ascii="Cambria Math" w:eastAsiaTheme="minorEastAsia" w:hAnsi="Cambria Math" w:cstheme="minorHAnsi"/>
              </w:rPr>
              <m:t>1</m:t>
            </m:r>
          </m:num>
          <m:den>
            <m:r>
              <w:rPr>
                <w:rFonts w:ascii="Cambria Math" w:eastAsiaTheme="minorEastAsia" w:hAnsi="Cambria Math" w:cstheme="minorHAnsi"/>
              </w:rPr>
              <m:t xml:space="preserve">6.6 x </m:t>
            </m:r>
            <m:sSup>
              <m:sSupPr>
                <m:ctrlPr>
                  <w:rPr>
                    <w:rFonts w:ascii="Cambria Math" w:eastAsiaTheme="minorEastAsia" w:hAnsi="Cambria Math" w:cstheme="minorHAnsi"/>
                    <w:i/>
                  </w:rPr>
                </m:ctrlPr>
              </m:sSupPr>
              <m:e>
                <m:r>
                  <w:rPr>
                    <w:rFonts w:ascii="Cambria Math" w:eastAsiaTheme="minorEastAsia" w:hAnsi="Cambria Math" w:cstheme="minorHAnsi"/>
                  </w:rPr>
                  <m:t>10</m:t>
                </m:r>
              </m:e>
              <m:sup>
                <m:r>
                  <w:rPr>
                    <w:rFonts w:ascii="Cambria Math" w:eastAsiaTheme="minorEastAsia" w:hAnsi="Cambria Math" w:cstheme="minorHAnsi"/>
                  </w:rPr>
                  <m:t>-3</m:t>
                </m:r>
              </m:sup>
            </m:sSup>
          </m:den>
        </m:f>
        <m:r>
          <w:rPr>
            <w:rFonts w:ascii="Cambria Math" w:eastAsiaTheme="minorEastAsia" w:hAnsi="Cambria Math" w:cstheme="minorHAnsi"/>
          </w:rPr>
          <m:t>=</m:t>
        </m:r>
        <m:r>
          <m:rPr>
            <m:sty m:val="bi"/>
          </m:rPr>
          <w:rPr>
            <w:rFonts w:ascii="Cambria Math" w:eastAsiaTheme="minorEastAsia" w:hAnsi="Cambria Math" w:cstheme="minorHAnsi"/>
            <w:highlight w:val="green"/>
          </w:rPr>
          <m:t>151 Hz</m:t>
        </m:r>
      </m:oMath>
    </w:p>
    <w:p w14:paraId="16A83985" w14:textId="77777777" w:rsidR="004060C8" w:rsidRPr="0037298F" w:rsidRDefault="004060C8" w:rsidP="001728B1">
      <w:pPr>
        <w:rPr>
          <w:rFonts w:asciiTheme="minorHAnsi" w:eastAsiaTheme="minorEastAsia" w:hAnsiTheme="minorHAnsi" w:cstheme="minorHAnsi"/>
          <w:b/>
          <w:bCs/>
        </w:rPr>
      </w:pPr>
    </w:p>
    <w:p w14:paraId="54EC8F30" w14:textId="6D3EC8F0" w:rsidR="004060C8" w:rsidRDefault="004060C8" w:rsidP="001728B1">
      <w:pPr>
        <w:rPr>
          <w:rFonts w:asciiTheme="minorHAnsi" w:eastAsiaTheme="minorEastAsia" w:hAnsiTheme="minorHAnsi" w:cstheme="minorHAnsi"/>
        </w:rPr>
      </w:pPr>
      <w:r w:rsidRPr="0037298F">
        <w:rPr>
          <w:rFonts w:asciiTheme="minorHAnsi" w:eastAsiaTheme="minorEastAsia" w:hAnsiTheme="minorHAnsi" w:cstheme="minorHAnsi"/>
        </w:rPr>
        <w:t xml:space="preserve">This confirms the frequency that was set on the function </w:t>
      </w:r>
      <w:r w:rsidRPr="008606C9">
        <w:rPr>
          <w:rFonts w:asciiTheme="minorHAnsi" w:eastAsiaTheme="minorEastAsia" w:hAnsiTheme="minorHAnsi" w:cstheme="minorHAnsi"/>
        </w:rPr>
        <w:t>generator (Fig.</w:t>
      </w:r>
      <w:r w:rsidR="008D3F9D">
        <w:rPr>
          <w:rFonts w:asciiTheme="minorHAnsi" w:eastAsiaTheme="minorEastAsia" w:hAnsiTheme="minorHAnsi" w:cstheme="minorHAnsi"/>
        </w:rPr>
        <w:t>9</w:t>
      </w:r>
      <w:r w:rsidRPr="008606C9">
        <w:rPr>
          <w:rFonts w:asciiTheme="minorHAnsi" w:eastAsiaTheme="minorEastAsia" w:hAnsiTheme="minorHAnsi" w:cstheme="minorHAnsi"/>
        </w:rPr>
        <w:t>).</w:t>
      </w:r>
    </w:p>
    <w:p w14:paraId="6CC8B1FE" w14:textId="77777777" w:rsidR="00516E62" w:rsidRPr="0037298F" w:rsidRDefault="00516E62" w:rsidP="001728B1">
      <w:pPr>
        <w:rPr>
          <w:rFonts w:asciiTheme="minorHAnsi" w:eastAsiaTheme="minorEastAsia" w:hAnsiTheme="minorHAnsi" w:cstheme="minorHAnsi"/>
        </w:rPr>
      </w:pPr>
    </w:p>
    <w:p w14:paraId="13088432" w14:textId="05355C75" w:rsidR="004060C8" w:rsidRDefault="00E803D3" w:rsidP="001728B1">
      <w:pPr>
        <w:rPr>
          <w:rFonts w:eastAsiaTheme="minorEastAsia"/>
        </w:rPr>
      </w:pPr>
      <w:r w:rsidRPr="0065374F">
        <w:rPr>
          <w:noProof/>
        </w:rPr>
        <w:drawing>
          <wp:anchor distT="0" distB="0" distL="114300" distR="114300" simplePos="0" relativeHeight="251663360" behindDoc="1" locked="0" layoutInCell="1" allowOverlap="1" wp14:anchorId="59E9AB63" wp14:editId="559FE9BC">
            <wp:simplePos x="0" y="0"/>
            <wp:positionH relativeFrom="column">
              <wp:posOffset>1104900</wp:posOffset>
            </wp:positionH>
            <wp:positionV relativeFrom="paragraph">
              <wp:posOffset>102870</wp:posOffset>
            </wp:positionV>
            <wp:extent cx="3497580" cy="2169795"/>
            <wp:effectExtent l="0" t="0" r="0" b="1905"/>
            <wp:wrapTight wrapText="bothSides">
              <wp:wrapPolygon edited="0">
                <wp:start x="0" y="0"/>
                <wp:lineTo x="0" y="21493"/>
                <wp:lineTo x="21490" y="21493"/>
                <wp:lineTo x="21490" y="0"/>
                <wp:lineTo x="0" y="0"/>
              </wp:wrapPolygon>
            </wp:wrapTight>
            <wp:docPr id="8" name="Picture 8"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Text&#10;&#10;Description automatically generated"/>
                    <pic:cNvPicPr/>
                  </pic:nvPicPr>
                  <pic:blipFill rotWithShape="1">
                    <a:blip r:embed="rId41" cstate="print">
                      <a:extLst>
                        <a:ext uri="{28A0092B-C50C-407E-A947-70E740481C1C}">
                          <a14:useLocalDpi xmlns:a14="http://schemas.microsoft.com/office/drawing/2010/main" val="0"/>
                        </a:ext>
                      </a:extLst>
                    </a:blip>
                    <a:srcRect l="2529" t="43814" r="31746" b="1826"/>
                    <a:stretch/>
                  </pic:blipFill>
                  <pic:spPr bwMode="auto">
                    <a:xfrm>
                      <a:off x="0" y="0"/>
                      <a:ext cx="3497580" cy="216979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27F6157A" w14:textId="77777777" w:rsidR="004060C8" w:rsidRDefault="004060C8" w:rsidP="001728B1">
      <w:pPr>
        <w:rPr>
          <w:rFonts w:eastAsiaTheme="minorEastAsia"/>
        </w:rPr>
      </w:pPr>
    </w:p>
    <w:p w14:paraId="495FF905" w14:textId="77777777" w:rsidR="004060C8" w:rsidRDefault="004060C8" w:rsidP="001728B1">
      <w:pPr>
        <w:rPr>
          <w:rFonts w:eastAsiaTheme="minorEastAsia"/>
        </w:rPr>
      </w:pPr>
    </w:p>
    <w:p w14:paraId="3CE03818" w14:textId="77777777" w:rsidR="004060C8" w:rsidRDefault="004060C8" w:rsidP="001728B1">
      <w:pPr>
        <w:rPr>
          <w:rFonts w:eastAsiaTheme="minorEastAsia"/>
        </w:rPr>
      </w:pPr>
    </w:p>
    <w:p w14:paraId="7CBF54E3" w14:textId="77777777" w:rsidR="004060C8" w:rsidRDefault="004060C8" w:rsidP="001728B1">
      <w:pPr>
        <w:rPr>
          <w:rFonts w:eastAsiaTheme="minorEastAsia"/>
        </w:rPr>
      </w:pPr>
    </w:p>
    <w:p w14:paraId="550745B8" w14:textId="77777777" w:rsidR="004060C8" w:rsidRDefault="004060C8" w:rsidP="001728B1">
      <w:pPr>
        <w:rPr>
          <w:rFonts w:eastAsiaTheme="minorEastAsia"/>
        </w:rPr>
      </w:pPr>
    </w:p>
    <w:p w14:paraId="1CFA6924" w14:textId="77777777" w:rsidR="004060C8" w:rsidRDefault="004060C8" w:rsidP="004060C8">
      <w:pPr>
        <w:jc w:val="center"/>
        <w:rPr>
          <w:rFonts w:eastAsiaTheme="minorEastAsia"/>
        </w:rPr>
      </w:pPr>
    </w:p>
    <w:p w14:paraId="0A18E92F" w14:textId="77777777" w:rsidR="00E7568A" w:rsidRDefault="00E7568A" w:rsidP="004060C8">
      <w:pPr>
        <w:jc w:val="center"/>
        <w:rPr>
          <w:rFonts w:eastAsiaTheme="minorEastAsia"/>
        </w:rPr>
      </w:pPr>
    </w:p>
    <w:p w14:paraId="0A5D6FA5" w14:textId="77777777" w:rsidR="00E7568A" w:rsidRDefault="00E7568A" w:rsidP="004060C8">
      <w:pPr>
        <w:jc w:val="center"/>
        <w:rPr>
          <w:rFonts w:eastAsiaTheme="minorEastAsia"/>
        </w:rPr>
      </w:pPr>
    </w:p>
    <w:p w14:paraId="7640CE62" w14:textId="77777777" w:rsidR="00E7568A" w:rsidRDefault="00E7568A" w:rsidP="004060C8">
      <w:pPr>
        <w:jc w:val="center"/>
        <w:rPr>
          <w:rFonts w:eastAsiaTheme="minorEastAsia"/>
        </w:rPr>
      </w:pPr>
    </w:p>
    <w:p w14:paraId="728B08D2" w14:textId="77777777" w:rsidR="00E7568A" w:rsidRDefault="00E7568A" w:rsidP="004060C8">
      <w:pPr>
        <w:jc w:val="center"/>
        <w:rPr>
          <w:rFonts w:eastAsiaTheme="minorEastAsia"/>
        </w:rPr>
      </w:pPr>
    </w:p>
    <w:p w14:paraId="2139A750" w14:textId="77777777" w:rsidR="00E7568A" w:rsidRDefault="00E7568A" w:rsidP="004060C8">
      <w:pPr>
        <w:jc w:val="center"/>
        <w:rPr>
          <w:rFonts w:eastAsiaTheme="minorEastAsia"/>
        </w:rPr>
      </w:pPr>
    </w:p>
    <w:p w14:paraId="52631889" w14:textId="77777777" w:rsidR="00BD48D1" w:rsidRDefault="00BD48D1" w:rsidP="004060C8">
      <w:pPr>
        <w:jc w:val="center"/>
        <w:rPr>
          <w:rFonts w:eastAsiaTheme="minorEastAsia"/>
        </w:rPr>
      </w:pPr>
    </w:p>
    <w:p w14:paraId="1A62DFDC" w14:textId="6B28B05F" w:rsidR="004060C8" w:rsidRDefault="00E74EE6" w:rsidP="004060C8">
      <w:pPr>
        <w:jc w:val="center"/>
        <w:rPr>
          <w:b/>
          <w:bCs/>
          <w:sz w:val="20"/>
          <w:szCs w:val="20"/>
        </w:rPr>
      </w:pPr>
      <w:r>
        <w:rPr>
          <w:noProof/>
        </w:rPr>
        <mc:AlternateContent>
          <mc:Choice Requires="wps">
            <w:drawing>
              <wp:anchor distT="0" distB="0" distL="114300" distR="114300" simplePos="0" relativeHeight="251752448" behindDoc="1" locked="0" layoutInCell="1" allowOverlap="1" wp14:anchorId="13FE05E1" wp14:editId="67924E22">
                <wp:simplePos x="0" y="0"/>
                <wp:positionH relativeFrom="column">
                  <wp:posOffset>762000</wp:posOffset>
                </wp:positionH>
                <wp:positionV relativeFrom="paragraph">
                  <wp:posOffset>57150</wp:posOffset>
                </wp:positionV>
                <wp:extent cx="4191000" cy="635"/>
                <wp:effectExtent l="0" t="0" r="0" b="0"/>
                <wp:wrapTight wrapText="bothSides">
                  <wp:wrapPolygon edited="0">
                    <wp:start x="0" y="0"/>
                    <wp:lineTo x="0" y="20571"/>
                    <wp:lineTo x="21535" y="20571"/>
                    <wp:lineTo x="21535" y="0"/>
                    <wp:lineTo x="0" y="0"/>
                  </wp:wrapPolygon>
                </wp:wrapTight>
                <wp:docPr id="81" name="Text Box 81"/>
                <wp:cNvGraphicFramePr/>
                <a:graphic xmlns:a="http://schemas.openxmlformats.org/drawingml/2006/main">
                  <a:graphicData uri="http://schemas.microsoft.com/office/word/2010/wordprocessingShape">
                    <wps:wsp>
                      <wps:cNvSpPr txBox="1"/>
                      <wps:spPr>
                        <a:xfrm>
                          <a:off x="0" y="0"/>
                          <a:ext cx="4191000" cy="635"/>
                        </a:xfrm>
                        <a:prstGeom prst="rect">
                          <a:avLst/>
                        </a:prstGeom>
                        <a:solidFill>
                          <a:prstClr val="white"/>
                        </a:solidFill>
                        <a:ln>
                          <a:noFill/>
                        </a:ln>
                      </wps:spPr>
                      <wps:txbx>
                        <w:txbxContent>
                          <w:p w14:paraId="49E879D5" w14:textId="5EFEE031" w:rsidR="00E74EE6" w:rsidRPr="00F07F20" w:rsidRDefault="00E74EE6" w:rsidP="00E74EE6">
                            <w:pPr>
                              <w:pStyle w:val="Caption"/>
                              <w:rPr>
                                <w:rFonts w:ascii="Times New Roman" w:eastAsia="Times New Roman" w:hAnsi="Times New Roman" w:cs="Times New Roman"/>
                                <w:noProof/>
                              </w:rPr>
                            </w:pPr>
                            <w:bookmarkStart w:id="38" w:name="_Toc131171257"/>
                            <w:r>
                              <w:t xml:space="preserve">Figure </w:t>
                            </w:r>
                            <w:r>
                              <w:fldChar w:fldCharType="begin"/>
                            </w:r>
                            <w:r>
                              <w:instrText xml:space="preserve"> SEQ Figure \* ARABIC </w:instrText>
                            </w:r>
                            <w:r>
                              <w:fldChar w:fldCharType="separate"/>
                            </w:r>
                            <w:r>
                              <w:rPr>
                                <w:noProof/>
                              </w:rPr>
                              <w:t>9</w:t>
                            </w:r>
                            <w:r>
                              <w:fldChar w:fldCharType="end"/>
                            </w:r>
                            <w:r>
                              <w:t xml:space="preserve">: </w:t>
                            </w:r>
                            <w:r w:rsidRPr="00140060">
                              <w:t>Function Generator displaying the frequency also is calculated in section 3.1.</w:t>
                            </w:r>
                            <w:bookmarkEnd w:id="38"/>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13FE05E1" id="Text Box 81" o:spid="_x0000_s1033" type="#_x0000_t202" style="position:absolute;left:0;text-align:left;margin-left:60pt;margin-top:4.5pt;width:330pt;height:.05pt;z-index:-25156403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7/wt0GgIAAD8EAAAOAAAAZHJzL2Uyb0RvYy54bWysU1Fv0zAQfkfiP1h+p0kHDIiaTqVTEdK0&#13;&#10;TerQnl3HaSw5PnN2m5Rfz9lJWhg8IV6cy935zvd93y1u+tawo0KvwZZ8Pss5U1ZCpe2+5N+eNm8+&#13;&#10;cuaDsJUwYFXJT8rzm+XrV4vOFeoKGjCVQkZFrC86V/ImBFdkmZeNaoWfgVOWgjVgKwL94j6rUHRU&#13;&#10;vTXZVZ5fZx1g5RCk8p68t0OQL1P9ulYyPNS1V4GZktPbQjoxnbt4ZsuFKPYoXKPl+AzxD69ohbbU&#13;&#10;9FzqVgTBDqj/KNVqieChDjMJbQZ1raVKM9A08/zFNNtGOJVmIXC8O8Pk/19ZeX/cukdkof8MPREY&#13;&#10;AemcLzw54zx9jW380ksZxQnC0xk21Qcmyflu/mme5xSSFLt++z7WyC5XHfrwRUHLolFyJE4SVOJ4&#13;&#10;58OQOqXETh6MrjbamPgTA2uD7CiIv67RQY3Ff8syNuZaiLeGgtGTXeaIVuh3PdNVyT9MM+6gOtHo&#13;&#10;CIMqvJMbTf3uhA+PAkkGNBJJOzzQURvoSg6jxVkD+ONv/phP7FCUs45kVXL//SBQcWa+WuItanAy&#13;&#10;cDJ2k2EP7Rpo0jktjZPJpAsYzGTWCO0zKX4Vu1BIWEm9Sh4mcx0GcdPGSLVapSRSmhPhzm6djKUn&#13;&#10;XJ/6Z4FuZCUQmfcwCU4UL8gZchM9bnUIhHRiLuI6oDjCTSpN3I8bFdfg1/+Uddn75U8AAAD//wMA&#13;&#10;UEsDBBQABgAIAAAAIQCjO+2+3gAAAAwBAAAPAAAAZHJzL2Rvd25yZXYueG1sTE89T8MwEN2R+A/W&#13;&#10;IbEg6hSqUtI4VVVggKUidGFz42sciM+R7bTh33OdYLnT07t7H8VqdJ04YoitJwXTSQYCqfampUbB&#13;&#10;7uPldgEiJk1Gd55QwQ9GWJWXF4XOjT/ROx6r1AgWoZhrBTalPpcy1hadjhPfIzF38MHpxDA00gR9&#13;&#10;YnHXybssm0unW2IHq3vcWKy/q8Ep2M4+t/ZmODy/rWf34XU3bOZfTaXU9dX4tOSxXoJIOKa/Dzh3&#13;&#10;4PxQcrC9H8hE0TFmDz5V8MiL+YfFGe8ZT0GWhfxfovwFAAD//wMAUEsBAi0AFAAGAAgAAAAhALaD&#13;&#10;OJL+AAAA4QEAABMAAAAAAAAAAAAAAAAAAAAAAFtDb250ZW50X1R5cGVzXS54bWxQSwECLQAUAAYA&#13;&#10;CAAAACEAOP0h/9YAAACUAQAACwAAAAAAAAAAAAAAAAAvAQAAX3JlbHMvLnJlbHNQSwECLQAUAAYA&#13;&#10;CAAAACEAe/8LdBoCAAA/BAAADgAAAAAAAAAAAAAAAAAuAgAAZHJzL2Uyb0RvYy54bWxQSwECLQAU&#13;&#10;AAYACAAAACEAozvtvt4AAAAMAQAADwAAAAAAAAAAAAAAAAB0BAAAZHJzL2Rvd25yZXYueG1sUEsF&#13;&#10;BgAAAAAEAAQA8wAAAH8FAAAAAA==&#13;&#10;" stroked="f">
                <v:textbox style="mso-fit-shape-to-text:t" inset="0,0,0,0">
                  <w:txbxContent>
                    <w:p w14:paraId="49E879D5" w14:textId="5EFEE031" w:rsidR="00E74EE6" w:rsidRPr="00F07F20" w:rsidRDefault="00E74EE6" w:rsidP="00E74EE6">
                      <w:pPr>
                        <w:pStyle w:val="Caption"/>
                        <w:rPr>
                          <w:rFonts w:ascii="Times New Roman" w:eastAsia="Times New Roman" w:hAnsi="Times New Roman" w:cs="Times New Roman"/>
                          <w:noProof/>
                        </w:rPr>
                      </w:pPr>
                      <w:bookmarkStart w:id="39" w:name="_Toc131171257"/>
                      <w:r>
                        <w:t xml:space="preserve">Figure </w:t>
                      </w:r>
                      <w:r>
                        <w:fldChar w:fldCharType="begin"/>
                      </w:r>
                      <w:r>
                        <w:instrText xml:space="preserve"> SEQ Figure \* ARABIC </w:instrText>
                      </w:r>
                      <w:r>
                        <w:fldChar w:fldCharType="separate"/>
                      </w:r>
                      <w:r>
                        <w:rPr>
                          <w:noProof/>
                        </w:rPr>
                        <w:t>9</w:t>
                      </w:r>
                      <w:r>
                        <w:fldChar w:fldCharType="end"/>
                      </w:r>
                      <w:r>
                        <w:t xml:space="preserve">: </w:t>
                      </w:r>
                      <w:r w:rsidRPr="00140060">
                        <w:t>Function Generator displaying the frequency also is calculated in section 3.1.</w:t>
                      </w:r>
                      <w:bookmarkEnd w:id="39"/>
                    </w:p>
                  </w:txbxContent>
                </v:textbox>
                <w10:wrap type="tight"/>
              </v:shape>
            </w:pict>
          </mc:Fallback>
        </mc:AlternateContent>
      </w:r>
    </w:p>
    <w:p w14:paraId="2181554F" w14:textId="74CE28FE" w:rsidR="004060C8" w:rsidRPr="00516E62" w:rsidRDefault="004060C8" w:rsidP="004060C8">
      <w:pPr>
        <w:jc w:val="center"/>
        <w:rPr>
          <w:rFonts w:asciiTheme="minorHAnsi" w:hAnsiTheme="minorHAnsi" w:cstheme="minorHAnsi"/>
          <w:b/>
          <w:bCs/>
          <w:sz w:val="20"/>
          <w:szCs w:val="20"/>
        </w:rPr>
      </w:pPr>
    </w:p>
    <w:p w14:paraId="08F66F9D" w14:textId="77777777" w:rsidR="004060C8" w:rsidRDefault="004060C8" w:rsidP="001728B1">
      <w:pPr>
        <w:rPr>
          <w:rFonts w:eastAsiaTheme="minorEastAsia"/>
        </w:rPr>
      </w:pPr>
    </w:p>
    <w:p w14:paraId="21A3019D" w14:textId="04A354BC" w:rsidR="00FF01BE" w:rsidRPr="000537C9" w:rsidRDefault="00FF01BE" w:rsidP="00B72C79">
      <w:pPr>
        <w:spacing w:line="360" w:lineRule="auto"/>
        <w:rPr>
          <w:rFonts w:asciiTheme="minorHAnsi" w:eastAsiaTheme="minorEastAsia" w:hAnsiTheme="minorHAnsi" w:cstheme="minorHAnsi"/>
        </w:rPr>
      </w:pPr>
      <w:r w:rsidRPr="000537C9">
        <w:rPr>
          <w:rFonts w:asciiTheme="minorHAnsi" w:eastAsiaTheme="minorEastAsia" w:hAnsiTheme="minorHAnsi" w:cstheme="minorHAnsi"/>
        </w:rPr>
        <w:t>By reversing this formula</w:t>
      </w:r>
      <w:r w:rsidR="004060C8" w:rsidRPr="000537C9">
        <w:rPr>
          <w:rFonts w:asciiTheme="minorHAnsi" w:eastAsiaTheme="minorEastAsia" w:hAnsiTheme="minorHAnsi" w:cstheme="minorHAnsi"/>
        </w:rPr>
        <w:t xml:space="preserve"> using the know frequency from the function generator</w:t>
      </w:r>
      <w:r w:rsidRPr="000537C9">
        <w:rPr>
          <w:rFonts w:asciiTheme="minorHAnsi" w:eastAsiaTheme="minorEastAsia" w:hAnsiTheme="minorHAnsi" w:cstheme="minorHAnsi"/>
        </w:rPr>
        <w:t>, we can confirm the period calculated in Part 1, i.e.</w:t>
      </w:r>
    </w:p>
    <w:p w14:paraId="179A0744" w14:textId="77777777" w:rsidR="00FF01BE" w:rsidRDefault="00FF01BE" w:rsidP="00FF01BE"/>
    <w:p w14:paraId="1044DA44" w14:textId="416488A5" w:rsidR="00FF01BE" w:rsidRPr="004674D7" w:rsidRDefault="00FF01BE" w:rsidP="00FF01BE">
      <w:pPr>
        <w:rPr>
          <w:rFonts w:eastAsiaTheme="minorEastAsia"/>
        </w:rPr>
      </w:pPr>
      <w:r w:rsidRPr="004674D7">
        <w:t xml:space="preserve">Period = </w:t>
      </w:r>
      <m:oMath>
        <m:f>
          <m:fPr>
            <m:ctrlPr>
              <w:rPr>
                <w:rFonts w:ascii="Cambria Math" w:hAnsi="Cambria Math"/>
                <w:i/>
              </w:rPr>
            </m:ctrlPr>
          </m:fPr>
          <m:num>
            <m:r>
              <w:rPr>
                <w:rFonts w:ascii="Cambria Math" w:hAnsi="Cambria Math"/>
              </w:rPr>
              <m:t>1</m:t>
            </m:r>
          </m:num>
          <m:den>
            <m:r>
              <w:rPr>
                <w:rFonts w:ascii="Cambria Math" w:hAnsi="Cambria Math"/>
              </w:rPr>
              <m:t>∫</m:t>
            </m:r>
          </m:den>
        </m:f>
        <m:r>
          <w:rPr>
            <w:rFonts w:ascii="Cambria Math" w:hAnsi="Cambria Math"/>
          </w:rPr>
          <m:t xml:space="preserve">= </m:t>
        </m:r>
        <m:f>
          <m:fPr>
            <m:ctrlPr>
              <w:rPr>
                <w:rFonts w:ascii="Cambria Math" w:hAnsi="Cambria Math"/>
                <w:i/>
              </w:rPr>
            </m:ctrlPr>
          </m:fPr>
          <m:num>
            <m:r>
              <w:rPr>
                <w:rFonts w:ascii="Cambria Math" w:hAnsi="Cambria Math"/>
              </w:rPr>
              <m:t>1</m:t>
            </m:r>
          </m:num>
          <m:den>
            <m:r>
              <w:rPr>
                <w:rFonts w:ascii="Cambria Math" w:hAnsi="Cambria Math"/>
              </w:rPr>
              <m:t>151</m:t>
            </m:r>
          </m:den>
        </m:f>
        <m:r>
          <w:rPr>
            <w:rFonts w:ascii="Cambria Math" w:hAnsi="Cambria Math"/>
          </w:rPr>
          <m:t>=</m:t>
        </m:r>
        <m:r>
          <m:rPr>
            <m:sty m:val="bi"/>
          </m:rPr>
          <w:rPr>
            <w:rFonts w:ascii="Cambria Math" w:hAnsi="Cambria Math"/>
            <w:highlight w:val="green"/>
          </w:rPr>
          <m:t xml:space="preserve">6.6 x </m:t>
        </m:r>
        <m:sSup>
          <m:sSupPr>
            <m:ctrlPr>
              <w:rPr>
                <w:rFonts w:ascii="Cambria Math" w:hAnsi="Cambria Math"/>
                <w:b/>
                <w:bCs/>
                <w:i/>
                <w:highlight w:val="green"/>
              </w:rPr>
            </m:ctrlPr>
          </m:sSupPr>
          <m:e>
            <m:r>
              <m:rPr>
                <m:sty m:val="bi"/>
              </m:rPr>
              <w:rPr>
                <w:rFonts w:ascii="Cambria Math" w:hAnsi="Cambria Math"/>
                <w:highlight w:val="green"/>
              </w:rPr>
              <m:t>10</m:t>
            </m:r>
          </m:e>
          <m:sup>
            <m:r>
              <m:rPr>
                <m:sty m:val="bi"/>
              </m:rPr>
              <w:rPr>
                <w:rFonts w:ascii="Cambria Math" w:hAnsi="Cambria Math"/>
                <w:highlight w:val="green"/>
              </w:rPr>
              <m:t>-3</m:t>
            </m:r>
          </m:sup>
        </m:sSup>
      </m:oMath>
    </w:p>
    <w:p w14:paraId="54D1D0D2" w14:textId="77777777" w:rsidR="00FF01BE" w:rsidRDefault="00FF01BE" w:rsidP="001728B1">
      <w:pPr>
        <w:rPr>
          <w:rFonts w:eastAsiaTheme="minorEastAsia"/>
        </w:rPr>
      </w:pPr>
    </w:p>
    <w:p w14:paraId="3E55CEDA" w14:textId="77777777" w:rsidR="004674D7" w:rsidRDefault="004674D7" w:rsidP="001728B1"/>
    <w:p w14:paraId="0F42D0E9" w14:textId="77777777" w:rsidR="00094E4C" w:rsidRDefault="00094E4C" w:rsidP="001728B1"/>
    <w:p w14:paraId="598099A1" w14:textId="77777777" w:rsidR="00094E4C" w:rsidRPr="00DB24FE" w:rsidRDefault="00094E4C" w:rsidP="001728B1"/>
    <w:p w14:paraId="50CFA17C" w14:textId="4EFC730F" w:rsidR="001728B1" w:rsidRDefault="00594E15" w:rsidP="00594E15">
      <w:pPr>
        <w:pStyle w:val="Heading2"/>
        <w:numPr>
          <w:ilvl w:val="0"/>
          <w:numId w:val="0"/>
        </w:numPr>
        <w:ind w:left="576" w:hanging="576"/>
      </w:pPr>
      <w:bookmarkStart w:id="40" w:name="_Toc131171716"/>
      <w:r>
        <w:lastRenderedPageBreak/>
        <w:t>3.2</w:t>
      </w:r>
      <w:r>
        <w:tab/>
      </w:r>
      <w:r w:rsidR="001728B1">
        <w:t xml:space="preserve">Function Generator output </w:t>
      </w:r>
      <w:r w:rsidR="000D6055">
        <w:t>s</w:t>
      </w:r>
      <w:r w:rsidR="00E066E4">
        <w:t>quare</w:t>
      </w:r>
      <w:r w:rsidR="001728B1">
        <w:t xml:space="preserve"> wave</w:t>
      </w:r>
      <w:bookmarkEnd w:id="40"/>
    </w:p>
    <w:p w14:paraId="0DA3C6BB" w14:textId="1273A8A0" w:rsidR="0085096B" w:rsidRDefault="0085096B" w:rsidP="0085096B"/>
    <w:p w14:paraId="2BEA262D" w14:textId="5594BE30" w:rsidR="00E74EE6" w:rsidRDefault="008D3F9D" w:rsidP="00E74EE6">
      <w:pPr>
        <w:keepNext/>
        <w:jc w:val="center"/>
      </w:pPr>
      <w:r>
        <w:rPr>
          <w:noProof/>
        </w:rPr>
        <mc:AlternateContent>
          <mc:Choice Requires="wps">
            <w:drawing>
              <wp:anchor distT="0" distB="0" distL="114300" distR="114300" simplePos="0" relativeHeight="251734016" behindDoc="0" locked="0" layoutInCell="1" allowOverlap="1" wp14:anchorId="222E98CD" wp14:editId="602EB643">
                <wp:simplePos x="0" y="0"/>
                <wp:positionH relativeFrom="column">
                  <wp:posOffset>1125477</wp:posOffset>
                </wp:positionH>
                <wp:positionV relativeFrom="paragraph">
                  <wp:posOffset>450850</wp:posOffset>
                </wp:positionV>
                <wp:extent cx="609600" cy="114300"/>
                <wp:effectExtent l="25400" t="12700" r="12700" b="50800"/>
                <wp:wrapNone/>
                <wp:docPr id="72" name="Straight Arrow Connector 72"/>
                <wp:cNvGraphicFramePr/>
                <a:graphic xmlns:a="http://schemas.openxmlformats.org/drawingml/2006/main">
                  <a:graphicData uri="http://schemas.microsoft.com/office/word/2010/wordprocessingShape">
                    <wps:wsp>
                      <wps:cNvCnPr/>
                      <wps:spPr>
                        <a:xfrm flipH="1">
                          <a:off x="0" y="0"/>
                          <a:ext cx="609600" cy="11430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 w14:anchorId="37288F20" id="Straight Arrow Connector 72" o:spid="_x0000_s1026" type="#_x0000_t32" style="position:absolute;margin-left:88.6pt;margin-top:35.5pt;width:48pt;height:9pt;flip:x;z-index:251734016;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cxjRY4wEAABcEAAAOAAAAZHJzL2Uyb0RvYy54bWysU02P0zAQvSPxHyzfadLCliVquocuhQOC&#13;&#10;FR8/wHXsxJJjW+OhSf89YyfN8nkAkYPlxPPevPc82d2NvWVnBdF4V/P1quRMOekb49qaf/l8fHbL&#13;&#10;WUThGmG9UzW/qMjv9k+f7IZQqY3vvG0UMCJxsRpCzTvEUBVFlJ3qRVz5oBwdag+9QHqFtmhADMTe&#13;&#10;22JTltti8NAE8FLFSF/vp0O+z/xaK4kftI4Kma05acO8Ql5PaS32O1G1IEJn5CxD/IOKXhhHTReq&#13;&#10;e4GCfQXzC1VvJPjoNa6k7wuvtZEqeyA36/InN586EVT2QuHEsMQU/x+tfH8+uAegGIYQqxgeILkY&#13;&#10;NfRMWxPe0p1mX6SUjTm2yxKbGpFJ+rgtX21LClfS0Xr94jntia+YaBJdgIhvlO9Z2tQ8IgjTdnjw&#13;&#10;ztEFeZhaiPO7iBPwCkhg69hQ883tzcubrCR6a5qjsTYdRmhPBwvsLOh+j8eSnrn3D2UojH3tGoaX&#13;&#10;QDOIYIRrrZorrSOxj+7zDi9WTc0/Ks1MQy4nkXkw1dJSSKkcrhcmqk4wTfIWYDnJThP9J+Bcn6Aq&#13;&#10;D+3fgBdE7uwdLuDeOA+/647jVbKe6q8JTL5TBCffXPJc5Gho+vKNzn9KGu/v3zP88X/efwMAAP//&#13;&#10;AwBQSwMEFAAGAAgAAAAhAG9lEVHjAAAADgEAAA8AAABkcnMvZG93bnJldi54bWxMT01Lw0AQvQv+&#13;&#10;h2UEL2I3jdCkaTZFFIWKIKYePG6y0ySYnQ3ZbRP76x1Pehl4M2/eR76dbS9OOPrOkYLlIgKBVDvT&#13;&#10;UaPgY/90m4LwQZPRvSNU8I0etsXlRa4z4yZ6x1MZGsEi5DOtoA1hyKT0dYtW+4UbkPh2cKPVgeHY&#13;&#10;SDPqicVtL+MoWkmrO2KHVg/40GL9VR6tguZQpn6yu7eXs1s/r+wr7qvPG6Wur+bHDY/7DYiAc/j7&#13;&#10;gN8OnB8KDla5IxkvesZJEjNVQbLkYkyIkzteVArSdQSyyOX/GsUPAAAA//8DAFBLAQItABQABgAI&#13;&#10;AAAAIQC2gziS/gAAAOEBAAATAAAAAAAAAAAAAAAAAAAAAABbQ29udGVudF9UeXBlc10ueG1sUEsB&#13;&#10;Ai0AFAAGAAgAAAAhADj9If/WAAAAlAEAAAsAAAAAAAAAAAAAAAAALwEAAF9yZWxzLy5yZWxzUEsB&#13;&#10;Ai0AFAAGAAgAAAAhAJzGNFjjAQAAFwQAAA4AAAAAAAAAAAAAAAAALgIAAGRycy9lMm9Eb2MueG1s&#13;&#10;UEsBAi0AFAAGAAgAAAAhAG9lEVHjAAAADgEAAA8AAAAAAAAAAAAAAAAAPQQAAGRycy9kb3ducmV2&#13;&#10;LnhtbFBLBQYAAAAABAAEAPMAAABNBQAAAAA=&#13;&#10;" strokecolor="red" strokeweight="2.25pt">
                <v:stroke endarrow="block" joinstyle="miter"/>
              </v:shape>
            </w:pict>
          </mc:Fallback>
        </mc:AlternateContent>
      </w:r>
      <w:r w:rsidR="0071279B">
        <w:rPr>
          <w:noProof/>
        </w:rPr>
        <mc:AlternateContent>
          <mc:Choice Requires="wps">
            <w:drawing>
              <wp:anchor distT="0" distB="0" distL="114300" distR="114300" simplePos="0" relativeHeight="251736064" behindDoc="0" locked="0" layoutInCell="1" allowOverlap="1" wp14:anchorId="08FFBDA6" wp14:editId="2A6190C3">
                <wp:simplePos x="0" y="0"/>
                <wp:positionH relativeFrom="column">
                  <wp:posOffset>2153052</wp:posOffset>
                </wp:positionH>
                <wp:positionV relativeFrom="paragraph">
                  <wp:posOffset>2279650</wp:posOffset>
                </wp:positionV>
                <wp:extent cx="609600" cy="114300"/>
                <wp:effectExtent l="25400" t="12700" r="12700" b="50800"/>
                <wp:wrapNone/>
                <wp:docPr id="73" name="Straight Arrow Connector 73"/>
                <wp:cNvGraphicFramePr/>
                <a:graphic xmlns:a="http://schemas.openxmlformats.org/drawingml/2006/main">
                  <a:graphicData uri="http://schemas.microsoft.com/office/word/2010/wordprocessingShape">
                    <wps:wsp>
                      <wps:cNvCnPr/>
                      <wps:spPr>
                        <a:xfrm flipH="1">
                          <a:off x="0" y="0"/>
                          <a:ext cx="609600" cy="114300"/>
                        </a:xfrm>
                        <a:prstGeom prst="straightConnector1">
                          <a:avLst/>
                        </a:prstGeom>
                        <a:ln w="28575">
                          <a:solidFill>
                            <a:srgbClr val="FF0000"/>
                          </a:solidFill>
                          <a:tailEnd type="triangle"/>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shape w14:anchorId="0CE15CD3" id="Straight Arrow Connector 73" o:spid="_x0000_s1026" type="#_x0000_t32" style="position:absolute;margin-left:169.55pt;margin-top:179.5pt;width:48pt;height:9pt;flip:x;z-index:251736064;visibility:visible;mso-wrap-style:square;mso-wrap-distance-left:9pt;mso-wrap-distance-top:0;mso-wrap-distance-right:9pt;mso-wrap-distance-bottom:0;mso-position-horizontal:absolute;mso-position-horizontal-relative:text;mso-position-vertical:absolute;mso-position-vertical-relative:text"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cxjRY4wEAABcEAAAOAAAAZHJzL2Uyb0RvYy54bWysU02P0zAQvSPxHyzfadLCliVquocuhQOC&#13;&#10;FR8/wHXsxJJjW+OhSf89YyfN8nkAkYPlxPPevPc82d2NvWVnBdF4V/P1quRMOekb49qaf/l8fHbL&#13;&#10;WUThGmG9UzW/qMjv9k+f7IZQqY3vvG0UMCJxsRpCzTvEUBVFlJ3qRVz5oBwdag+9QHqFtmhADMTe&#13;&#10;22JTltti8NAE8FLFSF/vp0O+z/xaK4kftI4Kma05acO8Ql5PaS32O1G1IEJn5CxD/IOKXhhHTReq&#13;&#10;e4GCfQXzC1VvJPjoNa6k7wuvtZEqeyA36/InN586EVT2QuHEsMQU/x+tfH8+uAegGIYQqxgeILkY&#13;&#10;NfRMWxPe0p1mX6SUjTm2yxKbGpFJ+rgtX21LClfS0Xr94jntia+YaBJdgIhvlO9Z2tQ8IgjTdnjw&#13;&#10;ztEFeZhaiPO7iBPwCkhg69hQ883tzcubrCR6a5qjsTYdRmhPBwvsLOh+j8eSnrn3D2UojH3tGoaX&#13;&#10;QDOIYIRrrZorrSOxj+7zDi9WTc0/Ks1MQy4nkXkw1dJSSKkcrhcmqk4wTfIWYDnJThP9J+Bcn6Aq&#13;&#10;D+3fgBdE7uwdLuDeOA+/647jVbKe6q8JTL5TBCffXPJc5Gho+vKNzn9KGu/v3zP88X/efwMAAP//&#13;&#10;AwBQSwMEFAAGAAgAAAAhADLeWa/lAAAAEAEAAA8AAABkcnMvZG93bnJldi54bWxMT01PwzAMvSPx&#13;&#10;HyIjcUEsHWUf7ZpOCATSEBKi48Axbby2onGqJlsLvx5zgotlPz8/v5dtJ9uJEw6+daRgPotAIFXO&#13;&#10;tFQreN8/Xq9B+KDJ6M4RKvhCD9v8/CzTqXEjveGpCLVgEfKpVtCE0KdS+qpBq/3M9Ui8O7jB6sDj&#13;&#10;UEsz6JHFbSdvomgprW6JPzS6x/sGq8/iaBXUh2LtR7t7ff52ydPSvuC+/LhS6vJiethwuduACDiF&#13;&#10;vwv4zcD+IWdjpTuS8aJTEMfJnKncLBJOxozbeMFIychqFYHMM/k/SP4DAAD//wMAUEsBAi0AFAAG&#13;&#10;AAgAAAAhALaDOJL+AAAA4QEAABMAAAAAAAAAAAAAAAAAAAAAAFtDb250ZW50X1R5cGVzXS54bWxQ&#13;&#10;SwECLQAUAAYACAAAACEAOP0h/9YAAACUAQAACwAAAAAAAAAAAAAAAAAvAQAAX3JlbHMvLnJlbHNQ&#13;&#10;SwECLQAUAAYACAAAACEAnMY0WOMBAAAXBAAADgAAAAAAAAAAAAAAAAAuAgAAZHJzL2Uyb0RvYy54&#13;&#10;bWxQSwECLQAUAAYACAAAACEAMt5Zr+UAAAAQAQAADwAAAAAAAAAAAAAAAAA9BAAAZHJzL2Rvd25y&#13;&#10;ZXYueG1sUEsFBgAAAAAEAAQA8wAAAE8FAAAAAA==&#13;&#10;" strokecolor="red" strokeweight="2.25pt">
                <v:stroke endarrow="block" joinstyle="miter"/>
              </v:shape>
            </w:pict>
          </mc:Fallback>
        </mc:AlternateContent>
      </w:r>
      <w:r w:rsidR="00E066E4" w:rsidRPr="00E066E4">
        <w:rPr>
          <w:noProof/>
        </w:rPr>
        <w:drawing>
          <wp:inline distT="0" distB="0" distL="0" distR="0" wp14:anchorId="29229464" wp14:editId="1F52FE2D">
            <wp:extent cx="5334866" cy="2733040"/>
            <wp:effectExtent l="0" t="0" r="0" b="0"/>
            <wp:docPr id="16" name="Picture 16"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A screenshot of a computer&#10;&#10;Description automatically generated with medium confidence"/>
                    <pic:cNvPicPr/>
                  </pic:nvPicPr>
                  <pic:blipFill>
                    <a:blip r:embed="rId42"/>
                    <a:stretch>
                      <a:fillRect/>
                    </a:stretch>
                  </pic:blipFill>
                  <pic:spPr>
                    <a:xfrm>
                      <a:off x="0" y="0"/>
                      <a:ext cx="5336875" cy="2734069"/>
                    </a:xfrm>
                    <a:prstGeom prst="rect">
                      <a:avLst/>
                    </a:prstGeom>
                  </pic:spPr>
                </pic:pic>
              </a:graphicData>
            </a:graphic>
          </wp:inline>
        </w:drawing>
      </w:r>
    </w:p>
    <w:p w14:paraId="494E0E6F" w14:textId="77777777" w:rsidR="000850EB" w:rsidRDefault="000850EB" w:rsidP="00E74EE6">
      <w:pPr>
        <w:keepNext/>
        <w:jc w:val="center"/>
      </w:pPr>
    </w:p>
    <w:p w14:paraId="5B33CF0F" w14:textId="50B6EAEB" w:rsidR="0085096B" w:rsidRPr="00E74EE6" w:rsidRDefault="00E74EE6" w:rsidP="00E74EE6">
      <w:pPr>
        <w:pStyle w:val="Caption"/>
        <w:jc w:val="center"/>
      </w:pPr>
      <w:bookmarkStart w:id="41" w:name="_Toc131171258"/>
      <w:r>
        <w:t xml:space="preserve">Figure </w:t>
      </w:r>
      <w:r>
        <w:fldChar w:fldCharType="begin"/>
      </w:r>
      <w:r>
        <w:instrText xml:space="preserve"> SEQ Figure \* ARABIC </w:instrText>
      </w:r>
      <w:r>
        <w:fldChar w:fldCharType="separate"/>
      </w:r>
      <w:r>
        <w:rPr>
          <w:noProof/>
        </w:rPr>
        <w:t>10</w:t>
      </w:r>
      <w:r>
        <w:fldChar w:fldCharType="end"/>
      </w:r>
      <w:r>
        <w:t xml:space="preserve">: </w:t>
      </w:r>
      <w:r w:rsidRPr="00427740">
        <w:t>Output Square Wave from Function Generator</w:t>
      </w:r>
      <w:r>
        <w:t>.</w:t>
      </w:r>
      <w:bookmarkEnd w:id="41"/>
    </w:p>
    <w:p w14:paraId="027798FC" w14:textId="77777777" w:rsidR="00E066E4" w:rsidRDefault="00E066E4" w:rsidP="001728B1"/>
    <w:p w14:paraId="2F9ADBF1" w14:textId="5D156F21" w:rsidR="00575448" w:rsidRPr="003B030B" w:rsidRDefault="0071279B" w:rsidP="003B030B">
      <w:pPr>
        <w:spacing w:line="360" w:lineRule="auto"/>
        <w:rPr>
          <w:rFonts w:asciiTheme="minorHAnsi" w:hAnsiTheme="minorHAnsi" w:cstheme="minorHAnsi"/>
        </w:rPr>
      </w:pPr>
      <w:r w:rsidRPr="0071279B">
        <w:rPr>
          <w:rFonts w:asciiTheme="minorHAnsi" w:hAnsiTheme="minorHAnsi" w:cstheme="minorHAnsi"/>
        </w:rPr>
        <w:t>Figure 1</w:t>
      </w:r>
      <w:r w:rsidR="008D3F9D">
        <w:rPr>
          <w:rFonts w:asciiTheme="minorHAnsi" w:hAnsiTheme="minorHAnsi" w:cstheme="minorHAnsi"/>
        </w:rPr>
        <w:t>0</w:t>
      </w:r>
      <w:r w:rsidRPr="0071279B">
        <w:rPr>
          <w:rFonts w:asciiTheme="minorHAnsi" w:hAnsiTheme="minorHAnsi" w:cstheme="minorHAnsi"/>
        </w:rPr>
        <w:t xml:space="preserve"> shows the 151Hz square wave output from the function generator. Please note the additional noise, likely some form of parasitic inductance, highlighted with </w:t>
      </w:r>
      <w:r w:rsidR="008D3F9D">
        <w:rPr>
          <w:rFonts w:asciiTheme="minorHAnsi" w:hAnsiTheme="minorHAnsi" w:cstheme="minorHAnsi"/>
        </w:rPr>
        <w:t>red</w:t>
      </w:r>
      <w:r w:rsidRPr="0071279B">
        <w:rPr>
          <w:rFonts w:asciiTheme="minorHAnsi" w:hAnsiTheme="minorHAnsi" w:cstheme="minorHAnsi"/>
        </w:rPr>
        <w:t xml:space="preserve"> arrows.</w:t>
      </w:r>
      <w:r w:rsidR="003B030B">
        <w:rPr>
          <w:rFonts w:asciiTheme="minorHAnsi" w:hAnsiTheme="minorHAnsi" w:cstheme="minorHAnsi"/>
        </w:rPr>
        <w:t xml:space="preserve"> </w:t>
      </w:r>
    </w:p>
    <w:p w14:paraId="4C6E24D3" w14:textId="77777777" w:rsidR="00575448" w:rsidRPr="00DB24FE" w:rsidRDefault="00575448" w:rsidP="001728B1"/>
    <w:p w14:paraId="7A7744A7" w14:textId="792A3535" w:rsidR="001728B1" w:rsidRDefault="00594E15" w:rsidP="00594E15">
      <w:pPr>
        <w:pStyle w:val="Heading2"/>
        <w:numPr>
          <w:ilvl w:val="0"/>
          <w:numId w:val="0"/>
        </w:numPr>
        <w:ind w:left="576" w:hanging="576"/>
      </w:pPr>
      <w:bookmarkStart w:id="42" w:name="_Toc131171717"/>
      <w:r>
        <w:t>3.3</w:t>
      </w:r>
      <w:r>
        <w:tab/>
      </w:r>
      <w:r w:rsidR="005919FC">
        <w:t>Capacitor charge and discharge wave</w:t>
      </w:r>
      <w:r w:rsidR="00651E6C">
        <w:t xml:space="preserve"> marked at correct </w:t>
      </w:r>
      <w:r w:rsidR="002044B2">
        <w:t>points.</w:t>
      </w:r>
      <w:bookmarkEnd w:id="42"/>
    </w:p>
    <w:p w14:paraId="764D4D48" w14:textId="44EFB924" w:rsidR="00684D55" w:rsidRPr="00120707" w:rsidRDefault="00684D55" w:rsidP="0085096B">
      <w:pPr>
        <w:rPr>
          <w:rFonts w:asciiTheme="majorHAnsi" w:eastAsiaTheme="majorEastAsia" w:hAnsiTheme="majorHAnsi" w:cstheme="majorBidi"/>
        </w:rPr>
      </w:pPr>
    </w:p>
    <w:p w14:paraId="2E6171C2" w14:textId="50CA5354" w:rsidR="00120707" w:rsidRPr="00120707" w:rsidRDefault="00E74EE6" w:rsidP="0085096B">
      <w:pPr>
        <w:rPr>
          <w:rFonts w:asciiTheme="majorHAnsi" w:eastAsiaTheme="majorEastAsia" w:hAnsiTheme="majorHAnsi" w:cstheme="majorBidi"/>
        </w:rPr>
      </w:pPr>
      <w:r>
        <w:rPr>
          <w:noProof/>
        </w:rPr>
        <mc:AlternateContent>
          <mc:Choice Requires="wps">
            <w:drawing>
              <wp:anchor distT="0" distB="0" distL="114300" distR="114300" simplePos="0" relativeHeight="251754496" behindDoc="1" locked="0" layoutInCell="1" allowOverlap="1" wp14:anchorId="7CEBABE2" wp14:editId="6D31EE81">
                <wp:simplePos x="0" y="0"/>
                <wp:positionH relativeFrom="column">
                  <wp:posOffset>198120</wp:posOffset>
                </wp:positionH>
                <wp:positionV relativeFrom="paragraph">
                  <wp:posOffset>2783840</wp:posOffset>
                </wp:positionV>
                <wp:extent cx="5184140" cy="635"/>
                <wp:effectExtent l="0" t="0" r="0" b="12065"/>
                <wp:wrapTight wrapText="bothSides">
                  <wp:wrapPolygon edited="0">
                    <wp:start x="0" y="0"/>
                    <wp:lineTo x="0" y="0"/>
                    <wp:lineTo x="21537" y="0"/>
                    <wp:lineTo x="21537" y="0"/>
                    <wp:lineTo x="0" y="0"/>
                  </wp:wrapPolygon>
                </wp:wrapTight>
                <wp:docPr id="82" name="Text Box 82"/>
                <wp:cNvGraphicFramePr/>
                <a:graphic xmlns:a="http://schemas.openxmlformats.org/drawingml/2006/main">
                  <a:graphicData uri="http://schemas.microsoft.com/office/word/2010/wordprocessingShape">
                    <wps:wsp>
                      <wps:cNvSpPr txBox="1"/>
                      <wps:spPr>
                        <a:xfrm>
                          <a:off x="0" y="0"/>
                          <a:ext cx="5184140" cy="635"/>
                        </a:xfrm>
                        <a:prstGeom prst="rect">
                          <a:avLst/>
                        </a:prstGeom>
                        <a:solidFill>
                          <a:prstClr val="white"/>
                        </a:solidFill>
                        <a:ln>
                          <a:noFill/>
                        </a:ln>
                      </wps:spPr>
                      <wps:txbx>
                        <w:txbxContent>
                          <w:p w14:paraId="63B9CBF7" w14:textId="02C85D81" w:rsidR="00E74EE6" w:rsidRPr="00492A68" w:rsidRDefault="00E74EE6" w:rsidP="00E74EE6">
                            <w:pPr>
                              <w:pStyle w:val="Caption"/>
                              <w:jc w:val="center"/>
                              <w:rPr>
                                <w:rFonts w:asciiTheme="majorHAnsi" w:eastAsiaTheme="majorEastAsia" w:hAnsiTheme="majorHAnsi" w:cstheme="majorBidi"/>
                                <w:noProof/>
                              </w:rPr>
                            </w:pPr>
                            <w:bookmarkStart w:id="43" w:name="_Toc131171259"/>
                            <w:r>
                              <w:t xml:space="preserve">Figure </w:t>
                            </w:r>
                            <w:r>
                              <w:fldChar w:fldCharType="begin"/>
                            </w:r>
                            <w:r>
                              <w:instrText xml:space="preserve"> SEQ Figure \* ARABIC </w:instrText>
                            </w:r>
                            <w:r>
                              <w:fldChar w:fldCharType="separate"/>
                            </w:r>
                            <w:r>
                              <w:rPr>
                                <w:noProof/>
                              </w:rPr>
                              <w:t>11</w:t>
                            </w:r>
                            <w:r>
                              <w:fldChar w:fldCharType="end"/>
                            </w:r>
                            <w:r>
                              <w:t xml:space="preserve">: </w:t>
                            </w:r>
                            <w:r w:rsidRPr="00C711C9">
                              <w:t>Charge curve marked at 63.2%</w:t>
                            </w:r>
                            <w:r>
                              <w:t>.</w:t>
                            </w:r>
                            <w:bookmarkEnd w:id="43"/>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CEBABE2" id="Text Box 82" o:spid="_x0000_s1034" type="#_x0000_t202" style="position:absolute;margin-left:15.6pt;margin-top:219.2pt;width:408.2pt;height:.05pt;z-index:-25156198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dE0NVGgIAAD8EAAAOAAAAZHJzL2Uyb0RvYy54bWysU8Fu2zAMvQ/YPwi6L066tiiMOEWWIsOA&#13;&#10;oC2QDj0rshwLkEWNUmJnXz9KtpOu22nYRaZJihTfe5zfd41hR4Vegy34bDLlTFkJpbb7gn9/WX+6&#13;&#10;48wHYUthwKqCn5Tn94uPH+aty9UV1GBKhYyKWJ+3ruB1CC7PMi9r1Qg/AacsBSvARgT6xX1Womip&#13;&#10;emOyq+n0NmsBS4cglffkfeiDfJHqV5WS4amqvArMFJzeFtKJ6dzFM1vMRb5H4Woth2eIf3hFI7Sl&#13;&#10;pudSDyIIdkD9R6lGSwQPVZhIaDKoKi1VmoGmmU3fTbOthVNpFgLHuzNM/v+VlY/HrXtGFrov0BGB&#13;&#10;EZDW+dyTM87TVdjEL72UUZwgPJ1hU11gkpw3s7vr2TWFJMVuP9/EGtnlqkMfvipoWDQKjsRJgkoc&#13;&#10;Nz70qWNK7OTB6HKtjYk/MbAyyI6C+GtrHdRQ/LcsY2OuhXirLxg92WWOaIVu1zFdFvxunHEH5YlG&#13;&#10;R+hV4Z1ca+q3ET48CyQZ0Egk7fBER2WgLTgMFmc14M+/+WM+sUNRzlqSVcH9j4NAxZn5Zom3qMHR&#13;&#10;wNHYjYY9NCugSWe0NE4mky5gMKNZITSvpPhl7EIhYSX1KngYzVXoxU0bI9VymZJIaU6Ejd06GUuP&#13;&#10;uL50rwLdwEogMh9hFJzI35HT5yZ63PIQCOnEXMS1R3GAm1SauB82Kq7B2/+Uddn7xS8AAAD//wMA&#13;&#10;UEsDBBQABgAIAAAAIQCAaAd35AAAAA8BAAAPAAAAZHJzL2Rvd25yZXYueG1sTE89T8MwEN2R+A/W&#13;&#10;IbEg6rQxaZTGqaoCAywVaRc2N77GgdiObKcN/x7DAstJd+/d+yjXk+7JGZ3vrOEwnyVA0DRWdqbl&#13;&#10;cNg/3+dAfBBGit4a5PCFHtbV9VUpCmkv5g3PdWhJFDG+EBxUCENBqW8UauFndkATsZN1WoS4upZK&#13;&#10;Jy5RXPd0kSQZ1aIz0UGJAbcKm8961Bx27H2n7sbT0+uGpe7lMG6zj7bm/PZmelzFsVkBCTiFvw/4&#13;&#10;6RDzQxWDHe1opCc9h3S+iEwOLM0ZkEjI2TIDcvy9PACtSvq/R/UNAAD//wMAUEsBAi0AFAAGAAgA&#13;&#10;AAAhALaDOJL+AAAA4QEAABMAAAAAAAAAAAAAAAAAAAAAAFtDb250ZW50X1R5cGVzXS54bWxQSwEC&#13;&#10;LQAUAAYACAAAACEAOP0h/9YAAACUAQAACwAAAAAAAAAAAAAAAAAvAQAAX3JlbHMvLnJlbHNQSwEC&#13;&#10;LQAUAAYACAAAACEAHRNDVRoCAAA/BAAADgAAAAAAAAAAAAAAAAAuAgAAZHJzL2Uyb0RvYy54bWxQ&#13;&#10;SwECLQAUAAYACAAAACEAgGgHd+QAAAAPAQAADwAAAAAAAAAAAAAAAAB0BAAAZHJzL2Rvd25yZXYu&#13;&#10;eG1sUEsFBgAAAAAEAAQA8wAAAIUFAAAAAA==&#13;&#10;" stroked="f">
                <v:textbox style="mso-fit-shape-to-text:t" inset="0,0,0,0">
                  <w:txbxContent>
                    <w:p w14:paraId="63B9CBF7" w14:textId="02C85D81" w:rsidR="00E74EE6" w:rsidRPr="00492A68" w:rsidRDefault="00E74EE6" w:rsidP="00E74EE6">
                      <w:pPr>
                        <w:pStyle w:val="Caption"/>
                        <w:jc w:val="center"/>
                        <w:rPr>
                          <w:rFonts w:asciiTheme="majorHAnsi" w:eastAsiaTheme="majorEastAsia" w:hAnsiTheme="majorHAnsi" w:cstheme="majorBidi"/>
                          <w:noProof/>
                        </w:rPr>
                      </w:pPr>
                      <w:bookmarkStart w:id="44" w:name="_Toc131171259"/>
                      <w:r>
                        <w:t xml:space="preserve">Figure </w:t>
                      </w:r>
                      <w:r>
                        <w:fldChar w:fldCharType="begin"/>
                      </w:r>
                      <w:r>
                        <w:instrText xml:space="preserve"> SEQ Figure \* ARABIC </w:instrText>
                      </w:r>
                      <w:r>
                        <w:fldChar w:fldCharType="separate"/>
                      </w:r>
                      <w:r>
                        <w:rPr>
                          <w:noProof/>
                        </w:rPr>
                        <w:t>11</w:t>
                      </w:r>
                      <w:r>
                        <w:fldChar w:fldCharType="end"/>
                      </w:r>
                      <w:r>
                        <w:t xml:space="preserve">: </w:t>
                      </w:r>
                      <w:r w:rsidRPr="00C711C9">
                        <w:t>Charge curve marked at 63.2%</w:t>
                      </w:r>
                      <w:r>
                        <w:t>.</w:t>
                      </w:r>
                      <w:bookmarkEnd w:id="44"/>
                    </w:p>
                  </w:txbxContent>
                </v:textbox>
                <w10:wrap type="tight"/>
              </v:shape>
            </w:pict>
          </mc:Fallback>
        </mc:AlternateContent>
      </w:r>
      <w:r w:rsidR="00C921ED" w:rsidRPr="00120707">
        <w:rPr>
          <w:rFonts w:asciiTheme="majorHAnsi" w:eastAsiaTheme="majorEastAsia" w:hAnsiTheme="majorHAnsi" w:cstheme="majorBidi"/>
          <w:noProof/>
        </w:rPr>
        <w:drawing>
          <wp:anchor distT="0" distB="0" distL="114300" distR="114300" simplePos="0" relativeHeight="251670528" behindDoc="1" locked="0" layoutInCell="1" allowOverlap="1" wp14:anchorId="33EFAF9C" wp14:editId="68E00981">
            <wp:simplePos x="0" y="0"/>
            <wp:positionH relativeFrom="column">
              <wp:posOffset>198562</wp:posOffset>
            </wp:positionH>
            <wp:positionV relativeFrom="paragraph">
              <wp:posOffset>67310</wp:posOffset>
            </wp:positionV>
            <wp:extent cx="5184140" cy="2659380"/>
            <wp:effectExtent l="0" t="0" r="0" b="0"/>
            <wp:wrapTight wrapText="bothSides">
              <wp:wrapPolygon edited="0">
                <wp:start x="0" y="0"/>
                <wp:lineTo x="0" y="21456"/>
                <wp:lineTo x="21537" y="21456"/>
                <wp:lineTo x="21537" y="0"/>
                <wp:lineTo x="0" y="0"/>
              </wp:wrapPolygon>
            </wp:wrapTight>
            <wp:docPr id="14" name="Picture 14"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Graphical user interface&#10;&#10;Description automatically generated"/>
                    <pic:cNvPicPr/>
                  </pic:nvPicPr>
                  <pic:blipFill>
                    <a:blip r:embed="rId43" cstate="print">
                      <a:extLst>
                        <a:ext uri="{28A0092B-C50C-407E-A947-70E740481C1C}">
                          <a14:useLocalDpi xmlns:a14="http://schemas.microsoft.com/office/drawing/2010/main" val="0"/>
                        </a:ext>
                      </a:extLst>
                    </a:blip>
                    <a:stretch>
                      <a:fillRect/>
                    </a:stretch>
                  </pic:blipFill>
                  <pic:spPr>
                    <a:xfrm>
                      <a:off x="0" y="0"/>
                      <a:ext cx="5184140" cy="2659380"/>
                    </a:xfrm>
                    <a:prstGeom prst="rect">
                      <a:avLst/>
                    </a:prstGeom>
                  </pic:spPr>
                </pic:pic>
              </a:graphicData>
            </a:graphic>
            <wp14:sizeRelH relativeFrom="page">
              <wp14:pctWidth>0</wp14:pctWidth>
            </wp14:sizeRelH>
            <wp14:sizeRelV relativeFrom="page">
              <wp14:pctHeight>0</wp14:pctHeight>
            </wp14:sizeRelV>
          </wp:anchor>
        </w:drawing>
      </w:r>
      <w:r w:rsidR="00120707" w:rsidRPr="00120707">
        <w:rPr>
          <w:noProof/>
        </w:rPr>
        <w:t xml:space="preserve"> </w:t>
      </w:r>
    </w:p>
    <w:p w14:paraId="20B94604" w14:textId="36ACBA84" w:rsidR="00120707" w:rsidRDefault="00120707" w:rsidP="0085096B"/>
    <w:p w14:paraId="1C7BB940" w14:textId="6358FB49" w:rsidR="00120707" w:rsidRDefault="00120707" w:rsidP="0085096B"/>
    <w:p w14:paraId="7D4190E0" w14:textId="3CFC3274" w:rsidR="00120707" w:rsidRDefault="00120707" w:rsidP="0085096B"/>
    <w:p w14:paraId="157D2F95" w14:textId="39364C5C" w:rsidR="00120707" w:rsidRDefault="00120707" w:rsidP="0085096B"/>
    <w:p w14:paraId="085A01A9" w14:textId="77777777" w:rsidR="00120707" w:rsidRDefault="00120707" w:rsidP="0085096B"/>
    <w:p w14:paraId="5FF654E7" w14:textId="089AF5B8" w:rsidR="00120707" w:rsidRDefault="00120707" w:rsidP="0085096B"/>
    <w:p w14:paraId="69EAF736" w14:textId="5111B8F0" w:rsidR="00120707" w:rsidRDefault="00120707" w:rsidP="0085096B"/>
    <w:p w14:paraId="7CDA622F" w14:textId="5AF32321" w:rsidR="00120707" w:rsidRDefault="00120707" w:rsidP="0085096B"/>
    <w:p w14:paraId="49B2F379" w14:textId="038A3557" w:rsidR="00120707" w:rsidRDefault="00120707" w:rsidP="0085096B"/>
    <w:p w14:paraId="5615039A" w14:textId="60EC402C" w:rsidR="00120707" w:rsidRDefault="00120707" w:rsidP="0085096B"/>
    <w:p w14:paraId="2219B055" w14:textId="6829D8CC" w:rsidR="00120707" w:rsidRDefault="00120707" w:rsidP="0085096B"/>
    <w:p w14:paraId="4AD92947" w14:textId="442D33AD" w:rsidR="00120707" w:rsidRDefault="00120707" w:rsidP="0085096B"/>
    <w:p w14:paraId="1D667982" w14:textId="1603DB07" w:rsidR="00120707" w:rsidRDefault="00120707" w:rsidP="0085096B"/>
    <w:p w14:paraId="44FFCDD1" w14:textId="77777777" w:rsidR="00120707" w:rsidRDefault="00120707" w:rsidP="0085096B"/>
    <w:p w14:paraId="0072DFC7" w14:textId="77777777" w:rsidR="00120707" w:rsidRDefault="00120707" w:rsidP="0085096B"/>
    <w:p w14:paraId="39F2AEA8" w14:textId="77777777" w:rsidR="00575448" w:rsidRDefault="00575448" w:rsidP="00E53557">
      <w:pPr>
        <w:spacing w:line="360" w:lineRule="auto"/>
        <w:rPr>
          <w:rFonts w:asciiTheme="minorHAnsi" w:hAnsiTheme="minorHAnsi" w:cstheme="minorHAnsi"/>
          <w:b/>
          <w:bCs/>
        </w:rPr>
      </w:pPr>
    </w:p>
    <w:p w14:paraId="46E55E8C" w14:textId="113B420B" w:rsidR="00F12FD6" w:rsidRDefault="003B030B" w:rsidP="00E53557">
      <w:pPr>
        <w:spacing w:line="360" w:lineRule="auto"/>
        <w:rPr>
          <w:rFonts w:asciiTheme="minorHAnsi" w:hAnsiTheme="minorHAnsi" w:cstheme="minorHAnsi"/>
          <w:b/>
          <w:bCs/>
        </w:rPr>
      </w:pPr>
      <w:r>
        <w:rPr>
          <w:rFonts w:asciiTheme="minorHAnsi" w:hAnsiTheme="minorHAnsi" w:cstheme="minorHAnsi"/>
        </w:rPr>
        <w:t>Figure 1</w:t>
      </w:r>
      <w:r w:rsidR="008D3F9D">
        <w:rPr>
          <w:rFonts w:asciiTheme="minorHAnsi" w:hAnsiTheme="minorHAnsi" w:cstheme="minorHAnsi"/>
        </w:rPr>
        <w:t>1</w:t>
      </w:r>
      <w:r>
        <w:rPr>
          <w:rFonts w:asciiTheme="minorHAnsi" w:hAnsiTheme="minorHAnsi" w:cstheme="minorHAnsi"/>
        </w:rPr>
        <w:t xml:space="preserve"> shows the saw tooth wave that is produced when the capacitor is added.</w:t>
      </w:r>
      <w:r>
        <w:rPr>
          <w:rFonts w:asciiTheme="minorHAnsi" w:hAnsiTheme="minorHAnsi" w:cstheme="minorHAnsi"/>
        </w:rPr>
        <w:t xml:space="preserve"> A point has been taken at the 63.2% constant and calculations of capacitance are as follows:</w:t>
      </w:r>
    </w:p>
    <w:p w14:paraId="6EDBDE87" w14:textId="77777777" w:rsidR="00E74EE6" w:rsidRDefault="00E74EE6" w:rsidP="00E53557">
      <w:pPr>
        <w:spacing w:line="360" w:lineRule="auto"/>
        <w:rPr>
          <w:rFonts w:asciiTheme="minorHAnsi" w:hAnsiTheme="minorHAnsi" w:cstheme="minorHAnsi"/>
          <w:b/>
          <w:bCs/>
        </w:rPr>
      </w:pPr>
    </w:p>
    <w:p w14:paraId="183476A9" w14:textId="56B1677C" w:rsidR="00E53557" w:rsidRPr="00A76F47" w:rsidRDefault="00E53557" w:rsidP="00E53557">
      <w:pPr>
        <w:spacing w:line="360" w:lineRule="auto"/>
        <w:rPr>
          <w:rFonts w:asciiTheme="minorHAnsi" w:hAnsiTheme="minorHAnsi" w:cstheme="minorHAnsi"/>
          <w:b/>
          <w:bCs/>
        </w:rPr>
      </w:pPr>
      <w:r w:rsidRPr="00A76F47">
        <w:rPr>
          <w:rFonts w:asciiTheme="minorHAnsi" w:hAnsiTheme="minorHAnsi" w:cstheme="minorHAnsi"/>
          <w:b/>
          <w:bCs/>
        </w:rPr>
        <w:lastRenderedPageBreak/>
        <w:t>Charge</w:t>
      </w:r>
      <w:r w:rsidR="003B030B">
        <w:rPr>
          <w:rFonts w:asciiTheme="minorHAnsi" w:hAnsiTheme="minorHAnsi" w:cstheme="minorHAnsi"/>
          <w:b/>
          <w:bCs/>
        </w:rPr>
        <w:t xml:space="preserve"> Curve</w:t>
      </w:r>
      <w:r w:rsidRPr="00A76F47">
        <w:rPr>
          <w:rFonts w:asciiTheme="minorHAnsi" w:hAnsiTheme="minorHAnsi" w:cstheme="minorHAnsi"/>
          <w:b/>
          <w:bCs/>
        </w:rPr>
        <w:t xml:space="preserve">: </w:t>
      </w:r>
    </w:p>
    <w:p w14:paraId="3E1BEA5F" w14:textId="77777777" w:rsidR="00E53557" w:rsidRPr="00E53557" w:rsidRDefault="00E53557" w:rsidP="00E53557">
      <w:pPr>
        <w:pStyle w:val="ListParagraph"/>
        <w:numPr>
          <w:ilvl w:val="0"/>
          <w:numId w:val="2"/>
        </w:numPr>
        <w:spacing w:line="360" w:lineRule="auto"/>
        <w:rPr>
          <w:rFonts w:asciiTheme="minorHAnsi" w:hAnsiTheme="minorHAnsi" w:cstheme="minorHAnsi"/>
        </w:rPr>
      </w:pPr>
      <w:r w:rsidRPr="00E53557">
        <w:rPr>
          <w:rFonts w:asciiTheme="minorHAnsi" w:hAnsiTheme="minorHAnsi" w:cstheme="minorHAnsi"/>
        </w:rPr>
        <w:t xml:space="preserve">Peak to peak of </w:t>
      </w:r>
      <w:proofErr w:type="gramStart"/>
      <w:r w:rsidRPr="00E53557">
        <w:rPr>
          <w:rFonts w:asciiTheme="minorHAnsi" w:hAnsiTheme="minorHAnsi" w:cstheme="minorHAnsi"/>
        </w:rPr>
        <w:t>5V</w:t>
      </w:r>
      <w:proofErr w:type="gramEnd"/>
      <w:r w:rsidRPr="00E53557">
        <w:rPr>
          <w:rFonts w:asciiTheme="minorHAnsi" w:hAnsiTheme="minorHAnsi" w:cstheme="minorHAnsi"/>
        </w:rPr>
        <w:t xml:space="preserve"> </w:t>
      </w:r>
    </w:p>
    <w:p w14:paraId="71FF920E" w14:textId="77777777" w:rsidR="00E53557" w:rsidRPr="00E53557" w:rsidRDefault="00E53557" w:rsidP="00E53557">
      <w:pPr>
        <w:pStyle w:val="ListParagraph"/>
        <w:numPr>
          <w:ilvl w:val="0"/>
          <w:numId w:val="2"/>
        </w:numPr>
        <w:spacing w:line="360" w:lineRule="auto"/>
        <w:rPr>
          <w:rFonts w:asciiTheme="minorHAnsi" w:hAnsiTheme="minorHAnsi" w:cstheme="minorHAnsi"/>
        </w:rPr>
      </w:pPr>
      <w:r w:rsidRPr="00E53557">
        <w:rPr>
          <w:rFonts w:asciiTheme="minorHAnsi" w:hAnsiTheme="minorHAnsi" w:cstheme="minorHAnsi"/>
        </w:rPr>
        <w:t xml:space="preserve">63.2% is of 5V is 3.16V </w:t>
      </w:r>
    </w:p>
    <w:p w14:paraId="2B92D971" w14:textId="7047C81E" w:rsidR="00531642" w:rsidRPr="000850EB" w:rsidRDefault="00E53557" w:rsidP="00531642">
      <w:pPr>
        <w:pStyle w:val="ListParagraph"/>
        <w:numPr>
          <w:ilvl w:val="0"/>
          <w:numId w:val="2"/>
        </w:numPr>
        <w:spacing w:line="360" w:lineRule="auto"/>
        <w:rPr>
          <w:rFonts w:asciiTheme="minorHAnsi" w:hAnsiTheme="minorHAnsi" w:cstheme="minorHAnsi"/>
        </w:rPr>
      </w:pPr>
      <w:r w:rsidRPr="00E53557">
        <w:rPr>
          <w:rFonts w:asciiTheme="minorHAnsi" w:hAnsiTheme="minorHAnsi" w:cstheme="minorHAnsi"/>
        </w:rPr>
        <w:t xml:space="preserve">@ 3.16V up the charge curve gives a time constant of </w:t>
      </w:r>
      <w:r w:rsidRPr="00E53557">
        <w:rPr>
          <w:rFonts w:asciiTheme="minorHAnsi" w:hAnsiTheme="minorHAnsi" w:cstheme="minorHAnsi"/>
          <w:highlight w:val="green"/>
        </w:rPr>
        <w:t>17.9</w:t>
      </w:r>
      <m:oMath>
        <m:r>
          <w:rPr>
            <w:rFonts w:ascii="Cambria Math" w:hAnsi="Cambria Math" w:cstheme="minorHAnsi"/>
            <w:highlight w:val="green"/>
          </w:rPr>
          <m:t>μsec</m:t>
        </m:r>
      </m:oMath>
    </w:p>
    <w:p w14:paraId="454109B1" w14:textId="77777777" w:rsidR="000850EB" w:rsidRPr="000850EB" w:rsidRDefault="000850EB" w:rsidP="000850EB">
      <w:pPr>
        <w:pStyle w:val="ListParagraph"/>
        <w:spacing w:line="360" w:lineRule="auto"/>
        <w:rPr>
          <w:rFonts w:asciiTheme="minorHAnsi" w:hAnsiTheme="minorHAnsi" w:cstheme="minorHAnsi"/>
        </w:rPr>
      </w:pPr>
    </w:p>
    <w:p w14:paraId="3FCEBCFD" w14:textId="6E5E54A3" w:rsidR="00531642" w:rsidRPr="00A76F47" w:rsidRDefault="00531642" w:rsidP="00531642">
      <w:pPr>
        <w:spacing w:line="360" w:lineRule="auto"/>
        <w:rPr>
          <w:rFonts w:asciiTheme="minorHAnsi" w:hAnsiTheme="minorHAnsi" w:cstheme="minorHAnsi"/>
          <w:b/>
          <w:bCs/>
        </w:rPr>
      </w:pPr>
      <w:r w:rsidRPr="00A76F47">
        <w:rPr>
          <w:rFonts w:asciiTheme="minorHAnsi" w:hAnsiTheme="minorHAnsi" w:cstheme="minorHAnsi"/>
          <w:b/>
          <w:bCs/>
        </w:rPr>
        <w:t>Capacitance Calc</w:t>
      </w:r>
      <w:r w:rsidR="00A76F47" w:rsidRPr="00A76F47">
        <w:rPr>
          <w:rFonts w:asciiTheme="minorHAnsi" w:hAnsiTheme="minorHAnsi" w:cstheme="minorHAnsi"/>
          <w:b/>
          <w:bCs/>
        </w:rPr>
        <w:t>ulation:</w:t>
      </w:r>
    </w:p>
    <w:p w14:paraId="013B839E" w14:textId="63A1D6AE" w:rsidR="00531642" w:rsidRPr="00531642" w:rsidRDefault="00531642" w:rsidP="00531642">
      <w:pPr>
        <w:spacing w:line="360" w:lineRule="auto"/>
        <w:rPr>
          <w:rFonts w:asciiTheme="minorHAnsi" w:hAnsiTheme="minorHAnsi" w:cstheme="minorHAnsi"/>
        </w:rPr>
      </w:pPr>
      <w:r>
        <w:rPr>
          <w:rFonts w:asciiTheme="minorHAnsi" w:hAnsiTheme="minorHAnsi" w:cstheme="minorHAnsi"/>
        </w:rPr>
        <w:t xml:space="preserve"> </w:t>
      </w:r>
      <m:oMath>
        <m:r>
          <w:rPr>
            <w:rFonts w:ascii="Cambria Math" w:hAnsi="Cambria Math" w:cstheme="minorHAnsi"/>
          </w:rPr>
          <m:t xml:space="preserve">C= </m:t>
        </m:r>
        <m:f>
          <m:fPr>
            <m:ctrlPr>
              <w:rPr>
                <w:rFonts w:ascii="Cambria Math" w:hAnsi="Cambria Math" w:cstheme="minorHAnsi"/>
                <w:i/>
              </w:rPr>
            </m:ctrlPr>
          </m:fPr>
          <m:num>
            <m:r>
              <w:rPr>
                <w:rFonts w:ascii="Cambria Math" w:hAnsi="Cambria Math" w:cstheme="minorHAnsi"/>
              </w:rPr>
              <m:t>τ</m:t>
            </m:r>
          </m:num>
          <m:den>
            <m:r>
              <w:rPr>
                <w:rFonts w:ascii="Cambria Math" w:hAnsi="Cambria Math" w:cstheme="minorHAnsi"/>
              </w:rPr>
              <m:t>R</m:t>
            </m:r>
          </m:den>
        </m:f>
      </m:oMath>
      <w:r>
        <w:rPr>
          <w:rFonts w:asciiTheme="minorHAnsi" w:hAnsiTheme="minorHAnsi" w:cstheme="minorHAnsi"/>
        </w:rPr>
        <w:t xml:space="preserve"> = </w:t>
      </w:r>
      <m:oMath>
        <m:f>
          <m:fPr>
            <m:ctrlPr>
              <w:rPr>
                <w:rFonts w:ascii="Cambria Math" w:hAnsi="Cambria Math" w:cstheme="minorHAnsi"/>
                <w:i/>
              </w:rPr>
            </m:ctrlPr>
          </m:fPr>
          <m:num>
            <m:r>
              <w:rPr>
                <w:rFonts w:ascii="Cambria Math" w:hAnsi="Cambria Math" w:cstheme="minorHAnsi"/>
              </w:rPr>
              <m:t xml:space="preserve">17.9 x </m:t>
            </m:r>
            <m:sSup>
              <m:sSupPr>
                <m:ctrlPr>
                  <w:rPr>
                    <w:rFonts w:ascii="Cambria Math" w:hAnsi="Cambria Math" w:cstheme="minorHAnsi"/>
                    <w:i/>
                  </w:rPr>
                </m:ctrlPr>
              </m:sSupPr>
              <m:e>
                <m:r>
                  <w:rPr>
                    <w:rFonts w:ascii="Cambria Math" w:hAnsi="Cambria Math" w:cstheme="minorHAnsi"/>
                  </w:rPr>
                  <m:t>10</m:t>
                </m:r>
              </m:e>
              <m:sup>
                <m:r>
                  <w:rPr>
                    <w:rFonts w:ascii="Cambria Math" w:hAnsi="Cambria Math" w:cstheme="minorHAnsi"/>
                  </w:rPr>
                  <m:t>-6</m:t>
                </m:r>
              </m:sup>
            </m:sSup>
          </m:num>
          <m:den>
            <m:r>
              <w:rPr>
                <w:rFonts w:ascii="Cambria Math" w:hAnsi="Cambria Math" w:cstheme="minorHAnsi"/>
              </w:rPr>
              <m:t>330</m:t>
            </m:r>
          </m:den>
        </m:f>
        <m:r>
          <w:rPr>
            <w:rFonts w:ascii="Cambria Math" w:hAnsi="Cambria Math" w:cstheme="minorHAnsi"/>
          </w:rPr>
          <m:t>=</m:t>
        </m:r>
        <m:r>
          <w:rPr>
            <w:rFonts w:ascii="Cambria Math" w:hAnsi="Cambria Math" w:cstheme="minorHAnsi"/>
            <w:highlight w:val="green"/>
          </w:rPr>
          <m:t xml:space="preserve">0.054 x </m:t>
        </m:r>
        <m:sSup>
          <m:sSupPr>
            <m:ctrlPr>
              <w:rPr>
                <w:rFonts w:ascii="Cambria Math" w:hAnsi="Cambria Math" w:cstheme="minorHAnsi"/>
                <w:i/>
                <w:highlight w:val="green"/>
              </w:rPr>
            </m:ctrlPr>
          </m:sSupPr>
          <m:e>
            <m:r>
              <w:rPr>
                <w:rFonts w:ascii="Cambria Math" w:hAnsi="Cambria Math" w:cstheme="minorHAnsi"/>
                <w:highlight w:val="green"/>
              </w:rPr>
              <m:t>10</m:t>
            </m:r>
          </m:e>
          <m:sup>
            <m:r>
              <w:rPr>
                <w:rFonts w:ascii="Cambria Math" w:hAnsi="Cambria Math" w:cstheme="minorHAnsi"/>
                <w:highlight w:val="green"/>
              </w:rPr>
              <m:t>-6</m:t>
            </m:r>
          </m:sup>
        </m:sSup>
      </m:oMath>
      <w:r w:rsidR="00A76F47" w:rsidRPr="00A76F47">
        <w:rPr>
          <w:rFonts w:asciiTheme="minorHAnsi" w:hAnsiTheme="minorHAnsi" w:cstheme="minorHAnsi"/>
          <w:highlight w:val="green"/>
        </w:rPr>
        <w:t xml:space="preserve"> Fa</w:t>
      </w:r>
    </w:p>
    <w:p w14:paraId="3D386C93" w14:textId="0521B1D5" w:rsidR="003B030B" w:rsidRDefault="00E74EE6" w:rsidP="0085096B">
      <w:r>
        <w:rPr>
          <w:noProof/>
        </w:rPr>
        <mc:AlternateContent>
          <mc:Choice Requires="wps">
            <w:drawing>
              <wp:anchor distT="0" distB="0" distL="114300" distR="114300" simplePos="0" relativeHeight="251756544" behindDoc="1" locked="0" layoutInCell="1" allowOverlap="1" wp14:anchorId="78AFE901" wp14:editId="741A344E">
                <wp:simplePos x="0" y="0"/>
                <wp:positionH relativeFrom="column">
                  <wp:posOffset>1117600</wp:posOffset>
                </wp:positionH>
                <wp:positionV relativeFrom="paragraph">
                  <wp:posOffset>3331210</wp:posOffset>
                </wp:positionV>
                <wp:extent cx="3418840" cy="635"/>
                <wp:effectExtent l="0" t="0" r="0" b="12065"/>
                <wp:wrapTight wrapText="bothSides">
                  <wp:wrapPolygon edited="0">
                    <wp:start x="0" y="0"/>
                    <wp:lineTo x="0" y="0"/>
                    <wp:lineTo x="21504" y="0"/>
                    <wp:lineTo x="21504" y="0"/>
                    <wp:lineTo x="0" y="0"/>
                  </wp:wrapPolygon>
                </wp:wrapTight>
                <wp:docPr id="83" name="Text Box 83"/>
                <wp:cNvGraphicFramePr/>
                <a:graphic xmlns:a="http://schemas.openxmlformats.org/drawingml/2006/main">
                  <a:graphicData uri="http://schemas.microsoft.com/office/word/2010/wordprocessingShape">
                    <wps:wsp>
                      <wps:cNvSpPr txBox="1"/>
                      <wps:spPr>
                        <a:xfrm>
                          <a:off x="0" y="0"/>
                          <a:ext cx="3418840" cy="635"/>
                        </a:xfrm>
                        <a:prstGeom prst="rect">
                          <a:avLst/>
                        </a:prstGeom>
                        <a:solidFill>
                          <a:prstClr val="white"/>
                        </a:solidFill>
                        <a:ln>
                          <a:noFill/>
                        </a:ln>
                      </wps:spPr>
                      <wps:txbx>
                        <w:txbxContent>
                          <w:p w14:paraId="0BCF0E5E" w14:textId="6E80545D" w:rsidR="00E74EE6" w:rsidRPr="00A7510F" w:rsidRDefault="00E74EE6" w:rsidP="00E74EE6">
                            <w:pPr>
                              <w:pStyle w:val="Caption"/>
                              <w:jc w:val="center"/>
                              <w:rPr>
                                <w:rFonts w:asciiTheme="majorHAnsi" w:eastAsiaTheme="majorEastAsia" w:hAnsiTheme="majorHAnsi" w:cstheme="majorBidi"/>
                                <w:noProof/>
                              </w:rPr>
                            </w:pPr>
                            <w:bookmarkStart w:id="45" w:name="_Toc131171260"/>
                            <w:r>
                              <w:t xml:space="preserve">Figure </w:t>
                            </w:r>
                            <w:r>
                              <w:fldChar w:fldCharType="begin"/>
                            </w:r>
                            <w:r>
                              <w:instrText xml:space="preserve"> SEQ Figure \* ARABIC </w:instrText>
                            </w:r>
                            <w:r>
                              <w:fldChar w:fldCharType="separate"/>
                            </w:r>
                            <w:r>
                              <w:rPr>
                                <w:noProof/>
                              </w:rPr>
                              <w:t>12</w:t>
                            </w:r>
                            <w:r>
                              <w:fldChar w:fldCharType="end"/>
                            </w:r>
                            <w:r>
                              <w:t xml:space="preserve">: </w:t>
                            </w:r>
                            <w:r w:rsidRPr="00FB28F1">
                              <w:t>Discharge curve marked at 36.8%</w:t>
                            </w:r>
                            <w:bookmarkEnd w:id="45"/>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78AFE901" id="Text Box 83" o:spid="_x0000_s1035" type="#_x0000_t202" style="position:absolute;margin-left:88pt;margin-top:262.3pt;width:269.2pt;height:.05pt;z-index:-25155993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V8PMFGgIAAD8EAAAOAAAAZHJzL2Uyb0RvYy54bWysU8Fu2zAMvQ/YPwi6L07aruiMOEWWIsOA&#13;&#10;oC2QDj0rshwLkEWNUmJnXz9KtpOt22nYRaZJihTfe5zfd41hR4Vegy34bDLlTFkJpbb7gn97WX+4&#13;&#10;48wHYUthwKqCn5Tn94v37+aty9UV1GBKhYyKWJ+3ruB1CC7PMi9r1Qg/AacsBSvARgT6xX1Womip&#13;&#10;emOyq+n0NmsBS4cglffkfeiDfJHqV5WS4amqvArMFJzeFtKJ6dzFM1vMRb5H4Woth2eIf3hFI7Sl&#13;&#10;pudSDyIIdkD9R6lGSwQPVZhIaDKoKi1VmoGmmU3fTLOthVNpFgLHuzNM/v+VlY/HrXtGFrrP0BGB&#13;&#10;EZDW+dyTM87TVdjEL72UUZwgPJ1hU11gkpzXN7O7uxsKSYrdXn+MNbLLVYc+fFHQsGgUHImTBJU4&#13;&#10;bnzoU8eU2MmD0eVaGxN/YmBlkB0F8dfWOqih+G9ZxsZcC/FWXzB6sssc0QrdrmO6LPinccYdlCca&#13;&#10;HaFXhXdyranfRvjwLJBkQCORtMMTHZWBtuAwWJzVgD/+5o/5xA5FOWtJVgX33w8CFWfmqyXeogZH&#13;&#10;A0djNxr20KyAJp3R0jiZTLqAwYxmhdC8kuKXsQuFhJXUq+BhNFehFzdtjFTLZUoipTkRNnbrZCw9&#13;&#10;4vrSvQp0AyuByHyEUXAif0NOn5vocctDIKQTcxHXHsUBblJp4n7YqLgGv/6nrMveL34CAAD//wMA&#13;&#10;UEsDBBQABgAIAAAAIQAM+eKC5QAAABABAAAPAAAAZHJzL2Rvd25yZXYueG1sTI8/T8MwEMV3JL6D&#13;&#10;dUgsiDotJkFpnKoqMNClInRhc2M3DsTnKHba8O05WGA56d2fd+9XrCbXsZMZQutRwnyWADNYe91i&#13;&#10;I2H/9nz7ACxEhVp1Ho2ELxNgVV5eFCrX/oyv5lTFhpEJhlxJsDH2OeehtsapMPO9QZod/eBUJDk0&#13;&#10;XA/qTOau44skSblTLdIHq3qzsab+rEYnYSfed/ZmPD5t1+JueNmPm/SjqaS8vpoel1TWS2DRTPHv&#13;&#10;An4YKD+UFOzgR9SBdaSzlICihPuFSIHRRjYXAtjht5MBLwv+H6T8BgAA//8DAFBLAQItABQABgAI&#13;&#10;AAAAIQC2gziS/gAAAOEBAAATAAAAAAAAAAAAAAAAAAAAAABbQ29udGVudF9UeXBlc10ueG1sUEsB&#13;&#10;Ai0AFAAGAAgAAAAhADj9If/WAAAAlAEAAAsAAAAAAAAAAAAAAAAALwEAAF9yZWxzLy5yZWxzUEsB&#13;&#10;Ai0AFAAGAAgAAAAhABXw8wUaAgAAPwQAAA4AAAAAAAAAAAAAAAAALgIAAGRycy9lMm9Eb2MueG1s&#13;&#10;UEsBAi0AFAAGAAgAAAAhAAz54oLlAAAAEAEAAA8AAAAAAAAAAAAAAAAAdAQAAGRycy9kb3ducmV2&#13;&#10;LnhtbFBLBQYAAAAABAAEAPMAAACGBQAAAAA=&#13;&#10;" stroked="f">
                <v:textbox style="mso-fit-shape-to-text:t" inset="0,0,0,0">
                  <w:txbxContent>
                    <w:p w14:paraId="0BCF0E5E" w14:textId="6E80545D" w:rsidR="00E74EE6" w:rsidRPr="00A7510F" w:rsidRDefault="00E74EE6" w:rsidP="00E74EE6">
                      <w:pPr>
                        <w:pStyle w:val="Caption"/>
                        <w:jc w:val="center"/>
                        <w:rPr>
                          <w:rFonts w:asciiTheme="majorHAnsi" w:eastAsiaTheme="majorEastAsia" w:hAnsiTheme="majorHAnsi" w:cstheme="majorBidi"/>
                          <w:noProof/>
                        </w:rPr>
                      </w:pPr>
                      <w:bookmarkStart w:id="46" w:name="_Toc131171260"/>
                      <w:r>
                        <w:t xml:space="preserve">Figure </w:t>
                      </w:r>
                      <w:r>
                        <w:fldChar w:fldCharType="begin"/>
                      </w:r>
                      <w:r>
                        <w:instrText xml:space="preserve"> SEQ Figure \* ARABIC </w:instrText>
                      </w:r>
                      <w:r>
                        <w:fldChar w:fldCharType="separate"/>
                      </w:r>
                      <w:r>
                        <w:rPr>
                          <w:noProof/>
                        </w:rPr>
                        <w:t>12</w:t>
                      </w:r>
                      <w:r>
                        <w:fldChar w:fldCharType="end"/>
                      </w:r>
                      <w:r>
                        <w:t xml:space="preserve">: </w:t>
                      </w:r>
                      <w:r w:rsidRPr="00FB28F1">
                        <w:t>Discharge curve marked at 36.8%</w:t>
                      </w:r>
                      <w:bookmarkEnd w:id="46"/>
                    </w:p>
                  </w:txbxContent>
                </v:textbox>
                <w10:wrap type="tight"/>
              </v:shape>
            </w:pict>
          </mc:Fallback>
        </mc:AlternateContent>
      </w:r>
      <w:r w:rsidR="00AE6C9A" w:rsidRPr="00120707">
        <w:rPr>
          <w:rFonts w:asciiTheme="majorHAnsi" w:eastAsiaTheme="majorEastAsia" w:hAnsiTheme="majorHAnsi" w:cstheme="majorBidi"/>
          <w:noProof/>
        </w:rPr>
        <w:drawing>
          <wp:anchor distT="0" distB="0" distL="114300" distR="114300" simplePos="0" relativeHeight="251669504" behindDoc="1" locked="0" layoutInCell="1" allowOverlap="1" wp14:anchorId="05A0F784" wp14:editId="149FC15E">
            <wp:simplePos x="0" y="0"/>
            <wp:positionH relativeFrom="column">
              <wp:posOffset>1117600</wp:posOffset>
            </wp:positionH>
            <wp:positionV relativeFrom="paragraph">
              <wp:posOffset>92075</wp:posOffset>
            </wp:positionV>
            <wp:extent cx="3418840" cy="3181985"/>
            <wp:effectExtent l="0" t="0" r="0" b="5715"/>
            <wp:wrapTight wrapText="bothSides">
              <wp:wrapPolygon edited="0">
                <wp:start x="0" y="0"/>
                <wp:lineTo x="0" y="21553"/>
                <wp:lineTo x="21504" y="21553"/>
                <wp:lineTo x="21504" y="0"/>
                <wp:lineTo x="0" y="0"/>
              </wp:wrapPolygon>
            </wp:wrapTight>
            <wp:docPr id="17" name="Picture 17"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Graphical user interface&#10;&#10;Description automatically generated"/>
                    <pic:cNvPicPr/>
                  </pic:nvPicPr>
                  <pic:blipFill>
                    <a:blip r:embed="rId44">
                      <a:extLst>
                        <a:ext uri="{28A0092B-C50C-407E-A947-70E740481C1C}">
                          <a14:useLocalDpi xmlns:a14="http://schemas.microsoft.com/office/drawing/2010/main" val="0"/>
                        </a:ext>
                      </a:extLst>
                    </a:blip>
                    <a:stretch>
                      <a:fillRect/>
                    </a:stretch>
                  </pic:blipFill>
                  <pic:spPr>
                    <a:xfrm>
                      <a:off x="0" y="0"/>
                      <a:ext cx="3418840" cy="3181985"/>
                    </a:xfrm>
                    <a:prstGeom prst="rect">
                      <a:avLst/>
                    </a:prstGeom>
                  </pic:spPr>
                </pic:pic>
              </a:graphicData>
            </a:graphic>
            <wp14:sizeRelH relativeFrom="page">
              <wp14:pctWidth>0</wp14:pctWidth>
            </wp14:sizeRelH>
            <wp14:sizeRelV relativeFrom="page">
              <wp14:pctHeight>0</wp14:pctHeight>
            </wp14:sizeRelV>
          </wp:anchor>
        </w:drawing>
      </w:r>
    </w:p>
    <w:p w14:paraId="11F4F825" w14:textId="24C24C3B" w:rsidR="00120707" w:rsidRDefault="00120707" w:rsidP="0085096B"/>
    <w:p w14:paraId="20B89AF6" w14:textId="152F8504" w:rsidR="00120707" w:rsidRDefault="00120707" w:rsidP="0085096B"/>
    <w:p w14:paraId="3B3F46F7" w14:textId="4C164862" w:rsidR="00120707" w:rsidRDefault="00120707" w:rsidP="0085096B"/>
    <w:p w14:paraId="5716C0F8" w14:textId="5E30FC66" w:rsidR="00120707" w:rsidRDefault="00120707" w:rsidP="0085096B"/>
    <w:p w14:paraId="593BCD86" w14:textId="6058CA5F" w:rsidR="00120707" w:rsidRDefault="00120707" w:rsidP="0085096B"/>
    <w:p w14:paraId="05644C36" w14:textId="49FEF14D" w:rsidR="00120707" w:rsidRDefault="00120707" w:rsidP="0085096B"/>
    <w:p w14:paraId="0608B976" w14:textId="03041D3B" w:rsidR="00120707" w:rsidRDefault="00120707" w:rsidP="0085096B"/>
    <w:p w14:paraId="2AE76A9C" w14:textId="4BC5822A" w:rsidR="00120707" w:rsidRDefault="00120707" w:rsidP="0085096B"/>
    <w:p w14:paraId="747E1A6B" w14:textId="26198B32" w:rsidR="00120707" w:rsidRDefault="00120707" w:rsidP="0085096B"/>
    <w:p w14:paraId="378B77A7" w14:textId="35C3083F" w:rsidR="00120707" w:rsidRDefault="00120707" w:rsidP="0085096B"/>
    <w:p w14:paraId="740535D1" w14:textId="2B69BE7E" w:rsidR="00120707" w:rsidRDefault="00120707" w:rsidP="0085096B"/>
    <w:p w14:paraId="0938EE9E" w14:textId="635D0BC7" w:rsidR="00120707" w:rsidRDefault="00120707" w:rsidP="0085096B"/>
    <w:p w14:paraId="374FE70E" w14:textId="6D6B8282" w:rsidR="00120707" w:rsidRDefault="00120707" w:rsidP="0085096B"/>
    <w:p w14:paraId="64B77D65" w14:textId="77777777" w:rsidR="00120707" w:rsidRDefault="00120707" w:rsidP="0085096B"/>
    <w:p w14:paraId="6F15AA23" w14:textId="77777777" w:rsidR="00120707" w:rsidRDefault="00120707" w:rsidP="0085096B"/>
    <w:p w14:paraId="31C591EA" w14:textId="77777777" w:rsidR="00120707" w:rsidRDefault="00120707" w:rsidP="0085096B"/>
    <w:p w14:paraId="3477F44B" w14:textId="77777777" w:rsidR="00120707" w:rsidRDefault="00120707" w:rsidP="0085096B"/>
    <w:p w14:paraId="1EBC5910" w14:textId="77777777" w:rsidR="00120707" w:rsidRDefault="00120707" w:rsidP="0085096B"/>
    <w:p w14:paraId="4FCCC822" w14:textId="6205973D" w:rsidR="00120707" w:rsidRPr="00B21885" w:rsidRDefault="00120707" w:rsidP="00C921ED">
      <w:pPr>
        <w:jc w:val="center"/>
        <w:rPr>
          <w:rFonts w:asciiTheme="minorHAnsi" w:hAnsiTheme="minorHAnsi" w:cstheme="minorHAnsi"/>
          <w:b/>
          <w:bCs/>
          <w:sz w:val="20"/>
          <w:szCs w:val="20"/>
        </w:rPr>
      </w:pPr>
    </w:p>
    <w:p w14:paraId="52195345" w14:textId="77777777" w:rsidR="003B030B" w:rsidRDefault="003B030B" w:rsidP="003B030B">
      <w:pPr>
        <w:spacing w:line="360" w:lineRule="auto"/>
        <w:rPr>
          <w:rFonts w:asciiTheme="minorHAnsi" w:hAnsiTheme="minorHAnsi" w:cstheme="minorHAnsi"/>
        </w:rPr>
      </w:pPr>
    </w:p>
    <w:p w14:paraId="50CC4C5E" w14:textId="4EB1DB01" w:rsidR="003B030B" w:rsidRDefault="003B030B" w:rsidP="00E53557">
      <w:pPr>
        <w:spacing w:line="360" w:lineRule="auto"/>
        <w:rPr>
          <w:rFonts w:asciiTheme="minorHAnsi" w:hAnsiTheme="minorHAnsi" w:cstheme="minorHAnsi"/>
          <w:b/>
          <w:bCs/>
        </w:rPr>
      </w:pPr>
      <w:r>
        <w:rPr>
          <w:rFonts w:asciiTheme="minorHAnsi" w:hAnsiTheme="minorHAnsi" w:cstheme="minorHAnsi"/>
        </w:rPr>
        <w:t>Figure 1</w:t>
      </w:r>
      <w:r w:rsidR="008D3F9D">
        <w:rPr>
          <w:rFonts w:asciiTheme="minorHAnsi" w:hAnsiTheme="minorHAnsi" w:cstheme="minorHAnsi"/>
        </w:rPr>
        <w:t>2</w:t>
      </w:r>
      <w:r>
        <w:rPr>
          <w:rFonts w:asciiTheme="minorHAnsi" w:hAnsiTheme="minorHAnsi" w:cstheme="minorHAnsi"/>
        </w:rPr>
        <w:t xml:space="preserve"> shows the </w:t>
      </w:r>
      <w:r>
        <w:rPr>
          <w:rFonts w:asciiTheme="minorHAnsi" w:hAnsiTheme="minorHAnsi" w:cstheme="minorHAnsi"/>
        </w:rPr>
        <w:t>discharge curve marked at the 36.8% point. C</w:t>
      </w:r>
      <w:r>
        <w:rPr>
          <w:rFonts w:asciiTheme="minorHAnsi" w:hAnsiTheme="minorHAnsi" w:cstheme="minorHAnsi"/>
        </w:rPr>
        <w:t>alculations of capacitance are as follows:</w:t>
      </w:r>
    </w:p>
    <w:p w14:paraId="5B08E46D" w14:textId="5D72D5F2" w:rsidR="00E53557" w:rsidRPr="00E53557" w:rsidRDefault="00B74B1A" w:rsidP="00E53557">
      <w:pPr>
        <w:spacing w:line="360" w:lineRule="auto"/>
        <w:rPr>
          <w:rFonts w:asciiTheme="minorHAnsi" w:hAnsiTheme="minorHAnsi" w:cstheme="minorHAnsi"/>
          <w:b/>
          <w:bCs/>
        </w:rPr>
      </w:pPr>
      <w:r w:rsidRPr="00E53557">
        <w:rPr>
          <w:rFonts w:asciiTheme="minorHAnsi" w:hAnsiTheme="minorHAnsi" w:cstheme="minorHAnsi"/>
          <w:b/>
          <w:bCs/>
        </w:rPr>
        <w:t xml:space="preserve">Discharge: </w:t>
      </w:r>
    </w:p>
    <w:p w14:paraId="2E80946D" w14:textId="77777777" w:rsidR="00E53557" w:rsidRPr="00E53557" w:rsidRDefault="00E53557" w:rsidP="00E53557">
      <w:pPr>
        <w:pStyle w:val="ListParagraph"/>
        <w:numPr>
          <w:ilvl w:val="0"/>
          <w:numId w:val="2"/>
        </w:numPr>
        <w:spacing w:line="360" w:lineRule="auto"/>
        <w:rPr>
          <w:rFonts w:asciiTheme="minorHAnsi" w:hAnsiTheme="minorHAnsi" w:cstheme="minorHAnsi"/>
        </w:rPr>
      </w:pPr>
      <w:r w:rsidRPr="00E53557">
        <w:rPr>
          <w:rFonts w:asciiTheme="minorHAnsi" w:hAnsiTheme="minorHAnsi" w:cstheme="minorHAnsi"/>
        </w:rPr>
        <w:t xml:space="preserve">Peak to peak of </w:t>
      </w:r>
      <w:proofErr w:type="gramStart"/>
      <w:r w:rsidRPr="00E53557">
        <w:rPr>
          <w:rFonts w:asciiTheme="minorHAnsi" w:hAnsiTheme="minorHAnsi" w:cstheme="minorHAnsi"/>
        </w:rPr>
        <w:t>5V</w:t>
      </w:r>
      <w:proofErr w:type="gramEnd"/>
      <w:r w:rsidRPr="00E53557">
        <w:rPr>
          <w:rFonts w:asciiTheme="minorHAnsi" w:hAnsiTheme="minorHAnsi" w:cstheme="minorHAnsi"/>
        </w:rPr>
        <w:t xml:space="preserve"> </w:t>
      </w:r>
    </w:p>
    <w:p w14:paraId="41521908" w14:textId="77777777" w:rsidR="00E53557" w:rsidRPr="00E53557" w:rsidRDefault="00E53557" w:rsidP="00E53557">
      <w:pPr>
        <w:pStyle w:val="ListParagraph"/>
        <w:numPr>
          <w:ilvl w:val="0"/>
          <w:numId w:val="2"/>
        </w:numPr>
        <w:spacing w:line="360" w:lineRule="auto"/>
        <w:rPr>
          <w:rFonts w:asciiTheme="minorHAnsi" w:hAnsiTheme="minorHAnsi" w:cstheme="minorHAnsi"/>
        </w:rPr>
      </w:pPr>
      <w:r w:rsidRPr="00E53557">
        <w:rPr>
          <w:rFonts w:asciiTheme="minorHAnsi" w:hAnsiTheme="minorHAnsi" w:cstheme="minorHAnsi"/>
        </w:rPr>
        <w:t>36.8% is of 5V is 1.84V</w:t>
      </w:r>
    </w:p>
    <w:p w14:paraId="4D319CF4" w14:textId="77777777" w:rsidR="00E53557" w:rsidRPr="00E53557" w:rsidRDefault="00E53557" w:rsidP="00E53557">
      <w:pPr>
        <w:pStyle w:val="ListParagraph"/>
        <w:numPr>
          <w:ilvl w:val="0"/>
          <w:numId w:val="2"/>
        </w:numPr>
        <w:spacing w:line="360" w:lineRule="auto"/>
        <w:rPr>
          <w:rFonts w:asciiTheme="minorHAnsi" w:hAnsiTheme="minorHAnsi" w:cstheme="minorHAnsi"/>
        </w:rPr>
      </w:pPr>
      <w:r w:rsidRPr="00E53557">
        <w:rPr>
          <w:rFonts w:asciiTheme="minorHAnsi" w:hAnsiTheme="minorHAnsi" w:cstheme="minorHAnsi"/>
        </w:rPr>
        <w:t>5V – 1.84V = 3.16V</w:t>
      </w:r>
    </w:p>
    <w:p w14:paraId="15CAEAAC" w14:textId="538B94AA" w:rsidR="00E53557" w:rsidRDefault="00E53557" w:rsidP="00E53557">
      <w:pPr>
        <w:pStyle w:val="ListParagraph"/>
        <w:numPr>
          <w:ilvl w:val="0"/>
          <w:numId w:val="2"/>
        </w:numPr>
        <w:spacing w:line="360" w:lineRule="auto"/>
        <w:rPr>
          <w:rFonts w:asciiTheme="minorHAnsi" w:hAnsiTheme="minorHAnsi" w:cstheme="minorHAnsi"/>
        </w:rPr>
      </w:pPr>
      <w:r w:rsidRPr="00E53557">
        <w:rPr>
          <w:rFonts w:asciiTheme="minorHAnsi" w:hAnsiTheme="minorHAnsi" w:cstheme="minorHAnsi"/>
        </w:rPr>
        <w:t xml:space="preserve">3.16V on the discharge curve gives a time constant of </w:t>
      </w:r>
      <w:r w:rsidRPr="00E53557">
        <w:rPr>
          <w:rFonts w:asciiTheme="minorHAnsi" w:hAnsiTheme="minorHAnsi" w:cstheme="minorHAnsi"/>
          <w:highlight w:val="green"/>
        </w:rPr>
        <w:t>17.6</w:t>
      </w:r>
      <w:r w:rsidRPr="00E53557">
        <w:rPr>
          <w:rFonts w:asciiTheme="minorHAnsi" w:hAnsiTheme="minorHAnsi" w:cstheme="minorHAnsi"/>
          <w:i/>
          <w:highlight w:val="green"/>
        </w:rPr>
        <w:t xml:space="preserve"> </w:t>
      </w:r>
      <m:oMath>
        <m:r>
          <w:rPr>
            <w:rFonts w:ascii="Cambria Math" w:hAnsi="Cambria Math" w:cstheme="minorHAnsi"/>
            <w:highlight w:val="green"/>
          </w:rPr>
          <m:t>μsec</m:t>
        </m:r>
      </m:oMath>
      <w:r w:rsidRPr="00E53557">
        <w:rPr>
          <w:rFonts w:asciiTheme="minorHAnsi" w:hAnsiTheme="minorHAnsi" w:cstheme="minorHAnsi"/>
        </w:rPr>
        <w:t xml:space="preserve"> </w:t>
      </w:r>
    </w:p>
    <w:p w14:paraId="6A247575" w14:textId="77777777" w:rsidR="000850EB" w:rsidRDefault="000850EB" w:rsidP="00A76F47">
      <w:pPr>
        <w:spacing w:line="360" w:lineRule="auto"/>
        <w:rPr>
          <w:rFonts w:asciiTheme="minorHAnsi" w:hAnsiTheme="minorHAnsi" w:cstheme="minorHAnsi"/>
          <w:b/>
          <w:bCs/>
        </w:rPr>
      </w:pPr>
    </w:p>
    <w:p w14:paraId="4BAC1983" w14:textId="6B1D9D32" w:rsidR="00A76F47" w:rsidRPr="00A76F47" w:rsidRDefault="00A76F47" w:rsidP="00A76F47">
      <w:pPr>
        <w:spacing w:line="360" w:lineRule="auto"/>
        <w:rPr>
          <w:rFonts w:asciiTheme="minorHAnsi" w:hAnsiTheme="minorHAnsi" w:cstheme="minorHAnsi"/>
          <w:b/>
          <w:bCs/>
        </w:rPr>
      </w:pPr>
      <w:r w:rsidRPr="00A76F47">
        <w:rPr>
          <w:rFonts w:asciiTheme="minorHAnsi" w:hAnsiTheme="minorHAnsi" w:cstheme="minorHAnsi"/>
          <w:b/>
          <w:bCs/>
        </w:rPr>
        <w:t>Capacitance Calculation:</w:t>
      </w:r>
    </w:p>
    <w:p w14:paraId="4C91B639" w14:textId="4FC9F310" w:rsidR="001728B1" w:rsidRPr="00AE6C9A" w:rsidRDefault="00A76F47" w:rsidP="00AE6C9A">
      <w:pPr>
        <w:spacing w:line="360" w:lineRule="auto"/>
        <w:rPr>
          <w:rFonts w:asciiTheme="minorHAnsi" w:hAnsiTheme="minorHAnsi" w:cstheme="minorHAnsi"/>
        </w:rPr>
      </w:pPr>
      <w:r>
        <w:rPr>
          <w:rFonts w:asciiTheme="minorHAnsi" w:hAnsiTheme="minorHAnsi" w:cstheme="minorHAnsi"/>
        </w:rPr>
        <w:t xml:space="preserve"> </w:t>
      </w:r>
      <m:oMath>
        <m:r>
          <w:rPr>
            <w:rFonts w:ascii="Cambria Math" w:hAnsi="Cambria Math" w:cstheme="minorHAnsi"/>
          </w:rPr>
          <m:t xml:space="preserve">C= </m:t>
        </m:r>
        <m:f>
          <m:fPr>
            <m:ctrlPr>
              <w:rPr>
                <w:rFonts w:ascii="Cambria Math" w:hAnsi="Cambria Math" w:cstheme="minorHAnsi"/>
                <w:i/>
              </w:rPr>
            </m:ctrlPr>
          </m:fPr>
          <m:num>
            <m:r>
              <w:rPr>
                <w:rFonts w:ascii="Cambria Math" w:hAnsi="Cambria Math" w:cstheme="minorHAnsi"/>
              </w:rPr>
              <m:t>τ</m:t>
            </m:r>
          </m:num>
          <m:den>
            <m:r>
              <w:rPr>
                <w:rFonts w:ascii="Cambria Math" w:hAnsi="Cambria Math" w:cstheme="minorHAnsi"/>
              </w:rPr>
              <m:t>R</m:t>
            </m:r>
          </m:den>
        </m:f>
      </m:oMath>
      <w:r>
        <w:rPr>
          <w:rFonts w:asciiTheme="minorHAnsi" w:hAnsiTheme="minorHAnsi" w:cstheme="minorHAnsi"/>
        </w:rPr>
        <w:t xml:space="preserve"> = </w:t>
      </w:r>
      <m:oMath>
        <m:f>
          <m:fPr>
            <m:ctrlPr>
              <w:rPr>
                <w:rFonts w:ascii="Cambria Math" w:hAnsi="Cambria Math" w:cstheme="minorHAnsi"/>
                <w:i/>
              </w:rPr>
            </m:ctrlPr>
          </m:fPr>
          <m:num>
            <m:r>
              <w:rPr>
                <w:rFonts w:ascii="Cambria Math" w:hAnsi="Cambria Math" w:cstheme="minorHAnsi"/>
              </w:rPr>
              <m:t xml:space="preserve">17.6 x </m:t>
            </m:r>
            <m:sSup>
              <m:sSupPr>
                <m:ctrlPr>
                  <w:rPr>
                    <w:rFonts w:ascii="Cambria Math" w:hAnsi="Cambria Math" w:cstheme="minorHAnsi"/>
                    <w:i/>
                  </w:rPr>
                </m:ctrlPr>
              </m:sSupPr>
              <m:e>
                <m:r>
                  <w:rPr>
                    <w:rFonts w:ascii="Cambria Math" w:hAnsi="Cambria Math" w:cstheme="minorHAnsi"/>
                  </w:rPr>
                  <m:t>10</m:t>
                </m:r>
              </m:e>
              <m:sup>
                <m:r>
                  <w:rPr>
                    <w:rFonts w:ascii="Cambria Math" w:hAnsi="Cambria Math" w:cstheme="minorHAnsi"/>
                  </w:rPr>
                  <m:t>-6</m:t>
                </m:r>
              </m:sup>
            </m:sSup>
          </m:num>
          <m:den>
            <m:r>
              <w:rPr>
                <w:rFonts w:ascii="Cambria Math" w:hAnsi="Cambria Math" w:cstheme="minorHAnsi"/>
              </w:rPr>
              <m:t>330</m:t>
            </m:r>
          </m:den>
        </m:f>
        <m:r>
          <w:rPr>
            <w:rFonts w:ascii="Cambria Math" w:hAnsi="Cambria Math" w:cstheme="minorHAnsi"/>
          </w:rPr>
          <m:t>=</m:t>
        </m:r>
        <m:r>
          <w:rPr>
            <w:rFonts w:ascii="Cambria Math" w:hAnsi="Cambria Math" w:cstheme="minorHAnsi"/>
            <w:highlight w:val="green"/>
          </w:rPr>
          <m:t xml:space="preserve">0.053 x </m:t>
        </m:r>
        <m:sSup>
          <m:sSupPr>
            <m:ctrlPr>
              <w:rPr>
                <w:rFonts w:ascii="Cambria Math" w:hAnsi="Cambria Math" w:cstheme="minorHAnsi"/>
                <w:i/>
                <w:highlight w:val="green"/>
              </w:rPr>
            </m:ctrlPr>
          </m:sSupPr>
          <m:e>
            <m:r>
              <w:rPr>
                <w:rFonts w:ascii="Cambria Math" w:hAnsi="Cambria Math" w:cstheme="minorHAnsi"/>
                <w:highlight w:val="green"/>
              </w:rPr>
              <m:t>10</m:t>
            </m:r>
          </m:e>
          <m:sup>
            <m:r>
              <w:rPr>
                <w:rFonts w:ascii="Cambria Math" w:hAnsi="Cambria Math" w:cstheme="minorHAnsi"/>
                <w:highlight w:val="green"/>
              </w:rPr>
              <m:t>-6</m:t>
            </m:r>
          </m:sup>
        </m:sSup>
      </m:oMath>
      <w:r w:rsidRPr="00A76F47">
        <w:rPr>
          <w:rFonts w:asciiTheme="minorHAnsi" w:hAnsiTheme="minorHAnsi" w:cstheme="minorHAnsi"/>
          <w:highlight w:val="green"/>
        </w:rPr>
        <w:t xml:space="preserve"> Fa</w:t>
      </w:r>
    </w:p>
    <w:p w14:paraId="0D0896C8" w14:textId="40B07EE0" w:rsidR="001728B1" w:rsidRDefault="00594E15" w:rsidP="00AE6C9A">
      <w:pPr>
        <w:pStyle w:val="Heading2"/>
        <w:numPr>
          <w:ilvl w:val="0"/>
          <w:numId w:val="0"/>
        </w:numPr>
      </w:pPr>
      <w:bookmarkStart w:id="47" w:name="_Toc131171718"/>
      <w:r>
        <w:lastRenderedPageBreak/>
        <w:t>3.4</w:t>
      </w:r>
      <w:r>
        <w:tab/>
      </w:r>
      <w:r w:rsidR="00651E6C">
        <w:t xml:space="preserve">Basic Capacitor </w:t>
      </w:r>
      <w:r w:rsidR="002044B2">
        <w:t>Calculations</w:t>
      </w:r>
      <w:bookmarkEnd w:id="47"/>
    </w:p>
    <w:p w14:paraId="1D8D239E" w14:textId="77777777" w:rsidR="001728B1" w:rsidRDefault="001728B1" w:rsidP="001728B1"/>
    <w:p w14:paraId="0AA5F61B" w14:textId="04DF60D2" w:rsidR="00E4660F" w:rsidRPr="000537C9" w:rsidRDefault="0001535F" w:rsidP="001728B1">
      <w:pPr>
        <w:rPr>
          <w:rFonts w:asciiTheme="minorHAnsi" w:hAnsiTheme="minorHAnsi" w:cstheme="minorHAnsi"/>
        </w:rPr>
      </w:pPr>
      <w:r w:rsidRPr="000537C9">
        <w:rPr>
          <w:rFonts w:asciiTheme="minorHAnsi" w:hAnsiTheme="minorHAnsi" w:cstheme="minorHAnsi"/>
        </w:rPr>
        <w:t xml:space="preserve">To manually calculate capacitance, rearrange  </w:t>
      </w:r>
      <m:oMath>
        <m:r>
          <w:rPr>
            <w:rFonts w:ascii="Cambria Math" w:hAnsi="Cambria Math" w:cstheme="minorHAnsi"/>
          </w:rPr>
          <m:t>τ=RC</m:t>
        </m:r>
      </m:oMath>
      <w:r w:rsidRPr="000537C9">
        <w:rPr>
          <w:rFonts w:asciiTheme="minorHAnsi" w:hAnsiTheme="minorHAnsi" w:cstheme="minorHAnsi"/>
        </w:rPr>
        <w:t xml:space="preserve"> to find </w:t>
      </w:r>
      <w:r w:rsidRPr="000537C9">
        <w:rPr>
          <w:rFonts w:asciiTheme="minorHAnsi" w:hAnsiTheme="minorHAnsi" w:cstheme="minorHAnsi"/>
          <w:i/>
          <w:iCs/>
        </w:rPr>
        <w:t>C.</w:t>
      </w:r>
    </w:p>
    <w:p w14:paraId="3966D8F0" w14:textId="77777777" w:rsidR="0001535F" w:rsidRDefault="0001535F" w:rsidP="001728B1">
      <w:pPr>
        <w:rPr>
          <w:rFonts w:cstheme="minorHAnsi"/>
          <w:i/>
          <w:iCs/>
        </w:rPr>
      </w:pPr>
    </w:p>
    <w:p w14:paraId="351E9636" w14:textId="77777777" w:rsidR="0001535F" w:rsidRPr="000537C9" w:rsidRDefault="0001535F" w:rsidP="0001535F">
      <w:pPr>
        <w:rPr>
          <w:rFonts w:asciiTheme="minorHAnsi" w:hAnsiTheme="minorHAnsi" w:cstheme="minorHAnsi"/>
        </w:rPr>
      </w:pPr>
      <w:r w:rsidRPr="000537C9">
        <w:rPr>
          <w:rFonts w:asciiTheme="minorHAnsi" w:hAnsiTheme="minorHAnsi" w:cstheme="minorHAnsi"/>
        </w:rPr>
        <w:t>Therefore</w:t>
      </w:r>
      <w:r w:rsidRPr="000537C9">
        <w:rPr>
          <w:rFonts w:asciiTheme="minorHAnsi" w:hAnsiTheme="minorHAnsi" w:cstheme="minorHAnsi"/>
          <w:i/>
          <w:iCs/>
        </w:rPr>
        <w:t xml:space="preserve">, </w:t>
      </w:r>
      <w:r w:rsidRPr="000537C9">
        <w:rPr>
          <w:rFonts w:asciiTheme="minorHAnsi" w:hAnsiTheme="minorHAnsi" w:cstheme="minorHAnsi"/>
        </w:rPr>
        <w:t xml:space="preserve"> </w:t>
      </w:r>
      <m:oMath>
        <m:r>
          <w:rPr>
            <w:rFonts w:ascii="Cambria Math" w:hAnsi="Cambria Math" w:cstheme="minorHAnsi"/>
          </w:rPr>
          <m:t xml:space="preserve">C= </m:t>
        </m:r>
        <m:f>
          <m:fPr>
            <m:ctrlPr>
              <w:rPr>
                <w:rFonts w:ascii="Cambria Math" w:hAnsi="Cambria Math" w:cstheme="minorHAnsi"/>
                <w:i/>
              </w:rPr>
            </m:ctrlPr>
          </m:fPr>
          <m:num>
            <m:r>
              <w:rPr>
                <w:rFonts w:ascii="Cambria Math" w:hAnsi="Cambria Math" w:cstheme="minorHAnsi"/>
              </w:rPr>
              <m:t>τ</m:t>
            </m:r>
          </m:num>
          <m:den>
            <m:r>
              <w:rPr>
                <w:rFonts w:ascii="Cambria Math" w:hAnsi="Cambria Math" w:cstheme="minorHAnsi"/>
              </w:rPr>
              <m:t>R</m:t>
            </m:r>
          </m:den>
        </m:f>
      </m:oMath>
    </w:p>
    <w:p w14:paraId="41BDFEFF" w14:textId="77777777" w:rsidR="00DE1C87" w:rsidRPr="000537C9" w:rsidRDefault="00DE1C87" w:rsidP="001728B1">
      <w:pPr>
        <w:rPr>
          <w:rFonts w:asciiTheme="minorHAnsi" w:hAnsiTheme="minorHAnsi" w:cstheme="minorHAnsi"/>
        </w:rPr>
      </w:pPr>
    </w:p>
    <w:p w14:paraId="4227A2D4" w14:textId="53C1447C" w:rsidR="0001535F" w:rsidRPr="000537C9" w:rsidRDefault="00DE1C87" w:rsidP="001728B1">
      <w:pPr>
        <w:rPr>
          <w:rFonts w:asciiTheme="minorHAnsi" w:hAnsiTheme="minorHAnsi" w:cstheme="minorHAnsi"/>
        </w:rPr>
      </w:pPr>
      <w:r w:rsidRPr="000537C9">
        <w:rPr>
          <w:rFonts w:asciiTheme="minorHAnsi" w:hAnsiTheme="minorHAnsi" w:cstheme="minorHAnsi"/>
        </w:rPr>
        <w:t>Where</w:t>
      </w:r>
      <w:r w:rsidR="0001535F" w:rsidRPr="000537C9">
        <w:rPr>
          <w:rFonts w:asciiTheme="minorHAnsi" w:hAnsiTheme="minorHAnsi" w:cstheme="minorHAnsi"/>
        </w:rPr>
        <w:t>:</w:t>
      </w:r>
    </w:p>
    <w:p w14:paraId="2DD9A0D9" w14:textId="77777777" w:rsidR="0001535F" w:rsidRDefault="0001535F" w:rsidP="001728B1">
      <w:pPr>
        <w:rPr>
          <w:rFonts w:cstheme="minorHAnsi"/>
        </w:rPr>
      </w:pPr>
    </w:p>
    <w:p w14:paraId="5D4A4972" w14:textId="33FDB024" w:rsidR="00DE1C87" w:rsidRDefault="00DE1C87" w:rsidP="001728B1">
      <w:pPr>
        <w:rPr>
          <w:rFonts w:cstheme="minorHAnsi"/>
        </w:rPr>
      </w:pPr>
      <m:oMath>
        <m:r>
          <w:rPr>
            <w:rFonts w:ascii="Cambria Math" w:hAnsi="Cambria Math" w:cstheme="minorHAnsi"/>
          </w:rPr>
          <m:t xml:space="preserve">τ= </m:t>
        </m:r>
      </m:oMath>
      <w:r w:rsidRPr="000537C9">
        <w:rPr>
          <w:rFonts w:asciiTheme="minorHAnsi" w:hAnsiTheme="minorHAnsi" w:cstheme="minorHAnsi"/>
        </w:rPr>
        <w:t>the time constant (time to reach 62.3% on the charge curve</w:t>
      </w:r>
      <w:r>
        <w:rPr>
          <w:rFonts w:cstheme="minorHAnsi"/>
        </w:rPr>
        <w:t>)</w:t>
      </w:r>
    </w:p>
    <w:p w14:paraId="66C9458F" w14:textId="77777777" w:rsidR="0001535F" w:rsidRDefault="0001535F" w:rsidP="001728B1">
      <w:pPr>
        <w:rPr>
          <w:rFonts w:cstheme="minorHAnsi"/>
        </w:rPr>
      </w:pPr>
    </w:p>
    <w:p w14:paraId="56FD0EB1" w14:textId="72CABD33" w:rsidR="00B4133C" w:rsidRPr="000537C9" w:rsidRDefault="0001535F" w:rsidP="001728B1">
      <w:pPr>
        <w:rPr>
          <w:rFonts w:asciiTheme="minorHAnsi" w:hAnsiTheme="minorHAnsi" w:cstheme="minorHAnsi"/>
        </w:rPr>
      </w:pPr>
      <w:r w:rsidRPr="000537C9">
        <w:rPr>
          <w:rFonts w:asciiTheme="minorHAnsi" w:hAnsiTheme="minorHAnsi" w:cstheme="minorHAnsi"/>
        </w:rPr>
        <w:t xml:space="preserve">And </w:t>
      </w:r>
    </w:p>
    <w:p w14:paraId="61BEE101" w14:textId="77777777" w:rsidR="0001535F" w:rsidRDefault="0001535F" w:rsidP="001728B1">
      <w:pPr>
        <w:rPr>
          <w:rFonts w:cstheme="minorHAnsi"/>
        </w:rPr>
      </w:pPr>
    </w:p>
    <w:p w14:paraId="6247A11B" w14:textId="2E91D3D3" w:rsidR="00B4133C" w:rsidRPr="00B72C79" w:rsidRDefault="0001535F" w:rsidP="00B4133C">
      <w:pPr>
        <w:rPr>
          <w:rFonts w:asciiTheme="minorHAnsi" w:eastAsiaTheme="minorEastAsia" w:hAnsiTheme="minorHAnsi" w:cstheme="minorHAnsi"/>
        </w:rPr>
      </w:pPr>
      <w:r w:rsidRPr="00B72C79">
        <w:rPr>
          <w:rFonts w:asciiTheme="minorHAnsi" w:eastAsiaTheme="minorEastAsia" w:hAnsiTheme="minorHAnsi" w:cstheme="minorHAnsi"/>
          <w:b/>
          <w:bCs/>
          <w:i/>
          <w:iCs/>
        </w:rPr>
        <w:t>Resistance</w:t>
      </w:r>
      <w:r w:rsidRPr="00B72C79">
        <w:rPr>
          <w:rFonts w:asciiTheme="minorHAnsi" w:eastAsiaTheme="minorEastAsia" w:hAnsiTheme="minorHAnsi" w:cstheme="minorHAnsi"/>
          <w:i/>
          <w:iCs/>
        </w:rPr>
        <w:t xml:space="preserve"> </w:t>
      </w:r>
      <w:r w:rsidR="00B4133C" w:rsidRPr="00B72C79">
        <w:rPr>
          <w:rFonts w:asciiTheme="minorHAnsi" w:eastAsiaTheme="minorEastAsia" w:hAnsiTheme="minorHAnsi" w:cstheme="minorHAnsi"/>
          <w:i/>
          <w:iCs/>
        </w:rPr>
        <w:t xml:space="preserve">R = </w:t>
      </w:r>
      <w:r w:rsidR="00B4133C" w:rsidRPr="00B72C79">
        <w:rPr>
          <w:rFonts w:asciiTheme="minorHAnsi" w:eastAsiaTheme="minorEastAsia" w:hAnsiTheme="minorHAnsi" w:cstheme="minorHAnsi"/>
        </w:rPr>
        <w:t xml:space="preserve">330 </w:t>
      </w:r>
      <m:oMath>
        <m:r>
          <m:rPr>
            <m:sty m:val="p"/>
          </m:rPr>
          <w:rPr>
            <w:rFonts w:ascii="Cambria Math" w:eastAsiaTheme="minorEastAsia" w:hAnsi="Cambria Math" w:cstheme="minorHAnsi"/>
          </w:rPr>
          <m:t>Ω</m:t>
        </m:r>
      </m:oMath>
    </w:p>
    <w:p w14:paraId="66B985CD" w14:textId="77777777" w:rsidR="00B4133C" w:rsidRPr="00B72C79" w:rsidRDefault="00B4133C" w:rsidP="001728B1">
      <w:pPr>
        <w:rPr>
          <w:rFonts w:asciiTheme="minorHAnsi" w:hAnsiTheme="minorHAnsi" w:cstheme="minorHAnsi"/>
        </w:rPr>
      </w:pPr>
    </w:p>
    <w:p w14:paraId="29A974EA" w14:textId="615D928F" w:rsidR="009060B9" w:rsidRPr="00B72C79" w:rsidRDefault="0001535F" w:rsidP="001728B1">
      <w:pPr>
        <w:rPr>
          <w:rFonts w:asciiTheme="minorHAnsi" w:eastAsiaTheme="minorEastAsia" w:hAnsiTheme="minorHAnsi" w:cstheme="minorHAnsi"/>
        </w:rPr>
      </w:pPr>
      <w:r w:rsidRPr="00B72C79">
        <w:rPr>
          <w:rFonts w:asciiTheme="minorHAnsi" w:hAnsiTheme="minorHAnsi" w:cstheme="minorHAnsi"/>
        </w:rPr>
        <w:t xml:space="preserve">The time constant is calculated as </w:t>
      </w:r>
      <m:oMath>
        <m:r>
          <w:rPr>
            <w:rFonts w:ascii="Cambria Math" w:hAnsi="Cambria Math" w:cstheme="minorHAnsi"/>
          </w:rPr>
          <m:t>τ=</m:t>
        </m:r>
      </m:oMath>
      <w:r w:rsidRPr="00B72C79">
        <w:rPr>
          <w:rFonts w:asciiTheme="minorHAnsi" w:eastAsiaTheme="minorEastAsia" w:hAnsiTheme="minorHAnsi" w:cstheme="minorHAnsi"/>
        </w:rPr>
        <w:t xml:space="preserve"> </w:t>
      </w:r>
      <m:oMath>
        <m:f>
          <m:fPr>
            <m:ctrlPr>
              <w:rPr>
                <w:rFonts w:ascii="Cambria Math" w:eastAsiaTheme="minorEastAsia" w:hAnsi="Cambria Math" w:cstheme="minorHAnsi"/>
                <w:i/>
              </w:rPr>
            </m:ctrlPr>
          </m:fPr>
          <m:num>
            <m:r>
              <w:rPr>
                <w:rFonts w:ascii="Cambria Math" w:eastAsiaTheme="minorEastAsia" w:hAnsi="Cambria Math" w:cstheme="minorHAnsi"/>
              </w:rPr>
              <m:t>1</m:t>
            </m:r>
          </m:num>
          <m:den>
            <m:r>
              <w:rPr>
                <w:rFonts w:ascii="Cambria Math" w:eastAsiaTheme="minorEastAsia" w:hAnsi="Cambria Math" w:cstheme="minorHAnsi"/>
              </w:rPr>
              <m:t>- Av Gradient</m:t>
            </m:r>
          </m:den>
        </m:f>
      </m:oMath>
      <w:r w:rsidRPr="00B72C79">
        <w:rPr>
          <w:rFonts w:asciiTheme="minorHAnsi" w:eastAsiaTheme="minorEastAsia" w:hAnsiTheme="minorHAnsi" w:cstheme="minorHAnsi"/>
        </w:rPr>
        <w:t xml:space="preserve">  </w:t>
      </w:r>
    </w:p>
    <w:p w14:paraId="030E5CB0" w14:textId="77777777" w:rsidR="0001535F" w:rsidRPr="00B72C79" w:rsidRDefault="0001535F" w:rsidP="001728B1">
      <w:pPr>
        <w:rPr>
          <w:rFonts w:asciiTheme="minorHAnsi" w:eastAsiaTheme="minorEastAsia" w:hAnsiTheme="minorHAnsi" w:cstheme="minorHAnsi"/>
        </w:rPr>
      </w:pPr>
    </w:p>
    <w:p w14:paraId="688C801A" w14:textId="35FC143D" w:rsidR="0001535F" w:rsidRDefault="0001535F" w:rsidP="001728B1">
      <w:pPr>
        <w:rPr>
          <w:rFonts w:asciiTheme="minorHAnsi" w:eastAsiaTheme="minorEastAsia" w:hAnsiTheme="minorHAnsi" w:cstheme="minorHAnsi"/>
        </w:rPr>
      </w:pPr>
      <w:r w:rsidRPr="00B72C79">
        <w:rPr>
          <w:rFonts w:asciiTheme="minorHAnsi" w:eastAsiaTheme="minorEastAsia" w:hAnsiTheme="minorHAnsi" w:cstheme="minorHAnsi"/>
        </w:rPr>
        <w:t xml:space="preserve">Average gradient is taken from the average of the </w:t>
      </w:r>
      <w:proofErr w:type="spellStart"/>
      <w:r w:rsidRPr="00B72C79">
        <w:rPr>
          <w:rFonts w:asciiTheme="minorHAnsi" w:eastAsiaTheme="minorEastAsia" w:hAnsiTheme="minorHAnsi" w:cstheme="minorHAnsi"/>
        </w:rPr>
        <w:t>dy</w:t>
      </w:r>
      <w:proofErr w:type="spellEnd"/>
      <w:r w:rsidRPr="00B72C79">
        <w:rPr>
          <w:rFonts w:asciiTheme="minorHAnsi" w:eastAsiaTheme="minorEastAsia" w:hAnsiTheme="minorHAnsi" w:cstheme="minorHAnsi"/>
        </w:rPr>
        <w:t>/dx curve:</w:t>
      </w:r>
    </w:p>
    <w:p w14:paraId="728DFCB8" w14:textId="77777777" w:rsidR="00DE1C87" w:rsidRDefault="00DE1C87" w:rsidP="001728B1">
      <w:pPr>
        <w:rPr>
          <w:rFonts w:cstheme="minorHAnsi"/>
        </w:rPr>
      </w:pPr>
    </w:p>
    <w:p w14:paraId="5A034EB6" w14:textId="79506147" w:rsidR="00F27B45" w:rsidRDefault="00F27B45" w:rsidP="00F27B45">
      <w:pPr>
        <w:pStyle w:val="Caption"/>
        <w:keepNext/>
      </w:pPr>
      <w:bookmarkStart w:id="48" w:name="_Toc131171663"/>
      <w:r>
        <w:t xml:space="preserve">Table </w:t>
      </w:r>
      <w:r>
        <w:fldChar w:fldCharType="begin"/>
      </w:r>
      <w:r>
        <w:instrText xml:space="preserve"> SEQ Table \* ARABIC </w:instrText>
      </w:r>
      <w:r>
        <w:fldChar w:fldCharType="separate"/>
      </w:r>
      <w:r>
        <w:rPr>
          <w:noProof/>
        </w:rPr>
        <w:t>2</w:t>
      </w:r>
      <w:r>
        <w:fldChar w:fldCharType="end"/>
      </w:r>
      <w:r>
        <w:t xml:space="preserve">: </w:t>
      </w:r>
      <w:proofErr w:type="spellStart"/>
      <w:r w:rsidRPr="002D619A">
        <w:t>dy</w:t>
      </w:r>
      <w:proofErr w:type="spellEnd"/>
      <w:r w:rsidRPr="002D619A">
        <w:t>/dx values</w:t>
      </w:r>
      <w:r>
        <w:t>.</w:t>
      </w:r>
      <w:bookmarkEnd w:id="48"/>
    </w:p>
    <w:tbl>
      <w:tblPr>
        <w:tblW w:w="4240" w:type="dxa"/>
        <w:tblLook w:val="04A0" w:firstRow="1" w:lastRow="0" w:firstColumn="1" w:lastColumn="0" w:noHBand="0" w:noVBand="1"/>
      </w:tblPr>
      <w:tblGrid>
        <w:gridCol w:w="1380"/>
        <w:gridCol w:w="1380"/>
        <w:gridCol w:w="1480"/>
      </w:tblGrid>
      <w:tr w:rsidR="00DE1C87" w14:paraId="48761BEB" w14:textId="77777777" w:rsidTr="00DE1C87">
        <w:trPr>
          <w:trHeight w:val="600"/>
        </w:trPr>
        <w:tc>
          <w:tcPr>
            <w:tcW w:w="138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D26CABB" w14:textId="77777777" w:rsidR="00DE1C87" w:rsidRPr="00516E62" w:rsidRDefault="00DE1C87">
            <w:pPr>
              <w:jc w:val="center"/>
              <w:rPr>
                <w:rFonts w:ascii="Calibri" w:hAnsi="Calibri" w:cs="Calibri"/>
                <w:b/>
                <w:bCs/>
                <w:color w:val="000000"/>
              </w:rPr>
            </w:pPr>
            <w:proofErr w:type="spellStart"/>
            <w:r w:rsidRPr="00516E62">
              <w:rPr>
                <w:rFonts w:ascii="Calibri" w:hAnsi="Calibri" w:cs="Calibri"/>
                <w:b/>
                <w:bCs/>
                <w:color w:val="000000"/>
              </w:rPr>
              <w:t>dy</w:t>
            </w:r>
            <w:proofErr w:type="spellEnd"/>
            <w:r w:rsidRPr="00516E62">
              <w:rPr>
                <w:rFonts w:ascii="Calibri" w:hAnsi="Calibri" w:cs="Calibri"/>
                <w:b/>
                <w:bCs/>
                <w:color w:val="000000"/>
              </w:rPr>
              <w:t xml:space="preserve"> = y2 - y1</w:t>
            </w:r>
          </w:p>
        </w:tc>
        <w:tc>
          <w:tcPr>
            <w:tcW w:w="1380" w:type="dxa"/>
            <w:tcBorders>
              <w:top w:val="single" w:sz="4" w:space="0" w:color="auto"/>
              <w:left w:val="nil"/>
              <w:bottom w:val="single" w:sz="4" w:space="0" w:color="auto"/>
              <w:right w:val="single" w:sz="4" w:space="0" w:color="auto"/>
            </w:tcBorders>
            <w:shd w:val="clear" w:color="auto" w:fill="auto"/>
            <w:noWrap/>
            <w:vAlign w:val="center"/>
            <w:hideMark/>
          </w:tcPr>
          <w:p w14:paraId="143C2B72" w14:textId="77777777" w:rsidR="00DE1C87" w:rsidRPr="00516E62" w:rsidRDefault="00DE1C87">
            <w:pPr>
              <w:jc w:val="center"/>
              <w:rPr>
                <w:rFonts w:ascii="Calibri" w:hAnsi="Calibri" w:cs="Calibri"/>
                <w:b/>
                <w:bCs/>
                <w:color w:val="000000"/>
              </w:rPr>
            </w:pPr>
            <w:r w:rsidRPr="00516E62">
              <w:rPr>
                <w:rFonts w:ascii="Calibri" w:hAnsi="Calibri" w:cs="Calibri"/>
                <w:b/>
                <w:bCs/>
                <w:color w:val="000000"/>
              </w:rPr>
              <w:t>dx = x2-x1</w:t>
            </w:r>
          </w:p>
        </w:tc>
        <w:tc>
          <w:tcPr>
            <w:tcW w:w="1480" w:type="dxa"/>
            <w:tcBorders>
              <w:top w:val="single" w:sz="4" w:space="0" w:color="auto"/>
              <w:left w:val="nil"/>
              <w:bottom w:val="single" w:sz="4" w:space="0" w:color="auto"/>
              <w:right w:val="single" w:sz="4" w:space="0" w:color="auto"/>
            </w:tcBorders>
            <w:shd w:val="clear" w:color="auto" w:fill="auto"/>
            <w:noWrap/>
            <w:vAlign w:val="center"/>
            <w:hideMark/>
          </w:tcPr>
          <w:p w14:paraId="635B8124" w14:textId="3B936A52" w:rsidR="00DE1C87" w:rsidRPr="00516E62" w:rsidRDefault="00000000" w:rsidP="000537C9">
            <w:pPr>
              <w:rPr>
                <w:b/>
                <w:bCs/>
                <w:highlight w:val="yellow"/>
              </w:rPr>
            </w:pPr>
            <m:oMathPara>
              <m:oMath>
                <m:f>
                  <m:fPr>
                    <m:ctrlPr>
                      <w:rPr>
                        <w:rFonts w:ascii="Cambria Math" w:hAnsi="Cambria Math"/>
                        <w:b/>
                        <w:bCs/>
                        <w:i/>
                      </w:rPr>
                    </m:ctrlPr>
                  </m:fPr>
                  <m:num>
                    <m:sSub>
                      <m:sSubPr>
                        <m:ctrlPr>
                          <w:rPr>
                            <w:rFonts w:ascii="Cambria Math" w:hAnsi="Cambria Math"/>
                            <w:b/>
                            <w:bCs/>
                            <w:i/>
                          </w:rPr>
                        </m:ctrlPr>
                      </m:sSubPr>
                      <m:e>
                        <m:r>
                          <m:rPr>
                            <m:sty m:val="bi"/>
                          </m:rPr>
                          <w:rPr>
                            <w:rFonts w:ascii="Cambria Math" w:hAnsi="Cambria Math"/>
                          </w:rPr>
                          <m:t>y</m:t>
                        </m:r>
                      </m:e>
                      <m:sub>
                        <m:r>
                          <m:rPr>
                            <m:sty m:val="bi"/>
                          </m:rPr>
                          <w:rPr>
                            <w:rFonts w:ascii="Cambria Math" w:hAnsi="Cambria Math"/>
                          </w:rPr>
                          <m:t>2</m:t>
                        </m:r>
                      </m:sub>
                    </m:sSub>
                    <m:r>
                      <m:rPr>
                        <m:sty m:val="bi"/>
                      </m:rPr>
                      <w:rPr>
                        <w:rFonts w:ascii="Cambria Math" w:hAnsi="Cambria Math"/>
                      </w:rPr>
                      <m:t xml:space="preserve">- </m:t>
                    </m:r>
                    <m:sSub>
                      <m:sSubPr>
                        <m:ctrlPr>
                          <w:rPr>
                            <w:rFonts w:ascii="Cambria Math" w:hAnsi="Cambria Math"/>
                            <w:b/>
                            <w:bCs/>
                            <w:i/>
                          </w:rPr>
                        </m:ctrlPr>
                      </m:sSubPr>
                      <m:e>
                        <m:r>
                          <m:rPr>
                            <m:sty m:val="bi"/>
                          </m:rPr>
                          <w:rPr>
                            <w:rFonts w:ascii="Cambria Math" w:hAnsi="Cambria Math"/>
                          </w:rPr>
                          <m:t>y</m:t>
                        </m:r>
                      </m:e>
                      <m:sub>
                        <m:r>
                          <m:rPr>
                            <m:sty m:val="bi"/>
                          </m:rPr>
                          <w:rPr>
                            <w:rFonts w:ascii="Cambria Math" w:hAnsi="Cambria Math"/>
                          </w:rPr>
                          <m:t>1</m:t>
                        </m:r>
                      </m:sub>
                    </m:sSub>
                  </m:num>
                  <m:den>
                    <m:sSub>
                      <m:sSubPr>
                        <m:ctrlPr>
                          <w:rPr>
                            <w:rFonts w:ascii="Cambria Math" w:hAnsi="Cambria Math"/>
                            <w:b/>
                            <w:bCs/>
                            <w:i/>
                          </w:rPr>
                        </m:ctrlPr>
                      </m:sSubPr>
                      <m:e>
                        <m:r>
                          <m:rPr>
                            <m:sty m:val="bi"/>
                          </m:rPr>
                          <w:rPr>
                            <w:rFonts w:ascii="Cambria Math" w:hAnsi="Cambria Math"/>
                          </w:rPr>
                          <m:t>x</m:t>
                        </m:r>
                      </m:e>
                      <m:sub>
                        <m:r>
                          <m:rPr>
                            <m:sty m:val="bi"/>
                          </m:rPr>
                          <w:rPr>
                            <w:rFonts w:ascii="Cambria Math" w:hAnsi="Cambria Math"/>
                          </w:rPr>
                          <m:t>2</m:t>
                        </m:r>
                      </m:sub>
                    </m:sSub>
                    <m:r>
                      <m:rPr>
                        <m:sty m:val="bi"/>
                      </m:rPr>
                      <w:rPr>
                        <w:rFonts w:ascii="Cambria Math" w:hAnsi="Cambria Math"/>
                      </w:rPr>
                      <m:t xml:space="preserve">- </m:t>
                    </m:r>
                    <m:sSub>
                      <m:sSubPr>
                        <m:ctrlPr>
                          <w:rPr>
                            <w:rFonts w:ascii="Cambria Math" w:hAnsi="Cambria Math"/>
                            <w:b/>
                            <w:bCs/>
                            <w:i/>
                          </w:rPr>
                        </m:ctrlPr>
                      </m:sSubPr>
                      <m:e>
                        <m:r>
                          <m:rPr>
                            <m:sty m:val="bi"/>
                          </m:rPr>
                          <w:rPr>
                            <w:rFonts w:ascii="Cambria Math" w:hAnsi="Cambria Math"/>
                          </w:rPr>
                          <m:t>x</m:t>
                        </m:r>
                      </m:e>
                      <m:sub>
                        <m:r>
                          <m:rPr>
                            <m:sty m:val="bi"/>
                          </m:rPr>
                          <w:rPr>
                            <w:rFonts w:ascii="Cambria Math" w:hAnsi="Cambria Math"/>
                          </w:rPr>
                          <m:t>1</m:t>
                        </m:r>
                      </m:sub>
                    </m:sSub>
                  </m:den>
                </m:f>
              </m:oMath>
            </m:oMathPara>
          </w:p>
        </w:tc>
      </w:tr>
      <w:tr w:rsidR="00DE1C87" w14:paraId="48DF866C" w14:textId="77777777" w:rsidTr="00DE1C87">
        <w:trPr>
          <w:trHeight w:val="320"/>
        </w:trPr>
        <w:tc>
          <w:tcPr>
            <w:tcW w:w="1380" w:type="dxa"/>
            <w:tcBorders>
              <w:top w:val="nil"/>
              <w:left w:val="single" w:sz="4" w:space="0" w:color="auto"/>
              <w:bottom w:val="single" w:sz="4" w:space="0" w:color="auto"/>
              <w:right w:val="single" w:sz="4" w:space="0" w:color="auto"/>
            </w:tcBorders>
            <w:shd w:val="clear" w:color="auto" w:fill="auto"/>
            <w:noWrap/>
            <w:vAlign w:val="bottom"/>
            <w:hideMark/>
          </w:tcPr>
          <w:p w14:paraId="7619D80A" w14:textId="77777777" w:rsidR="00DE1C87" w:rsidRDefault="00DE1C87">
            <w:pPr>
              <w:jc w:val="center"/>
              <w:rPr>
                <w:rFonts w:ascii="Calibri" w:hAnsi="Calibri" w:cs="Calibri"/>
                <w:color w:val="000000"/>
              </w:rPr>
            </w:pPr>
            <w:r>
              <w:rPr>
                <w:rFonts w:ascii="Calibri" w:hAnsi="Calibri" w:cs="Calibri"/>
                <w:color w:val="000000"/>
              </w:rPr>
              <w:t>-0.0814579</w:t>
            </w:r>
          </w:p>
        </w:tc>
        <w:tc>
          <w:tcPr>
            <w:tcW w:w="1380" w:type="dxa"/>
            <w:tcBorders>
              <w:top w:val="nil"/>
              <w:left w:val="nil"/>
              <w:bottom w:val="single" w:sz="4" w:space="0" w:color="auto"/>
              <w:right w:val="single" w:sz="4" w:space="0" w:color="auto"/>
            </w:tcBorders>
            <w:shd w:val="clear" w:color="auto" w:fill="auto"/>
            <w:noWrap/>
            <w:vAlign w:val="bottom"/>
            <w:hideMark/>
          </w:tcPr>
          <w:p w14:paraId="5881F762" w14:textId="77777777" w:rsidR="00DE1C87" w:rsidRDefault="00DE1C87">
            <w:pPr>
              <w:jc w:val="center"/>
              <w:rPr>
                <w:rFonts w:ascii="Calibri" w:hAnsi="Calibri" w:cs="Calibri"/>
                <w:color w:val="000000"/>
              </w:rPr>
            </w:pPr>
            <w:r>
              <w:rPr>
                <w:rFonts w:ascii="Calibri" w:hAnsi="Calibri" w:cs="Calibri"/>
                <w:color w:val="000000"/>
              </w:rPr>
              <w:t>0.0000260</w:t>
            </w:r>
          </w:p>
        </w:tc>
        <w:tc>
          <w:tcPr>
            <w:tcW w:w="1480" w:type="dxa"/>
            <w:tcBorders>
              <w:top w:val="nil"/>
              <w:left w:val="nil"/>
              <w:bottom w:val="single" w:sz="4" w:space="0" w:color="auto"/>
              <w:right w:val="single" w:sz="4" w:space="0" w:color="auto"/>
            </w:tcBorders>
            <w:shd w:val="clear" w:color="auto" w:fill="auto"/>
            <w:noWrap/>
            <w:vAlign w:val="bottom"/>
            <w:hideMark/>
          </w:tcPr>
          <w:p w14:paraId="0CFC5F45" w14:textId="77777777" w:rsidR="00DE1C87" w:rsidRPr="0001535F" w:rsidRDefault="00DE1C87">
            <w:pPr>
              <w:jc w:val="center"/>
              <w:rPr>
                <w:rFonts w:ascii="Calibri" w:hAnsi="Calibri" w:cs="Calibri"/>
                <w:b/>
                <w:bCs/>
                <w:color w:val="000000"/>
              </w:rPr>
            </w:pPr>
            <w:r w:rsidRPr="0001535F">
              <w:rPr>
                <w:rFonts w:ascii="Calibri" w:hAnsi="Calibri" w:cs="Calibri"/>
                <w:b/>
                <w:bCs/>
                <w:color w:val="000000"/>
              </w:rPr>
              <w:t>-3133.00</w:t>
            </w:r>
          </w:p>
        </w:tc>
      </w:tr>
      <w:tr w:rsidR="00DE1C87" w14:paraId="19F9DE34" w14:textId="77777777" w:rsidTr="00DE1C87">
        <w:trPr>
          <w:trHeight w:val="320"/>
        </w:trPr>
        <w:tc>
          <w:tcPr>
            <w:tcW w:w="1380" w:type="dxa"/>
            <w:tcBorders>
              <w:top w:val="nil"/>
              <w:left w:val="single" w:sz="4" w:space="0" w:color="auto"/>
              <w:bottom w:val="single" w:sz="4" w:space="0" w:color="auto"/>
              <w:right w:val="single" w:sz="4" w:space="0" w:color="auto"/>
            </w:tcBorders>
            <w:shd w:val="clear" w:color="auto" w:fill="auto"/>
            <w:noWrap/>
            <w:vAlign w:val="bottom"/>
            <w:hideMark/>
          </w:tcPr>
          <w:p w14:paraId="4234CB74" w14:textId="77777777" w:rsidR="00DE1C87" w:rsidRDefault="00DE1C87">
            <w:pPr>
              <w:jc w:val="center"/>
              <w:rPr>
                <w:rFonts w:ascii="Calibri" w:hAnsi="Calibri" w:cs="Calibri"/>
                <w:color w:val="000000"/>
              </w:rPr>
            </w:pPr>
            <w:r>
              <w:rPr>
                <w:rFonts w:ascii="Calibri" w:hAnsi="Calibri" w:cs="Calibri"/>
                <w:color w:val="000000"/>
              </w:rPr>
              <w:t>-0.1195808</w:t>
            </w:r>
          </w:p>
        </w:tc>
        <w:tc>
          <w:tcPr>
            <w:tcW w:w="1380" w:type="dxa"/>
            <w:tcBorders>
              <w:top w:val="nil"/>
              <w:left w:val="nil"/>
              <w:bottom w:val="single" w:sz="4" w:space="0" w:color="auto"/>
              <w:right w:val="single" w:sz="4" w:space="0" w:color="auto"/>
            </w:tcBorders>
            <w:shd w:val="clear" w:color="auto" w:fill="auto"/>
            <w:noWrap/>
            <w:vAlign w:val="bottom"/>
            <w:hideMark/>
          </w:tcPr>
          <w:p w14:paraId="7E6E0265" w14:textId="77777777" w:rsidR="00DE1C87" w:rsidRDefault="00DE1C87">
            <w:pPr>
              <w:jc w:val="center"/>
              <w:rPr>
                <w:rFonts w:ascii="Calibri" w:hAnsi="Calibri" w:cs="Calibri"/>
                <w:color w:val="000000"/>
              </w:rPr>
            </w:pPr>
            <w:r>
              <w:rPr>
                <w:rFonts w:ascii="Calibri" w:hAnsi="Calibri" w:cs="Calibri"/>
                <w:color w:val="000000"/>
              </w:rPr>
              <w:t>0.0000340</w:t>
            </w:r>
          </w:p>
        </w:tc>
        <w:tc>
          <w:tcPr>
            <w:tcW w:w="1480" w:type="dxa"/>
            <w:tcBorders>
              <w:top w:val="nil"/>
              <w:left w:val="nil"/>
              <w:bottom w:val="single" w:sz="4" w:space="0" w:color="auto"/>
              <w:right w:val="single" w:sz="4" w:space="0" w:color="auto"/>
            </w:tcBorders>
            <w:shd w:val="clear" w:color="auto" w:fill="auto"/>
            <w:noWrap/>
            <w:vAlign w:val="bottom"/>
            <w:hideMark/>
          </w:tcPr>
          <w:p w14:paraId="5D5ED40D" w14:textId="77777777" w:rsidR="00DE1C87" w:rsidRPr="0001535F" w:rsidRDefault="00DE1C87">
            <w:pPr>
              <w:jc w:val="center"/>
              <w:rPr>
                <w:rFonts w:ascii="Calibri" w:hAnsi="Calibri" w:cs="Calibri"/>
                <w:b/>
                <w:bCs/>
                <w:color w:val="000000"/>
              </w:rPr>
            </w:pPr>
            <w:r w:rsidRPr="0001535F">
              <w:rPr>
                <w:rFonts w:ascii="Calibri" w:hAnsi="Calibri" w:cs="Calibri"/>
                <w:b/>
                <w:bCs/>
                <w:color w:val="000000"/>
              </w:rPr>
              <w:t>-3517.08</w:t>
            </w:r>
          </w:p>
        </w:tc>
      </w:tr>
      <w:tr w:rsidR="00DE1C87" w14:paraId="688AA191" w14:textId="77777777" w:rsidTr="00DE1C87">
        <w:trPr>
          <w:trHeight w:val="320"/>
        </w:trPr>
        <w:tc>
          <w:tcPr>
            <w:tcW w:w="1380" w:type="dxa"/>
            <w:tcBorders>
              <w:top w:val="nil"/>
              <w:left w:val="single" w:sz="4" w:space="0" w:color="auto"/>
              <w:bottom w:val="single" w:sz="4" w:space="0" w:color="auto"/>
              <w:right w:val="single" w:sz="4" w:space="0" w:color="auto"/>
            </w:tcBorders>
            <w:shd w:val="clear" w:color="auto" w:fill="auto"/>
            <w:noWrap/>
            <w:vAlign w:val="bottom"/>
            <w:hideMark/>
          </w:tcPr>
          <w:p w14:paraId="21CE1E73" w14:textId="77777777" w:rsidR="00DE1C87" w:rsidRDefault="00DE1C87">
            <w:pPr>
              <w:jc w:val="center"/>
              <w:rPr>
                <w:rFonts w:ascii="Calibri" w:hAnsi="Calibri" w:cs="Calibri"/>
                <w:color w:val="000000"/>
              </w:rPr>
            </w:pPr>
            <w:r>
              <w:rPr>
                <w:rFonts w:ascii="Calibri" w:hAnsi="Calibri" w:cs="Calibri"/>
                <w:color w:val="000000"/>
              </w:rPr>
              <w:t>-0.1539820</w:t>
            </w:r>
          </w:p>
        </w:tc>
        <w:tc>
          <w:tcPr>
            <w:tcW w:w="1380" w:type="dxa"/>
            <w:tcBorders>
              <w:top w:val="nil"/>
              <w:left w:val="nil"/>
              <w:bottom w:val="single" w:sz="4" w:space="0" w:color="auto"/>
              <w:right w:val="single" w:sz="4" w:space="0" w:color="auto"/>
            </w:tcBorders>
            <w:shd w:val="clear" w:color="auto" w:fill="auto"/>
            <w:noWrap/>
            <w:vAlign w:val="bottom"/>
            <w:hideMark/>
          </w:tcPr>
          <w:p w14:paraId="7B72E609" w14:textId="77777777" w:rsidR="00DE1C87" w:rsidRDefault="00DE1C87">
            <w:pPr>
              <w:jc w:val="center"/>
              <w:rPr>
                <w:rFonts w:ascii="Calibri" w:hAnsi="Calibri" w:cs="Calibri"/>
                <w:color w:val="000000"/>
              </w:rPr>
            </w:pPr>
            <w:r>
              <w:rPr>
                <w:rFonts w:ascii="Calibri" w:hAnsi="Calibri" w:cs="Calibri"/>
                <w:color w:val="000000"/>
              </w:rPr>
              <w:t>0.0000440</w:t>
            </w:r>
          </w:p>
        </w:tc>
        <w:tc>
          <w:tcPr>
            <w:tcW w:w="1480" w:type="dxa"/>
            <w:tcBorders>
              <w:top w:val="nil"/>
              <w:left w:val="nil"/>
              <w:bottom w:val="single" w:sz="4" w:space="0" w:color="auto"/>
              <w:right w:val="single" w:sz="4" w:space="0" w:color="auto"/>
            </w:tcBorders>
            <w:shd w:val="clear" w:color="auto" w:fill="auto"/>
            <w:noWrap/>
            <w:vAlign w:val="bottom"/>
            <w:hideMark/>
          </w:tcPr>
          <w:p w14:paraId="01EFD352" w14:textId="77777777" w:rsidR="00DE1C87" w:rsidRPr="0001535F" w:rsidRDefault="00DE1C87">
            <w:pPr>
              <w:jc w:val="center"/>
              <w:rPr>
                <w:rFonts w:ascii="Calibri" w:hAnsi="Calibri" w:cs="Calibri"/>
                <w:b/>
                <w:bCs/>
                <w:color w:val="000000"/>
              </w:rPr>
            </w:pPr>
            <w:r w:rsidRPr="0001535F">
              <w:rPr>
                <w:rFonts w:ascii="Calibri" w:hAnsi="Calibri" w:cs="Calibri"/>
                <w:b/>
                <w:bCs/>
                <w:color w:val="000000"/>
              </w:rPr>
              <w:t>-3499.59</w:t>
            </w:r>
          </w:p>
        </w:tc>
      </w:tr>
      <w:tr w:rsidR="00DE1C87" w14:paraId="1BEE795E" w14:textId="77777777" w:rsidTr="00DE1C87">
        <w:trPr>
          <w:trHeight w:val="320"/>
        </w:trPr>
        <w:tc>
          <w:tcPr>
            <w:tcW w:w="1380" w:type="dxa"/>
            <w:tcBorders>
              <w:top w:val="nil"/>
              <w:left w:val="single" w:sz="4" w:space="0" w:color="auto"/>
              <w:bottom w:val="single" w:sz="4" w:space="0" w:color="auto"/>
              <w:right w:val="single" w:sz="4" w:space="0" w:color="auto"/>
            </w:tcBorders>
            <w:shd w:val="clear" w:color="auto" w:fill="auto"/>
            <w:noWrap/>
            <w:vAlign w:val="bottom"/>
            <w:hideMark/>
          </w:tcPr>
          <w:p w14:paraId="29651B09" w14:textId="77777777" w:rsidR="00DE1C87" w:rsidRDefault="00DE1C87">
            <w:pPr>
              <w:jc w:val="center"/>
              <w:rPr>
                <w:rFonts w:ascii="Calibri" w:hAnsi="Calibri" w:cs="Calibri"/>
                <w:color w:val="000000"/>
              </w:rPr>
            </w:pPr>
            <w:r>
              <w:rPr>
                <w:rFonts w:ascii="Calibri" w:hAnsi="Calibri" w:cs="Calibri"/>
                <w:color w:val="000000"/>
              </w:rPr>
              <w:t>-0.2050091</w:t>
            </w:r>
          </w:p>
        </w:tc>
        <w:tc>
          <w:tcPr>
            <w:tcW w:w="1380" w:type="dxa"/>
            <w:tcBorders>
              <w:top w:val="nil"/>
              <w:left w:val="nil"/>
              <w:bottom w:val="single" w:sz="4" w:space="0" w:color="auto"/>
              <w:right w:val="single" w:sz="4" w:space="0" w:color="auto"/>
            </w:tcBorders>
            <w:shd w:val="clear" w:color="auto" w:fill="auto"/>
            <w:noWrap/>
            <w:vAlign w:val="bottom"/>
            <w:hideMark/>
          </w:tcPr>
          <w:p w14:paraId="26CAED35" w14:textId="77777777" w:rsidR="00DE1C87" w:rsidRDefault="00DE1C87">
            <w:pPr>
              <w:jc w:val="center"/>
              <w:rPr>
                <w:rFonts w:ascii="Calibri" w:hAnsi="Calibri" w:cs="Calibri"/>
                <w:color w:val="000000"/>
              </w:rPr>
            </w:pPr>
            <w:r>
              <w:rPr>
                <w:rFonts w:ascii="Calibri" w:hAnsi="Calibri" w:cs="Calibri"/>
                <w:color w:val="000000"/>
              </w:rPr>
              <w:t>0.0000530</w:t>
            </w:r>
          </w:p>
        </w:tc>
        <w:tc>
          <w:tcPr>
            <w:tcW w:w="1480" w:type="dxa"/>
            <w:tcBorders>
              <w:top w:val="nil"/>
              <w:left w:val="nil"/>
              <w:bottom w:val="single" w:sz="4" w:space="0" w:color="auto"/>
              <w:right w:val="single" w:sz="4" w:space="0" w:color="auto"/>
            </w:tcBorders>
            <w:shd w:val="clear" w:color="auto" w:fill="auto"/>
            <w:noWrap/>
            <w:vAlign w:val="bottom"/>
            <w:hideMark/>
          </w:tcPr>
          <w:p w14:paraId="51FAC1ED" w14:textId="77777777" w:rsidR="00DE1C87" w:rsidRPr="0001535F" w:rsidRDefault="00DE1C87">
            <w:pPr>
              <w:jc w:val="center"/>
              <w:rPr>
                <w:rFonts w:ascii="Calibri" w:hAnsi="Calibri" w:cs="Calibri"/>
                <w:b/>
                <w:bCs/>
                <w:color w:val="000000"/>
              </w:rPr>
            </w:pPr>
            <w:r w:rsidRPr="0001535F">
              <w:rPr>
                <w:rFonts w:ascii="Calibri" w:hAnsi="Calibri" w:cs="Calibri"/>
                <w:b/>
                <w:bCs/>
                <w:color w:val="000000"/>
              </w:rPr>
              <w:t>-3868.10</w:t>
            </w:r>
          </w:p>
        </w:tc>
      </w:tr>
      <w:tr w:rsidR="00DE1C87" w14:paraId="2C4B91E3" w14:textId="77777777" w:rsidTr="00DE1C87">
        <w:trPr>
          <w:trHeight w:val="320"/>
        </w:trPr>
        <w:tc>
          <w:tcPr>
            <w:tcW w:w="1380" w:type="dxa"/>
            <w:tcBorders>
              <w:top w:val="nil"/>
              <w:left w:val="single" w:sz="4" w:space="0" w:color="auto"/>
              <w:bottom w:val="single" w:sz="4" w:space="0" w:color="auto"/>
              <w:right w:val="single" w:sz="4" w:space="0" w:color="auto"/>
            </w:tcBorders>
            <w:shd w:val="clear" w:color="auto" w:fill="auto"/>
            <w:noWrap/>
            <w:vAlign w:val="bottom"/>
            <w:hideMark/>
          </w:tcPr>
          <w:p w14:paraId="26B2BD94" w14:textId="77777777" w:rsidR="00DE1C87" w:rsidRDefault="00DE1C87">
            <w:pPr>
              <w:jc w:val="center"/>
              <w:rPr>
                <w:rFonts w:ascii="Calibri" w:hAnsi="Calibri" w:cs="Calibri"/>
                <w:color w:val="000000"/>
              </w:rPr>
            </w:pPr>
            <w:r>
              <w:rPr>
                <w:rFonts w:ascii="Calibri" w:hAnsi="Calibri" w:cs="Calibri"/>
                <w:color w:val="000000"/>
              </w:rPr>
              <w:t>-0.2285932</w:t>
            </w:r>
          </w:p>
        </w:tc>
        <w:tc>
          <w:tcPr>
            <w:tcW w:w="1380" w:type="dxa"/>
            <w:tcBorders>
              <w:top w:val="nil"/>
              <w:left w:val="nil"/>
              <w:bottom w:val="single" w:sz="4" w:space="0" w:color="auto"/>
              <w:right w:val="single" w:sz="4" w:space="0" w:color="auto"/>
            </w:tcBorders>
            <w:shd w:val="clear" w:color="auto" w:fill="auto"/>
            <w:noWrap/>
            <w:vAlign w:val="bottom"/>
            <w:hideMark/>
          </w:tcPr>
          <w:p w14:paraId="321F939C" w14:textId="77777777" w:rsidR="00DE1C87" w:rsidRDefault="00DE1C87">
            <w:pPr>
              <w:jc w:val="center"/>
              <w:rPr>
                <w:rFonts w:ascii="Calibri" w:hAnsi="Calibri" w:cs="Calibri"/>
                <w:color w:val="000000"/>
              </w:rPr>
            </w:pPr>
            <w:r>
              <w:rPr>
                <w:rFonts w:ascii="Calibri" w:hAnsi="Calibri" w:cs="Calibri"/>
                <w:color w:val="000000"/>
              </w:rPr>
              <w:t>0.0001260</w:t>
            </w:r>
          </w:p>
        </w:tc>
        <w:tc>
          <w:tcPr>
            <w:tcW w:w="1480" w:type="dxa"/>
            <w:tcBorders>
              <w:top w:val="nil"/>
              <w:left w:val="nil"/>
              <w:bottom w:val="single" w:sz="4" w:space="0" w:color="auto"/>
              <w:right w:val="single" w:sz="4" w:space="0" w:color="auto"/>
            </w:tcBorders>
            <w:shd w:val="clear" w:color="auto" w:fill="auto"/>
            <w:noWrap/>
            <w:vAlign w:val="bottom"/>
            <w:hideMark/>
          </w:tcPr>
          <w:p w14:paraId="006E8E09" w14:textId="77777777" w:rsidR="00DE1C87" w:rsidRPr="0001535F" w:rsidRDefault="00DE1C87">
            <w:pPr>
              <w:jc w:val="center"/>
              <w:rPr>
                <w:rFonts w:ascii="Calibri" w:hAnsi="Calibri" w:cs="Calibri"/>
                <w:b/>
                <w:bCs/>
                <w:color w:val="000000"/>
              </w:rPr>
            </w:pPr>
            <w:r w:rsidRPr="0001535F">
              <w:rPr>
                <w:rFonts w:ascii="Calibri" w:hAnsi="Calibri" w:cs="Calibri"/>
                <w:b/>
                <w:bCs/>
                <w:color w:val="000000"/>
              </w:rPr>
              <w:t>-1814.23</w:t>
            </w:r>
          </w:p>
        </w:tc>
      </w:tr>
      <w:tr w:rsidR="00DE1C87" w14:paraId="23C8C9E4" w14:textId="77777777" w:rsidTr="00DE1C87">
        <w:trPr>
          <w:trHeight w:val="320"/>
        </w:trPr>
        <w:tc>
          <w:tcPr>
            <w:tcW w:w="1380" w:type="dxa"/>
            <w:tcBorders>
              <w:top w:val="nil"/>
              <w:left w:val="single" w:sz="4" w:space="0" w:color="auto"/>
              <w:bottom w:val="single" w:sz="4" w:space="0" w:color="auto"/>
              <w:right w:val="single" w:sz="4" w:space="0" w:color="auto"/>
            </w:tcBorders>
            <w:shd w:val="clear" w:color="auto" w:fill="auto"/>
            <w:noWrap/>
            <w:vAlign w:val="bottom"/>
            <w:hideMark/>
          </w:tcPr>
          <w:p w14:paraId="6A288828" w14:textId="77777777" w:rsidR="00DE1C87" w:rsidRDefault="00DE1C87">
            <w:pPr>
              <w:jc w:val="center"/>
              <w:rPr>
                <w:rFonts w:ascii="Calibri" w:hAnsi="Calibri" w:cs="Calibri"/>
                <w:color w:val="000000"/>
              </w:rPr>
            </w:pPr>
            <w:r>
              <w:rPr>
                <w:rFonts w:ascii="Calibri" w:hAnsi="Calibri" w:cs="Calibri"/>
                <w:color w:val="000000"/>
              </w:rPr>
              <w:t>-0.3368366</w:t>
            </w:r>
          </w:p>
        </w:tc>
        <w:tc>
          <w:tcPr>
            <w:tcW w:w="1380" w:type="dxa"/>
            <w:tcBorders>
              <w:top w:val="nil"/>
              <w:left w:val="nil"/>
              <w:bottom w:val="single" w:sz="4" w:space="0" w:color="auto"/>
              <w:right w:val="single" w:sz="4" w:space="0" w:color="auto"/>
            </w:tcBorders>
            <w:shd w:val="clear" w:color="auto" w:fill="auto"/>
            <w:noWrap/>
            <w:vAlign w:val="bottom"/>
            <w:hideMark/>
          </w:tcPr>
          <w:p w14:paraId="2FFC51F1" w14:textId="77777777" w:rsidR="00DE1C87" w:rsidRDefault="00DE1C87">
            <w:pPr>
              <w:jc w:val="center"/>
              <w:rPr>
                <w:rFonts w:ascii="Calibri" w:hAnsi="Calibri" w:cs="Calibri"/>
                <w:color w:val="000000"/>
              </w:rPr>
            </w:pPr>
            <w:r>
              <w:rPr>
                <w:rFonts w:ascii="Calibri" w:hAnsi="Calibri" w:cs="Calibri"/>
                <w:color w:val="000000"/>
              </w:rPr>
              <w:t>-0.0000130</w:t>
            </w:r>
          </w:p>
        </w:tc>
        <w:tc>
          <w:tcPr>
            <w:tcW w:w="1480" w:type="dxa"/>
            <w:tcBorders>
              <w:top w:val="nil"/>
              <w:left w:val="nil"/>
              <w:bottom w:val="single" w:sz="4" w:space="0" w:color="auto"/>
              <w:right w:val="single" w:sz="4" w:space="0" w:color="auto"/>
            </w:tcBorders>
            <w:shd w:val="clear" w:color="auto" w:fill="auto"/>
            <w:noWrap/>
            <w:vAlign w:val="bottom"/>
            <w:hideMark/>
          </w:tcPr>
          <w:p w14:paraId="7DE05FD1" w14:textId="77777777" w:rsidR="00DE1C87" w:rsidRPr="0001535F" w:rsidRDefault="00DE1C87">
            <w:pPr>
              <w:jc w:val="center"/>
              <w:rPr>
                <w:rFonts w:ascii="Calibri" w:hAnsi="Calibri" w:cs="Calibri"/>
                <w:b/>
                <w:bCs/>
                <w:color w:val="000000"/>
              </w:rPr>
            </w:pPr>
            <w:r w:rsidRPr="0001535F">
              <w:rPr>
                <w:rFonts w:ascii="Calibri" w:hAnsi="Calibri" w:cs="Calibri"/>
                <w:b/>
                <w:bCs/>
                <w:color w:val="000000"/>
              </w:rPr>
              <w:t>25910.51</w:t>
            </w:r>
          </w:p>
        </w:tc>
      </w:tr>
      <w:tr w:rsidR="00DE1C87" w14:paraId="12B8B47F" w14:textId="77777777" w:rsidTr="00DE1C87">
        <w:trPr>
          <w:trHeight w:val="320"/>
        </w:trPr>
        <w:tc>
          <w:tcPr>
            <w:tcW w:w="1380" w:type="dxa"/>
            <w:tcBorders>
              <w:top w:val="nil"/>
              <w:left w:val="single" w:sz="4" w:space="0" w:color="auto"/>
              <w:bottom w:val="single" w:sz="4" w:space="0" w:color="auto"/>
              <w:right w:val="single" w:sz="4" w:space="0" w:color="auto"/>
            </w:tcBorders>
            <w:shd w:val="clear" w:color="auto" w:fill="auto"/>
            <w:noWrap/>
            <w:vAlign w:val="bottom"/>
            <w:hideMark/>
          </w:tcPr>
          <w:p w14:paraId="68F5F822" w14:textId="77777777" w:rsidR="00DE1C87" w:rsidRDefault="00DE1C87">
            <w:pPr>
              <w:jc w:val="center"/>
              <w:rPr>
                <w:rFonts w:ascii="Calibri" w:hAnsi="Calibri" w:cs="Calibri"/>
                <w:color w:val="000000"/>
              </w:rPr>
            </w:pPr>
            <w:r>
              <w:rPr>
                <w:rFonts w:ascii="Calibri" w:hAnsi="Calibri" w:cs="Calibri"/>
                <w:color w:val="000000"/>
              </w:rPr>
              <w:t>-0.4458089</w:t>
            </w:r>
          </w:p>
        </w:tc>
        <w:tc>
          <w:tcPr>
            <w:tcW w:w="1380" w:type="dxa"/>
            <w:tcBorders>
              <w:top w:val="nil"/>
              <w:left w:val="nil"/>
              <w:bottom w:val="single" w:sz="4" w:space="0" w:color="auto"/>
              <w:right w:val="single" w:sz="4" w:space="0" w:color="auto"/>
            </w:tcBorders>
            <w:shd w:val="clear" w:color="auto" w:fill="auto"/>
            <w:noWrap/>
            <w:vAlign w:val="bottom"/>
            <w:hideMark/>
          </w:tcPr>
          <w:p w14:paraId="3F3D150E" w14:textId="77777777" w:rsidR="00DE1C87" w:rsidRDefault="00DE1C87">
            <w:pPr>
              <w:jc w:val="center"/>
              <w:rPr>
                <w:rFonts w:ascii="Calibri" w:hAnsi="Calibri" w:cs="Calibri"/>
                <w:color w:val="000000"/>
              </w:rPr>
            </w:pPr>
            <w:r>
              <w:rPr>
                <w:rFonts w:ascii="Calibri" w:hAnsi="Calibri" w:cs="Calibri"/>
                <w:color w:val="000000"/>
              </w:rPr>
              <w:t>0.0000750</w:t>
            </w:r>
          </w:p>
        </w:tc>
        <w:tc>
          <w:tcPr>
            <w:tcW w:w="1480" w:type="dxa"/>
            <w:tcBorders>
              <w:top w:val="nil"/>
              <w:left w:val="nil"/>
              <w:bottom w:val="single" w:sz="4" w:space="0" w:color="auto"/>
              <w:right w:val="single" w:sz="4" w:space="0" w:color="auto"/>
            </w:tcBorders>
            <w:shd w:val="clear" w:color="auto" w:fill="auto"/>
            <w:noWrap/>
            <w:vAlign w:val="bottom"/>
            <w:hideMark/>
          </w:tcPr>
          <w:p w14:paraId="255D98B9" w14:textId="77777777" w:rsidR="00DE1C87" w:rsidRPr="0001535F" w:rsidRDefault="00DE1C87">
            <w:pPr>
              <w:jc w:val="center"/>
              <w:rPr>
                <w:rFonts w:ascii="Calibri" w:hAnsi="Calibri" w:cs="Calibri"/>
                <w:b/>
                <w:bCs/>
                <w:color w:val="000000"/>
              </w:rPr>
            </w:pPr>
            <w:r w:rsidRPr="0001535F">
              <w:rPr>
                <w:rFonts w:ascii="Calibri" w:hAnsi="Calibri" w:cs="Calibri"/>
                <w:b/>
                <w:bCs/>
                <w:color w:val="000000"/>
              </w:rPr>
              <w:t>-5944.12</w:t>
            </w:r>
          </w:p>
        </w:tc>
      </w:tr>
      <w:tr w:rsidR="00DE1C87" w14:paraId="7F46AD6C" w14:textId="77777777" w:rsidTr="00DE1C87">
        <w:trPr>
          <w:trHeight w:val="320"/>
        </w:trPr>
        <w:tc>
          <w:tcPr>
            <w:tcW w:w="1380" w:type="dxa"/>
            <w:tcBorders>
              <w:top w:val="nil"/>
              <w:left w:val="single" w:sz="4" w:space="0" w:color="auto"/>
              <w:bottom w:val="single" w:sz="4" w:space="0" w:color="auto"/>
              <w:right w:val="single" w:sz="4" w:space="0" w:color="auto"/>
            </w:tcBorders>
            <w:shd w:val="clear" w:color="auto" w:fill="auto"/>
            <w:noWrap/>
            <w:vAlign w:val="bottom"/>
            <w:hideMark/>
          </w:tcPr>
          <w:p w14:paraId="52F123F5" w14:textId="77777777" w:rsidR="00DE1C87" w:rsidRDefault="00DE1C87">
            <w:pPr>
              <w:jc w:val="center"/>
              <w:rPr>
                <w:rFonts w:ascii="Calibri" w:hAnsi="Calibri" w:cs="Calibri"/>
                <w:color w:val="000000"/>
              </w:rPr>
            </w:pPr>
            <w:r>
              <w:rPr>
                <w:rFonts w:ascii="Calibri" w:hAnsi="Calibri" w:cs="Calibri"/>
                <w:color w:val="000000"/>
              </w:rPr>
              <w:t>-0.5766930</w:t>
            </w:r>
          </w:p>
        </w:tc>
        <w:tc>
          <w:tcPr>
            <w:tcW w:w="1380" w:type="dxa"/>
            <w:tcBorders>
              <w:top w:val="nil"/>
              <w:left w:val="nil"/>
              <w:bottom w:val="single" w:sz="4" w:space="0" w:color="auto"/>
              <w:right w:val="single" w:sz="4" w:space="0" w:color="auto"/>
            </w:tcBorders>
            <w:shd w:val="clear" w:color="auto" w:fill="auto"/>
            <w:noWrap/>
            <w:vAlign w:val="bottom"/>
            <w:hideMark/>
          </w:tcPr>
          <w:p w14:paraId="07FD5436" w14:textId="77777777" w:rsidR="00DE1C87" w:rsidRDefault="00DE1C87">
            <w:pPr>
              <w:jc w:val="center"/>
              <w:rPr>
                <w:rFonts w:ascii="Calibri" w:hAnsi="Calibri" w:cs="Calibri"/>
                <w:color w:val="000000"/>
              </w:rPr>
            </w:pPr>
            <w:r>
              <w:rPr>
                <w:rFonts w:ascii="Calibri" w:hAnsi="Calibri" w:cs="Calibri"/>
                <w:color w:val="000000"/>
              </w:rPr>
              <w:t>0.0000600</w:t>
            </w:r>
          </w:p>
        </w:tc>
        <w:tc>
          <w:tcPr>
            <w:tcW w:w="1480" w:type="dxa"/>
            <w:tcBorders>
              <w:top w:val="nil"/>
              <w:left w:val="nil"/>
              <w:bottom w:val="single" w:sz="4" w:space="0" w:color="auto"/>
              <w:right w:val="single" w:sz="4" w:space="0" w:color="auto"/>
            </w:tcBorders>
            <w:shd w:val="clear" w:color="auto" w:fill="auto"/>
            <w:noWrap/>
            <w:vAlign w:val="bottom"/>
            <w:hideMark/>
          </w:tcPr>
          <w:p w14:paraId="1C9445CE" w14:textId="77777777" w:rsidR="00DE1C87" w:rsidRPr="0001535F" w:rsidRDefault="00DE1C87">
            <w:pPr>
              <w:jc w:val="center"/>
              <w:rPr>
                <w:rFonts w:ascii="Calibri" w:hAnsi="Calibri" w:cs="Calibri"/>
                <w:b/>
                <w:bCs/>
                <w:color w:val="000000"/>
              </w:rPr>
            </w:pPr>
            <w:r w:rsidRPr="0001535F">
              <w:rPr>
                <w:rFonts w:ascii="Calibri" w:hAnsi="Calibri" w:cs="Calibri"/>
                <w:b/>
                <w:bCs/>
                <w:color w:val="000000"/>
              </w:rPr>
              <w:t>-9611.55</w:t>
            </w:r>
          </w:p>
        </w:tc>
      </w:tr>
      <w:tr w:rsidR="00DE1C87" w14:paraId="73CCCFB6" w14:textId="77777777" w:rsidTr="00DE1C87">
        <w:trPr>
          <w:trHeight w:val="320"/>
        </w:trPr>
        <w:tc>
          <w:tcPr>
            <w:tcW w:w="1380" w:type="dxa"/>
            <w:tcBorders>
              <w:top w:val="nil"/>
              <w:left w:val="single" w:sz="4" w:space="0" w:color="auto"/>
              <w:bottom w:val="single" w:sz="4" w:space="0" w:color="auto"/>
              <w:right w:val="single" w:sz="4" w:space="0" w:color="auto"/>
            </w:tcBorders>
            <w:shd w:val="clear" w:color="auto" w:fill="auto"/>
            <w:noWrap/>
            <w:vAlign w:val="bottom"/>
            <w:hideMark/>
          </w:tcPr>
          <w:p w14:paraId="55781446" w14:textId="77777777" w:rsidR="00DE1C87" w:rsidRDefault="00DE1C87">
            <w:pPr>
              <w:jc w:val="center"/>
              <w:rPr>
                <w:rFonts w:ascii="Calibri" w:hAnsi="Calibri" w:cs="Calibri"/>
                <w:color w:val="000000"/>
              </w:rPr>
            </w:pPr>
            <w:r>
              <w:rPr>
                <w:rFonts w:ascii="Calibri" w:hAnsi="Calibri" w:cs="Calibri"/>
                <w:color w:val="000000"/>
              </w:rPr>
              <w:t>-2.2079199</w:t>
            </w:r>
          </w:p>
        </w:tc>
        <w:tc>
          <w:tcPr>
            <w:tcW w:w="1380" w:type="dxa"/>
            <w:tcBorders>
              <w:top w:val="nil"/>
              <w:left w:val="nil"/>
              <w:bottom w:val="single" w:sz="4" w:space="0" w:color="auto"/>
              <w:right w:val="single" w:sz="4" w:space="0" w:color="auto"/>
            </w:tcBorders>
            <w:shd w:val="clear" w:color="auto" w:fill="auto"/>
            <w:noWrap/>
            <w:vAlign w:val="bottom"/>
            <w:hideMark/>
          </w:tcPr>
          <w:p w14:paraId="7AAEADFF" w14:textId="77777777" w:rsidR="00DE1C87" w:rsidRDefault="00DE1C87">
            <w:pPr>
              <w:jc w:val="center"/>
              <w:rPr>
                <w:rFonts w:ascii="Calibri" w:hAnsi="Calibri" w:cs="Calibri"/>
                <w:color w:val="000000"/>
              </w:rPr>
            </w:pPr>
            <w:r>
              <w:rPr>
                <w:rFonts w:ascii="Calibri" w:hAnsi="Calibri" w:cs="Calibri"/>
                <w:color w:val="000000"/>
              </w:rPr>
              <w:t>0.0000670</w:t>
            </w:r>
          </w:p>
        </w:tc>
        <w:tc>
          <w:tcPr>
            <w:tcW w:w="1480" w:type="dxa"/>
            <w:tcBorders>
              <w:top w:val="nil"/>
              <w:left w:val="nil"/>
              <w:bottom w:val="single" w:sz="4" w:space="0" w:color="auto"/>
              <w:right w:val="single" w:sz="4" w:space="0" w:color="auto"/>
            </w:tcBorders>
            <w:shd w:val="clear" w:color="auto" w:fill="auto"/>
            <w:noWrap/>
            <w:vAlign w:val="bottom"/>
            <w:hideMark/>
          </w:tcPr>
          <w:p w14:paraId="1A561769" w14:textId="77777777" w:rsidR="00DE1C87" w:rsidRPr="0001535F" w:rsidRDefault="00DE1C87">
            <w:pPr>
              <w:jc w:val="center"/>
              <w:rPr>
                <w:rFonts w:ascii="Calibri" w:hAnsi="Calibri" w:cs="Calibri"/>
                <w:b/>
                <w:bCs/>
                <w:color w:val="000000"/>
              </w:rPr>
            </w:pPr>
            <w:r w:rsidRPr="0001535F">
              <w:rPr>
                <w:rFonts w:ascii="Calibri" w:hAnsi="Calibri" w:cs="Calibri"/>
                <w:b/>
                <w:bCs/>
                <w:color w:val="000000"/>
              </w:rPr>
              <w:t>-32954.03</w:t>
            </w:r>
          </w:p>
        </w:tc>
      </w:tr>
      <w:tr w:rsidR="00DE1C87" w14:paraId="3AB1BC61" w14:textId="77777777" w:rsidTr="00DE1C87">
        <w:trPr>
          <w:trHeight w:val="320"/>
        </w:trPr>
        <w:tc>
          <w:tcPr>
            <w:tcW w:w="1380" w:type="dxa"/>
            <w:tcBorders>
              <w:top w:val="nil"/>
              <w:left w:val="single" w:sz="4" w:space="0" w:color="auto"/>
              <w:bottom w:val="single" w:sz="4" w:space="0" w:color="auto"/>
              <w:right w:val="single" w:sz="4" w:space="0" w:color="auto"/>
            </w:tcBorders>
            <w:shd w:val="clear" w:color="auto" w:fill="auto"/>
            <w:noWrap/>
            <w:vAlign w:val="bottom"/>
            <w:hideMark/>
          </w:tcPr>
          <w:p w14:paraId="13497EA4" w14:textId="77777777" w:rsidR="00DE1C87" w:rsidRDefault="00DE1C87">
            <w:pPr>
              <w:jc w:val="center"/>
              <w:rPr>
                <w:rFonts w:ascii="Calibri" w:hAnsi="Calibri" w:cs="Calibri"/>
                <w:color w:val="000000"/>
              </w:rPr>
            </w:pPr>
            <w:r>
              <w:rPr>
                <w:rFonts w:ascii="Calibri" w:hAnsi="Calibri" w:cs="Calibri"/>
                <w:color w:val="000000"/>
              </w:rPr>
              <w:t>5.7763532</w:t>
            </w:r>
          </w:p>
        </w:tc>
        <w:tc>
          <w:tcPr>
            <w:tcW w:w="1380" w:type="dxa"/>
            <w:tcBorders>
              <w:top w:val="nil"/>
              <w:left w:val="nil"/>
              <w:bottom w:val="single" w:sz="4" w:space="0" w:color="auto"/>
              <w:right w:val="single" w:sz="4" w:space="0" w:color="auto"/>
            </w:tcBorders>
            <w:shd w:val="clear" w:color="auto" w:fill="auto"/>
            <w:noWrap/>
            <w:vAlign w:val="bottom"/>
            <w:hideMark/>
          </w:tcPr>
          <w:p w14:paraId="058C276F" w14:textId="77777777" w:rsidR="00DE1C87" w:rsidRDefault="00DE1C87">
            <w:pPr>
              <w:jc w:val="center"/>
              <w:rPr>
                <w:rFonts w:ascii="Calibri" w:hAnsi="Calibri" w:cs="Calibri"/>
                <w:color w:val="000000"/>
              </w:rPr>
            </w:pPr>
            <w:r>
              <w:rPr>
                <w:rFonts w:ascii="Calibri" w:hAnsi="Calibri" w:cs="Calibri"/>
                <w:color w:val="000000"/>
              </w:rPr>
              <w:t>-0.0004720</w:t>
            </w:r>
          </w:p>
        </w:tc>
        <w:tc>
          <w:tcPr>
            <w:tcW w:w="1480" w:type="dxa"/>
            <w:tcBorders>
              <w:top w:val="nil"/>
              <w:left w:val="nil"/>
              <w:bottom w:val="single" w:sz="4" w:space="0" w:color="auto"/>
              <w:right w:val="single" w:sz="4" w:space="0" w:color="auto"/>
            </w:tcBorders>
            <w:shd w:val="clear" w:color="auto" w:fill="auto"/>
            <w:noWrap/>
            <w:vAlign w:val="bottom"/>
            <w:hideMark/>
          </w:tcPr>
          <w:p w14:paraId="6CD1763C" w14:textId="77777777" w:rsidR="00DE1C87" w:rsidRPr="0001535F" w:rsidRDefault="00DE1C87">
            <w:pPr>
              <w:jc w:val="center"/>
              <w:rPr>
                <w:rFonts w:ascii="Calibri" w:hAnsi="Calibri" w:cs="Calibri"/>
                <w:b/>
                <w:bCs/>
                <w:color w:val="000000"/>
              </w:rPr>
            </w:pPr>
            <w:r w:rsidRPr="0001535F">
              <w:rPr>
                <w:rFonts w:ascii="Calibri" w:hAnsi="Calibri" w:cs="Calibri"/>
                <w:b/>
                <w:bCs/>
                <w:color w:val="000000"/>
              </w:rPr>
              <w:t>-12238.04</w:t>
            </w:r>
          </w:p>
        </w:tc>
      </w:tr>
    </w:tbl>
    <w:p w14:paraId="443F4279" w14:textId="77777777" w:rsidR="00DE1C87" w:rsidRPr="00E4660F" w:rsidRDefault="00DE1C87" w:rsidP="001728B1">
      <w:pPr>
        <w:rPr>
          <w:rFonts w:eastAsiaTheme="minorEastAsia" w:cstheme="minorHAnsi"/>
        </w:rPr>
      </w:pPr>
    </w:p>
    <w:tbl>
      <w:tblPr>
        <w:tblW w:w="2122" w:type="dxa"/>
        <w:tblLook w:val="04A0" w:firstRow="1" w:lastRow="0" w:firstColumn="1" w:lastColumn="0" w:noHBand="0" w:noVBand="1"/>
      </w:tblPr>
      <w:tblGrid>
        <w:gridCol w:w="2122"/>
      </w:tblGrid>
      <w:tr w:rsidR="00DE1C87" w14:paraId="7687104D" w14:textId="77777777" w:rsidTr="00D478DA">
        <w:trPr>
          <w:trHeight w:val="600"/>
        </w:trPr>
        <w:tc>
          <w:tcPr>
            <w:tcW w:w="2122"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471472DB" w14:textId="77777777" w:rsidR="00DE1C87" w:rsidRDefault="00DE1C87">
            <w:pPr>
              <w:jc w:val="center"/>
              <w:rPr>
                <w:rFonts w:ascii="Calibri" w:hAnsi="Calibri" w:cs="Calibri"/>
                <w:color w:val="000000"/>
              </w:rPr>
            </w:pPr>
            <w:r>
              <w:rPr>
                <w:rFonts w:ascii="Calibri" w:hAnsi="Calibri" w:cs="Calibri"/>
                <w:color w:val="000000"/>
              </w:rPr>
              <w:t>Av Gradient</w:t>
            </w:r>
          </w:p>
        </w:tc>
      </w:tr>
      <w:tr w:rsidR="00DE1C87" w14:paraId="4B16878B" w14:textId="77777777" w:rsidTr="00D478DA">
        <w:trPr>
          <w:trHeight w:val="320"/>
        </w:trPr>
        <w:tc>
          <w:tcPr>
            <w:tcW w:w="2122" w:type="dxa"/>
            <w:tcBorders>
              <w:top w:val="nil"/>
              <w:left w:val="single" w:sz="4" w:space="0" w:color="auto"/>
              <w:bottom w:val="single" w:sz="4" w:space="0" w:color="auto"/>
              <w:right w:val="single" w:sz="4" w:space="0" w:color="auto"/>
            </w:tcBorders>
            <w:shd w:val="clear" w:color="auto" w:fill="auto"/>
            <w:noWrap/>
            <w:vAlign w:val="bottom"/>
            <w:hideMark/>
          </w:tcPr>
          <w:p w14:paraId="36894486" w14:textId="77777777" w:rsidR="00DE1C87" w:rsidRDefault="00DE1C87">
            <w:pPr>
              <w:jc w:val="center"/>
              <w:rPr>
                <w:rFonts w:ascii="Calibri" w:hAnsi="Calibri" w:cs="Calibri"/>
                <w:color w:val="000000"/>
              </w:rPr>
            </w:pPr>
            <w:r>
              <w:rPr>
                <w:rFonts w:ascii="Calibri" w:hAnsi="Calibri" w:cs="Calibri"/>
                <w:color w:val="000000"/>
              </w:rPr>
              <w:t>-5066.92</w:t>
            </w:r>
          </w:p>
        </w:tc>
      </w:tr>
    </w:tbl>
    <w:p w14:paraId="42A3A589" w14:textId="77777777" w:rsidR="00E4660F" w:rsidRDefault="00E4660F" w:rsidP="001728B1">
      <w:pPr>
        <w:rPr>
          <w:rFonts w:eastAsiaTheme="minorEastAsia"/>
        </w:rPr>
      </w:pPr>
    </w:p>
    <w:p w14:paraId="1C79CDB0" w14:textId="6B5DCA70" w:rsidR="0001535F" w:rsidRPr="00D478DA" w:rsidRDefault="0001535F" w:rsidP="001728B1">
      <w:pPr>
        <w:rPr>
          <w:rFonts w:asciiTheme="minorHAnsi" w:eastAsiaTheme="minorEastAsia" w:hAnsiTheme="minorHAnsi" w:cstheme="minorHAnsi"/>
        </w:rPr>
      </w:pPr>
      <w:r w:rsidRPr="00D478DA">
        <w:rPr>
          <w:rFonts w:asciiTheme="minorHAnsi" w:eastAsiaTheme="minorEastAsia" w:hAnsiTheme="minorHAnsi" w:cstheme="minorHAnsi"/>
        </w:rPr>
        <w:t xml:space="preserve">Therefore, </w:t>
      </w:r>
    </w:p>
    <w:p w14:paraId="1D1810F6" w14:textId="77777777" w:rsidR="0001535F" w:rsidRDefault="0001535F" w:rsidP="001728B1">
      <w:pPr>
        <w:rPr>
          <w:rFonts w:eastAsiaTheme="minorEastAsia"/>
        </w:rPr>
      </w:pPr>
    </w:p>
    <w:p w14:paraId="25E6A599" w14:textId="77B37EB2" w:rsidR="00DE1C87" w:rsidRDefault="00DE1C87" w:rsidP="001728B1">
      <w:pPr>
        <w:rPr>
          <w:rFonts w:eastAsiaTheme="minorEastAsia"/>
        </w:rPr>
      </w:pPr>
      <m:oMath>
        <m:r>
          <w:rPr>
            <w:rFonts w:ascii="Cambria Math" w:hAnsi="Cambria Math" w:cstheme="minorHAnsi"/>
          </w:rPr>
          <m:t>τ=</m:t>
        </m:r>
      </m:oMath>
      <w:r>
        <w:rPr>
          <w:rFonts w:eastAsiaTheme="minorEastAsia"/>
        </w:rPr>
        <w:t xml:space="preserve"> </w:t>
      </w:r>
      <m:oMath>
        <m:f>
          <m:fPr>
            <m:ctrlPr>
              <w:rPr>
                <w:rFonts w:ascii="Cambria Math" w:eastAsiaTheme="minorEastAsia" w:hAnsi="Cambria Math"/>
                <w:i/>
              </w:rPr>
            </m:ctrlPr>
          </m:fPr>
          <m:num>
            <m:r>
              <w:rPr>
                <w:rFonts w:ascii="Cambria Math" w:eastAsiaTheme="minorEastAsia" w:hAnsi="Cambria Math"/>
              </w:rPr>
              <m:t>1</m:t>
            </m:r>
          </m:num>
          <m:den>
            <m:r>
              <w:rPr>
                <w:rFonts w:ascii="Cambria Math" w:eastAsiaTheme="minorEastAsia" w:hAnsi="Cambria Math"/>
              </w:rPr>
              <m:t>- Av Gradient</m:t>
            </m:r>
          </m:den>
        </m:f>
      </m:oMath>
      <w:r>
        <w:rPr>
          <w:rFonts w:eastAsiaTheme="minorEastAsia"/>
        </w:rPr>
        <w:t xml:space="preserve">  = </w:t>
      </w:r>
      <m:oMath>
        <m:f>
          <m:fPr>
            <m:ctrlPr>
              <w:rPr>
                <w:rFonts w:ascii="Cambria Math" w:eastAsiaTheme="minorEastAsia" w:hAnsi="Cambria Math" w:cstheme="minorHAnsi"/>
                <w:i/>
              </w:rPr>
            </m:ctrlPr>
          </m:fPr>
          <m:num>
            <m:r>
              <w:rPr>
                <w:rFonts w:ascii="Cambria Math" w:eastAsiaTheme="minorEastAsia" w:hAnsi="Cambria Math" w:cstheme="minorHAnsi"/>
              </w:rPr>
              <m:t>1</m:t>
            </m:r>
          </m:num>
          <m:den>
            <m:r>
              <w:rPr>
                <w:rFonts w:ascii="Cambria Math" w:eastAsiaTheme="minorEastAsia" w:hAnsi="Cambria Math" w:cstheme="minorHAnsi"/>
              </w:rPr>
              <m:t>5066.92</m:t>
            </m:r>
          </m:den>
        </m:f>
        <m:r>
          <w:rPr>
            <w:rFonts w:ascii="Cambria Math" w:eastAsiaTheme="minorEastAsia" w:hAnsi="Cambria Math" w:cstheme="minorHAnsi"/>
          </w:rPr>
          <m:t xml:space="preserve">= </m:t>
        </m:r>
      </m:oMath>
      <w:r w:rsidRPr="007C3531">
        <w:rPr>
          <w:rFonts w:asciiTheme="minorHAnsi" w:eastAsiaTheme="minorEastAsia" w:hAnsiTheme="minorHAnsi" w:cstheme="minorHAnsi"/>
        </w:rPr>
        <w:t xml:space="preserve">197.4 x </w:t>
      </w:r>
      <m:oMath>
        <m:sSup>
          <m:sSupPr>
            <m:ctrlPr>
              <w:rPr>
                <w:rFonts w:ascii="Cambria Math" w:eastAsiaTheme="minorEastAsia" w:hAnsi="Cambria Math" w:cstheme="minorHAnsi"/>
                <w:i/>
              </w:rPr>
            </m:ctrlPr>
          </m:sSupPr>
          <m:e>
            <m:r>
              <w:rPr>
                <w:rFonts w:ascii="Cambria Math" w:eastAsiaTheme="minorEastAsia" w:hAnsi="Cambria Math" w:cstheme="minorHAnsi"/>
              </w:rPr>
              <m:t>10</m:t>
            </m:r>
          </m:e>
          <m:sup>
            <m:r>
              <w:rPr>
                <w:rFonts w:ascii="Cambria Math" w:eastAsiaTheme="minorEastAsia" w:hAnsi="Cambria Math" w:cstheme="minorHAnsi"/>
              </w:rPr>
              <m:t>-6</m:t>
            </m:r>
          </m:sup>
        </m:sSup>
      </m:oMath>
      <w:r w:rsidRPr="007C3531">
        <w:rPr>
          <w:rFonts w:asciiTheme="minorHAnsi" w:eastAsiaTheme="minorEastAsia" w:hAnsiTheme="minorHAnsi" w:cstheme="minorHAnsi"/>
        </w:rPr>
        <w:t xml:space="preserve"> sec</w:t>
      </w:r>
    </w:p>
    <w:p w14:paraId="6F223FD4" w14:textId="77777777" w:rsidR="00DE1C87" w:rsidRDefault="00DE1C87" w:rsidP="001728B1">
      <w:pPr>
        <w:rPr>
          <w:rFonts w:eastAsiaTheme="minorEastAsia"/>
        </w:rPr>
      </w:pPr>
    </w:p>
    <w:p w14:paraId="28625C19" w14:textId="75C04A08" w:rsidR="00DE1C87" w:rsidRPr="0001535F" w:rsidRDefault="0001535F" w:rsidP="001728B1">
      <w:pPr>
        <w:rPr>
          <w:rFonts w:asciiTheme="minorHAnsi" w:eastAsiaTheme="minorEastAsia" w:hAnsiTheme="minorHAnsi" w:cstheme="minorHAnsi"/>
        </w:rPr>
      </w:pPr>
      <w:r w:rsidRPr="0001535F">
        <w:rPr>
          <w:rFonts w:asciiTheme="minorHAnsi" w:eastAsiaTheme="minorEastAsia" w:hAnsiTheme="minorHAnsi" w:cstheme="minorHAnsi"/>
        </w:rPr>
        <w:t>Now use known</w:t>
      </w:r>
      <w:r w:rsidRPr="0001535F">
        <w:rPr>
          <w:rFonts w:asciiTheme="minorHAnsi" w:eastAsiaTheme="minorEastAsia" w:hAnsiTheme="minorHAnsi" w:cstheme="minorHAnsi"/>
          <w:i/>
          <w:iCs/>
          <w:sz w:val="32"/>
          <w:szCs w:val="32"/>
        </w:rPr>
        <w:t xml:space="preserve"> </w:t>
      </w:r>
      <m:oMath>
        <m:r>
          <w:rPr>
            <w:rFonts w:ascii="Cambria Math" w:hAnsi="Cambria Math" w:cstheme="minorHAnsi"/>
            <w:sz w:val="32"/>
            <w:szCs w:val="32"/>
          </w:rPr>
          <m:t>τ</m:t>
        </m:r>
        <m:r>
          <w:rPr>
            <w:rFonts w:ascii="Cambria Math" w:hAnsi="Cambria Math" w:cstheme="minorHAnsi"/>
          </w:rPr>
          <m:t xml:space="preserve">  </m:t>
        </m:r>
      </m:oMath>
      <w:r w:rsidRPr="0001535F">
        <w:rPr>
          <w:rFonts w:asciiTheme="minorHAnsi" w:eastAsiaTheme="minorEastAsia" w:hAnsiTheme="minorHAnsi" w:cstheme="minorHAnsi"/>
          <w:i/>
          <w:iCs/>
        </w:rPr>
        <w:t xml:space="preserve">and </w:t>
      </w:r>
      <w:r w:rsidR="00DE1C87" w:rsidRPr="0001535F">
        <w:rPr>
          <w:rFonts w:asciiTheme="minorHAnsi" w:eastAsiaTheme="minorEastAsia" w:hAnsiTheme="minorHAnsi" w:cstheme="minorHAnsi"/>
          <w:b/>
          <w:bCs/>
          <w:i/>
          <w:iCs/>
        </w:rPr>
        <w:t>R</w:t>
      </w:r>
      <w:r w:rsidR="00DE1C87" w:rsidRPr="0001535F">
        <w:rPr>
          <w:rFonts w:asciiTheme="minorHAnsi" w:eastAsiaTheme="minorEastAsia" w:hAnsiTheme="minorHAnsi" w:cstheme="minorHAnsi"/>
          <w:i/>
          <w:iCs/>
        </w:rPr>
        <w:t xml:space="preserve"> </w:t>
      </w:r>
      <w:r w:rsidRPr="0001535F">
        <w:rPr>
          <w:rFonts w:asciiTheme="minorHAnsi" w:eastAsiaTheme="minorEastAsia" w:hAnsiTheme="minorHAnsi" w:cstheme="minorHAnsi"/>
        </w:rPr>
        <w:t>values in the calculation</w:t>
      </w:r>
      <w:r>
        <w:rPr>
          <w:rFonts w:asciiTheme="minorHAnsi" w:eastAsiaTheme="minorEastAsia" w:hAnsiTheme="minorHAnsi" w:cstheme="minorHAnsi"/>
        </w:rPr>
        <w:t>:</w:t>
      </w:r>
      <w:r w:rsidRPr="0001535F">
        <w:rPr>
          <w:rFonts w:asciiTheme="minorHAnsi" w:eastAsiaTheme="minorEastAsia" w:hAnsiTheme="minorHAnsi" w:cstheme="minorHAnsi"/>
          <w:i/>
          <w:iCs/>
        </w:rPr>
        <w:t xml:space="preserve"> </w:t>
      </w:r>
    </w:p>
    <w:p w14:paraId="2AB5884D" w14:textId="77777777" w:rsidR="00E4660F" w:rsidRDefault="00E4660F" w:rsidP="001728B1">
      <w:pPr>
        <w:rPr>
          <w:rFonts w:eastAsiaTheme="minorEastAsia"/>
        </w:rPr>
      </w:pPr>
    </w:p>
    <w:p w14:paraId="6BA8DF22" w14:textId="6D84ED9D" w:rsidR="00DE1C87" w:rsidRPr="00DE1C87" w:rsidRDefault="00DE1C87" w:rsidP="001728B1">
      <w:pPr>
        <w:rPr>
          <w:rFonts w:eastAsiaTheme="minorEastAsia"/>
        </w:rPr>
      </w:pPr>
      <m:oMath>
        <m:r>
          <w:rPr>
            <w:rFonts w:ascii="Cambria Math" w:hAnsi="Cambria Math" w:cstheme="minorHAnsi"/>
          </w:rPr>
          <m:t xml:space="preserve">C= </m:t>
        </m:r>
        <m:f>
          <m:fPr>
            <m:ctrlPr>
              <w:rPr>
                <w:rFonts w:ascii="Cambria Math" w:hAnsi="Cambria Math" w:cstheme="minorHAnsi"/>
                <w:i/>
              </w:rPr>
            </m:ctrlPr>
          </m:fPr>
          <m:num>
            <m:r>
              <w:rPr>
                <w:rFonts w:ascii="Cambria Math" w:hAnsi="Cambria Math" w:cstheme="minorHAnsi"/>
              </w:rPr>
              <m:t>τ</m:t>
            </m:r>
          </m:num>
          <m:den>
            <m:r>
              <w:rPr>
                <w:rFonts w:ascii="Cambria Math" w:hAnsi="Cambria Math" w:cstheme="minorHAnsi"/>
              </w:rPr>
              <m:t>R</m:t>
            </m:r>
          </m:den>
        </m:f>
      </m:oMath>
      <w:r>
        <w:rPr>
          <w:rFonts w:eastAsiaTheme="minorEastAsia"/>
        </w:rPr>
        <w:t xml:space="preserve"> = </w:t>
      </w:r>
      <m:oMath>
        <m:f>
          <m:fPr>
            <m:ctrlPr>
              <w:rPr>
                <w:rFonts w:ascii="Cambria Math" w:eastAsiaTheme="minorEastAsia" w:hAnsi="Cambria Math"/>
                <w:i/>
              </w:rPr>
            </m:ctrlPr>
          </m:fPr>
          <m:num>
            <m:r>
              <w:rPr>
                <w:rFonts w:ascii="Cambria Math" w:eastAsiaTheme="minorEastAsia" w:hAnsi="Cambria Math"/>
              </w:rPr>
              <m:t xml:space="preserve">197.4 x </m:t>
            </m:r>
            <m:sSup>
              <m:sSupPr>
                <m:ctrlPr>
                  <w:rPr>
                    <w:rFonts w:ascii="Cambria Math" w:eastAsiaTheme="minorEastAsia" w:hAnsi="Cambria Math"/>
                    <w:i/>
                  </w:rPr>
                </m:ctrlPr>
              </m:sSupPr>
              <m:e>
                <m:r>
                  <w:rPr>
                    <w:rFonts w:ascii="Cambria Math" w:eastAsiaTheme="minorEastAsia" w:hAnsi="Cambria Math"/>
                  </w:rPr>
                  <m:t>10</m:t>
                </m:r>
              </m:e>
              <m:sup>
                <m:r>
                  <w:rPr>
                    <w:rFonts w:ascii="Cambria Math" w:eastAsiaTheme="minorEastAsia" w:hAnsi="Cambria Math"/>
                  </w:rPr>
                  <m:t>-6</m:t>
                </m:r>
              </m:sup>
            </m:sSup>
          </m:num>
          <m:den>
            <m:r>
              <w:rPr>
                <w:rFonts w:ascii="Cambria Math" w:eastAsiaTheme="minorEastAsia" w:hAnsi="Cambria Math"/>
              </w:rPr>
              <m:t>330</m:t>
            </m:r>
          </m:den>
        </m:f>
        <m:r>
          <w:rPr>
            <w:rFonts w:ascii="Cambria Math" w:eastAsiaTheme="minorEastAsia" w:hAnsi="Cambria Math"/>
          </w:rPr>
          <m:t>=</m:t>
        </m:r>
        <m:r>
          <w:rPr>
            <w:rFonts w:ascii="Cambria Math" w:eastAsiaTheme="minorEastAsia" w:hAnsi="Cambria Math"/>
            <w:highlight w:val="green"/>
          </w:rPr>
          <m:t xml:space="preserve">0.598 x </m:t>
        </m:r>
        <m:sSup>
          <m:sSupPr>
            <m:ctrlPr>
              <w:rPr>
                <w:rFonts w:ascii="Cambria Math" w:eastAsiaTheme="minorEastAsia" w:hAnsi="Cambria Math"/>
                <w:i/>
                <w:highlight w:val="green"/>
              </w:rPr>
            </m:ctrlPr>
          </m:sSupPr>
          <m:e>
            <m:r>
              <w:rPr>
                <w:rFonts w:ascii="Cambria Math" w:eastAsiaTheme="minorEastAsia" w:hAnsi="Cambria Math"/>
                <w:highlight w:val="green"/>
              </w:rPr>
              <m:t>10</m:t>
            </m:r>
          </m:e>
          <m:sup>
            <m:r>
              <w:rPr>
                <w:rFonts w:ascii="Cambria Math" w:eastAsiaTheme="minorEastAsia" w:hAnsi="Cambria Math"/>
                <w:highlight w:val="green"/>
              </w:rPr>
              <m:t>-6</m:t>
            </m:r>
          </m:sup>
        </m:sSup>
      </m:oMath>
      <w:r w:rsidR="0001535F" w:rsidRPr="0001535F">
        <w:rPr>
          <w:rFonts w:eastAsiaTheme="minorEastAsia"/>
          <w:highlight w:val="green"/>
        </w:rPr>
        <w:t xml:space="preserve"> F</w:t>
      </w:r>
    </w:p>
    <w:p w14:paraId="7009FE3B" w14:textId="77777777" w:rsidR="00E4660F" w:rsidRDefault="00E4660F" w:rsidP="001728B1"/>
    <w:p w14:paraId="57460FB3" w14:textId="07586D7C" w:rsidR="0001535F" w:rsidRPr="00D478DA" w:rsidRDefault="0001535F" w:rsidP="001728B1">
      <w:pPr>
        <w:rPr>
          <w:rFonts w:asciiTheme="minorHAnsi" w:hAnsiTheme="minorHAnsi" w:cstheme="minorHAnsi"/>
        </w:rPr>
      </w:pPr>
      <w:r w:rsidRPr="00D478DA">
        <w:rPr>
          <w:rFonts w:asciiTheme="minorHAnsi" w:hAnsiTheme="minorHAnsi" w:cstheme="minorHAnsi"/>
        </w:rPr>
        <w:lastRenderedPageBreak/>
        <w:t>Next compare calculated capacitance with known capacitance:</w:t>
      </w:r>
    </w:p>
    <w:p w14:paraId="27CA0E90" w14:textId="77777777" w:rsidR="0001535F" w:rsidRPr="00D478DA" w:rsidRDefault="0001535F" w:rsidP="001728B1">
      <w:pPr>
        <w:rPr>
          <w:rFonts w:asciiTheme="minorHAnsi" w:hAnsiTheme="minorHAnsi" w:cstheme="minorHAnsi"/>
        </w:rPr>
      </w:pPr>
    </w:p>
    <w:p w14:paraId="3791B551" w14:textId="329A5948" w:rsidR="00B73062" w:rsidRPr="00D478DA" w:rsidRDefault="00B4133C" w:rsidP="001728B1">
      <w:pPr>
        <w:rPr>
          <w:rFonts w:asciiTheme="minorHAnsi" w:hAnsiTheme="minorHAnsi" w:cstheme="minorHAnsi"/>
        </w:rPr>
      </w:pPr>
      <w:r w:rsidRPr="00D478DA">
        <w:rPr>
          <w:rFonts w:asciiTheme="minorHAnsi" w:hAnsiTheme="minorHAnsi" w:cstheme="minorHAnsi"/>
        </w:rPr>
        <w:t>Actual capacitor used = 1</w:t>
      </w:r>
      <m:oMath>
        <m:r>
          <w:rPr>
            <w:rFonts w:ascii="Cambria Math" w:hAnsi="Cambria Math" w:cstheme="minorHAnsi"/>
          </w:rPr>
          <m:t>μF</m:t>
        </m:r>
      </m:oMath>
      <w:r w:rsidRPr="00D478DA">
        <w:rPr>
          <w:rFonts w:asciiTheme="minorHAnsi" w:hAnsiTheme="minorHAnsi" w:cstheme="minorHAnsi"/>
        </w:rPr>
        <w:t xml:space="preserve">  or </w:t>
      </w:r>
      <m:oMath>
        <m:r>
          <w:rPr>
            <w:rFonts w:ascii="Cambria Math" w:eastAsiaTheme="minorEastAsia" w:hAnsi="Cambria Math" w:cstheme="minorHAnsi"/>
          </w:rPr>
          <m:t xml:space="preserve">1 x </m:t>
        </m:r>
        <m:sSup>
          <m:sSupPr>
            <m:ctrlPr>
              <w:rPr>
                <w:rFonts w:ascii="Cambria Math" w:eastAsiaTheme="minorEastAsia" w:hAnsi="Cambria Math" w:cstheme="minorHAnsi"/>
                <w:i/>
              </w:rPr>
            </m:ctrlPr>
          </m:sSupPr>
          <m:e>
            <m:r>
              <w:rPr>
                <w:rFonts w:ascii="Cambria Math" w:eastAsiaTheme="minorEastAsia" w:hAnsi="Cambria Math" w:cstheme="minorHAnsi"/>
              </w:rPr>
              <m:t>10</m:t>
            </m:r>
          </m:e>
          <m:sup>
            <m:r>
              <w:rPr>
                <w:rFonts w:ascii="Cambria Math" w:eastAsiaTheme="minorEastAsia" w:hAnsi="Cambria Math" w:cstheme="minorHAnsi"/>
              </w:rPr>
              <m:t>-6</m:t>
            </m:r>
          </m:sup>
        </m:sSup>
      </m:oMath>
      <w:r w:rsidRPr="00D478DA">
        <w:rPr>
          <w:rFonts w:asciiTheme="minorHAnsi" w:hAnsiTheme="minorHAnsi" w:cstheme="minorHAnsi"/>
        </w:rPr>
        <w:t xml:space="preserve"> F</w:t>
      </w:r>
    </w:p>
    <w:p w14:paraId="0978D07A" w14:textId="77777777" w:rsidR="00B4133C" w:rsidRPr="00D478DA" w:rsidRDefault="00B4133C" w:rsidP="001728B1">
      <w:pPr>
        <w:rPr>
          <w:rFonts w:asciiTheme="minorHAnsi" w:hAnsiTheme="minorHAnsi" w:cstheme="minorHAnsi"/>
        </w:rPr>
      </w:pPr>
    </w:p>
    <w:p w14:paraId="627E273C" w14:textId="30C9ECBB" w:rsidR="00B4133C" w:rsidRPr="00D478DA" w:rsidRDefault="00B4133C" w:rsidP="001728B1">
      <w:pPr>
        <w:rPr>
          <w:rFonts w:asciiTheme="minorHAnsi" w:hAnsiTheme="minorHAnsi" w:cstheme="minorHAnsi"/>
          <w:color w:val="FF0000"/>
        </w:rPr>
      </w:pPr>
      <w:r w:rsidRPr="00D478DA">
        <w:rPr>
          <w:rFonts w:asciiTheme="minorHAnsi" w:hAnsiTheme="minorHAnsi" w:cstheme="minorHAnsi"/>
          <w:color w:val="000000" w:themeColor="text1"/>
        </w:rPr>
        <w:t xml:space="preserve">Difference = </w:t>
      </w:r>
      <m:oMath>
        <m:r>
          <w:rPr>
            <w:rFonts w:ascii="Cambria Math" w:eastAsiaTheme="minorEastAsia" w:hAnsi="Cambria Math" w:cstheme="minorHAnsi"/>
          </w:rPr>
          <m:t xml:space="preserve">1 x </m:t>
        </m:r>
        <m:sSup>
          <m:sSupPr>
            <m:ctrlPr>
              <w:rPr>
                <w:rFonts w:ascii="Cambria Math" w:eastAsiaTheme="minorEastAsia" w:hAnsi="Cambria Math" w:cstheme="minorHAnsi"/>
                <w:i/>
              </w:rPr>
            </m:ctrlPr>
          </m:sSupPr>
          <m:e>
            <m:r>
              <w:rPr>
                <w:rFonts w:ascii="Cambria Math" w:eastAsiaTheme="minorEastAsia" w:hAnsi="Cambria Math" w:cstheme="minorHAnsi"/>
              </w:rPr>
              <m:t>10</m:t>
            </m:r>
          </m:e>
          <m:sup>
            <m:r>
              <w:rPr>
                <w:rFonts w:ascii="Cambria Math" w:eastAsiaTheme="minorEastAsia" w:hAnsi="Cambria Math" w:cstheme="minorHAnsi"/>
              </w:rPr>
              <m:t>-6</m:t>
            </m:r>
          </m:sup>
        </m:sSup>
        <m:r>
          <w:rPr>
            <w:rFonts w:ascii="Cambria Math" w:eastAsiaTheme="minorEastAsia" w:hAnsi="Cambria Math" w:cstheme="minorHAnsi"/>
          </w:rPr>
          <m:t xml:space="preserve">- 0.598 x </m:t>
        </m:r>
        <m:sSup>
          <m:sSupPr>
            <m:ctrlPr>
              <w:rPr>
                <w:rFonts w:ascii="Cambria Math" w:eastAsiaTheme="minorEastAsia" w:hAnsi="Cambria Math" w:cstheme="minorHAnsi"/>
                <w:i/>
              </w:rPr>
            </m:ctrlPr>
          </m:sSupPr>
          <m:e>
            <m:r>
              <w:rPr>
                <w:rFonts w:ascii="Cambria Math" w:eastAsiaTheme="minorEastAsia" w:hAnsi="Cambria Math" w:cstheme="minorHAnsi"/>
              </w:rPr>
              <m:t>10</m:t>
            </m:r>
          </m:e>
          <m:sup>
            <m:r>
              <w:rPr>
                <w:rFonts w:ascii="Cambria Math" w:eastAsiaTheme="minorEastAsia" w:hAnsi="Cambria Math" w:cstheme="minorHAnsi"/>
              </w:rPr>
              <m:t>-6</m:t>
            </m:r>
          </m:sup>
        </m:sSup>
      </m:oMath>
      <w:r w:rsidRPr="00D478DA">
        <w:rPr>
          <w:rFonts w:asciiTheme="minorHAnsi" w:hAnsiTheme="minorHAnsi" w:cstheme="minorHAnsi"/>
        </w:rPr>
        <w:t xml:space="preserve"> =</w:t>
      </w:r>
      <w:r w:rsidRPr="00D478DA">
        <w:rPr>
          <w:rFonts w:asciiTheme="minorHAnsi" w:hAnsiTheme="minorHAnsi" w:cstheme="minorHAnsi"/>
          <w:color w:val="FF0000"/>
        </w:rPr>
        <w:t xml:space="preserve"> </w:t>
      </w:r>
      <w:r w:rsidRPr="000F031C">
        <w:rPr>
          <w:rFonts w:asciiTheme="minorHAnsi" w:hAnsiTheme="minorHAnsi" w:cstheme="minorHAnsi"/>
          <w:b/>
          <w:bCs/>
          <w:color w:val="FF0000"/>
        </w:rPr>
        <w:t xml:space="preserve">0.402 x </w:t>
      </w:r>
      <m:oMath>
        <m:sSup>
          <m:sSupPr>
            <m:ctrlPr>
              <w:rPr>
                <w:rFonts w:ascii="Cambria Math" w:hAnsi="Cambria Math" w:cstheme="minorHAnsi"/>
                <w:b/>
                <w:bCs/>
                <w:i/>
                <w:color w:val="FF0000"/>
              </w:rPr>
            </m:ctrlPr>
          </m:sSupPr>
          <m:e>
            <m:r>
              <m:rPr>
                <m:sty m:val="bi"/>
              </m:rPr>
              <w:rPr>
                <w:rFonts w:ascii="Cambria Math" w:hAnsi="Cambria Math" w:cstheme="minorHAnsi"/>
                <w:color w:val="FF0000"/>
              </w:rPr>
              <m:t>10</m:t>
            </m:r>
          </m:e>
          <m:sup>
            <m:r>
              <m:rPr>
                <m:sty m:val="bi"/>
              </m:rPr>
              <w:rPr>
                <w:rFonts w:ascii="Cambria Math" w:hAnsi="Cambria Math" w:cstheme="minorHAnsi"/>
                <w:color w:val="FF0000"/>
              </w:rPr>
              <m:t>-6</m:t>
            </m:r>
          </m:sup>
        </m:sSup>
      </m:oMath>
    </w:p>
    <w:p w14:paraId="135EA689" w14:textId="77777777" w:rsidR="00EB5DC2" w:rsidRDefault="00EB5DC2" w:rsidP="001728B1">
      <w:pPr>
        <w:rPr>
          <w:color w:val="FF0000"/>
        </w:rPr>
      </w:pPr>
    </w:p>
    <w:p w14:paraId="2C7F7F5F" w14:textId="77777777" w:rsidR="00B72C79" w:rsidRPr="00B4133C" w:rsidRDefault="00B72C79" w:rsidP="001728B1">
      <w:pPr>
        <w:rPr>
          <w:color w:val="FF0000"/>
        </w:rPr>
      </w:pPr>
    </w:p>
    <w:p w14:paraId="78777A51" w14:textId="77777777" w:rsidR="00E4660F" w:rsidRPr="00FC3082" w:rsidRDefault="00E4660F" w:rsidP="001728B1"/>
    <w:p w14:paraId="4A9C1746" w14:textId="075F38E1" w:rsidR="001728B1" w:rsidRDefault="00594E15" w:rsidP="00594E15">
      <w:pPr>
        <w:pStyle w:val="Heading2"/>
        <w:numPr>
          <w:ilvl w:val="0"/>
          <w:numId w:val="0"/>
        </w:numPr>
        <w:ind w:left="576" w:hanging="576"/>
      </w:pPr>
      <w:bookmarkStart w:id="49" w:name="_Toc131171719"/>
      <w:r>
        <w:t>3.5</w:t>
      </w:r>
      <w:r>
        <w:tab/>
      </w:r>
      <w:r w:rsidR="000C44D0">
        <w:t>Capacitor discharge table</w:t>
      </w:r>
      <w:bookmarkEnd w:id="49"/>
    </w:p>
    <w:p w14:paraId="5BD3805E" w14:textId="6FB71295" w:rsidR="004313E2" w:rsidRDefault="004313E2" w:rsidP="004313E2"/>
    <w:p w14:paraId="1B231746" w14:textId="042B1461" w:rsidR="00EB5DC2" w:rsidRDefault="000F031C" w:rsidP="004313E2">
      <w:r w:rsidRPr="004313E2">
        <w:rPr>
          <w:noProof/>
        </w:rPr>
        <w:drawing>
          <wp:anchor distT="0" distB="0" distL="114300" distR="114300" simplePos="0" relativeHeight="251668480" behindDoc="0" locked="0" layoutInCell="1" allowOverlap="1" wp14:anchorId="1F8FD93E" wp14:editId="22276C91">
            <wp:simplePos x="0" y="0"/>
            <wp:positionH relativeFrom="column">
              <wp:posOffset>1064895</wp:posOffset>
            </wp:positionH>
            <wp:positionV relativeFrom="paragraph">
              <wp:posOffset>27305</wp:posOffset>
            </wp:positionV>
            <wp:extent cx="3498810" cy="3244132"/>
            <wp:effectExtent l="0" t="0" r="0" b="0"/>
            <wp:wrapSquare wrapText="bothSides"/>
            <wp:docPr id="9" name="Picture 9" descr="Chart, lin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Chart, line chart&#10;&#10;Description automatically generated"/>
                    <pic:cNvPicPr/>
                  </pic:nvPicPr>
                  <pic:blipFill>
                    <a:blip r:embed="rId45" cstate="print">
                      <a:extLst>
                        <a:ext uri="{28A0092B-C50C-407E-A947-70E740481C1C}">
                          <a14:useLocalDpi xmlns:a14="http://schemas.microsoft.com/office/drawing/2010/main" val="0"/>
                        </a:ext>
                      </a:extLst>
                    </a:blip>
                    <a:stretch>
                      <a:fillRect/>
                    </a:stretch>
                  </pic:blipFill>
                  <pic:spPr>
                    <a:xfrm>
                      <a:off x="0" y="0"/>
                      <a:ext cx="3498810" cy="3244132"/>
                    </a:xfrm>
                    <a:prstGeom prst="rect">
                      <a:avLst/>
                    </a:prstGeom>
                  </pic:spPr>
                </pic:pic>
              </a:graphicData>
            </a:graphic>
          </wp:anchor>
        </w:drawing>
      </w:r>
    </w:p>
    <w:p w14:paraId="55DF18CD" w14:textId="03B98C8F" w:rsidR="00BD4A16" w:rsidRPr="00E74EE6" w:rsidRDefault="00E74EE6" w:rsidP="00E74EE6">
      <w:pPr>
        <w:tabs>
          <w:tab w:val="left" w:pos="1165"/>
        </w:tabs>
      </w:pPr>
      <w:r>
        <w:rPr>
          <w:noProof/>
        </w:rPr>
        <mc:AlternateContent>
          <mc:Choice Requires="wps">
            <w:drawing>
              <wp:anchor distT="0" distB="0" distL="114300" distR="114300" simplePos="0" relativeHeight="251758592" behindDoc="0" locked="0" layoutInCell="1" allowOverlap="1" wp14:anchorId="6E910BD5" wp14:editId="642CEF57">
                <wp:simplePos x="0" y="0"/>
                <wp:positionH relativeFrom="column">
                  <wp:posOffset>1470009</wp:posOffset>
                </wp:positionH>
                <wp:positionV relativeFrom="paragraph">
                  <wp:posOffset>3152775</wp:posOffset>
                </wp:positionV>
                <wp:extent cx="3498215" cy="635"/>
                <wp:effectExtent l="0" t="0" r="0" b="12065"/>
                <wp:wrapSquare wrapText="bothSides"/>
                <wp:docPr id="84" name="Text Box 84"/>
                <wp:cNvGraphicFramePr/>
                <a:graphic xmlns:a="http://schemas.openxmlformats.org/drawingml/2006/main">
                  <a:graphicData uri="http://schemas.microsoft.com/office/word/2010/wordprocessingShape">
                    <wps:wsp>
                      <wps:cNvSpPr txBox="1"/>
                      <wps:spPr>
                        <a:xfrm>
                          <a:off x="0" y="0"/>
                          <a:ext cx="3498215" cy="635"/>
                        </a:xfrm>
                        <a:prstGeom prst="rect">
                          <a:avLst/>
                        </a:prstGeom>
                        <a:solidFill>
                          <a:prstClr val="white"/>
                        </a:solidFill>
                        <a:ln>
                          <a:noFill/>
                        </a:ln>
                      </wps:spPr>
                      <wps:txbx>
                        <w:txbxContent>
                          <w:p w14:paraId="353298EA" w14:textId="09574023" w:rsidR="00E74EE6" w:rsidRPr="00920ED5" w:rsidRDefault="00E74EE6" w:rsidP="00E74EE6">
                            <w:pPr>
                              <w:pStyle w:val="Caption"/>
                              <w:rPr>
                                <w:rFonts w:ascii="Times New Roman" w:eastAsia="Times New Roman" w:hAnsi="Times New Roman" w:cs="Times New Roman"/>
                                <w:noProof/>
                              </w:rPr>
                            </w:pPr>
                            <w:bookmarkStart w:id="50" w:name="_Toc131171261"/>
                            <w:r>
                              <w:t xml:space="preserve">Figure </w:t>
                            </w:r>
                            <w:r>
                              <w:fldChar w:fldCharType="begin"/>
                            </w:r>
                            <w:r>
                              <w:instrText xml:space="preserve"> SEQ Figure \* ARABIC </w:instrText>
                            </w:r>
                            <w:r>
                              <w:fldChar w:fldCharType="separate"/>
                            </w:r>
                            <w:r>
                              <w:rPr>
                                <w:noProof/>
                              </w:rPr>
                              <w:t>13</w:t>
                            </w:r>
                            <w:r>
                              <w:fldChar w:fldCharType="end"/>
                            </w:r>
                            <w:r>
                              <w:t xml:space="preserve">: </w:t>
                            </w:r>
                            <w:r w:rsidRPr="00D232F1">
                              <w:t>Charge/Discharge curve with 10 values selected.</w:t>
                            </w:r>
                            <w:bookmarkEnd w:id="50"/>
                          </w:p>
                        </w:txbxContent>
                      </wps:txbx>
                      <wps:bodyPr rot="0" spcFirstLastPara="0" vertOverflow="overflow" horzOverflow="overflow" vert="horz" wrap="square" lIns="0" tIns="0" rIns="0" bIns="0" numCol="1" spcCol="0" rtlCol="0" fromWordArt="0" anchor="t" anchorCtr="0" forceAA="0" compatLnSpc="1">
                        <a:prstTxWarp prst="textNoShape">
                          <a:avLst/>
                        </a:prstTxWarp>
                        <a:spAutoFit/>
                      </wps:bodyPr>
                    </wps:wsp>
                  </a:graphicData>
                </a:graphic>
              </wp:anchor>
            </w:drawing>
          </mc:Choice>
          <mc:Fallback>
            <w:pict>
              <v:shape w14:anchorId="6E910BD5" id="Text Box 84" o:spid="_x0000_s1036" type="#_x0000_t202" style="position:absolute;margin-left:115.75pt;margin-top:248.25pt;width:275.45pt;height:.05pt;z-index:25175859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9iMClGgIAAEAEAAAOAAAAZHJzL2Uyb0RvYy54bWysU8Fu2zAMvQ/YPwi6L07SteiMOEWWIsOA&#13;&#10;oi2QDj0rshwLkEWNUmJnXz9KtpOt22nYRaZJ6lHke1zcdY1hR4Vegy34bDLlTFkJpbb7gn972Xy4&#13;&#10;5cwHYUthwKqCn5Tnd8v37xaty9UcajClQkYg1uetK3gdgsuzzMtaNcJPwClLwQqwEYF+cZ+VKFpC&#13;&#10;b0w2n05vshawdAhSeU/e+z7Ilwm/qpQMT1XlVWCm4PS2kE5M5y6e2XIh8j0KV2s5PEP8wysaoS0V&#13;&#10;PUPdiyDYAfUfUI2WCB6qMJHQZFBVWqrUA3Uzm77pZlsLp1IvNBzvzmPy/w9WPh637hlZ6D5DRwTG&#13;&#10;gbTO556csZ+uwiZ+6aWM4jTC03lsqgtMkvPq46fb+eyaM0mxm6vriJFdrjr04YuChkWj4EicpFGJ&#13;&#10;44MPfeqYEit5MLrcaGPiTwysDbKjIP7aWgc1gP+WZWzMtRBv9YDRk136iFbodh3TJfWYWI+uHZQn&#13;&#10;6h2hl4V3cqOp4IPw4Vkg6YDaJW2HJzoqA23BYbA4qwF//M0f84keinLWkq4K7r8fBCrOzFdLxEUR&#13;&#10;jgaOxm407KFZA7U6o61xMpl0AYMZzQqheSXJr2IVCgkrqVbBw2iuQ69uWhmpVquURFJzIjzYrZMR&#13;&#10;ehzsS/cq0A20BGLzEUbFifwNO31u4setDoFGnai7THGYN8k0kT+sVNyDX/9T1mXxlz8BAAD//wMA&#13;&#10;UEsDBBQABgAIAAAAIQAv16ae5QAAABABAAAPAAAAZHJzL2Rvd25yZXYueG1sTE87T8MwEN6R+A/W&#13;&#10;IbGg1mkaQknjVFWBoSwVaRc2N3aTQHyObKcN/56DBZbTPb77HvlqNB07a+dbiwJm0wiYxsqqFmsB&#13;&#10;h/3LZAHMB4lKdha1gC/tYVVcX+UyU/aCb/pchpoRCfpMCmhC6DPOfdVoI/3U9hrpdrLOyECjq7ly&#13;&#10;8kLkpuNxFKXcyBZJoZG93jS6+iwHI2CXvO+au+H0/LpO5m57GDbpR10KcXszPi2prJfAgh7D3wf8&#13;&#10;ZCD/UJCxox1QedYJiOeze4IKSB5TagjxsIgTYMffTQq8yPn/IMU3AAAA//8DAFBLAQItABQABgAI&#13;&#10;AAAAIQC2gziS/gAAAOEBAAATAAAAAAAAAAAAAAAAAAAAAABbQ29udGVudF9UeXBlc10ueG1sUEsB&#13;&#10;Ai0AFAAGAAgAAAAhADj9If/WAAAAlAEAAAsAAAAAAAAAAAAAAAAALwEAAF9yZWxzLy5yZWxzUEsB&#13;&#10;Ai0AFAAGAAgAAAAhAH2IwKUaAgAAQAQAAA4AAAAAAAAAAAAAAAAALgIAAGRycy9lMm9Eb2MueG1s&#13;&#10;UEsBAi0AFAAGAAgAAAAhAC/Xpp7lAAAAEAEAAA8AAAAAAAAAAAAAAAAAdAQAAGRycy9kb3ducmV2&#13;&#10;LnhtbFBLBQYAAAAABAAEAPMAAACGBQAAAAA=&#13;&#10;" stroked="f">
                <v:textbox style="mso-fit-shape-to-text:t" inset="0,0,0,0">
                  <w:txbxContent>
                    <w:p w14:paraId="353298EA" w14:textId="09574023" w:rsidR="00E74EE6" w:rsidRPr="00920ED5" w:rsidRDefault="00E74EE6" w:rsidP="00E74EE6">
                      <w:pPr>
                        <w:pStyle w:val="Caption"/>
                        <w:rPr>
                          <w:rFonts w:ascii="Times New Roman" w:eastAsia="Times New Roman" w:hAnsi="Times New Roman" w:cs="Times New Roman"/>
                          <w:noProof/>
                        </w:rPr>
                      </w:pPr>
                      <w:bookmarkStart w:id="51" w:name="_Toc131171261"/>
                      <w:r>
                        <w:t xml:space="preserve">Figure </w:t>
                      </w:r>
                      <w:r>
                        <w:fldChar w:fldCharType="begin"/>
                      </w:r>
                      <w:r>
                        <w:instrText xml:space="preserve"> SEQ Figure \* ARABIC </w:instrText>
                      </w:r>
                      <w:r>
                        <w:fldChar w:fldCharType="separate"/>
                      </w:r>
                      <w:r>
                        <w:rPr>
                          <w:noProof/>
                        </w:rPr>
                        <w:t>13</w:t>
                      </w:r>
                      <w:r>
                        <w:fldChar w:fldCharType="end"/>
                      </w:r>
                      <w:r>
                        <w:t xml:space="preserve">: </w:t>
                      </w:r>
                      <w:r w:rsidRPr="00D232F1">
                        <w:t>Charge/Discharge curve with 10 values selected.</w:t>
                      </w:r>
                      <w:bookmarkEnd w:id="51"/>
                    </w:p>
                  </w:txbxContent>
                </v:textbox>
                <w10:wrap type="square"/>
              </v:shape>
            </w:pict>
          </mc:Fallback>
        </mc:AlternateContent>
      </w:r>
      <w:r w:rsidR="00EB5DC2">
        <w:tab/>
      </w:r>
      <w:r w:rsidR="00EB5DC2">
        <w:br w:type="textWrapping" w:clear="all"/>
      </w:r>
    </w:p>
    <w:p w14:paraId="30837AA4" w14:textId="4D5111CF" w:rsidR="00F27B45" w:rsidRDefault="00F27B45" w:rsidP="00F27B45">
      <w:pPr>
        <w:pStyle w:val="Caption"/>
        <w:keepNext/>
        <w:jc w:val="center"/>
      </w:pPr>
      <w:bookmarkStart w:id="52" w:name="_Toc131171664"/>
      <w:r>
        <w:t xml:space="preserve">Table </w:t>
      </w:r>
      <w:r>
        <w:fldChar w:fldCharType="begin"/>
      </w:r>
      <w:r>
        <w:instrText xml:space="preserve"> SEQ Table \* ARABIC </w:instrText>
      </w:r>
      <w:r>
        <w:fldChar w:fldCharType="separate"/>
      </w:r>
      <w:r>
        <w:rPr>
          <w:noProof/>
        </w:rPr>
        <w:t>3</w:t>
      </w:r>
      <w:r>
        <w:fldChar w:fldCharType="end"/>
      </w:r>
      <w:r>
        <w:t xml:space="preserve">: </w:t>
      </w:r>
      <w:r w:rsidRPr="00FA43C4">
        <w:t>Further data from 10 selected values</w:t>
      </w:r>
      <w:r>
        <w:t>.</w:t>
      </w:r>
      <w:bookmarkEnd w:id="52"/>
    </w:p>
    <w:tbl>
      <w:tblPr>
        <w:tblW w:w="4248" w:type="dxa"/>
        <w:tblInd w:w="2378" w:type="dxa"/>
        <w:tblLook w:val="04A0" w:firstRow="1" w:lastRow="0" w:firstColumn="1" w:lastColumn="0" w:noHBand="0" w:noVBand="1"/>
      </w:tblPr>
      <w:tblGrid>
        <w:gridCol w:w="1120"/>
        <w:gridCol w:w="1300"/>
        <w:gridCol w:w="1828"/>
      </w:tblGrid>
      <w:tr w:rsidR="00E24685" w:rsidRPr="00E24685" w14:paraId="1732ACF3" w14:textId="77777777" w:rsidTr="00AE6C9A">
        <w:trPr>
          <w:trHeight w:val="600"/>
        </w:trPr>
        <w:tc>
          <w:tcPr>
            <w:tcW w:w="112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38EF9511" w14:textId="77777777" w:rsidR="00E24685" w:rsidRPr="00BD4A16" w:rsidRDefault="00E24685" w:rsidP="00AE6C9A">
            <w:pPr>
              <w:jc w:val="center"/>
              <w:rPr>
                <w:rFonts w:ascii="Calibri" w:hAnsi="Calibri" w:cs="Calibri"/>
                <w:b/>
                <w:bCs/>
                <w:color w:val="000000"/>
              </w:rPr>
            </w:pPr>
            <w:r w:rsidRPr="00BD4A16">
              <w:rPr>
                <w:rFonts w:ascii="Calibri" w:hAnsi="Calibri" w:cs="Calibri"/>
                <w:b/>
                <w:bCs/>
                <w:color w:val="000000"/>
              </w:rPr>
              <w:t>Time</w:t>
            </w:r>
          </w:p>
        </w:tc>
        <w:tc>
          <w:tcPr>
            <w:tcW w:w="1300" w:type="dxa"/>
            <w:tcBorders>
              <w:top w:val="single" w:sz="4" w:space="0" w:color="auto"/>
              <w:left w:val="nil"/>
              <w:bottom w:val="single" w:sz="4" w:space="0" w:color="auto"/>
              <w:right w:val="single" w:sz="4" w:space="0" w:color="auto"/>
            </w:tcBorders>
            <w:shd w:val="clear" w:color="auto" w:fill="auto"/>
            <w:noWrap/>
            <w:vAlign w:val="center"/>
            <w:hideMark/>
          </w:tcPr>
          <w:p w14:paraId="5A367ABA" w14:textId="77777777" w:rsidR="00E24685" w:rsidRPr="00BD4A16" w:rsidRDefault="00E24685" w:rsidP="00AE6C9A">
            <w:pPr>
              <w:jc w:val="center"/>
              <w:rPr>
                <w:rFonts w:ascii="Calibri" w:hAnsi="Calibri" w:cs="Calibri"/>
                <w:b/>
                <w:bCs/>
                <w:color w:val="000000"/>
              </w:rPr>
            </w:pPr>
            <w:r w:rsidRPr="00BD4A16">
              <w:rPr>
                <w:rFonts w:ascii="Calibri" w:hAnsi="Calibri" w:cs="Calibri"/>
                <w:b/>
                <w:bCs/>
                <w:color w:val="000000"/>
              </w:rPr>
              <w:t>Voltage</w:t>
            </w:r>
          </w:p>
        </w:tc>
        <w:tc>
          <w:tcPr>
            <w:tcW w:w="1828" w:type="dxa"/>
            <w:tcBorders>
              <w:top w:val="single" w:sz="4" w:space="0" w:color="auto"/>
              <w:left w:val="nil"/>
              <w:bottom w:val="single" w:sz="4" w:space="0" w:color="auto"/>
              <w:right w:val="single" w:sz="4" w:space="0" w:color="auto"/>
            </w:tcBorders>
            <w:shd w:val="clear" w:color="auto" w:fill="auto"/>
            <w:noWrap/>
            <w:vAlign w:val="center"/>
            <w:hideMark/>
          </w:tcPr>
          <w:p w14:paraId="770F0B55" w14:textId="77777777" w:rsidR="00E24685" w:rsidRPr="00BD4A16" w:rsidRDefault="00E24685" w:rsidP="00AE6C9A">
            <w:pPr>
              <w:jc w:val="center"/>
              <w:rPr>
                <w:rFonts w:ascii="Calibri" w:hAnsi="Calibri" w:cs="Calibri"/>
                <w:b/>
                <w:bCs/>
                <w:color w:val="000000"/>
              </w:rPr>
            </w:pPr>
            <w:r w:rsidRPr="00BD4A16">
              <w:rPr>
                <w:rFonts w:ascii="Calibri" w:hAnsi="Calibri" w:cs="Calibri"/>
                <w:b/>
                <w:bCs/>
                <w:color w:val="000000"/>
              </w:rPr>
              <w:t>ln of voltage</w:t>
            </w:r>
          </w:p>
        </w:tc>
      </w:tr>
      <w:tr w:rsidR="00E24685" w:rsidRPr="00E24685" w14:paraId="47EEAE82" w14:textId="77777777" w:rsidTr="00AE6C9A">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0E219D81"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0.00000</w:t>
            </w:r>
          </w:p>
        </w:tc>
        <w:tc>
          <w:tcPr>
            <w:tcW w:w="1300" w:type="dxa"/>
            <w:tcBorders>
              <w:top w:val="nil"/>
              <w:left w:val="nil"/>
              <w:bottom w:val="single" w:sz="4" w:space="0" w:color="auto"/>
              <w:right w:val="single" w:sz="4" w:space="0" w:color="auto"/>
            </w:tcBorders>
            <w:shd w:val="clear" w:color="auto" w:fill="auto"/>
            <w:noWrap/>
            <w:vAlign w:val="bottom"/>
            <w:hideMark/>
          </w:tcPr>
          <w:p w14:paraId="3AA40C52"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0.2416</w:t>
            </w:r>
          </w:p>
        </w:tc>
        <w:tc>
          <w:tcPr>
            <w:tcW w:w="1828" w:type="dxa"/>
            <w:tcBorders>
              <w:top w:val="nil"/>
              <w:left w:val="nil"/>
              <w:bottom w:val="single" w:sz="4" w:space="0" w:color="auto"/>
              <w:right w:val="single" w:sz="4" w:space="0" w:color="auto"/>
            </w:tcBorders>
            <w:shd w:val="clear" w:color="auto" w:fill="auto"/>
            <w:noWrap/>
            <w:vAlign w:val="bottom"/>
            <w:hideMark/>
          </w:tcPr>
          <w:p w14:paraId="427970F1"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-1.42</w:t>
            </w:r>
          </w:p>
        </w:tc>
      </w:tr>
      <w:tr w:rsidR="00E24685" w:rsidRPr="00E24685" w14:paraId="53B41F64" w14:textId="77777777" w:rsidTr="00AE6C9A">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2AA98CB7"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0.00003</w:t>
            </w:r>
          </w:p>
        </w:tc>
        <w:tc>
          <w:tcPr>
            <w:tcW w:w="1300" w:type="dxa"/>
            <w:tcBorders>
              <w:top w:val="nil"/>
              <w:left w:val="nil"/>
              <w:bottom w:val="single" w:sz="4" w:space="0" w:color="auto"/>
              <w:right w:val="single" w:sz="4" w:space="0" w:color="auto"/>
            </w:tcBorders>
            <w:shd w:val="clear" w:color="auto" w:fill="auto"/>
            <w:noWrap/>
            <w:vAlign w:val="bottom"/>
            <w:hideMark/>
          </w:tcPr>
          <w:p w14:paraId="45881A01"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0.2227</w:t>
            </w:r>
          </w:p>
        </w:tc>
        <w:tc>
          <w:tcPr>
            <w:tcW w:w="1828" w:type="dxa"/>
            <w:tcBorders>
              <w:top w:val="nil"/>
              <w:left w:val="nil"/>
              <w:bottom w:val="single" w:sz="4" w:space="0" w:color="auto"/>
              <w:right w:val="single" w:sz="4" w:space="0" w:color="auto"/>
            </w:tcBorders>
            <w:shd w:val="clear" w:color="auto" w:fill="auto"/>
            <w:noWrap/>
            <w:vAlign w:val="bottom"/>
            <w:hideMark/>
          </w:tcPr>
          <w:p w14:paraId="115A63D2"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-1.50</w:t>
            </w:r>
          </w:p>
        </w:tc>
      </w:tr>
      <w:tr w:rsidR="00E24685" w:rsidRPr="00E24685" w14:paraId="609BB12F" w14:textId="77777777" w:rsidTr="00AE6C9A">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402530B2"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0.00006</w:t>
            </w:r>
          </w:p>
        </w:tc>
        <w:tc>
          <w:tcPr>
            <w:tcW w:w="1300" w:type="dxa"/>
            <w:tcBorders>
              <w:top w:val="nil"/>
              <w:left w:val="nil"/>
              <w:bottom w:val="single" w:sz="4" w:space="0" w:color="auto"/>
              <w:right w:val="single" w:sz="4" w:space="0" w:color="auto"/>
            </w:tcBorders>
            <w:shd w:val="clear" w:color="auto" w:fill="auto"/>
            <w:noWrap/>
            <w:vAlign w:val="bottom"/>
            <w:hideMark/>
          </w:tcPr>
          <w:p w14:paraId="6DC9EFAF"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0.1976</w:t>
            </w:r>
          </w:p>
        </w:tc>
        <w:tc>
          <w:tcPr>
            <w:tcW w:w="1828" w:type="dxa"/>
            <w:tcBorders>
              <w:top w:val="nil"/>
              <w:left w:val="nil"/>
              <w:bottom w:val="single" w:sz="4" w:space="0" w:color="auto"/>
              <w:right w:val="single" w:sz="4" w:space="0" w:color="auto"/>
            </w:tcBorders>
            <w:shd w:val="clear" w:color="auto" w:fill="auto"/>
            <w:noWrap/>
            <w:vAlign w:val="bottom"/>
            <w:hideMark/>
          </w:tcPr>
          <w:p w14:paraId="76FCF04D"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-1.62</w:t>
            </w:r>
          </w:p>
        </w:tc>
      </w:tr>
      <w:tr w:rsidR="00E24685" w:rsidRPr="00E24685" w14:paraId="2366C45D" w14:textId="77777777" w:rsidTr="00AE6C9A">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4FE9319D"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0.00010</w:t>
            </w:r>
          </w:p>
        </w:tc>
        <w:tc>
          <w:tcPr>
            <w:tcW w:w="1300" w:type="dxa"/>
            <w:tcBorders>
              <w:top w:val="nil"/>
              <w:left w:val="nil"/>
              <w:bottom w:val="single" w:sz="4" w:space="0" w:color="auto"/>
              <w:right w:val="single" w:sz="4" w:space="0" w:color="auto"/>
            </w:tcBorders>
            <w:shd w:val="clear" w:color="auto" w:fill="auto"/>
            <w:noWrap/>
            <w:vAlign w:val="bottom"/>
            <w:hideMark/>
          </w:tcPr>
          <w:p w14:paraId="40213033"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0.1694</w:t>
            </w:r>
          </w:p>
        </w:tc>
        <w:tc>
          <w:tcPr>
            <w:tcW w:w="1828" w:type="dxa"/>
            <w:tcBorders>
              <w:top w:val="nil"/>
              <w:left w:val="nil"/>
              <w:bottom w:val="single" w:sz="4" w:space="0" w:color="auto"/>
              <w:right w:val="single" w:sz="4" w:space="0" w:color="auto"/>
            </w:tcBorders>
            <w:shd w:val="clear" w:color="auto" w:fill="auto"/>
            <w:noWrap/>
            <w:vAlign w:val="bottom"/>
            <w:hideMark/>
          </w:tcPr>
          <w:p w14:paraId="5442D809"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-1.78</w:t>
            </w:r>
          </w:p>
        </w:tc>
      </w:tr>
      <w:tr w:rsidR="00E24685" w:rsidRPr="00E24685" w14:paraId="2139C7E9" w14:textId="77777777" w:rsidTr="00AE6C9A">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3887D743"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0.00016</w:t>
            </w:r>
          </w:p>
        </w:tc>
        <w:tc>
          <w:tcPr>
            <w:tcW w:w="1300" w:type="dxa"/>
            <w:tcBorders>
              <w:top w:val="nil"/>
              <w:left w:val="nil"/>
              <w:bottom w:val="single" w:sz="4" w:space="0" w:color="auto"/>
              <w:right w:val="single" w:sz="4" w:space="0" w:color="auto"/>
            </w:tcBorders>
            <w:shd w:val="clear" w:color="auto" w:fill="auto"/>
            <w:noWrap/>
            <w:vAlign w:val="bottom"/>
            <w:hideMark/>
          </w:tcPr>
          <w:p w14:paraId="4E59F703"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0.1380</w:t>
            </w:r>
          </w:p>
        </w:tc>
        <w:tc>
          <w:tcPr>
            <w:tcW w:w="1828" w:type="dxa"/>
            <w:tcBorders>
              <w:top w:val="nil"/>
              <w:left w:val="nil"/>
              <w:bottom w:val="single" w:sz="4" w:space="0" w:color="auto"/>
              <w:right w:val="single" w:sz="4" w:space="0" w:color="auto"/>
            </w:tcBorders>
            <w:shd w:val="clear" w:color="auto" w:fill="auto"/>
            <w:noWrap/>
            <w:vAlign w:val="bottom"/>
            <w:hideMark/>
          </w:tcPr>
          <w:p w14:paraId="6C66077A"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-1.98</w:t>
            </w:r>
          </w:p>
        </w:tc>
      </w:tr>
      <w:tr w:rsidR="00E24685" w:rsidRPr="00E24685" w14:paraId="450282E7" w14:textId="77777777" w:rsidTr="00AE6C9A">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40B70166"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0.00028</w:t>
            </w:r>
          </w:p>
        </w:tc>
        <w:tc>
          <w:tcPr>
            <w:tcW w:w="1300" w:type="dxa"/>
            <w:tcBorders>
              <w:top w:val="nil"/>
              <w:left w:val="nil"/>
              <w:bottom w:val="single" w:sz="4" w:space="0" w:color="auto"/>
              <w:right w:val="single" w:sz="4" w:space="0" w:color="auto"/>
            </w:tcBorders>
            <w:shd w:val="clear" w:color="auto" w:fill="auto"/>
            <w:noWrap/>
            <w:vAlign w:val="bottom"/>
            <w:hideMark/>
          </w:tcPr>
          <w:p w14:paraId="47BD7208"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0.1098</w:t>
            </w:r>
          </w:p>
        </w:tc>
        <w:tc>
          <w:tcPr>
            <w:tcW w:w="1828" w:type="dxa"/>
            <w:tcBorders>
              <w:top w:val="nil"/>
              <w:left w:val="nil"/>
              <w:bottom w:val="single" w:sz="4" w:space="0" w:color="auto"/>
              <w:right w:val="single" w:sz="4" w:space="0" w:color="auto"/>
            </w:tcBorders>
            <w:shd w:val="clear" w:color="auto" w:fill="auto"/>
            <w:noWrap/>
            <w:vAlign w:val="bottom"/>
            <w:hideMark/>
          </w:tcPr>
          <w:p w14:paraId="49CC7DCA"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-2.21</w:t>
            </w:r>
          </w:p>
        </w:tc>
      </w:tr>
      <w:tr w:rsidR="00E24685" w:rsidRPr="00E24685" w14:paraId="2138B909" w14:textId="77777777" w:rsidTr="00AE6C9A">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0C64AD91"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0.00027</w:t>
            </w:r>
          </w:p>
        </w:tc>
        <w:tc>
          <w:tcPr>
            <w:tcW w:w="1300" w:type="dxa"/>
            <w:tcBorders>
              <w:top w:val="nil"/>
              <w:left w:val="nil"/>
              <w:bottom w:val="single" w:sz="4" w:space="0" w:color="auto"/>
              <w:right w:val="single" w:sz="4" w:space="0" w:color="auto"/>
            </w:tcBorders>
            <w:shd w:val="clear" w:color="auto" w:fill="auto"/>
            <w:noWrap/>
            <w:vAlign w:val="bottom"/>
            <w:hideMark/>
          </w:tcPr>
          <w:p w14:paraId="0D633865"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0.0784</w:t>
            </w:r>
          </w:p>
        </w:tc>
        <w:tc>
          <w:tcPr>
            <w:tcW w:w="1828" w:type="dxa"/>
            <w:tcBorders>
              <w:top w:val="nil"/>
              <w:left w:val="nil"/>
              <w:bottom w:val="single" w:sz="4" w:space="0" w:color="auto"/>
              <w:right w:val="single" w:sz="4" w:space="0" w:color="auto"/>
            </w:tcBorders>
            <w:shd w:val="clear" w:color="auto" w:fill="auto"/>
            <w:noWrap/>
            <w:vAlign w:val="bottom"/>
            <w:hideMark/>
          </w:tcPr>
          <w:p w14:paraId="32772E51"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-2.55</w:t>
            </w:r>
          </w:p>
        </w:tc>
      </w:tr>
      <w:tr w:rsidR="00E24685" w:rsidRPr="00E24685" w14:paraId="789FCC9F" w14:textId="77777777" w:rsidTr="00AE6C9A">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181F5F6B"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0.00035</w:t>
            </w:r>
          </w:p>
        </w:tc>
        <w:tc>
          <w:tcPr>
            <w:tcW w:w="1300" w:type="dxa"/>
            <w:tcBorders>
              <w:top w:val="nil"/>
              <w:left w:val="nil"/>
              <w:bottom w:val="single" w:sz="4" w:space="0" w:color="auto"/>
              <w:right w:val="single" w:sz="4" w:space="0" w:color="auto"/>
            </w:tcBorders>
            <w:shd w:val="clear" w:color="auto" w:fill="auto"/>
            <w:noWrap/>
            <w:vAlign w:val="bottom"/>
            <w:hideMark/>
          </w:tcPr>
          <w:p w14:paraId="069C5AD9"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0.0502</w:t>
            </w:r>
          </w:p>
        </w:tc>
        <w:tc>
          <w:tcPr>
            <w:tcW w:w="1828" w:type="dxa"/>
            <w:tcBorders>
              <w:top w:val="nil"/>
              <w:left w:val="nil"/>
              <w:bottom w:val="single" w:sz="4" w:space="0" w:color="auto"/>
              <w:right w:val="single" w:sz="4" w:space="0" w:color="auto"/>
            </w:tcBorders>
            <w:shd w:val="clear" w:color="auto" w:fill="auto"/>
            <w:noWrap/>
            <w:vAlign w:val="bottom"/>
            <w:hideMark/>
          </w:tcPr>
          <w:p w14:paraId="3755FB8B"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-2.99</w:t>
            </w:r>
          </w:p>
        </w:tc>
      </w:tr>
      <w:tr w:rsidR="00E24685" w:rsidRPr="00E24685" w14:paraId="7AD06A83" w14:textId="77777777" w:rsidTr="00AE6C9A">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2579FAC1"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0.00041</w:t>
            </w:r>
          </w:p>
        </w:tc>
        <w:tc>
          <w:tcPr>
            <w:tcW w:w="1300" w:type="dxa"/>
            <w:tcBorders>
              <w:top w:val="nil"/>
              <w:left w:val="nil"/>
              <w:bottom w:val="single" w:sz="4" w:space="0" w:color="auto"/>
              <w:right w:val="single" w:sz="4" w:space="0" w:color="auto"/>
            </w:tcBorders>
            <w:shd w:val="clear" w:color="auto" w:fill="auto"/>
            <w:noWrap/>
            <w:vAlign w:val="bottom"/>
            <w:hideMark/>
          </w:tcPr>
          <w:p w14:paraId="539595DA"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0.0282</w:t>
            </w:r>
          </w:p>
        </w:tc>
        <w:tc>
          <w:tcPr>
            <w:tcW w:w="1828" w:type="dxa"/>
            <w:tcBorders>
              <w:top w:val="nil"/>
              <w:left w:val="nil"/>
              <w:bottom w:val="single" w:sz="4" w:space="0" w:color="auto"/>
              <w:right w:val="single" w:sz="4" w:space="0" w:color="auto"/>
            </w:tcBorders>
            <w:shd w:val="clear" w:color="auto" w:fill="auto"/>
            <w:noWrap/>
            <w:vAlign w:val="bottom"/>
            <w:hideMark/>
          </w:tcPr>
          <w:p w14:paraId="2CA2C0EF"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-3.57</w:t>
            </w:r>
          </w:p>
        </w:tc>
      </w:tr>
      <w:tr w:rsidR="00E24685" w:rsidRPr="00E24685" w14:paraId="4C641AC0" w14:textId="77777777" w:rsidTr="00AE6C9A">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28930DB1"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0.00047</w:t>
            </w:r>
          </w:p>
        </w:tc>
        <w:tc>
          <w:tcPr>
            <w:tcW w:w="1300" w:type="dxa"/>
            <w:tcBorders>
              <w:top w:val="nil"/>
              <w:left w:val="nil"/>
              <w:bottom w:val="single" w:sz="4" w:space="0" w:color="auto"/>
              <w:right w:val="single" w:sz="4" w:space="0" w:color="auto"/>
            </w:tcBorders>
            <w:shd w:val="clear" w:color="auto" w:fill="auto"/>
            <w:noWrap/>
            <w:vAlign w:val="bottom"/>
            <w:hideMark/>
          </w:tcPr>
          <w:p w14:paraId="2C80FA92"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0.0031</w:t>
            </w:r>
          </w:p>
        </w:tc>
        <w:tc>
          <w:tcPr>
            <w:tcW w:w="1828" w:type="dxa"/>
            <w:tcBorders>
              <w:top w:val="nil"/>
              <w:left w:val="nil"/>
              <w:bottom w:val="single" w:sz="4" w:space="0" w:color="auto"/>
              <w:right w:val="single" w:sz="4" w:space="0" w:color="auto"/>
            </w:tcBorders>
            <w:shd w:val="clear" w:color="auto" w:fill="auto"/>
            <w:noWrap/>
            <w:vAlign w:val="bottom"/>
            <w:hideMark/>
          </w:tcPr>
          <w:p w14:paraId="6B198083" w14:textId="77777777" w:rsidR="00E24685" w:rsidRPr="00E24685" w:rsidRDefault="00E24685" w:rsidP="00AE6C9A">
            <w:pPr>
              <w:jc w:val="center"/>
              <w:rPr>
                <w:rFonts w:ascii="Calibri" w:hAnsi="Calibri" w:cs="Calibri"/>
                <w:color w:val="000000"/>
              </w:rPr>
            </w:pPr>
            <w:r w:rsidRPr="00E24685">
              <w:rPr>
                <w:rFonts w:ascii="Calibri" w:hAnsi="Calibri" w:cs="Calibri"/>
                <w:color w:val="000000"/>
              </w:rPr>
              <w:t>-5.78</w:t>
            </w:r>
          </w:p>
        </w:tc>
      </w:tr>
    </w:tbl>
    <w:p w14:paraId="2089E86F" w14:textId="25363F4C" w:rsidR="00594E15" w:rsidRDefault="00594E15" w:rsidP="00594E15">
      <w:pPr>
        <w:pStyle w:val="Heading2"/>
        <w:numPr>
          <w:ilvl w:val="0"/>
          <w:numId w:val="0"/>
        </w:numPr>
        <w:ind w:left="576" w:hanging="576"/>
      </w:pPr>
    </w:p>
    <w:p w14:paraId="65F05C9F" w14:textId="6AA25EBC" w:rsidR="001728B1" w:rsidRDefault="00594E15" w:rsidP="00594E15">
      <w:pPr>
        <w:pStyle w:val="Heading2"/>
        <w:numPr>
          <w:ilvl w:val="0"/>
          <w:numId w:val="0"/>
        </w:numPr>
        <w:ind w:left="576" w:hanging="576"/>
      </w:pPr>
      <w:bookmarkStart w:id="53" w:name="_Toc131171720"/>
      <w:r>
        <w:t>3.6</w:t>
      </w:r>
      <w:r>
        <w:tab/>
      </w:r>
      <w:r w:rsidR="008F2254">
        <w:t>Gradient Plot and calculations</w:t>
      </w:r>
      <w:bookmarkEnd w:id="53"/>
    </w:p>
    <w:p w14:paraId="511E315A" w14:textId="6ABE3E4B" w:rsidR="001728B1" w:rsidRDefault="00E74EE6" w:rsidP="001728B1">
      <w:r>
        <w:rPr>
          <w:noProof/>
        </w:rPr>
        <w:drawing>
          <wp:anchor distT="0" distB="0" distL="114300" distR="114300" simplePos="0" relativeHeight="251759616" behindDoc="1" locked="0" layoutInCell="1" allowOverlap="1" wp14:anchorId="0C6807F4" wp14:editId="6C082318">
            <wp:simplePos x="0" y="0"/>
            <wp:positionH relativeFrom="column">
              <wp:posOffset>405114</wp:posOffset>
            </wp:positionH>
            <wp:positionV relativeFrom="paragraph">
              <wp:posOffset>72262</wp:posOffset>
            </wp:positionV>
            <wp:extent cx="4887798" cy="3543149"/>
            <wp:effectExtent l="0" t="0" r="1905" b="635"/>
            <wp:wrapTight wrapText="bothSides">
              <wp:wrapPolygon edited="0">
                <wp:start x="0" y="0"/>
                <wp:lineTo x="0" y="21526"/>
                <wp:lineTo x="21552" y="21526"/>
                <wp:lineTo x="21552" y="0"/>
                <wp:lineTo x="0" y="0"/>
              </wp:wrapPolygon>
            </wp:wrapTight>
            <wp:docPr id="18" name="Chart 18">
              <a:extLst xmlns:a="http://schemas.openxmlformats.org/drawingml/2006/main">
                <a:ext uri="{FF2B5EF4-FFF2-40B4-BE49-F238E27FC236}">
                  <a16:creationId xmlns:a16="http://schemas.microsoft.com/office/drawing/2014/main" id="{81CC6E5C-F3C1-E672-2677-C0602C62193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14:sizeRelH relativeFrom="page">
              <wp14:pctWidth>0</wp14:pctWidth>
            </wp14:sizeRelH>
            <wp14:sizeRelV relativeFrom="page">
              <wp14:pctHeight>0</wp14:pctHeight>
            </wp14:sizeRelV>
          </wp:anchor>
        </w:drawing>
      </w:r>
    </w:p>
    <w:p w14:paraId="64E6F891" w14:textId="0CF12A1F" w:rsidR="00E74EE6" w:rsidRDefault="00E74EE6" w:rsidP="00E74EE6">
      <w:pPr>
        <w:keepNext/>
      </w:pPr>
    </w:p>
    <w:p w14:paraId="5FF0ABED" w14:textId="09C6E584" w:rsidR="00E74EE6" w:rsidRDefault="00E74EE6" w:rsidP="00E74EE6">
      <w:pPr>
        <w:keepNext/>
      </w:pPr>
    </w:p>
    <w:p w14:paraId="40613963" w14:textId="5F14346F" w:rsidR="00E74EE6" w:rsidRDefault="00E74EE6" w:rsidP="00E74EE6">
      <w:pPr>
        <w:keepNext/>
      </w:pPr>
    </w:p>
    <w:p w14:paraId="692C3530" w14:textId="47033FEB" w:rsidR="00E74EE6" w:rsidRDefault="00E74EE6" w:rsidP="00E74EE6">
      <w:pPr>
        <w:keepNext/>
      </w:pPr>
    </w:p>
    <w:p w14:paraId="31B79957" w14:textId="0A65F8B8" w:rsidR="00E74EE6" w:rsidRDefault="00E74EE6" w:rsidP="00E74EE6">
      <w:pPr>
        <w:keepNext/>
      </w:pPr>
    </w:p>
    <w:p w14:paraId="03B028FE" w14:textId="77777777" w:rsidR="00E74EE6" w:rsidRDefault="00E74EE6" w:rsidP="00E74EE6">
      <w:pPr>
        <w:keepNext/>
      </w:pPr>
    </w:p>
    <w:p w14:paraId="4F38E3DF" w14:textId="415CAA9B" w:rsidR="00E74EE6" w:rsidRDefault="00E74EE6" w:rsidP="00E74EE6">
      <w:pPr>
        <w:keepNext/>
      </w:pPr>
    </w:p>
    <w:p w14:paraId="2B4576A9" w14:textId="5EFB5379" w:rsidR="00E74EE6" w:rsidRDefault="00E74EE6" w:rsidP="00E74EE6">
      <w:pPr>
        <w:keepNext/>
      </w:pPr>
    </w:p>
    <w:p w14:paraId="39031295" w14:textId="77777777" w:rsidR="00E74EE6" w:rsidRDefault="00E74EE6" w:rsidP="00E74EE6">
      <w:pPr>
        <w:keepNext/>
      </w:pPr>
    </w:p>
    <w:p w14:paraId="3E7C2F7E" w14:textId="77777777" w:rsidR="00E74EE6" w:rsidRDefault="00E74EE6" w:rsidP="00E74EE6">
      <w:pPr>
        <w:keepNext/>
      </w:pPr>
    </w:p>
    <w:p w14:paraId="7A2E33E0" w14:textId="77777777" w:rsidR="00E74EE6" w:rsidRDefault="00E74EE6" w:rsidP="00E74EE6">
      <w:pPr>
        <w:keepNext/>
      </w:pPr>
    </w:p>
    <w:p w14:paraId="7D2464A1" w14:textId="77777777" w:rsidR="00E74EE6" w:rsidRDefault="00E74EE6" w:rsidP="00E74EE6">
      <w:pPr>
        <w:keepNext/>
      </w:pPr>
    </w:p>
    <w:p w14:paraId="32D67DFD" w14:textId="77777777" w:rsidR="00E74EE6" w:rsidRDefault="00E74EE6" w:rsidP="00E74EE6">
      <w:pPr>
        <w:keepNext/>
      </w:pPr>
    </w:p>
    <w:p w14:paraId="08E2459B" w14:textId="77777777" w:rsidR="00E74EE6" w:rsidRDefault="00E74EE6" w:rsidP="00E74EE6">
      <w:pPr>
        <w:keepNext/>
      </w:pPr>
    </w:p>
    <w:p w14:paraId="4C168CAD" w14:textId="77777777" w:rsidR="00E74EE6" w:rsidRDefault="00E74EE6" w:rsidP="00E74EE6">
      <w:pPr>
        <w:keepNext/>
      </w:pPr>
    </w:p>
    <w:p w14:paraId="1220FB0F" w14:textId="77777777" w:rsidR="00E74EE6" w:rsidRDefault="00E74EE6" w:rsidP="00E74EE6">
      <w:pPr>
        <w:keepNext/>
      </w:pPr>
    </w:p>
    <w:p w14:paraId="031D02FF" w14:textId="77777777" w:rsidR="00E74EE6" w:rsidRDefault="00E74EE6" w:rsidP="00E74EE6">
      <w:pPr>
        <w:keepNext/>
      </w:pPr>
    </w:p>
    <w:p w14:paraId="64E045F8" w14:textId="77777777" w:rsidR="00E74EE6" w:rsidRDefault="00E74EE6" w:rsidP="00E74EE6">
      <w:pPr>
        <w:keepNext/>
      </w:pPr>
    </w:p>
    <w:p w14:paraId="2B05684A" w14:textId="77777777" w:rsidR="00E74EE6" w:rsidRDefault="00E74EE6" w:rsidP="00E74EE6">
      <w:pPr>
        <w:keepNext/>
      </w:pPr>
    </w:p>
    <w:p w14:paraId="585FBDFB" w14:textId="77777777" w:rsidR="00E74EE6" w:rsidRDefault="00E74EE6" w:rsidP="00E74EE6">
      <w:pPr>
        <w:keepNext/>
      </w:pPr>
    </w:p>
    <w:p w14:paraId="08428B12" w14:textId="626B43B7" w:rsidR="00E4660F" w:rsidRDefault="00E74EE6" w:rsidP="00E74EE6">
      <w:pPr>
        <w:pStyle w:val="Caption"/>
        <w:jc w:val="center"/>
      </w:pPr>
      <w:bookmarkStart w:id="54" w:name="_Toc131171262"/>
      <w:r>
        <w:t xml:space="preserve">Figure </w:t>
      </w:r>
      <w:r>
        <w:fldChar w:fldCharType="begin"/>
      </w:r>
      <w:r>
        <w:instrText xml:space="preserve"> SEQ Figure \* ARABIC </w:instrText>
      </w:r>
      <w:r>
        <w:fldChar w:fldCharType="separate"/>
      </w:r>
      <w:r>
        <w:rPr>
          <w:noProof/>
        </w:rPr>
        <w:t>14</w:t>
      </w:r>
      <w:r>
        <w:fldChar w:fldCharType="end"/>
      </w:r>
      <w:r>
        <w:t xml:space="preserve">: </w:t>
      </w:r>
      <w:r w:rsidRPr="00186B54">
        <w:t>Capacitor Discharge Graph</w:t>
      </w:r>
      <w:r>
        <w:t>.</w:t>
      </w:r>
      <w:bookmarkEnd w:id="54"/>
    </w:p>
    <w:p w14:paraId="761D5B0F" w14:textId="77777777" w:rsidR="00530ED3" w:rsidRDefault="00530ED3" w:rsidP="001728B1"/>
    <w:p w14:paraId="3318D3FC" w14:textId="77777777" w:rsidR="00530ED3" w:rsidRDefault="00530ED3" w:rsidP="001728B1"/>
    <w:p w14:paraId="0645CEB3" w14:textId="27C3F5EF" w:rsidR="00F27B45" w:rsidRDefault="00F27B45" w:rsidP="00F27B45">
      <w:pPr>
        <w:pStyle w:val="Caption"/>
        <w:keepNext/>
      </w:pPr>
      <w:bookmarkStart w:id="55" w:name="_Toc131171665"/>
      <w:r>
        <w:t xml:space="preserve">Table </w:t>
      </w:r>
      <w:r>
        <w:fldChar w:fldCharType="begin"/>
      </w:r>
      <w:r>
        <w:instrText xml:space="preserve"> SEQ Table \* ARABIC </w:instrText>
      </w:r>
      <w:r>
        <w:fldChar w:fldCharType="separate"/>
      </w:r>
      <w:r>
        <w:rPr>
          <w:noProof/>
        </w:rPr>
        <w:t>4</w:t>
      </w:r>
      <w:r>
        <w:fldChar w:fldCharType="end"/>
      </w:r>
      <w:r>
        <w:t xml:space="preserve">: </w:t>
      </w:r>
      <w:r w:rsidRPr="007A70B6">
        <w:t>Discharge graph data</w:t>
      </w:r>
      <w:r>
        <w:t>.</w:t>
      </w:r>
      <w:bookmarkEnd w:id="55"/>
    </w:p>
    <w:tbl>
      <w:tblPr>
        <w:tblW w:w="8040" w:type="dxa"/>
        <w:tblLook w:val="04A0" w:firstRow="1" w:lastRow="0" w:firstColumn="1" w:lastColumn="0" w:noHBand="0" w:noVBand="1"/>
      </w:tblPr>
      <w:tblGrid>
        <w:gridCol w:w="1120"/>
        <w:gridCol w:w="1300"/>
        <w:gridCol w:w="1380"/>
        <w:gridCol w:w="1380"/>
        <w:gridCol w:w="1380"/>
        <w:gridCol w:w="1480"/>
      </w:tblGrid>
      <w:tr w:rsidR="008730CD" w14:paraId="2A9FE5C0" w14:textId="77777777" w:rsidTr="008730CD">
        <w:trPr>
          <w:trHeight w:val="600"/>
        </w:trPr>
        <w:tc>
          <w:tcPr>
            <w:tcW w:w="1120" w:type="dxa"/>
            <w:tcBorders>
              <w:top w:val="single" w:sz="4" w:space="0" w:color="auto"/>
              <w:left w:val="single" w:sz="4" w:space="0" w:color="auto"/>
              <w:bottom w:val="single" w:sz="4" w:space="0" w:color="auto"/>
              <w:right w:val="single" w:sz="4" w:space="0" w:color="auto"/>
            </w:tcBorders>
            <w:shd w:val="clear" w:color="auto" w:fill="auto"/>
            <w:noWrap/>
            <w:vAlign w:val="center"/>
            <w:hideMark/>
          </w:tcPr>
          <w:p w14:paraId="0D2A7E5E" w14:textId="77777777" w:rsidR="008730CD" w:rsidRDefault="008730CD">
            <w:pPr>
              <w:jc w:val="center"/>
              <w:rPr>
                <w:rFonts w:ascii="Calibri" w:hAnsi="Calibri" w:cs="Calibri"/>
                <w:color w:val="000000"/>
              </w:rPr>
            </w:pPr>
            <w:r>
              <w:rPr>
                <w:rFonts w:ascii="Calibri" w:hAnsi="Calibri" w:cs="Calibri"/>
                <w:color w:val="000000"/>
              </w:rPr>
              <w:t>Time</w:t>
            </w:r>
          </w:p>
        </w:tc>
        <w:tc>
          <w:tcPr>
            <w:tcW w:w="1300" w:type="dxa"/>
            <w:tcBorders>
              <w:top w:val="single" w:sz="4" w:space="0" w:color="auto"/>
              <w:left w:val="nil"/>
              <w:bottom w:val="single" w:sz="4" w:space="0" w:color="auto"/>
              <w:right w:val="single" w:sz="4" w:space="0" w:color="auto"/>
            </w:tcBorders>
            <w:shd w:val="clear" w:color="auto" w:fill="auto"/>
            <w:noWrap/>
            <w:vAlign w:val="center"/>
            <w:hideMark/>
          </w:tcPr>
          <w:p w14:paraId="323E9BD7" w14:textId="77777777" w:rsidR="008730CD" w:rsidRDefault="008730CD">
            <w:pPr>
              <w:jc w:val="center"/>
              <w:rPr>
                <w:rFonts w:ascii="Calibri" w:hAnsi="Calibri" w:cs="Calibri"/>
                <w:color w:val="000000"/>
              </w:rPr>
            </w:pPr>
            <w:r>
              <w:rPr>
                <w:rFonts w:ascii="Calibri" w:hAnsi="Calibri" w:cs="Calibri"/>
                <w:color w:val="000000"/>
              </w:rPr>
              <w:t>Voltage</w:t>
            </w:r>
          </w:p>
        </w:tc>
        <w:tc>
          <w:tcPr>
            <w:tcW w:w="1380" w:type="dxa"/>
            <w:tcBorders>
              <w:top w:val="single" w:sz="4" w:space="0" w:color="auto"/>
              <w:left w:val="nil"/>
              <w:bottom w:val="single" w:sz="4" w:space="0" w:color="auto"/>
              <w:right w:val="single" w:sz="4" w:space="0" w:color="auto"/>
            </w:tcBorders>
            <w:shd w:val="clear" w:color="auto" w:fill="auto"/>
            <w:noWrap/>
            <w:vAlign w:val="center"/>
            <w:hideMark/>
          </w:tcPr>
          <w:p w14:paraId="26ED49B8" w14:textId="77777777" w:rsidR="008730CD" w:rsidRDefault="008730CD">
            <w:pPr>
              <w:jc w:val="center"/>
              <w:rPr>
                <w:rFonts w:ascii="Calibri" w:hAnsi="Calibri" w:cs="Calibri"/>
                <w:color w:val="000000"/>
              </w:rPr>
            </w:pPr>
            <w:r>
              <w:rPr>
                <w:rFonts w:ascii="Calibri" w:hAnsi="Calibri" w:cs="Calibri"/>
                <w:color w:val="000000"/>
              </w:rPr>
              <w:t>ln of voltage</w:t>
            </w:r>
          </w:p>
        </w:tc>
        <w:tc>
          <w:tcPr>
            <w:tcW w:w="1380" w:type="dxa"/>
            <w:tcBorders>
              <w:top w:val="single" w:sz="4" w:space="0" w:color="auto"/>
              <w:left w:val="nil"/>
              <w:bottom w:val="single" w:sz="4" w:space="0" w:color="auto"/>
              <w:right w:val="single" w:sz="4" w:space="0" w:color="auto"/>
            </w:tcBorders>
            <w:shd w:val="clear" w:color="auto" w:fill="auto"/>
            <w:noWrap/>
            <w:vAlign w:val="center"/>
            <w:hideMark/>
          </w:tcPr>
          <w:p w14:paraId="7831DDAC" w14:textId="77777777" w:rsidR="008730CD" w:rsidRDefault="008730CD">
            <w:pPr>
              <w:jc w:val="center"/>
              <w:rPr>
                <w:rFonts w:ascii="Calibri" w:hAnsi="Calibri" w:cs="Calibri"/>
                <w:color w:val="000000"/>
              </w:rPr>
            </w:pPr>
            <w:proofErr w:type="spellStart"/>
            <w:r>
              <w:rPr>
                <w:rFonts w:ascii="Calibri" w:hAnsi="Calibri" w:cs="Calibri"/>
                <w:color w:val="000000"/>
              </w:rPr>
              <w:t>dy</w:t>
            </w:r>
            <w:proofErr w:type="spellEnd"/>
            <w:r>
              <w:rPr>
                <w:rFonts w:ascii="Calibri" w:hAnsi="Calibri" w:cs="Calibri"/>
                <w:color w:val="000000"/>
              </w:rPr>
              <w:t xml:space="preserve"> = y2 - y1</w:t>
            </w:r>
          </w:p>
        </w:tc>
        <w:tc>
          <w:tcPr>
            <w:tcW w:w="1380" w:type="dxa"/>
            <w:tcBorders>
              <w:top w:val="single" w:sz="4" w:space="0" w:color="auto"/>
              <w:left w:val="nil"/>
              <w:bottom w:val="single" w:sz="4" w:space="0" w:color="auto"/>
              <w:right w:val="single" w:sz="4" w:space="0" w:color="auto"/>
            </w:tcBorders>
            <w:shd w:val="clear" w:color="auto" w:fill="auto"/>
            <w:noWrap/>
            <w:vAlign w:val="center"/>
            <w:hideMark/>
          </w:tcPr>
          <w:p w14:paraId="2C121AC7" w14:textId="77777777" w:rsidR="008730CD" w:rsidRDefault="008730CD">
            <w:pPr>
              <w:jc w:val="center"/>
              <w:rPr>
                <w:rFonts w:ascii="Calibri" w:hAnsi="Calibri" w:cs="Calibri"/>
                <w:color w:val="000000"/>
              </w:rPr>
            </w:pPr>
            <w:r>
              <w:rPr>
                <w:rFonts w:ascii="Calibri" w:hAnsi="Calibri" w:cs="Calibri"/>
                <w:color w:val="000000"/>
              </w:rPr>
              <w:t>dx = x2-x1</w:t>
            </w:r>
          </w:p>
        </w:tc>
        <w:tc>
          <w:tcPr>
            <w:tcW w:w="1480" w:type="dxa"/>
            <w:tcBorders>
              <w:top w:val="single" w:sz="4" w:space="0" w:color="auto"/>
              <w:left w:val="nil"/>
              <w:bottom w:val="single" w:sz="4" w:space="0" w:color="auto"/>
              <w:right w:val="single" w:sz="4" w:space="0" w:color="auto"/>
            </w:tcBorders>
            <w:shd w:val="clear" w:color="auto" w:fill="auto"/>
            <w:noWrap/>
            <w:vAlign w:val="center"/>
            <w:hideMark/>
          </w:tcPr>
          <w:p w14:paraId="4D9A118B" w14:textId="77777777" w:rsidR="008730CD" w:rsidRDefault="008730CD">
            <w:pPr>
              <w:jc w:val="center"/>
              <w:rPr>
                <w:rFonts w:ascii="Calibri" w:hAnsi="Calibri" w:cs="Calibri"/>
                <w:color w:val="000000"/>
              </w:rPr>
            </w:pPr>
            <w:proofErr w:type="spellStart"/>
            <w:r>
              <w:rPr>
                <w:rFonts w:ascii="Calibri" w:hAnsi="Calibri" w:cs="Calibri"/>
                <w:color w:val="000000"/>
              </w:rPr>
              <w:t>dy</w:t>
            </w:r>
            <w:proofErr w:type="spellEnd"/>
            <w:r>
              <w:rPr>
                <w:rFonts w:ascii="Calibri" w:hAnsi="Calibri" w:cs="Calibri"/>
                <w:color w:val="000000"/>
              </w:rPr>
              <w:t>/dx</w:t>
            </w:r>
          </w:p>
        </w:tc>
      </w:tr>
      <w:tr w:rsidR="008730CD" w14:paraId="604279B7" w14:textId="77777777" w:rsidTr="008730CD">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533DD1F0" w14:textId="77777777" w:rsidR="008730CD" w:rsidRDefault="008730CD">
            <w:pPr>
              <w:jc w:val="center"/>
              <w:rPr>
                <w:rFonts w:ascii="Calibri" w:hAnsi="Calibri" w:cs="Calibri"/>
                <w:color w:val="000000"/>
              </w:rPr>
            </w:pPr>
            <w:r>
              <w:rPr>
                <w:rFonts w:ascii="Calibri" w:hAnsi="Calibri" w:cs="Calibri"/>
                <w:color w:val="000000"/>
              </w:rPr>
              <w:t>0.00000</w:t>
            </w:r>
          </w:p>
        </w:tc>
        <w:tc>
          <w:tcPr>
            <w:tcW w:w="1300" w:type="dxa"/>
            <w:tcBorders>
              <w:top w:val="nil"/>
              <w:left w:val="nil"/>
              <w:bottom w:val="single" w:sz="4" w:space="0" w:color="auto"/>
              <w:right w:val="single" w:sz="4" w:space="0" w:color="auto"/>
            </w:tcBorders>
            <w:shd w:val="clear" w:color="auto" w:fill="auto"/>
            <w:noWrap/>
            <w:vAlign w:val="bottom"/>
            <w:hideMark/>
          </w:tcPr>
          <w:p w14:paraId="05ABC034" w14:textId="77777777" w:rsidR="008730CD" w:rsidRDefault="008730CD">
            <w:pPr>
              <w:jc w:val="center"/>
              <w:rPr>
                <w:rFonts w:ascii="Calibri" w:hAnsi="Calibri" w:cs="Calibri"/>
                <w:color w:val="000000"/>
              </w:rPr>
            </w:pPr>
            <w:r>
              <w:rPr>
                <w:rFonts w:ascii="Calibri" w:hAnsi="Calibri" w:cs="Calibri"/>
                <w:color w:val="000000"/>
              </w:rPr>
              <w:t>0.2416</w:t>
            </w:r>
          </w:p>
        </w:tc>
        <w:tc>
          <w:tcPr>
            <w:tcW w:w="1380" w:type="dxa"/>
            <w:tcBorders>
              <w:top w:val="nil"/>
              <w:left w:val="nil"/>
              <w:bottom w:val="single" w:sz="4" w:space="0" w:color="auto"/>
              <w:right w:val="single" w:sz="4" w:space="0" w:color="auto"/>
            </w:tcBorders>
            <w:shd w:val="clear" w:color="auto" w:fill="auto"/>
            <w:noWrap/>
            <w:vAlign w:val="bottom"/>
            <w:hideMark/>
          </w:tcPr>
          <w:p w14:paraId="28F94077" w14:textId="77777777" w:rsidR="008730CD" w:rsidRDefault="008730CD">
            <w:pPr>
              <w:jc w:val="center"/>
              <w:rPr>
                <w:rFonts w:ascii="Calibri" w:hAnsi="Calibri" w:cs="Calibri"/>
                <w:color w:val="000000"/>
              </w:rPr>
            </w:pPr>
            <w:r>
              <w:rPr>
                <w:rFonts w:ascii="Calibri" w:hAnsi="Calibri" w:cs="Calibri"/>
                <w:color w:val="000000"/>
              </w:rPr>
              <w:t>-1.42</w:t>
            </w:r>
          </w:p>
        </w:tc>
        <w:tc>
          <w:tcPr>
            <w:tcW w:w="1380" w:type="dxa"/>
            <w:tcBorders>
              <w:top w:val="nil"/>
              <w:left w:val="nil"/>
              <w:bottom w:val="single" w:sz="4" w:space="0" w:color="auto"/>
              <w:right w:val="single" w:sz="4" w:space="0" w:color="auto"/>
            </w:tcBorders>
            <w:shd w:val="clear" w:color="auto" w:fill="auto"/>
            <w:noWrap/>
            <w:vAlign w:val="bottom"/>
            <w:hideMark/>
          </w:tcPr>
          <w:p w14:paraId="7D2AEA32" w14:textId="77777777" w:rsidR="008730CD" w:rsidRDefault="008730CD">
            <w:pPr>
              <w:jc w:val="center"/>
              <w:rPr>
                <w:rFonts w:ascii="Calibri" w:hAnsi="Calibri" w:cs="Calibri"/>
                <w:color w:val="000000"/>
              </w:rPr>
            </w:pPr>
            <w:r>
              <w:rPr>
                <w:rFonts w:ascii="Calibri" w:hAnsi="Calibri" w:cs="Calibri"/>
                <w:color w:val="000000"/>
              </w:rPr>
              <w:t>-0.0814579</w:t>
            </w:r>
          </w:p>
        </w:tc>
        <w:tc>
          <w:tcPr>
            <w:tcW w:w="1380" w:type="dxa"/>
            <w:tcBorders>
              <w:top w:val="nil"/>
              <w:left w:val="nil"/>
              <w:bottom w:val="single" w:sz="4" w:space="0" w:color="auto"/>
              <w:right w:val="single" w:sz="4" w:space="0" w:color="auto"/>
            </w:tcBorders>
            <w:shd w:val="clear" w:color="auto" w:fill="auto"/>
            <w:noWrap/>
            <w:vAlign w:val="bottom"/>
            <w:hideMark/>
          </w:tcPr>
          <w:p w14:paraId="72677F9D" w14:textId="77777777" w:rsidR="008730CD" w:rsidRDefault="008730CD">
            <w:pPr>
              <w:jc w:val="center"/>
              <w:rPr>
                <w:rFonts w:ascii="Calibri" w:hAnsi="Calibri" w:cs="Calibri"/>
                <w:color w:val="000000"/>
              </w:rPr>
            </w:pPr>
            <w:r>
              <w:rPr>
                <w:rFonts w:ascii="Calibri" w:hAnsi="Calibri" w:cs="Calibri"/>
                <w:color w:val="000000"/>
              </w:rPr>
              <w:t>0.0000260</w:t>
            </w:r>
          </w:p>
        </w:tc>
        <w:tc>
          <w:tcPr>
            <w:tcW w:w="1480" w:type="dxa"/>
            <w:tcBorders>
              <w:top w:val="nil"/>
              <w:left w:val="nil"/>
              <w:bottom w:val="single" w:sz="4" w:space="0" w:color="auto"/>
              <w:right w:val="single" w:sz="4" w:space="0" w:color="auto"/>
            </w:tcBorders>
            <w:shd w:val="clear" w:color="auto" w:fill="auto"/>
            <w:noWrap/>
            <w:vAlign w:val="bottom"/>
            <w:hideMark/>
          </w:tcPr>
          <w:p w14:paraId="0797A931" w14:textId="77777777" w:rsidR="008730CD" w:rsidRDefault="008730CD">
            <w:pPr>
              <w:jc w:val="center"/>
              <w:rPr>
                <w:rFonts w:ascii="Calibri" w:hAnsi="Calibri" w:cs="Calibri"/>
                <w:color w:val="000000"/>
              </w:rPr>
            </w:pPr>
            <w:r>
              <w:rPr>
                <w:rFonts w:ascii="Calibri" w:hAnsi="Calibri" w:cs="Calibri"/>
                <w:color w:val="000000"/>
              </w:rPr>
              <w:t>-3133.00</w:t>
            </w:r>
          </w:p>
        </w:tc>
      </w:tr>
      <w:tr w:rsidR="008730CD" w14:paraId="3AE13FE9" w14:textId="77777777" w:rsidTr="008730CD">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7144552B" w14:textId="77777777" w:rsidR="008730CD" w:rsidRDefault="008730CD">
            <w:pPr>
              <w:jc w:val="center"/>
              <w:rPr>
                <w:rFonts w:ascii="Calibri" w:hAnsi="Calibri" w:cs="Calibri"/>
                <w:color w:val="000000"/>
              </w:rPr>
            </w:pPr>
            <w:r>
              <w:rPr>
                <w:rFonts w:ascii="Calibri" w:hAnsi="Calibri" w:cs="Calibri"/>
                <w:color w:val="000000"/>
              </w:rPr>
              <w:t>0.00003</w:t>
            </w:r>
          </w:p>
        </w:tc>
        <w:tc>
          <w:tcPr>
            <w:tcW w:w="1300" w:type="dxa"/>
            <w:tcBorders>
              <w:top w:val="nil"/>
              <w:left w:val="nil"/>
              <w:bottom w:val="single" w:sz="4" w:space="0" w:color="auto"/>
              <w:right w:val="single" w:sz="4" w:space="0" w:color="auto"/>
            </w:tcBorders>
            <w:shd w:val="clear" w:color="auto" w:fill="auto"/>
            <w:noWrap/>
            <w:vAlign w:val="bottom"/>
            <w:hideMark/>
          </w:tcPr>
          <w:p w14:paraId="65843DD7" w14:textId="77777777" w:rsidR="008730CD" w:rsidRDefault="008730CD">
            <w:pPr>
              <w:jc w:val="center"/>
              <w:rPr>
                <w:rFonts w:ascii="Calibri" w:hAnsi="Calibri" w:cs="Calibri"/>
                <w:color w:val="000000"/>
              </w:rPr>
            </w:pPr>
            <w:r>
              <w:rPr>
                <w:rFonts w:ascii="Calibri" w:hAnsi="Calibri" w:cs="Calibri"/>
                <w:color w:val="000000"/>
              </w:rPr>
              <w:t>0.2227</w:t>
            </w:r>
          </w:p>
        </w:tc>
        <w:tc>
          <w:tcPr>
            <w:tcW w:w="1380" w:type="dxa"/>
            <w:tcBorders>
              <w:top w:val="nil"/>
              <w:left w:val="nil"/>
              <w:bottom w:val="single" w:sz="4" w:space="0" w:color="auto"/>
              <w:right w:val="single" w:sz="4" w:space="0" w:color="auto"/>
            </w:tcBorders>
            <w:shd w:val="clear" w:color="auto" w:fill="auto"/>
            <w:noWrap/>
            <w:vAlign w:val="bottom"/>
            <w:hideMark/>
          </w:tcPr>
          <w:p w14:paraId="1D455E9D" w14:textId="77777777" w:rsidR="008730CD" w:rsidRDefault="008730CD">
            <w:pPr>
              <w:jc w:val="center"/>
              <w:rPr>
                <w:rFonts w:ascii="Calibri" w:hAnsi="Calibri" w:cs="Calibri"/>
                <w:color w:val="000000"/>
              </w:rPr>
            </w:pPr>
            <w:r>
              <w:rPr>
                <w:rFonts w:ascii="Calibri" w:hAnsi="Calibri" w:cs="Calibri"/>
                <w:color w:val="000000"/>
              </w:rPr>
              <w:t>-1.50</w:t>
            </w:r>
          </w:p>
        </w:tc>
        <w:tc>
          <w:tcPr>
            <w:tcW w:w="1380" w:type="dxa"/>
            <w:tcBorders>
              <w:top w:val="nil"/>
              <w:left w:val="nil"/>
              <w:bottom w:val="single" w:sz="4" w:space="0" w:color="auto"/>
              <w:right w:val="single" w:sz="4" w:space="0" w:color="auto"/>
            </w:tcBorders>
            <w:shd w:val="clear" w:color="auto" w:fill="auto"/>
            <w:noWrap/>
            <w:vAlign w:val="bottom"/>
            <w:hideMark/>
          </w:tcPr>
          <w:p w14:paraId="094B6A08" w14:textId="77777777" w:rsidR="008730CD" w:rsidRDefault="008730CD">
            <w:pPr>
              <w:jc w:val="center"/>
              <w:rPr>
                <w:rFonts w:ascii="Calibri" w:hAnsi="Calibri" w:cs="Calibri"/>
                <w:color w:val="000000"/>
              </w:rPr>
            </w:pPr>
            <w:r>
              <w:rPr>
                <w:rFonts w:ascii="Calibri" w:hAnsi="Calibri" w:cs="Calibri"/>
                <w:color w:val="000000"/>
              </w:rPr>
              <w:t>-0.1195808</w:t>
            </w:r>
          </w:p>
        </w:tc>
        <w:tc>
          <w:tcPr>
            <w:tcW w:w="1380" w:type="dxa"/>
            <w:tcBorders>
              <w:top w:val="nil"/>
              <w:left w:val="nil"/>
              <w:bottom w:val="single" w:sz="4" w:space="0" w:color="auto"/>
              <w:right w:val="single" w:sz="4" w:space="0" w:color="auto"/>
            </w:tcBorders>
            <w:shd w:val="clear" w:color="auto" w:fill="auto"/>
            <w:noWrap/>
            <w:vAlign w:val="bottom"/>
            <w:hideMark/>
          </w:tcPr>
          <w:p w14:paraId="2D2F62D7" w14:textId="77777777" w:rsidR="008730CD" w:rsidRDefault="008730CD">
            <w:pPr>
              <w:jc w:val="center"/>
              <w:rPr>
                <w:rFonts w:ascii="Calibri" w:hAnsi="Calibri" w:cs="Calibri"/>
                <w:color w:val="000000"/>
              </w:rPr>
            </w:pPr>
            <w:r>
              <w:rPr>
                <w:rFonts w:ascii="Calibri" w:hAnsi="Calibri" w:cs="Calibri"/>
                <w:color w:val="000000"/>
              </w:rPr>
              <w:t>0.0000340</w:t>
            </w:r>
          </w:p>
        </w:tc>
        <w:tc>
          <w:tcPr>
            <w:tcW w:w="1480" w:type="dxa"/>
            <w:tcBorders>
              <w:top w:val="nil"/>
              <w:left w:val="nil"/>
              <w:bottom w:val="single" w:sz="4" w:space="0" w:color="auto"/>
              <w:right w:val="single" w:sz="4" w:space="0" w:color="auto"/>
            </w:tcBorders>
            <w:shd w:val="clear" w:color="auto" w:fill="auto"/>
            <w:noWrap/>
            <w:vAlign w:val="bottom"/>
            <w:hideMark/>
          </w:tcPr>
          <w:p w14:paraId="0DEF92D9" w14:textId="77777777" w:rsidR="008730CD" w:rsidRDefault="008730CD">
            <w:pPr>
              <w:jc w:val="center"/>
              <w:rPr>
                <w:rFonts w:ascii="Calibri" w:hAnsi="Calibri" w:cs="Calibri"/>
                <w:color w:val="000000"/>
              </w:rPr>
            </w:pPr>
            <w:r>
              <w:rPr>
                <w:rFonts w:ascii="Calibri" w:hAnsi="Calibri" w:cs="Calibri"/>
                <w:color w:val="000000"/>
              </w:rPr>
              <w:t>-3517.08</w:t>
            </w:r>
          </w:p>
        </w:tc>
      </w:tr>
      <w:tr w:rsidR="008730CD" w14:paraId="250C38B8" w14:textId="77777777" w:rsidTr="008730CD">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6E5DA682" w14:textId="77777777" w:rsidR="008730CD" w:rsidRDefault="008730CD">
            <w:pPr>
              <w:jc w:val="center"/>
              <w:rPr>
                <w:rFonts w:ascii="Calibri" w:hAnsi="Calibri" w:cs="Calibri"/>
                <w:color w:val="000000"/>
              </w:rPr>
            </w:pPr>
            <w:r>
              <w:rPr>
                <w:rFonts w:ascii="Calibri" w:hAnsi="Calibri" w:cs="Calibri"/>
                <w:color w:val="000000"/>
              </w:rPr>
              <w:t>0.00006</w:t>
            </w:r>
          </w:p>
        </w:tc>
        <w:tc>
          <w:tcPr>
            <w:tcW w:w="1300" w:type="dxa"/>
            <w:tcBorders>
              <w:top w:val="nil"/>
              <w:left w:val="nil"/>
              <w:bottom w:val="single" w:sz="4" w:space="0" w:color="auto"/>
              <w:right w:val="single" w:sz="4" w:space="0" w:color="auto"/>
            </w:tcBorders>
            <w:shd w:val="clear" w:color="auto" w:fill="auto"/>
            <w:noWrap/>
            <w:vAlign w:val="bottom"/>
            <w:hideMark/>
          </w:tcPr>
          <w:p w14:paraId="19C9B367" w14:textId="77777777" w:rsidR="008730CD" w:rsidRDefault="008730CD">
            <w:pPr>
              <w:jc w:val="center"/>
              <w:rPr>
                <w:rFonts w:ascii="Calibri" w:hAnsi="Calibri" w:cs="Calibri"/>
                <w:color w:val="000000"/>
              </w:rPr>
            </w:pPr>
            <w:r>
              <w:rPr>
                <w:rFonts w:ascii="Calibri" w:hAnsi="Calibri" w:cs="Calibri"/>
                <w:color w:val="000000"/>
              </w:rPr>
              <w:t>0.1976</w:t>
            </w:r>
          </w:p>
        </w:tc>
        <w:tc>
          <w:tcPr>
            <w:tcW w:w="1380" w:type="dxa"/>
            <w:tcBorders>
              <w:top w:val="nil"/>
              <w:left w:val="nil"/>
              <w:bottom w:val="single" w:sz="4" w:space="0" w:color="auto"/>
              <w:right w:val="single" w:sz="4" w:space="0" w:color="auto"/>
            </w:tcBorders>
            <w:shd w:val="clear" w:color="auto" w:fill="auto"/>
            <w:noWrap/>
            <w:vAlign w:val="bottom"/>
            <w:hideMark/>
          </w:tcPr>
          <w:p w14:paraId="69F438BA" w14:textId="77777777" w:rsidR="008730CD" w:rsidRDefault="008730CD">
            <w:pPr>
              <w:jc w:val="center"/>
              <w:rPr>
                <w:rFonts w:ascii="Calibri" w:hAnsi="Calibri" w:cs="Calibri"/>
                <w:color w:val="000000"/>
              </w:rPr>
            </w:pPr>
            <w:r>
              <w:rPr>
                <w:rFonts w:ascii="Calibri" w:hAnsi="Calibri" w:cs="Calibri"/>
                <w:color w:val="000000"/>
              </w:rPr>
              <w:t>-1.62</w:t>
            </w:r>
          </w:p>
        </w:tc>
        <w:tc>
          <w:tcPr>
            <w:tcW w:w="1380" w:type="dxa"/>
            <w:tcBorders>
              <w:top w:val="nil"/>
              <w:left w:val="nil"/>
              <w:bottom w:val="single" w:sz="4" w:space="0" w:color="auto"/>
              <w:right w:val="single" w:sz="4" w:space="0" w:color="auto"/>
            </w:tcBorders>
            <w:shd w:val="clear" w:color="auto" w:fill="auto"/>
            <w:noWrap/>
            <w:vAlign w:val="bottom"/>
            <w:hideMark/>
          </w:tcPr>
          <w:p w14:paraId="59312E41" w14:textId="77777777" w:rsidR="008730CD" w:rsidRDefault="008730CD">
            <w:pPr>
              <w:jc w:val="center"/>
              <w:rPr>
                <w:rFonts w:ascii="Calibri" w:hAnsi="Calibri" w:cs="Calibri"/>
                <w:color w:val="000000"/>
              </w:rPr>
            </w:pPr>
            <w:r>
              <w:rPr>
                <w:rFonts w:ascii="Calibri" w:hAnsi="Calibri" w:cs="Calibri"/>
                <w:color w:val="000000"/>
              </w:rPr>
              <w:t>-0.1539820</w:t>
            </w:r>
          </w:p>
        </w:tc>
        <w:tc>
          <w:tcPr>
            <w:tcW w:w="1380" w:type="dxa"/>
            <w:tcBorders>
              <w:top w:val="nil"/>
              <w:left w:val="nil"/>
              <w:bottom w:val="single" w:sz="4" w:space="0" w:color="auto"/>
              <w:right w:val="single" w:sz="4" w:space="0" w:color="auto"/>
            </w:tcBorders>
            <w:shd w:val="clear" w:color="auto" w:fill="auto"/>
            <w:noWrap/>
            <w:vAlign w:val="bottom"/>
            <w:hideMark/>
          </w:tcPr>
          <w:p w14:paraId="4EC86906" w14:textId="77777777" w:rsidR="008730CD" w:rsidRDefault="008730CD">
            <w:pPr>
              <w:jc w:val="center"/>
              <w:rPr>
                <w:rFonts w:ascii="Calibri" w:hAnsi="Calibri" w:cs="Calibri"/>
                <w:color w:val="000000"/>
              </w:rPr>
            </w:pPr>
            <w:r>
              <w:rPr>
                <w:rFonts w:ascii="Calibri" w:hAnsi="Calibri" w:cs="Calibri"/>
                <w:color w:val="000000"/>
              </w:rPr>
              <w:t>0.0000440</w:t>
            </w:r>
          </w:p>
        </w:tc>
        <w:tc>
          <w:tcPr>
            <w:tcW w:w="1480" w:type="dxa"/>
            <w:tcBorders>
              <w:top w:val="nil"/>
              <w:left w:val="nil"/>
              <w:bottom w:val="single" w:sz="4" w:space="0" w:color="auto"/>
              <w:right w:val="single" w:sz="4" w:space="0" w:color="auto"/>
            </w:tcBorders>
            <w:shd w:val="clear" w:color="auto" w:fill="auto"/>
            <w:noWrap/>
            <w:vAlign w:val="bottom"/>
            <w:hideMark/>
          </w:tcPr>
          <w:p w14:paraId="7971FD38" w14:textId="77777777" w:rsidR="008730CD" w:rsidRDefault="008730CD">
            <w:pPr>
              <w:jc w:val="center"/>
              <w:rPr>
                <w:rFonts w:ascii="Calibri" w:hAnsi="Calibri" w:cs="Calibri"/>
                <w:color w:val="000000"/>
              </w:rPr>
            </w:pPr>
            <w:r>
              <w:rPr>
                <w:rFonts w:ascii="Calibri" w:hAnsi="Calibri" w:cs="Calibri"/>
                <w:color w:val="000000"/>
              </w:rPr>
              <w:t>-3499.59</w:t>
            </w:r>
          </w:p>
        </w:tc>
      </w:tr>
      <w:tr w:rsidR="008730CD" w14:paraId="367C8934" w14:textId="77777777" w:rsidTr="008730CD">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60E8A98F" w14:textId="77777777" w:rsidR="008730CD" w:rsidRDefault="008730CD">
            <w:pPr>
              <w:jc w:val="center"/>
              <w:rPr>
                <w:rFonts w:ascii="Calibri" w:hAnsi="Calibri" w:cs="Calibri"/>
                <w:color w:val="000000"/>
              </w:rPr>
            </w:pPr>
            <w:r>
              <w:rPr>
                <w:rFonts w:ascii="Calibri" w:hAnsi="Calibri" w:cs="Calibri"/>
                <w:color w:val="000000"/>
              </w:rPr>
              <w:t>0.00010</w:t>
            </w:r>
          </w:p>
        </w:tc>
        <w:tc>
          <w:tcPr>
            <w:tcW w:w="1300" w:type="dxa"/>
            <w:tcBorders>
              <w:top w:val="nil"/>
              <w:left w:val="nil"/>
              <w:bottom w:val="single" w:sz="4" w:space="0" w:color="auto"/>
              <w:right w:val="single" w:sz="4" w:space="0" w:color="auto"/>
            </w:tcBorders>
            <w:shd w:val="clear" w:color="auto" w:fill="auto"/>
            <w:noWrap/>
            <w:vAlign w:val="bottom"/>
            <w:hideMark/>
          </w:tcPr>
          <w:p w14:paraId="58BDAE10" w14:textId="77777777" w:rsidR="008730CD" w:rsidRDefault="008730CD">
            <w:pPr>
              <w:jc w:val="center"/>
              <w:rPr>
                <w:rFonts w:ascii="Calibri" w:hAnsi="Calibri" w:cs="Calibri"/>
                <w:color w:val="000000"/>
              </w:rPr>
            </w:pPr>
            <w:r>
              <w:rPr>
                <w:rFonts w:ascii="Calibri" w:hAnsi="Calibri" w:cs="Calibri"/>
                <w:color w:val="000000"/>
              </w:rPr>
              <w:t>0.1694</w:t>
            </w:r>
          </w:p>
        </w:tc>
        <w:tc>
          <w:tcPr>
            <w:tcW w:w="1380" w:type="dxa"/>
            <w:tcBorders>
              <w:top w:val="nil"/>
              <w:left w:val="nil"/>
              <w:bottom w:val="single" w:sz="4" w:space="0" w:color="auto"/>
              <w:right w:val="single" w:sz="4" w:space="0" w:color="auto"/>
            </w:tcBorders>
            <w:shd w:val="clear" w:color="auto" w:fill="auto"/>
            <w:noWrap/>
            <w:vAlign w:val="bottom"/>
            <w:hideMark/>
          </w:tcPr>
          <w:p w14:paraId="7FCB70DA" w14:textId="77777777" w:rsidR="008730CD" w:rsidRDefault="008730CD">
            <w:pPr>
              <w:jc w:val="center"/>
              <w:rPr>
                <w:rFonts w:ascii="Calibri" w:hAnsi="Calibri" w:cs="Calibri"/>
                <w:color w:val="000000"/>
              </w:rPr>
            </w:pPr>
            <w:r>
              <w:rPr>
                <w:rFonts w:ascii="Calibri" w:hAnsi="Calibri" w:cs="Calibri"/>
                <w:color w:val="000000"/>
              </w:rPr>
              <w:t>-1.78</w:t>
            </w:r>
          </w:p>
        </w:tc>
        <w:tc>
          <w:tcPr>
            <w:tcW w:w="1380" w:type="dxa"/>
            <w:tcBorders>
              <w:top w:val="nil"/>
              <w:left w:val="nil"/>
              <w:bottom w:val="single" w:sz="4" w:space="0" w:color="auto"/>
              <w:right w:val="single" w:sz="4" w:space="0" w:color="auto"/>
            </w:tcBorders>
            <w:shd w:val="clear" w:color="auto" w:fill="auto"/>
            <w:noWrap/>
            <w:vAlign w:val="bottom"/>
            <w:hideMark/>
          </w:tcPr>
          <w:p w14:paraId="3AB5619E" w14:textId="77777777" w:rsidR="008730CD" w:rsidRDefault="008730CD">
            <w:pPr>
              <w:jc w:val="center"/>
              <w:rPr>
                <w:rFonts w:ascii="Calibri" w:hAnsi="Calibri" w:cs="Calibri"/>
                <w:color w:val="000000"/>
              </w:rPr>
            </w:pPr>
            <w:r>
              <w:rPr>
                <w:rFonts w:ascii="Calibri" w:hAnsi="Calibri" w:cs="Calibri"/>
                <w:color w:val="000000"/>
              </w:rPr>
              <w:t>-0.2050091</w:t>
            </w:r>
          </w:p>
        </w:tc>
        <w:tc>
          <w:tcPr>
            <w:tcW w:w="1380" w:type="dxa"/>
            <w:tcBorders>
              <w:top w:val="nil"/>
              <w:left w:val="nil"/>
              <w:bottom w:val="single" w:sz="4" w:space="0" w:color="auto"/>
              <w:right w:val="single" w:sz="4" w:space="0" w:color="auto"/>
            </w:tcBorders>
            <w:shd w:val="clear" w:color="auto" w:fill="auto"/>
            <w:noWrap/>
            <w:vAlign w:val="bottom"/>
            <w:hideMark/>
          </w:tcPr>
          <w:p w14:paraId="5B6EBF24" w14:textId="77777777" w:rsidR="008730CD" w:rsidRDefault="008730CD">
            <w:pPr>
              <w:jc w:val="center"/>
              <w:rPr>
                <w:rFonts w:ascii="Calibri" w:hAnsi="Calibri" w:cs="Calibri"/>
                <w:color w:val="000000"/>
              </w:rPr>
            </w:pPr>
            <w:r>
              <w:rPr>
                <w:rFonts w:ascii="Calibri" w:hAnsi="Calibri" w:cs="Calibri"/>
                <w:color w:val="000000"/>
              </w:rPr>
              <w:t>0.0000530</w:t>
            </w:r>
          </w:p>
        </w:tc>
        <w:tc>
          <w:tcPr>
            <w:tcW w:w="1480" w:type="dxa"/>
            <w:tcBorders>
              <w:top w:val="nil"/>
              <w:left w:val="nil"/>
              <w:bottom w:val="single" w:sz="4" w:space="0" w:color="auto"/>
              <w:right w:val="single" w:sz="4" w:space="0" w:color="auto"/>
            </w:tcBorders>
            <w:shd w:val="clear" w:color="auto" w:fill="auto"/>
            <w:noWrap/>
            <w:vAlign w:val="bottom"/>
            <w:hideMark/>
          </w:tcPr>
          <w:p w14:paraId="42A7B2A0" w14:textId="77777777" w:rsidR="008730CD" w:rsidRDefault="008730CD">
            <w:pPr>
              <w:jc w:val="center"/>
              <w:rPr>
                <w:rFonts w:ascii="Calibri" w:hAnsi="Calibri" w:cs="Calibri"/>
                <w:color w:val="000000"/>
              </w:rPr>
            </w:pPr>
            <w:r>
              <w:rPr>
                <w:rFonts w:ascii="Calibri" w:hAnsi="Calibri" w:cs="Calibri"/>
                <w:color w:val="000000"/>
              </w:rPr>
              <w:t>-3868.10</w:t>
            </w:r>
          </w:p>
        </w:tc>
      </w:tr>
      <w:tr w:rsidR="008730CD" w14:paraId="3796F860" w14:textId="77777777" w:rsidTr="008730CD">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62A86B00" w14:textId="77777777" w:rsidR="008730CD" w:rsidRDefault="008730CD">
            <w:pPr>
              <w:jc w:val="center"/>
              <w:rPr>
                <w:rFonts w:ascii="Calibri" w:hAnsi="Calibri" w:cs="Calibri"/>
                <w:color w:val="000000"/>
              </w:rPr>
            </w:pPr>
            <w:r>
              <w:rPr>
                <w:rFonts w:ascii="Calibri" w:hAnsi="Calibri" w:cs="Calibri"/>
                <w:color w:val="000000"/>
              </w:rPr>
              <w:t>0.00016</w:t>
            </w:r>
          </w:p>
        </w:tc>
        <w:tc>
          <w:tcPr>
            <w:tcW w:w="1300" w:type="dxa"/>
            <w:tcBorders>
              <w:top w:val="nil"/>
              <w:left w:val="nil"/>
              <w:bottom w:val="single" w:sz="4" w:space="0" w:color="auto"/>
              <w:right w:val="single" w:sz="4" w:space="0" w:color="auto"/>
            </w:tcBorders>
            <w:shd w:val="clear" w:color="auto" w:fill="auto"/>
            <w:noWrap/>
            <w:vAlign w:val="bottom"/>
            <w:hideMark/>
          </w:tcPr>
          <w:p w14:paraId="721DDA67" w14:textId="77777777" w:rsidR="008730CD" w:rsidRDefault="008730CD">
            <w:pPr>
              <w:jc w:val="center"/>
              <w:rPr>
                <w:rFonts w:ascii="Calibri" w:hAnsi="Calibri" w:cs="Calibri"/>
                <w:color w:val="000000"/>
              </w:rPr>
            </w:pPr>
            <w:r>
              <w:rPr>
                <w:rFonts w:ascii="Calibri" w:hAnsi="Calibri" w:cs="Calibri"/>
                <w:color w:val="000000"/>
              </w:rPr>
              <w:t>0.1380</w:t>
            </w:r>
          </w:p>
        </w:tc>
        <w:tc>
          <w:tcPr>
            <w:tcW w:w="1380" w:type="dxa"/>
            <w:tcBorders>
              <w:top w:val="nil"/>
              <w:left w:val="nil"/>
              <w:bottom w:val="single" w:sz="4" w:space="0" w:color="auto"/>
              <w:right w:val="single" w:sz="4" w:space="0" w:color="auto"/>
            </w:tcBorders>
            <w:shd w:val="clear" w:color="auto" w:fill="auto"/>
            <w:noWrap/>
            <w:vAlign w:val="bottom"/>
            <w:hideMark/>
          </w:tcPr>
          <w:p w14:paraId="7E50A7D6" w14:textId="77777777" w:rsidR="008730CD" w:rsidRDefault="008730CD">
            <w:pPr>
              <w:jc w:val="center"/>
              <w:rPr>
                <w:rFonts w:ascii="Calibri" w:hAnsi="Calibri" w:cs="Calibri"/>
                <w:color w:val="000000"/>
              </w:rPr>
            </w:pPr>
            <w:r>
              <w:rPr>
                <w:rFonts w:ascii="Calibri" w:hAnsi="Calibri" w:cs="Calibri"/>
                <w:color w:val="000000"/>
              </w:rPr>
              <w:t>-1.98</w:t>
            </w:r>
          </w:p>
        </w:tc>
        <w:tc>
          <w:tcPr>
            <w:tcW w:w="1380" w:type="dxa"/>
            <w:tcBorders>
              <w:top w:val="nil"/>
              <w:left w:val="nil"/>
              <w:bottom w:val="single" w:sz="4" w:space="0" w:color="auto"/>
              <w:right w:val="single" w:sz="4" w:space="0" w:color="auto"/>
            </w:tcBorders>
            <w:shd w:val="clear" w:color="auto" w:fill="auto"/>
            <w:noWrap/>
            <w:vAlign w:val="bottom"/>
            <w:hideMark/>
          </w:tcPr>
          <w:p w14:paraId="7743B7D9" w14:textId="77777777" w:rsidR="008730CD" w:rsidRDefault="008730CD">
            <w:pPr>
              <w:jc w:val="center"/>
              <w:rPr>
                <w:rFonts w:ascii="Calibri" w:hAnsi="Calibri" w:cs="Calibri"/>
                <w:color w:val="000000"/>
              </w:rPr>
            </w:pPr>
            <w:r>
              <w:rPr>
                <w:rFonts w:ascii="Calibri" w:hAnsi="Calibri" w:cs="Calibri"/>
                <w:color w:val="000000"/>
              </w:rPr>
              <w:t>-0.2285932</w:t>
            </w:r>
          </w:p>
        </w:tc>
        <w:tc>
          <w:tcPr>
            <w:tcW w:w="1380" w:type="dxa"/>
            <w:tcBorders>
              <w:top w:val="nil"/>
              <w:left w:val="nil"/>
              <w:bottom w:val="single" w:sz="4" w:space="0" w:color="auto"/>
              <w:right w:val="single" w:sz="4" w:space="0" w:color="auto"/>
            </w:tcBorders>
            <w:shd w:val="clear" w:color="auto" w:fill="auto"/>
            <w:noWrap/>
            <w:vAlign w:val="bottom"/>
            <w:hideMark/>
          </w:tcPr>
          <w:p w14:paraId="7BF0EA74" w14:textId="77777777" w:rsidR="008730CD" w:rsidRDefault="008730CD">
            <w:pPr>
              <w:jc w:val="center"/>
              <w:rPr>
                <w:rFonts w:ascii="Calibri" w:hAnsi="Calibri" w:cs="Calibri"/>
                <w:color w:val="000000"/>
              </w:rPr>
            </w:pPr>
            <w:r>
              <w:rPr>
                <w:rFonts w:ascii="Calibri" w:hAnsi="Calibri" w:cs="Calibri"/>
                <w:color w:val="000000"/>
              </w:rPr>
              <w:t>0.0001260</w:t>
            </w:r>
          </w:p>
        </w:tc>
        <w:tc>
          <w:tcPr>
            <w:tcW w:w="1480" w:type="dxa"/>
            <w:tcBorders>
              <w:top w:val="nil"/>
              <w:left w:val="nil"/>
              <w:bottom w:val="single" w:sz="4" w:space="0" w:color="auto"/>
              <w:right w:val="single" w:sz="4" w:space="0" w:color="auto"/>
            </w:tcBorders>
            <w:shd w:val="clear" w:color="auto" w:fill="auto"/>
            <w:noWrap/>
            <w:vAlign w:val="bottom"/>
            <w:hideMark/>
          </w:tcPr>
          <w:p w14:paraId="645F5043" w14:textId="77777777" w:rsidR="008730CD" w:rsidRDefault="008730CD">
            <w:pPr>
              <w:jc w:val="center"/>
              <w:rPr>
                <w:rFonts w:ascii="Calibri" w:hAnsi="Calibri" w:cs="Calibri"/>
                <w:color w:val="000000"/>
              </w:rPr>
            </w:pPr>
            <w:r>
              <w:rPr>
                <w:rFonts w:ascii="Calibri" w:hAnsi="Calibri" w:cs="Calibri"/>
                <w:color w:val="000000"/>
              </w:rPr>
              <w:t>-1814.23</w:t>
            </w:r>
          </w:p>
        </w:tc>
      </w:tr>
      <w:tr w:rsidR="008730CD" w14:paraId="4D60A4C3" w14:textId="77777777" w:rsidTr="008730CD">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35C35324" w14:textId="77777777" w:rsidR="008730CD" w:rsidRDefault="008730CD">
            <w:pPr>
              <w:jc w:val="center"/>
              <w:rPr>
                <w:rFonts w:ascii="Calibri" w:hAnsi="Calibri" w:cs="Calibri"/>
                <w:color w:val="000000"/>
              </w:rPr>
            </w:pPr>
            <w:r>
              <w:rPr>
                <w:rFonts w:ascii="Calibri" w:hAnsi="Calibri" w:cs="Calibri"/>
                <w:color w:val="000000"/>
              </w:rPr>
              <w:t>0.00028</w:t>
            </w:r>
          </w:p>
        </w:tc>
        <w:tc>
          <w:tcPr>
            <w:tcW w:w="1300" w:type="dxa"/>
            <w:tcBorders>
              <w:top w:val="nil"/>
              <w:left w:val="nil"/>
              <w:bottom w:val="single" w:sz="4" w:space="0" w:color="auto"/>
              <w:right w:val="single" w:sz="4" w:space="0" w:color="auto"/>
            </w:tcBorders>
            <w:shd w:val="clear" w:color="auto" w:fill="auto"/>
            <w:noWrap/>
            <w:vAlign w:val="bottom"/>
            <w:hideMark/>
          </w:tcPr>
          <w:p w14:paraId="215964DF" w14:textId="77777777" w:rsidR="008730CD" w:rsidRDefault="008730CD">
            <w:pPr>
              <w:jc w:val="center"/>
              <w:rPr>
                <w:rFonts w:ascii="Calibri" w:hAnsi="Calibri" w:cs="Calibri"/>
                <w:color w:val="000000"/>
              </w:rPr>
            </w:pPr>
            <w:r>
              <w:rPr>
                <w:rFonts w:ascii="Calibri" w:hAnsi="Calibri" w:cs="Calibri"/>
                <w:color w:val="000000"/>
              </w:rPr>
              <w:t>0.1098</w:t>
            </w:r>
          </w:p>
        </w:tc>
        <w:tc>
          <w:tcPr>
            <w:tcW w:w="1380" w:type="dxa"/>
            <w:tcBorders>
              <w:top w:val="nil"/>
              <w:left w:val="nil"/>
              <w:bottom w:val="single" w:sz="4" w:space="0" w:color="auto"/>
              <w:right w:val="single" w:sz="4" w:space="0" w:color="auto"/>
            </w:tcBorders>
            <w:shd w:val="clear" w:color="auto" w:fill="auto"/>
            <w:noWrap/>
            <w:vAlign w:val="bottom"/>
            <w:hideMark/>
          </w:tcPr>
          <w:p w14:paraId="7D7F7BDA" w14:textId="77777777" w:rsidR="008730CD" w:rsidRDefault="008730CD">
            <w:pPr>
              <w:jc w:val="center"/>
              <w:rPr>
                <w:rFonts w:ascii="Calibri" w:hAnsi="Calibri" w:cs="Calibri"/>
                <w:color w:val="000000"/>
              </w:rPr>
            </w:pPr>
            <w:r>
              <w:rPr>
                <w:rFonts w:ascii="Calibri" w:hAnsi="Calibri" w:cs="Calibri"/>
                <w:color w:val="000000"/>
              </w:rPr>
              <w:t>-2.21</w:t>
            </w:r>
          </w:p>
        </w:tc>
        <w:tc>
          <w:tcPr>
            <w:tcW w:w="1380" w:type="dxa"/>
            <w:tcBorders>
              <w:top w:val="nil"/>
              <w:left w:val="nil"/>
              <w:bottom w:val="single" w:sz="4" w:space="0" w:color="auto"/>
              <w:right w:val="single" w:sz="4" w:space="0" w:color="auto"/>
            </w:tcBorders>
            <w:shd w:val="clear" w:color="auto" w:fill="auto"/>
            <w:noWrap/>
            <w:vAlign w:val="bottom"/>
            <w:hideMark/>
          </w:tcPr>
          <w:p w14:paraId="1EBF46EB" w14:textId="77777777" w:rsidR="008730CD" w:rsidRDefault="008730CD">
            <w:pPr>
              <w:jc w:val="center"/>
              <w:rPr>
                <w:rFonts w:ascii="Calibri" w:hAnsi="Calibri" w:cs="Calibri"/>
                <w:color w:val="000000"/>
              </w:rPr>
            </w:pPr>
            <w:r>
              <w:rPr>
                <w:rFonts w:ascii="Calibri" w:hAnsi="Calibri" w:cs="Calibri"/>
                <w:color w:val="000000"/>
              </w:rPr>
              <w:t>-0.3368366</w:t>
            </w:r>
          </w:p>
        </w:tc>
        <w:tc>
          <w:tcPr>
            <w:tcW w:w="1380" w:type="dxa"/>
            <w:tcBorders>
              <w:top w:val="nil"/>
              <w:left w:val="nil"/>
              <w:bottom w:val="single" w:sz="4" w:space="0" w:color="auto"/>
              <w:right w:val="single" w:sz="4" w:space="0" w:color="auto"/>
            </w:tcBorders>
            <w:shd w:val="clear" w:color="auto" w:fill="auto"/>
            <w:noWrap/>
            <w:vAlign w:val="bottom"/>
            <w:hideMark/>
          </w:tcPr>
          <w:p w14:paraId="2B106E6E" w14:textId="77777777" w:rsidR="008730CD" w:rsidRDefault="008730CD">
            <w:pPr>
              <w:jc w:val="center"/>
              <w:rPr>
                <w:rFonts w:ascii="Calibri" w:hAnsi="Calibri" w:cs="Calibri"/>
                <w:color w:val="000000"/>
              </w:rPr>
            </w:pPr>
            <w:r>
              <w:rPr>
                <w:rFonts w:ascii="Calibri" w:hAnsi="Calibri" w:cs="Calibri"/>
                <w:color w:val="000000"/>
              </w:rPr>
              <w:t>-0.0000130</w:t>
            </w:r>
          </w:p>
        </w:tc>
        <w:tc>
          <w:tcPr>
            <w:tcW w:w="1480" w:type="dxa"/>
            <w:tcBorders>
              <w:top w:val="nil"/>
              <w:left w:val="nil"/>
              <w:bottom w:val="single" w:sz="4" w:space="0" w:color="auto"/>
              <w:right w:val="single" w:sz="4" w:space="0" w:color="auto"/>
            </w:tcBorders>
            <w:shd w:val="clear" w:color="auto" w:fill="auto"/>
            <w:noWrap/>
            <w:vAlign w:val="bottom"/>
            <w:hideMark/>
          </w:tcPr>
          <w:p w14:paraId="30692942" w14:textId="77777777" w:rsidR="008730CD" w:rsidRDefault="008730CD">
            <w:pPr>
              <w:jc w:val="center"/>
              <w:rPr>
                <w:rFonts w:ascii="Calibri" w:hAnsi="Calibri" w:cs="Calibri"/>
                <w:color w:val="000000"/>
              </w:rPr>
            </w:pPr>
            <w:r>
              <w:rPr>
                <w:rFonts w:ascii="Calibri" w:hAnsi="Calibri" w:cs="Calibri"/>
                <w:color w:val="000000"/>
              </w:rPr>
              <w:t>25910.51</w:t>
            </w:r>
          </w:p>
        </w:tc>
      </w:tr>
      <w:tr w:rsidR="008730CD" w14:paraId="0633978E" w14:textId="77777777" w:rsidTr="008730CD">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0F9DBA3D" w14:textId="77777777" w:rsidR="008730CD" w:rsidRDefault="008730CD">
            <w:pPr>
              <w:jc w:val="center"/>
              <w:rPr>
                <w:rFonts w:ascii="Calibri" w:hAnsi="Calibri" w:cs="Calibri"/>
                <w:color w:val="000000"/>
              </w:rPr>
            </w:pPr>
            <w:r>
              <w:rPr>
                <w:rFonts w:ascii="Calibri" w:hAnsi="Calibri" w:cs="Calibri"/>
                <w:color w:val="000000"/>
              </w:rPr>
              <w:t>0.00027</w:t>
            </w:r>
          </w:p>
        </w:tc>
        <w:tc>
          <w:tcPr>
            <w:tcW w:w="1300" w:type="dxa"/>
            <w:tcBorders>
              <w:top w:val="nil"/>
              <w:left w:val="nil"/>
              <w:bottom w:val="single" w:sz="4" w:space="0" w:color="auto"/>
              <w:right w:val="single" w:sz="4" w:space="0" w:color="auto"/>
            </w:tcBorders>
            <w:shd w:val="clear" w:color="auto" w:fill="auto"/>
            <w:noWrap/>
            <w:vAlign w:val="bottom"/>
            <w:hideMark/>
          </w:tcPr>
          <w:p w14:paraId="30FE7121" w14:textId="77777777" w:rsidR="008730CD" w:rsidRDefault="008730CD">
            <w:pPr>
              <w:jc w:val="center"/>
              <w:rPr>
                <w:rFonts w:ascii="Calibri" w:hAnsi="Calibri" w:cs="Calibri"/>
                <w:color w:val="000000"/>
              </w:rPr>
            </w:pPr>
            <w:r>
              <w:rPr>
                <w:rFonts w:ascii="Calibri" w:hAnsi="Calibri" w:cs="Calibri"/>
                <w:color w:val="000000"/>
              </w:rPr>
              <w:t>0.0784</w:t>
            </w:r>
          </w:p>
        </w:tc>
        <w:tc>
          <w:tcPr>
            <w:tcW w:w="1380" w:type="dxa"/>
            <w:tcBorders>
              <w:top w:val="nil"/>
              <w:left w:val="nil"/>
              <w:bottom w:val="single" w:sz="4" w:space="0" w:color="auto"/>
              <w:right w:val="single" w:sz="4" w:space="0" w:color="auto"/>
            </w:tcBorders>
            <w:shd w:val="clear" w:color="auto" w:fill="auto"/>
            <w:noWrap/>
            <w:vAlign w:val="bottom"/>
            <w:hideMark/>
          </w:tcPr>
          <w:p w14:paraId="2C46D6F5" w14:textId="77777777" w:rsidR="008730CD" w:rsidRDefault="008730CD">
            <w:pPr>
              <w:jc w:val="center"/>
              <w:rPr>
                <w:rFonts w:ascii="Calibri" w:hAnsi="Calibri" w:cs="Calibri"/>
                <w:color w:val="000000"/>
              </w:rPr>
            </w:pPr>
            <w:r>
              <w:rPr>
                <w:rFonts w:ascii="Calibri" w:hAnsi="Calibri" w:cs="Calibri"/>
                <w:color w:val="000000"/>
              </w:rPr>
              <w:t>-2.55</w:t>
            </w:r>
          </w:p>
        </w:tc>
        <w:tc>
          <w:tcPr>
            <w:tcW w:w="1380" w:type="dxa"/>
            <w:tcBorders>
              <w:top w:val="nil"/>
              <w:left w:val="nil"/>
              <w:bottom w:val="single" w:sz="4" w:space="0" w:color="auto"/>
              <w:right w:val="single" w:sz="4" w:space="0" w:color="auto"/>
            </w:tcBorders>
            <w:shd w:val="clear" w:color="auto" w:fill="auto"/>
            <w:noWrap/>
            <w:vAlign w:val="bottom"/>
            <w:hideMark/>
          </w:tcPr>
          <w:p w14:paraId="34B131EC" w14:textId="77777777" w:rsidR="008730CD" w:rsidRDefault="008730CD">
            <w:pPr>
              <w:jc w:val="center"/>
              <w:rPr>
                <w:rFonts w:ascii="Calibri" w:hAnsi="Calibri" w:cs="Calibri"/>
                <w:color w:val="000000"/>
              </w:rPr>
            </w:pPr>
            <w:r>
              <w:rPr>
                <w:rFonts w:ascii="Calibri" w:hAnsi="Calibri" w:cs="Calibri"/>
                <w:color w:val="000000"/>
              </w:rPr>
              <w:t>-0.4458089</w:t>
            </w:r>
          </w:p>
        </w:tc>
        <w:tc>
          <w:tcPr>
            <w:tcW w:w="1380" w:type="dxa"/>
            <w:tcBorders>
              <w:top w:val="nil"/>
              <w:left w:val="nil"/>
              <w:bottom w:val="single" w:sz="4" w:space="0" w:color="auto"/>
              <w:right w:val="single" w:sz="4" w:space="0" w:color="auto"/>
            </w:tcBorders>
            <w:shd w:val="clear" w:color="auto" w:fill="auto"/>
            <w:noWrap/>
            <w:vAlign w:val="bottom"/>
            <w:hideMark/>
          </w:tcPr>
          <w:p w14:paraId="0CD4F810" w14:textId="77777777" w:rsidR="008730CD" w:rsidRDefault="008730CD">
            <w:pPr>
              <w:jc w:val="center"/>
              <w:rPr>
                <w:rFonts w:ascii="Calibri" w:hAnsi="Calibri" w:cs="Calibri"/>
                <w:color w:val="000000"/>
              </w:rPr>
            </w:pPr>
            <w:r>
              <w:rPr>
                <w:rFonts w:ascii="Calibri" w:hAnsi="Calibri" w:cs="Calibri"/>
                <w:color w:val="000000"/>
              </w:rPr>
              <w:t>0.0000750</w:t>
            </w:r>
          </w:p>
        </w:tc>
        <w:tc>
          <w:tcPr>
            <w:tcW w:w="1480" w:type="dxa"/>
            <w:tcBorders>
              <w:top w:val="nil"/>
              <w:left w:val="nil"/>
              <w:bottom w:val="single" w:sz="4" w:space="0" w:color="auto"/>
              <w:right w:val="single" w:sz="4" w:space="0" w:color="auto"/>
            </w:tcBorders>
            <w:shd w:val="clear" w:color="auto" w:fill="auto"/>
            <w:noWrap/>
            <w:vAlign w:val="bottom"/>
            <w:hideMark/>
          </w:tcPr>
          <w:p w14:paraId="613D42AB" w14:textId="77777777" w:rsidR="008730CD" w:rsidRDefault="008730CD">
            <w:pPr>
              <w:jc w:val="center"/>
              <w:rPr>
                <w:rFonts w:ascii="Calibri" w:hAnsi="Calibri" w:cs="Calibri"/>
                <w:color w:val="000000"/>
              </w:rPr>
            </w:pPr>
            <w:r>
              <w:rPr>
                <w:rFonts w:ascii="Calibri" w:hAnsi="Calibri" w:cs="Calibri"/>
                <w:color w:val="000000"/>
              </w:rPr>
              <w:t>-5944.12</w:t>
            </w:r>
          </w:p>
        </w:tc>
      </w:tr>
      <w:tr w:rsidR="008730CD" w14:paraId="6407750F" w14:textId="77777777" w:rsidTr="008730CD">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0449D89D" w14:textId="77777777" w:rsidR="008730CD" w:rsidRDefault="008730CD">
            <w:pPr>
              <w:jc w:val="center"/>
              <w:rPr>
                <w:rFonts w:ascii="Calibri" w:hAnsi="Calibri" w:cs="Calibri"/>
                <w:color w:val="000000"/>
              </w:rPr>
            </w:pPr>
            <w:r>
              <w:rPr>
                <w:rFonts w:ascii="Calibri" w:hAnsi="Calibri" w:cs="Calibri"/>
                <w:color w:val="000000"/>
              </w:rPr>
              <w:t>0.00035</w:t>
            </w:r>
          </w:p>
        </w:tc>
        <w:tc>
          <w:tcPr>
            <w:tcW w:w="1300" w:type="dxa"/>
            <w:tcBorders>
              <w:top w:val="nil"/>
              <w:left w:val="nil"/>
              <w:bottom w:val="single" w:sz="4" w:space="0" w:color="auto"/>
              <w:right w:val="single" w:sz="4" w:space="0" w:color="auto"/>
            </w:tcBorders>
            <w:shd w:val="clear" w:color="auto" w:fill="auto"/>
            <w:noWrap/>
            <w:vAlign w:val="bottom"/>
            <w:hideMark/>
          </w:tcPr>
          <w:p w14:paraId="2007B117" w14:textId="77777777" w:rsidR="008730CD" w:rsidRDefault="008730CD">
            <w:pPr>
              <w:jc w:val="center"/>
              <w:rPr>
                <w:rFonts w:ascii="Calibri" w:hAnsi="Calibri" w:cs="Calibri"/>
                <w:color w:val="000000"/>
              </w:rPr>
            </w:pPr>
            <w:r>
              <w:rPr>
                <w:rFonts w:ascii="Calibri" w:hAnsi="Calibri" w:cs="Calibri"/>
                <w:color w:val="000000"/>
              </w:rPr>
              <w:t>0.0502</w:t>
            </w:r>
          </w:p>
        </w:tc>
        <w:tc>
          <w:tcPr>
            <w:tcW w:w="1380" w:type="dxa"/>
            <w:tcBorders>
              <w:top w:val="nil"/>
              <w:left w:val="nil"/>
              <w:bottom w:val="single" w:sz="4" w:space="0" w:color="auto"/>
              <w:right w:val="single" w:sz="4" w:space="0" w:color="auto"/>
            </w:tcBorders>
            <w:shd w:val="clear" w:color="auto" w:fill="auto"/>
            <w:noWrap/>
            <w:vAlign w:val="bottom"/>
            <w:hideMark/>
          </w:tcPr>
          <w:p w14:paraId="62217FB8" w14:textId="77777777" w:rsidR="008730CD" w:rsidRDefault="008730CD">
            <w:pPr>
              <w:jc w:val="center"/>
              <w:rPr>
                <w:rFonts w:ascii="Calibri" w:hAnsi="Calibri" w:cs="Calibri"/>
                <w:color w:val="000000"/>
              </w:rPr>
            </w:pPr>
            <w:r>
              <w:rPr>
                <w:rFonts w:ascii="Calibri" w:hAnsi="Calibri" w:cs="Calibri"/>
                <w:color w:val="000000"/>
              </w:rPr>
              <w:t>-2.99</w:t>
            </w:r>
          </w:p>
        </w:tc>
        <w:tc>
          <w:tcPr>
            <w:tcW w:w="1380" w:type="dxa"/>
            <w:tcBorders>
              <w:top w:val="nil"/>
              <w:left w:val="nil"/>
              <w:bottom w:val="single" w:sz="4" w:space="0" w:color="auto"/>
              <w:right w:val="single" w:sz="4" w:space="0" w:color="auto"/>
            </w:tcBorders>
            <w:shd w:val="clear" w:color="auto" w:fill="auto"/>
            <w:noWrap/>
            <w:vAlign w:val="bottom"/>
            <w:hideMark/>
          </w:tcPr>
          <w:p w14:paraId="3A2D90CF" w14:textId="77777777" w:rsidR="008730CD" w:rsidRDefault="008730CD">
            <w:pPr>
              <w:jc w:val="center"/>
              <w:rPr>
                <w:rFonts w:ascii="Calibri" w:hAnsi="Calibri" w:cs="Calibri"/>
                <w:color w:val="000000"/>
              </w:rPr>
            </w:pPr>
            <w:r>
              <w:rPr>
                <w:rFonts w:ascii="Calibri" w:hAnsi="Calibri" w:cs="Calibri"/>
                <w:color w:val="000000"/>
              </w:rPr>
              <w:t>-0.5766930</w:t>
            </w:r>
          </w:p>
        </w:tc>
        <w:tc>
          <w:tcPr>
            <w:tcW w:w="1380" w:type="dxa"/>
            <w:tcBorders>
              <w:top w:val="nil"/>
              <w:left w:val="nil"/>
              <w:bottom w:val="single" w:sz="4" w:space="0" w:color="auto"/>
              <w:right w:val="single" w:sz="4" w:space="0" w:color="auto"/>
            </w:tcBorders>
            <w:shd w:val="clear" w:color="auto" w:fill="auto"/>
            <w:noWrap/>
            <w:vAlign w:val="bottom"/>
            <w:hideMark/>
          </w:tcPr>
          <w:p w14:paraId="01191C4F" w14:textId="77777777" w:rsidR="008730CD" w:rsidRDefault="008730CD">
            <w:pPr>
              <w:jc w:val="center"/>
              <w:rPr>
                <w:rFonts w:ascii="Calibri" w:hAnsi="Calibri" w:cs="Calibri"/>
                <w:color w:val="000000"/>
              </w:rPr>
            </w:pPr>
            <w:r>
              <w:rPr>
                <w:rFonts w:ascii="Calibri" w:hAnsi="Calibri" w:cs="Calibri"/>
                <w:color w:val="000000"/>
              </w:rPr>
              <w:t>0.0000600</w:t>
            </w:r>
          </w:p>
        </w:tc>
        <w:tc>
          <w:tcPr>
            <w:tcW w:w="1480" w:type="dxa"/>
            <w:tcBorders>
              <w:top w:val="nil"/>
              <w:left w:val="nil"/>
              <w:bottom w:val="single" w:sz="4" w:space="0" w:color="auto"/>
              <w:right w:val="single" w:sz="4" w:space="0" w:color="auto"/>
            </w:tcBorders>
            <w:shd w:val="clear" w:color="auto" w:fill="auto"/>
            <w:noWrap/>
            <w:vAlign w:val="bottom"/>
            <w:hideMark/>
          </w:tcPr>
          <w:p w14:paraId="3B5FC4A3" w14:textId="77777777" w:rsidR="008730CD" w:rsidRDefault="008730CD">
            <w:pPr>
              <w:jc w:val="center"/>
              <w:rPr>
                <w:rFonts w:ascii="Calibri" w:hAnsi="Calibri" w:cs="Calibri"/>
                <w:color w:val="000000"/>
              </w:rPr>
            </w:pPr>
            <w:r>
              <w:rPr>
                <w:rFonts w:ascii="Calibri" w:hAnsi="Calibri" w:cs="Calibri"/>
                <w:color w:val="000000"/>
              </w:rPr>
              <w:t>-9611.55</w:t>
            </w:r>
          </w:p>
        </w:tc>
      </w:tr>
      <w:tr w:rsidR="008730CD" w14:paraId="3D0A4549" w14:textId="77777777" w:rsidTr="008730CD">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0D22AF92" w14:textId="77777777" w:rsidR="008730CD" w:rsidRDefault="008730CD">
            <w:pPr>
              <w:jc w:val="center"/>
              <w:rPr>
                <w:rFonts w:ascii="Calibri" w:hAnsi="Calibri" w:cs="Calibri"/>
                <w:color w:val="000000"/>
              </w:rPr>
            </w:pPr>
            <w:r>
              <w:rPr>
                <w:rFonts w:ascii="Calibri" w:hAnsi="Calibri" w:cs="Calibri"/>
                <w:color w:val="000000"/>
              </w:rPr>
              <w:t>0.00041</w:t>
            </w:r>
          </w:p>
        </w:tc>
        <w:tc>
          <w:tcPr>
            <w:tcW w:w="1300" w:type="dxa"/>
            <w:tcBorders>
              <w:top w:val="nil"/>
              <w:left w:val="nil"/>
              <w:bottom w:val="single" w:sz="4" w:space="0" w:color="auto"/>
              <w:right w:val="single" w:sz="4" w:space="0" w:color="auto"/>
            </w:tcBorders>
            <w:shd w:val="clear" w:color="auto" w:fill="auto"/>
            <w:noWrap/>
            <w:vAlign w:val="bottom"/>
            <w:hideMark/>
          </w:tcPr>
          <w:p w14:paraId="06B635D4" w14:textId="77777777" w:rsidR="008730CD" w:rsidRDefault="008730CD">
            <w:pPr>
              <w:jc w:val="center"/>
              <w:rPr>
                <w:rFonts w:ascii="Calibri" w:hAnsi="Calibri" w:cs="Calibri"/>
                <w:color w:val="000000"/>
              </w:rPr>
            </w:pPr>
            <w:r>
              <w:rPr>
                <w:rFonts w:ascii="Calibri" w:hAnsi="Calibri" w:cs="Calibri"/>
                <w:color w:val="000000"/>
              </w:rPr>
              <w:t>0.0282</w:t>
            </w:r>
          </w:p>
        </w:tc>
        <w:tc>
          <w:tcPr>
            <w:tcW w:w="1380" w:type="dxa"/>
            <w:tcBorders>
              <w:top w:val="nil"/>
              <w:left w:val="nil"/>
              <w:bottom w:val="single" w:sz="4" w:space="0" w:color="auto"/>
              <w:right w:val="single" w:sz="4" w:space="0" w:color="auto"/>
            </w:tcBorders>
            <w:shd w:val="clear" w:color="auto" w:fill="auto"/>
            <w:noWrap/>
            <w:vAlign w:val="bottom"/>
            <w:hideMark/>
          </w:tcPr>
          <w:p w14:paraId="173BCBED" w14:textId="77777777" w:rsidR="008730CD" w:rsidRDefault="008730CD">
            <w:pPr>
              <w:jc w:val="center"/>
              <w:rPr>
                <w:rFonts w:ascii="Calibri" w:hAnsi="Calibri" w:cs="Calibri"/>
                <w:color w:val="000000"/>
              </w:rPr>
            </w:pPr>
            <w:r>
              <w:rPr>
                <w:rFonts w:ascii="Calibri" w:hAnsi="Calibri" w:cs="Calibri"/>
                <w:color w:val="000000"/>
              </w:rPr>
              <w:t>-3.57</w:t>
            </w:r>
          </w:p>
        </w:tc>
        <w:tc>
          <w:tcPr>
            <w:tcW w:w="1380" w:type="dxa"/>
            <w:tcBorders>
              <w:top w:val="nil"/>
              <w:left w:val="nil"/>
              <w:bottom w:val="single" w:sz="4" w:space="0" w:color="auto"/>
              <w:right w:val="single" w:sz="4" w:space="0" w:color="auto"/>
            </w:tcBorders>
            <w:shd w:val="clear" w:color="auto" w:fill="auto"/>
            <w:noWrap/>
            <w:vAlign w:val="bottom"/>
            <w:hideMark/>
          </w:tcPr>
          <w:p w14:paraId="6C0B08A1" w14:textId="77777777" w:rsidR="008730CD" w:rsidRDefault="008730CD">
            <w:pPr>
              <w:jc w:val="center"/>
              <w:rPr>
                <w:rFonts w:ascii="Calibri" w:hAnsi="Calibri" w:cs="Calibri"/>
                <w:color w:val="000000"/>
              </w:rPr>
            </w:pPr>
            <w:r>
              <w:rPr>
                <w:rFonts w:ascii="Calibri" w:hAnsi="Calibri" w:cs="Calibri"/>
                <w:color w:val="000000"/>
              </w:rPr>
              <w:t>-2.2079199</w:t>
            </w:r>
          </w:p>
        </w:tc>
        <w:tc>
          <w:tcPr>
            <w:tcW w:w="1380" w:type="dxa"/>
            <w:tcBorders>
              <w:top w:val="nil"/>
              <w:left w:val="nil"/>
              <w:bottom w:val="single" w:sz="4" w:space="0" w:color="auto"/>
              <w:right w:val="single" w:sz="4" w:space="0" w:color="auto"/>
            </w:tcBorders>
            <w:shd w:val="clear" w:color="auto" w:fill="auto"/>
            <w:noWrap/>
            <w:vAlign w:val="bottom"/>
            <w:hideMark/>
          </w:tcPr>
          <w:p w14:paraId="7E56F7E7" w14:textId="77777777" w:rsidR="008730CD" w:rsidRDefault="008730CD">
            <w:pPr>
              <w:jc w:val="center"/>
              <w:rPr>
                <w:rFonts w:ascii="Calibri" w:hAnsi="Calibri" w:cs="Calibri"/>
                <w:color w:val="000000"/>
              </w:rPr>
            </w:pPr>
            <w:r>
              <w:rPr>
                <w:rFonts w:ascii="Calibri" w:hAnsi="Calibri" w:cs="Calibri"/>
                <w:color w:val="000000"/>
              </w:rPr>
              <w:t>0.0000670</w:t>
            </w:r>
          </w:p>
        </w:tc>
        <w:tc>
          <w:tcPr>
            <w:tcW w:w="1480" w:type="dxa"/>
            <w:tcBorders>
              <w:top w:val="nil"/>
              <w:left w:val="nil"/>
              <w:bottom w:val="single" w:sz="4" w:space="0" w:color="auto"/>
              <w:right w:val="single" w:sz="4" w:space="0" w:color="auto"/>
            </w:tcBorders>
            <w:shd w:val="clear" w:color="auto" w:fill="auto"/>
            <w:noWrap/>
            <w:vAlign w:val="bottom"/>
            <w:hideMark/>
          </w:tcPr>
          <w:p w14:paraId="69715D04" w14:textId="77777777" w:rsidR="008730CD" w:rsidRDefault="008730CD">
            <w:pPr>
              <w:jc w:val="center"/>
              <w:rPr>
                <w:rFonts w:ascii="Calibri" w:hAnsi="Calibri" w:cs="Calibri"/>
                <w:color w:val="000000"/>
              </w:rPr>
            </w:pPr>
            <w:r>
              <w:rPr>
                <w:rFonts w:ascii="Calibri" w:hAnsi="Calibri" w:cs="Calibri"/>
                <w:color w:val="000000"/>
              </w:rPr>
              <w:t>-32954.03</w:t>
            </w:r>
          </w:p>
        </w:tc>
      </w:tr>
      <w:tr w:rsidR="008730CD" w14:paraId="5C3B5354" w14:textId="77777777" w:rsidTr="008730CD">
        <w:trPr>
          <w:trHeight w:val="320"/>
        </w:trPr>
        <w:tc>
          <w:tcPr>
            <w:tcW w:w="1120" w:type="dxa"/>
            <w:tcBorders>
              <w:top w:val="nil"/>
              <w:left w:val="single" w:sz="4" w:space="0" w:color="auto"/>
              <w:bottom w:val="single" w:sz="4" w:space="0" w:color="auto"/>
              <w:right w:val="single" w:sz="4" w:space="0" w:color="auto"/>
            </w:tcBorders>
            <w:shd w:val="clear" w:color="auto" w:fill="auto"/>
            <w:noWrap/>
            <w:vAlign w:val="bottom"/>
            <w:hideMark/>
          </w:tcPr>
          <w:p w14:paraId="4E10CB66" w14:textId="77777777" w:rsidR="008730CD" w:rsidRDefault="008730CD">
            <w:pPr>
              <w:jc w:val="center"/>
              <w:rPr>
                <w:rFonts w:ascii="Calibri" w:hAnsi="Calibri" w:cs="Calibri"/>
                <w:color w:val="000000"/>
              </w:rPr>
            </w:pPr>
            <w:r>
              <w:rPr>
                <w:rFonts w:ascii="Calibri" w:hAnsi="Calibri" w:cs="Calibri"/>
                <w:color w:val="000000"/>
              </w:rPr>
              <w:t>0.00047</w:t>
            </w:r>
          </w:p>
        </w:tc>
        <w:tc>
          <w:tcPr>
            <w:tcW w:w="1300" w:type="dxa"/>
            <w:tcBorders>
              <w:top w:val="nil"/>
              <w:left w:val="nil"/>
              <w:bottom w:val="single" w:sz="4" w:space="0" w:color="auto"/>
              <w:right w:val="single" w:sz="4" w:space="0" w:color="auto"/>
            </w:tcBorders>
            <w:shd w:val="clear" w:color="auto" w:fill="auto"/>
            <w:noWrap/>
            <w:vAlign w:val="bottom"/>
            <w:hideMark/>
          </w:tcPr>
          <w:p w14:paraId="7557E5A3" w14:textId="77777777" w:rsidR="008730CD" w:rsidRDefault="008730CD">
            <w:pPr>
              <w:jc w:val="center"/>
              <w:rPr>
                <w:rFonts w:ascii="Calibri" w:hAnsi="Calibri" w:cs="Calibri"/>
                <w:color w:val="000000"/>
              </w:rPr>
            </w:pPr>
            <w:r>
              <w:rPr>
                <w:rFonts w:ascii="Calibri" w:hAnsi="Calibri" w:cs="Calibri"/>
                <w:color w:val="000000"/>
              </w:rPr>
              <w:t>0.0031</w:t>
            </w:r>
          </w:p>
        </w:tc>
        <w:tc>
          <w:tcPr>
            <w:tcW w:w="1380" w:type="dxa"/>
            <w:tcBorders>
              <w:top w:val="nil"/>
              <w:left w:val="nil"/>
              <w:bottom w:val="single" w:sz="4" w:space="0" w:color="auto"/>
              <w:right w:val="single" w:sz="4" w:space="0" w:color="auto"/>
            </w:tcBorders>
            <w:shd w:val="clear" w:color="auto" w:fill="auto"/>
            <w:noWrap/>
            <w:vAlign w:val="bottom"/>
            <w:hideMark/>
          </w:tcPr>
          <w:p w14:paraId="48119966" w14:textId="77777777" w:rsidR="008730CD" w:rsidRDefault="008730CD">
            <w:pPr>
              <w:jc w:val="center"/>
              <w:rPr>
                <w:rFonts w:ascii="Calibri" w:hAnsi="Calibri" w:cs="Calibri"/>
                <w:color w:val="000000"/>
              </w:rPr>
            </w:pPr>
            <w:r>
              <w:rPr>
                <w:rFonts w:ascii="Calibri" w:hAnsi="Calibri" w:cs="Calibri"/>
                <w:color w:val="000000"/>
              </w:rPr>
              <w:t>-5.78</w:t>
            </w:r>
          </w:p>
        </w:tc>
        <w:tc>
          <w:tcPr>
            <w:tcW w:w="1380" w:type="dxa"/>
            <w:tcBorders>
              <w:top w:val="nil"/>
              <w:left w:val="nil"/>
              <w:bottom w:val="single" w:sz="4" w:space="0" w:color="auto"/>
              <w:right w:val="single" w:sz="4" w:space="0" w:color="auto"/>
            </w:tcBorders>
            <w:shd w:val="clear" w:color="auto" w:fill="auto"/>
            <w:noWrap/>
            <w:vAlign w:val="bottom"/>
            <w:hideMark/>
          </w:tcPr>
          <w:p w14:paraId="6636A935" w14:textId="77777777" w:rsidR="008730CD" w:rsidRDefault="008730CD">
            <w:pPr>
              <w:jc w:val="center"/>
              <w:rPr>
                <w:rFonts w:ascii="Calibri" w:hAnsi="Calibri" w:cs="Calibri"/>
                <w:color w:val="000000"/>
              </w:rPr>
            </w:pPr>
            <w:r>
              <w:rPr>
                <w:rFonts w:ascii="Calibri" w:hAnsi="Calibri" w:cs="Calibri"/>
                <w:color w:val="000000"/>
              </w:rPr>
              <w:t>5.7763532</w:t>
            </w:r>
          </w:p>
        </w:tc>
        <w:tc>
          <w:tcPr>
            <w:tcW w:w="1380" w:type="dxa"/>
            <w:tcBorders>
              <w:top w:val="nil"/>
              <w:left w:val="nil"/>
              <w:bottom w:val="single" w:sz="4" w:space="0" w:color="auto"/>
              <w:right w:val="single" w:sz="4" w:space="0" w:color="auto"/>
            </w:tcBorders>
            <w:shd w:val="clear" w:color="auto" w:fill="auto"/>
            <w:noWrap/>
            <w:vAlign w:val="bottom"/>
            <w:hideMark/>
          </w:tcPr>
          <w:p w14:paraId="5A063736" w14:textId="77777777" w:rsidR="008730CD" w:rsidRDefault="008730CD">
            <w:pPr>
              <w:jc w:val="center"/>
              <w:rPr>
                <w:rFonts w:ascii="Calibri" w:hAnsi="Calibri" w:cs="Calibri"/>
                <w:color w:val="000000"/>
              </w:rPr>
            </w:pPr>
            <w:r>
              <w:rPr>
                <w:rFonts w:ascii="Calibri" w:hAnsi="Calibri" w:cs="Calibri"/>
                <w:color w:val="000000"/>
              </w:rPr>
              <w:t>-0.0004720</w:t>
            </w:r>
          </w:p>
        </w:tc>
        <w:tc>
          <w:tcPr>
            <w:tcW w:w="1480" w:type="dxa"/>
            <w:tcBorders>
              <w:top w:val="nil"/>
              <w:left w:val="nil"/>
              <w:bottom w:val="single" w:sz="4" w:space="0" w:color="auto"/>
              <w:right w:val="single" w:sz="4" w:space="0" w:color="auto"/>
            </w:tcBorders>
            <w:shd w:val="clear" w:color="auto" w:fill="auto"/>
            <w:noWrap/>
            <w:vAlign w:val="bottom"/>
            <w:hideMark/>
          </w:tcPr>
          <w:p w14:paraId="3B80EE1B" w14:textId="77777777" w:rsidR="008730CD" w:rsidRDefault="008730CD">
            <w:pPr>
              <w:jc w:val="center"/>
              <w:rPr>
                <w:rFonts w:ascii="Calibri" w:hAnsi="Calibri" w:cs="Calibri"/>
                <w:color w:val="000000"/>
              </w:rPr>
            </w:pPr>
            <w:r>
              <w:rPr>
                <w:rFonts w:ascii="Calibri" w:hAnsi="Calibri" w:cs="Calibri"/>
                <w:color w:val="000000"/>
              </w:rPr>
              <w:t>-12238.04</w:t>
            </w:r>
          </w:p>
        </w:tc>
      </w:tr>
    </w:tbl>
    <w:p w14:paraId="153DACAD" w14:textId="77777777" w:rsidR="00BD4A16" w:rsidRDefault="00BD4A16" w:rsidP="001728B1"/>
    <w:p w14:paraId="7FAD163A" w14:textId="77777777" w:rsidR="00575448" w:rsidRDefault="00575448" w:rsidP="001728B1"/>
    <w:p w14:paraId="1B129163" w14:textId="77777777" w:rsidR="00575448" w:rsidRDefault="00575448" w:rsidP="001728B1"/>
    <w:p w14:paraId="2080BB7F" w14:textId="77777777" w:rsidR="00575448" w:rsidRDefault="00575448" w:rsidP="001728B1"/>
    <w:p w14:paraId="4DC7E862" w14:textId="77777777" w:rsidR="00AD5B22" w:rsidRDefault="00AD5B22" w:rsidP="001728B1"/>
    <w:p w14:paraId="49899B0B" w14:textId="77777777" w:rsidR="00AD5B22" w:rsidRDefault="00AD5B22" w:rsidP="001728B1"/>
    <w:p w14:paraId="572E6DF8" w14:textId="77777777" w:rsidR="00575448" w:rsidRPr="00514DC8" w:rsidRDefault="00575448" w:rsidP="001728B1"/>
    <w:p w14:paraId="0E5831A0" w14:textId="5F5F4B0F" w:rsidR="001728B1" w:rsidRDefault="00594E15" w:rsidP="00594E15">
      <w:pPr>
        <w:pStyle w:val="Heading2"/>
        <w:numPr>
          <w:ilvl w:val="0"/>
          <w:numId w:val="0"/>
        </w:numPr>
        <w:ind w:left="576" w:hanging="576"/>
      </w:pPr>
      <w:bookmarkStart w:id="56" w:name="_Toc131171721"/>
      <w:r>
        <w:lastRenderedPageBreak/>
        <w:t>3.7</w:t>
      </w:r>
      <w:r>
        <w:tab/>
      </w:r>
      <w:r w:rsidR="004D5065">
        <w:t>Inaccur</w:t>
      </w:r>
      <w:r w:rsidR="009F732A">
        <w:t>acies Question</w:t>
      </w:r>
      <w:bookmarkEnd w:id="56"/>
      <w:r w:rsidR="000C08F8">
        <w:t xml:space="preserve"> </w:t>
      </w:r>
    </w:p>
    <w:p w14:paraId="5249624E" w14:textId="77777777" w:rsidR="00785BCC" w:rsidRDefault="00785BCC" w:rsidP="00785BCC">
      <w:pPr>
        <w:rPr>
          <w:lang w:eastAsia="en-US"/>
        </w:rPr>
      </w:pPr>
    </w:p>
    <w:p w14:paraId="3EE9DA4F" w14:textId="77777777" w:rsidR="00AD5B22" w:rsidRDefault="00AD5B22" w:rsidP="00785BCC">
      <w:pPr>
        <w:rPr>
          <w:lang w:eastAsia="en-US"/>
        </w:rPr>
      </w:pPr>
    </w:p>
    <w:p w14:paraId="536DDD9F" w14:textId="35777212" w:rsidR="00F27B45" w:rsidRDefault="00F27B45" w:rsidP="00F27B45">
      <w:pPr>
        <w:pStyle w:val="Caption"/>
        <w:keepNext/>
      </w:pPr>
      <w:bookmarkStart w:id="57" w:name="_Toc131171666"/>
      <w:r>
        <w:t xml:space="preserve">Table </w:t>
      </w:r>
      <w:r>
        <w:fldChar w:fldCharType="begin"/>
      </w:r>
      <w:r>
        <w:instrText xml:space="preserve"> SEQ Table \* ARABIC </w:instrText>
      </w:r>
      <w:r>
        <w:fldChar w:fldCharType="separate"/>
      </w:r>
      <w:r>
        <w:rPr>
          <w:noProof/>
        </w:rPr>
        <w:t>5</w:t>
      </w:r>
      <w:r>
        <w:fldChar w:fldCharType="end"/>
      </w:r>
      <w:r>
        <w:t xml:space="preserve">: </w:t>
      </w:r>
      <w:r w:rsidRPr="00E67430">
        <w:t>Overview of capacitance methods and variances</w:t>
      </w:r>
      <w:r>
        <w:t>.</w:t>
      </w:r>
      <w:bookmarkEnd w:id="57"/>
    </w:p>
    <w:tbl>
      <w:tblPr>
        <w:tblStyle w:val="TableGrid"/>
        <w:tblW w:w="0" w:type="auto"/>
        <w:tblLook w:val="04A0" w:firstRow="1" w:lastRow="0" w:firstColumn="1" w:lastColumn="0" w:noHBand="0" w:noVBand="1"/>
      </w:tblPr>
      <w:tblGrid>
        <w:gridCol w:w="2547"/>
        <w:gridCol w:w="2410"/>
      </w:tblGrid>
      <w:tr w:rsidR="00785BCC" w:rsidRPr="00785BCC" w14:paraId="6E41810B" w14:textId="77777777" w:rsidTr="008A6F17">
        <w:trPr>
          <w:trHeight w:val="307"/>
        </w:trPr>
        <w:tc>
          <w:tcPr>
            <w:tcW w:w="2547" w:type="dxa"/>
          </w:tcPr>
          <w:p w14:paraId="453B00FD" w14:textId="77777777" w:rsidR="00785BCC" w:rsidRPr="008A6F17" w:rsidRDefault="00785BCC" w:rsidP="0094276A">
            <w:pPr>
              <w:jc w:val="right"/>
              <w:rPr>
                <w:rFonts w:asciiTheme="minorHAnsi" w:hAnsiTheme="minorHAnsi" w:cstheme="minorHAnsi"/>
                <w:b/>
                <w:bCs/>
                <w:lang w:eastAsia="en-US"/>
              </w:rPr>
            </w:pPr>
            <w:r w:rsidRPr="008A6F17">
              <w:rPr>
                <w:rFonts w:asciiTheme="minorHAnsi" w:hAnsiTheme="minorHAnsi" w:cstheme="minorHAnsi"/>
                <w:b/>
                <w:bCs/>
                <w:lang w:eastAsia="en-US"/>
              </w:rPr>
              <w:t>Stated capacitance</w:t>
            </w:r>
          </w:p>
        </w:tc>
        <w:tc>
          <w:tcPr>
            <w:tcW w:w="2410" w:type="dxa"/>
          </w:tcPr>
          <w:p w14:paraId="03A1B8F7" w14:textId="77777777" w:rsidR="00785BCC" w:rsidRPr="008A6F17" w:rsidRDefault="00785BCC" w:rsidP="008A6F17">
            <w:pPr>
              <w:jc w:val="center"/>
              <w:rPr>
                <w:rFonts w:asciiTheme="minorHAnsi" w:hAnsiTheme="minorHAnsi" w:cstheme="minorHAnsi"/>
              </w:rPr>
            </w:pPr>
            <w:r w:rsidRPr="008A6F17">
              <w:rPr>
                <w:rFonts w:asciiTheme="minorHAnsi" w:hAnsiTheme="minorHAnsi" w:cstheme="minorHAnsi"/>
              </w:rPr>
              <w:t>1</w:t>
            </w:r>
            <w:r w:rsidRPr="008A6F17">
              <w:rPr>
                <w:rFonts w:asciiTheme="minorHAnsi" w:eastAsiaTheme="minorEastAsia" w:hAnsiTheme="minorHAnsi" w:cstheme="minorHAnsi"/>
                <w:i/>
              </w:rPr>
              <w:t xml:space="preserve"> </w:t>
            </w:r>
            <m:oMath>
              <m:r>
                <w:rPr>
                  <w:rFonts w:ascii="Cambria Math" w:eastAsiaTheme="minorEastAsia" w:hAnsi="Cambria Math" w:cstheme="minorHAnsi"/>
                </w:rPr>
                <m:t xml:space="preserve">x </m:t>
              </m:r>
              <m:sSup>
                <m:sSupPr>
                  <m:ctrlPr>
                    <w:rPr>
                      <w:rFonts w:ascii="Cambria Math" w:eastAsiaTheme="minorEastAsia" w:hAnsi="Cambria Math" w:cstheme="minorHAnsi"/>
                      <w:i/>
                    </w:rPr>
                  </m:ctrlPr>
                </m:sSupPr>
                <m:e>
                  <m:r>
                    <w:rPr>
                      <w:rFonts w:ascii="Cambria Math" w:eastAsiaTheme="minorEastAsia" w:hAnsi="Cambria Math" w:cstheme="minorHAnsi"/>
                    </w:rPr>
                    <m:t>10</m:t>
                  </m:r>
                </m:e>
                <m:sup>
                  <m:r>
                    <w:rPr>
                      <w:rFonts w:ascii="Cambria Math" w:eastAsiaTheme="minorEastAsia" w:hAnsi="Cambria Math" w:cstheme="minorHAnsi"/>
                    </w:rPr>
                    <m:t>-6</m:t>
                  </m:r>
                </m:sup>
              </m:sSup>
            </m:oMath>
            <w:r w:rsidRPr="008A6F17">
              <w:rPr>
                <w:rFonts w:asciiTheme="minorHAnsi" w:hAnsiTheme="minorHAnsi" w:cstheme="minorHAnsi"/>
              </w:rPr>
              <w:t xml:space="preserve"> Fa</w:t>
            </w:r>
          </w:p>
        </w:tc>
      </w:tr>
    </w:tbl>
    <w:p w14:paraId="5699225D" w14:textId="77777777" w:rsidR="003B0C10" w:rsidRDefault="003B0C10" w:rsidP="003B0C10">
      <w:pPr>
        <w:rPr>
          <w:lang w:eastAsia="en-US"/>
        </w:rPr>
      </w:pPr>
    </w:p>
    <w:tbl>
      <w:tblPr>
        <w:tblStyle w:val="TableGrid"/>
        <w:tblW w:w="0" w:type="auto"/>
        <w:tblLook w:val="04A0" w:firstRow="1" w:lastRow="0" w:firstColumn="1" w:lastColumn="0" w:noHBand="0" w:noVBand="1"/>
      </w:tblPr>
      <w:tblGrid>
        <w:gridCol w:w="2547"/>
        <w:gridCol w:w="2426"/>
        <w:gridCol w:w="2214"/>
        <w:gridCol w:w="1829"/>
      </w:tblGrid>
      <w:tr w:rsidR="008A6F17" w14:paraId="7B22EC9F" w14:textId="35AE3696" w:rsidTr="008A6F17">
        <w:tc>
          <w:tcPr>
            <w:tcW w:w="2547" w:type="dxa"/>
          </w:tcPr>
          <w:p w14:paraId="0B27A954" w14:textId="77777777" w:rsidR="008A6F17" w:rsidRPr="00DE5662" w:rsidRDefault="008A6F17" w:rsidP="003B0C10">
            <w:pPr>
              <w:rPr>
                <w:rFonts w:asciiTheme="minorHAnsi" w:hAnsiTheme="minorHAnsi" w:cstheme="minorHAnsi"/>
                <w:lang w:eastAsia="en-US"/>
              </w:rPr>
            </w:pPr>
          </w:p>
        </w:tc>
        <w:tc>
          <w:tcPr>
            <w:tcW w:w="2426" w:type="dxa"/>
          </w:tcPr>
          <w:p w14:paraId="572680AA" w14:textId="79DF8951" w:rsidR="008A6F17" w:rsidRPr="00DE5662" w:rsidRDefault="008A6F17" w:rsidP="003B0C10">
            <w:pPr>
              <w:jc w:val="center"/>
              <w:rPr>
                <w:rFonts w:asciiTheme="minorHAnsi" w:hAnsiTheme="minorHAnsi" w:cstheme="minorHAnsi"/>
                <w:b/>
                <w:bCs/>
                <w:lang w:eastAsia="en-US"/>
              </w:rPr>
            </w:pPr>
            <w:r w:rsidRPr="00DE5662">
              <w:rPr>
                <w:rFonts w:asciiTheme="minorHAnsi" w:hAnsiTheme="minorHAnsi" w:cstheme="minorHAnsi"/>
                <w:b/>
                <w:bCs/>
                <w:lang w:eastAsia="en-US"/>
              </w:rPr>
              <w:t>Capacitance</w:t>
            </w:r>
          </w:p>
        </w:tc>
        <w:tc>
          <w:tcPr>
            <w:tcW w:w="2214" w:type="dxa"/>
          </w:tcPr>
          <w:p w14:paraId="036D9D40" w14:textId="1A6AE6D4" w:rsidR="008A6F17" w:rsidRPr="00DE5662" w:rsidRDefault="008A6F17" w:rsidP="003B0C10">
            <w:pPr>
              <w:jc w:val="center"/>
              <w:rPr>
                <w:rFonts w:asciiTheme="minorHAnsi" w:hAnsiTheme="minorHAnsi" w:cstheme="minorHAnsi"/>
                <w:b/>
                <w:bCs/>
                <w:lang w:eastAsia="en-US"/>
              </w:rPr>
            </w:pPr>
            <m:oMath>
              <m:r>
                <m:rPr>
                  <m:sty m:val="bi"/>
                </m:rPr>
                <w:rPr>
                  <w:rFonts w:ascii="Cambria Math" w:hAnsi="Cambria Math" w:cstheme="minorHAnsi"/>
                  <w:lang w:eastAsia="en-US"/>
                </w:rPr>
                <m:t xml:space="preserve">∆ </m:t>
              </m:r>
            </m:oMath>
            <w:r w:rsidRPr="00DE5662">
              <w:rPr>
                <w:rFonts w:asciiTheme="minorHAnsi" w:hAnsiTheme="minorHAnsi" w:cstheme="minorHAnsi"/>
                <w:b/>
                <w:bCs/>
                <w:lang w:eastAsia="en-US"/>
              </w:rPr>
              <w:t>Difference</w:t>
            </w:r>
          </w:p>
        </w:tc>
        <w:tc>
          <w:tcPr>
            <w:tcW w:w="1829" w:type="dxa"/>
          </w:tcPr>
          <w:p w14:paraId="7770E870" w14:textId="0ECFADCF" w:rsidR="008A6F17" w:rsidRPr="00DE5662" w:rsidRDefault="008A6F17" w:rsidP="003B0C10">
            <w:pPr>
              <w:jc w:val="center"/>
              <w:rPr>
                <w:rFonts w:asciiTheme="minorHAnsi" w:hAnsiTheme="minorHAnsi" w:cstheme="minorHAnsi"/>
                <w:b/>
                <w:bCs/>
                <w:lang w:eastAsia="en-US"/>
              </w:rPr>
            </w:pPr>
            <w:r w:rsidRPr="00DE5662">
              <w:rPr>
                <w:rFonts w:asciiTheme="minorHAnsi" w:hAnsiTheme="minorHAnsi" w:cstheme="minorHAnsi"/>
                <w:b/>
                <w:bCs/>
                <w:lang w:eastAsia="en-US"/>
              </w:rPr>
              <w:t xml:space="preserve">% </w:t>
            </w:r>
            <w:r w:rsidR="00ED7351" w:rsidRPr="00DE5662">
              <w:rPr>
                <w:rFonts w:asciiTheme="minorHAnsi" w:hAnsiTheme="minorHAnsi" w:cstheme="minorHAnsi"/>
                <w:b/>
                <w:bCs/>
                <w:lang w:eastAsia="en-US"/>
              </w:rPr>
              <w:t>Difference</w:t>
            </w:r>
          </w:p>
        </w:tc>
      </w:tr>
      <w:tr w:rsidR="008A6F17" w14:paraId="685E9B00" w14:textId="4192099F" w:rsidTr="008A6F17">
        <w:tc>
          <w:tcPr>
            <w:tcW w:w="2547" w:type="dxa"/>
          </w:tcPr>
          <w:p w14:paraId="05DC7B10" w14:textId="5DC20908" w:rsidR="008A6F17" w:rsidRPr="00DE5662" w:rsidRDefault="008A6F17" w:rsidP="00785BCC">
            <w:pPr>
              <w:jc w:val="right"/>
              <w:rPr>
                <w:rFonts w:asciiTheme="minorHAnsi" w:hAnsiTheme="minorHAnsi" w:cstheme="minorHAnsi"/>
                <w:b/>
                <w:bCs/>
                <w:lang w:eastAsia="en-US"/>
              </w:rPr>
            </w:pPr>
            <w:r w:rsidRPr="00DE5662">
              <w:rPr>
                <w:rFonts w:asciiTheme="minorHAnsi" w:hAnsiTheme="minorHAnsi" w:cstheme="minorHAnsi"/>
                <w:b/>
                <w:bCs/>
                <w:lang w:eastAsia="en-US"/>
              </w:rPr>
              <w:t>Method 1 (charge)</w:t>
            </w:r>
          </w:p>
        </w:tc>
        <w:tc>
          <w:tcPr>
            <w:tcW w:w="2426" w:type="dxa"/>
          </w:tcPr>
          <w:p w14:paraId="53D68950" w14:textId="1ECA41D4" w:rsidR="008A6F17" w:rsidRPr="00DE5662" w:rsidRDefault="008A6F17" w:rsidP="008A6F17">
            <w:pPr>
              <w:jc w:val="center"/>
              <w:rPr>
                <w:rFonts w:asciiTheme="minorHAnsi" w:hAnsiTheme="minorHAnsi" w:cstheme="minorHAnsi"/>
                <w:lang w:eastAsia="en-US"/>
              </w:rPr>
            </w:pPr>
            <m:oMath>
              <m:r>
                <w:rPr>
                  <w:rFonts w:ascii="Cambria Math" w:hAnsi="Cambria Math" w:cstheme="minorHAnsi"/>
                </w:rPr>
                <m:t xml:space="preserve">0.054 x </m:t>
              </m:r>
              <m:sSup>
                <m:sSupPr>
                  <m:ctrlPr>
                    <w:rPr>
                      <w:rFonts w:ascii="Cambria Math" w:hAnsi="Cambria Math" w:cstheme="minorHAnsi"/>
                      <w:i/>
                    </w:rPr>
                  </m:ctrlPr>
                </m:sSupPr>
                <m:e>
                  <m:r>
                    <w:rPr>
                      <w:rFonts w:ascii="Cambria Math" w:hAnsi="Cambria Math" w:cstheme="minorHAnsi"/>
                    </w:rPr>
                    <m:t>10</m:t>
                  </m:r>
                </m:e>
                <m:sup>
                  <m:r>
                    <w:rPr>
                      <w:rFonts w:ascii="Cambria Math" w:hAnsi="Cambria Math" w:cstheme="minorHAnsi"/>
                    </w:rPr>
                    <m:t>-6</m:t>
                  </m:r>
                </m:sup>
              </m:sSup>
            </m:oMath>
            <w:r w:rsidRPr="00DE5662">
              <w:rPr>
                <w:rFonts w:asciiTheme="minorHAnsi" w:hAnsiTheme="minorHAnsi" w:cstheme="minorHAnsi"/>
              </w:rPr>
              <w:t xml:space="preserve"> Fa</w:t>
            </w:r>
          </w:p>
        </w:tc>
        <w:tc>
          <w:tcPr>
            <w:tcW w:w="2214" w:type="dxa"/>
          </w:tcPr>
          <w:p w14:paraId="00AA2A18" w14:textId="323D1AC5" w:rsidR="008A6F17" w:rsidRPr="00DE5662" w:rsidRDefault="008A6F17" w:rsidP="008A6F17">
            <w:pPr>
              <w:jc w:val="center"/>
              <w:rPr>
                <w:rFonts w:asciiTheme="minorHAnsi" w:hAnsiTheme="minorHAnsi" w:cstheme="minorHAnsi"/>
              </w:rPr>
            </w:pPr>
            <w:r w:rsidRPr="00DE5662">
              <w:rPr>
                <w:rFonts w:asciiTheme="minorHAnsi" w:hAnsiTheme="minorHAnsi" w:cstheme="minorHAnsi"/>
              </w:rPr>
              <w:t xml:space="preserve">0.946 </w:t>
            </w:r>
            <m:oMath>
              <m:r>
                <w:rPr>
                  <w:rFonts w:ascii="Cambria Math" w:hAnsi="Cambria Math" w:cstheme="minorHAnsi"/>
                </w:rPr>
                <m:t xml:space="preserve">x </m:t>
              </m:r>
              <m:sSup>
                <m:sSupPr>
                  <m:ctrlPr>
                    <w:rPr>
                      <w:rFonts w:ascii="Cambria Math" w:hAnsi="Cambria Math" w:cstheme="minorHAnsi"/>
                      <w:i/>
                    </w:rPr>
                  </m:ctrlPr>
                </m:sSupPr>
                <m:e>
                  <m:r>
                    <w:rPr>
                      <w:rFonts w:ascii="Cambria Math" w:hAnsi="Cambria Math" w:cstheme="minorHAnsi"/>
                    </w:rPr>
                    <m:t>10</m:t>
                  </m:r>
                </m:e>
                <m:sup>
                  <m:r>
                    <w:rPr>
                      <w:rFonts w:ascii="Cambria Math" w:hAnsi="Cambria Math" w:cstheme="minorHAnsi"/>
                    </w:rPr>
                    <m:t>-6</m:t>
                  </m:r>
                </m:sup>
              </m:sSup>
            </m:oMath>
            <w:r w:rsidRPr="00DE5662">
              <w:rPr>
                <w:rFonts w:asciiTheme="minorHAnsi" w:hAnsiTheme="minorHAnsi" w:cstheme="minorHAnsi"/>
              </w:rPr>
              <w:t xml:space="preserve"> Fa</w:t>
            </w:r>
          </w:p>
        </w:tc>
        <w:tc>
          <w:tcPr>
            <w:tcW w:w="1829" w:type="dxa"/>
          </w:tcPr>
          <w:p w14:paraId="1A87F932" w14:textId="06FD2E35" w:rsidR="008A6F17" w:rsidRPr="00DE5662" w:rsidRDefault="00ED7351" w:rsidP="008A6F17">
            <w:pPr>
              <w:jc w:val="center"/>
              <w:rPr>
                <w:rFonts w:asciiTheme="minorHAnsi" w:hAnsiTheme="minorHAnsi" w:cstheme="minorHAnsi"/>
              </w:rPr>
            </w:pPr>
            <w:r w:rsidRPr="00DE5662">
              <w:rPr>
                <w:rFonts w:asciiTheme="minorHAnsi" w:hAnsiTheme="minorHAnsi" w:cstheme="minorHAnsi"/>
              </w:rPr>
              <w:t>94.6</w:t>
            </w:r>
            <w:r w:rsidR="008A6F17" w:rsidRPr="00DE5662">
              <w:rPr>
                <w:rFonts w:asciiTheme="minorHAnsi" w:hAnsiTheme="minorHAnsi" w:cstheme="minorHAnsi"/>
              </w:rPr>
              <w:t>%</w:t>
            </w:r>
          </w:p>
        </w:tc>
      </w:tr>
      <w:tr w:rsidR="008A6F17" w14:paraId="65BEFDC9" w14:textId="6D6FC43C" w:rsidTr="008A6F17">
        <w:tc>
          <w:tcPr>
            <w:tcW w:w="2547" w:type="dxa"/>
          </w:tcPr>
          <w:p w14:paraId="4A01791A" w14:textId="1810750F" w:rsidR="008A6F17" w:rsidRPr="00DE5662" w:rsidRDefault="008A6F17" w:rsidP="00785BCC">
            <w:pPr>
              <w:jc w:val="right"/>
              <w:rPr>
                <w:rFonts w:asciiTheme="minorHAnsi" w:hAnsiTheme="minorHAnsi" w:cstheme="minorHAnsi"/>
                <w:b/>
                <w:bCs/>
                <w:lang w:eastAsia="en-US"/>
              </w:rPr>
            </w:pPr>
            <w:r w:rsidRPr="00DE5662">
              <w:rPr>
                <w:rFonts w:asciiTheme="minorHAnsi" w:hAnsiTheme="minorHAnsi" w:cstheme="minorHAnsi"/>
                <w:b/>
                <w:bCs/>
                <w:lang w:eastAsia="en-US"/>
              </w:rPr>
              <w:t>Method 1 (discharge)</w:t>
            </w:r>
          </w:p>
        </w:tc>
        <w:tc>
          <w:tcPr>
            <w:tcW w:w="2426" w:type="dxa"/>
          </w:tcPr>
          <w:p w14:paraId="358FB928" w14:textId="504C229A" w:rsidR="008A6F17" w:rsidRPr="00DE5662" w:rsidRDefault="008A6F17" w:rsidP="008A6F17">
            <w:pPr>
              <w:jc w:val="center"/>
              <w:rPr>
                <w:rFonts w:asciiTheme="minorHAnsi" w:hAnsiTheme="minorHAnsi" w:cstheme="minorHAnsi"/>
              </w:rPr>
            </w:pPr>
            <m:oMath>
              <m:r>
                <w:rPr>
                  <w:rFonts w:ascii="Cambria Math" w:hAnsi="Cambria Math" w:cstheme="minorHAnsi"/>
                </w:rPr>
                <m:t xml:space="preserve">0.053 x </m:t>
              </m:r>
              <m:sSup>
                <m:sSupPr>
                  <m:ctrlPr>
                    <w:rPr>
                      <w:rFonts w:ascii="Cambria Math" w:hAnsi="Cambria Math" w:cstheme="minorHAnsi"/>
                      <w:i/>
                    </w:rPr>
                  </m:ctrlPr>
                </m:sSupPr>
                <m:e>
                  <m:r>
                    <w:rPr>
                      <w:rFonts w:ascii="Cambria Math" w:hAnsi="Cambria Math" w:cstheme="minorHAnsi"/>
                    </w:rPr>
                    <m:t>10</m:t>
                  </m:r>
                </m:e>
                <m:sup>
                  <m:r>
                    <w:rPr>
                      <w:rFonts w:ascii="Cambria Math" w:hAnsi="Cambria Math" w:cstheme="minorHAnsi"/>
                    </w:rPr>
                    <m:t>-6</m:t>
                  </m:r>
                </m:sup>
              </m:sSup>
            </m:oMath>
            <w:r w:rsidRPr="00DE5662">
              <w:rPr>
                <w:rFonts w:asciiTheme="minorHAnsi" w:hAnsiTheme="minorHAnsi" w:cstheme="minorHAnsi"/>
              </w:rPr>
              <w:t xml:space="preserve"> Fa</w:t>
            </w:r>
          </w:p>
        </w:tc>
        <w:tc>
          <w:tcPr>
            <w:tcW w:w="2214" w:type="dxa"/>
          </w:tcPr>
          <w:p w14:paraId="56D0F240" w14:textId="31AEEB8D" w:rsidR="008A6F17" w:rsidRPr="00DE5662" w:rsidRDefault="008A6F17" w:rsidP="008A6F17">
            <w:pPr>
              <w:jc w:val="center"/>
              <w:rPr>
                <w:rFonts w:asciiTheme="minorHAnsi" w:hAnsiTheme="minorHAnsi" w:cstheme="minorHAnsi"/>
              </w:rPr>
            </w:pPr>
            <w:r w:rsidRPr="00DE5662">
              <w:rPr>
                <w:rFonts w:asciiTheme="minorHAnsi" w:hAnsiTheme="minorHAnsi" w:cstheme="minorHAnsi"/>
              </w:rPr>
              <w:t xml:space="preserve">0.947 </w:t>
            </w:r>
            <m:oMath>
              <m:r>
                <w:rPr>
                  <w:rFonts w:ascii="Cambria Math" w:hAnsi="Cambria Math" w:cstheme="minorHAnsi"/>
                </w:rPr>
                <m:t xml:space="preserve">x </m:t>
              </m:r>
              <m:sSup>
                <m:sSupPr>
                  <m:ctrlPr>
                    <w:rPr>
                      <w:rFonts w:ascii="Cambria Math" w:hAnsi="Cambria Math" w:cstheme="minorHAnsi"/>
                      <w:i/>
                    </w:rPr>
                  </m:ctrlPr>
                </m:sSupPr>
                <m:e>
                  <m:r>
                    <w:rPr>
                      <w:rFonts w:ascii="Cambria Math" w:hAnsi="Cambria Math" w:cstheme="minorHAnsi"/>
                    </w:rPr>
                    <m:t>10</m:t>
                  </m:r>
                </m:e>
                <m:sup>
                  <m:r>
                    <w:rPr>
                      <w:rFonts w:ascii="Cambria Math" w:hAnsi="Cambria Math" w:cstheme="minorHAnsi"/>
                    </w:rPr>
                    <m:t>-6</m:t>
                  </m:r>
                </m:sup>
              </m:sSup>
            </m:oMath>
            <w:r w:rsidRPr="00DE5662">
              <w:rPr>
                <w:rFonts w:asciiTheme="minorHAnsi" w:hAnsiTheme="minorHAnsi" w:cstheme="minorHAnsi"/>
              </w:rPr>
              <w:t xml:space="preserve"> Fa</w:t>
            </w:r>
          </w:p>
        </w:tc>
        <w:tc>
          <w:tcPr>
            <w:tcW w:w="1829" w:type="dxa"/>
          </w:tcPr>
          <w:p w14:paraId="73C8202A" w14:textId="36F4088D" w:rsidR="008A6F17" w:rsidRPr="00DE5662" w:rsidRDefault="00ED7351" w:rsidP="008A6F17">
            <w:pPr>
              <w:jc w:val="center"/>
              <w:rPr>
                <w:rFonts w:asciiTheme="minorHAnsi" w:hAnsiTheme="minorHAnsi" w:cstheme="minorHAnsi"/>
              </w:rPr>
            </w:pPr>
            <w:r w:rsidRPr="00DE5662">
              <w:rPr>
                <w:rFonts w:asciiTheme="minorHAnsi" w:hAnsiTheme="minorHAnsi" w:cstheme="minorHAnsi"/>
              </w:rPr>
              <w:t>94.7</w:t>
            </w:r>
            <w:r w:rsidR="008A6F17" w:rsidRPr="00DE5662">
              <w:rPr>
                <w:rFonts w:asciiTheme="minorHAnsi" w:hAnsiTheme="minorHAnsi" w:cstheme="minorHAnsi"/>
              </w:rPr>
              <w:t>%</w:t>
            </w:r>
          </w:p>
        </w:tc>
      </w:tr>
      <w:tr w:rsidR="008A6F17" w14:paraId="2F216EDC" w14:textId="5F86DA86" w:rsidTr="008A6F17">
        <w:tc>
          <w:tcPr>
            <w:tcW w:w="2547" w:type="dxa"/>
          </w:tcPr>
          <w:p w14:paraId="106D4025" w14:textId="1CADD990" w:rsidR="008A6F17" w:rsidRPr="00DE5662" w:rsidRDefault="008A6F17" w:rsidP="00785BCC">
            <w:pPr>
              <w:jc w:val="right"/>
              <w:rPr>
                <w:rFonts w:asciiTheme="minorHAnsi" w:hAnsiTheme="minorHAnsi" w:cstheme="minorHAnsi"/>
                <w:b/>
                <w:bCs/>
                <w:lang w:eastAsia="en-US"/>
              </w:rPr>
            </w:pPr>
            <w:r w:rsidRPr="00DE5662">
              <w:rPr>
                <w:rFonts w:asciiTheme="minorHAnsi" w:hAnsiTheme="minorHAnsi" w:cstheme="minorHAnsi"/>
                <w:b/>
                <w:bCs/>
                <w:lang w:eastAsia="en-US"/>
              </w:rPr>
              <w:t>Method 2</w:t>
            </w:r>
          </w:p>
        </w:tc>
        <w:tc>
          <w:tcPr>
            <w:tcW w:w="2426" w:type="dxa"/>
          </w:tcPr>
          <w:p w14:paraId="75A3FCAD" w14:textId="2508B4BB" w:rsidR="008A6F17" w:rsidRPr="00DE5662" w:rsidRDefault="008A6F17" w:rsidP="008A6F17">
            <w:pPr>
              <w:jc w:val="center"/>
              <w:rPr>
                <w:rFonts w:asciiTheme="minorHAnsi" w:hAnsiTheme="minorHAnsi" w:cstheme="minorHAnsi"/>
                <w:lang w:eastAsia="en-US"/>
              </w:rPr>
            </w:pPr>
            <m:oMath>
              <m:r>
                <w:rPr>
                  <w:rFonts w:ascii="Cambria Math" w:eastAsiaTheme="minorEastAsia" w:hAnsi="Cambria Math" w:cstheme="minorHAnsi"/>
                </w:rPr>
                <m:t xml:space="preserve">0.598 x </m:t>
              </m:r>
              <m:sSup>
                <m:sSupPr>
                  <m:ctrlPr>
                    <w:rPr>
                      <w:rFonts w:ascii="Cambria Math" w:eastAsiaTheme="minorEastAsia" w:hAnsi="Cambria Math" w:cstheme="minorHAnsi"/>
                      <w:i/>
                    </w:rPr>
                  </m:ctrlPr>
                </m:sSupPr>
                <m:e>
                  <m:r>
                    <w:rPr>
                      <w:rFonts w:ascii="Cambria Math" w:eastAsiaTheme="minorEastAsia" w:hAnsi="Cambria Math" w:cstheme="minorHAnsi"/>
                    </w:rPr>
                    <m:t>10</m:t>
                  </m:r>
                </m:e>
                <m:sup>
                  <m:r>
                    <w:rPr>
                      <w:rFonts w:ascii="Cambria Math" w:eastAsiaTheme="minorEastAsia" w:hAnsi="Cambria Math" w:cstheme="minorHAnsi"/>
                    </w:rPr>
                    <m:t>-6</m:t>
                  </m:r>
                </m:sup>
              </m:sSup>
            </m:oMath>
            <w:r w:rsidRPr="00DE5662">
              <w:rPr>
                <w:rFonts w:asciiTheme="minorHAnsi" w:hAnsiTheme="minorHAnsi" w:cstheme="minorHAnsi"/>
              </w:rPr>
              <w:t xml:space="preserve"> Fa</w:t>
            </w:r>
          </w:p>
        </w:tc>
        <w:tc>
          <w:tcPr>
            <w:tcW w:w="2214" w:type="dxa"/>
          </w:tcPr>
          <w:p w14:paraId="45293B4C" w14:textId="3463BC72" w:rsidR="008A6F17" w:rsidRPr="00DE5662" w:rsidRDefault="008A6F17" w:rsidP="008A6F17">
            <w:pPr>
              <w:jc w:val="center"/>
              <w:rPr>
                <w:rFonts w:asciiTheme="minorHAnsi" w:hAnsiTheme="minorHAnsi" w:cstheme="minorHAnsi"/>
              </w:rPr>
            </w:pPr>
            <w:r w:rsidRPr="00DE5662">
              <w:rPr>
                <w:rFonts w:asciiTheme="minorHAnsi" w:hAnsiTheme="minorHAnsi" w:cstheme="minorHAnsi"/>
              </w:rPr>
              <w:t xml:space="preserve">0.402 </w:t>
            </w:r>
            <m:oMath>
              <m:r>
                <w:rPr>
                  <w:rFonts w:ascii="Cambria Math" w:hAnsi="Cambria Math" w:cstheme="minorHAnsi"/>
                </w:rPr>
                <m:t xml:space="preserve">x </m:t>
              </m:r>
              <m:sSup>
                <m:sSupPr>
                  <m:ctrlPr>
                    <w:rPr>
                      <w:rFonts w:ascii="Cambria Math" w:hAnsi="Cambria Math" w:cstheme="minorHAnsi"/>
                      <w:i/>
                    </w:rPr>
                  </m:ctrlPr>
                </m:sSupPr>
                <m:e>
                  <m:r>
                    <w:rPr>
                      <w:rFonts w:ascii="Cambria Math" w:hAnsi="Cambria Math" w:cstheme="minorHAnsi"/>
                    </w:rPr>
                    <m:t>10</m:t>
                  </m:r>
                </m:e>
                <m:sup>
                  <m:r>
                    <w:rPr>
                      <w:rFonts w:ascii="Cambria Math" w:hAnsi="Cambria Math" w:cstheme="minorHAnsi"/>
                    </w:rPr>
                    <m:t>-6</m:t>
                  </m:r>
                </m:sup>
              </m:sSup>
            </m:oMath>
            <w:r w:rsidRPr="00DE5662">
              <w:rPr>
                <w:rFonts w:asciiTheme="minorHAnsi" w:hAnsiTheme="minorHAnsi" w:cstheme="minorHAnsi"/>
              </w:rPr>
              <w:t xml:space="preserve"> Fa</w:t>
            </w:r>
          </w:p>
        </w:tc>
        <w:tc>
          <w:tcPr>
            <w:tcW w:w="1829" w:type="dxa"/>
          </w:tcPr>
          <w:p w14:paraId="537A3CD7" w14:textId="79914AA3" w:rsidR="008A6F17" w:rsidRPr="00DE5662" w:rsidRDefault="00ED7351" w:rsidP="008A6F17">
            <w:pPr>
              <w:jc w:val="center"/>
              <w:rPr>
                <w:rFonts w:asciiTheme="minorHAnsi" w:hAnsiTheme="minorHAnsi" w:cstheme="minorHAnsi"/>
              </w:rPr>
            </w:pPr>
            <w:r w:rsidRPr="00DE5662">
              <w:rPr>
                <w:rFonts w:asciiTheme="minorHAnsi" w:hAnsiTheme="minorHAnsi" w:cstheme="minorHAnsi"/>
              </w:rPr>
              <w:t>40.2</w:t>
            </w:r>
            <w:r w:rsidR="008A6F17" w:rsidRPr="00DE5662">
              <w:rPr>
                <w:rFonts w:asciiTheme="minorHAnsi" w:hAnsiTheme="minorHAnsi" w:cstheme="minorHAnsi"/>
              </w:rPr>
              <w:t>%</w:t>
            </w:r>
          </w:p>
        </w:tc>
      </w:tr>
    </w:tbl>
    <w:p w14:paraId="5C38D2B0" w14:textId="77777777" w:rsidR="003B0C10" w:rsidRPr="003B0C10" w:rsidRDefault="003B0C10" w:rsidP="003B0C10">
      <w:pPr>
        <w:rPr>
          <w:lang w:eastAsia="en-US"/>
        </w:rPr>
      </w:pPr>
    </w:p>
    <w:p w14:paraId="24F57E4F" w14:textId="11241A48" w:rsidR="003C7FBF" w:rsidRDefault="00ED7351" w:rsidP="00ED7351">
      <w:pPr>
        <w:spacing w:line="360" w:lineRule="auto"/>
        <w:rPr>
          <w:rFonts w:asciiTheme="minorHAnsi" w:hAnsiTheme="minorHAnsi" w:cstheme="minorHAnsi"/>
        </w:rPr>
      </w:pPr>
      <w:r w:rsidRPr="00ED7351">
        <w:rPr>
          <w:rFonts w:asciiTheme="minorHAnsi" w:hAnsiTheme="minorHAnsi" w:cstheme="minorHAnsi"/>
        </w:rPr>
        <w:t>Table 5 summarise</w:t>
      </w:r>
      <w:r>
        <w:rPr>
          <w:rFonts w:asciiTheme="minorHAnsi" w:hAnsiTheme="minorHAnsi" w:cstheme="minorHAnsi"/>
        </w:rPr>
        <w:t>s</w:t>
      </w:r>
      <w:r w:rsidRPr="00ED7351">
        <w:rPr>
          <w:rFonts w:asciiTheme="minorHAnsi" w:hAnsiTheme="minorHAnsi" w:cstheme="minorHAnsi"/>
        </w:rPr>
        <w:t xml:space="preserve"> the calculated capacitance results using the two methods. As we can see there is a </w:t>
      </w:r>
      <w:r>
        <w:rPr>
          <w:rFonts w:asciiTheme="minorHAnsi" w:hAnsiTheme="minorHAnsi" w:cstheme="minorHAnsi"/>
        </w:rPr>
        <w:t xml:space="preserve">more </w:t>
      </w:r>
      <w:r w:rsidRPr="00ED7351">
        <w:rPr>
          <w:rFonts w:asciiTheme="minorHAnsi" w:hAnsiTheme="minorHAnsi" w:cstheme="minorHAnsi"/>
        </w:rPr>
        <w:t xml:space="preserve">significant variance </w:t>
      </w:r>
      <w:r>
        <w:rPr>
          <w:rFonts w:asciiTheme="minorHAnsi" w:hAnsiTheme="minorHAnsi" w:cstheme="minorHAnsi"/>
        </w:rPr>
        <w:t xml:space="preserve">to the stated capacitance </w:t>
      </w:r>
      <w:r w:rsidRPr="00ED7351">
        <w:rPr>
          <w:rFonts w:asciiTheme="minorHAnsi" w:hAnsiTheme="minorHAnsi" w:cstheme="minorHAnsi"/>
        </w:rPr>
        <w:t>when using the first method.</w:t>
      </w:r>
      <w:r>
        <w:rPr>
          <w:rFonts w:asciiTheme="minorHAnsi" w:hAnsiTheme="minorHAnsi" w:cstheme="minorHAnsi"/>
        </w:rPr>
        <w:t xml:space="preserve"> The possible reasons for these inaccuracies are:</w:t>
      </w:r>
    </w:p>
    <w:p w14:paraId="71DCEA7C" w14:textId="77777777" w:rsidR="00ED7351" w:rsidRDefault="00ED7351" w:rsidP="00ED7351">
      <w:pPr>
        <w:spacing w:line="360" w:lineRule="auto"/>
        <w:rPr>
          <w:rFonts w:asciiTheme="minorHAnsi" w:hAnsiTheme="minorHAnsi" w:cstheme="minorHAnsi"/>
        </w:rPr>
      </w:pPr>
    </w:p>
    <w:p w14:paraId="71F6F276" w14:textId="77777777" w:rsidR="002B2E80" w:rsidRDefault="00DE5662" w:rsidP="00ED7351">
      <w:pPr>
        <w:spacing w:line="360" w:lineRule="auto"/>
        <w:rPr>
          <w:rFonts w:asciiTheme="minorHAnsi" w:hAnsiTheme="minorHAnsi" w:cstheme="minorHAnsi"/>
        </w:rPr>
      </w:pPr>
      <w:r w:rsidRPr="002B2E80">
        <w:rPr>
          <w:rFonts w:asciiTheme="minorHAnsi" w:hAnsiTheme="minorHAnsi" w:cstheme="minorHAnsi"/>
          <w:b/>
          <w:bCs/>
        </w:rPr>
        <w:t>Method 1:</w:t>
      </w:r>
      <w:r>
        <w:rPr>
          <w:rFonts w:asciiTheme="minorHAnsi" w:hAnsiTheme="minorHAnsi" w:cstheme="minorHAnsi"/>
        </w:rPr>
        <w:t xml:space="preserve"> </w:t>
      </w:r>
    </w:p>
    <w:p w14:paraId="3BA0FB76" w14:textId="5D888860" w:rsidR="00ED7351" w:rsidRPr="002B2E80" w:rsidRDefault="00DE5662" w:rsidP="002B2E80">
      <w:pPr>
        <w:pStyle w:val="ListParagraph"/>
        <w:numPr>
          <w:ilvl w:val="0"/>
          <w:numId w:val="14"/>
        </w:numPr>
        <w:spacing w:line="360" w:lineRule="auto"/>
        <w:rPr>
          <w:rFonts w:asciiTheme="minorHAnsi" w:hAnsiTheme="minorHAnsi" w:cstheme="minorHAnsi"/>
        </w:rPr>
      </w:pPr>
      <w:r w:rsidRPr="002B2E80">
        <w:rPr>
          <w:rFonts w:asciiTheme="minorHAnsi" w:hAnsiTheme="minorHAnsi" w:cstheme="minorHAnsi"/>
        </w:rPr>
        <w:t>Points were taken</w:t>
      </w:r>
      <w:r w:rsidR="00ED7351" w:rsidRPr="002B2E80">
        <w:rPr>
          <w:rFonts w:asciiTheme="minorHAnsi" w:hAnsiTheme="minorHAnsi" w:cstheme="minorHAnsi"/>
        </w:rPr>
        <w:t xml:space="preserve"> on the charge and discharge curves from the corners, which, </w:t>
      </w:r>
      <w:r w:rsidRPr="002B2E80">
        <w:rPr>
          <w:rFonts w:asciiTheme="minorHAnsi" w:hAnsiTheme="minorHAnsi" w:cstheme="minorHAnsi"/>
        </w:rPr>
        <w:t xml:space="preserve">as </w:t>
      </w:r>
      <w:r w:rsidR="00ED7351" w:rsidRPr="002B2E80">
        <w:rPr>
          <w:rFonts w:asciiTheme="minorHAnsi" w:hAnsiTheme="minorHAnsi" w:cstheme="minorHAnsi"/>
        </w:rPr>
        <w:t>highlighted in Figure 1</w:t>
      </w:r>
      <w:r w:rsidR="008D3F9D">
        <w:rPr>
          <w:rFonts w:asciiTheme="minorHAnsi" w:hAnsiTheme="minorHAnsi" w:cstheme="minorHAnsi"/>
        </w:rPr>
        <w:t>0</w:t>
      </w:r>
      <w:r w:rsidR="00ED7351" w:rsidRPr="002B2E80">
        <w:rPr>
          <w:rFonts w:asciiTheme="minorHAnsi" w:hAnsiTheme="minorHAnsi" w:cstheme="minorHAnsi"/>
        </w:rPr>
        <w:t>, contain more noise</w:t>
      </w:r>
      <w:r w:rsidRPr="002B2E80">
        <w:rPr>
          <w:rFonts w:asciiTheme="minorHAnsi" w:hAnsiTheme="minorHAnsi" w:cstheme="minorHAnsi"/>
        </w:rPr>
        <w:t xml:space="preserve">. This noise is likely to stem from some form of parasitic inductance </w:t>
      </w:r>
      <w:r w:rsidR="002B2E80" w:rsidRPr="002B2E80">
        <w:rPr>
          <w:rFonts w:asciiTheme="minorHAnsi" w:hAnsiTheme="minorHAnsi" w:cstheme="minorHAnsi"/>
        </w:rPr>
        <w:t xml:space="preserve">in the wires and the components </w:t>
      </w:r>
      <w:r w:rsidR="00ED7351" w:rsidRPr="002B2E80">
        <w:rPr>
          <w:rFonts w:asciiTheme="minorHAnsi" w:hAnsiTheme="minorHAnsi" w:cstheme="minorHAnsi"/>
        </w:rPr>
        <w:t>(Keysight Labs 2018)</w:t>
      </w:r>
      <w:r w:rsidR="002B2E80" w:rsidRPr="002B2E80">
        <w:rPr>
          <w:rFonts w:asciiTheme="minorHAnsi" w:hAnsiTheme="minorHAnsi" w:cstheme="minorHAnsi"/>
        </w:rPr>
        <w:t xml:space="preserve">. Greater accuracy could be achieved with a higher quality oscilloscope that can pause and zoom into sections of the curve. </w:t>
      </w:r>
    </w:p>
    <w:p w14:paraId="3BE9A3A9" w14:textId="77777777" w:rsidR="002B2E80" w:rsidRDefault="002B2E80" w:rsidP="00ED7351">
      <w:pPr>
        <w:spacing w:line="360" w:lineRule="auto"/>
        <w:rPr>
          <w:rFonts w:asciiTheme="minorHAnsi" w:hAnsiTheme="minorHAnsi" w:cstheme="minorHAnsi"/>
          <w:b/>
          <w:bCs/>
        </w:rPr>
      </w:pPr>
    </w:p>
    <w:p w14:paraId="0D17A581" w14:textId="77777777" w:rsidR="002B2E80" w:rsidRDefault="002B2E80" w:rsidP="00330DC4">
      <w:pPr>
        <w:spacing w:line="360" w:lineRule="auto"/>
        <w:rPr>
          <w:rFonts w:asciiTheme="minorHAnsi" w:hAnsiTheme="minorHAnsi" w:cstheme="minorHAnsi"/>
          <w:b/>
          <w:bCs/>
        </w:rPr>
      </w:pPr>
      <w:r>
        <w:rPr>
          <w:rFonts w:asciiTheme="minorHAnsi" w:hAnsiTheme="minorHAnsi" w:cstheme="minorHAnsi"/>
          <w:b/>
          <w:bCs/>
        </w:rPr>
        <w:t xml:space="preserve">Method 2: </w:t>
      </w:r>
    </w:p>
    <w:p w14:paraId="16602975" w14:textId="3616950E" w:rsidR="003C7FBF" w:rsidRPr="002B2E80" w:rsidRDefault="002B2E80" w:rsidP="002B2E80">
      <w:pPr>
        <w:pStyle w:val="ListParagraph"/>
        <w:numPr>
          <w:ilvl w:val="0"/>
          <w:numId w:val="13"/>
        </w:numPr>
        <w:spacing w:line="360" w:lineRule="auto"/>
        <w:rPr>
          <w:rFonts w:asciiTheme="minorHAnsi" w:hAnsiTheme="minorHAnsi" w:cstheme="minorHAnsi"/>
          <w:b/>
          <w:bCs/>
        </w:rPr>
      </w:pPr>
      <w:r w:rsidRPr="002B2E80">
        <w:rPr>
          <w:rFonts w:asciiTheme="minorHAnsi" w:hAnsiTheme="minorHAnsi" w:cstheme="minorHAnsi"/>
        </w:rPr>
        <w:t>As seen in Figure 1</w:t>
      </w:r>
      <w:r w:rsidR="008D3F9D">
        <w:rPr>
          <w:rFonts w:asciiTheme="minorHAnsi" w:hAnsiTheme="minorHAnsi" w:cstheme="minorHAnsi"/>
        </w:rPr>
        <w:t>4</w:t>
      </w:r>
      <w:r w:rsidRPr="002B2E80">
        <w:rPr>
          <w:rFonts w:asciiTheme="minorHAnsi" w:hAnsiTheme="minorHAnsi" w:cstheme="minorHAnsi"/>
        </w:rPr>
        <w:t xml:space="preserve"> the natural Log is not a straight line. This is due to the quality of the 10 values selected. These were selected at random rather than identifying a set of 10 values which are more reliable. Some the points therefore have come from noisier sections of the curve which </w:t>
      </w:r>
      <w:r w:rsidRPr="002B2E80">
        <w:rPr>
          <w:rFonts w:asciiTheme="minorHAnsi" w:hAnsiTheme="minorHAnsi" w:cstheme="minorHAnsi"/>
        </w:rPr>
        <w:t xml:space="preserve">producing </w:t>
      </w:r>
      <w:r w:rsidRPr="002B2E80">
        <w:rPr>
          <w:rFonts w:asciiTheme="minorHAnsi" w:hAnsiTheme="minorHAnsi" w:cstheme="minorHAnsi"/>
        </w:rPr>
        <w:t xml:space="preserve">a </w:t>
      </w:r>
      <w:r w:rsidRPr="002B2E80">
        <w:rPr>
          <w:rFonts w:asciiTheme="minorHAnsi" w:hAnsiTheme="minorHAnsi" w:cstheme="minorHAnsi"/>
        </w:rPr>
        <w:t>result that do</w:t>
      </w:r>
      <w:r w:rsidRPr="002B2E80">
        <w:rPr>
          <w:rFonts w:asciiTheme="minorHAnsi" w:hAnsiTheme="minorHAnsi" w:cstheme="minorHAnsi"/>
        </w:rPr>
        <w:t>es</w:t>
      </w:r>
      <w:r w:rsidRPr="002B2E80">
        <w:rPr>
          <w:rFonts w:asciiTheme="minorHAnsi" w:hAnsiTheme="minorHAnsi" w:cstheme="minorHAnsi"/>
        </w:rPr>
        <w:t xml:space="preserve"> not follow the log trend. </w:t>
      </w:r>
      <w:r w:rsidRPr="002B2E80">
        <w:rPr>
          <w:rFonts w:asciiTheme="minorHAnsi" w:hAnsiTheme="minorHAnsi" w:cstheme="minorHAnsi"/>
        </w:rPr>
        <w:t xml:space="preserve">   </w:t>
      </w:r>
    </w:p>
    <w:p w14:paraId="2C83D4EF" w14:textId="77777777" w:rsidR="00B4133C" w:rsidRPr="00D478DA" w:rsidRDefault="00B4133C" w:rsidP="00330DC4">
      <w:pPr>
        <w:spacing w:line="360" w:lineRule="auto"/>
        <w:rPr>
          <w:rFonts w:asciiTheme="minorHAnsi" w:hAnsiTheme="minorHAnsi" w:cstheme="minorHAnsi"/>
        </w:rPr>
      </w:pPr>
    </w:p>
    <w:p w14:paraId="2994740C" w14:textId="26DE5B32" w:rsidR="00B4133C" w:rsidRPr="002B2E80" w:rsidRDefault="002B2E80" w:rsidP="00330DC4">
      <w:pPr>
        <w:spacing w:line="360" w:lineRule="auto"/>
        <w:rPr>
          <w:b/>
          <w:bCs/>
        </w:rPr>
      </w:pPr>
      <w:r w:rsidRPr="002B2E80">
        <w:rPr>
          <w:rFonts w:asciiTheme="minorHAnsi" w:hAnsiTheme="minorHAnsi" w:cstheme="minorHAnsi"/>
          <w:b/>
          <w:bCs/>
        </w:rPr>
        <w:t>Additional reasons for inaccuracies</w:t>
      </w:r>
      <w:r w:rsidR="008606C9">
        <w:rPr>
          <w:rFonts w:asciiTheme="minorHAnsi" w:hAnsiTheme="minorHAnsi" w:cstheme="minorHAnsi"/>
          <w:b/>
          <w:bCs/>
        </w:rPr>
        <w:t xml:space="preserve"> that apply</w:t>
      </w:r>
      <w:r w:rsidRPr="002B2E80">
        <w:rPr>
          <w:rFonts w:asciiTheme="minorHAnsi" w:hAnsiTheme="minorHAnsi" w:cstheme="minorHAnsi"/>
          <w:b/>
          <w:bCs/>
        </w:rPr>
        <w:t xml:space="preserve"> to both methods: </w:t>
      </w:r>
    </w:p>
    <w:p w14:paraId="02451F3C" w14:textId="56E391DF" w:rsidR="002B2E80" w:rsidRPr="002B2E80" w:rsidRDefault="002B2E80" w:rsidP="002B2E80">
      <w:pPr>
        <w:pStyle w:val="ListParagraph"/>
        <w:numPr>
          <w:ilvl w:val="0"/>
          <w:numId w:val="12"/>
        </w:numPr>
        <w:spacing w:line="360" w:lineRule="auto"/>
        <w:rPr>
          <w:rFonts w:asciiTheme="minorHAnsi" w:hAnsiTheme="minorHAnsi" w:cstheme="minorHAnsi"/>
        </w:rPr>
      </w:pPr>
      <w:r w:rsidRPr="002B2E80">
        <w:rPr>
          <w:rFonts w:asciiTheme="minorHAnsi" w:hAnsiTheme="minorHAnsi" w:cstheme="minorHAnsi"/>
        </w:rPr>
        <w:t>T</w:t>
      </w:r>
      <w:r w:rsidR="00B46BA0" w:rsidRPr="002B2E80">
        <w:rPr>
          <w:rFonts w:asciiTheme="minorHAnsi" w:hAnsiTheme="minorHAnsi" w:cstheme="minorHAnsi"/>
        </w:rPr>
        <w:t xml:space="preserve">he capacitor is not performing consistently to its </w:t>
      </w:r>
      <w:r w:rsidR="00B46BA0" w:rsidRPr="008606C9">
        <w:rPr>
          <w:rFonts w:asciiTheme="minorHAnsi" w:hAnsiTheme="minorHAnsi" w:cstheme="minorHAnsi"/>
        </w:rPr>
        <w:t xml:space="preserve">stated value. </w:t>
      </w:r>
      <w:r w:rsidRPr="008606C9">
        <w:rPr>
          <w:rFonts w:asciiTheme="minorHAnsi" w:hAnsiTheme="minorHAnsi" w:cstheme="minorHAnsi"/>
        </w:rPr>
        <w:t xml:space="preserve">Capacitors </w:t>
      </w:r>
      <w:r w:rsidR="007C3531" w:rsidRPr="008606C9">
        <w:rPr>
          <w:rFonts w:asciiTheme="minorHAnsi" w:hAnsiTheme="minorHAnsi" w:cstheme="minorHAnsi"/>
        </w:rPr>
        <w:t>and resistors</w:t>
      </w:r>
      <w:r w:rsidRPr="008606C9">
        <w:rPr>
          <w:rFonts w:asciiTheme="minorHAnsi" w:hAnsiTheme="minorHAnsi" w:cstheme="minorHAnsi"/>
        </w:rPr>
        <w:t xml:space="preserve"> do have tolerance which the</w:t>
      </w:r>
      <w:r w:rsidR="00515E9F">
        <w:rPr>
          <w:rFonts w:asciiTheme="minorHAnsi" w:hAnsiTheme="minorHAnsi" w:cstheme="minorHAnsi"/>
        </w:rPr>
        <w:t>y</w:t>
      </w:r>
      <w:r w:rsidR="007C3531" w:rsidRPr="008606C9">
        <w:rPr>
          <w:rFonts w:asciiTheme="minorHAnsi" w:hAnsiTheme="minorHAnsi" w:cstheme="minorHAnsi"/>
        </w:rPr>
        <w:t xml:space="preserve"> should perform with</w:t>
      </w:r>
      <w:r w:rsidR="000316FB" w:rsidRPr="008606C9">
        <w:rPr>
          <w:rFonts w:asciiTheme="minorHAnsi" w:hAnsiTheme="minorHAnsi" w:cstheme="minorHAnsi"/>
        </w:rPr>
        <w:t>in</w:t>
      </w:r>
      <w:r w:rsidR="007C3531" w:rsidRPr="008606C9">
        <w:rPr>
          <w:rFonts w:asciiTheme="minorHAnsi" w:hAnsiTheme="minorHAnsi" w:cstheme="minorHAnsi"/>
        </w:rPr>
        <w:t xml:space="preserve"> (</w:t>
      </w:r>
      <w:proofErr w:type="spellStart"/>
      <w:r w:rsidR="007C3531" w:rsidRPr="008606C9">
        <w:rPr>
          <w:rFonts w:asciiTheme="minorHAnsi" w:hAnsiTheme="minorHAnsi" w:cstheme="minorHAnsi"/>
        </w:rPr>
        <w:t>Boylestad</w:t>
      </w:r>
      <w:proofErr w:type="spellEnd"/>
      <w:r w:rsidR="007C3531" w:rsidRPr="008606C9">
        <w:rPr>
          <w:rFonts w:asciiTheme="minorHAnsi" w:hAnsiTheme="minorHAnsi" w:cstheme="minorHAnsi"/>
        </w:rPr>
        <w:t xml:space="preserve"> &amp; </w:t>
      </w:r>
      <w:proofErr w:type="spellStart"/>
      <w:r w:rsidR="007C3531" w:rsidRPr="008606C9">
        <w:rPr>
          <w:rFonts w:asciiTheme="minorHAnsi" w:hAnsiTheme="minorHAnsi" w:cstheme="minorHAnsi"/>
        </w:rPr>
        <w:t>Nashelsky</w:t>
      </w:r>
      <w:proofErr w:type="spellEnd"/>
      <w:r w:rsidR="007C3531" w:rsidRPr="008606C9">
        <w:rPr>
          <w:rFonts w:asciiTheme="minorHAnsi" w:hAnsiTheme="minorHAnsi" w:cstheme="minorHAnsi"/>
        </w:rPr>
        <w:t xml:space="preserve"> </w:t>
      </w:r>
      <w:r w:rsidR="000316FB" w:rsidRPr="008606C9">
        <w:rPr>
          <w:rFonts w:asciiTheme="minorHAnsi" w:hAnsiTheme="minorHAnsi" w:cstheme="minorHAnsi"/>
        </w:rPr>
        <w:t xml:space="preserve">2014, </w:t>
      </w:r>
      <w:r w:rsidR="007C3531" w:rsidRPr="008606C9">
        <w:rPr>
          <w:rFonts w:asciiTheme="minorHAnsi" w:hAnsiTheme="minorHAnsi" w:cstheme="minorHAnsi"/>
        </w:rPr>
        <w:t>pg.56 &amp; pg.61)</w:t>
      </w:r>
      <w:r w:rsidR="00BF6FB5" w:rsidRPr="008606C9">
        <w:rPr>
          <w:rFonts w:asciiTheme="minorHAnsi" w:hAnsiTheme="minorHAnsi" w:cstheme="minorHAnsi"/>
        </w:rPr>
        <w:t>.</w:t>
      </w:r>
      <w:r w:rsidR="00BF6FB5" w:rsidRPr="002B2E80">
        <w:rPr>
          <w:rFonts w:asciiTheme="minorHAnsi" w:hAnsiTheme="minorHAnsi" w:cstheme="minorHAnsi"/>
        </w:rPr>
        <w:t xml:space="preserve"> </w:t>
      </w:r>
    </w:p>
    <w:p w14:paraId="1AF3F848" w14:textId="77777777" w:rsidR="002B2E80" w:rsidRDefault="002B2E80" w:rsidP="00330DC4">
      <w:pPr>
        <w:spacing w:line="360" w:lineRule="auto"/>
        <w:rPr>
          <w:rFonts w:asciiTheme="minorHAnsi" w:hAnsiTheme="minorHAnsi" w:cstheme="minorHAnsi"/>
        </w:rPr>
      </w:pPr>
    </w:p>
    <w:p w14:paraId="0586743F" w14:textId="7A3EE63C" w:rsidR="00C06033" w:rsidRPr="008606C9" w:rsidRDefault="00A04BC5" w:rsidP="00330DC4">
      <w:pPr>
        <w:pStyle w:val="ListParagraph"/>
        <w:numPr>
          <w:ilvl w:val="0"/>
          <w:numId w:val="15"/>
        </w:numPr>
        <w:spacing w:line="360" w:lineRule="auto"/>
        <w:rPr>
          <w:rFonts w:asciiTheme="minorHAnsi" w:hAnsiTheme="minorHAnsi" w:cstheme="minorHAnsi"/>
        </w:rPr>
      </w:pPr>
      <w:r w:rsidRPr="002B2E80">
        <w:rPr>
          <w:rFonts w:asciiTheme="minorHAnsi" w:hAnsiTheme="minorHAnsi" w:cstheme="minorHAnsi"/>
        </w:rPr>
        <w:lastRenderedPageBreak/>
        <w:t>Ambient conditions such as temperatures</w:t>
      </w:r>
      <w:r>
        <w:rPr>
          <w:rFonts w:asciiTheme="minorHAnsi" w:hAnsiTheme="minorHAnsi" w:cstheme="minorHAnsi"/>
        </w:rPr>
        <w:t xml:space="preserve"> affect capacitance. </w:t>
      </w:r>
      <w:r w:rsidR="00AF49EC" w:rsidRPr="002B2E80">
        <w:rPr>
          <w:rFonts w:asciiTheme="minorHAnsi" w:hAnsiTheme="minorHAnsi" w:cstheme="minorHAnsi"/>
        </w:rPr>
        <w:t xml:space="preserve">The temperature coefficient of capacitance is a measure of how much the capacitance changes with a change in </w:t>
      </w:r>
      <w:r w:rsidR="00AF49EC" w:rsidRPr="008606C9">
        <w:rPr>
          <w:rFonts w:asciiTheme="minorHAnsi" w:hAnsiTheme="minorHAnsi" w:cstheme="minorHAnsi"/>
        </w:rPr>
        <w:t>temperature</w:t>
      </w:r>
      <w:r w:rsidR="000316FB" w:rsidRPr="008606C9">
        <w:rPr>
          <w:rFonts w:asciiTheme="minorHAnsi" w:hAnsiTheme="minorHAnsi" w:cstheme="minorHAnsi"/>
        </w:rPr>
        <w:t xml:space="preserve"> (Floyd &amp; </w:t>
      </w:r>
      <w:proofErr w:type="spellStart"/>
      <w:r w:rsidR="000316FB" w:rsidRPr="008606C9">
        <w:rPr>
          <w:rFonts w:asciiTheme="minorHAnsi" w:hAnsiTheme="minorHAnsi" w:cstheme="minorHAnsi"/>
        </w:rPr>
        <w:t>Bulcha</w:t>
      </w:r>
      <w:proofErr w:type="spellEnd"/>
      <w:r w:rsidR="000316FB" w:rsidRPr="008606C9">
        <w:rPr>
          <w:rFonts w:asciiTheme="minorHAnsi" w:hAnsiTheme="minorHAnsi" w:cstheme="minorHAnsi"/>
        </w:rPr>
        <w:t xml:space="preserve"> 2014, pg.387). A positive coefficient </w:t>
      </w:r>
      <w:r w:rsidR="00AF49EC" w:rsidRPr="008606C9">
        <w:rPr>
          <w:rFonts w:asciiTheme="minorHAnsi" w:hAnsiTheme="minorHAnsi" w:cstheme="minorHAnsi"/>
        </w:rPr>
        <w:t>means that</w:t>
      </w:r>
      <w:r w:rsidR="000316FB" w:rsidRPr="008606C9">
        <w:rPr>
          <w:rFonts w:asciiTheme="minorHAnsi" w:hAnsiTheme="minorHAnsi" w:cstheme="minorHAnsi"/>
        </w:rPr>
        <w:t xml:space="preserve"> the capacitance will increase with an increase in temperature and vice versa. Whereas a negative coefficient means capacitance will decrease with an increase in temperature and vice versa. </w:t>
      </w:r>
      <w:r w:rsidR="00EB313E" w:rsidRPr="008606C9">
        <w:rPr>
          <w:rFonts w:asciiTheme="minorHAnsi" w:hAnsiTheme="minorHAnsi" w:cstheme="minorHAnsi"/>
        </w:rPr>
        <w:t>(</w:t>
      </w:r>
      <w:r w:rsidR="000316FB" w:rsidRPr="008606C9">
        <w:rPr>
          <w:rFonts w:asciiTheme="minorHAnsi" w:hAnsiTheme="minorHAnsi" w:cstheme="minorHAnsi"/>
        </w:rPr>
        <w:t xml:space="preserve">Floyd &amp; </w:t>
      </w:r>
      <w:proofErr w:type="spellStart"/>
      <w:r w:rsidR="000316FB" w:rsidRPr="008606C9">
        <w:rPr>
          <w:rFonts w:asciiTheme="minorHAnsi" w:hAnsiTheme="minorHAnsi" w:cstheme="minorHAnsi"/>
        </w:rPr>
        <w:t>Bulcha</w:t>
      </w:r>
      <w:proofErr w:type="spellEnd"/>
      <w:r w:rsidR="000316FB" w:rsidRPr="008606C9">
        <w:rPr>
          <w:rFonts w:asciiTheme="minorHAnsi" w:hAnsiTheme="minorHAnsi" w:cstheme="minorHAnsi"/>
        </w:rPr>
        <w:t xml:space="preserve"> 2014, pg.387).</w:t>
      </w:r>
    </w:p>
    <w:p w14:paraId="18FFE687" w14:textId="5F49D73E" w:rsidR="00A04BC5" w:rsidRPr="008606C9" w:rsidRDefault="00C06033" w:rsidP="000A2CB2">
      <w:pPr>
        <w:pStyle w:val="ListParagraph"/>
        <w:numPr>
          <w:ilvl w:val="0"/>
          <w:numId w:val="15"/>
        </w:numPr>
        <w:spacing w:line="360" w:lineRule="auto"/>
        <w:rPr>
          <w:rFonts w:asciiTheme="minorHAnsi" w:hAnsiTheme="minorHAnsi" w:cstheme="minorHAnsi"/>
        </w:rPr>
      </w:pPr>
      <w:r w:rsidRPr="008606C9">
        <w:rPr>
          <w:rFonts w:asciiTheme="minorHAnsi" w:hAnsiTheme="minorHAnsi" w:cstheme="minorHAnsi"/>
        </w:rPr>
        <w:t xml:space="preserve">The dielectric (the insulating material that separates the plates in a capacitor) conducts very small amounts of current which over time causes the charge of the capacitor to leak (Floyd &amp; </w:t>
      </w:r>
      <w:proofErr w:type="spellStart"/>
      <w:r w:rsidRPr="008606C9">
        <w:rPr>
          <w:rFonts w:asciiTheme="minorHAnsi" w:hAnsiTheme="minorHAnsi" w:cstheme="minorHAnsi"/>
        </w:rPr>
        <w:t>Bulcha</w:t>
      </w:r>
      <w:proofErr w:type="spellEnd"/>
      <w:r w:rsidRPr="008606C9">
        <w:rPr>
          <w:rFonts w:asciiTheme="minorHAnsi" w:hAnsiTheme="minorHAnsi" w:cstheme="minorHAnsi"/>
        </w:rPr>
        <w:t xml:space="preserve"> 2014, pg.383 &amp; 386-387).</w:t>
      </w:r>
    </w:p>
    <w:p w14:paraId="21A4B763" w14:textId="4F7EE777" w:rsidR="00575448" w:rsidRDefault="00B70C35" w:rsidP="000A2CB2">
      <w:pPr>
        <w:pStyle w:val="ListParagraph"/>
        <w:numPr>
          <w:ilvl w:val="0"/>
          <w:numId w:val="15"/>
        </w:numPr>
        <w:spacing w:line="360" w:lineRule="auto"/>
        <w:rPr>
          <w:rFonts w:asciiTheme="minorHAnsi" w:hAnsiTheme="minorHAnsi" w:cstheme="minorHAnsi"/>
        </w:rPr>
      </w:pPr>
      <w:r w:rsidRPr="00A04BC5">
        <w:rPr>
          <w:rFonts w:asciiTheme="minorHAnsi" w:hAnsiTheme="minorHAnsi" w:cstheme="minorHAnsi"/>
        </w:rPr>
        <w:t>Quality and consistency of signal coming from Frequency Generator</w:t>
      </w:r>
      <w:r w:rsidR="00A04BC5">
        <w:rPr>
          <w:rFonts w:asciiTheme="minorHAnsi" w:hAnsiTheme="minorHAnsi" w:cstheme="minorHAnsi"/>
        </w:rPr>
        <w:t xml:space="preserve"> may fluctuate.</w:t>
      </w:r>
    </w:p>
    <w:p w14:paraId="76C23D31" w14:textId="77777777" w:rsidR="00A04BC5" w:rsidRDefault="00A04BC5" w:rsidP="00A04BC5">
      <w:pPr>
        <w:spacing w:line="360" w:lineRule="auto"/>
        <w:rPr>
          <w:rFonts w:asciiTheme="minorHAnsi" w:hAnsiTheme="minorHAnsi" w:cstheme="minorHAnsi"/>
        </w:rPr>
      </w:pPr>
    </w:p>
    <w:p w14:paraId="75FB4A46" w14:textId="77777777" w:rsidR="00515E9F" w:rsidRDefault="00515E9F" w:rsidP="00A04BC5">
      <w:pPr>
        <w:spacing w:line="360" w:lineRule="auto"/>
        <w:rPr>
          <w:rFonts w:asciiTheme="minorHAnsi" w:hAnsiTheme="minorHAnsi" w:cstheme="minorHAnsi"/>
        </w:rPr>
      </w:pPr>
    </w:p>
    <w:p w14:paraId="673CA391" w14:textId="77777777" w:rsidR="00A04BC5" w:rsidRDefault="00A04BC5" w:rsidP="00A04BC5">
      <w:pPr>
        <w:spacing w:line="360" w:lineRule="auto"/>
        <w:rPr>
          <w:rFonts w:asciiTheme="minorHAnsi" w:hAnsiTheme="minorHAnsi" w:cstheme="minorHAnsi"/>
        </w:rPr>
      </w:pPr>
    </w:p>
    <w:p w14:paraId="0B5E78D0" w14:textId="77777777" w:rsidR="00A04BC5" w:rsidRPr="00A04BC5" w:rsidRDefault="00A04BC5" w:rsidP="00A04BC5">
      <w:pPr>
        <w:spacing w:line="360" w:lineRule="auto"/>
        <w:rPr>
          <w:rFonts w:asciiTheme="minorHAnsi" w:hAnsiTheme="minorHAnsi" w:cstheme="minorHAnsi"/>
        </w:rPr>
      </w:pPr>
    </w:p>
    <w:p w14:paraId="3530638F" w14:textId="77777777" w:rsidR="00575448" w:rsidRPr="000A2CB2" w:rsidRDefault="00575448" w:rsidP="000A2CB2">
      <w:pPr>
        <w:spacing w:line="360" w:lineRule="auto"/>
        <w:rPr>
          <w:rFonts w:asciiTheme="minorHAnsi" w:hAnsiTheme="minorHAnsi" w:cstheme="minorHAnsi"/>
        </w:rPr>
      </w:pPr>
    </w:p>
    <w:p w14:paraId="62E232E8" w14:textId="77777777" w:rsidR="00575448" w:rsidRDefault="00575448" w:rsidP="00952BC4"/>
    <w:p w14:paraId="0215083C" w14:textId="77777777" w:rsidR="00575448" w:rsidRDefault="00575448" w:rsidP="00952BC4"/>
    <w:p w14:paraId="4911E1FA" w14:textId="77777777" w:rsidR="00575448" w:rsidRDefault="00575448" w:rsidP="00952BC4"/>
    <w:p w14:paraId="67C4036C" w14:textId="77777777" w:rsidR="00575448" w:rsidRDefault="00575448" w:rsidP="00952BC4"/>
    <w:p w14:paraId="350011AC" w14:textId="77777777" w:rsidR="00575448" w:rsidRDefault="00575448" w:rsidP="00952BC4"/>
    <w:p w14:paraId="0AE38D31" w14:textId="77777777" w:rsidR="00575448" w:rsidRDefault="00575448" w:rsidP="00952BC4"/>
    <w:p w14:paraId="2B28996E" w14:textId="77777777" w:rsidR="00575448" w:rsidRDefault="00575448" w:rsidP="00952BC4"/>
    <w:p w14:paraId="505DE221" w14:textId="77777777" w:rsidR="00575448" w:rsidRDefault="00575448" w:rsidP="00952BC4"/>
    <w:p w14:paraId="1DC5B723" w14:textId="77777777" w:rsidR="00575448" w:rsidRDefault="00575448" w:rsidP="00952BC4"/>
    <w:p w14:paraId="7D3B72B1" w14:textId="77777777" w:rsidR="00575448" w:rsidRDefault="00575448" w:rsidP="00952BC4"/>
    <w:p w14:paraId="1A89DE5F" w14:textId="77777777" w:rsidR="00575448" w:rsidRDefault="00575448" w:rsidP="00952BC4"/>
    <w:p w14:paraId="382733B7" w14:textId="77777777" w:rsidR="00575448" w:rsidRDefault="00575448" w:rsidP="00952BC4"/>
    <w:p w14:paraId="07CBD19F" w14:textId="77777777" w:rsidR="00575448" w:rsidRDefault="00575448" w:rsidP="00952BC4"/>
    <w:p w14:paraId="181C8581" w14:textId="77777777" w:rsidR="00CC10E9" w:rsidRDefault="00CC10E9" w:rsidP="00952BC4"/>
    <w:p w14:paraId="6D573DBA" w14:textId="77777777" w:rsidR="00CC10E9" w:rsidRDefault="00CC10E9" w:rsidP="00952BC4"/>
    <w:p w14:paraId="49D15D49" w14:textId="77777777" w:rsidR="00CC10E9" w:rsidRDefault="00CC10E9" w:rsidP="00952BC4"/>
    <w:p w14:paraId="46999E28" w14:textId="77777777" w:rsidR="00515E9F" w:rsidRDefault="00515E9F" w:rsidP="00952BC4"/>
    <w:p w14:paraId="756F2964" w14:textId="77777777" w:rsidR="00515E9F" w:rsidRDefault="00515E9F" w:rsidP="00952BC4"/>
    <w:p w14:paraId="66D9CA2B" w14:textId="77777777" w:rsidR="00CC10E9" w:rsidRDefault="00CC10E9" w:rsidP="00952BC4"/>
    <w:p w14:paraId="689132A9" w14:textId="77777777" w:rsidR="00575448" w:rsidRDefault="00575448" w:rsidP="00952BC4"/>
    <w:p w14:paraId="401301DC" w14:textId="77777777" w:rsidR="00575448" w:rsidRDefault="00575448" w:rsidP="00952BC4"/>
    <w:p w14:paraId="5EF92F70" w14:textId="77777777" w:rsidR="00575448" w:rsidRDefault="00575448" w:rsidP="00952BC4"/>
    <w:p w14:paraId="785E6DE7" w14:textId="77777777" w:rsidR="003838C3" w:rsidRDefault="003838C3" w:rsidP="00952BC4"/>
    <w:p w14:paraId="175D5E39" w14:textId="77777777" w:rsidR="003838C3" w:rsidRDefault="003838C3" w:rsidP="00952BC4"/>
    <w:p w14:paraId="02D0C3F2" w14:textId="77777777" w:rsidR="003838C3" w:rsidRDefault="003838C3" w:rsidP="00952BC4"/>
    <w:p w14:paraId="157ACC78" w14:textId="77777777" w:rsidR="003838C3" w:rsidRDefault="003838C3" w:rsidP="00952BC4"/>
    <w:p w14:paraId="3D6BE0C1" w14:textId="77777777" w:rsidR="003838C3" w:rsidRDefault="003838C3" w:rsidP="00952BC4"/>
    <w:p w14:paraId="2A6136CE" w14:textId="77777777" w:rsidR="003838C3" w:rsidRDefault="003838C3" w:rsidP="00952BC4"/>
    <w:p w14:paraId="79EFD82C" w14:textId="77777777" w:rsidR="00575448" w:rsidRDefault="00575448" w:rsidP="00952BC4"/>
    <w:p w14:paraId="1C9D7655" w14:textId="77777777" w:rsidR="003C7FBF" w:rsidRPr="003C7FBF" w:rsidRDefault="003C7FBF" w:rsidP="00952BC4"/>
    <w:p w14:paraId="3B12337A" w14:textId="4844B1AF" w:rsidR="00301299" w:rsidRPr="002E2C60" w:rsidRDefault="00CB6C0D" w:rsidP="002E2C60">
      <w:pPr>
        <w:pStyle w:val="Heading1"/>
        <w:numPr>
          <w:ilvl w:val="0"/>
          <w:numId w:val="11"/>
        </w:numPr>
        <w:rPr>
          <w:b/>
          <w:bCs/>
          <w:sz w:val="56"/>
          <w:szCs w:val="56"/>
        </w:rPr>
      </w:pPr>
      <w:bookmarkStart w:id="58" w:name="_Toc131171722"/>
      <w:r w:rsidRPr="002E2C60">
        <w:rPr>
          <w:b/>
          <w:bCs/>
          <w:sz w:val="56"/>
          <w:szCs w:val="56"/>
        </w:rPr>
        <w:t>References</w:t>
      </w:r>
      <w:bookmarkEnd w:id="58"/>
    </w:p>
    <w:p w14:paraId="68D772D8" w14:textId="77777777" w:rsidR="00B5190D" w:rsidRDefault="00B5190D" w:rsidP="0004542F"/>
    <w:p w14:paraId="4E90012B" w14:textId="65947C27" w:rsidR="008518A8" w:rsidRPr="00E432EE" w:rsidRDefault="008518A8" w:rsidP="00B5190D">
      <w:pPr>
        <w:shd w:val="clear" w:color="auto" w:fill="FFFFFF"/>
        <w:spacing w:after="240" w:line="360" w:lineRule="atLeast"/>
        <w:rPr>
          <w:rFonts w:asciiTheme="minorHAnsi" w:hAnsiTheme="minorHAnsi" w:cstheme="minorHAnsi"/>
          <w:color w:val="000000"/>
        </w:rPr>
      </w:pPr>
      <w:r>
        <w:rPr>
          <w:rFonts w:asciiTheme="minorHAnsi" w:hAnsiTheme="minorHAnsi" w:cstheme="minorHAnsi"/>
          <w:color w:val="000000"/>
        </w:rPr>
        <w:t>Bosch GmbH, R. (2007) (5</w:t>
      </w:r>
      <w:r w:rsidRPr="008518A8">
        <w:rPr>
          <w:rFonts w:asciiTheme="minorHAnsi" w:hAnsiTheme="minorHAnsi" w:cstheme="minorHAnsi"/>
          <w:color w:val="000000"/>
          <w:vertAlign w:val="superscript"/>
        </w:rPr>
        <w:t>th</w:t>
      </w:r>
      <w:r>
        <w:rPr>
          <w:rFonts w:asciiTheme="minorHAnsi" w:hAnsiTheme="minorHAnsi" w:cstheme="minorHAnsi"/>
          <w:color w:val="000000"/>
        </w:rPr>
        <w:t xml:space="preserve"> Ed) </w:t>
      </w:r>
      <w:r w:rsidRPr="008518A8">
        <w:rPr>
          <w:rFonts w:asciiTheme="minorHAnsi" w:hAnsiTheme="minorHAnsi" w:cstheme="minorHAnsi"/>
          <w:b/>
          <w:bCs/>
          <w:i/>
          <w:iCs/>
          <w:color w:val="000000"/>
        </w:rPr>
        <w:t>Automotive Electrics Automotive Electronics.</w:t>
      </w:r>
      <w:r>
        <w:rPr>
          <w:rFonts w:asciiTheme="minorHAnsi" w:hAnsiTheme="minorHAnsi" w:cstheme="minorHAnsi"/>
          <w:b/>
          <w:bCs/>
          <w:i/>
          <w:iCs/>
          <w:color w:val="000000"/>
        </w:rPr>
        <w:t xml:space="preserve"> Wiley</w:t>
      </w:r>
      <w:r>
        <w:rPr>
          <w:rFonts w:asciiTheme="minorHAnsi" w:hAnsiTheme="minorHAnsi" w:cstheme="minorHAnsi"/>
          <w:color w:val="000000"/>
        </w:rPr>
        <w:t>.</w:t>
      </w:r>
      <w:r w:rsidRPr="008518A8">
        <w:rPr>
          <w:rFonts w:asciiTheme="minorHAnsi" w:hAnsiTheme="minorHAnsi" w:cstheme="minorHAnsi"/>
          <w:color w:val="000000"/>
        </w:rPr>
        <w:t xml:space="preserve"> United Kingdom.</w:t>
      </w:r>
    </w:p>
    <w:p w14:paraId="04C27110" w14:textId="3CD179AF" w:rsidR="001C7E66" w:rsidRPr="001C7E66" w:rsidRDefault="001C7E66" w:rsidP="009D4682">
      <w:pPr>
        <w:pStyle w:val="NormalWeb"/>
        <w:shd w:val="clear" w:color="auto" w:fill="FFFFFF"/>
        <w:spacing w:before="0" w:beforeAutospacing="0" w:after="0" w:afterAutospacing="0" w:line="360" w:lineRule="atLeast"/>
        <w:rPr>
          <w:rFonts w:asciiTheme="minorHAnsi" w:hAnsiTheme="minorHAnsi" w:cstheme="minorHAnsi"/>
          <w:color w:val="000000"/>
        </w:rPr>
      </w:pPr>
      <w:proofErr w:type="spellStart"/>
      <w:r>
        <w:rPr>
          <w:rFonts w:asciiTheme="minorHAnsi" w:hAnsiTheme="minorHAnsi" w:cstheme="minorHAnsi"/>
          <w:color w:val="000000"/>
        </w:rPr>
        <w:t>Boylestad</w:t>
      </w:r>
      <w:proofErr w:type="spellEnd"/>
      <w:r>
        <w:rPr>
          <w:rFonts w:asciiTheme="minorHAnsi" w:hAnsiTheme="minorHAnsi" w:cstheme="minorHAnsi"/>
          <w:color w:val="000000"/>
        </w:rPr>
        <w:t xml:space="preserve">, R.L. &amp; </w:t>
      </w:r>
      <w:proofErr w:type="spellStart"/>
      <w:r>
        <w:rPr>
          <w:rFonts w:asciiTheme="minorHAnsi" w:hAnsiTheme="minorHAnsi" w:cstheme="minorHAnsi"/>
          <w:color w:val="000000"/>
        </w:rPr>
        <w:t>Nashelsky</w:t>
      </w:r>
      <w:proofErr w:type="spellEnd"/>
      <w:r>
        <w:rPr>
          <w:rFonts w:asciiTheme="minorHAnsi" w:hAnsiTheme="minorHAnsi" w:cstheme="minorHAnsi"/>
          <w:color w:val="000000"/>
        </w:rPr>
        <w:t>, L. (2014</w:t>
      </w:r>
      <w:proofErr w:type="gramStart"/>
      <w:r>
        <w:rPr>
          <w:rFonts w:asciiTheme="minorHAnsi" w:hAnsiTheme="minorHAnsi" w:cstheme="minorHAnsi"/>
          <w:color w:val="000000"/>
        </w:rPr>
        <w:t>)  (</w:t>
      </w:r>
      <w:proofErr w:type="gramEnd"/>
      <w:r>
        <w:rPr>
          <w:rFonts w:asciiTheme="minorHAnsi" w:hAnsiTheme="minorHAnsi" w:cstheme="minorHAnsi"/>
          <w:color w:val="000000"/>
        </w:rPr>
        <w:t>11</w:t>
      </w:r>
      <w:r w:rsidRPr="001C7E66">
        <w:rPr>
          <w:rFonts w:asciiTheme="minorHAnsi" w:hAnsiTheme="minorHAnsi" w:cstheme="minorHAnsi"/>
          <w:color w:val="000000"/>
          <w:vertAlign w:val="superscript"/>
        </w:rPr>
        <w:t>th</w:t>
      </w:r>
      <w:r>
        <w:rPr>
          <w:rFonts w:asciiTheme="minorHAnsi" w:hAnsiTheme="minorHAnsi" w:cstheme="minorHAnsi"/>
          <w:color w:val="000000"/>
        </w:rPr>
        <w:t xml:space="preserve"> Ed) </w:t>
      </w:r>
      <w:r w:rsidRPr="001C7E66">
        <w:rPr>
          <w:rFonts w:asciiTheme="minorHAnsi" w:hAnsiTheme="minorHAnsi" w:cstheme="minorHAnsi"/>
          <w:b/>
          <w:bCs/>
          <w:i/>
          <w:iCs/>
          <w:color w:val="000000"/>
        </w:rPr>
        <w:t>Electronic Devices and Circuit Theory</w:t>
      </w:r>
      <w:r>
        <w:rPr>
          <w:rFonts w:asciiTheme="minorHAnsi" w:hAnsiTheme="minorHAnsi" w:cstheme="minorHAnsi"/>
          <w:b/>
          <w:bCs/>
          <w:i/>
          <w:iCs/>
          <w:color w:val="000000"/>
        </w:rPr>
        <w:t xml:space="preserve">. </w:t>
      </w:r>
      <w:r w:rsidRPr="001C7E66">
        <w:rPr>
          <w:rFonts w:asciiTheme="minorHAnsi" w:hAnsiTheme="minorHAnsi" w:cstheme="minorHAnsi"/>
          <w:color w:val="000000"/>
        </w:rPr>
        <w:t>Pearson, United Kingdom</w:t>
      </w:r>
    </w:p>
    <w:p w14:paraId="57BD6DA1" w14:textId="76C0E484" w:rsidR="00481521" w:rsidRPr="00481521" w:rsidRDefault="00481521" w:rsidP="00481521">
      <w:pPr>
        <w:pStyle w:val="NormalWeb"/>
        <w:shd w:val="clear" w:color="auto" w:fill="FFFFFF"/>
        <w:rPr>
          <w:rFonts w:ascii="Calibri" w:hAnsi="Calibri" w:cs="Calibri"/>
          <w:color w:val="000000"/>
        </w:rPr>
      </w:pPr>
      <w:r>
        <w:rPr>
          <w:rFonts w:ascii="Calibri" w:hAnsi="Calibri" w:cs="Calibri"/>
          <w:color w:val="000000"/>
        </w:rPr>
        <w:t xml:space="preserve">‌Floyd, T.L. &amp; </w:t>
      </w:r>
      <w:proofErr w:type="spellStart"/>
      <w:r>
        <w:rPr>
          <w:rFonts w:ascii="Calibri" w:hAnsi="Calibri" w:cs="Calibri"/>
          <w:color w:val="000000"/>
        </w:rPr>
        <w:t>Bulcha</w:t>
      </w:r>
      <w:proofErr w:type="spellEnd"/>
      <w:r>
        <w:rPr>
          <w:rFonts w:ascii="Calibri" w:hAnsi="Calibri" w:cs="Calibri"/>
          <w:color w:val="000000"/>
        </w:rPr>
        <w:t xml:space="preserve">, D.L. (2013) </w:t>
      </w:r>
      <w:r>
        <w:rPr>
          <w:rFonts w:ascii="Calibri" w:hAnsi="Calibri" w:cs="Calibri"/>
          <w:b/>
          <w:bCs/>
          <w:i/>
          <w:iCs/>
          <w:color w:val="000000"/>
        </w:rPr>
        <w:t xml:space="preserve">DC/AC Fundamentals: A Systems Approach. </w:t>
      </w:r>
      <w:r>
        <w:rPr>
          <w:rFonts w:ascii="Calibri" w:hAnsi="Calibri" w:cs="Calibri"/>
          <w:color w:val="000000"/>
        </w:rPr>
        <w:t xml:space="preserve">Pearson, United </w:t>
      </w:r>
      <w:proofErr w:type="spellStart"/>
      <w:r>
        <w:rPr>
          <w:rFonts w:ascii="Calibri" w:hAnsi="Calibri" w:cs="Calibri"/>
          <w:color w:val="000000"/>
        </w:rPr>
        <w:t>Kindgom</w:t>
      </w:r>
      <w:proofErr w:type="spellEnd"/>
      <w:r>
        <w:rPr>
          <w:rFonts w:ascii="Calibri" w:hAnsi="Calibri" w:cs="Calibri"/>
          <w:color w:val="000000"/>
        </w:rPr>
        <w:t>.</w:t>
      </w:r>
    </w:p>
    <w:p w14:paraId="72E0E593" w14:textId="28EA1C00" w:rsidR="000634C7" w:rsidRDefault="009D4682" w:rsidP="009D4682">
      <w:pPr>
        <w:pStyle w:val="NormalWeb"/>
        <w:shd w:val="clear" w:color="auto" w:fill="FFFFFF"/>
        <w:rPr>
          <w:rFonts w:ascii="Calibri" w:hAnsi="Calibri" w:cs="Calibri"/>
          <w:color w:val="000000"/>
        </w:rPr>
      </w:pPr>
      <w:r>
        <w:rPr>
          <w:rFonts w:ascii="Calibri" w:hAnsi="Calibri" w:cs="Calibri"/>
          <w:color w:val="000000"/>
        </w:rPr>
        <w:t>‌</w:t>
      </w:r>
      <w:r w:rsidR="00E432EE">
        <w:rPr>
          <w:rFonts w:ascii="Calibri" w:hAnsi="Calibri" w:cs="Calibri"/>
          <w:color w:val="000000"/>
        </w:rPr>
        <w:t xml:space="preserve">Floyd, T.L. &amp; </w:t>
      </w:r>
      <w:proofErr w:type="spellStart"/>
      <w:r w:rsidR="00E432EE">
        <w:rPr>
          <w:rFonts w:ascii="Calibri" w:hAnsi="Calibri" w:cs="Calibri"/>
          <w:color w:val="000000"/>
        </w:rPr>
        <w:t>Bulcha</w:t>
      </w:r>
      <w:proofErr w:type="spellEnd"/>
      <w:r w:rsidR="00E432EE">
        <w:rPr>
          <w:rFonts w:ascii="Calibri" w:hAnsi="Calibri" w:cs="Calibri"/>
          <w:color w:val="000000"/>
        </w:rPr>
        <w:t>, D.L. (2014) (8</w:t>
      </w:r>
      <w:r w:rsidR="00E432EE" w:rsidRPr="00E432EE">
        <w:rPr>
          <w:rFonts w:ascii="Calibri" w:hAnsi="Calibri" w:cs="Calibri"/>
          <w:color w:val="000000"/>
          <w:vertAlign w:val="superscript"/>
        </w:rPr>
        <w:t>th</w:t>
      </w:r>
      <w:r w:rsidR="00E432EE">
        <w:rPr>
          <w:rFonts w:ascii="Calibri" w:hAnsi="Calibri" w:cs="Calibri"/>
          <w:color w:val="000000"/>
        </w:rPr>
        <w:t xml:space="preserve"> Ed) </w:t>
      </w:r>
      <w:r w:rsidR="00E432EE" w:rsidRPr="00E432EE">
        <w:rPr>
          <w:rFonts w:ascii="Calibri" w:hAnsi="Calibri" w:cs="Calibri"/>
          <w:b/>
          <w:bCs/>
          <w:i/>
          <w:iCs/>
          <w:color w:val="000000"/>
        </w:rPr>
        <w:t>Electronics Fundamentals: Circuits, Devices and Applications.</w:t>
      </w:r>
      <w:r w:rsidR="00E432EE">
        <w:rPr>
          <w:rFonts w:ascii="Calibri" w:hAnsi="Calibri" w:cs="Calibri"/>
          <w:b/>
          <w:bCs/>
          <w:i/>
          <w:iCs/>
          <w:color w:val="000000"/>
        </w:rPr>
        <w:t xml:space="preserve"> </w:t>
      </w:r>
      <w:r w:rsidR="00E432EE">
        <w:rPr>
          <w:rFonts w:ascii="Calibri" w:hAnsi="Calibri" w:cs="Calibri"/>
          <w:color w:val="000000"/>
        </w:rPr>
        <w:t xml:space="preserve">Pearson, United </w:t>
      </w:r>
      <w:proofErr w:type="spellStart"/>
      <w:r w:rsidR="00E432EE">
        <w:rPr>
          <w:rFonts w:ascii="Calibri" w:hAnsi="Calibri" w:cs="Calibri"/>
          <w:color w:val="000000"/>
        </w:rPr>
        <w:t>Kindgom</w:t>
      </w:r>
      <w:proofErr w:type="spellEnd"/>
      <w:r w:rsidR="00E432EE">
        <w:rPr>
          <w:rFonts w:ascii="Calibri" w:hAnsi="Calibri" w:cs="Calibri"/>
          <w:color w:val="000000"/>
        </w:rPr>
        <w:t>.</w:t>
      </w:r>
    </w:p>
    <w:p w14:paraId="19C60CA1" w14:textId="55E6CC69" w:rsidR="003838C3" w:rsidRDefault="003838C3" w:rsidP="009D4682">
      <w:pPr>
        <w:pStyle w:val="NormalWeb"/>
        <w:shd w:val="clear" w:color="auto" w:fill="FFFFFF"/>
        <w:rPr>
          <w:rFonts w:ascii="Calibri" w:hAnsi="Calibri" w:cs="Calibri"/>
          <w:color w:val="000000"/>
        </w:rPr>
      </w:pPr>
      <w:r>
        <w:rPr>
          <w:rFonts w:ascii="Calibri" w:hAnsi="Calibri" w:cs="Calibri"/>
          <w:color w:val="000000"/>
        </w:rPr>
        <w:t>Hillier, V.A.W. (2014) (6</w:t>
      </w:r>
      <w:r w:rsidRPr="0070690D">
        <w:rPr>
          <w:rFonts w:ascii="Calibri" w:hAnsi="Calibri" w:cs="Calibri"/>
          <w:color w:val="000000"/>
          <w:vertAlign w:val="superscript"/>
        </w:rPr>
        <w:t>th</w:t>
      </w:r>
      <w:r>
        <w:rPr>
          <w:rFonts w:ascii="Calibri" w:hAnsi="Calibri" w:cs="Calibri"/>
          <w:color w:val="000000"/>
        </w:rPr>
        <w:t xml:space="preserve"> Ed) </w:t>
      </w:r>
      <w:r w:rsidRPr="0070690D">
        <w:rPr>
          <w:rFonts w:ascii="Calibri" w:hAnsi="Calibri" w:cs="Calibri"/>
          <w:b/>
          <w:bCs/>
          <w:i/>
          <w:iCs/>
          <w:color w:val="000000"/>
        </w:rPr>
        <w:t>Fundamentals of Automotive Electronics</w:t>
      </w:r>
      <w:r>
        <w:rPr>
          <w:rFonts w:ascii="Calibri" w:hAnsi="Calibri" w:cs="Calibri"/>
          <w:color w:val="000000"/>
        </w:rPr>
        <w:t>. Oxford University Press, United Kingdom</w:t>
      </w:r>
    </w:p>
    <w:p w14:paraId="4CEE7634" w14:textId="6C615397" w:rsidR="00ED7351" w:rsidRDefault="00ED7351" w:rsidP="00ED7351">
      <w:pPr>
        <w:pStyle w:val="NormalWeb"/>
        <w:shd w:val="clear" w:color="auto" w:fill="FFFFFF"/>
        <w:spacing w:before="0" w:beforeAutospacing="0" w:after="240" w:afterAutospacing="0" w:line="360" w:lineRule="atLeast"/>
        <w:rPr>
          <w:rFonts w:asciiTheme="minorHAnsi" w:hAnsiTheme="minorHAnsi" w:cstheme="minorHAnsi"/>
          <w:color w:val="000000"/>
        </w:rPr>
      </w:pPr>
      <w:r w:rsidRPr="00ED7351">
        <w:rPr>
          <w:rFonts w:asciiTheme="minorHAnsi" w:hAnsiTheme="minorHAnsi" w:cstheme="minorHAnsi"/>
          <w:color w:val="000000"/>
        </w:rPr>
        <w:t>Keysight Labs (2018).</w:t>
      </w:r>
      <w:r w:rsidRPr="00ED7351">
        <w:rPr>
          <w:rStyle w:val="apple-converted-space"/>
          <w:rFonts w:asciiTheme="minorHAnsi" w:eastAsiaTheme="majorEastAsia" w:hAnsiTheme="minorHAnsi" w:cstheme="minorHAnsi"/>
          <w:color w:val="000000"/>
        </w:rPr>
        <w:t> </w:t>
      </w:r>
      <w:r w:rsidRPr="00ED7351">
        <w:rPr>
          <w:rFonts w:asciiTheme="minorHAnsi" w:hAnsiTheme="minorHAnsi" w:cstheme="minorHAnsi"/>
          <w:b/>
          <w:bCs/>
          <w:i/>
          <w:iCs/>
          <w:color w:val="000000"/>
        </w:rPr>
        <w:t>Identifying Parasitic Inductance and AC Step Responses</w:t>
      </w:r>
      <w:r w:rsidRPr="00ED7351">
        <w:rPr>
          <w:rFonts w:asciiTheme="minorHAnsi" w:hAnsiTheme="minorHAnsi" w:cstheme="minorHAnsi"/>
          <w:b/>
          <w:bCs/>
          <w:color w:val="000000"/>
        </w:rPr>
        <w:t>.</w:t>
      </w:r>
      <w:r w:rsidRPr="00ED7351">
        <w:rPr>
          <w:rFonts w:asciiTheme="minorHAnsi" w:hAnsiTheme="minorHAnsi" w:cstheme="minorHAnsi"/>
          <w:color w:val="000000"/>
        </w:rPr>
        <w:t xml:space="preserve"> www.youtube.com. Available at: https://www.youtube.com/watch?v=heufatGyL1s [Accessed 26 Mar. 2023].</w:t>
      </w:r>
    </w:p>
    <w:p w14:paraId="41F3AA8C" w14:textId="12E975B0" w:rsidR="003838C3" w:rsidRDefault="003838C3" w:rsidP="003838C3">
      <w:pPr>
        <w:pStyle w:val="NormalWeb"/>
        <w:shd w:val="clear" w:color="auto" w:fill="FFFFFF"/>
        <w:spacing w:before="0" w:beforeAutospacing="0" w:after="0" w:afterAutospacing="0" w:line="360" w:lineRule="atLeast"/>
        <w:rPr>
          <w:rFonts w:asciiTheme="minorHAnsi" w:hAnsiTheme="minorHAnsi" w:cstheme="minorHAnsi"/>
          <w:color w:val="000000"/>
        </w:rPr>
      </w:pPr>
      <w:r w:rsidRPr="009D4682">
        <w:rPr>
          <w:rFonts w:asciiTheme="minorHAnsi" w:hAnsiTheme="minorHAnsi" w:cstheme="minorHAnsi"/>
          <w:color w:val="000000"/>
        </w:rPr>
        <w:t>Open</w:t>
      </w:r>
      <w:r>
        <w:rPr>
          <w:rFonts w:asciiTheme="minorHAnsi" w:hAnsiTheme="minorHAnsi" w:cstheme="minorHAnsi"/>
          <w:color w:val="000000"/>
        </w:rPr>
        <w:t xml:space="preserve"> </w:t>
      </w:r>
      <w:r w:rsidRPr="009D4682">
        <w:rPr>
          <w:rFonts w:asciiTheme="minorHAnsi" w:hAnsiTheme="minorHAnsi" w:cstheme="minorHAnsi"/>
          <w:color w:val="000000"/>
        </w:rPr>
        <w:t>AI (2022).</w:t>
      </w:r>
      <w:r w:rsidRPr="009D4682">
        <w:rPr>
          <w:rStyle w:val="apple-converted-space"/>
          <w:rFonts w:asciiTheme="minorHAnsi" w:eastAsiaTheme="majorEastAsia" w:hAnsiTheme="minorHAnsi" w:cstheme="minorHAnsi"/>
          <w:color w:val="000000"/>
        </w:rPr>
        <w:t> </w:t>
      </w:r>
      <w:proofErr w:type="spellStart"/>
      <w:r w:rsidRPr="009D4682">
        <w:rPr>
          <w:rFonts w:asciiTheme="minorHAnsi" w:hAnsiTheme="minorHAnsi" w:cstheme="minorHAnsi"/>
          <w:b/>
          <w:bCs/>
          <w:i/>
          <w:iCs/>
          <w:color w:val="000000"/>
        </w:rPr>
        <w:t>ChatGPT</w:t>
      </w:r>
      <w:proofErr w:type="spellEnd"/>
      <w:r w:rsidRPr="009D4682">
        <w:rPr>
          <w:rFonts w:asciiTheme="minorHAnsi" w:hAnsiTheme="minorHAnsi" w:cstheme="minorHAnsi"/>
          <w:b/>
          <w:bCs/>
          <w:color w:val="000000"/>
        </w:rPr>
        <w:t>.</w:t>
      </w:r>
      <w:r w:rsidRPr="009D4682">
        <w:rPr>
          <w:rFonts w:asciiTheme="minorHAnsi" w:hAnsiTheme="minorHAnsi" w:cstheme="minorHAnsi"/>
          <w:color w:val="000000"/>
        </w:rPr>
        <w:t xml:space="preserve"> chat.openai.com. Available at: https://chat.openai.com/chat. [Accessed 28 Mar. 2023].</w:t>
      </w:r>
    </w:p>
    <w:p w14:paraId="564A8D88" w14:textId="1633B0F2" w:rsidR="002E3306" w:rsidRDefault="000634C7" w:rsidP="002E3306">
      <w:pPr>
        <w:pStyle w:val="NormalWeb"/>
        <w:shd w:val="clear" w:color="auto" w:fill="FFFFFF"/>
        <w:rPr>
          <w:rFonts w:ascii="Calibri" w:hAnsi="Calibri" w:cs="Calibri"/>
          <w:color w:val="000000"/>
        </w:rPr>
      </w:pPr>
      <w:r w:rsidRPr="000634C7">
        <w:rPr>
          <w:rFonts w:ascii="Calibri" w:hAnsi="Calibri" w:cs="Calibri"/>
          <w:color w:val="000000"/>
        </w:rPr>
        <w:t>Smith, D. C. (1993). </w:t>
      </w:r>
      <w:r w:rsidRPr="000634C7">
        <w:rPr>
          <w:rFonts w:ascii="Calibri" w:hAnsi="Calibri" w:cs="Calibri"/>
          <w:b/>
          <w:bCs/>
          <w:i/>
          <w:iCs/>
          <w:color w:val="000000"/>
        </w:rPr>
        <w:t>High Frequency Measurements and Noise in Electronic Circuits</w:t>
      </w:r>
      <w:r w:rsidRPr="000634C7">
        <w:rPr>
          <w:rFonts w:ascii="Calibri" w:hAnsi="Calibri" w:cs="Calibri"/>
          <w:color w:val="000000"/>
        </w:rPr>
        <w:t>. Netherlands: Springer US.</w:t>
      </w:r>
    </w:p>
    <w:p w14:paraId="10D524AB" w14:textId="524D94DC" w:rsidR="00D77EEB" w:rsidRPr="00D77EEB" w:rsidRDefault="00D77EEB" w:rsidP="002E3306">
      <w:pPr>
        <w:pStyle w:val="NormalWeb"/>
        <w:shd w:val="clear" w:color="auto" w:fill="FFFFFF"/>
        <w:rPr>
          <w:rFonts w:ascii="Calibri" w:hAnsi="Calibri" w:cs="Calibri"/>
          <w:b/>
          <w:bCs/>
          <w:i/>
          <w:iCs/>
          <w:color w:val="000000"/>
          <w:sz w:val="22"/>
          <w:szCs w:val="22"/>
        </w:rPr>
      </w:pPr>
      <w:proofErr w:type="spellStart"/>
      <w:r>
        <w:rPr>
          <w:rFonts w:ascii="Calibri" w:hAnsi="Calibri" w:cs="Calibri"/>
          <w:color w:val="000000"/>
        </w:rPr>
        <w:t>Tektronics</w:t>
      </w:r>
      <w:proofErr w:type="spellEnd"/>
      <w:r>
        <w:rPr>
          <w:rFonts w:ascii="Calibri" w:hAnsi="Calibri" w:cs="Calibri"/>
          <w:color w:val="000000"/>
        </w:rPr>
        <w:t xml:space="preserve"> (2023) </w:t>
      </w:r>
      <w:r w:rsidRPr="00D77EEB">
        <w:rPr>
          <w:rFonts w:ascii="Calibri" w:hAnsi="Calibri" w:cs="Calibri"/>
          <w:b/>
          <w:bCs/>
          <w:i/>
          <w:iCs/>
          <w:color w:val="000000"/>
        </w:rPr>
        <w:t xml:space="preserve">What is an Isolated Probe? </w:t>
      </w:r>
      <w:r w:rsidRPr="00D77EEB">
        <w:rPr>
          <w:rFonts w:ascii="Calibri" w:hAnsi="Calibri" w:cs="Calibri"/>
          <w:color w:val="000000"/>
        </w:rPr>
        <w:t xml:space="preserve">Available at: </w:t>
      </w:r>
      <w:r w:rsidRPr="00D77EEB">
        <w:rPr>
          <w:rFonts w:ascii="Calibri" w:hAnsi="Calibri" w:cs="Calibri"/>
          <w:color w:val="000000"/>
        </w:rPr>
        <w:t>https://www.tek.com/en/products/oscilloscopes/probes/isovu-isolated-probes</w:t>
      </w:r>
      <w:r>
        <w:rPr>
          <w:rFonts w:ascii="Calibri" w:hAnsi="Calibri" w:cs="Calibri"/>
          <w:color w:val="000000"/>
        </w:rPr>
        <w:t xml:space="preserve"> </w:t>
      </w:r>
      <w:r w:rsidR="007A6C1C" w:rsidRPr="00E432EE">
        <w:rPr>
          <w:rFonts w:asciiTheme="minorHAnsi" w:hAnsiTheme="minorHAnsi" w:cstheme="minorHAnsi"/>
          <w:color w:val="000000"/>
        </w:rPr>
        <w:t>[Accessed 22 Mar. 2023].</w:t>
      </w:r>
    </w:p>
    <w:p w14:paraId="27441912" w14:textId="77777777" w:rsidR="002E3306" w:rsidRDefault="002E3306" w:rsidP="002E3306">
      <w:pPr>
        <w:pStyle w:val="NormalWeb"/>
        <w:shd w:val="clear" w:color="auto" w:fill="FFFFFF"/>
        <w:rPr>
          <w:rFonts w:ascii="Calibri" w:hAnsi="Calibri" w:cs="Calibri"/>
          <w:color w:val="000000"/>
        </w:rPr>
      </w:pPr>
      <w:r>
        <w:rPr>
          <w:rFonts w:ascii="Calibri" w:hAnsi="Calibri" w:cs="Calibri"/>
          <w:color w:val="000000"/>
        </w:rPr>
        <w:t>‌</w:t>
      </w:r>
    </w:p>
    <w:p w14:paraId="6552669D" w14:textId="77777777" w:rsidR="002E3306" w:rsidRDefault="002E3306" w:rsidP="00112708">
      <w:pPr>
        <w:pStyle w:val="NormalWeb"/>
      </w:pPr>
    </w:p>
    <w:p w14:paraId="28541746" w14:textId="77777777" w:rsidR="00112708" w:rsidRDefault="00112708" w:rsidP="009D4682">
      <w:pPr>
        <w:pStyle w:val="NormalWeb"/>
        <w:shd w:val="clear" w:color="auto" w:fill="FFFFFF"/>
        <w:rPr>
          <w:rFonts w:ascii="Calibri" w:hAnsi="Calibri" w:cs="Calibri"/>
          <w:color w:val="000000"/>
        </w:rPr>
      </w:pPr>
    </w:p>
    <w:p w14:paraId="15960456" w14:textId="77777777" w:rsidR="00481521" w:rsidRPr="00E432EE" w:rsidRDefault="00481521" w:rsidP="009D4682">
      <w:pPr>
        <w:pStyle w:val="NormalWeb"/>
        <w:shd w:val="clear" w:color="auto" w:fill="FFFFFF"/>
        <w:rPr>
          <w:rFonts w:ascii="Calibri" w:hAnsi="Calibri" w:cs="Calibri"/>
          <w:color w:val="000000"/>
        </w:rPr>
      </w:pPr>
    </w:p>
    <w:p w14:paraId="4EB6A93F" w14:textId="17B4E20C" w:rsidR="00E432EE" w:rsidRDefault="009D4682" w:rsidP="00CB6C0D">
      <w:pPr>
        <w:shd w:val="clear" w:color="auto" w:fill="FFFFFF"/>
        <w:spacing w:after="240" w:line="360" w:lineRule="atLeast"/>
        <w:rPr>
          <w:color w:val="000000"/>
          <w:shd w:val="clear" w:color="auto" w:fill="FFFFFF"/>
        </w:rPr>
      </w:pPr>
      <w:r>
        <w:rPr>
          <w:rFonts w:cstheme="minorHAnsi"/>
          <w:color w:val="000000"/>
        </w:rPr>
        <w:t xml:space="preserve"> </w:t>
      </w:r>
    </w:p>
    <w:p w14:paraId="7C0E711F" w14:textId="49468787" w:rsidR="00CB6C0D" w:rsidRDefault="00CB6C0D" w:rsidP="00CB6C0D">
      <w:r w:rsidRPr="00CB6C0D">
        <w:rPr>
          <w:noProof/>
        </w:rPr>
        <w:lastRenderedPageBreak/>
        <w:drawing>
          <wp:anchor distT="0" distB="0" distL="114300" distR="114300" simplePos="0" relativeHeight="251684864" behindDoc="1" locked="0" layoutInCell="1" allowOverlap="1" wp14:anchorId="6C84AFE7" wp14:editId="100C78E8">
            <wp:simplePos x="0" y="0"/>
            <wp:positionH relativeFrom="column">
              <wp:posOffset>0</wp:posOffset>
            </wp:positionH>
            <wp:positionV relativeFrom="paragraph">
              <wp:posOffset>993775</wp:posOffset>
            </wp:positionV>
            <wp:extent cx="5731510" cy="5731510"/>
            <wp:effectExtent l="0" t="0" r="0" b="0"/>
            <wp:wrapTight wrapText="bothSides">
              <wp:wrapPolygon edited="0">
                <wp:start x="0" y="0"/>
                <wp:lineTo x="0" y="21538"/>
                <wp:lineTo x="21538" y="21538"/>
                <wp:lineTo x="21538" y="0"/>
                <wp:lineTo x="0" y="0"/>
              </wp:wrapPolygon>
            </wp:wrapTight>
            <wp:docPr id="36" name="Picture 36" descr="A picture containing text, devi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Picture 28" descr="A picture containing text, device&#10;&#10;Description automatically generated"/>
                    <pic:cNvPicPr>
                      <a:picLocks noChangeAspect="1" noChangeArrowheads="1"/>
                    </pic:cNvPicPr>
                  </pic:nvPicPr>
                  <pic:blipFill>
                    <a:blip r:embed="rId12" cstate="print">
                      <a:extLst>
                        <a:ext uri="{28A0092B-C50C-407E-A947-70E740481C1C}">
                          <a14:useLocalDpi xmlns:a14="http://schemas.microsoft.com/office/drawing/2010/main" val="0"/>
                        </a:ext>
                      </a:extLst>
                    </a:blip>
                    <a:srcRect/>
                    <a:stretch>
                      <a:fillRect/>
                    </a:stretch>
                  </pic:blipFill>
                  <pic:spPr bwMode="auto">
                    <a:xfrm>
                      <a:off x="0" y="0"/>
                      <a:ext cx="5731510" cy="573151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C6ACC30" w14:textId="0525A98A" w:rsidR="00CB6C0D" w:rsidRDefault="00CB6C0D" w:rsidP="00CB6C0D">
      <w:pPr>
        <w:rPr>
          <w:sz w:val="56"/>
          <w:szCs w:val="56"/>
        </w:rPr>
      </w:pPr>
    </w:p>
    <w:p w14:paraId="58EC4F1E" w14:textId="11DD064E" w:rsidR="00CB6C0D" w:rsidRPr="00CB6C0D" w:rsidRDefault="00CB6C0D" w:rsidP="00CB6C0D">
      <w:pPr>
        <w:pStyle w:val="Heading1"/>
        <w:numPr>
          <w:ilvl w:val="0"/>
          <w:numId w:val="0"/>
        </w:numPr>
        <w:jc w:val="right"/>
        <w:rPr>
          <w:b/>
          <w:bCs/>
          <w:sz w:val="56"/>
          <w:szCs w:val="56"/>
        </w:rPr>
      </w:pPr>
      <w:bookmarkStart w:id="59" w:name="_Toc131171723"/>
      <w:r w:rsidRPr="00CB6C0D">
        <w:rPr>
          <w:b/>
          <w:bCs/>
          <w:sz w:val="56"/>
          <w:szCs w:val="56"/>
        </w:rPr>
        <w:t>5</w:t>
      </w:r>
      <w:r w:rsidR="002E2C60">
        <w:rPr>
          <w:b/>
          <w:bCs/>
          <w:sz w:val="56"/>
          <w:szCs w:val="56"/>
        </w:rPr>
        <w:tab/>
      </w:r>
      <w:r w:rsidRPr="00CB6C0D">
        <w:rPr>
          <w:b/>
          <w:bCs/>
          <w:sz w:val="56"/>
          <w:szCs w:val="56"/>
        </w:rPr>
        <w:t>Appendices</w:t>
      </w:r>
      <w:bookmarkEnd w:id="59"/>
    </w:p>
    <w:p w14:paraId="447F87C5" w14:textId="0097FF70" w:rsidR="00CB6C0D" w:rsidRDefault="00CB6C0D" w:rsidP="00B5190D"/>
    <w:p w14:paraId="69CBDBF2" w14:textId="215D0308" w:rsidR="00CB6C0D" w:rsidRDefault="00CB6C0D" w:rsidP="00B5190D"/>
    <w:p w14:paraId="3F12A282" w14:textId="77777777" w:rsidR="00CB6C0D" w:rsidRDefault="00CB6C0D" w:rsidP="00B5190D"/>
    <w:p w14:paraId="65A7C7DE" w14:textId="77777777" w:rsidR="00CB6C0D" w:rsidRDefault="00CB6C0D" w:rsidP="00B5190D"/>
    <w:p w14:paraId="7B9BAAD6" w14:textId="77777777" w:rsidR="00CB6C0D" w:rsidRDefault="00CB6C0D" w:rsidP="00B5190D"/>
    <w:p w14:paraId="48B816EF" w14:textId="6BA4B582" w:rsidR="00CB6C0D" w:rsidRDefault="00CB6C0D" w:rsidP="00B5190D"/>
    <w:p w14:paraId="20756C52" w14:textId="73305BC1" w:rsidR="00CB6C0D" w:rsidRDefault="00CB6C0D" w:rsidP="00B5190D"/>
    <w:p w14:paraId="381E74F0" w14:textId="475609E5" w:rsidR="00B5190D" w:rsidRPr="00594E15" w:rsidRDefault="00594E15" w:rsidP="00B5190D">
      <w:pPr>
        <w:rPr>
          <w:rFonts w:asciiTheme="minorHAnsi" w:hAnsiTheme="minorHAnsi" w:cstheme="minorHAnsi"/>
          <w:color w:val="2F5496" w:themeColor="accent1" w:themeShade="BF"/>
        </w:rPr>
      </w:pPr>
      <w:r w:rsidRPr="00431CF7">
        <w:rPr>
          <w:rFonts w:asciiTheme="minorHAnsi" w:hAnsiTheme="minorHAnsi" w:cstheme="minorHAnsi"/>
          <w:b/>
          <w:bCs/>
          <w:color w:val="2F5496" w:themeColor="accent1" w:themeShade="BF"/>
        </w:rPr>
        <w:t>Appendix 1</w:t>
      </w:r>
      <w:r w:rsidR="00C80E5E" w:rsidRPr="00431CF7">
        <w:rPr>
          <w:rFonts w:asciiTheme="minorHAnsi" w:hAnsiTheme="minorHAnsi" w:cstheme="minorHAnsi"/>
          <w:b/>
          <w:bCs/>
          <w:color w:val="2F5496" w:themeColor="accent1" w:themeShade="BF"/>
        </w:rPr>
        <w:t>:</w:t>
      </w:r>
      <w:r w:rsidR="00C80E5E">
        <w:rPr>
          <w:rFonts w:asciiTheme="minorHAnsi" w:hAnsiTheme="minorHAnsi" w:cstheme="minorHAnsi"/>
          <w:color w:val="2F5496" w:themeColor="accent1" w:themeShade="BF"/>
        </w:rPr>
        <w:t xml:space="preserve"> Circuit Diagram and Questions for Section 1</w:t>
      </w:r>
    </w:p>
    <w:p w14:paraId="7D7068C6" w14:textId="6CBCEEDC" w:rsidR="000D54E7" w:rsidRDefault="000D54E7" w:rsidP="00B5190D"/>
    <w:p w14:paraId="60C2527E" w14:textId="7B4F6415" w:rsidR="000D54E7" w:rsidRDefault="00C80E5E" w:rsidP="00B5190D">
      <w:r w:rsidRPr="000D54E7">
        <w:rPr>
          <w:noProof/>
        </w:rPr>
        <w:drawing>
          <wp:anchor distT="0" distB="0" distL="114300" distR="114300" simplePos="0" relativeHeight="251682816" behindDoc="1" locked="0" layoutInCell="1" allowOverlap="1" wp14:anchorId="6F455C70" wp14:editId="4F0864B6">
            <wp:simplePos x="0" y="0"/>
            <wp:positionH relativeFrom="column">
              <wp:posOffset>-217805</wp:posOffset>
            </wp:positionH>
            <wp:positionV relativeFrom="paragraph">
              <wp:posOffset>441960</wp:posOffset>
            </wp:positionV>
            <wp:extent cx="5731510" cy="5955030"/>
            <wp:effectExtent l="0" t="0" r="0" b="1270"/>
            <wp:wrapTight wrapText="bothSides">
              <wp:wrapPolygon edited="0">
                <wp:start x="0" y="0"/>
                <wp:lineTo x="0" y="21559"/>
                <wp:lineTo x="21538" y="21559"/>
                <wp:lineTo x="21538" y="0"/>
                <wp:lineTo x="0" y="0"/>
              </wp:wrapPolygon>
            </wp:wrapTight>
            <wp:docPr id="27" name="Picture 27"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Picture 27" descr="Diagram&#10;&#10;Description automatically generated"/>
                    <pic:cNvPicPr/>
                  </pic:nvPicPr>
                  <pic:blipFill>
                    <a:blip r:embed="rId47">
                      <a:extLst>
                        <a:ext uri="{28A0092B-C50C-407E-A947-70E740481C1C}">
                          <a14:useLocalDpi xmlns:a14="http://schemas.microsoft.com/office/drawing/2010/main" val="0"/>
                        </a:ext>
                      </a:extLst>
                    </a:blip>
                    <a:stretch>
                      <a:fillRect/>
                    </a:stretch>
                  </pic:blipFill>
                  <pic:spPr>
                    <a:xfrm>
                      <a:off x="0" y="0"/>
                      <a:ext cx="5731510" cy="5955030"/>
                    </a:xfrm>
                    <a:prstGeom prst="rect">
                      <a:avLst/>
                    </a:prstGeom>
                  </pic:spPr>
                </pic:pic>
              </a:graphicData>
            </a:graphic>
            <wp14:sizeRelH relativeFrom="page">
              <wp14:pctWidth>0</wp14:pctWidth>
            </wp14:sizeRelH>
            <wp14:sizeRelV relativeFrom="page">
              <wp14:pctHeight>0</wp14:pctHeight>
            </wp14:sizeRelV>
          </wp:anchor>
        </w:drawing>
      </w:r>
    </w:p>
    <w:p w14:paraId="4D43D343" w14:textId="7CC2F495" w:rsidR="000D54E7" w:rsidRDefault="000D54E7" w:rsidP="00B5190D"/>
    <w:p w14:paraId="00E86509" w14:textId="5171B179" w:rsidR="000D54E7" w:rsidRDefault="000D54E7" w:rsidP="00B5190D"/>
    <w:p w14:paraId="28FFFAF7" w14:textId="79EC15F2" w:rsidR="000D54E7" w:rsidRDefault="000D54E7" w:rsidP="00B5190D"/>
    <w:p w14:paraId="15DA82DE" w14:textId="526156E5" w:rsidR="000D54E7" w:rsidRDefault="000D54E7" w:rsidP="00B5190D"/>
    <w:p w14:paraId="49B69DEA" w14:textId="3D6F3AA5" w:rsidR="000D54E7" w:rsidRDefault="000D54E7" w:rsidP="00B5190D"/>
    <w:p w14:paraId="6B6836D9" w14:textId="6A351352" w:rsidR="000D54E7" w:rsidRDefault="000D54E7" w:rsidP="00B5190D"/>
    <w:p w14:paraId="7ABD297A" w14:textId="305B457D" w:rsidR="000D54E7" w:rsidRDefault="000D54E7" w:rsidP="00B5190D"/>
    <w:p w14:paraId="376B3A41" w14:textId="298761F4" w:rsidR="000D54E7" w:rsidRDefault="000D54E7" w:rsidP="00B5190D"/>
    <w:p w14:paraId="3F04C138" w14:textId="118A2C9C" w:rsidR="000D54E7" w:rsidRDefault="000D54E7" w:rsidP="00B5190D"/>
    <w:p w14:paraId="150CCDB0" w14:textId="175AD3FE" w:rsidR="000D54E7" w:rsidRDefault="000D54E7" w:rsidP="00B5190D"/>
    <w:p w14:paraId="35F9087A" w14:textId="1DF520FB" w:rsidR="000D54E7" w:rsidRDefault="000D54E7" w:rsidP="00B5190D"/>
    <w:p w14:paraId="654614E8" w14:textId="77777777" w:rsidR="00C64419" w:rsidRDefault="00C64419" w:rsidP="00B5190D">
      <w:pPr>
        <w:rPr>
          <w:rFonts w:asciiTheme="minorHAnsi" w:hAnsiTheme="minorHAnsi" w:cstheme="minorHAnsi"/>
          <w:b/>
          <w:bCs/>
          <w:color w:val="2F5496" w:themeColor="accent1" w:themeShade="BF"/>
        </w:rPr>
      </w:pPr>
    </w:p>
    <w:p w14:paraId="47EBF7EB" w14:textId="0A89D892" w:rsidR="000D54E7" w:rsidRPr="00431CF7" w:rsidRDefault="00123D56" w:rsidP="00B5190D">
      <w:pPr>
        <w:rPr>
          <w:rFonts w:asciiTheme="minorHAnsi" w:hAnsiTheme="minorHAnsi" w:cstheme="minorHAnsi"/>
          <w:color w:val="2F5496" w:themeColor="accent1" w:themeShade="BF"/>
        </w:rPr>
      </w:pPr>
      <w:r w:rsidRPr="00431CF7">
        <w:rPr>
          <w:rFonts w:asciiTheme="minorHAnsi" w:hAnsiTheme="minorHAnsi" w:cstheme="minorHAnsi"/>
          <w:b/>
          <w:bCs/>
          <w:color w:val="2F5496" w:themeColor="accent1" w:themeShade="BF"/>
        </w:rPr>
        <w:t>Appendix 2:</w:t>
      </w:r>
      <w:r w:rsidRPr="00431CF7">
        <w:rPr>
          <w:rFonts w:asciiTheme="minorHAnsi" w:hAnsiTheme="minorHAnsi" w:cstheme="minorHAnsi"/>
          <w:color w:val="2F5496" w:themeColor="accent1" w:themeShade="BF"/>
        </w:rPr>
        <w:t xml:space="preserve"> Rectifier </w:t>
      </w:r>
      <w:r w:rsidR="00471714">
        <w:rPr>
          <w:rFonts w:asciiTheme="minorHAnsi" w:hAnsiTheme="minorHAnsi" w:cstheme="minorHAnsi"/>
          <w:color w:val="2F5496" w:themeColor="accent1" w:themeShade="BF"/>
        </w:rPr>
        <w:t>wiring</w:t>
      </w:r>
      <w:r w:rsidRPr="00431CF7">
        <w:rPr>
          <w:rFonts w:asciiTheme="minorHAnsi" w:hAnsiTheme="minorHAnsi" w:cstheme="minorHAnsi"/>
          <w:color w:val="2F5496" w:themeColor="accent1" w:themeShade="BF"/>
        </w:rPr>
        <w:t xml:space="preserve"> diagram and final rectifier circuit</w:t>
      </w:r>
      <w:r w:rsidR="0028266E" w:rsidRPr="00431CF7">
        <w:rPr>
          <w:rFonts w:asciiTheme="minorHAnsi" w:hAnsiTheme="minorHAnsi" w:cstheme="minorHAnsi"/>
          <w:color w:val="2F5496" w:themeColor="accent1" w:themeShade="BF"/>
        </w:rPr>
        <w:t xml:space="preserve"> with flashing LED</w:t>
      </w:r>
    </w:p>
    <w:p w14:paraId="0CF14EAE" w14:textId="77777777" w:rsidR="00123D56" w:rsidRDefault="00123D56" w:rsidP="00B5190D"/>
    <w:p w14:paraId="71FFF119" w14:textId="05F0B4C4" w:rsidR="00123D56" w:rsidRDefault="00123D56" w:rsidP="00B5190D"/>
    <w:p w14:paraId="1749076B" w14:textId="7321D299" w:rsidR="000D54E7" w:rsidRDefault="000D54E7" w:rsidP="00B5190D"/>
    <w:p w14:paraId="24F3C77F" w14:textId="0B4461B0" w:rsidR="000D54E7" w:rsidRDefault="00123D56" w:rsidP="00B5190D">
      <w:r w:rsidRPr="00123D56">
        <w:rPr>
          <w:noProof/>
        </w:rPr>
        <w:drawing>
          <wp:anchor distT="0" distB="0" distL="114300" distR="114300" simplePos="0" relativeHeight="251687936" behindDoc="1" locked="0" layoutInCell="1" allowOverlap="1" wp14:anchorId="09EDA9BC" wp14:editId="5C29C605">
            <wp:simplePos x="0" y="0"/>
            <wp:positionH relativeFrom="column">
              <wp:posOffset>832485</wp:posOffset>
            </wp:positionH>
            <wp:positionV relativeFrom="paragraph">
              <wp:posOffset>57559</wp:posOffset>
            </wp:positionV>
            <wp:extent cx="4236720" cy="2947035"/>
            <wp:effectExtent l="0" t="0" r="5080" b="0"/>
            <wp:wrapTight wrapText="bothSides">
              <wp:wrapPolygon edited="0">
                <wp:start x="0" y="0"/>
                <wp:lineTo x="0" y="21502"/>
                <wp:lineTo x="21561" y="21502"/>
                <wp:lineTo x="21561" y="0"/>
                <wp:lineTo x="0" y="0"/>
              </wp:wrapPolygon>
            </wp:wrapTight>
            <wp:docPr id="40" name="Picture 40"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 name="Picture 40" descr="Diagram&#10;&#10;Description automatically generated"/>
                    <pic:cNvPicPr/>
                  </pic:nvPicPr>
                  <pic:blipFill>
                    <a:blip r:embed="rId37">
                      <a:extLst>
                        <a:ext uri="{28A0092B-C50C-407E-A947-70E740481C1C}">
                          <a14:useLocalDpi xmlns:a14="http://schemas.microsoft.com/office/drawing/2010/main" val="0"/>
                        </a:ext>
                      </a:extLst>
                    </a:blip>
                    <a:stretch>
                      <a:fillRect/>
                    </a:stretch>
                  </pic:blipFill>
                  <pic:spPr>
                    <a:xfrm>
                      <a:off x="0" y="0"/>
                      <a:ext cx="4236720" cy="2947035"/>
                    </a:xfrm>
                    <a:prstGeom prst="rect">
                      <a:avLst/>
                    </a:prstGeom>
                  </pic:spPr>
                </pic:pic>
              </a:graphicData>
            </a:graphic>
            <wp14:sizeRelH relativeFrom="page">
              <wp14:pctWidth>0</wp14:pctWidth>
            </wp14:sizeRelH>
            <wp14:sizeRelV relativeFrom="page">
              <wp14:pctHeight>0</wp14:pctHeight>
            </wp14:sizeRelV>
          </wp:anchor>
        </w:drawing>
      </w:r>
    </w:p>
    <w:p w14:paraId="24350A63" w14:textId="3CE181BC" w:rsidR="000D54E7" w:rsidRDefault="000D54E7" w:rsidP="00B5190D"/>
    <w:p w14:paraId="1924A113" w14:textId="087F008A" w:rsidR="000D54E7" w:rsidRDefault="000D54E7" w:rsidP="00B5190D"/>
    <w:p w14:paraId="29339CDD" w14:textId="28674C85" w:rsidR="000D54E7" w:rsidRDefault="000D54E7" w:rsidP="00B5190D"/>
    <w:p w14:paraId="24911972" w14:textId="36F2415B" w:rsidR="000D54E7" w:rsidRDefault="000D54E7" w:rsidP="00B5190D"/>
    <w:p w14:paraId="616AB373" w14:textId="40443F30" w:rsidR="000D54E7" w:rsidRDefault="000D54E7" w:rsidP="00B5190D"/>
    <w:p w14:paraId="3E84CF65" w14:textId="7C2D8466" w:rsidR="000D54E7" w:rsidRDefault="000D54E7" w:rsidP="00B5190D"/>
    <w:p w14:paraId="2FCD4614" w14:textId="640C675A" w:rsidR="000D54E7" w:rsidRDefault="000D54E7" w:rsidP="00B5190D"/>
    <w:p w14:paraId="18D16942" w14:textId="7062A1C0" w:rsidR="000D54E7" w:rsidRDefault="000D54E7" w:rsidP="00B5190D"/>
    <w:p w14:paraId="3E50D5E9" w14:textId="4AAF5217" w:rsidR="000D54E7" w:rsidRDefault="000D54E7" w:rsidP="00B5190D"/>
    <w:p w14:paraId="19580B91" w14:textId="519B33D4" w:rsidR="000D54E7" w:rsidRDefault="000D54E7" w:rsidP="00B5190D"/>
    <w:p w14:paraId="2D874A15" w14:textId="31CB8E11" w:rsidR="000D54E7" w:rsidRDefault="000D54E7" w:rsidP="00B5190D"/>
    <w:p w14:paraId="26A94A02" w14:textId="26BA0D12" w:rsidR="000D54E7" w:rsidRDefault="000D54E7" w:rsidP="00B5190D"/>
    <w:p w14:paraId="6DCD0359" w14:textId="09898FDA" w:rsidR="000D54E7" w:rsidRDefault="000D54E7" w:rsidP="00B5190D"/>
    <w:p w14:paraId="277A56FD" w14:textId="13027379" w:rsidR="000D54E7" w:rsidRDefault="000D54E7" w:rsidP="00B5190D"/>
    <w:p w14:paraId="7D0457DB" w14:textId="339D7C8F" w:rsidR="000D54E7" w:rsidRDefault="000D54E7" w:rsidP="00B5190D"/>
    <w:p w14:paraId="210355A5" w14:textId="1943A279" w:rsidR="00C80E5E" w:rsidRDefault="00C80E5E" w:rsidP="00B5190D"/>
    <w:p w14:paraId="542ADA8E" w14:textId="7C139168" w:rsidR="00C80E5E" w:rsidRDefault="00C80E5E" w:rsidP="00B5190D"/>
    <w:p w14:paraId="6A2D9E28" w14:textId="1D62693F" w:rsidR="00C80E5E" w:rsidRDefault="00C80E5E" w:rsidP="00B5190D"/>
    <w:p w14:paraId="30629029" w14:textId="4D063090" w:rsidR="00C80E5E" w:rsidRDefault="00C80E5E" w:rsidP="00B5190D"/>
    <w:p w14:paraId="717F761C" w14:textId="67CE4E2B" w:rsidR="00C80E5E" w:rsidRDefault="0028266E" w:rsidP="00B5190D">
      <w:r>
        <w:rPr>
          <w:noProof/>
        </w:rPr>
        <w:drawing>
          <wp:inline distT="0" distB="0" distL="0" distR="0" wp14:anchorId="291272AA" wp14:editId="03EAF539">
            <wp:extent cx="5731510" cy="3225800"/>
            <wp:effectExtent l="0" t="0" r="0" b="0"/>
            <wp:docPr id="41"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 name="Picture 41"/>
                    <pic:cNvPicPr/>
                  </pic:nvPicPr>
                  <pic:blipFill>
                    <a:blip r:embed="rId48">
                      <a:extLst>
                        <a:ext uri="{28A0092B-C50C-407E-A947-70E740481C1C}">
                          <a14:useLocalDpi xmlns:a14="http://schemas.microsoft.com/office/drawing/2010/main" val="0"/>
                        </a:ext>
                      </a:extLst>
                    </a:blip>
                    <a:stretch>
                      <a:fillRect/>
                    </a:stretch>
                  </pic:blipFill>
                  <pic:spPr>
                    <a:xfrm>
                      <a:off x="0" y="0"/>
                      <a:ext cx="5731510" cy="3225800"/>
                    </a:xfrm>
                    <a:prstGeom prst="rect">
                      <a:avLst/>
                    </a:prstGeom>
                  </pic:spPr>
                </pic:pic>
              </a:graphicData>
            </a:graphic>
          </wp:inline>
        </w:drawing>
      </w:r>
    </w:p>
    <w:p w14:paraId="3B37EFD1" w14:textId="66E02089" w:rsidR="00C80E5E" w:rsidRDefault="00C80E5E" w:rsidP="00B5190D"/>
    <w:p w14:paraId="243D53A5" w14:textId="12EBC5DA" w:rsidR="00C80E5E" w:rsidRDefault="00C80E5E" w:rsidP="00B5190D"/>
    <w:p w14:paraId="2F110A5F" w14:textId="5C21AC97" w:rsidR="00C80E5E" w:rsidRDefault="00C80E5E" w:rsidP="00B5190D"/>
    <w:p w14:paraId="738B9952" w14:textId="114EC412" w:rsidR="00C80E5E" w:rsidRDefault="00C80E5E" w:rsidP="00B5190D"/>
    <w:p w14:paraId="1FD4B58C" w14:textId="7541A6DF" w:rsidR="00C80E5E" w:rsidRDefault="00C80E5E" w:rsidP="00B5190D"/>
    <w:p w14:paraId="28034068" w14:textId="77777777" w:rsidR="00431CF7" w:rsidRDefault="00431CF7" w:rsidP="00B5190D">
      <w:pPr>
        <w:rPr>
          <w:rFonts w:asciiTheme="minorHAnsi" w:hAnsiTheme="minorHAnsi" w:cstheme="minorHAnsi"/>
          <w:b/>
          <w:bCs/>
        </w:rPr>
      </w:pPr>
    </w:p>
    <w:p w14:paraId="0AF79204" w14:textId="77777777" w:rsidR="00506139" w:rsidRDefault="00506139" w:rsidP="00B5190D">
      <w:pPr>
        <w:rPr>
          <w:rFonts w:asciiTheme="minorHAnsi" w:hAnsiTheme="minorHAnsi" w:cstheme="minorHAnsi"/>
          <w:b/>
          <w:bCs/>
        </w:rPr>
      </w:pPr>
    </w:p>
    <w:p w14:paraId="08B32915" w14:textId="59EAAB4C" w:rsidR="00C80E5E" w:rsidRPr="00506139" w:rsidRDefault="0028266E" w:rsidP="00B5190D">
      <w:pPr>
        <w:rPr>
          <w:rFonts w:asciiTheme="minorHAnsi" w:hAnsiTheme="minorHAnsi" w:cstheme="minorHAnsi"/>
          <w:color w:val="2F5496" w:themeColor="accent1" w:themeShade="BF"/>
        </w:rPr>
      </w:pPr>
      <w:r w:rsidRPr="00506139">
        <w:rPr>
          <w:rFonts w:asciiTheme="minorHAnsi" w:hAnsiTheme="minorHAnsi" w:cstheme="minorHAnsi"/>
          <w:b/>
          <w:bCs/>
          <w:color w:val="2F5496" w:themeColor="accent1" w:themeShade="BF"/>
        </w:rPr>
        <w:t>Appendix 3:</w:t>
      </w:r>
      <w:r w:rsidRPr="00506139">
        <w:rPr>
          <w:rFonts w:asciiTheme="minorHAnsi" w:hAnsiTheme="minorHAnsi" w:cstheme="minorHAnsi"/>
          <w:color w:val="2F5496" w:themeColor="accent1" w:themeShade="BF"/>
        </w:rPr>
        <w:t xml:space="preserve"> Full Bridge Rectifier </w:t>
      </w:r>
      <w:r w:rsidR="00471714">
        <w:rPr>
          <w:rFonts w:asciiTheme="minorHAnsi" w:hAnsiTheme="minorHAnsi" w:cstheme="minorHAnsi"/>
          <w:color w:val="2F5496" w:themeColor="accent1" w:themeShade="BF"/>
        </w:rPr>
        <w:t xml:space="preserve">wiring </w:t>
      </w:r>
      <w:r w:rsidRPr="00506139">
        <w:rPr>
          <w:rFonts w:asciiTheme="minorHAnsi" w:hAnsiTheme="minorHAnsi" w:cstheme="minorHAnsi"/>
          <w:color w:val="2F5496" w:themeColor="accent1" w:themeShade="BF"/>
        </w:rPr>
        <w:t>diagram and final circuit with solid LED</w:t>
      </w:r>
    </w:p>
    <w:p w14:paraId="21D6ECA2" w14:textId="5E015D32" w:rsidR="0028266E" w:rsidRDefault="0028266E" w:rsidP="00B5190D"/>
    <w:p w14:paraId="48FE0AE6" w14:textId="4FF7452E" w:rsidR="0028266E" w:rsidRDefault="0028266E" w:rsidP="00B5190D"/>
    <w:p w14:paraId="7AB6C674" w14:textId="75612772" w:rsidR="00C80E5E" w:rsidRDefault="00F75913" w:rsidP="00B5190D">
      <w:r w:rsidRPr="0028266E">
        <w:rPr>
          <w:noProof/>
        </w:rPr>
        <w:drawing>
          <wp:anchor distT="0" distB="0" distL="114300" distR="114300" simplePos="0" relativeHeight="251688960" behindDoc="1" locked="0" layoutInCell="1" allowOverlap="1" wp14:anchorId="29BEC401" wp14:editId="499E94C5">
            <wp:simplePos x="0" y="0"/>
            <wp:positionH relativeFrom="column">
              <wp:posOffset>805180</wp:posOffset>
            </wp:positionH>
            <wp:positionV relativeFrom="paragraph">
              <wp:posOffset>140342</wp:posOffset>
            </wp:positionV>
            <wp:extent cx="3766185" cy="3317875"/>
            <wp:effectExtent l="0" t="0" r="5715" b="0"/>
            <wp:wrapTight wrapText="bothSides">
              <wp:wrapPolygon edited="0">
                <wp:start x="0" y="0"/>
                <wp:lineTo x="0" y="21497"/>
                <wp:lineTo x="21560" y="21497"/>
                <wp:lineTo x="21560" y="0"/>
                <wp:lineTo x="0" y="0"/>
              </wp:wrapPolygon>
            </wp:wrapTight>
            <wp:docPr id="42" name="Picture 42"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 name="Picture 42" descr="Diagram&#10;&#10;Description automatically generated"/>
                    <pic:cNvPicPr/>
                  </pic:nvPicPr>
                  <pic:blipFill>
                    <a:blip r:embed="rId39">
                      <a:extLst>
                        <a:ext uri="{28A0092B-C50C-407E-A947-70E740481C1C}">
                          <a14:useLocalDpi xmlns:a14="http://schemas.microsoft.com/office/drawing/2010/main" val="0"/>
                        </a:ext>
                      </a:extLst>
                    </a:blip>
                    <a:stretch>
                      <a:fillRect/>
                    </a:stretch>
                  </pic:blipFill>
                  <pic:spPr>
                    <a:xfrm>
                      <a:off x="0" y="0"/>
                      <a:ext cx="3766185" cy="3317875"/>
                    </a:xfrm>
                    <a:prstGeom prst="rect">
                      <a:avLst/>
                    </a:prstGeom>
                  </pic:spPr>
                </pic:pic>
              </a:graphicData>
            </a:graphic>
            <wp14:sizeRelH relativeFrom="page">
              <wp14:pctWidth>0</wp14:pctWidth>
            </wp14:sizeRelH>
            <wp14:sizeRelV relativeFrom="page">
              <wp14:pctHeight>0</wp14:pctHeight>
            </wp14:sizeRelV>
          </wp:anchor>
        </w:drawing>
      </w:r>
    </w:p>
    <w:p w14:paraId="7842D59C" w14:textId="77777777" w:rsidR="00C80E5E" w:rsidRDefault="00C80E5E" w:rsidP="00B5190D"/>
    <w:p w14:paraId="0CFD9916" w14:textId="77777777" w:rsidR="00C80E5E" w:rsidRDefault="00C80E5E" w:rsidP="00B5190D"/>
    <w:p w14:paraId="666713E8" w14:textId="77777777" w:rsidR="00C80E5E" w:rsidRDefault="00C80E5E" w:rsidP="00B5190D"/>
    <w:p w14:paraId="3D41DFD8" w14:textId="12742117" w:rsidR="00C80E5E" w:rsidRDefault="00C80E5E" w:rsidP="00B5190D"/>
    <w:p w14:paraId="4A652C10" w14:textId="77777777" w:rsidR="00C80E5E" w:rsidRDefault="00C80E5E" w:rsidP="00B5190D"/>
    <w:p w14:paraId="22F7FBB4" w14:textId="77777777" w:rsidR="00C80E5E" w:rsidRDefault="00C80E5E" w:rsidP="00B5190D"/>
    <w:p w14:paraId="2BFA101D" w14:textId="03D6D3FB" w:rsidR="00C80E5E" w:rsidRDefault="00C80E5E" w:rsidP="00B5190D"/>
    <w:p w14:paraId="0F4F5831" w14:textId="271F3A5D" w:rsidR="00C80E5E" w:rsidRDefault="00C80E5E" w:rsidP="00B5190D"/>
    <w:p w14:paraId="2F986630" w14:textId="77C94669" w:rsidR="00C80E5E" w:rsidRDefault="00C80E5E" w:rsidP="00B5190D"/>
    <w:p w14:paraId="62573FBF" w14:textId="3A812191" w:rsidR="00C80E5E" w:rsidRDefault="00C80E5E" w:rsidP="00B5190D"/>
    <w:p w14:paraId="7F416147" w14:textId="36A2DE37" w:rsidR="000D54E7" w:rsidRDefault="000D54E7" w:rsidP="00B5190D"/>
    <w:p w14:paraId="01DC5499" w14:textId="3A25DA1E" w:rsidR="000D54E7" w:rsidRDefault="000D54E7" w:rsidP="00B5190D"/>
    <w:p w14:paraId="0E051553" w14:textId="28462E2A" w:rsidR="000D54E7" w:rsidRDefault="000D54E7" w:rsidP="00B5190D"/>
    <w:p w14:paraId="21F24A8D" w14:textId="3D678E9E" w:rsidR="000D54E7" w:rsidRDefault="000D54E7" w:rsidP="00B5190D"/>
    <w:p w14:paraId="0801904F" w14:textId="65E10C82" w:rsidR="00C80E5E" w:rsidRDefault="00C80E5E" w:rsidP="00B5190D"/>
    <w:p w14:paraId="798AB06E" w14:textId="3DFA090C" w:rsidR="00C80E5E" w:rsidRDefault="00C80E5E" w:rsidP="00B5190D"/>
    <w:p w14:paraId="73734221" w14:textId="062D64B6" w:rsidR="00C80E5E" w:rsidRDefault="00C80E5E" w:rsidP="00B5190D"/>
    <w:p w14:paraId="11E3F1D6" w14:textId="2ACA09A0" w:rsidR="00C80E5E" w:rsidRDefault="00C80E5E" w:rsidP="00B5190D"/>
    <w:p w14:paraId="4287AB02" w14:textId="1BCA7AB2" w:rsidR="00C80E5E" w:rsidRDefault="00C80E5E" w:rsidP="00B5190D"/>
    <w:p w14:paraId="5E03D554" w14:textId="37D06BD3" w:rsidR="00C80E5E" w:rsidRDefault="00C80E5E" w:rsidP="00B5190D"/>
    <w:p w14:paraId="4C1E4C01" w14:textId="49E9FF2F" w:rsidR="00C80E5E" w:rsidRDefault="00C80E5E" w:rsidP="00B5190D"/>
    <w:p w14:paraId="325D0C72" w14:textId="36D160D7" w:rsidR="00C80E5E" w:rsidRDefault="00C80E5E" w:rsidP="00B5190D"/>
    <w:p w14:paraId="12D18289" w14:textId="1477020B" w:rsidR="00C80E5E" w:rsidRDefault="0028266E" w:rsidP="00B5190D">
      <w:r>
        <w:rPr>
          <w:noProof/>
        </w:rPr>
        <w:drawing>
          <wp:inline distT="0" distB="0" distL="0" distR="0" wp14:anchorId="34961439" wp14:editId="76084710">
            <wp:extent cx="5731510" cy="3225800"/>
            <wp:effectExtent l="0" t="0" r="0" b="0"/>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Picture 43"/>
                    <pic:cNvPicPr/>
                  </pic:nvPicPr>
                  <pic:blipFill>
                    <a:blip r:embed="rId49">
                      <a:extLst>
                        <a:ext uri="{28A0092B-C50C-407E-A947-70E740481C1C}">
                          <a14:useLocalDpi xmlns:a14="http://schemas.microsoft.com/office/drawing/2010/main" val="0"/>
                        </a:ext>
                      </a:extLst>
                    </a:blip>
                    <a:stretch>
                      <a:fillRect/>
                    </a:stretch>
                  </pic:blipFill>
                  <pic:spPr>
                    <a:xfrm>
                      <a:off x="0" y="0"/>
                      <a:ext cx="5731510" cy="3225800"/>
                    </a:xfrm>
                    <a:prstGeom prst="rect">
                      <a:avLst/>
                    </a:prstGeom>
                  </pic:spPr>
                </pic:pic>
              </a:graphicData>
            </a:graphic>
          </wp:inline>
        </w:drawing>
      </w:r>
    </w:p>
    <w:p w14:paraId="589CE9F3" w14:textId="729B3DAA" w:rsidR="00C80E5E" w:rsidRDefault="00C80E5E" w:rsidP="00B5190D"/>
    <w:p w14:paraId="1268C5FB" w14:textId="4ECA205B" w:rsidR="00C80E5E" w:rsidRDefault="00C80E5E" w:rsidP="00B5190D"/>
    <w:p w14:paraId="3FA183CE" w14:textId="750C04D1" w:rsidR="00C80E5E" w:rsidRDefault="00C80E5E" w:rsidP="00B5190D"/>
    <w:p w14:paraId="6704FB59" w14:textId="182ADC11" w:rsidR="00C80E5E" w:rsidRDefault="00C80E5E" w:rsidP="00B5190D"/>
    <w:p w14:paraId="2CCF2292" w14:textId="00D844A1" w:rsidR="00C80E5E" w:rsidRDefault="00C80E5E" w:rsidP="00B5190D"/>
    <w:p w14:paraId="2B77C371" w14:textId="77777777" w:rsidR="00C80E5E" w:rsidRDefault="00C80E5E" w:rsidP="00B5190D"/>
    <w:p w14:paraId="76AB414C" w14:textId="76AE8428" w:rsidR="00E432EE" w:rsidRPr="00506139" w:rsidRDefault="00431CF7" w:rsidP="00B5190D">
      <w:pPr>
        <w:rPr>
          <w:rFonts w:asciiTheme="minorHAnsi" w:hAnsiTheme="minorHAnsi" w:cstheme="minorHAnsi"/>
          <w:color w:val="2F5496" w:themeColor="accent1" w:themeShade="BF"/>
        </w:rPr>
      </w:pPr>
      <w:r w:rsidRPr="00506139">
        <w:rPr>
          <w:rFonts w:asciiTheme="minorHAnsi" w:hAnsiTheme="minorHAnsi" w:cstheme="minorHAnsi"/>
          <w:b/>
          <w:bCs/>
          <w:color w:val="2F5496" w:themeColor="accent1" w:themeShade="BF"/>
        </w:rPr>
        <w:t>Appendix 4:</w:t>
      </w:r>
      <w:r w:rsidRPr="00506139">
        <w:rPr>
          <w:rFonts w:asciiTheme="minorHAnsi" w:hAnsiTheme="minorHAnsi" w:cstheme="minorHAnsi"/>
          <w:color w:val="2F5496" w:themeColor="accent1" w:themeShade="BF"/>
        </w:rPr>
        <w:t xml:space="preserve"> Question and response using Open AI’s </w:t>
      </w:r>
      <w:proofErr w:type="spellStart"/>
      <w:r w:rsidRPr="00506139">
        <w:rPr>
          <w:rFonts w:asciiTheme="minorHAnsi" w:hAnsiTheme="minorHAnsi" w:cstheme="minorHAnsi"/>
          <w:color w:val="2F5496" w:themeColor="accent1" w:themeShade="BF"/>
        </w:rPr>
        <w:t>ChatGPT</w:t>
      </w:r>
      <w:proofErr w:type="spellEnd"/>
      <w:r w:rsidRPr="00506139">
        <w:rPr>
          <w:rFonts w:asciiTheme="minorHAnsi" w:hAnsiTheme="minorHAnsi" w:cstheme="minorHAnsi"/>
          <w:color w:val="2F5496" w:themeColor="accent1" w:themeShade="BF"/>
        </w:rPr>
        <w:t xml:space="preserve"> </w:t>
      </w:r>
      <w:r w:rsidR="002C4FAC">
        <w:rPr>
          <w:rFonts w:asciiTheme="minorHAnsi" w:hAnsiTheme="minorHAnsi" w:cstheme="minorHAnsi"/>
          <w:color w:val="2F5496" w:themeColor="accent1" w:themeShade="BF"/>
        </w:rPr>
        <w:t>in</w:t>
      </w:r>
      <w:r w:rsidRPr="00506139">
        <w:rPr>
          <w:rFonts w:asciiTheme="minorHAnsi" w:hAnsiTheme="minorHAnsi" w:cstheme="minorHAnsi"/>
          <w:color w:val="2F5496" w:themeColor="accent1" w:themeShade="BF"/>
        </w:rPr>
        <w:t xml:space="preserve"> section </w:t>
      </w:r>
      <w:proofErr w:type="gramStart"/>
      <w:r w:rsidRPr="00506139">
        <w:rPr>
          <w:rFonts w:asciiTheme="minorHAnsi" w:hAnsiTheme="minorHAnsi" w:cstheme="minorHAnsi"/>
          <w:color w:val="2F5496" w:themeColor="accent1" w:themeShade="BF"/>
        </w:rPr>
        <w:t>2.7</w:t>
      </w:r>
      <w:proofErr w:type="gramEnd"/>
    </w:p>
    <w:p w14:paraId="1F3FD5A4" w14:textId="3AD122E1" w:rsidR="00E432EE" w:rsidRDefault="00E432EE" w:rsidP="00E432EE">
      <w:pPr>
        <w:rPr>
          <w:rFonts w:ascii="Segoe UI" w:hAnsi="Segoe UI" w:cs="Segoe UI"/>
          <w:color w:val="343541"/>
        </w:rPr>
      </w:pPr>
      <w:r>
        <w:rPr>
          <w:rFonts w:ascii="Segoe UI" w:hAnsi="Segoe UI" w:cs="Segoe UI"/>
          <w:color w:val="343541"/>
          <w:bdr w:val="none" w:sz="0" w:space="0" w:color="auto" w:frame="1"/>
        </w:rPr>
        <w:br/>
      </w:r>
    </w:p>
    <w:p w14:paraId="6EF3C63F" w14:textId="298B40C2" w:rsidR="00E432EE" w:rsidRDefault="00E432EE" w:rsidP="00E432EE">
      <w:pPr>
        <w:rPr>
          <w:rFonts w:ascii="Segoe UI" w:hAnsi="Segoe UI" w:cs="Segoe UI"/>
          <w:color w:val="343541"/>
        </w:rPr>
      </w:pPr>
      <w:r>
        <w:rPr>
          <w:rFonts w:ascii="Segoe UI" w:hAnsi="Segoe UI" w:cs="Segoe UI"/>
          <w:color w:val="343541"/>
        </w:rPr>
        <w:t>With the oscilloscope I used</w:t>
      </w:r>
      <w:r w:rsidR="003838C3">
        <w:rPr>
          <w:rFonts w:ascii="Segoe UI" w:hAnsi="Segoe UI" w:cs="Segoe UI"/>
          <w:color w:val="343541"/>
        </w:rPr>
        <w:t>,</w:t>
      </w:r>
      <w:r>
        <w:rPr>
          <w:rFonts w:ascii="Segoe UI" w:hAnsi="Segoe UI" w:cs="Segoe UI"/>
          <w:color w:val="343541"/>
        </w:rPr>
        <w:t xml:space="preserve"> I was not able to probe the input of a function generator on one channel whilst simultaneously probing a full bridge rectifier output on another channel. I was using a </w:t>
      </w:r>
      <w:proofErr w:type="spellStart"/>
      <w:r>
        <w:rPr>
          <w:rFonts w:ascii="Segoe UI" w:hAnsi="Segoe UI" w:cs="Segoe UI"/>
          <w:color w:val="343541"/>
        </w:rPr>
        <w:t>Hanktek</w:t>
      </w:r>
      <w:proofErr w:type="spellEnd"/>
      <w:r>
        <w:rPr>
          <w:rFonts w:ascii="Segoe UI" w:hAnsi="Segoe UI" w:cs="Segoe UI"/>
          <w:color w:val="343541"/>
        </w:rPr>
        <w:t xml:space="preserve"> 6022-BE scope. Can you explain why this is and what I can use for simultaneous probing?</w:t>
      </w:r>
    </w:p>
    <w:p w14:paraId="29447EBB" w14:textId="77777777" w:rsidR="00E432EE" w:rsidRDefault="00E432EE" w:rsidP="00B5190D"/>
    <w:p w14:paraId="4FF2AF11" w14:textId="77777777" w:rsidR="00E432EE" w:rsidRDefault="00E432EE" w:rsidP="00B5190D"/>
    <w:p w14:paraId="6577C594" w14:textId="77777777" w:rsidR="00E432EE" w:rsidRDefault="00E432EE" w:rsidP="00E432EE">
      <w:pPr>
        <w:pStyle w:val="NormalWeb"/>
        <w:pBdr>
          <w:top w:val="single" w:sz="2" w:space="0" w:color="D9D9E3"/>
          <w:left w:val="single" w:sz="2" w:space="0" w:color="D9D9E3"/>
          <w:bottom w:val="single" w:sz="2" w:space="0" w:color="D9D9E3"/>
          <w:right w:val="single" w:sz="2" w:space="0" w:color="D9D9E3"/>
        </w:pBdr>
        <w:spacing w:before="0" w:beforeAutospacing="0" w:after="300" w:afterAutospacing="0"/>
        <w:rPr>
          <w:rFonts w:ascii="Segoe UI" w:hAnsi="Segoe UI" w:cs="Segoe UI"/>
          <w:color w:val="374151"/>
        </w:rPr>
      </w:pPr>
      <w:r>
        <w:rPr>
          <w:rFonts w:ascii="Segoe UI" w:hAnsi="Segoe UI" w:cs="Segoe UI"/>
          <w:color w:val="374151"/>
        </w:rPr>
        <w:t>It is likely that you are experiencing a grounding issue with your oscilloscope probes. When you are probing the input of the function generator and the output of the full bridge rectifier simultaneously, the ground clips of your probes are likely creating a ground loop, which can introduce noise into your measurements and potentially damage your equipment.</w:t>
      </w:r>
    </w:p>
    <w:p w14:paraId="3EE3BC6C" w14:textId="77777777" w:rsidR="00E432EE" w:rsidRDefault="00E432EE" w:rsidP="00E432EE">
      <w:pPr>
        <w:pStyle w:val="NormalWeb"/>
        <w:pBdr>
          <w:top w:val="single" w:sz="2" w:space="0" w:color="D9D9E3"/>
          <w:left w:val="single" w:sz="2" w:space="0" w:color="D9D9E3"/>
          <w:bottom w:val="single" w:sz="2" w:space="0" w:color="D9D9E3"/>
          <w:right w:val="single" w:sz="2" w:space="0" w:color="D9D9E3"/>
        </w:pBdr>
        <w:spacing w:before="300" w:beforeAutospacing="0" w:after="300" w:afterAutospacing="0"/>
        <w:rPr>
          <w:rFonts w:ascii="Segoe UI" w:hAnsi="Segoe UI" w:cs="Segoe UI"/>
          <w:color w:val="374151"/>
        </w:rPr>
      </w:pPr>
      <w:r>
        <w:rPr>
          <w:rFonts w:ascii="Segoe UI" w:hAnsi="Segoe UI" w:cs="Segoe UI"/>
          <w:color w:val="374151"/>
        </w:rPr>
        <w:t>One way to address this issue is to use differential probes. Differential probes are designed to allow for safe and accurate measurements of floating signals, such as the output of a full bridge rectifier, while also providing a reference ground for your oscilloscope. This allows you to probe two different circuits simultaneously without creating a ground loop.</w:t>
      </w:r>
    </w:p>
    <w:p w14:paraId="41C0462A" w14:textId="77777777" w:rsidR="00E432EE" w:rsidRDefault="00E432EE" w:rsidP="00E432EE">
      <w:pPr>
        <w:pStyle w:val="NormalWeb"/>
        <w:pBdr>
          <w:top w:val="single" w:sz="2" w:space="0" w:color="D9D9E3"/>
          <w:left w:val="single" w:sz="2" w:space="0" w:color="D9D9E3"/>
          <w:bottom w:val="single" w:sz="2" w:space="0" w:color="D9D9E3"/>
          <w:right w:val="single" w:sz="2" w:space="0" w:color="D9D9E3"/>
        </w:pBdr>
        <w:spacing w:before="300" w:beforeAutospacing="0" w:after="300" w:afterAutospacing="0"/>
        <w:rPr>
          <w:rFonts w:ascii="Segoe UI" w:hAnsi="Segoe UI" w:cs="Segoe UI"/>
          <w:color w:val="374151"/>
        </w:rPr>
      </w:pPr>
      <w:r>
        <w:rPr>
          <w:rFonts w:ascii="Segoe UI" w:hAnsi="Segoe UI" w:cs="Segoe UI"/>
          <w:color w:val="374151"/>
        </w:rPr>
        <w:t>Another option is to use isolated probes. Isolated probes are designed to provide electrical isolation between the probe tip and the oscilloscope, which can help to avoid ground loops and other measurement errors. However, isolated probes can be more expensive than differential probes and may not be necessary for all applications.</w:t>
      </w:r>
    </w:p>
    <w:p w14:paraId="08508550" w14:textId="77777777" w:rsidR="00E432EE" w:rsidRDefault="00E432EE" w:rsidP="00E432EE">
      <w:pPr>
        <w:pStyle w:val="NormalWeb"/>
        <w:pBdr>
          <w:top w:val="single" w:sz="2" w:space="0" w:color="D9D9E3"/>
          <w:left w:val="single" w:sz="2" w:space="0" w:color="D9D9E3"/>
          <w:bottom w:val="single" w:sz="2" w:space="0" w:color="D9D9E3"/>
          <w:right w:val="single" w:sz="2" w:space="0" w:color="D9D9E3"/>
        </w:pBdr>
        <w:spacing w:before="300" w:beforeAutospacing="0" w:after="300" w:afterAutospacing="0"/>
        <w:rPr>
          <w:rFonts w:ascii="Segoe UI" w:hAnsi="Segoe UI" w:cs="Segoe UI"/>
          <w:color w:val="374151"/>
        </w:rPr>
      </w:pPr>
      <w:r>
        <w:rPr>
          <w:rFonts w:ascii="Segoe UI" w:hAnsi="Segoe UI" w:cs="Segoe UI"/>
          <w:color w:val="374151"/>
        </w:rPr>
        <w:t>It is also important to ensure that you are using the appropriate probe settings for each channel. Make sure that you have the correct probe attenuation and input impedance settings selected for each channel to ensure accurate measurements.</w:t>
      </w:r>
    </w:p>
    <w:p w14:paraId="14170F8E" w14:textId="608BE6C6" w:rsidR="00E432EE" w:rsidRDefault="00E432EE" w:rsidP="00E432EE">
      <w:pPr>
        <w:pStyle w:val="NormalWeb"/>
        <w:pBdr>
          <w:top w:val="single" w:sz="2" w:space="0" w:color="D9D9E3"/>
          <w:left w:val="single" w:sz="2" w:space="0" w:color="D9D9E3"/>
          <w:bottom w:val="single" w:sz="2" w:space="0" w:color="D9D9E3"/>
          <w:right w:val="single" w:sz="2" w:space="0" w:color="D9D9E3"/>
        </w:pBdr>
        <w:spacing w:before="300" w:beforeAutospacing="0" w:after="0" w:afterAutospacing="0"/>
        <w:rPr>
          <w:rFonts w:ascii="Segoe UI" w:hAnsi="Segoe UI" w:cs="Segoe UI"/>
          <w:color w:val="374151"/>
        </w:rPr>
      </w:pPr>
      <w:r>
        <w:rPr>
          <w:rFonts w:ascii="Segoe UI" w:hAnsi="Segoe UI" w:cs="Segoe UI"/>
          <w:color w:val="374151"/>
        </w:rPr>
        <w:t>Overall, using differential or isolated probes and selecting appropriate probe settings can help you to simultaneously probe multiple circuits without introducing measurement errors or damaging your equipment.</w:t>
      </w:r>
    </w:p>
    <w:p w14:paraId="226D8BE3" w14:textId="77777777" w:rsidR="00B9785F" w:rsidRDefault="00B9785F" w:rsidP="00B5190D"/>
    <w:p w14:paraId="07A9A514" w14:textId="77777777" w:rsidR="00B9785F" w:rsidRDefault="00B9785F" w:rsidP="00B5190D"/>
    <w:p w14:paraId="181F9D97" w14:textId="77777777" w:rsidR="00B9785F" w:rsidRDefault="00B9785F" w:rsidP="00B5190D"/>
    <w:p w14:paraId="1F05C45B" w14:textId="77777777" w:rsidR="00B9785F" w:rsidRDefault="00B9785F" w:rsidP="00B5190D"/>
    <w:p w14:paraId="39467230" w14:textId="77777777" w:rsidR="00B9785F" w:rsidRDefault="00B9785F" w:rsidP="00B5190D"/>
    <w:p w14:paraId="71DFE8F5" w14:textId="77777777" w:rsidR="00B9785F" w:rsidRDefault="00B9785F" w:rsidP="00B5190D"/>
    <w:p w14:paraId="28A63125" w14:textId="77777777" w:rsidR="00B9785F" w:rsidRDefault="00B9785F" w:rsidP="00B5190D"/>
    <w:p w14:paraId="52631FE5" w14:textId="77777777" w:rsidR="00B9785F" w:rsidRDefault="00B9785F" w:rsidP="00B5190D"/>
    <w:p w14:paraId="7B8DCBF6" w14:textId="77777777" w:rsidR="00B9785F" w:rsidRDefault="00B9785F" w:rsidP="00B5190D"/>
    <w:p w14:paraId="086408D3" w14:textId="77777777" w:rsidR="00B9785F" w:rsidRDefault="00B9785F" w:rsidP="00B5190D"/>
    <w:p w14:paraId="749F0E9E" w14:textId="77777777" w:rsidR="00B9785F" w:rsidRDefault="00B9785F" w:rsidP="00B5190D"/>
    <w:p w14:paraId="57C1BAA6" w14:textId="77777777" w:rsidR="00B9785F" w:rsidRPr="00B9785F" w:rsidRDefault="00B9785F" w:rsidP="00B5190D">
      <w:pPr>
        <w:rPr>
          <w:b/>
          <w:bCs/>
        </w:rPr>
      </w:pPr>
    </w:p>
    <w:p w14:paraId="3B1799A9" w14:textId="559C4437" w:rsidR="00E432EE" w:rsidRPr="00B9785F" w:rsidRDefault="00B9785F" w:rsidP="00B5190D">
      <w:pPr>
        <w:rPr>
          <w:rFonts w:asciiTheme="minorHAnsi" w:hAnsiTheme="minorHAnsi" w:cstheme="minorHAnsi"/>
          <w:color w:val="2F5496" w:themeColor="accent1" w:themeShade="BF"/>
        </w:rPr>
      </w:pPr>
      <w:r w:rsidRPr="00B9785F">
        <w:rPr>
          <w:rFonts w:asciiTheme="minorHAnsi" w:hAnsiTheme="minorHAnsi" w:cstheme="minorHAnsi"/>
          <w:b/>
          <w:bCs/>
          <w:color w:val="2F5496" w:themeColor="accent1" w:themeShade="BF"/>
        </w:rPr>
        <w:t>Appendix 5</w:t>
      </w:r>
      <w:r w:rsidRPr="00B9785F">
        <w:rPr>
          <w:rFonts w:asciiTheme="minorHAnsi" w:hAnsiTheme="minorHAnsi" w:cstheme="minorHAnsi"/>
          <w:color w:val="2F5496" w:themeColor="accent1" w:themeShade="BF"/>
        </w:rPr>
        <w:t>: Wiring diagram and practical for Capacitance experiment.</w:t>
      </w:r>
    </w:p>
    <w:p w14:paraId="7146BA78" w14:textId="3B0AD989" w:rsidR="00B9785F" w:rsidRDefault="00B9785F" w:rsidP="00B5190D"/>
    <w:p w14:paraId="78E266F5" w14:textId="5FC56117" w:rsidR="00B9785F" w:rsidRDefault="00B9785F" w:rsidP="00B5190D">
      <w:r w:rsidRPr="000D54E7">
        <w:rPr>
          <w:noProof/>
        </w:rPr>
        <w:drawing>
          <wp:anchor distT="0" distB="0" distL="114300" distR="114300" simplePos="0" relativeHeight="251680768" behindDoc="1" locked="0" layoutInCell="1" allowOverlap="1" wp14:anchorId="7694A32B" wp14:editId="4B491DC8">
            <wp:simplePos x="0" y="0"/>
            <wp:positionH relativeFrom="column">
              <wp:posOffset>406619</wp:posOffset>
            </wp:positionH>
            <wp:positionV relativeFrom="paragraph">
              <wp:posOffset>3591647</wp:posOffset>
            </wp:positionV>
            <wp:extent cx="4584065" cy="2712085"/>
            <wp:effectExtent l="0" t="0" r="635" b="5715"/>
            <wp:wrapTight wrapText="bothSides">
              <wp:wrapPolygon edited="0">
                <wp:start x="0" y="0"/>
                <wp:lineTo x="0" y="21544"/>
                <wp:lineTo x="21543" y="21544"/>
                <wp:lineTo x="21543" y="0"/>
                <wp:lineTo x="0" y="0"/>
              </wp:wrapPolygon>
            </wp:wrapTight>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0" cstate="print">
                      <a:extLst>
                        <a:ext uri="{28A0092B-C50C-407E-A947-70E740481C1C}">
                          <a14:useLocalDpi xmlns:a14="http://schemas.microsoft.com/office/drawing/2010/main" val="0"/>
                        </a:ext>
                      </a:extLst>
                    </a:blip>
                    <a:srcRect t="21097"/>
                    <a:stretch/>
                  </pic:blipFill>
                  <pic:spPr bwMode="auto">
                    <a:xfrm>
                      <a:off x="0" y="0"/>
                      <a:ext cx="4584065" cy="2712085"/>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r w:rsidRPr="00B9785F">
        <w:rPr>
          <w:noProof/>
        </w:rPr>
        <w:drawing>
          <wp:anchor distT="0" distB="0" distL="114300" distR="114300" simplePos="0" relativeHeight="251694080" behindDoc="1" locked="0" layoutInCell="1" allowOverlap="1" wp14:anchorId="63DC3516" wp14:editId="63BE1312">
            <wp:simplePos x="0" y="0"/>
            <wp:positionH relativeFrom="column">
              <wp:posOffset>0</wp:posOffset>
            </wp:positionH>
            <wp:positionV relativeFrom="paragraph">
              <wp:posOffset>529043</wp:posOffset>
            </wp:positionV>
            <wp:extent cx="4991100" cy="2057400"/>
            <wp:effectExtent l="0" t="0" r="0" b="0"/>
            <wp:wrapTight wrapText="bothSides">
              <wp:wrapPolygon edited="0">
                <wp:start x="0" y="0"/>
                <wp:lineTo x="0" y="21467"/>
                <wp:lineTo x="21545" y="21467"/>
                <wp:lineTo x="21545" y="0"/>
                <wp:lineTo x="0" y="0"/>
              </wp:wrapPolygon>
            </wp:wrapTight>
            <wp:docPr id="46" name="Picture 46" descr="Diagram&#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 name="Picture 46" descr="Diagram&#10;&#10;Description automatically generated with medium confidence"/>
                    <pic:cNvPicPr/>
                  </pic:nvPicPr>
                  <pic:blipFill>
                    <a:blip r:embed="rId51">
                      <a:extLst>
                        <a:ext uri="{28A0092B-C50C-407E-A947-70E740481C1C}">
                          <a14:useLocalDpi xmlns:a14="http://schemas.microsoft.com/office/drawing/2010/main" val="0"/>
                        </a:ext>
                      </a:extLst>
                    </a:blip>
                    <a:stretch>
                      <a:fillRect/>
                    </a:stretch>
                  </pic:blipFill>
                  <pic:spPr>
                    <a:xfrm>
                      <a:off x="0" y="0"/>
                      <a:ext cx="4991100" cy="2057400"/>
                    </a:xfrm>
                    <a:prstGeom prst="rect">
                      <a:avLst/>
                    </a:prstGeom>
                  </pic:spPr>
                </pic:pic>
              </a:graphicData>
            </a:graphic>
            <wp14:sizeRelH relativeFrom="page">
              <wp14:pctWidth>0</wp14:pctWidth>
            </wp14:sizeRelH>
            <wp14:sizeRelV relativeFrom="page">
              <wp14:pctHeight>0</wp14:pctHeight>
            </wp14:sizeRelV>
          </wp:anchor>
        </w:drawing>
      </w:r>
    </w:p>
    <w:p w14:paraId="45963A4D" w14:textId="77777777" w:rsidR="00C419FA" w:rsidRPr="00C419FA" w:rsidRDefault="00C419FA" w:rsidP="00C419FA"/>
    <w:p w14:paraId="60C7DD88" w14:textId="77777777" w:rsidR="00C419FA" w:rsidRPr="00C419FA" w:rsidRDefault="00C419FA" w:rsidP="00C419FA"/>
    <w:p w14:paraId="52E93798" w14:textId="77777777" w:rsidR="00C419FA" w:rsidRPr="00C419FA" w:rsidRDefault="00C419FA" w:rsidP="00C419FA"/>
    <w:p w14:paraId="0FC346F4" w14:textId="77777777" w:rsidR="00C419FA" w:rsidRPr="00C419FA" w:rsidRDefault="00C419FA" w:rsidP="00C419FA"/>
    <w:p w14:paraId="11EF307C" w14:textId="77777777" w:rsidR="00C419FA" w:rsidRPr="00C419FA" w:rsidRDefault="00C419FA" w:rsidP="00C419FA"/>
    <w:p w14:paraId="18EB9601" w14:textId="77777777" w:rsidR="00C419FA" w:rsidRPr="00C419FA" w:rsidRDefault="00C419FA" w:rsidP="00C419FA"/>
    <w:p w14:paraId="427C457B" w14:textId="77777777" w:rsidR="00C419FA" w:rsidRPr="00C419FA" w:rsidRDefault="00C419FA" w:rsidP="00C419FA"/>
    <w:p w14:paraId="07A5BBDF" w14:textId="77777777" w:rsidR="00C419FA" w:rsidRPr="00C419FA" w:rsidRDefault="00C419FA" w:rsidP="00C419FA"/>
    <w:p w14:paraId="36EA6A68" w14:textId="77777777" w:rsidR="00C419FA" w:rsidRPr="00C419FA" w:rsidRDefault="00C419FA" w:rsidP="00C419FA"/>
    <w:p w14:paraId="7142326E" w14:textId="77777777" w:rsidR="00C419FA" w:rsidRPr="00C419FA" w:rsidRDefault="00C419FA" w:rsidP="00C419FA"/>
    <w:p w14:paraId="6F032BC7" w14:textId="77777777" w:rsidR="00C419FA" w:rsidRPr="00C419FA" w:rsidRDefault="00C419FA" w:rsidP="00C419FA"/>
    <w:p w14:paraId="6904D318" w14:textId="77777777" w:rsidR="00C419FA" w:rsidRPr="00C419FA" w:rsidRDefault="00C419FA" w:rsidP="00C419FA"/>
    <w:p w14:paraId="53B4E7D1" w14:textId="77777777" w:rsidR="00C419FA" w:rsidRPr="00C419FA" w:rsidRDefault="00C419FA" w:rsidP="00C419FA"/>
    <w:p w14:paraId="2B375757" w14:textId="77777777" w:rsidR="00C419FA" w:rsidRPr="00C419FA" w:rsidRDefault="00C419FA" w:rsidP="00C419FA"/>
    <w:p w14:paraId="7AA9D254" w14:textId="77777777" w:rsidR="00C419FA" w:rsidRPr="00C419FA" w:rsidRDefault="00C419FA" w:rsidP="00C419FA"/>
    <w:p w14:paraId="1CAA8982" w14:textId="77777777" w:rsidR="00C419FA" w:rsidRPr="00C419FA" w:rsidRDefault="00C419FA" w:rsidP="00C419FA"/>
    <w:p w14:paraId="5E29E161" w14:textId="77777777" w:rsidR="00C419FA" w:rsidRPr="00C419FA" w:rsidRDefault="00C419FA" w:rsidP="00C419FA"/>
    <w:p w14:paraId="3E740846" w14:textId="77777777" w:rsidR="00C419FA" w:rsidRPr="00C419FA" w:rsidRDefault="00C419FA" w:rsidP="00C419FA"/>
    <w:p w14:paraId="134A7994" w14:textId="77777777" w:rsidR="00C419FA" w:rsidRPr="00C419FA" w:rsidRDefault="00C419FA" w:rsidP="00C419FA"/>
    <w:p w14:paraId="0EBBDA41" w14:textId="77777777" w:rsidR="00C419FA" w:rsidRPr="00C419FA" w:rsidRDefault="00C419FA" w:rsidP="00C419FA"/>
    <w:p w14:paraId="310B3CE5" w14:textId="77777777" w:rsidR="00C419FA" w:rsidRPr="00C419FA" w:rsidRDefault="00C419FA" w:rsidP="00C419FA"/>
    <w:p w14:paraId="0C74624C" w14:textId="77777777" w:rsidR="00C419FA" w:rsidRPr="00C419FA" w:rsidRDefault="00C419FA" w:rsidP="00C419FA"/>
    <w:p w14:paraId="595CBA7F" w14:textId="77777777" w:rsidR="00C419FA" w:rsidRPr="00C419FA" w:rsidRDefault="00C419FA" w:rsidP="00C419FA"/>
    <w:p w14:paraId="19860A61" w14:textId="77777777" w:rsidR="00C419FA" w:rsidRPr="00C419FA" w:rsidRDefault="00C419FA" w:rsidP="00C419FA"/>
    <w:p w14:paraId="757DB9AD" w14:textId="77777777" w:rsidR="00C419FA" w:rsidRPr="00C419FA" w:rsidRDefault="00C419FA" w:rsidP="00C419FA"/>
    <w:p w14:paraId="5392EDBF" w14:textId="77777777" w:rsidR="00C419FA" w:rsidRPr="00C419FA" w:rsidRDefault="00C419FA" w:rsidP="00C419FA"/>
    <w:p w14:paraId="0EAD6780" w14:textId="77777777" w:rsidR="00C419FA" w:rsidRPr="00C419FA" w:rsidRDefault="00C419FA" w:rsidP="00C419FA"/>
    <w:p w14:paraId="15A8A122" w14:textId="77777777" w:rsidR="00C419FA" w:rsidRPr="00C419FA" w:rsidRDefault="00C419FA" w:rsidP="00C419FA"/>
    <w:p w14:paraId="352831C2" w14:textId="77777777" w:rsidR="00C419FA" w:rsidRPr="00C419FA" w:rsidRDefault="00C419FA" w:rsidP="00C419FA"/>
    <w:p w14:paraId="25C1A785" w14:textId="77777777" w:rsidR="00C419FA" w:rsidRPr="00C419FA" w:rsidRDefault="00C419FA" w:rsidP="00C419FA"/>
    <w:p w14:paraId="090E4233" w14:textId="77777777" w:rsidR="00C419FA" w:rsidRPr="00C419FA" w:rsidRDefault="00C419FA" w:rsidP="00C419FA"/>
    <w:p w14:paraId="581C1A25" w14:textId="77777777" w:rsidR="00C419FA" w:rsidRPr="00C419FA" w:rsidRDefault="00C419FA" w:rsidP="00C419FA"/>
    <w:p w14:paraId="0187D0FF" w14:textId="77777777" w:rsidR="00C419FA" w:rsidRPr="00C419FA" w:rsidRDefault="00C419FA" w:rsidP="00C419FA"/>
    <w:p w14:paraId="325389A9" w14:textId="77777777" w:rsidR="00C419FA" w:rsidRPr="00C419FA" w:rsidRDefault="00C419FA" w:rsidP="00C419FA"/>
    <w:p w14:paraId="06417D4C" w14:textId="77777777" w:rsidR="00C419FA" w:rsidRDefault="00C419FA" w:rsidP="00C419FA"/>
    <w:p w14:paraId="0A760E9C" w14:textId="77777777" w:rsidR="00C419FA" w:rsidRDefault="00C419FA" w:rsidP="00C419FA"/>
    <w:p w14:paraId="2385E178" w14:textId="77777777" w:rsidR="00C419FA" w:rsidRDefault="00C419FA" w:rsidP="00C419FA"/>
    <w:p w14:paraId="21355480" w14:textId="77777777" w:rsidR="00C419FA" w:rsidRDefault="00C419FA" w:rsidP="00C419FA"/>
    <w:p w14:paraId="52F84C7C" w14:textId="77777777" w:rsidR="00C419FA" w:rsidRDefault="00C419FA" w:rsidP="00C419FA"/>
    <w:p w14:paraId="4C78900C" w14:textId="77777777" w:rsidR="00C419FA" w:rsidRDefault="00C419FA" w:rsidP="00C419FA"/>
    <w:p w14:paraId="1737E8E5" w14:textId="77777777" w:rsidR="00C419FA" w:rsidRDefault="00C419FA" w:rsidP="00C419FA"/>
    <w:p w14:paraId="1002C228" w14:textId="77777777" w:rsidR="00C419FA" w:rsidRDefault="00C419FA" w:rsidP="00C419FA"/>
    <w:p w14:paraId="2D9D399B" w14:textId="77777777" w:rsidR="003838C3" w:rsidRDefault="003838C3" w:rsidP="00C419FA"/>
    <w:p w14:paraId="3BC972B2" w14:textId="77777777" w:rsidR="003838C3" w:rsidRDefault="003838C3" w:rsidP="00C419FA"/>
    <w:p w14:paraId="0BAF1954" w14:textId="77777777" w:rsidR="003838C3" w:rsidRDefault="003838C3" w:rsidP="00C419FA"/>
    <w:p w14:paraId="4C7E6F93" w14:textId="77777777" w:rsidR="003838C3" w:rsidRDefault="003838C3" w:rsidP="00C419FA"/>
    <w:p w14:paraId="127F8531" w14:textId="77777777" w:rsidR="00C419FA" w:rsidRDefault="00C419FA" w:rsidP="00C419FA"/>
    <w:p w14:paraId="02AEBF5B" w14:textId="30A24A35" w:rsidR="00C419FA" w:rsidRPr="00506139" w:rsidRDefault="00C419FA" w:rsidP="00C419FA">
      <w:pPr>
        <w:rPr>
          <w:rFonts w:asciiTheme="minorHAnsi" w:hAnsiTheme="minorHAnsi" w:cstheme="minorHAnsi"/>
          <w:color w:val="2F5496" w:themeColor="accent1" w:themeShade="BF"/>
        </w:rPr>
      </w:pPr>
      <w:r w:rsidRPr="00506139">
        <w:rPr>
          <w:rFonts w:asciiTheme="minorHAnsi" w:hAnsiTheme="minorHAnsi" w:cstheme="minorHAnsi"/>
          <w:b/>
          <w:bCs/>
          <w:color w:val="2F5496" w:themeColor="accent1" w:themeShade="BF"/>
        </w:rPr>
        <w:t xml:space="preserve">Appendix </w:t>
      </w:r>
      <w:r>
        <w:rPr>
          <w:rFonts w:asciiTheme="minorHAnsi" w:hAnsiTheme="minorHAnsi" w:cstheme="minorHAnsi"/>
          <w:b/>
          <w:bCs/>
          <w:color w:val="2F5496" w:themeColor="accent1" w:themeShade="BF"/>
        </w:rPr>
        <w:t>6</w:t>
      </w:r>
      <w:r w:rsidRPr="00506139">
        <w:rPr>
          <w:rFonts w:asciiTheme="minorHAnsi" w:hAnsiTheme="minorHAnsi" w:cstheme="minorHAnsi"/>
          <w:b/>
          <w:bCs/>
          <w:color w:val="2F5496" w:themeColor="accent1" w:themeShade="BF"/>
        </w:rPr>
        <w:t>:</w:t>
      </w:r>
      <w:r w:rsidRPr="00506139">
        <w:rPr>
          <w:rFonts w:asciiTheme="minorHAnsi" w:hAnsiTheme="minorHAnsi" w:cstheme="minorHAnsi"/>
          <w:color w:val="2F5496" w:themeColor="accent1" w:themeShade="BF"/>
        </w:rPr>
        <w:t xml:space="preserve"> Question and response using Open AI’s </w:t>
      </w:r>
      <w:proofErr w:type="spellStart"/>
      <w:r w:rsidRPr="00506139">
        <w:rPr>
          <w:rFonts w:asciiTheme="minorHAnsi" w:hAnsiTheme="minorHAnsi" w:cstheme="minorHAnsi"/>
          <w:color w:val="2F5496" w:themeColor="accent1" w:themeShade="BF"/>
        </w:rPr>
        <w:t>ChatGPT</w:t>
      </w:r>
      <w:proofErr w:type="spellEnd"/>
      <w:r w:rsidRPr="00506139">
        <w:rPr>
          <w:rFonts w:asciiTheme="minorHAnsi" w:hAnsiTheme="minorHAnsi" w:cstheme="minorHAnsi"/>
          <w:color w:val="2F5496" w:themeColor="accent1" w:themeShade="BF"/>
        </w:rPr>
        <w:t xml:space="preserve"> </w:t>
      </w:r>
      <w:r>
        <w:rPr>
          <w:rFonts w:asciiTheme="minorHAnsi" w:hAnsiTheme="minorHAnsi" w:cstheme="minorHAnsi"/>
          <w:color w:val="2F5496" w:themeColor="accent1" w:themeShade="BF"/>
        </w:rPr>
        <w:t>in</w:t>
      </w:r>
      <w:r w:rsidRPr="00506139">
        <w:rPr>
          <w:rFonts w:asciiTheme="minorHAnsi" w:hAnsiTheme="minorHAnsi" w:cstheme="minorHAnsi"/>
          <w:color w:val="2F5496" w:themeColor="accent1" w:themeShade="BF"/>
        </w:rPr>
        <w:t xml:space="preserve"> section </w:t>
      </w:r>
      <w:proofErr w:type="gramStart"/>
      <w:r w:rsidRPr="00506139">
        <w:rPr>
          <w:rFonts w:asciiTheme="minorHAnsi" w:hAnsiTheme="minorHAnsi" w:cstheme="minorHAnsi"/>
          <w:color w:val="2F5496" w:themeColor="accent1" w:themeShade="BF"/>
        </w:rPr>
        <w:t>2.</w:t>
      </w:r>
      <w:r>
        <w:rPr>
          <w:rFonts w:asciiTheme="minorHAnsi" w:hAnsiTheme="minorHAnsi" w:cstheme="minorHAnsi"/>
          <w:color w:val="2F5496" w:themeColor="accent1" w:themeShade="BF"/>
        </w:rPr>
        <w:t>6</w:t>
      </w:r>
      <w:proofErr w:type="gramEnd"/>
    </w:p>
    <w:p w14:paraId="3EA0C572" w14:textId="77777777" w:rsidR="00C419FA" w:rsidRDefault="00C419FA" w:rsidP="00C419FA"/>
    <w:p w14:paraId="3F596D24" w14:textId="77777777" w:rsidR="003838C3" w:rsidRDefault="003838C3" w:rsidP="00C419FA">
      <w:pPr>
        <w:rPr>
          <w:rFonts w:ascii="Segoe UI" w:hAnsi="Segoe UI" w:cs="Segoe UI"/>
          <w:sz w:val="21"/>
          <w:szCs w:val="21"/>
        </w:rPr>
      </w:pPr>
    </w:p>
    <w:p w14:paraId="60A6650D" w14:textId="22A2077D" w:rsidR="003838C3" w:rsidRDefault="003838C3" w:rsidP="00C419FA">
      <w:pPr>
        <w:rPr>
          <w:rFonts w:ascii="Segoe UI" w:hAnsi="Segoe UI" w:cs="Segoe UI"/>
          <w:sz w:val="21"/>
          <w:szCs w:val="21"/>
        </w:rPr>
      </w:pPr>
    </w:p>
    <w:p w14:paraId="0ACD4621" w14:textId="05672295" w:rsidR="00C419FA" w:rsidRDefault="00C419FA" w:rsidP="00C419FA">
      <w:pPr>
        <w:rPr>
          <w:rFonts w:ascii="Segoe UI" w:hAnsi="Segoe UI" w:cs="Segoe UI"/>
          <w:sz w:val="21"/>
          <w:szCs w:val="21"/>
        </w:rPr>
      </w:pPr>
      <w:r>
        <w:rPr>
          <w:rFonts w:ascii="Segoe UI" w:hAnsi="Segoe UI" w:cs="Segoe UI"/>
          <w:sz w:val="21"/>
          <w:szCs w:val="21"/>
        </w:rPr>
        <w:t>Other than alternators, w</w:t>
      </w:r>
      <w:r>
        <w:rPr>
          <w:rFonts w:ascii="Segoe UI" w:hAnsi="Segoe UI" w:cs="Segoe UI"/>
          <w:sz w:val="21"/>
          <w:szCs w:val="21"/>
        </w:rPr>
        <w:t>hat are rectifiers use for in automobiles</w:t>
      </w:r>
      <w:r>
        <w:rPr>
          <w:rFonts w:ascii="Segoe UI" w:hAnsi="Segoe UI" w:cs="Segoe UI"/>
          <w:sz w:val="21"/>
          <w:szCs w:val="21"/>
        </w:rPr>
        <w:t>?</w:t>
      </w:r>
    </w:p>
    <w:p w14:paraId="5BAAFCF2" w14:textId="77777777" w:rsidR="00C419FA" w:rsidRDefault="00C419FA" w:rsidP="00C419FA">
      <w:pPr>
        <w:rPr>
          <w:rFonts w:ascii="Segoe UI" w:hAnsi="Segoe UI" w:cs="Segoe UI"/>
          <w:sz w:val="21"/>
          <w:szCs w:val="21"/>
        </w:rPr>
      </w:pPr>
    </w:p>
    <w:p w14:paraId="00080A54" w14:textId="77777777" w:rsidR="00C419FA" w:rsidRDefault="00C419FA" w:rsidP="00C419FA">
      <w:pPr>
        <w:pStyle w:val="NormalWeb"/>
        <w:pBdr>
          <w:top w:val="single" w:sz="2" w:space="0" w:color="D9D9E3"/>
          <w:left w:val="single" w:sz="2" w:space="0" w:color="D9D9E3"/>
          <w:bottom w:val="single" w:sz="2" w:space="0" w:color="D9D9E3"/>
          <w:right w:val="single" w:sz="2" w:space="0" w:color="D9D9E3"/>
        </w:pBdr>
        <w:spacing w:before="0" w:beforeAutospacing="0" w:after="300" w:afterAutospacing="0"/>
        <w:rPr>
          <w:rFonts w:ascii="Segoe UI" w:hAnsi="Segoe UI" w:cs="Segoe UI"/>
          <w:sz w:val="21"/>
          <w:szCs w:val="21"/>
        </w:rPr>
      </w:pPr>
      <w:r>
        <w:rPr>
          <w:rFonts w:ascii="Segoe UI" w:hAnsi="Segoe UI" w:cs="Segoe UI"/>
          <w:sz w:val="21"/>
          <w:szCs w:val="21"/>
        </w:rPr>
        <w:t>Rectifiers are used in automobiles to convert alternating current (AC) generated by the alternator into direct current (DC) that is needed to charge the vehicle's battery and power the electrical system. The alternator in a vehicle produces AC voltage as it rotates, which is then rectified by a rectifier to produce DC voltage. This DC voltage is used to charge the battery and power the electrical components of the vehicle, such as the lights, radio, and other accessories.</w:t>
      </w:r>
    </w:p>
    <w:p w14:paraId="4F80DDAE" w14:textId="77777777" w:rsidR="00C419FA" w:rsidRDefault="00C419FA" w:rsidP="00C419FA">
      <w:pPr>
        <w:pStyle w:val="NormalWeb"/>
        <w:pBdr>
          <w:top w:val="single" w:sz="2" w:space="0" w:color="D9D9E3"/>
          <w:left w:val="single" w:sz="2" w:space="0" w:color="D9D9E3"/>
          <w:bottom w:val="single" w:sz="2" w:space="0" w:color="D9D9E3"/>
          <w:right w:val="single" w:sz="2" w:space="0" w:color="D9D9E3"/>
        </w:pBdr>
        <w:spacing w:before="300" w:beforeAutospacing="0" w:after="0" w:afterAutospacing="0"/>
        <w:rPr>
          <w:rFonts w:ascii="Segoe UI" w:hAnsi="Segoe UI" w:cs="Segoe UI"/>
          <w:sz w:val="21"/>
          <w:szCs w:val="21"/>
        </w:rPr>
      </w:pPr>
      <w:r>
        <w:rPr>
          <w:rFonts w:ascii="Segoe UI" w:hAnsi="Segoe UI" w:cs="Segoe UI"/>
          <w:sz w:val="21"/>
          <w:szCs w:val="21"/>
        </w:rPr>
        <w:t>Rectifiers are also used in some electric and hybrid vehicles to convert the DC power from the battery into AC power to drive the electric motor. In this case, the rectifier is called an inverter, and it converts the DC power to AC power that can be used by the motor.</w:t>
      </w:r>
    </w:p>
    <w:p w14:paraId="3F2D4E82" w14:textId="77777777" w:rsidR="00C419FA" w:rsidRPr="00C419FA" w:rsidRDefault="00C419FA" w:rsidP="00C419FA"/>
    <w:sectPr w:rsidR="00C419FA" w:rsidRPr="00C419FA" w:rsidSect="00631F42">
      <w:footerReference w:type="default" r:id="rId52"/>
      <w:type w:val="continuous"/>
      <w:pgSz w:w="11906" w:h="16838"/>
      <w:pgMar w:top="1440" w:right="1440" w:bottom="1440" w:left="1440" w:header="708" w:footer="708" w:gutter="0"/>
      <w:pgNumType w:start="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A1A028F" w14:textId="77777777" w:rsidR="00250811" w:rsidRDefault="00250811" w:rsidP="00962E5F">
      <w:r>
        <w:separator/>
      </w:r>
    </w:p>
  </w:endnote>
  <w:endnote w:type="continuationSeparator" w:id="0">
    <w:p w14:paraId="2512B002" w14:textId="77777777" w:rsidR="00250811" w:rsidRDefault="00250811" w:rsidP="00962E5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DengXian Light">
    <w:altName w:val="等线 Light"/>
    <w:panose1 w:val="02010600030101010101"/>
    <w:charset w:val="86"/>
    <w:family w:val="auto"/>
    <w:pitch w:val="variable"/>
    <w:sig w:usb0="A00002BF" w:usb1="38CF7CFA" w:usb2="00000016" w:usb3="00000000" w:csb0="0004000F" w:csb1="00000000"/>
  </w:font>
  <w:font w:name="DengXian">
    <w:altName w:val="等线"/>
    <w:panose1 w:val="02010600030101010101"/>
    <w:charset w:val="86"/>
    <w:family w:val="auto"/>
    <w:pitch w:val="variable"/>
    <w:sig w:usb0="A00002BF" w:usb1="38CF7CFA" w:usb2="00000016" w:usb3="00000000" w:csb0="0004000F" w:csb1="00000000"/>
  </w:font>
  <w:font w:name="Cambria Math">
    <w:panose1 w:val="02040503050406030204"/>
    <w:charset w:val="00"/>
    <w:family w:val="roman"/>
    <w:pitch w:val="variable"/>
    <w:sig w:usb0="E00006FF" w:usb1="420024FF" w:usb2="0200000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91E8D6E" w14:textId="087F155E" w:rsidR="00962E5F" w:rsidRDefault="00962E5F">
    <w:pPr>
      <w:pStyle w:val="Footer"/>
      <w:jc w:val="center"/>
    </w:pPr>
  </w:p>
  <w:p w14:paraId="035E37B3" w14:textId="548A9824" w:rsidR="00962E5F" w:rsidRDefault="00962E5F" w:rsidP="00962E5F">
    <w:pPr>
      <w:pStyle w:val="Footer"/>
      <w:tabs>
        <w:tab w:val="clear" w:pos="4513"/>
        <w:tab w:val="clear" w:pos="9026"/>
        <w:tab w:val="left" w:pos="5570"/>
      </w:tabs>
    </w:pPr>
    <w:r>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247619926"/>
      <w:docPartObj>
        <w:docPartGallery w:val="Page Numbers (Bottom of Page)"/>
        <w:docPartUnique/>
      </w:docPartObj>
    </w:sdtPr>
    <w:sdtEndPr>
      <w:rPr>
        <w:noProof/>
      </w:rPr>
    </w:sdtEndPr>
    <w:sdtContent>
      <w:p w14:paraId="5FB44010" w14:textId="77777777" w:rsidR="00631F42" w:rsidRDefault="00631F42">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210A819A" w14:textId="77777777" w:rsidR="00631F42" w:rsidRDefault="00631F42" w:rsidP="00962E5F">
    <w:pPr>
      <w:pStyle w:val="Footer"/>
      <w:tabs>
        <w:tab w:val="clear" w:pos="4513"/>
        <w:tab w:val="clear" w:pos="9026"/>
        <w:tab w:val="left" w:pos="5570"/>
      </w:tabs>
    </w:pPr>
    <w:r>
      <w:tab/>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DCA960E" w14:textId="77777777" w:rsidR="00250811" w:rsidRDefault="00250811" w:rsidP="00962E5F">
      <w:r>
        <w:separator/>
      </w:r>
    </w:p>
  </w:footnote>
  <w:footnote w:type="continuationSeparator" w:id="0">
    <w:p w14:paraId="027E1222" w14:textId="77777777" w:rsidR="00250811" w:rsidRDefault="00250811" w:rsidP="00962E5F">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2F729C9" w14:textId="00BB0E4B" w:rsidR="000D61BC" w:rsidRDefault="00B73455">
    <w:pPr>
      <w:pStyle w:val="Header"/>
    </w:pPr>
    <w:r>
      <w:t>Neil Sandilands</w:t>
    </w:r>
    <w:r w:rsidR="003A02C3">
      <w:t xml:space="preserve"> </w:t>
    </w:r>
    <w:r>
      <w:tab/>
      <w:t>Electrical Control Systems ACHA4010</w:t>
    </w:r>
    <w:r w:rsidR="000D61BC">
      <w:ptab w:relativeTo="margin" w:alignment="right" w:leader="none"/>
    </w:r>
    <w:r>
      <w:t>2110674</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9C1AAA"/>
    <w:multiLevelType w:val="multilevel"/>
    <w:tmpl w:val="08090025"/>
    <w:lvl w:ilvl="0">
      <w:start w:val="1"/>
      <w:numFmt w:val="decimal"/>
      <w:pStyle w:val="Heading1"/>
      <w:lvlText w:val="%1"/>
      <w:lvlJc w:val="left"/>
      <w:pPr>
        <w:ind w:left="432" w:hanging="432"/>
      </w:pPr>
    </w:lvl>
    <w:lvl w:ilvl="1">
      <w:start w:val="1"/>
      <w:numFmt w:val="decimal"/>
      <w:pStyle w:val="Heading2"/>
      <w:lvlText w:val="%1.%2"/>
      <w:lvlJc w:val="left"/>
      <w:pPr>
        <w:ind w:left="576" w:hanging="576"/>
      </w:pPr>
    </w:lvl>
    <w:lvl w:ilvl="2">
      <w:start w:val="1"/>
      <w:numFmt w:val="decimal"/>
      <w:pStyle w:val="Heading3"/>
      <w:lvlText w:val="%1.%2.%3"/>
      <w:lvlJc w:val="left"/>
      <w:pPr>
        <w:ind w:left="720" w:hanging="720"/>
      </w:pPr>
    </w:lvl>
    <w:lvl w:ilvl="3">
      <w:start w:val="1"/>
      <w:numFmt w:val="decimal"/>
      <w:pStyle w:val="Heading4"/>
      <w:lvlText w:val="%1.%2.%3.%4"/>
      <w:lvlJc w:val="left"/>
      <w:pPr>
        <w:ind w:left="864" w:hanging="864"/>
      </w:pPr>
    </w:lvl>
    <w:lvl w:ilvl="4">
      <w:start w:val="1"/>
      <w:numFmt w:val="decimal"/>
      <w:pStyle w:val="Heading5"/>
      <w:lvlText w:val="%1.%2.%3.%4.%5"/>
      <w:lvlJc w:val="left"/>
      <w:pPr>
        <w:ind w:left="1008" w:hanging="1008"/>
      </w:pPr>
    </w:lvl>
    <w:lvl w:ilvl="5">
      <w:start w:val="1"/>
      <w:numFmt w:val="decimal"/>
      <w:pStyle w:val="Heading6"/>
      <w:lvlText w:val="%1.%2.%3.%4.%5.%6"/>
      <w:lvlJc w:val="left"/>
      <w:pPr>
        <w:ind w:left="1152" w:hanging="1152"/>
      </w:pPr>
    </w:lvl>
    <w:lvl w:ilvl="6">
      <w:start w:val="1"/>
      <w:numFmt w:val="decimal"/>
      <w:pStyle w:val="Heading7"/>
      <w:lvlText w:val="%1.%2.%3.%4.%5.%6.%7"/>
      <w:lvlJc w:val="left"/>
      <w:pPr>
        <w:ind w:left="1296" w:hanging="1296"/>
      </w:pPr>
    </w:lvl>
    <w:lvl w:ilvl="7">
      <w:start w:val="1"/>
      <w:numFmt w:val="decimal"/>
      <w:pStyle w:val="Heading8"/>
      <w:lvlText w:val="%1.%2.%3.%4.%5.%6.%7.%8"/>
      <w:lvlJc w:val="left"/>
      <w:pPr>
        <w:ind w:left="1440" w:hanging="1440"/>
      </w:pPr>
    </w:lvl>
    <w:lvl w:ilvl="8">
      <w:start w:val="1"/>
      <w:numFmt w:val="decimal"/>
      <w:pStyle w:val="Heading9"/>
      <w:lvlText w:val="%1.%2.%3.%4.%5.%6.%7.%8.%9"/>
      <w:lvlJc w:val="left"/>
      <w:pPr>
        <w:ind w:left="1584" w:hanging="1584"/>
      </w:pPr>
    </w:lvl>
  </w:abstractNum>
  <w:abstractNum w:abstractNumId="1" w15:restartNumberingAfterBreak="0">
    <w:nsid w:val="10FD6407"/>
    <w:multiLevelType w:val="hybridMultilevel"/>
    <w:tmpl w:val="5EE4BF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2D695FEE"/>
    <w:multiLevelType w:val="hybridMultilevel"/>
    <w:tmpl w:val="D658AB8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339E66B1"/>
    <w:multiLevelType w:val="hybridMultilevel"/>
    <w:tmpl w:val="C372A2F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49AD3218"/>
    <w:multiLevelType w:val="hybridMultilevel"/>
    <w:tmpl w:val="04A813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4EC3653C"/>
    <w:multiLevelType w:val="hybridMultilevel"/>
    <w:tmpl w:val="5060EB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600D1F71"/>
    <w:multiLevelType w:val="hybridMultilevel"/>
    <w:tmpl w:val="BAB8ACB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61F25ABE"/>
    <w:multiLevelType w:val="hybridMultilevel"/>
    <w:tmpl w:val="04C66F5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63260740"/>
    <w:multiLevelType w:val="hybridMultilevel"/>
    <w:tmpl w:val="9C7A8A9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635061103">
    <w:abstractNumId w:val="0"/>
  </w:num>
  <w:num w:numId="2" w16cid:durableId="1497039280">
    <w:abstractNumId w:val="6"/>
  </w:num>
  <w:num w:numId="3" w16cid:durableId="744914149">
    <w:abstractNumId w:val="3"/>
  </w:num>
  <w:num w:numId="4" w16cid:durableId="1865897089">
    <w:abstractNumId w:val="1"/>
  </w:num>
  <w:num w:numId="5" w16cid:durableId="993341637">
    <w:abstractNumId w:val="2"/>
  </w:num>
  <w:num w:numId="6" w16cid:durableId="364142387">
    <w:abstractNumId w:val="0"/>
    <w:lvlOverride w:ilvl="0">
      <w:startOverride w:val="2"/>
    </w:lvlOverride>
    <w:lvlOverride w:ilvl="1">
      <w:startOverride w:val="1"/>
    </w:lvlOverride>
  </w:num>
  <w:num w:numId="7" w16cid:durableId="979110735">
    <w:abstractNumId w:val="0"/>
    <w:lvlOverride w:ilvl="0">
      <w:startOverride w:val="2"/>
    </w:lvlOverride>
    <w:lvlOverride w:ilvl="1">
      <w:startOverride w:val="2"/>
    </w:lvlOverride>
  </w:num>
  <w:num w:numId="8" w16cid:durableId="349795095">
    <w:abstractNumId w:val="0"/>
    <w:lvlOverride w:ilvl="0">
      <w:startOverride w:val="2"/>
    </w:lvlOverride>
    <w:lvlOverride w:ilvl="1">
      <w:startOverride w:val="2"/>
    </w:lvlOverride>
  </w:num>
  <w:num w:numId="9" w16cid:durableId="1571306682">
    <w:abstractNumId w:val="0"/>
    <w:lvlOverride w:ilvl="0">
      <w:startOverride w:val="2"/>
    </w:lvlOverride>
    <w:lvlOverride w:ilvl="1">
      <w:startOverride w:val="2"/>
    </w:lvlOverride>
  </w:num>
  <w:num w:numId="10" w16cid:durableId="1196039984">
    <w:abstractNumId w:val="0"/>
    <w:lvlOverride w:ilvl="0">
      <w:startOverride w:val="2"/>
    </w:lvlOverride>
    <w:lvlOverride w:ilvl="1">
      <w:startOverride w:val="2"/>
    </w:lvlOverride>
  </w:num>
  <w:num w:numId="11" w16cid:durableId="1116410931">
    <w:abstractNumId w:val="0"/>
    <w:lvlOverride w:ilvl="0">
      <w:startOverride w:val="4"/>
    </w:lvlOverride>
  </w:num>
  <w:num w:numId="12" w16cid:durableId="1270889611">
    <w:abstractNumId w:val="7"/>
  </w:num>
  <w:num w:numId="13" w16cid:durableId="1008410227">
    <w:abstractNumId w:val="8"/>
  </w:num>
  <w:num w:numId="14" w16cid:durableId="1726487952">
    <w:abstractNumId w:val="4"/>
  </w:num>
  <w:num w:numId="15" w16cid:durableId="1945764481">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9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01299"/>
    <w:rsid w:val="000012C7"/>
    <w:rsid w:val="00014687"/>
    <w:rsid w:val="0001535F"/>
    <w:rsid w:val="00015F1C"/>
    <w:rsid w:val="000203BE"/>
    <w:rsid w:val="000316FB"/>
    <w:rsid w:val="0004542F"/>
    <w:rsid w:val="000537C9"/>
    <w:rsid w:val="00057AF0"/>
    <w:rsid w:val="00060EC0"/>
    <w:rsid w:val="000634C7"/>
    <w:rsid w:val="00067C94"/>
    <w:rsid w:val="00082CFD"/>
    <w:rsid w:val="000850EB"/>
    <w:rsid w:val="0009087D"/>
    <w:rsid w:val="00094E4C"/>
    <w:rsid w:val="00095C67"/>
    <w:rsid w:val="000A0C60"/>
    <w:rsid w:val="000A2CB2"/>
    <w:rsid w:val="000C08F8"/>
    <w:rsid w:val="000C44D0"/>
    <w:rsid w:val="000D4006"/>
    <w:rsid w:val="000D54E7"/>
    <w:rsid w:val="000D6055"/>
    <w:rsid w:val="000D61BC"/>
    <w:rsid w:val="000F031C"/>
    <w:rsid w:val="000F0D22"/>
    <w:rsid w:val="000F400E"/>
    <w:rsid w:val="00112708"/>
    <w:rsid w:val="00115AEF"/>
    <w:rsid w:val="00120707"/>
    <w:rsid w:val="00123D56"/>
    <w:rsid w:val="001454FC"/>
    <w:rsid w:val="001525B2"/>
    <w:rsid w:val="00154FBA"/>
    <w:rsid w:val="00156A69"/>
    <w:rsid w:val="0016661F"/>
    <w:rsid w:val="001728B1"/>
    <w:rsid w:val="001825DA"/>
    <w:rsid w:val="00192B05"/>
    <w:rsid w:val="0019332E"/>
    <w:rsid w:val="001A040F"/>
    <w:rsid w:val="001A4EB7"/>
    <w:rsid w:val="001C7E66"/>
    <w:rsid w:val="001F235F"/>
    <w:rsid w:val="00201A61"/>
    <w:rsid w:val="00202560"/>
    <w:rsid w:val="00203670"/>
    <w:rsid w:val="002044B2"/>
    <w:rsid w:val="00233242"/>
    <w:rsid w:val="00250811"/>
    <w:rsid w:val="00265AF7"/>
    <w:rsid w:val="00270878"/>
    <w:rsid w:val="0028266E"/>
    <w:rsid w:val="00295287"/>
    <w:rsid w:val="002A1812"/>
    <w:rsid w:val="002A2C0D"/>
    <w:rsid w:val="002A400B"/>
    <w:rsid w:val="002B13E1"/>
    <w:rsid w:val="002B2E80"/>
    <w:rsid w:val="002C2808"/>
    <w:rsid w:val="002C4CF3"/>
    <w:rsid w:val="002C4FAC"/>
    <w:rsid w:val="002C7640"/>
    <w:rsid w:val="002D24E5"/>
    <w:rsid w:val="002E2C60"/>
    <w:rsid w:val="002E3306"/>
    <w:rsid w:val="00300D82"/>
    <w:rsid w:val="00301299"/>
    <w:rsid w:val="00317C9F"/>
    <w:rsid w:val="00324D41"/>
    <w:rsid w:val="00324E49"/>
    <w:rsid w:val="00324EDD"/>
    <w:rsid w:val="00330DC4"/>
    <w:rsid w:val="00337E35"/>
    <w:rsid w:val="00354C10"/>
    <w:rsid w:val="00363B32"/>
    <w:rsid w:val="00371076"/>
    <w:rsid w:val="0037298F"/>
    <w:rsid w:val="0037417D"/>
    <w:rsid w:val="003838C3"/>
    <w:rsid w:val="00386DA3"/>
    <w:rsid w:val="00395053"/>
    <w:rsid w:val="003A02C3"/>
    <w:rsid w:val="003A480B"/>
    <w:rsid w:val="003A69C1"/>
    <w:rsid w:val="003B030B"/>
    <w:rsid w:val="003B0C10"/>
    <w:rsid w:val="003C4DBB"/>
    <w:rsid w:val="003C7FBF"/>
    <w:rsid w:val="003D4A98"/>
    <w:rsid w:val="003E4F70"/>
    <w:rsid w:val="003E593E"/>
    <w:rsid w:val="003F1693"/>
    <w:rsid w:val="00400DC7"/>
    <w:rsid w:val="004060C8"/>
    <w:rsid w:val="004313E2"/>
    <w:rsid w:val="00431CF7"/>
    <w:rsid w:val="0043602D"/>
    <w:rsid w:val="004506B2"/>
    <w:rsid w:val="00451029"/>
    <w:rsid w:val="004674D7"/>
    <w:rsid w:val="00471714"/>
    <w:rsid w:val="00481521"/>
    <w:rsid w:val="00495B3A"/>
    <w:rsid w:val="004A39A8"/>
    <w:rsid w:val="004A6E3E"/>
    <w:rsid w:val="004D486B"/>
    <w:rsid w:val="004D5065"/>
    <w:rsid w:val="004E2E7C"/>
    <w:rsid w:val="0050456F"/>
    <w:rsid w:val="00506139"/>
    <w:rsid w:val="00514DC8"/>
    <w:rsid w:val="00515E9F"/>
    <w:rsid w:val="00516E62"/>
    <w:rsid w:val="00526154"/>
    <w:rsid w:val="00530ED3"/>
    <w:rsid w:val="00531642"/>
    <w:rsid w:val="00533948"/>
    <w:rsid w:val="005356C3"/>
    <w:rsid w:val="00557425"/>
    <w:rsid w:val="00563BD6"/>
    <w:rsid w:val="005640A1"/>
    <w:rsid w:val="00575448"/>
    <w:rsid w:val="00590390"/>
    <w:rsid w:val="005919FC"/>
    <w:rsid w:val="00594E15"/>
    <w:rsid w:val="005A1EFF"/>
    <w:rsid w:val="005A6B33"/>
    <w:rsid w:val="005B51B5"/>
    <w:rsid w:val="005D62C6"/>
    <w:rsid w:val="005E4F7B"/>
    <w:rsid w:val="005E526B"/>
    <w:rsid w:val="00610001"/>
    <w:rsid w:val="00611C7F"/>
    <w:rsid w:val="00630508"/>
    <w:rsid w:val="0063080E"/>
    <w:rsid w:val="00631A24"/>
    <w:rsid w:val="00631F42"/>
    <w:rsid w:val="00647B3D"/>
    <w:rsid w:val="00651E6C"/>
    <w:rsid w:val="0065374F"/>
    <w:rsid w:val="006634CF"/>
    <w:rsid w:val="00664834"/>
    <w:rsid w:val="0066554A"/>
    <w:rsid w:val="00674245"/>
    <w:rsid w:val="00684D55"/>
    <w:rsid w:val="0069150D"/>
    <w:rsid w:val="006961D2"/>
    <w:rsid w:val="006963E4"/>
    <w:rsid w:val="006A76F5"/>
    <w:rsid w:val="006C6AC9"/>
    <w:rsid w:val="0070690D"/>
    <w:rsid w:val="0071279B"/>
    <w:rsid w:val="00713624"/>
    <w:rsid w:val="0071581E"/>
    <w:rsid w:val="00746710"/>
    <w:rsid w:val="0075047F"/>
    <w:rsid w:val="00757696"/>
    <w:rsid w:val="00765ABB"/>
    <w:rsid w:val="00774B73"/>
    <w:rsid w:val="00785BCC"/>
    <w:rsid w:val="007861CC"/>
    <w:rsid w:val="007A0C00"/>
    <w:rsid w:val="007A6C1C"/>
    <w:rsid w:val="007B351B"/>
    <w:rsid w:val="007C3531"/>
    <w:rsid w:val="007D5FE6"/>
    <w:rsid w:val="007D6E88"/>
    <w:rsid w:val="007F24B2"/>
    <w:rsid w:val="007F2FF5"/>
    <w:rsid w:val="00813DBB"/>
    <w:rsid w:val="00831C46"/>
    <w:rsid w:val="00841736"/>
    <w:rsid w:val="00842EC7"/>
    <w:rsid w:val="00846A5A"/>
    <w:rsid w:val="0085096B"/>
    <w:rsid w:val="008518A8"/>
    <w:rsid w:val="00852557"/>
    <w:rsid w:val="008606C9"/>
    <w:rsid w:val="008730CD"/>
    <w:rsid w:val="00881D99"/>
    <w:rsid w:val="008907C9"/>
    <w:rsid w:val="008A6F17"/>
    <w:rsid w:val="008B05DA"/>
    <w:rsid w:val="008B2EDC"/>
    <w:rsid w:val="008C128B"/>
    <w:rsid w:val="008C3A03"/>
    <w:rsid w:val="008C3B7C"/>
    <w:rsid w:val="008D3F9D"/>
    <w:rsid w:val="008F2254"/>
    <w:rsid w:val="008F628A"/>
    <w:rsid w:val="009060B9"/>
    <w:rsid w:val="00952BC4"/>
    <w:rsid w:val="00962C23"/>
    <w:rsid w:val="00962E5F"/>
    <w:rsid w:val="00965787"/>
    <w:rsid w:val="00971B1D"/>
    <w:rsid w:val="009806EF"/>
    <w:rsid w:val="00985F6D"/>
    <w:rsid w:val="009D4682"/>
    <w:rsid w:val="009E1B70"/>
    <w:rsid w:val="009F14CB"/>
    <w:rsid w:val="009F732A"/>
    <w:rsid w:val="00A04BC5"/>
    <w:rsid w:val="00A1017B"/>
    <w:rsid w:val="00A10357"/>
    <w:rsid w:val="00A11A35"/>
    <w:rsid w:val="00A11F39"/>
    <w:rsid w:val="00A138F7"/>
    <w:rsid w:val="00A17E65"/>
    <w:rsid w:val="00A430B0"/>
    <w:rsid w:val="00A66205"/>
    <w:rsid w:val="00A76F47"/>
    <w:rsid w:val="00A8271F"/>
    <w:rsid w:val="00AA0B01"/>
    <w:rsid w:val="00AA2195"/>
    <w:rsid w:val="00AD5B22"/>
    <w:rsid w:val="00AE0489"/>
    <w:rsid w:val="00AE0702"/>
    <w:rsid w:val="00AE0F5E"/>
    <w:rsid w:val="00AE6C9A"/>
    <w:rsid w:val="00AF1E0E"/>
    <w:rsid w:val="00AF49EC"/>
    <w:rsid w:val="00B004FA"/>
    <w:rsid w:val="00B0072D"/>
    <w:rsid w:val="00B14C99"/>
    <w:rsid w:val="00B21885"/>
    <w:rsid w:val="00B21F10"/>
    <w:rsid w:val="00B25D24"/>
    <w:rsid w:val="00B4133C"/>
    <w:rsid w:val="00B44170"/>
    <w:rsid w:val="00B46BA0"/>
    <w:rsid w:val="00B503D8"/>
    <w:rsid w:val="00B5190D"/>
    <w:rsid w:val="00B639C4"/>
    <w:rsid w:val="00B70C35"/>
    <w:rsid w:val="00B72C79"/>
    <w:rsid w:val="00B73062"/>
    <w:rsid w:val="00B73455"/>
    <w:rsid w:val="00B74B1A"/>
    <w:rsid w:val="00B82DAC"/>
    <w:rsid w:val="00B925BD"/>
    <w:rsid w:val="00B9385D"/>
    <w:rsid w:val="00B9785F"/>
    <w:rsid w:val="00BA1F89"/>
    <w:rsid w:val="00BA4DAA"/>
    <w:rsid w:val="00BC643B"/>
    <w:rsid w:val="00BD07EC"/>
    <w:rsid w:val="00BD48D1"/>
    <w:rsid w:val="00BD4A16"/>
    <w:rsid w:val="00BF224A"/>
    <w:rsid w:val="00BF6FB5"/>
    <w:rsid w:val="00C06033"/>
    <w:rsid w:val="00C1195F"/>
    <w:rsid w:val="00C3236F"/>
    <w:rsid w:val="00C419FA"/>
    <w:rsid w:val="00C61F4E"/>
    <w:rsid w:val="00C64419"/>
    <w:rsid w:val="00C65BE1"/>
    <w:rsid w:val="00C675BB"/>
    <w:rsid w:val="00C7569F"/>
    <w:rsid w:val="00C80E5E"/>
    <w:rsid w:val="00C921ED"/>
    <w:rsid w:val="00CA5F1C"/>
    <w:rsid w:val="00CB1142"/>
    <w:rsid w:val="00CB6C0D"/>
    <w:rsid w:val="00CC00D6"/>
    <w:rsid w:val="00CC10E9"/>
    <w:rsid w:val="00CD63BF"/>
    <w:rsid w:val="00CE51D4"/>
    <w:rsid w:val="00D2055D"/>
    <w:rsid w:val="00D478DA"/>
    <w:rsid w:val="00D61D19"/>
    <w:rsid w:val="00D70B4A"/>
    <w:rsid w:val="00D77B8E"/>
    <w:rsid w:val="00D77EEB"/>
    <w:rsid w:val="00D80299"/>
    <w:rsid w:val="00D808AA"/>
    <w:rsid w:val="00D95D78"/>
    <w:rsid w:val="00DA4BB3"/>
    <w:rsid w:val="00DB0380"/>
    <w:rsid w:val="00DB24FE"/>
    <w:rsid w:val="00DB67DF"/>
    <w:rsid w:val="00DC25CE"/>
    <w:rsid w:val="00DC25E0"/>
    <w:rsid w:val="00DD545A"/>
    <w:rsid w:val="00DE1C87"/>
    <w:rsid w:val="00DE5662"/>
    <w:rsid w:val="00E00CB7"/>
    <w:rsid w:val="00E066E4"/>
    <w:rsid w:val="00E07D9E"/>
    <w:rsid w:val="00E15319"/>
    <w:rsid w:val="00E21AB4"/>
    <w:rsid w:val="00E24685"/>
    <w:rsid w:val="00E432EE"/>
    <w:rsid w:val="00E44D60"/>
    <w:rsid w:val="00E4660F"/>
    <w:rsid w:val="00E534E7"/>
    <w:rsid w:val="00E53557"/>
    <w:rsid w:val="00E53FDF"/>
    <w:rsid w:val="00E540AD"/>
    <w:rsid w:val="00E57F24"/>
    <w:rsid w:val="00E62BEF"/>
    <w:rsid w:val="00E74EE6"/>
    <w:rsid w:val="00E7568A"/>
    <w:rsid w:val="00E803D3"/>
    <w:rsid w:val="00E87099"/>
    <w:rsid w:val="00E92F32"/>
    <w:rsid w:val="00EA399B"/>
    <w:rsid w:val="00EA4324"/>
    <w:rsid w:val="00EB2F05"/>
    <w:rsid w:val="00EB313E"/>
    <w:rsid w:val="00EB5DC2"/>
    <w:rsid w:val="00EC5495"/>
    <w:rsid w:val="00ED1A69"/>
    <w:rsid w:val="00ED7351"/>
    <w:rsid w:val="00EE5500"/>
    <w:rsid w:val="00EE5F5B"/>
    <w:rsid w:val="00EE66EA"/>
    <w:rsid w:val="00F12633"/>
    <w:rsid w:val="00F12FD6"/>
    <w:rsid w:val="00F27B45"/>
    <w:rsid w:val="00F32D0B"/>
    <w:rsid w:val="00F52A99"/>
    <w:rsid w:val="00F60AA9"/>
    <w:rsid w:val="00F63948"/>
    <w:rsid w:val="00F75913"/>
    <w:rsid w:val="00F77DA0"/>
    <w:rsid w:val="00F87902"/>
    <w:rsid w:val="00FA11A3"/>
    <w:rsid w:val="00FA2CED"/>
    <w:rsid w:val="00FC0160"/>
    <w:rsid w:val="00FC3082"/>
    <w:rsid w:val="00FD3E85"/>
    <w:rsid w:val="00FE170D"/>
    <w:rsid w:val="00FF01BE"/>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61FCAA7"/>
  <w15:chartTrackingRefBased/>
  <w15:docId w15:val="{03AC3902-608B-41D2-BBD0-6D2D305785C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8730CD"/>
    <w:pPr>
      <w:spacing w:after="0" w:line="240" w:lineRule="auto"/>
    </w:pPr>
    <w:rPr>
      <w:rFonts w:ascii="Times New Roman" w:eastAsia="Times New Roman" w:hAnsi="Times New Roman" w:cs="Times New Roman"/>
      <w:sz w:val="24"/>
      <w:szCs w:val="24"/>
      <w:lang w:eastAsia="en-GB"/>
    </w:rPr>
  </w:style>
  <w:style w:type="paragraph" w:styleId="Heading1">
    <w:name w:val="heading 1"/>
    <w:basedOn w:val="Normal"/>
    <w:next w:val="Normal"/>
    <w:link w:val="Heading1Char"/>
    <w:uiPriority w:val="9"/>
    <w:qFormat/>
    <w:rsid w:val="00301299"/>
    <w:pPr>
      <w:keepNext/>
      <w:keepLines/>
      <w:numPr>
        <w:numId w:val="1"/>
      </w:numPr>
      <w:spacing w:before="240" w:line="259" w:lineRule="auto"/>
      <w:outlineLvl w:val="0"/>
    </w:pPr>
    <w:rPr>
      <w:rFonts w:asciiTheme="majorHAnsi" w:eastAsiaTheme="majorEastAsia" w:hAnsiTheme="majorHAnsi" w:cstheme="majorBidi"/>
      <w:color w:val="2F5496" w:themeColor="accent1" w:themeShade="BF"/>
      <w:sz w:val="32"/>
      <w:szCs w:val="32"/>
      <w:lang w:eastAsia="en-US"/>
    </w:rPr>
  </w:style>
  <w:style w:type="paragraph" w:styleId="Heading2">
    <w:name w:val="heading 2"/>
    <w:basedOn w:val="Normal"/>
    <w:next w:val="Normal"/>
    <w:link w:val="Heading2Char"/>
    <w:uiPriority w:val="9"/>
    <w:unhideWhenUsed/>
    <w:qFormat/>
    <w:rsid w:val="00301299"/>
    <w:pPr>
      <w:keepNext/>
      <w:keepLines/>
      <w:numPr>
        <w:ilvl w:val="1"/>
        <w:numId w:val="1"/>
      </w:numPr>
      <w:spacing w:before="40" w:line="259" w:lineRule="auto"/>
      <w:outlineLvl w:val="1"/>
    </w:pPr>
    <w:rPr>
      <w:rFonts w:asciiTheme="majorHAnsi" w:eastAsiaTheme="majorEastAsia" w:hAnsiTheme="majorHAnsi" w:cstheme="majorBidi"/>
      <w:color w:val="2F5496" w:themeColor="accent1" w:themeShade="BF"/>
      <w:sz w:val="26"/>
      <w:szCs w:val="26"/>
      <w:lang w:eastAsia="en-US"/>
    </w:rPr>
  </w:style>
  <w:style w:type="paragraph" w:styleId="Heading3">
    <w:name w:val="heading 3"/>
    <w:basedOn w:val="Normal"/>
    <w:next w:val="Normal"/>
    <w:link w:val="Heading3Char"/>
    <w:uiPriority w:val="9"/>
    <w:unhideWhenUsed/>
    <w:qFormat/>
    <w:rsid w:val="00301299"/>
    <w:pPr>
      <w:keepNext/>
      <w:keepLines/>
      <w:numPr>
        <w:ilvl w:val="2"/>
        <w:numId w:val="1"/>
      </w:numPr>
      <w:spacing w:before="40" w:line="259" w:lineRule="auto"/>
      <w:outlineLvl w:val="2"/>
    </w:pPr>
    <w:rPr>
      <w:rFonts w:asciiTheme="majorHAnsi" w:eastAsiaTheme="majorEastAsia" w:hAnsiTheme="majorHAnsi" w:cstheme="majorBidi"/>
      <w:color w:val="1F3763" w:themeColor="accent1" w:themeShade="7F"/>
      <w:lang w:eastAsia="en-US"/>
    </w:rPr>
  </w:style>
  <w:style w:type="paragraph" w:styleId="Heading4">
    <w:name w:val="heading 4"/>
    <w:basedOn w:val="Normal"/>
    <w:next w:val="Normal"/>
    <w:link w:val="Heading4Char"/>
    <w:uiPriority w:val="9"/>
    <w:unhideWhenUsed/>
    <w:qFormat/>
    <w:rsid w:val="00301299"/>
    <w:pPr>
      <w:keepNext/>
      <w:keepLines/>
      <w:numPr>
        <w:ilvl w:val="3"/>
        <w:numId w:val="1"/>
      </w:numPr>
      <w:spacing w:before="40" w:line="259" w:lineRule="auto"/>
      <w:outlineLvl w:val="3"/>
    </w:pPr>
    <w:rPr>
      <w:rFonts w:asciiTheme="majorHAnsi" w:eastAsiaTheme="majorEastAsia" w:hAnsiTheme="majorHAnsi" w:cstheme="majorBidi"/>
      <w:i/>
      <w:iCs/>
      <w:color w:val="2F5496" w:themeColor="accent1" w:themeShade="BF"/>
      <w:sz w:val="22"/>
      <w:szCs w:val="22"/>
      <w:lang w:eastAsia="en-US"/>
    </w:rPr>
  </w:style>
  <w:style w:type="paragraph" w:styleId="Heading5">
    <w:name w:val="heading 5"/>
    <w:basedOn w:val="Normal"/>
    <w:next w:val="Normal"/>
    <w:link w:val="Heading5Char"/>
    <w:uiPriority w:val="9"/>
    <w:semiHidden/>
    <w:unhideWhenUsed/>
    <w:qFormat/>
    <w:rsid w:val="00301299"/>
    <w:pPr>
      <w:keepNext/>
      <w:keepLines/>
      <w:numPr>
        <w:ilvl w:val="4"/>
        <w:numId w:val="1"/>
      </w:numPr>
      <w:spacing w:before="40" w:line="259" w:lineRule="auto"/>
      <w:outlineLvl w:val="4"/>
    </w:pPr>
    <w:rPr>
      <w:rFonts w:asciiTheme="majorHAnsi" w:eastAsiaTheme="majorEastAsia" w:hAnsiTheme="majorHAnsi" w:cstheme="majorBidi"/>
      <w:color w:val="2F5496" w:themeColor="accent1" w:themeShade="BF"/>
      <w:sz w:val="22"/>
      <w:szCs w:val="22"/>
      <w:lang w:eastAsia="en-US"/>
    </w:rPr>
  </w:style>
  <w:style w:type="paragraph" w:styleId="Heading6">
    <w:name w:val="heading 6"/>
    <w:basedOn w:val="Normal"/>
    <w:next w:val="Normal"/>
    <w:link w:val="Heading6Char"/>
    <w:uiPriority w:val="9"/>
    <w:semiHidden/>
    <w:unhideWhenUsed/>
    <w:qFormat/>
    <w:rsid w:val="00301299"/>
    <w:pPr>
      <w:keepNext/>
      <w:keepLines/>
      <w:numPr>
        <w:ilvl w:val="5"/>
        <w:numId w:val="1"/>
      </w:numPr>
      <w:spacing w:before="40" w:line="259" w:lineRule="auto"/>
      <w:outlineLvl w:val="5"/>
    </w:pPr>
    <w:rPr>
      <w:rFonts w:asciiTheme="majorHAnsi" w:eastAsiaTheme="majorEastAsia" w:hAnsiTheme="majorHAnsi" w:cstheme="majorBidi"/>
      <w:color w:val="1F3763" w:themeColor="accent1" w:themeShade="7F"/>
      <w:sz w:val="22"/>
      <w:szCs w:val="22"/>
      <w:lang w:eastAsia="en-US"/>
    </w:rPr>
  </w:style>
  <w:style w:type="paragraph" w:styleId="Heading7">
    <w:name w:val="heading 7"/>
    <w:basedOn w:val="Normal"/>
    <w:next w:val="Normal"/>
    <w:link w:val="Heading7Char"/>
    <w:uiPriority w:val="9"/>
    <w:semiHidden/>
    <w:unhideWhenUsed/>
    <w:qFormat/>
    <w:rsid w:val="00301299"/>
    <w:pPr>
      <w:keepNext/>
      <w:keepLines/>
      <w:numPr>
        <w:ilvl w:val="6"/>
        <w:numId w:val="1"/>
      </w:numPr>
      <w:spacing w:before="40" w:line="259" w:lineRule="auto"/>
      <w:outlineLvl w:val="6"/>
    </w:pPr>
    <w:rPr>
      <w:rFonts w:asciiTheme="majorHAnsi" w:eastAsiaTheme="majorEastAsia" w:hAnsiTheme="majorHAnsi" w:cstheme="majorBidi"/>
      <w:i/>
      <w:iCs/>
      <w:color w:val="1F3763" w:themeColor="accent1" w:themeShade="7F"/>
      <w:sz w:val="22"/>
      <w:szCs w:val="22"/>
      <w:lang w:eastAsia="en-US"/>
    </w:rPr>
  </w:style>
  <w:style w:type="paragraph" w:styleId="Heading8">
    <w:name w:val="heading 8"/>
    <w:basedOn w:val="Normal"/>
    <w:next w:val="Normal"/>
    <w:link w:val="Heading8Char"/>
    <w:uiPriority w:val="9"/>
    <w:semiHidden/>
    <w:unhideWhenUsed/>
    <w:qFormat/>
    <w:rsid w:val="00301299"/>
    <w:pPr>
      <w:keepNext/>
      <w:keepLines/>
      <w:numPr>
        <w:ilvl w:val="7"/>
        <w:numId w:val="1"/>
      </w:numPr>
      <w:spacing w:before="40" w:line="259" w:lineRule="auto"/>
      <w:outlineLvl w:val="7"/>
    </w:pPr>
    <w:rPr>
      <w:rFonts w:asciiTheme="majorHAnsi" w:eastAsiaTheme="majorEastAsia" w:hAnsiTheme="majorHAnsi" w:cstheme="majorBidi"/>
      <w:color w:val="272727" w:themeColor="text1" w:themeTint="D8"/>
      <w:sz w:val="21"/>
      <w:szCs w:val="21"/>
      <w:lang w:eastAsia="en-US"/>
    </w:rPr>
  </w:style>
  <w:style w:type="paragraph" w:styleId="Heading9">
    <w:name w:val="heading 9"/>
    <w:basedOn w:val="Normal"/>
    <w:next w:val="Normal"/>
    <w:link w:val="Heading9Char"/>
    <w:uiPriority w:val="9"/>
    <w:semiHidden/>
    <w:unhideWhenUsed/>
    <w:qFormat/>
    <w:rsid w:val="00301299"/>
    <w:pPr>
      <w:keepNext/>
      <w:keepLines/>
      <w:numPr>
        <w:ilvl w:val="8"/>
        <w:numId w:val="1"/>
      </w:numPr>
      <w:spacing w:before="40" w:line="259" w:lineRule="auto"/>
      <w:outlineLvl w:val="8"/>
    </w:pPr>
    <w:rPr>
      <w:rFonts w:asciiTheme="majorHAnsi" w:eastAsiaTheme="majorEastAsia" w:hAnsiTheme="majorHAnsi" w:cstheme="majorBidi"/>
      <w:i/>
      <w:iCs/>
      <w:color w:val="272727" w:themeColor="text1" w:themeTint="D8"/>
      <w:sz w:val="21"/>
      <w:szCs w:val="21"/>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301299"/>
    <w:rPr>
      <w:rFonts w:asciiTheme="majorHAnsi" w:eastAsiaTheme="majorEastAsia" w:hAnsiTheme="majorHAnsi" w:cstheme="majorBidi"/>
      <w:color w:val="2F5496" w:themeColor="accent1" w:themeShade="BF"/>
      <w:sz w:val="32"/>
      <w:szCs w:val="32"/>
    </w:rPr>
  </w:style>
  <w:style w:type="character" w:customStyle="1" w:styleId="Heading2Char">
    <w:name w:val="Heading 2 Char"/>
    <w:basedOn w:val="DefaultParagraphFont"/>
    <w:link w:val="Heading2"/>
    <w:uiPriority w:val="9"/>
    <w:rsid w:val="00301299"/>
    <w:rPr>
      <w:rFonts w:asciiTheme="majorHAnsi" w:eastAsiaTheme="majorEastAsia" w:hAnsiTheme="majorHAnsi" w:cstheme="majorBidi"/>
      <w:color w:val="2F5496" w:themeColor="accent1" w:themeShade="BF"/>
      <w:sz w:val="26"/>
      <w:szCs w:val="26"/>
    </w:rPr>
  </w:style>
  <w:style w:type="character" w:customStyle="1" w:styleId="Heading3Char">
    <w:name w:val="Heading 3 Char"/>
    <w:basedOn w:val="DefaultParagraphFont"/>
    <w:link w:val="Heading3"/>
    <w:uiPriority w:val="9"/>
    <w:rsid w:val="00301299"/>
    <w:rPr>
      <w:rFonts w:asciiTheme="majorHAnsi" w:eastAsiaTheme="majorEastAsia" w:hAnsiTheme="majorHAnsi" w:cstheme="majorBidi"/>
      <w:color w:val="1F3763" w:themeColor="accent1" w:themeShade="7F"/>
      <w:sz w:val="24"/>
      <w:szCs w:val="24"/>
    </w:rPr>
  </w:style>
  <w:style w:type="character" w:customStyle="1" w:styleId="Heading4Char">
    <w:name w:val="Heading 4 Char"/>
    <w:basedOn w:val="DefaultParagraphFont"/>
    <w:link w:val="Heading4"/>
    <w:uiPriority w:val="9"/>
    <w:rsid w:val="00301299"/>
    <w:rPr>
      <w:rFonts w:asciiTheme="majorHAnsi" w:eastAsiaTheme="majorEastAsia" w:hAnsiTheme="majorHAnsi" w:cstheme="majorBidi"/>
      <w:i/>
      <w:iCs/>
      <w:color w:val="2F5496" w:themeColor="accent1" w:themeShade="BF"/>
    </w:rPr>
  </w:style>
  <w:style w:type="character" w:customStyle="1" w:styleId="Heading5Char">
    <w:name w:val="Heading 5 Char"/>
    <w:basedOn w:val="DefaultParagraphFont"/>
    <w:link w:val="Heading5"/>
    <w:uiPriority w:val="9"/>
    <w:semiHidden/>
    <w:rsid w:val="00301299"/>
    <w:rPr>
      <w:rFonts w:asciiTheme="majorHAnsi" w:eastAsiaTheme="majorEastAsia" w:hAnsiTheme="majorHAnsi" w:cstheme="majorBidi"/>
      <w:color w:val="2F5496" w:themeColor="accent1" w:themeShade="BF"/>
    </w:rPr>
  </w:style>
  <w:style w:type="character" w:customStyle="1" w:styleId="Heading6Char">
    <w:name w:val="Heading 6 Char"/>
    <w:basedOn w:val="DefaultParagraphFont"/>
    <w:link w:val="Heading6"/>
    <w:uiPriority w:val="9"/>
    <w:semiHidden/>
    <w:rsid w:val="00301299"/>
    <w:rPr>
      <w:rFonts w:asciiTheme="majorHAnsi" w:eastAsiaTheme="majorEastAsia" w:hAnsiTheme="majorHAnsi" w:cstheme="majorBidi"/>
      <w:color w:val="1F3763" w:themeColor="accent1" w:themeShade="7F"/>
    </w:rPr>
  </w:style>
  <w:style w:type="character" w:customStyle="1" w:styleId="Heading7Char">
    <w:name w:val="Heading 7 Char"/>
    <w:basedOn w:val="DefaultParagraphFont"/>
    <w:link w:val="Heading7"/>
    <w:uiPriority w:val="9"/>
    <w:semiHidden/>
    <w:rsid w:val="00301299"/>
    <w:rPr>
      <w:rFonts w:asciiTheme="majorHAnsi" w:eastAsiaTheme="majorEastAsia" w:hAnsiTheme="majorHAnsi" w:cstheme="majorBidi"/>
      <w:i/>
      <w:iCs/>
      <w:color w:val="1F3763" w:themeColor="accent1" w:themeShade="7F"/>
    </w:rPr>
  </w:style>
  <w:style w:type="character" w:customStyle="1" w:styleId="Heading8Char">
    <w:name w:val="Heading 8 Char"/>
    <w:basedOn w:val="DefaultParagraphFont"/>
    <w:link w:val="Heading8"/>
    <w:uiPriority w:val="9"/>
    <w:semiHidden/>
    <w:rsid w:val="00301299"/>
    <w:rPr>
      <w:rFonts w:asciiTheme="majorHAnsi" w:eastAsiaTheme="majorEastAsia" w:hAnsiTheme="majorHAnsi" w:cstheme="majorBidi"/>
      <w:color w:val="272727" w:themeColor="text1" w:themeTint="D8"/>
      <w:sz w:val="21"/>
      <w:szCs w:val="21"/>
    </w:rPr>
  </w:style>
  <w:style w:type="character" w:customStyle="1" w:styleId="Heading9Char">
    <w:name w:val="Heading 9 Char"/>
    <w:basedOn w:val="DefaultParagraphFont"/>
    <w:link w:val="Heading9"/>
    <w:uiPriority w:val="9"/>
    <w:semiHidden/>
    <w:rsid w:val="00301299"/>
    <w:rPr>
      <w:rFonts w:asciiTheme="majorHAnsi" w:eastAsiaTheme="majorEastAsia" w:hAnsiTheme="majorHAnsi" w:cstheme="majorBidi"/>
      <w:i/>
      <w:iCs/>
      <w:color w:val="272727" w:themeColor="text1" w:themeTint="D8"/>
      <w:sz w:val="21"/>
      <w:szCs w:val="21"/>
    </w:rPr>
  </w:style>
  <w:style w:type="paragraph" w:styleId="TOCHeading">
    <w:name w:val="TOC Heading"/>
    <w:basedOn w:val="Heading1"/>
    <w:next w:val="Normal"/>
    <w:uiPriority w:val="39"/>
    <w:unhideWhenUsed/>
    <w:qFormat/>
    <w:rsid w:val="00B25D24"/>
    <w:pPr>
      <w:numPr>
        <w:numId w:val="0"/>
      </w:numPr>
      <w:outlineLvl w:val="9"/>
    </w:pPr>
    <w:rPr>
      <w:lang w:val="en-US"/>
    </w:rPr>
  </w:style>
  <w:style w:type="paragraph" w:styleId="TOC1">
    <w:name w:val="toc 1"/>
    <w:basedOn w:val="Normal"/>
    <w:next w:val="Normal"/>
    <w:autoRedefine/>
    <w:uiPriority w:val="39"/>
    <w:unhideWhenUsed/>
    <w:rsid w:val="00B25D24"/>
    <w:pPr>
      <w:spacing w:after="100" w:line="259" w:lineRule="auto"/>
    </w:pPr>
    <w:rPr>
      <w:rFonts w:asciiTheme="minorHAnsi" w:eastAsiaTheme="minorHAnsi" w:hAnsiTheme="minorHAnsi" w:cstheme="minorBidi"/>
      <w:sz w:val="22"/>
      <w:szCs w:val="22"/>
      <w:lang w:eastAsia="en-US"/>
    </w:rPr>
  </w:style>
  <w:style w:type="paragraph" w:styleId="TOC2">
    <w:name w:val="toc 2"/>
    <w:basedOn w:val="Normal"/>
    <w:next w:val="Normal"/>
    <w:autoRedefine/>
    <w:uiPriority w:val="39"/>
    <w:unhideWhenUsed/>
    <w:rsid w:val="00B25D24"/>
    <w:pPr>
      <w:spacing w:after="100" w:line="259" w:lineRule="auto"/>
      <w:ind w:left="220"/>
    </w:pPr>
    <w:rPr>
      <w:rFonts w:asciiTheme="minorHAnsi" w:eastAsiaTheme="minorHAnsi" w:hAnsiTheme="minorHAnsi" w:cstheme="minorBidi"/>
      <w:sz w:val="22"/>
      <w:szCs w:val="22"/>
      <w:lang w:eastAsia="en-US"/>
    </w:rPr>
  </w:style>
  <w:style w:type="character" w:styleId="Hyperlink">
    <w:name w:val="Hyperlink"/>
    <w:basedOn w:val="DefaultParagraphFont"/>
    <w:uiPriority w:val="99"/>
    <w:unhideWhenUsed/>
    <w:rsid w:val="00B25D24"/>
    <w:rPr>
      <w:color w:val="0563C1" w:themeColor="hyperlink"/>
      <w:u w:val="single"/>
    </w:rPr>
  </w:style>
  <w:style w:type="table" w:styleId="TableGrid">
    <w:name w:val="Table Grid"/>
    <w:basedOn w:val="TableNormal"/>
    <w:uiPriority w:val="39"/>
    <w:rsid w:val="00B25D24"/>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Caption">
    <w:name w:val="caption"/>
    <w:basedOn w:val="Normal"/>
    <w:next w:val="Normal"/>
    <w:uiPriority w:val="35"/>
    <w:unhideWhenUsed/>
    <w:qFormat/>
    <w:rsid w:val="00B25D24"/>
    <w:pPr>
      <w:spacing w:after="200"/>
    </w:pPr>
    <w:rPr>
      <w:rFonts w:asciiTheme="minorHAnsi" w:eastAsiaTheme="minorHAnsi" w:hAnsiTheme="minorHAnsi" w:cstheme="minorBidi"/>
      <w:i/>
      <w:iCs/>
      <w:color w:val="44546A" w:themeColor="text2"/>
      <w:sz w:val="18"/>
      <w:szCs w:val="18"/>
      <w:lang w:eastAsia="en-US"/>
    </w:rPr>
  </w:style>
  <w:style w:type="paragraph" w:styleId="TableofFigures">
    <w:name w:val="table of figures"/>
    <w:basedOn w:val="Normal"/>
    <w:next w:val="Normal"/>
    <w:uiPriority w:val="99"/>
    <w:unhideWhenUsed/>
    <w:rsid w:val="00B25D24"/>
    <w:pPr>
      <w:spacing w:line="259" w:lineRule="auto"/>
    </w:pPr>
    <w:rPr>
      <w:rFonts w:asciiTheme="minorHAnsi" w:eastAsiaTheme="minorHAnsi" w:hAnsiTheme="minorHAnsi" w:cstheme="minorBidi"/>
      <w:sz w:val="22"/>
      <w:szCs w:val="22"/>
      <w:lang w:eastAsia="en-US"/>
    </w:rPr>
  </w:style>
  <w:style w:type="paragraph" w:styleId="Header">
    <w:name w:val="header"/>
    <w:basedOn w:val="Normal"/>
    <w:link w:val="HeaderChar"/>
    <w:uiPriority w:val="99"/>
    <w:unhideWhenUsed/>
    <w:rsid w:val="00962E5F"/>
    <w:pPr>
      <w:tabs>
        <w:tab w:val="center" w:pos="4513"/>
        <w:tab w:val="right" w:pos="9026"/>
      </w:tabs>
    </w:pPr>
    <w:rPr>
      <w:rFonts w:asciiTheme="minorHAnsi" w:eastAsiaTheme="minorHAnsi" w:hAnsiTheme="minorHAnsi" w:cstheme="minorBidi"/>
      <w:sz w:val="22"/>
      <w:szCs w:val="22"/>
      <w:lang w:eastAsia="en-US"/>
    </w:rPr>
  </w:style>
  <w:style w:type="character" w:customStyle="1" w:styleId="HeaderChar">
    <w:name w:val="Header Char"/>
    <w:basedOn w:val="DefaultParagraphFont"/>
    <w:link w:val="Header"/>
    <w:uiPriority w:val="99"/>
    <w:rsid w:val="00962E5F"/>
  </w:style>
  <w:style w:type="paragraph" w:styleId="Footer">
    <w:name w:val="footer"/>
    <w:basedOn w:val="Normal"/>
    <w:link w:val="FooterChar"/>
    <w:uiPriority w:val="99"/>
    <w:unhideWhenUsed/>
    <w:rsid w:val="00962E5F"/>
    <w:pPr>
      <w:tabs>
        <w:tab w:val="center" w:pos="4513"/>
        <w:tab w:val="right" w:pos="9026"/>
      </w:tabs>
    </w:pPr>
    <w:rPr>
      <w:rFonts w:asciiTheme="minorHAnsi" w:eastAsiaTheme="minorHAnsi" w:hAnsiTheme="minorHAnsi" w:cstheme="minorBidi"/>
      <w:sz w:val="22"/>
      <w:szCs w:val="22"/>
      <w:lang w:eastAsia="en-US"/>
    </w:rPr>
  </w:style>
  <w:style w:type="character" w:customStyle="1" w:styleId="FooterChar">
    <w:name w:val="Footer Char"/>
    <w:basedOn w:val="DefaultParagraphFont"/>
    <w:link w:val="Footer"/>
    <w:uiPriority w:val="99"/>
    <w:rsid w:val="00962E5F"/>
  </w:style>
  <w:style w:type="paragraph" w:styleId="TOC3">
    <w:name w:val="toc 3"/>
    <w:basedOn w:val="Normal"/>
    <w:next w:val="Normal"/>
    <w:autoRedefine/>
    <w:uiPriority w:val="39"/>
    <w:unhideWhenUsed/>
    <w:rsid w:val="00FA11A3"/>
    <w:pPr>
      <w:spacing w:after="100" w:line="259" w:lineRule="auto"/>
      <w:ind w:left="440"/>
    </w:pPr>
    <w:rPr>
      <w:rFonts w:asciiTheme="minorHAnsi" w:eastAsiaTheme="minorHAnsi" w:hAnsiTheme="minorHAnsi" w:cstheme="minorBidi"/>
      <w:sz w:val="22"/>
      <w:szCs w:val="22"/>
      <w:lang w:eastAsia="en-US"/>
    </w:rPr>
  </w:style>
  <w:style w:type="character" w:styleId="PlaceholderText">
    <w:name w:val="Placeholder Text"/>
    <w:basedOn w:val="DefaultParagraphFont"/>
    <w:uiPriority w:val="99"/>
    <w:semiHidden/>
    <w:rsid w:val="00202560"/>
    <w:rPr>
      <w:color w:val="808080"/>
    </w:rPr>
  </w:style>
  <w:style w:type="paragraph" w:styleId="NormalWeb">
    <w:name w:val="Normal (Web)"/>
    <w:basedOn w:val="Normal"/>
    <w:uiPriority w:val="99"/>
    <w:semiHidden/>
    <w:unhideWhenUsed/>
    <w:rsid w:val="00B5190D"/>
    <w:pPr>
      <w:spacing w:before="100" w:beforeAutospacing="1" w:after="100" w:afterAutospacing="1"/>
    </w:pPr>
  </w:style>
  <w:style w:type="character" w:customStyle="1" w:styleId="apple-converted-space">
    <w:name w:val="apple-converted-space"/>
    <w:basedOn w:val="DefaultParagraphFont"/>
    <w:rsid w:val="00B5190D"/>
  </w:style>
  <w:style w:type="paragraph" w:styleId="ListParagraph">
    <w:name w:val="List Paragraph"/>
    <w:basedOn w:val="Normal"/>
    <w:uiPriority w:val="34"/>
    <w:qFormat/>
    <w:rsid w:val="00E53557"/>
    <w:pPr>
      <w:ind w:left="720"/>
      <w:contextualSpacing/>
    </w:pPr>
  </w:style>
  <w:style w:type="character" w:styleId="PageNumber">
    <w:name w:val="page number"/>
    <w:basedOn w:val="DefaultParagraphFont"/>
    <w:uiPriority w:val="99"/>
    <w:semiHidden/>
    <w:unhideWhenUsed/>
    <w:rsid w:val="00F12633"/>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5855585">
      <w:bodyDiv w:val="1"/>
      <w:marLeft w:val="0"/>
      <w:marRight w:val="0"/>
      <w:marTop w:val="0"/>
      <w:marBottom w:val="0"/>
      <w:divBdr>
        <w:top w:val="none" w:sz="0" w:space="0" w:color="auto"/>
        <w:left w:val="none" w:sz="0" w:space="0" w:color="auto"/>
        <w:bottom w:val="none" w:sz="0" w:space="0" w:color="auto"/>
        <w:right w:val="none" w:sz="0" w:space="0" w:color="auto"/>
      </w:divBdr>
    </w:div>
    <w:div w:id="101457949">
      <w:bodyDiv w:val="1"/>
      <w:marLeft w:val="0"/>
      <w:marRight w:val="0"/>
      <w:marTop w:val="0"/>
      <w:marBottom w:val="0"/>
      <w:divBdr>
        <w:top w:val="none" w:sz="0" w:space="0" w:color="auto"/>
        <w:left w:val="none" w:sz="0" w:space="0" w:color="auto"/>
        <w:bottom w:val="none" w:sz="0" w:space="0" w:color="auto"/>
        <w:right w:val="none" w:sz="0" w:space="0" w:color="auto"/>
      </w:divBdr>
    </w:div>
    <w:div w:id="137844877">
      <w:bodyDiv w:val="1"/>
      <w:marLeft w:val="0"/>
      <w:marRight w:val="0"/>
      <w:marTop w:val="0"/>
      <w:marBottom w:val="0"/>
      <w:divBdr>
        <w:top w:val="none" w:sz="0" w:space="0" w:color="auto"/>
        <w:left w:val="none" w:sz="0" w:space="0" w:color="auto"/>
        <w:bottom w:val="none" w:sz="0" w:space="0" w:color="auto"/>
        <w:right w:val="none" w:sz="0" w:space="0" w:color="auto"/>
      </w:divBdr>
    </w:div>
    <w:div w:id="189757480">
      <w:bodyDiv w:val="1"/>
      <w:marLeft w:val="0"/>
      <w:marRight w:val="0"/>
      <w:marTop w:val="0"/>
      <w:marBottom w:val="0"/>
      <w:divBdr>
        <w:top w:val="none" w:sz="0" w:space="0" w:color="auto"/>
        <w:left w:val="none" w:sz="0" w:space="0" w:color="auto"/>
        <w:bottom w:val="none" w:sz="0" w:space="0" w:color="auto"/>
        <w:right w:val="none" w:sz="0" w:space="0" w:color="auto"/>
      </w:divBdr>
    </w:div>
    <w:div w:id="280259789">
      <w:bodyDiv w:val="1"/>
      <w:marLeft w:val="0"/>
      <w:marRight w:val="0"/>
      <w:marTop w:val="0"/>
      <w:marBottom w:val="0"/>
      <w:divBdr>
        <w:top w:val="none" w:sz="0" w:space="0" w:color="auto"/>
        <w:left w:val="none" w:sz="0" w:space="0" w:color="auto"/>
        <w:bottom w:val="none" w:sz="0" w:space="0" w:color="auto"/>
        <w:right w:val="none" w:sz="0" w:space="0" w:color="auto"/>
      </w:divBdr>
    </w:div>
    <w:div w:id="301859155">
      <w:bodyDiv w:val="1"/>
      <w:marLeft w:val="0"/>
      <w:marRight w:val="0"/>
      <w:marTop w:val="0"/>
      <w:marBottom w:val="0"/>
      <w:divBdr>
        <w:top w:val="none" w:sz="0" w:space="0" w:color="auto"/>
        <w:left w:val="none" w:sz="0" w:space="0" w:color="auto"/>
        <w:bottom w:val="none" w:sz="0" w:space="0" w:color="auto"/>
        <w:right w:val="none" w:sz="0" w:space="0" w:color="auto"/>
      </w:divBdr>
    </w:div>
    <w:div w:id="415323629">
      <w:bodyDiv w:val="1"/>
      <w:marLeft w:val="0"/>
      <w:marRight w:val="0"/>
      <w:marTop w:val="0"/>
      <w:marBottom w:val="0"/>
      <w:divBdr>
        <w:top w:val="none" w:sz="0" w:space="0" w:color="auto"/>
        <w:left w:val="none" w:sz="0" w:space="0" w:color="auto"/>
        <w:bottom w:val="none" w:sz="0" w:space="0" w:color="auto"/>
        <w:right w:val="none" w:sz="0" w:space="0" w:color="auto"/>
      </w:divBdr>
      <w:divsChild>
        <w:div w:id="1312640546">
          <w:marLeft w:val="0"/>
          <w:marRight w:val="0"/>
          <w:marTop w:val="0"/>
          <w:marBottom w:val="0"/>
          <w:divBdr>
            <w:top w:val="none" w:sz="0" w:space="0" w:color="auto"/>
            <w:left w:val="none" w:sz="0" w:space="0" w:color="auto"/>
            <w:bottom w:val="none" w:sz="0" w:space="0" w:color="auto"/>
            <w:right w:val="none" w:sz="0" w:space="0" w:color="auto"/>
          </w:divBdr>
          <w:divsChild>
            <w:div w:id="1821843230">
              <w:marLeft w:val="0"/>
              <w:marRight w:val="0"/>
              <w:marTop w:val="0"/>
              <w:marBottom w:val="0"/>
              <w:divBdr>
                <w:top w:val="none" w:sz="0" w:space="0" w:color="auto"/>
                <w:left w:val="none" w:sz="0" w:space="0" w:color="auto"/>
                <w:bottom w:val="none" w:sz="0" w:space="0" w:color="auto"/>
                <w:right w:val="none" w:sz="0" w:space="0" w:color="auto"/>
              </w:divBdr>
              <w:divsChild>
                <w:div w:id="552696216">
                  <w:marLeft w:val="0"/>
                  <w:marRight w:val="0"/>
                  <w:marTop w:val="0"/>
                  <w:marBottom w:val="0"/>
                  <w:divBdr>
                    <w:top w:val="none" w:sz="0" w:space="0" w:color="auto"/>
                    <w:left w:val="none" w:sz="0" w:space="0" w:color="auto"/>
                    <w:bottom w:val="none" w:sz="0" w:space="0" w:color="auto"/>
                    <w:right w:val="none" w:sz="0" w:space="0" w:color="auto"/>
                  </w:divBdr>
                  <w:divsChild>
                    <w:div w:id="18183809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21537145">
      <w:bodyDiv w:val="1"/>
      <w:marLeft w:val="0"/>
      <w:marRight w:val="0"/>
      <w:marTop w:val="0"/>
      <w:marBottom w:val="0"/>
      <w:divBdr>
        <w:top w:val="none" w:sz="0" w:space="0" w:color="auto"/>
        <w:left w:val="none" w:sz="0" w:space="0" w:color="auto"/>
        <w:bottom w:val="none" w:sz="0" w:space="0" w:color="auto"/>
        <w:right w:val="none" w:sz="0" w:space="0" w:color="auto"/>
      </w:divBdr>
    </w:div>
    <w:div w:id="672025877">
      <w:bodyDiv w:val="1"/>
      <w:marLeft w:val="0"/>
      <w:marRight w:val="0"/>
      <w:marTop w:val="0"/>
      <w:marBottom w:val="0"/>
      <w:divBdr>
        <w:top w:val="none" w:sz="0" w:space="0" w:color="auto"/>
        <w:left w:val="none" w:sz="0" w:space="0" w:color="auto"/>
        <w:bottom w:val="none" w:sz="0" w:space="0" w:color="auto"/>
        <w:right w:val="none" w:sz="0" w:space="0" w:color="auto"/>
      </w:divBdr>
      <w:divsChild>
        <w:div w:id="797141230">
          <w:marLeft w:val="0"/>
          <w:marRight w:val="0"/>
          <w:marTop w:val="0"/>
          <w:marBottom w:val="0"/>
          <w:divBdr>
            <w:top w:val="single" w:sz="2" w:space="0" w:color="auto"/>
            <w:left w:val="single" w:sz="2" w:space="0" w:color="auto"/>
            <w:bottom w:val="single" w:sz="6" w:space="0" w:color="auto"/>
            <w:right w:val="single" w:sz="2" w:space="0" w:color="auto"/>
          </w:divBdr>
          <w:divsChild>
            <w:div w:id="1079787169">
              <w:marLeft w:val="0"/>
              <w:marRight w:val="0"/>
              <w:marTop w:val="100"/>
              <w:marBottom w:val="100"/>
              <w:divBdr>
                <w:top w:val="single" w:sz="2" w:space="0" w:color="D9D9E3"/>
                <w:left w:val="single" w:sz="2" w:space="0" w:color="D9D9E3"/>
                <w:bottom w:val="single" w:sz="2" w:space="0" w:color="D9D9E3"/>
                <w:right w:val="single" w:sz="2" w:space="0" w:color="D9D9E3"/>
              </w:divBdr>
              <w:divsChild>
                <w:div w:id="486243692">
                  <w:marLeft w:val="0"/>
                  <w:marRight w:val="0"/>
                  <w:marTop w:val="0"/>
                  <w:marBottom w:val="0"/>
                  <w:divBdr>
                    <w:top w:val="single" w:sz="2" w:space="0" w:color="D9D9E3"/>
                    <w:left w:val="single" w:sz="2" w:space="0" w:color="D9D9E3"/>
                    <w:bottom w:val="single" w:sz="2" w:space="0" w:color="D9D9E3"/>
                    <w:right w:val="single" w:sz="2" w:space="0" w:color="D9D9E3"/>
                  </w:divBdr>
                  <w:divsChild>
                    <w:div w:id="1600135788">
                      <w:marLeft w:val="0"/>
                      <w:marRight w:val="0"/>
                      <w:marTop w:val="0"/>
                      <w:marBottom w:val="0"/>
                      <w:divBdr>
                        <w:top w:val="single" w:sz="2" w:space="0" w:color="D9D9E3"/>
                        <w:left w:val="single" w:sz="2" w:space="0" w:color="D9D9E3"/>
                        <w:bottom w:val="single" w:sz="2" w:space="0" w:color="D9D9E3"/>
                        <w:right w:val="single" w:sz="2" w:space="0" w:color="D9D9E3"/>
                      </w:divBdr>
                      <w:divsChild>
                        <w:div w:id="149904413">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 w:id="1460881861">
          <w:marLeft w:val="0"/>
          <w:marRight w:val="0"/>
          <w:marTop w:val="0"/>
          <w:marBottom w:val="0"/>
          <w:divBdr>
            <w:top w:val="single" w:sz="2" w:space="0" w:color="auto"/>
            <w:left w:val="single" w:sz="2" w:space="0" w:color="auto"/>
            <w:bottom w:val="single" w:sz="6" w:space="0" w:color="auto"/>
            <w:right w:val="single" w:sz="2" w:space="0" w:color="auto"/>
          </w:divBdr>
          <w:divsChild>
            <w:div w:id="593511294">
              <w:marLeft w:val="0"/>
              <w:marRight w:val="0"/>
              <w:marTop w:val="100"/>
              <w:marBottom w:val="100"/>
              <w:divBdr>
                <w:top w:val="single" w:sz="2" w:space="0" w:color="D9D9E3"/>
                <w:left w:val="single" w:sz="2" w:space="0" w:color="D9D9E3"/>
                <w:bottom w:val="single" w:sz="2" w:space="0" w:color="D9D9E3"/>
                <w:right w:val="single" w:sz="2" w:space="0" w:color="D9D9E3"/>
              </w:divBdr>
              <w:divsChild>
                <w:div w:id="1300496408">
                  <w:marLeft w:val="0"/>
                  <w:marRight w:val="0"/>
                  <w:marTop w:val="0"/>
                  <w:marBottom w:val="0"/>
                  <w:divBdr>
                    <w:top w:val="single" w:sz="2" w:space="0" w:color="D9D9E3"/>
                    <w:left w:val="single" w:sz="2" w:space="0" w:color="D9D9E3"/>
                    <w:bottom w:val="single" w:sz="2" w:space="0" w:color="D9D9E3"/>
                    <w:right w:val="single" w:sz="2" w:space="0" w:color="D9D9E3"/>
                  </w:divBdr>
                  <w:divsChild>
                    <w:div w:id="753548614">
                      <w:marLeft w:val="0"/>
                      <w:marRight w:val="0"/>
                      <w:marTop w:val="0"/>
                      <w:marBottom w:val="0"/>
                      <w:divBdr>
                        <w:top w:val="single" w:sz="2" w:space="0" w:color="D9D9E3"/>
                        <w:left w:val="single" w:sz="2" w:space="0" w:color="D9D9E3"/>
                        <w:bottom w:val="single" w:sz="2" w:space="0" w:color="D9D9E3"/>
                        <w:right w:val="single" w:sz="2" w:space="0" w:color="D9D9E3"/>
                      </w:divBdr>
                      <w:divsChild>
                        <w:div w:id="2058775437">
                          <w:marLeft w:val="0"/>
                          <w:marRight w:val="0"/>
                          <w:marTop w:val="0"/>
                          <w:marBottom w:val="0"/>
                          <w:divBdr>
                            <w:top w:val="single" w:sz="2" w:space="0" w:color="D9D9E3"/>
                            <w:left w:val="single" w:sz="2" w:space="0" w:color="D9D9E3"/>
                            <w:bottom w:val="single" w:sz="2" w:space="0" w:color="D9D9E3"/>
                            <w:right w:val="single" w:sz="2" w:space="0" w:color="D9D9E3"/>
                          </w:divBdr>
                          <w:divsChild>
                            <w:div w:id="270746301">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sChild>
            </w:div>
          </w:divsChild>
        </w:div>
      </w:divsChild>
    </w:div>
    <w:div w:id="702246029">
      <w:bodyDiv w:val="1"/>
      <w:marLeft w:val="0"/>
      <w:marRight w:val="0"/>
      <w:marTop w:val="0"/>
      <w:marBottom w:val="0"/>
      <w:divBdr>
        <w:top w:val="none" w:sz="0" w:space="0" w:color="auto"/>
        <w:left w:val="none" w:sz="0" w:space="0" w:color="auto"/>
        <w:bottom w:val="none" w:sz="0" w:space="0" w:color="auto"/>
        <w:right w:val="none" w:sz="0" w:space="0" w:color="auto"/>
      </w:divBdr>
      <w:divsChild>
        <w:div w:id="928734352">
          <w:marLeft w:val="0"/>
          <w:marRight w:val="0"/>
          <w:marTop w:val="0"/>
          <w:marBottom w:val="0"/>
          <w:divBdr>
            <w:top w:val="none" w:sz="0" w:space="0" w:color="auto"/>
            <w:left w:val="none" w:sz="0" w:space="0" w:color="auto"/>
            <w:bottom w:val="none" w:sz="0" w:space="0" w:color="auto"/>
            <w:right w:val="none" w:sz="0" w:space="0" w:color="auto"/>
          </w:divBdr>
        </w:div>
      </w:divsChild>
    </w:div>
    <w:div w:id="915019155">
      <w:bodyDiv w:val="1"/>
      <w:marLeft w:val="0"/>
      <w:marRight w:val="0"/>
      <w:marTop w:val="0"/>
      <w:marBottom w:val="0"/>
      <w:divBdr>
        <w:top w:val="none" w:sz="0" w:space="0" w:color="auto"/>
        <w:left w:val="none" w:sz="0" w:space="0" w:color="auto"/>
        <w:bottom w:val="none" w:sz="0" w:space="0" w:color="auto"/>
        <w:right w:val="none" w:sz="0" w:space="0" w:color="auto"/>
      </w:divBdr>
    </w:div>
    <w:div w:id="1338776883">
      <w:bodyDiv w:val="1"/>
      <w:marLeft w:val="0"/>
      <w:marRight w:val="0"/>
      <w:marTop w:val="0"/>
      <w:marBottom w:val="0"/>
      <w:divBdr>
        <w:top w:val="none" w:sz="0" w:space="0" w:color="auto"/>
        <w:left w:val="none" w:sz="0" w:space="0" w:color="auto"/>
        <w:bottom w:val="none" w:sz="0" w:space="0" w:color="auto"/>
        <w:right w:val="none" w:sz="0" w:space="0" w:color="auto"/>
      </w:divBdr>
    </w:div>
    <w:div w:id="1520196610">
      <w:bodyDiv w:val="1"/>
      <w:marLeft w:val="0"/>
      <w:marRight w:val="0"/>
      <w:marTop w:val="0"/>
      <w:marBottom w:val="0"/>
      <w:divBdr>
        <w:top w:val="none" w:sz="0" w:space="0" w:color="auto"/>
        <w:left w:val="none" w:sz="0" w:space="0" w:color="auto"/>
        <w:bottom w:val="none" w:sz="0" w:space="0" w:color="auto"/>
        <w:right w:val="none" w:sz="0" w:space="0" w:color="auto"/>
      </w:divBdr>
      <w:divsChild>
        <w:div w:id="1283071456">
          <w:marLeft w:val="0"/>
          <w:marRight w:val="0"/>
          <w:marTop w:val="0"/>
          <w:marBottom w:val="0"/>
          <w:divBdr>
            <w:top w:val="single" w:sz="2" w:space="0" w:color="D9D9E3"/>
            <w:left w:val="single" w:sz="2" w:space="0" w:color="D9D9E3"/>
            <w:bottom w:val="single" w:sz="2" w:space="0" w:color="D9D9E3"/>
            <w:right w:val="single" w:sz="2" w:space="0" w:color="D9D9E3"/>
          </w:divBdr>
          <w:divsChild>
            <w:div w:id="183714993">
              <w:marLeft w:val="0"/>
              <w:marRight w:val="0"/>
              <w:marTop w:val="0"/>
              <w:marBottom w:val="0"/>
              <w:divBdr>
                <w:top w:val="single" w:sz="2" w:space="0" w:color="D9D9E3"/>
                <w:left w:val="single" w:sz="2" w:space="0" w:color="D9D9E3"/>
                <w:bottom w:val="single" w:sz="2" w:space="0" w:color="D9D9E3"/>
                <w:right w:val="single" w:sz="2" w:space="0" w:color="D9D9E3"/>
              </w:divBdr>
            </w:div>
          </w:divsChild>
        </w:div>
        <w:div w:id="161749493">
          <w:marLeft w:val="0"/>
          <w:marRight w:val="0"/>
          <w:marTop w:val="0"/>
          <w:marBottom w:val="0"/>
          <w:divBdr>
            <w:top w:val="single" w:sz="2" w:space="0" w:color="D9D9E3"/>
            <w:left w:val="single" w:sz="2" w:space="0" w:color="D9D9E3"/>
            <w:bottom w:val="single" w:sz="2" w:space="0" w:color="D9D9E3"/>
            <w:right w:val="single" w:sz="2" w:space="0" w:color="D9D9E3"/>
          </w:divBdr>
          <w:divsChild>
            <w:div w:id="1715695477">
              <w:marLeft w:val="0"/>
              <w:marRight w:val="0"/>
              <w:marTop w:val="0"/>
              <w:marBottom w:val="0"/>
              <w:divBdr>
                <w:top w:val="single" w:sz="2" w:space="0" w:color="D9D9E3"/>
                <w:left w:val="single" w:sz="2" w:space="0" w:color="D9D9E3"/>
                <w:bottom w:val="single" w:sz="2" w:space="0" w:color="D9D9E3"/>
                <w:right w:val="single" w:sz="2" w:space="0" w:color="D9D9E3"/>
              </w:divBdr>
              <w:divsChild>
                <w:div w:id="634019979">
                  <w:marLeft w:val="0"/>
                  <w:marRight w:val="0"/>
                  <w:marTop w:val="0"/>
                  <w:marBottom w:val="0"/>
                  <w:divBdr>
                    <w:top w:val="single" w:sz="2" w:space="0" w:color="D9D9E3"/>
                    <w:left w:val="single" w:sz="2" w:space="0" w:color="D9D9E3"/>
                    <w:bottom w:val="single" w:sz="2" w:space="0" w:color="D9D9E3"/>
                    <w:right w:val="single" w:sz="2" w:space="0" w:color="D9D9E3"/>
                  </w:divBdr>
                </w:div>
              </w:divsChild>
            </w:div>
          </w:divsChild>
        </w:div>
      </w:divsChild>
    </w:div>
    <w:div w:id="1606225908">
      <w:bodyDiv w:val="1"/>
      <w:marLeft w:val="0"/>
      <w:marRight w:val="0"/>
      <w:marTop w:val="0"/>
      <w:marBottom w:val="0"/>
      <w:divBdr>
        <w:top w:val="none" w:sz="0" w:space="0" w:color="auto"/>
        <w:left w:val="none" w:sz="0" w:space="0" w:color="auto"/>
        <w:bottom w:val="none" w:sz="0" w:space="0" w:color="auto"/>
        <w:right w:val="none" w:sz="0" w:space="0" w:color="auto"/>
      </w:divBdr>
    </w:div>
    <w:div w:id="1757286439">
      <w:bodyDiv w:val="1"/>
      <w:marLeft w:val="0"/>
      <w:marRight w:val="0"/>
      <w:marTop w:val="0"/>
      <w:marBottom w:val="0"/>
      <w:divBdr>
        <w:top w:val="none" w:sz="0" w:space="0" w:color="auto"/>
        <w:left w:val="none" w:sz="0" w:space="0" w:color="auto"/>
        <w:bottom w:val="none" w:sz="0" w:space="0" w:color="auto"/>
        <w:right w:val="none" w:sz="0" w:space="0" w:color="auto"/>
      </w:divBdr>
    </w:div>
    <w:div w:id="1759446711">
      <w:bodyDiv w:val="1"/>
      <w:marLeft w:val="0"/>
      <w:marRight w:val="0"/>
      <w:marTop w:val="0"/>
      <w:marBottom w:val="0"/>
      <w:divBdr>
        <w:top w:val="none" w:sz="0" w:space="0" w:color="auto"/>
        <w:left w:val="none" w:sz="0" w:space="0" w:color="auto"/>
        <w:bottom w:val="none" w:sz="0" w:space="0" w:color="auto"/>
        <w:right w:val="none" w:sz="0" w:space="0" w:color="auto"/>
      </w:divBdr>
    </w:div>
    <w:div w:id="1891070803">
      <w:bodyDiv w:val="1"/>
      <w:marLeft w:val="0"/>
      <w:marRight w:val="0"/>
      <w:marTop w:val="0"/>
      <w:marBottom w:val="0"/>
      <w:divBdr>
        <w:top w:val="none" w:sz="0" w:space="0" w:color="auto"/>
        <w:left w:val="none" w:sz="0" w:space="0" w:color="auto"/>
        <w:bottom w:val="none" w:sz="0" w:space="0" w:color="auto"/>
        <w:right w:val="none" w:sz="0" w:space="0" w:color="auto"/>
      </w:divBdr>
    </w:div>
    <w:div w:id="1919631862">
      <w:bodyDiv w:val="1"/>
      <w:marLeft w:val="0"/>
      <w:marRight w:val="0"/>
      <w:marTop w:val="0"/>
      <w:marBottom w:val="0"/>
      <w:divBdr>
        <w:top w:val="none" w:sz="0" w:space="0" w:color="auto"/>
        <w:left w:val="none" w:sz="0" w:space="0" w:color="auto"/>
        <w:bottom w:val="none" w:sz="0" w:space="0" w:color="auto"/>
        <w:right w:val="none" w:sz="0" w:space="0" w:color="auto"/>
      </w:divBdr>
    </w:div>
    <w:div w:id="1972593812">
      <w:bodyDiv w:val="1"/>
      <w:marLeft w:val="0"/>
      <w:marRight w:val="0"/>
      <w:marTop w:val="0"/>
      <w:marBottom w:val="0"/>
      <w:divBdr>
        <w:top w:val="none" w:sz="0" w:space="0" w:color="auto"/>
        <w:left w:val="none" w:sz="0" w:space="0" w:color="auto"/>
        <w:bottom w:val="none" w:sz="0" w:space="0" w:color="auto"/>
        <w:right w:val="none" w:sz="0" w:space="0" w:color="auto"/>
      </w:divBdr>
    </w:div>
    <w:div w:id="1989478612">
      <w:bodyDiv w:val="1"/>
      <w:marLeft w:val="0"/>
      <w:marRight w:val="0"/>
      <w:marTop w:val="0"/>
      <w:marBottom w:val="0"/>
      <w:divBdr>
        <w:top w:val="none" w:sz="0" w:space="0" w:color="auto"/>
        <w:left w:val="none" w:sz="0" w:space="0" w:color="auto"/>
        <w:bottom w:val="none" w:sz="0" w:space="0" w:color="auto"/>
        <w:right w:val="none" w:sz="0" w:space="0" w:color="auto"/>
      </w:divBdr>
    </w:div>
    <w:div w:id="2065441369">
      <w:bodyDiv w:val="1"/>
      <w:marLeft w:val="0"/>
      <w:marRight w:val="0"/>
      <w:marTop w:val="0"/>
      <w:marBottom w:val="0"/>
      <w:divBdr>
        <w:top w:val="none" w:sz="0" w:space="0" w:color="auto"/>
        <w:left w:val="none" w:sz="0" w:space="0" w:color="auto"/>
        <w:bottom w:val="none" w:sz="0" w:space="0" w:color="auto"/>
        <w:right w:val="none" w:sz="0" w:space="0" w:color="auto"/>
      </w:divBdr>
      <w:divsChild>
        <w:div w:id="1227297586">
          <w:marLeft w:val="0"/>
          <w:marRight w:val="0"/>
          <w:marTop w:val="0"/>
          <w:marBottom w:val="0"/>
          <w:divBdr>
            <w:top w:val="none" w:sz="0" w:space="0" w:color="auto"/>
            <w:left w:val="none" w:sz="0" w:space="0" w:color="auto"/>
            <w:bottom w:val="none" w:sz="0" w:space="0" w:color="auto"/>
            <w:right w:val="none" w:sz="0" w:space="0" w:color="auto"/>
          </w:divBdr>
          <w:divsChild>
            <w:div w:id="1592547593">
              <w:marLeft w:val="0"/>
              <w:marRight w:val="0"/>
              <w:marTop w:val="0"/>
              <w:marBottom w:val="0"/>
              <w:divBdr>
                <w:top w:val="none" w:sz="0" w:space="0" w:color="auto"/>
                <w:left w:val="none" w:sz="0" w:space="0" w:color="auto"/>
                <w:bottom w:val="none" w:sz="0" w:space="0" w:color="auto"/>
                <w:right w:val="none" w:sz="0" w:space="0" w:color="auto"/>
              </w:divBdr>
              <w:divsChild>
                <w:div w:id="1442989143">
                  <w:marLeft w:val="0"/>
                  <w:marRight w:val="0"/>
                  <w:marTop w:val="0"/>
                  <w:marBottom w:val="0"/>
                  <w:divBdr>
                    <w:top w:val="none" w:sz="0" w:space="0" w:color="auto"/>
                    <w:left w:val="none" w:sz="0" w:space="0" w:color="auto"/>
                    <w:bottom w:val="none" w:sz="0" w:space="0" w:color="auto"/>
                    <w:right w:val="none" w:sz="0" w:space="0" w:color="auto"/>
                  </w:divBdr>
                  <w:divsChild>
                    <w:div w:id="178265153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footer" Target="footer1.xml"/><Relationship Id="rId26" Type="http://schemas.openxmlformats.org/officeDocument/2006/relationships/hyperlink" Target="file:////Users/neilsandilands/Documents/Motorcycle%20Engineering%20L4%20S1/Electronic%20Control%20Systems/Assignment/Electrical%20Contol%20Systems%20Assignment.docx" TargetMode="External"/><Relationship Id="rId39" Type="http://schemas.openxmlformats.org/officeDocument/2006/relationships/image" Target="media/image16.png"/><Relationship Id="rId21" Type="http://schemas.openxmlformats.org/officeDocument/2006/relationships/hyperlink" Target="file:////Users/neilsandilands/Documents/Motorcycle%20Engineering%20L4%20S1/Electronic%20Control%20Systems/Assignment/Electrical%20Contol%20Systems%20Assignment.docx" TargetMode="External"/><Relationship Id="rId34" Type="http://schemas.openxmlformats.org/officeDocument/2006/relationships/image" Target="media/image11.png"/><Relationship Id="rId42" Type="http://schemas.openxmlformats.org/officeDocument/2006/relationships/image" Target="media/image19.png"/><Relationship Id="rId47" Type="http://schemas.openxmlformats.org/officeDocument/2006/relationships/image" Target="media/image23.png"/><Relationship Id="rId50" Type="http://schemas.openxmlformats.org/officeDocument/2006/relationships/image" Target="media/image26.pn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png"/><Relationship Id="rId29" Type="http://schemas.openxmlformats.org/officeDocument/2006/relationships/hyperlink" Target="file:////Users/neilsandilands/Documents/Motorcycle%20Engineering%20L4%20S1/Electronic%20Control%20Systems/Assignment/Electrical%20Contol%20Systems%20Assignment.docx" TargetMode="External"/><Relationship Id="rId11" Type="http://schemas.openxmlformats.org/officeDocument/2006/relationships/image" Target="media/image1.png"/><Relationship Id="rId24" Type="http://schemas.openxmlformats.org/officeDocument/2006/relationships/hyperlink" Target="file:////Users/neilsandilands/Documents/Motorcycle%20Engineering%20L4%20S1/Electronic%20Control%20Systems/Assignment/Electrical%20Contol%20Systems%20Assignment.docx" TargetMode="External"/><Relationship Id="rId32" Type="http://schemas.openxmlformats.org/officeDocument/2006/relationships/image" Target="media/image9.png"/><Relationship Id="rId37" Type="http://schemas.openxmlformats.org/officeDocument/2006/relationships/image" Target="media/image14.png"/><Relationship Id="rId40" Type="http://schemas.openxmlformats.org/officeDocument/2006/relationships/image" Target="media/image17.png"/><Relationship Id="rId45" Type="http://schemas.openxmlformats.org/officeDocument/2006/relationships/image" Target="media/image22.png"/><Relationship Id="rId53" Type="http://schemas.openxmlformats.org/officeDocument/2006/relationships/fontTable" Target="fontTable.xml"/><Relationship Id="rId5" Type="http://schemas.openxmlformats.org/officeDocument/2006/relationships/numbering" Target="numbering.xml"/><Relationship Id="rId10" Type="http://schemas.openxmlformats.org/officeDocument/2006/relationships/endnotes" Target="endnotes.xml"/><Relationship Id="rId19" Type="http://schemas.openxmlformats.org/officeDocument/2006/relationships/hyperlink" Target="file:////Users/neilsandilands/Documents/Motorcycle%20Engineering%20L4%20S1/Electronic%20Control%20Systems/Assignment/Electrical%20Contol%20Systems%20Assignment.docx" TargetMode="External"/><Relationship Id="rId31" Type="http://schemas.openxmlformats.org/officeDocument/2006/relationships/image" Target="media/image8.png"/><Relationship Id="rId44" Type="http://schemas.openxmlformats.org/officeDocument/2006/relationships/image" Target="media/image21.png"/><Relationship Id="rId52" Type="http://schemas.openxmlformats.org/officeDocument/2006/relationships/footer" Target="footer2.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hyperlink" Target="file:////Users/neilsandilands/Documents/Motorcycle%20Engineering%20L4%20S1/Electronic%20Control%20Systems/Assignment/Electrical%20Contol%20Systems%20Assignment.docx" TargetMode="External"/><Relationship Id="rId27" Type="http://schemas.openxmlformats.org/officeDocument/2006/relationships/hyperlink" Target="file:////Users/neilsandilands/Documents/Motorcycle%20Engineering%20L4%20S1/Electronic%20Control%20Systems/Assignment/Electrical%20Contol%20Systems%20Assignment.docx" TargetMode="External"/><Relationship Id="rId30" Type="http://schemas.openxmlformats.org/officeDocument/2006/relationships/image" Target="media/image7.png"/><Relationship Id="rId35" Type="http://schemas.openxmlformats.org/officeDocument/2006/relationships/image" Target="media/image12.png"/><Relationship Id="rId43" Type="http://schemas.openxmlformats.org/officeDocument/2006/relationships/image" Target="media/image20.png"/><Relationship Id="rId48" Type="http://schemas.openxmlformats.org/officeDocument/2006/relationships/image" Target="media/image24.gif"/><Relationship Id="rId8" Type="http://schemas.openxmlformats.org/officeDocument/2006/relationships/webSettings" Target="webSettings.xml"/><Relationship Id="rId51" Type="http://schemas.openxmlformats.org/officeDocument/2006/relationships/image" Target="media/image27.png"/><Relationship Id="rId3" Type="http://schemas.openxmlformats.org/officeDocument/2006/relationships/customXml" Target="../customXml/item3.xml"/><Relationship Id="rId12" Type="http://schemas.openxmlformats.org/officeDocument/2006/relationships/image" Target="media/image2.jpeg"/><Relationship Id="rId17" Type="http://schemas.openxmlformats.org/officeDocument/2006/relationships/header" Target="header1.xml"/><Relationship Id="rId25" Type="http://schemas.openxmlformats.org/officeDocument/2006/relationships/hyperlink" Target="file:////Users/neilsandilands/Documents/Motorcycle%20Engineering%20L4%20S1/Electronic%20Control%20Systems/Assignment/Electrical%20Contol%20Systems%20Assignment.docx" TargetMode="External"/><Relationship Id="rId33" Type="http://schemas.openxmlformats.org/officeDocument/2006/relationships/image" Target="media/image10.png"/><Relationship Id="rId38" Type="http://schemas.openxmlformats.org/officeDocument/2006/relationships/image" Target="media/image15.png"/><Relationship Id="rId46" Type="http://schemas.openxmlformats.org/officeDocument/2006/relationships/chart" Target="charts/chart1.xml"/><Relationship Id="rId20" Type="http://schemas.openxmlformats.org/officeDocument/2006/relationships/hyperlink" Target="file:////Users/neilsandilands/Documents/Motorcycle%20Engineering%20L4%20S1/Electronic%20Control%20Systems/Assignment/Electrical%20Contol%20Systems%20Assignment.docx" TargetMode="External"/><Relationship Id="rId41" Type="http://schemas.openxmlformats.org/officeDocument/2006/relationships/image" Target="media/image18.png"/><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5.png"/><Relationship Id="rId23" Type="http://schemas.openxmlformats.org/officeDocument/2006/relationships/hyperlink" Target="file:////Users/neilsandilands/Documents/Motorcycle%20Engineering%20L4%20S1/Electronic%20Control%20Systems/Assignment/Electrical%20Contol%20Systems%20Assignment.docx" TargetMode="External"/><Relationship Id="rId28" Type="http://schemas.openxmlformats.org/officeDocument/2006/relationships/hyperlink" Target="file:////Users/neilsandilands/Documents/Motorcycle%20Engineering%20L4%20S1/Electronic%20Control%20Systems/Assignment/Electrical%20Contol%20Systems%20Assignment.docx" TargetMode="External"/><Relationship Id="rId36" Type="http://schemas.openxmlformats.org/officeDocument/2006/relationships/image" Target="media/image13.png"/><Relationship Id="rId49" Type="http://schemas.openxmlformats.org/officeDocument/2006/relationships/image" Target="media/image25.gif"/></Relationships>
</file>

<file path=word/charts/_rels/chart1.xml.rels><?xml version="1.0" encoding="UTF-8" standalone="yes"?>
<Relationships xmlns="http://schemas.openxmlformats.org/package/2006/relationships"><Relationship Id="rId3" Type="http://schemas.openxmlformats.org/officeDocument/2006/relationships/oleObject" Target="file:////Users/neilsandilands/Documents/Motorcycle%20Engineering%20L4%20S1/Electronic%20Control%20Systems/Assignment/Part%203/Log%20trend%20line.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ln of voltage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968874262290554"/>
          <c:y val="0.13296289657644741"/>
          <c:w val="0.82913027777465198"/>
          <c:h val="0.64101714387332698"/>
        </c:manualLayout>
      </c:layout>
      <c:lineChart>
        <c:grouping val="standard"/>
        <c:varyColors val="0"/>
        <c:ser>
          <c:idx val="0"/>
          <c:order val="0"/>
          <c:tx>
            <c:strRef>
              <c:f>Sheet1!$G$3</c:f>
              <c:strCache>
                <c:ptCount val="1"/>
                <c:pt idx="0">
                  <c:v>ln of voltage</c:v>
                </c:pt>
              </c:strCache>
            </c:strRef>
          </c:tx>
          <c:spPr>
            <a:ln w="28575" cap="rnd">
              <a:solidFill>
                <a:schemeClr val="accent1"/>
              </a:solidFill>
              <a:round/>
            </a:ln>
            <a:effectLst/>
          </c:spPr>
          <c:marker>
            <c:symbol val="none"/>
          </c:marker>
          <c:trendline>
            <c:spPr>
              <a:ln w="19050" cap="rnd">
                <a:solidFill>
                  <a:schemeClr val="accent1"/>
                </a:solidFill>
                <a:prstDash val="sysDot"/>
              </a:ln>
              <a:effectLst/>
            </c:spPr>
            <c:trendlineType val="linear"/>
            <c:dispRSqr val="0"/>
            <c:dispEq val="1"/>
            <c:trendlineLbl>
              <c:layout>
                <c:manualLayout>
                  <c:x val="-0.2199867915981798"/>
                  <c:y val="-5.3465152044127981E-2"/>
                </c:manualLayout>
              </c:layout>
              <c:numFmt formatCode="General" sourceLinked="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rendlineLbl>
          </c:trendline>
          <c:cat>
            <c:numRef>
              <c:f>Sheet1!$E$4:$E$13</c:f>
              <c:numCache>
                <c:formatCode>0.00000</c:formatCode>
                <c:ptCount val="10"/>
                <c:pt idx="0">
                  <c:v>0</c:v>
                </c:pt>
                <c:pt idx="1">
                  <c:v>2.5999999999999981E-5</c:v>
                </c:pt>
                <c:pt idx="2">
                  <c:v>6.0000000000000157E-5</c:v>
                </c:pt>
                <c:pt idx="3">
                  <c:v>1.0399999999999993E-4</c:v>
                </c:pt>
                <c:pt idx="4">
                  <c:v>1.5700000000000002E-4</c:v>
                </c:pt>
                <c:pt idx="5">
                  <c:v>2.8300000000000027E-4</c:v>
                </c:pt>
                <c:pt idx="6">
                  <c:v>2.7000000000000027E-4</c:v>
                </c:pt>
                <c:pt idx="7">
                  <c:v>3.4499999999999982E-4</c:v>
                </c:pt>
                <c:pt idx="8">
                  <c:v>4.0499999999999998E-4</c:v>
                </c:pt>
                <c:pt idx="9">
                  <c:v>4.720000000000002E-4</c:v>
                </c:pt>
              </c:numCache>
            </c:numRef>
          </c:cat>
          <c:val>
            <c:numRef>
              <c:f>Sheet1!$G$4:$G$13</c:f>
              <c:numCache>
                <c:formatCode>0.00</c:formatCode>
                <c:ptCount val="10"/>
                <c:pt idx="0">
                  <c:v>-1.4204718129214771</c:v>
                </c:pt>
                <c:pt idx="1">
                  <c:v>-1.5019297047188152</c:v>
                </c:pt>
                <c:pt idx="2">
                  <c:v>-1.6215104936683695</c:v>
                </c:pt>
                <c:pt idx="3">
                  <c:v>-1.775492496764183</c:v>
                </c:pt>
                <c:pt idx="4">
                  <c:v>-1.9805015938249322</c:v>
                </c:pt>
                <c:pt idx="5">
                  <c:v>-2.2090947499067068</c:v>
                </c:pt>
                <c:pt idx="6">
                  <c:v>-2.5459313516257751</c:v>
                </c:pt>
                <c:pt idx="7">
                  <c:v>-2.9917402522844534</c:v>
                </c:pt>
                <c:pt idx="8">
                  <c:v>-3.5684333010380693</c:v>
                </c:pt>
                <c:pt idx="9">
                  <c:v>-5.7763531674910364</c:v>
                </c:pt>
              </c:numCache>
            </c:numRef>
          </c:val>
          <c:smooth val="1"/>
          <c:extLst>
            <c:ext xmlns:c16="http://schemas.microsoft.com/office/drawing/2014/chart" uri="{C3380CC4-5D6E-409C-BE32-E72D297353CC}">
              <c16:uniqueId val="{00000001-A504-7B43-9110-76B571D49269}"/>
            </c:ext>
          </c:extLst>
        </c:ser>
        <c:dLbls>
          <c:showLegendKey val="0"/>
          <c:showVal val="0"/>
          <c:showCatName val="0"/>
          <c:showSerName val="0"/>
          <c:showPercent val="0"/>
          <c:showBubbleSize val="0"/>
        </c:dLbls>
        <c:smooth val="0"/>
        <c:axId val="1550423328"/>
        <c:axId val="1736805104"/>
      </c:lineChart>
      <c:catAx>
        <c:axId val="155042332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Time (s)</a:t>
                </a:r>
              </a:p>
            </c:rich>
          </c:tx>
          <c:layout>
            <c:manualLayout>
              <c:xMode val="edge"/>
              <c:yMode val="edge"/>
              <c:x val="0.46263667549343845"/>
              <c:y val="0.91811754780652421"/>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00" sourceLinked="1"/>
        <c:majorTickMark val="none"/>
        <c:minorTickMark val="none"/>
        <c:tickLblPos val="low"/>
        <c:spPr>
          <a:noFill/>
          <a:ln w="9525" cap="flat" cmpd="sng" algn="ctr">
            <a:solidFill>
              <a:schemeClr val="tx1">
                <a:lumMod val="15000"/>
                <a:lumOff val="85000"/>
              </a:schemeClr>
            </a:solidFill>
            <a:round/>
          </a:ln>
          <a:effectLst/>
        </c:spPr>
        <c:txPr>
          <a:bodyPr rot="-54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36805104"/>
        <c:crosses val="autoZero"/>
        <c:auto val="1"/>
        <c:lblAlgn val="ctr"/>
        <c:lblOffset val="100"/>
        <c:noMultiLvlLbl val="0"/>
      </c:catAx>
      <c:valAx>
        <c:axId val="173680510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Ln of voltage (V)</a:t>
                </a:r>
              </a:p>
            </c:rich>
          </c:tx>
          <c:layout>
            <c:manualLayout>
              <c:xMode val="edge"/>
              <c:yMode val="edge"/>
              <c:x val="2.0863901036110362E-2"/>
              <c:y val="0.34557142857142858"/>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042332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3" ma:contentTypeDescription="Create a new document." ma:contentTypeScope="" ma:versionID="089278806b2c0394533cc0e02ba6be2c">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46b26a30807ec8a512bb42a746f57198"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02f00e4b-0f87-4756-8b1e-52accd12d0dd}"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Props1.xml><?xml version="1.0" encoding="utf-8"?>
<ds:datastoreItem xmlns:ds="http://schemas.openxmlformats.org/officeDocument/2006/customXml" ds:itemID="{9A759FEA-8243-41CD-9410-FC94987E0B02}">
  <ds:schemaRefs>
    <ds:schemaRef ds:uri="http://schemas.openxmlformats.org/officeDocument/2006/bibliography"/>
  </ds:schemaRefs>
</ds:datastoreItem>
</file>

<file path=customXml/itemProps2.xml><?xml version="1.0" encoding="utf-8"?>
<ds:datastoreItem xmlns:ds="http://schemas.openxmlformats.org/officeDocument/2006/customXml" ds:itemID="{02491E8F-BC88-4034-8B50-895DA0369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8FB17EE-2AFB-4C4F-A08C-8D601A8FF879}">
  <ds:schemaRefs>
    <ds:schemaRef ds:uri="http://schemas.microsoft.com/sharepoint/v3/contenttype/forms"/>
  </ds:schemaRefs>
</ds:datastoreItem>
</file>

<file path=customXml/itemProps4.xml><?xml version="1.0" encoding="utf-8"?>
<ds:datastoreItem xmlns:ds="http://schemas.openxmlformats.org/officeDocument/2006/customXml" ds:itemID="{693FCCF6-4082-4DFC-A715-0792241A0345}">
  <ds:schemaRefs>
    <ds:schemaRef ds:uri="http://schemas.microsoft.com/office/2006/metadata/properties"/>
    <ds:schemaRef ds:uri="http://schemas.microsoft.com/office/infopath/2007/PartnerControls"/>
    <ds:schemaRef ds:uri="4bebffc6-b3af-4121-a6f6-77b124c923cd"/>
    <ds:schemaRef ds:uri="cece20dc-0d29-4254-a319-5ff0cdb992ff"/>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34</Pages>
  <Words>4319</Words>
  <Characters>24623</Characters>
  <Application>Microsoft Office Word</Application>
  <DocSecurity>0</DocSecurity>
  <Lines>205</Lines>
  <Paragraphs>57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28885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Ryan James</dc:creator>
  <cp:keywords/>
  <dc:description/>
  <cp:lastModifiedBy>Neil Sandilands (2110674)</cp:lastModifiedBy>
  <cp:revision>2</cp:revision>
  <cp:lastPrinted>2021-09-30T11:07:00Z</cp:lastPrinted>
  <dcterms:created xsi:type="dcterms:W3CDTF">2023-03-31T15:21:00Z</dcterms:created>
  <dcterms:modified xsi:type="dcterms:W3CDTF">2023-03-31T15:21:00Z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ies>
</file>