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6" r:id="rId5"/>
    <p:sldId id="260" r:id="rId6"/>
    <p:sldId id="270" r:id="rId7"/>
    <p:sldId id="262" r:id="rId8"/>
    <p:sldId id="258" r:id="rId9"/>
    <p:sldId id="259" r:id="rId10"/>
    <p:sldId id="257" r:id="rId11"/>
    <p:sldId id="263" r:id="rId12"/>
    <p:sldId id="264" r:id="rId13"/>
    <p:sldId id="265" r:id="rId14"/>
    <p:sldId id="266" r:id="rId15"/>
    <p:sldId id="267" r:id="rId16"/>
    <p:sldId id="278" r:id="rId17"/>
    <p:sldId id="271" r:id="rId18"/>
    <p:sldId id="272" r:id="rId19"/>
    <p:sldId id="273" r:id="rId20"/>
    <p:sldId id="274" r:id="rId21"/>
    <p:sldId id="275" r:id="rId22"/>
    <p:sldId id="276" r:id="rId23"/>
    <p:sldId id="277"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F80257-2C60-420E-8DA6-234AAC0D5444}" v="4" dt="2020-11-23T13:31:28.1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99" d="100"/>
          <a:sy n="99" d="100"/>
        </p:scale>
        <p:origin x="192" y="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grpSp>
        <p:nvGrpSpPr>
          <p:cNvPr id="6" name="Group 15"/>
          <p:cNvGrpSpPr/>
          <p:nvPr/>
        </p:nvGrpSpPr>
        <p:grpSpPr>
          <a:xfrm>
            <a:off x="0" y="0"/>
            <a:ext cx="1581220" cy="6858000"/>
            <a:chOff x="134471" y="0"/>
            <a:chExt cx="1581220" cy="6858000"/>
          </a:xfrm>
        </p:grpSpPr>
        <p:pic>
          <p:nvPicPr>
            <p:cNvPr id="7" name="Picture 6" descr="Overlay-Blank.jpg"/>
            <p:cNvPicPr>
              <a:picLocks noChangeAspect="1"/>
            </p:cNvPicPr>
            <p:nvPr userDrawn="1"/>
          </p:nvPicPr>
          <p:blipFill>
            <a:blip r:embed="rId2"/>
            <a:srcRect l="1471" r="83676"/>
            <a:stretch>
              <a:fillRect/>
            </a:stretch>
          </p:blipFill>
          <p:spPr>
            <a:xfrm>
              <a:off x="134471" y="0"/>
              <a:ext cx="1358153" cy="6858000"/>
            </a:xfrm>
            <a:prstGeom prst="rect">
              <a:avLst/>
            </a:prstGeom>
          </p:spPr>
        </p:pic>
        <p:pic>
          <p:nvPicPr>
            <p:cNvPr id="9" name="Picture 8" descr="Overlay-VerticalBridge.jpg"/>
            <p:cNvPicPr>
              <a:picLocks noChangeAspect="1"/>
            </p:cNvPicPr>
            <p:nvPr userDrawn="1"/>
          </p:nvPicPr>
          <p:blipFill>
            <a:blip r:embed="rId3"/>
            <a:stretch>
              <a:fillRect/>
            </a:stretch>
          </p:blipFill>
          <p:spPr>
            <a:xfrm>
              <a:off x="1447800" y="0"/>
              <a:ext cx="267891" cy="6858000"/>
            </a:xfrm>
            <a:prstGeom prst="rect">
              <a:avLst/>
            </a:prstGeom>
          </p:spPr>
        </p:pic>
      </p:grpSp>
      <p:grpSp>
        <p:nvGrpSpPr>
          <p:cNvPr id="11" name="Group 16"/>
          <p:cNvGrpSpPr/>
          <p:nvPr/>
        </p:nvGrpSpPr>
        <p:grpSpPr>
          <a:xfrm>
            <a:off x="7546266" y="0"/>
            <a:ext cx="1597734" cy="6858000"/>
            <a:chOff x="7413812" y="0"/>
            <a:chExt cx="1597734" cy="6858000"/>
          </a:xfrm>
        </p:grpSpPr>
        <p:pic>
          <p:nvPicPr>
            <p:cNvPr id="8" name="Picture 7" descr="Overlay-Blank.jpg"/>
            <p:cNvPicPr>
              <a:picLocks noChangeAspect="1"/>
            </p:cNvPicPr>
            <p:nvPr userDrawn="1"/>
          </p:nvPicPr>
          <p:blipFill>
            <a:blip r:embed="rId2"/>
            <a:srcRect r="85125"/>
            <a:stretch>
              <a:fillRect/>
            </a:stretch>
          </p:blipFill>
          <p:spPr>
            <a:xfrm>
              <a:off x="7651376" y="0"/>
              <a:ext cx="1360170" cy="6858000"/>
            </a:xfrm>
            <a:prstGeom prst="rect">
              <a:avLst/>
            </a:prstGeom>
          </p:spPr>
        </p:pic>
        <p:pic>
          <p:nvPicPr>
            <p:cNvPr id="10" name="Picture 9" descr="Overlay-VerticalBridge.jpg"/>
            <p:cNvPicPr>
              <a:picLocks noChangeAspect="1"/>
            </p:cNvPicPr>
            <p:nvPr userDrawn="1"/>
          </p:nvPicPr>
          <p:blipFill>
            <a:blip r:embed="rId3"/>
            <a:stretch>
              <a:fillRect/>
            </a:stretch>
          </p:blipFill>
          <p:spPr>
            <a:xfrm flipH="1">
              <a:off x="7413812" y="0"/>
              <a:ext cx="267891" cy="6858000"/>
            </a:xfrm>
            <a:prstGeom prst="rect">
              <a:avLst/>
            </a:prstGeom>
          </p:spPr>
        </p:pic>
      </p:grpSp>
      <p:sp>
        <p:nvSpPr>
          <p:cNvPr id="2" name="Title 1"/>
          <p:cNvSpPr>
            <a:spLocks noGrp="1"/>
          </p:cNvSpPr>
          <p:nvPr>
            <p:ph type="ctrTitle"/>
          </p:nvPr>
        </p:nvSpPr>
        <p:spPr>
          <a:xfrm>
            <a:off x="1854200" y="3693645"/>
            <a:ext cx="5446713" cy="1470025"/>
          </a:xfrm>
        </p:spPr>
        <p:txBody>
          <a:bodyPr anchor="b" anchorCtr="0"/>
          <a:lstStyle>
            <a:lvl1pPr>
              <a:lnSpc>
                <a:spcPts val="6800"/>
              </a:lnSpc>
              <a:defRPr sz="6500">
                <a:latin typeface="+mj-lt"/>
              </a:defRPr>
            </a:lvl1pPr>
          </a:lstStyle>
          <a:p>
            <a:r>
              <a:rPr lang="en-GB"/>
              <a:t>Click to edit Master title style</a:t>
            </a:r>
            <a:endParaRPr dirty="0"/>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257800" y="6356350"/>
            <a:ext cx="2133600" cy="365125"/>
          </a:xfrm>
        </p:spPr>
        <p:txBody>
          <a:bodyPr/>
          <a:lstStyle>
            <a:lvl1pPr>
              <a:defRPr>
                <a:solidFill>
                  <a:schemeClr val="tx2"/>
                </a:solidFill>
              </a:defRPr>
            </a:lvl1pPr>
          </a:lstStyle>
          <a:p>
            <a:fld id="{03CEC41E-48BD-4881-B6FF-D82EEBBCD904}" type="datetimeFigureOut">
              <a:rPr lang="en-US" smtClean="0"/>
              <a:t>11/23/2020</a:t>
            </a:fld>
            <a:endParaRPr lang="en-US" dirty="0"/>
          </a:p>
        </p:txBody>
      </p:sp>
      <p:sp>
        <p:nvSpPr>
          <p:cNvPr id="5" name="Footer Placeholder 4"/>
          <p:cNvSpPr>
            <a:spLocks noGrp="1"/>
          </p:cNvSpPr>
          <p:nvPr>
            <p:ph type="ftr" sz="quarter" idx="11"/>
          </p:nvPr>
        </p:nvSpPr>
        <p:spPr>
          <a:xfrm>
            <a:off x="1752600" y="6356350"/>
            <a:ext cx="2895600" cy="365125"/>
          </a:xfrm>
        </p:spPr>
        <p:txBody>
          <a:bodyPr/>
          <a:lstStyle>
            <a:lvl1pPr>
              <a:defRPr>
                <a:solidFill>
                  <a:schemeClr val="tx2"/>
                </a:solidFill>
              </a:defRPr>
            </a:lvl1pPr>
          </a:lstStyle>
          <a:p>
            <a:endParaRPr lang="en-US" dirty="0"/>
          </a:p>
        </p:txBody>
      </p:sp>
      <p:pic>
        <p:nvPicPr>
          <p:cNvPr id="15" name="Picture 14" descr="HR-Color.png"/>
          <p:cNvPicPr>
            <a:picLocks noChangeAspect="1"/>
          </p:cNvPicPr>
          <p:nvPr/>
        </p:nvPicPr>
        <p:blipFill>
          <a:blip r:embed="rId4"/>
          <a:stretch>
            <a:fillRect/>
          </a:stretch>
        </p:blipFill>
        <p:spPr>
          <a:xfrm>
            <a:off x="1554480" y="4841209"/>
            <a:ext cx="6035040" cy="340391"/>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p:cNvGrpSpPr/>
          <p:nvPr/>
        </p:nvGrpSpPr>
        <p:grpSpPr>
          <a:xfrm>
            <a:off x="0" y="1372650"/>
            <a:ext cx="9144000" cy="5485350"/>
            <a:chOff x="0" y="1372650"/>
            <a:chExt cx="9144000" cy="5485350"/>
          </a:xfrm>
        </p:grpSpPr>
        <p:pic>
          <p:nvPicPr>
            <p:cNvPr id="8" name="Picture 7"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9" name="Picture 8"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2">
        <a:schemeClr val="bg2"/>
      </p:bgRef>
    </p:bg>
    <p:spTree>
      <p:nvGrpSpPr>
        <p:cNvPr id="1" name=""/>
        <p:cNvGrpSpPr/>
        <p:nvPr/>
      </p:nvGrpSpPr>
      <p:grpSpPr>
        <a:xfrm>
          <a:off x="0" y="0"/>
          <a:ext cx="0" cy="0"/>
          <a:chOff x="0" y="0"/>
          <a:chExt cx="0" cy="0"/>
        </a:xfrm>
      </p:grpSpPr>
      <p:grpSp>
        <p:nvGrpSpPr>
          <p:cNvPr id="6" name="Group 15"/>
          <p:cNvGrpSpPr/>
          <p:nvPr/>
        </p:nvGrpSpPr>
        <p:grpSpPr>
          <a:xfrm>
            <a:off x="0" y="0"/>
            <a:ext cx="1581220" cy="6858000"/>
            <a:chOff x="134471" y="0"/>
            <a:chExt cx="1581220" cy="6858000"/>
          </a:xfrm>
        </p:grpSpPr>
        <p:pic>
          <p:nvPicPr>
            <p:cNvPr id="7" name="Picture 6" descr="Overlay-Blank.jpg"/>
            <p:cNvPicPr>
              <a:picLocks noChangeAspect="1"/>
            </p:cNvPicPr>
            <p:nvPr userDrawn="1"/>
          </p:nvPicPr>
          <p:blipFill>
            <a:blip r:embed="rId2"/>
            <a:srcRect l="1471" r="83676"/>
            <a:stretch>
              <a:fillRect/>
            </a:stretch>
          </p:blipFill>
          <p:spPr>
            <a:xfrm>
              <a:off x="134471" y="0"/>
              <a:ext cx="1358153" cy="6858000"/>
            </a:xfrm>
            <a:prstGeom prst="rect">
              <a:avLst/>
            </a:prstGeom>
          </p:spPr>
        </p:pic>
        <p:pic>
          <p:nvPicPr>
            <p:cNvPr id="9" name="Picture 8" descr="Overlay-VerticalBridge.jpg"/>
            <p:cNvPicPr>
              <a:picLocks noChangeAspect="1"/>
            </p:cNvPicPr>
            <p:nvPr userDrawn="1"/>
          </p:nvPicPr>
          <p:blipFill>
            <a:blip r:embed="rId3"/>
            <a:stretch>
              <a:fillRect/>
            </a:stretch>
          </p:blipFill>
          <p:spPr>
            <a:xfrm>
              <a:off x="1447800" y="0"/>
              <a:ext cx="267891" cy="6858000"/>
            </a:xfrm>
            <a:prstGeom prst="rect">
              <a:avLst/>
            </a:prstGeom>
          </p:spPr>
        </p:pic>
      </p:grpSp>
      <p:grpSp>
        <p:nvGrpSpPr>
          <p:cNvPr id="11" name="Group 16"/>
          <p:cNvGrpSpPr/>
          <p:nvPr/>
        </p:nvGrpSpPr>
        <p:grpSpPr>
          <a:xfrm>
            <a:off x="7546266" y="0"/>
            <a:ext cx="1597734" cy="6858000"/>
            <a:chOff x="7413812" y="0"/>
            <a:chExt cx="1597734" cy="6858000"/>
          </a:xfrm>
        </p:grpSpPr>
        <p:pic>
          <p:nvPicPr>
            <p:cNvPr id="8" name="Picture 7" descr="Overlay-Blank.jpg"/>
            <p:cNvPicPr>
              <a:picLocks noChangeAspect="1"/>
            </p:cNvPicPr>
            <p:nvPr userDrawn="1"/>
          </p:nvPicPr>
          <p:blipFill>
            <a:blip r:embed="rId2"/>
            <a:srcRect r="85125"/>
            <a:stretch>
              <a:fillRect/>
            </a:stretch>
          </p:blipFill>
          <p:spPr>
            <a:xfrm>
              <a:off x="7651376" y="0"/>
              <a:ext cx="1360170" cy="6858000"/>
            </a:xfrm>
            <a:prstGeom prst="rect">
              <a:avLst/>
            </a:prstGeom>
          </p:spPr>
        </p:pic>
        <p:pic>
          <p:nvPicPr>
            <p:cNvPr id="10" name="Picture 9" descr="Overlay-VerticalBridge.jpg"/>
            <p:cNvPicPr>
              <a:picLocks noChangeAspect="1"/>
            </p:cNvPicPr>
            <p:nvPr userDrawn="1"/>
          </p:nvPicPr>
          <p:blipFill>
            <a:blip r:embed="rId3"/>
            <a:stretch>
              <a:fillRect/>
            </a:stretch>
          </p:blipFill>
          <p:spPr>
            <a:xfrm flipH="1">
              <a:off x="7413812" y="0"/>
              <a:ext cx="267891" cy="6858000"/>
            </a:xfrm>
            <a:prstGeom prst="rect">
              <a:avLst/>
            </a:prstGeom>
          </p:spPr>
        </p:pic>
      </p:grpSp>
      <p:sp>
        <p:nvSpPr>
          <p:cNvPr id="2" name="Title 1"/>
          <p:cNvSpPr>
            <a:spLocks noGrp="1"/>
          </p:cNvSpPr>
          <p:nvPr>
            <p:ph type="ctrTitle"/>
          </p:nvPr>
        </p:nvSpPr>
        <p:spPr>
          <a:xfrm>
            <a:off x="1854200" y="3693645"/>
            <a:ext cx="5446713" cy="1470025"/>
          </a:xfrm>
        </p:spPr>
        <p:txBody>
          <a:bodyPr anchor="b" anchorCtr="0"/>
          <a:lstStyle>
            <a:lvl1pPr>
              <a:lnSpc>
                <a:spcPts val="6800"/>
              </a:lnSpc>
              <a:defRPr sz="6500">
                <a:latin typeface="+mj-lt"/>
              </a:defRPr>
            </a:lvl1pPr>
          </a:lstStyle>
          <a:p>
            <a:r>
              <a:rPr lang="en-GB"/>
              <a:t>Click to edit Master title style</a:t>
            </a:r>
            <a:endParaRPr/>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257800" y="6356350"/>
            <a:ext cx="2133600" cy="365125"/>
          </a:xfrm>
        </p:spPr>
        <p:txBody>
          <a:bodyPr/>
          <a:lstStyle>
            <a:lvl1pPr>
              <a:defRPr>
                <a:solidFill>
                  <a:schemeClr val="tx2"/>
                </a:solidFill>
              </a:defRPr>
            </a:lvl1pPr>
          </a:lstStyle>
          <a:p>
            <a:fld id="{03CEC41E-48BD-4881-B6FF-D82EEBBCD904}" type="datetimeFigureOut">
              <a:rPr lang="en-US" smtClean="0"/>
              <a:t>11/23/2020</a:t>
            </a:fld>
            <a:endParaRPr lang="en-US" dirty="0"/>
          </a:p>
        </p:txBody>
      </p:sp>
      <p:sp>
        <p:nvSpPr>
          <p:cNvPr id="5" name="Footer Placeholder 4"/>
          <p:cNvSpPr>
            <a:spLocks noGrp="1"/>
          </p:cNvSpPr>
          <p:nvPr>
            <p:ph type="ftr" sz="quarter" idx="11"/>
          </p:nvPr>
        </p:nvSpPr>
        <p:spPr>
          <a:xfrm>
            <a:off x="1752600" y="6356350"/>
            <a:ext cx="2895600" cy="365125"/>
          </a:xfrm>
        </p:spPr>
        <p:txBody>
          <a:bodyPr/>
          <a:lstStyle>
            <a:lvl1pPr>
              <a:defRPr>
                <a:solidFill>
                  <a:schemeClr val="tx2"/>
                </a:solidFill>
              </a:defRPr>
            </a:lvl1pPr>
          </a:lstStyle>
          <a:p>
            <a:endParaRPr lang="en-US" dirty="0"/>
          </a:p>
        </p:txBody>
      </p:sp>
      <p:pic>
        <p:nvPicPr>
          <p:cNvPr id="15" name="Picture 14" descr="HR-Color.png"/>
          <p:cNvPicPr>
            <a:picLocks noChangeAspect="1"/>
          </p:cNvPicPr>
          <p:nvPr/>
        </p:nvPicPr>
        <p:blipFill>
          <a:blip r:embed="rId4"/>
          <a:stretch>
            <a:fillRect/>
          </a:stretch>
        </p:blipFill>
        <p:spPr>
          <a:xfrm>
            <a:off x="1554480" y="4841209"/>
            <a:ext cx="6035040" cy="340391"/>
          </a:xfrm>
          <a:prstGeom prst="rect">
            <a:avLst/>
          </a:prstGeom>
        </p:spPr>
      </p:pic>
      <p:sp>
        <p:nvSpPr>
          <p:cNvPr id="14" name="Picture Placeholder 13"/>
          <p:cNvSpPr>
            <a:spLocks noGrp="1"/>
          </p:cNvSpPr>
          <p:nvPr>
            <p:ph type="pic" sz="quarter" idx="12"/>
          </p:nvPr>
        </p:nvSpPr>
        <p:spPr>
          <a:xfrm>
            <a:off x="3307977" y="950260"/>
            <a:ext cx="2528046" cy="2528046"/>
          </a:xfrm>
          <a:prstGeom prst="ellipse">
            <a:avLst/>
          </a:prstGeom>
          <a:solidFill>
            <a:schemeClr val="bg1">
              <a:lumMod val="85000"/>
            </a:schemeClr>
          </a:solidFill>
          <a:ln w="101600">
            <a:noFill/>
            <a:miter lim="800000"/>
          </a:ln>
          <a:effectLst>
            <a:innerShdw blurRad="762000">
              <a:schemeClr val="accent1">
                <a:alpha val="80000"/>
              </a:schemeClr>
            </a:innerShdw>
            <a:softEdge rad="317500"/>
          </a:effectLst>
        </p:spPr>
        <p:txBody>
          <a:bodyPr vert="horz" lIns="91440" tIns="45720" rIns="91440" bIns="45720" rtlCol="0">
            <a:normAutofit/>
          </a:bodyPr>
          <a:lstStyle>
            <a:lvl1pPr marL="0" indent="0" algn="ctr" defTabSz="914400" rtl="0" eaLnBrk="1" latinLnBrk="0" hangingPunct="1">
              <a:spcBef>
                <a:spcPts val="2400"/>
              </a:spcBef>
              <a:buClr>
                <a:schemeClr val="accent1">
                  <a:lumMod val="60000"/>
                  <a:lumOff val="40000"/>
                </a:schemeClr>
              </a:buClr>
              <a:buFont typeface="Candara" pitchFamily="34" charset="0"/>
              <a:buNone/>
              <a:defRPr sz="2400" kern="1200">
                <a:solidFill>
                  <a:schemeClr val="tx2"/>
                </a:solidFill>
                <a:latin typeface="+mn-lt"/>
                <a:ea typeface="+mn-ea"/>
                <a:cs typeface="+mn-cs"/>
              </a:defRPr>
            </a:lvl1pPr>
          </a:lstStyle>
          <a:p>
            <a:r>
              <a:rPr lang="en-GB" dirty="0"/>
              <a:t>Drag picture to placeholder or click icon to add</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854200" y="1851212"/>
            <a:ext cx="5446714" cy="1730375"/>
          </a:xfrm>
        </p:spPr>
        <p:txBody>
          <a:bodyPr anchor="b" anchorCtr="0"/>
          <a:lstStyle>
            <a:lvl1pPr algn="ctr">
              <a:lnSpc>
                <a:spcPts val="6800"/>
              </a:lnSpc>
              <a:defRPr sz="6500" b="0" cap="none" baseline="0">
                <a:latin typeface="+mj-lt"/>
              </a:defRPr>
            </a:lvl1pPr>
          </a:lstStyle>
          <a:p>
            <a:r>
              <a:rPr lang="en-GB"/>
              <a:t>Click to edit Master title style</a:t>
            </a:r>
            <a:endParaRPr/>
          </a:p>
        </p:txBody>
      </p:sp>
      <p:sp>
        <p:nvSpPr>
          <p:cNvPr id="3" name="Text Placeholder 2"/>
          <p:cNvSpPr>
            <a:spLocks noGrp="1"/>
          </p:cNvSpPr>
          <p:nvPr>
            <p:ph type="body" idx="1"/>
          </p:nvPr>
        </p:nvSpPr>
        <p:spPr>
          <a:xfrm>
            <a:off x="1854200" y="3576918"/>
            <a:ext cx="5446714" cy="829982"/>
          </a:xfrm>
        </p:spPr>
        <p:txBody>
          <a:bodyPr anchor="t" anchorCtr="0">
            <a:normAutofit/>
          </a:bodyPr>
          <a:lstStyle>
            <a:lvl1pPr marL="0" indent="0" algn="ctr">
              <a:spcBef>
                <a:spcPts val="300"/>
              </a:spcBef>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9A5F39-4CE7-434C-A5CB-50A363451602}" type="slidenum">
              <a:rPr lang="en-US" smtClean="0"/>
              <a:t>‹#›</a:t>
            </a:fld>
            <a:endParaRPr lang="en-US" dirty="0"/>
          </a:p>
        </p:txBody>
      </p:sp>
      <p:grpSp>
        <p:nvGrpSpPr>
          <p:cNvPr id="7" name="Group 9"/>
          <p:cNvGrpSpPr/>
          <p:nvPr/>
        </p:nvGrpSpPr>
        <p:grpSpPr>
          <a:xfrm>
            <a:off x="0" y="0"/>
            <a:ext cx="9144000" cy="1191256"/>
            <a:chOff x="0" y="0"/>
            <a:chExt cx="9144000" cy="1191256"/>
          </a:xfrm>
        </p:grpSpPr>
        <p:pic>
          <p:nvPicPr>
            <p:cNvPr id="8" name="Picture 7" descr="Overlay-Blank.jpg"/>
            <p:cNvPicPr>
              <a:picLocks noChangeAspect="1"/>
            </p:cNvPicPr>
            <p:nvPr userDrawn="1"/>
          </p:nvPicPr>
          <p:blipFill>
            <a:blip r:embed="rId2"/>
            <a:srcRect b="85555"/>
            <a:stretch>
              <a:fillRect/>
            </a:stretch>
          </p:blipFill>
          <p:spPr>
            <a:xfrm>
              <a:off x="0" y="0"/>
              <a:ext cx="9144000" cy="990600"/>
            </a:xfrm>
            <a:prstGeom prst="rect">
              <a:avLst/>
            </a:prstGeom>
          </p:spPr>
        </p:pic>
        <p:pic>
          <p:nvPicPr>
            <p:cNvPr id="9" name="Picture 8" descr="Overlay-HorizontalBridge.jpg"/>
            <p:cNvPicPr>
              <a:picLocks noChangeAspect="1"/>
            </p:cNvPicPr>
            <p:nvPr userDrawn="1"/>
          </p:nvPicPr>
          <p:blipFill>
            <a:blip r:embed="rId3"/>
            <a:stretch>
              <a:fillRect/>
            </a:stretch>
          </p:blipFill>
          <p:spPr>
            <a:xfrm flipV="1">
              <a:off x="0" y="923365"/>
              <a:ext cx="9144000" cy="267891"/>
            </a:xfrm>
            <a:prstGeom prst="rect">
              <a:avLst/>
            </a:prstGeom>
          </p:spPr>
        </p:pic>
      </p:grpSp>
      <p:grpSp>
        <p:nvGrpSpPr>
          <p:cNvPr id="10" name="Group 10"/>
          <p:cNvGrpSpPr/>
          <p:nvPr/>
        </p:nvGrpSpPr>
        <p:grpSpPr>
          <a:xfrm flipV="1">
            <a:off x="0" y="5666744"/>
            <a:ext cx="9144000" cy="1191256"/>
            <a:chOff x="0" y="0"/>
            <a:chExt cx="9144000" cy="1191256"/>
          </a:xfrm>
        </p:grpSpPr>
        <p:pic>
          <p:nvPicPr>
            <p:cNvPr id="12" name="Picture 11" descr="Overlay-Blank.jpg"/>
            <p:cNvPicPr>
              <a:picLocks noChangeAspect="1"/>
            </p:cNvPicPr>
            <p:nvPr userDrawn="1"/>
          </p:nvPicPr>
          <p:blipFill>
            <a:blip r:embed="rId2"/>
            <a:srcRect b="85555"/>
            <a:stretch>
              <a:fillRect/>
            </a:stretch>
          </p:blipFill>
          <p:spPr>
            <a:xfrm>
              <a:off x="0" y="0"/>
              <a:ext cx="9144000" cy="990600"/>
            </a:xfrm>
            <a:prstGeom prst="rect">
              <a:avLst/>
            </a:prstGeom>
          </p:spPr>
        </p:pic>
        <p:pic>
          <p:nvPicPr>
            <p:cNvPr id="13" name="Picture 12" descr="Overlay-HorizontalBridge.jpg"/>
            <p:cNvPicPr>
              <a:picLocks noChangeAspect="1"/>
            </p:cNvPicPr>
            <p:nvPr userDrawn="1"/>
          </p:nvPicPr>
          <p:blipFill>
            <a:blip r:embed="rId3"/>
            <a:stretch>
              <a:fillRect/>
            </a:stretch>
          </p:blipFill>
          <p:spPr>
            <a:xfrm flipV="1">
              <a:off x="0" y="923365"/>
              <a:ext cx="9144000" cy="267891"/>
            </a:xfrm>
            <a:prstGeom prst="rect">
              <a:avLst/>
            </a:prstGeom>
          </p:spPr>
        </p:pic>
      </p:grpSp>
      <p:pic>
        <p:nvPicPr>
          <p:cNvPr id="14" name="Picture 13" descr="HR-Color.png"/>
          <p:cNvPicPr>
            <a:picLocks noChangeAspect="1"/>
          </p:cNvPicPr>
          <p:nvPr/>
        </p:nvPicPr>
        <p:blipFill>
          <a:blip r:embed="rId4"/>
          <a:stretch>
            <a:fillRect/>
          </a:stretch>
        </p:blipFill>
        <p:spPr>
          <a:xfrm>
            <a:off x="1554480" y="3258805"/>
            <a:ext cx="6035040" cy="340391"/>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p:cNvGrpSpPr/>
          <p:nvPr/>
        </p:nvGrpSpPr>
        <p:grpSpPr>
          <a:xfrm>
            <a:off x="0" y="1372650"/>
            <a:ext cx="9144000" cy="5485350"/>
            <a:chOff x="0" y="1372650"/>
            <a:chExt cx="9144000" cy="5485350"/>
          </a:xfrm>
        </p:grpSpPr>
        <p:pic>
          <p:nvPicPr>
            <p:cNvPr id="9" name="Picture 8"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10" name="Picture 9"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792162" y="1774825"/>
            <a:ext cx="3566160" cy="4303713"/>
          </a:xfrm>
        </p:spPr>
        <p:txBody>
          <a:bodyPr>
            <a:normAutofit/>
          </a:bodyPr>
          <a:lstStyle>
            <a:lvl1pPr>
              <a:defRPr sz="2400"/>
            </a:lvl1pPr>
            <a:lvl2pPr>
              <a:defRPr sz="2200"/>
            </a:lvl2pPr>
            <a:lvl3pPr>
              <a:defRPr sz="2000"/>
            </a:lvl3pPr>
            <a:lvl4pPr>
              <a:defRPr sz="1800"/>
            </a:lvl4pPr>
            <a:lvl5pPr>
              <a:defRPr sz="1800"/>
            </a:lvl5pPr>
            <a:lvl6pPr>
              <a:defRPr sz="1800"/>
            </a:lvl6pPr>
            <a:lvl7pPr marL="2055813" indent="-344488">
              <a:defRPr sz="1800"/>
            </a:lvl7pPr>
            <a:lvl8pPr marL="2055813" indent="-344488">
              <a:defRPr sz="1800"/>
            </a:lvl8pPr>
            <a:lvl9pPr marL="205581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66534" y="1774825"/>
            <a:ext cx="3566160" cy="4303713"/>
          </a:xfrm>
        </p:spPr>
        <p:txBody>
          <a:bodyPr>
            <a:normAutofit/>
          </a:bodyPr>
          <a:lstStyle>
            <a:lvl1pPr>
              <a:defRPr sz="2400"/>
            </a:lvl1pPr>
            <a:lvl2pPr>
              <a:defRPr sz="2200"/>
            </a:lvl2pPr>
            <a:lvl3pPr>
              <a:defRPr sz="2000"/>
            </a:lvl3pPr>
            <a:lvl4pPr>
              <a:defRPr sz="1800"/>
            </a:lvl4pPr>
            <a:lvl5pPr>
              <a:defRPr sz="1800"/>
            </a:lvl5pPr>
            <a:lvl6pPr>
              <a:defRPr sz="1800"/>
            </a:lvl6pPr>
            <a:lvl7pPr marL="2055813" indent="-344488">
              <a:defRPr sz="1800"/>
            </a:lvl7pPr>
            <a:lvl8pPr marL="2055813" indent="-344488">
              <a:defRPr sz="1800"/>
            </a:lvl8pPr>
            <a:lvl9pPr marL="205581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0" name="Group 9"/>
          <p:cNvGrpSpPr/>
          <p:nvPr/>
        </p:nvGrpSpPr>
        <p:grpSpPr>
          <a:xfrm>
            <a:off x="0" y="1372650"/>
            <a:ext cx="9144000" cy="5485350"/>
            <a:chOff x="0" y="1372650"/>
            <a:chExt cx="9144000" cy="5485350"/>
          </a:xfrm>
        </p:grpSpPr>
        <p:pic>
          <p:nvPicPr>
            <p:cNvPr id="11" name="Picture 10"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12" name="Picture 11"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777240" y="1879320"/>
            <a:ext cx="3566160" cy="639762"/>
          </a:xfrm>
        </p:spPr>
        <p:txBody>
          <a:bodyPr anchor="b" anchorCtr="0">
            <a:noAutofit/>
          </a:bodyPr>
          <a:lstStyle>
            <a:lvl1pPr marL="0" indent="0" algn="ctr">
              <a:spcBef>
                <a:spcPts val="0"/>
              </a:spcBef>
              <a:buNone/>
              <a:defRPr sz="2800" b="0">
                <a:solidFill>
                  <a:schemeClr val="tx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777240" y="2590799"/>
            <a:ext cx="3566160" cy="3487739"/>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66048" y="1879320"/>
            <a:ext cx="3566160" cy="639762"/>
          </a:xfrm>
        </p:spPr>
        <p:txBody>
          <a:bodyPr anchor="b" anchorCtr="0">
            <a:noAutofit/>
          </a:bodyPr>
          <a:lstStyle>
            <a:lvl1pPr marL="0" indent="0" algn="ctr">
              <a:spcBef>
                <a:spcPts val="0"/>
              </a:spcBef>
              <a:buNone/>
              <a:defRPr sz="2800" b="0">
                <a:solidFill>
                  <a:schemeClr val="tx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66048" y="2590799"/>
            <a:ext cx="3566160" cy="3487739"/>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59A5F39-4CE7-434C-A5CB-50A363451602}" type="slidenum">
              <a:rPr lang="en-US" smtClean="0"/>
              <a:t>‹#›</a:t>
            </a:fld>
            <a:endParaRPr lang="en-US" dirty="0"/>
          </a:p>
        </p:txBody>
      </p:sp>
      <p:pic>
        <p:nvPicPr>
          <p:cNvPr id="14" name="Picture 13" descr="Overlay-HorizontalBridge.jpg"/>
          <p:cNvPicPr>
            <a:picLocks noChangeAspect="1"/>
          </p:cNvPicPr>
          <p:nvPr/>
        </p:nvPicPr>
        <p:blipFill>
          <a:blip r:embed="rId3"/>
          <a:srcRect t="23425" r="61031" b="39764"/>
          <a:stretch>
            <a:fillRect/>
          </a:stretch>
        </p:blipFill>
        <p:spPr>
          <a:xfrm>
            <a:off x="4766048" y="2460812"/>
            <a:ext cx="3563348" cy="98613"/>
          </a:xfrm>
          <a:prstGeom prst="rect">
            <a:avLst/>
          </a:prstGeom>
          <a:solidFill>
            <a:schemeClr val="bg2">
              <a:lumMod val="40000"/>
              <a:lumOff val="60000"/>
            </a:schemeClr>
          </a:solidFill>
        </p:spPr>
      </p:pic>
      <p:pic>
        <p:nvPicPr>
          <p:cNvPr id="15" name="Picture 14" descr="Overlay-HorizontalBridge.jpg"/>
          <p:cNvPicPr>
            <a:picLocks noChangeAspect="1"/>
          </p:cNvPicPr>
          <p:nvPr/>
        </p:nvPicPr>
        <p:blipFill>
          <a:blip r:embed="rId3"/>
          <a:srcRect t="23425" r="61031" b="39764"/>
          <a:stretch>
            <a:fillRect/>
          </a:stretch>
        </p:blipFill>
        <p:spPr>
          <a:xfrm>
            <a:off x="780052" y="2460812"/>
            <a:ext cx="3563348" cy="98613"/>
          </a:xfrm>
          <a:prstGeom prst="rect">
            <a:avLst/>
          </a:prstGeom>
          <a:solidFill>
            <a:schemeClr val="bg2">
              <a:lumMod val="40000"/>
              <a:lumOff val="60000"/>
            </a:schemeClr>
          </a:solidFill>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6" name="Group 5"/>
          <p:cNvGrpSpPr/>
          <p:nvPr/>
        </p:nvGrpSpPr>
        <p:grpSpPr>
          <a:xfrm>
            <a:off x="0" y="1372650"/>
            <a:ext cx="9144000" cy="5485350"/>
            <a:chOff x="0" y="1372650"/>
            <a:chExt cx="9144000" cy="5485350"/>
          </a:xfrm>
        </p:grpSpPr>
        <p:pic>
          <p:nvPicPr>
            <p:cNvPr id="7" name="Picture 6"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8" name="Picture 7"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Overlay-Blank.jpg"/>
          <p:cNvPicPr>
            <a:picLocks noChangeAspect="1"/>
          </p:cNvPicPr>
          <p:nvPr/>
        </p:nvPicPr>
        <p:blipFill>
          <a:blip r:embed="rId2"/>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11"/>
          <p:cNvGrpSpPr/>
          <p:nvPr/>
        </p:nvGrpSpPr>
        <p:grpSpPr>
          <a:xfrm>
            <a:off x="4267200" y="0"/>
            <a:ext cx="4876800" cy="6858000"/>
            <a:chOff x="4267200" y="0"/>
            <a:chExt cx="4876800" cy="6858000"/>
          </a:xfrm>
        </p:grpSpPr>
        <p:pic>
          <p:nvPicPr>
            <p:cNvPr id="9" name="Picture 8" descr="Overlay-Blank.jpg"/>
            <p:cNvPicPr>
              <a:picLocks noChangeAspect="1"/>
            </p:cNvPicPr>
            <p:nvPr userDrawn="1"/>
          </p:nvPicPr>
          <p:blipFill>
            <a:blip r:embed="rId2"/>
            <a:srcRect l="4302" r="46875"/>
            <a:stretch>
              <a:fillRect/>
            </a:stretch>
          </p:blipFill>
          <p:spPr>
            <a:xfrm>
              <a:off x="4495800" y="0"/>
              <a:ext cx="4648200" cy="6858000"/>
            </a:xfrm>
            <a:prstGeom prst="rect">
              <a:avLst/>
            </a:prstGeom>
          </p:spPr>
        </p:pic>
        <p:pic>
          <p:nvPicPr>
            <p:cNvPr id="10" name="Picture 9" descr="Overlay-VerticalBridge.jpg"/>
            <p:cNvPicPr>
              <a:picLocks noChangeAspect="1"/>
            </p:cNvPicPr>
            <p:nvPr userDrawn="1"/>
          </p:nvPicPr>
          <p:blipFill>
            <a:blip r:embed="rId3"/>
            <a:stretch>
              <a:fillRect/>
            </a:stretch>
          </p:blipFill>
          <p:spPr>
            <a:xfrm flipH="1">
              <a:off x="4267200" y="0"/>
              <a:ext cx="267891" cy="6858000"/>
            </a:xfrm>
            <a:prstGeom prst="rect">
              <a:avLst/>
            </a:prstGeom>
          </p:spPr>
        </p:pic>
      </p:grpSp>
      <p:sp>
        <p:nvSpPr>
          <p:cNvPr id="2" name="Title 1"/>
          <p:cNvSpPr>
            <a:spLocks noGrp="1"/>
          </p:cNvSpPr>
          <p:nvPr>
            <p:ph type="title"/>
          </p:nvPr>
        </p:nvSpPr>
        <p:spPr>
          <a:xfrm>
            <a:off x="381000" y="609600"/>
            <a:ext cx="3612776" cy="1537447"/>
          </a:xfrm>
        </p:spPr>
        <p:txBody>
          <a:bodyPr anchor="b"/>
          <a:lstStyle>
            <a:lvl1pPr algn="ctr">
              <a:lnSpc>
                <a:spcPct val="100000"/>
              </a:lnSpc>
              <a:defRPr sz="3600" b="0"/>
            </a:lvl1pPr>
          </a:lstStyle>
          <a:p>
            <a:r>
              <a:rPr lang="en-GB"/>
              <a:t>Click to edit Master title style</a:t>
            </a:r>
            <a:endParaRPr/>
          </a:p>
        </p:txBody>
      </p:sp>
      <p:sp>
        <p:nvSpPr>
          <p:cNvPr id="3" name="Content Placeholder 2"/>
          <p:cNvSpPr>
            <a:spLocks noGrp="1"/>
          </p:cNvSpPr>
          <p:nvPr>
            <p:ph idx="1"/>
          </p:nvPr>
        </p:nvSpPr>
        <p:spPr>
          <a:xfrm>
            <a:off x="4885859" y="381001"/>
            <a:ext cx="3813174" cy="5697537"/>
          </a:xfrm>
        </p:spPr>
        <p:txBody>
          <a:bodyPr>
            <a:normAutofit/>
          </a:bodyPr>
          <a:lstStyle>
            <a:lvl1pPr>
              <a:defRPr sz="2400" b="0"/>
            </a:lvl1pPr>
            <a:lvl2pPr>
              <a:defRPr sz="2200" b="0"/>
            </a:lvl2pPr>
            <a:lvl3pPr>
              <a:defRPr sz="2000" b="0"/>
            </a:lvl3pPr>
            <a:lvl4pPr>
              <a:defRPr sz="1800" b="0"/>
            </a:lvl4pPr>
            <a:lvl5pPr>
              <a:defRPr sz="1800" b="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381000" y="2209801"/>
            <a:ext cx="3612776" cy="3200400"/>
          </a:xfrm>
        </p:spPr>
        <p:txBody>
          <a:bodyPr>
            <a:normAutofit/>
          </a:bodyPr>
          <a:lstStyle>
            <a:lvl1pPr marL="0" indent="0" algn="ctr">
              <a:spcBef>
                <a:spcPts val="600"/>
              </a:spcBef>
              <a:buNone/>
              <a:defRPr sz="18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4267200" y="6356350"/>
            <a:ext cx="609600" cy="365125"/>
          </a:xfrm>
        </p:spPr>
        <p:txBody>
          <a:bodyPr/>
          <a:lstStyle>
            <a:lvl1pPr algn="ctr">
              <a:defRPr>
                <a:solidFill>
                  <a:schemeClr val="tx2">
                    <a:lumMod val="40000"/>
                    <a:lumOff val="60000"/>
                  </a:schemeClr>
                </a:solidFill>
              </a:defRPr>
            </a:lvl1pPr>
          </a:lstStyle>
          <a:p>
            <a:fld id="{459A5F39-4CE7-434C-A5CB-50A363451602}"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Overlay-Blank.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381000" y="609600"/>
            <a:ext cx="3612822" cy="1536192"/>
          </a:xfrm>
        </p:spPr>
        <p:txBody>
          <a:bodyPr vert="horz" lIns="91440" tIns="45720" rIns="91440" bIns="45720" rtlCol="0" anchor="b">
            <a:noAutofit/>
          </a:bodyPr>
          <a:lstStyle>
            <a:lvl1pPr algn="ctr" defTabSz="914400" rtl="0" eaLnBrk="1" latinLnBrk="0" hangingPunct="1">
              <a:lnSpc>
                <a:spcPct val="100000"/>
              </a:lnSpc>
              <a:spcBef>
                <a:spcPct val="0"/>
              </a:spcBef>
              <a:buNone/>
              <a:defRPr sz="3600" b="0" kern="1200">
                <a:solidFill>
                  <a:schemeClr val="tx2"/>
                </a:solidFill>
                <a:latin typeface="+mn-lt"/>
                <a:ea typeface="+mj-ea"/>
                <a:cs typeface="+mj-cs"/>
              </a:defRPr>
            </a:lvl1pPr>
          </a:lstStyle>
          <a:p>
            <a:r>
              <a:rPr lang="en-GB"/>
              <a:t>Click to edit Master title style</a:t>
            </a:r>
            <a:endParaRPr/>
          </a:p>
        </p:txBody>
      </p:sp>
      <p:sp>
        <p:nvSpPr>
          <p:cNvPr id="3" name="Picture Placeholder 2"/>
          <p:cNvSpPr>
            <a:spLocks noGrp="1"/>
          </p:cNvSpPr>
          <p:nvPr>
            <p:ph type="pic" idx="1"/>
          </p:nvPr>
        </p:nvSpPr>
        <p:spPr>
          <a:xfrm>
            <a:off x="4873625" y="381000"/>
            <a:ext cx="3813175" cy="5697538"/>
          </a:xfrm>
          <a:solidFill>
            <a:schemeClr val="bg1">
              <a:lumMod val="85000"/>
            </a:schemeClr>
          </a:solidFill>
          <a:ln w="101600">
            <a:solidFill>
              <a:schemeClr val="accent1">
                <a:lumMod val="40000"/>
                <a:lumOff val="60000"/>
                <a:alpha val="40000"/>
              </a:schemeClr>
            </a:solidFill>
            <a:miter lim="800000"/>
          </a:ln>
          <a:effectLst>
            <a:innerShdw blurRad="457200">
              <a:schemeClr val="accent1">
                <a:alpha val="80000"/>
              </a:schemeClr>
            </a:innerShdw>
            <a:softEdge rad="3175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Drag picture to placeholder or click icon to add</a:t>
            </a:r>
            <a:endParaRPr/>
          </a:p>
        </p:txBody>
      </p:sp>
      <p:sp>
        <p:nvSpPr>
          <p:cNvPr id="4" name="Text Placeholder 3"/>
          <p:cNvSpPr>
            <a:spLocks noGrp="1"/>
          </p:cNvSpPr>
          <p:nvPr>
            <p:ph type="body" sz="half" idx="2"/>
          </p:nvPr>
        </p:nvSpPr>
        <p:spPr>
          <a:xfrm>
            <a:off x="379984" y="2209799"/>
            <a:ext cx="3613792" cy="3222625"/>
          </a:xfrm>
        </p:spPr>
        <p:txBody>
          <a:bodyPr vert="horz" lIns="91440" tIns="45720" rIns="91440" bIns="45720" rtlCol="0">
            <a:normAutofit/>
          </a:bodyPr>
          <a:lstStyle>
            <a:lvl1pPr marL="0" indent="0" algn="ctr">
              <a:spcBef>
                <a:spcPts val="600"/>
              </a:spcBef>
              <a:buNone/>
              <a:defRPr sz="1800" b="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400"/>
              </a:spcBef>
              <a:buClr>
                <a:schemeClr val="accent1">
                  <a:lumMod val="60000"/>
                  <a:lumOff val="40000"/>
                </a:schemeClr>
              </a:buClr>
              <a:buFont typeface="Candara" pitchFamily="34" charset="0"/>
              <a:buNone/>
            </a:pPr>
            <a:r>
              <a:rPr lang="en-GB"/>
              <a:t>Click to edit Master text styles</a:t>
            </a:r>
          </a:p>
        </p:txBody>
      </p:sp>
      <p:sp>
        <p:nvSpPr>
          <p:cNvPr id="5" name="Date Placeholder 4"/>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grpSp>
        <p:nvGrpSpPr>
          <p:cNvPr id="8" name="Group 8"/>
          <p:cNvGrpSpPr/>
          <p:nvPr/>
        </p:nvGrpSpPr>
        <p:grpSpPr>
          <a:xfrm>
            <a:off x="4267200" y="0"/>
            <a:ext cx="4876800" cy="6858000"/>
            <a:chOff x="4267200" y="0"/>
            <a:chExt cx="4876800" cy="6858000"/>
          </a:xfrm>
        </p:grpSpPr>
        <p:pic>
          <p:nvPicPr>
            <p:cNvPr id="10" name="Picture 9" descr="Overlay-Blank.jpg"/>
            <p:cNvPicPr>
              <a:picLocks noChangeAspect="1"/>
            </p:cNvPicPr>
            <p:nvPr userDrawn="1"/>
          </p:nvPicPr>
          <p:blipFill>
            <a:blip r:embed="rId2"/>
            <a:srcRect l="4302" r="46875"/>
            <a:stretch>
              <a:fillRect/>
            </a:stretch>
          </p:blipFill>
          <p:spPr>
            <a:xfrm>
              <a:off x="4495800" y="0"/>
              <a:ext cx="4648200" cy="6858000"/>
            </a:xfrm>
            <a:prstGeom prst="rect">
              <a:avLst/>
            </a:prstGeom>
          </p:spPr>
        </p:pic>
        <p:pic>
          <p:nvPicPr>
            <p:cNvPr id="11" name="Picture 10" descr="Overlay-VerticalBridge.jpg"/>
            <p:cNvPicPr>
              <a:picLocks noChangeAspect="1"/>
            </p:cNvPicPr>
            <p:nvPr userDrawn="1"/>
          </p:nvPicPr>
          <p:blipFill>
            <a:blip r:embed="rId3"/>
            <a:stretch>
              <a:fillRect/>
            </a:stretch>
          </p:blipFill>
          <p:spPr>
            <a:xfrm flipH="1">
              <a:off x="4267200" y="0"/>
              <a:ext cx="267891" cy="6858000"/>
            </a:xfrm>
            <a:prstGeom prst="rect">
              <a:avLst/>
            </a:prstGeom>
          </p:spPr>
        </p:pic>
      </p:grpSp>
      <p:sp>
        <p:nvSpPr>
          <p:cNvPr id="2" name="Title 1"/>
          <p:cNvSpPr>
            <a:spLocks noGrp="1"/>
          </p:cNvSpPr>
          <p:nvPr>
            <p:ph type="title"/>
          </p:nvPr>
        </p:nvSpPr>
        <p:spPr>
          <a:xfrm>
            <a:off x="381000" y="609600"/>
            <a:ext cx="3612822" cy="1536192"/>
          </a:xfrm>
        </p:spPr>
        <p:txBody>
          <a:bodyPr vert="horz" lIns="91440" tIns="45720" rIns="91440" bIns="45720" rtlCol="0" anchor="b">
            <a:noAutofit/>
          </a:bodyPr>
          <a:lstStyle>
            <a:lvl1pPr algn="ctr" defTabSz="914400" rtl="0" eaLnBrk="1" latinLnBrk="0" hangingPunct="1">
              <a:lnSpc>
                <a:spcPct val="100000"/>
              </a:lnSpc>
              <a:spcBef>
                <a:spcPct val="0"/>
              </a:spcBef>
              <a:buNone/>
              <a:defRPr sz="3600" b="0" kern="1200">
                <a:solidFill>
                  <a:schemeClr val="tx2"/>
                </a:solidFill>
                <a:latin typeface="+mn-lt"/>
                <a:ea typeface="+mj-ea"/>
                <a:cs typeface="+mj-cs"/>
              </a:defRPr>
            </a:lvl1pPr>
          </a:lstStyle>
          <a:p>
            <a:r>
              <a:rPr lang="en-GB"/>
              <a:t>Click to edit Master title style</a:t>
            </a:r>
            <a:endParaRPr/>
          </a:p>
        </p:txBody>
      </p:sp>
      <p:sp>
        <p:nvSpPr>
          <p:cNvPr id="3" name="Picture Placeholder 2"/>
          <p:cNvSpPr>
            <a:spLocks noGrp="1"/>
          </p:cNvSpPr>
          <p:nvPr>
            <p:ph type="pic" idx="1"/>
          </p:nvPr>
        </p:nvSpPr>
        <p:spPr>
          <a:xfrm>
            <a:off x="4873625" y="381000"/>
            <a:ext cx="3813175" cy="5697538"/>
          </a:xfrm>
          <a:solidFill>
            <a:schemeClr val="bg1">
              <a:lumMod val="85000"/>
            </a:schemeClr>
          </a:solidFill>
          <a:ln w="101600">
            <a:noFill/>
            <a:miter lim="800000"/>
          </a:ln>
          <a:effectLst>
            <a:innerShdw blurRad="457200">
              <a:schemeClr val="tx1">
                <a:lumMod val="50000"/>
                <a:lumOff val="50000"/>
                <a:alpha val="80000"/>
              </a:schemeClr>
            </a:innerShdw>
            <a:softEdge rad="1270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Drag picture to placeholder or click icon to add</a:t>
            </a:r>
            <a:endParaRPr/>
          </a:p>
        </p:txBody>
      </p:sp>
      <p:sp>
        <p:nvSpPr>
          <p:cNvPr id="4" name="Text Placeholder 3"/>
          <p:cNvSpPr>
            <a:spLocks noGrp="1"/>
          </p:cNvSpPr>
          <p:nvPr>
            <p:ph type="body" sz="half" idx="2"/>
          </p:nvPr>
        </p:nvSpPr>
        <p:spPr>
          <a:xfrm>
            <a:off x="379984" y="2209799"/>
            <a:ext cx="3613792" cy="3222625"/>
          </a:xfrm>
        </p:spPr>
        <p:txBody>
          <a:bodyPr vert="horz" lIns="91440" tIns="45720" rIns="91440" bIns="45720" rtlCol="0">
            <a:normAutofit/>
          </a:bodyPr>
          <a:lstStyle>
            <a:lvl1pPr marL="0" indent="0" algn="ctr">
              <a:spcBef>
                <a:spcPts val="600"/>
              </a:spcBef>
              <a:buNone/>
              <a:defRPr sz="1800" b="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400"/>
              </a:spcBef>
              <a:buClr>
                <a:schemeClr val="accent1">
                  <a:lumMod val="60000"/>
                  <a:lumOff val="40000"/>
                </a:schemeClr>
              </a:buClr>
              <a:buFont typeface="Candara" pitchFamily="34" charset="0"/>
              <a:buNone/>
            </a:pPr>
            <a:r>
              <a:rPr lang="en-GB"/>
              <a:t>Click to edit Master text styles</a:t>
            </a:r>
          </a:p>
        </p:txBody>
      </p:sp>
      <p:sp>
        <p:nvSpPr>
          <p:cNvPr id="5" name="Date Placeholder 4"/>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p:cNvGrpSpPr/>
          <p:nvPr/>
        </p:nvGrpSpPr>
        <p:grpSpPr>
          <a:xfrm>
            <a:off x="0" y="1372650"/>
            <a:ext cx="9144000" cy="5485350"/>
            <a:chOff x="0" y="1372650"/>
            <a:chExt cx="9144000" cy="5485350"/>
          </a:xfrm>
        </p:grpSpPr>
        <p:pic>
          <p:nvPicPr>
            <p:cNvPr id="8" name="Picture 7"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9" name="Picture 8"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10"/>
          <p:cNvGrpSpPr/>
          <p:nvPr/>
        </p:nvGrpSpPr>
        <p:grpSpPr>
          <a:xfrm>
            <a:off x="0" y="0"/>
            <a:ext cx="7696200" cy="6858000"/>
            <a:chOff x="0" y="0"/>
            <a:chExt cx="7696200" cy="6858000"/>
          </a:xfrm>
        </p:grpSpPr>
        <p:pic>
          <p:nvPicPr>
            <p:cNvPr id="8" name="Picture 7" descr="Overlay-Blank.jpg"/>
            <p:cNvPicPr>
              <a:picLocks noChangeAspect="1"/>
            </p:cNvPicPr>
            <p:nvPr userDrawn="1"/>
          </p:nvPicPr>
          <p:blipFill>
            <a:blip r:embed="rId2"/>
            <a:srcRect l="1471" r="16862"/>
            <a:stretch>
              <a:fillRect/>
            </a:stretch>
          </p:blipFill>
          <p:spPr>
            <a:xfrm>
              <a:off x="0" y="0"/>
              <a:ext cx="7467600" cy="6858000"/>
            </a:xfrm>
            <a:prstGeom prst="rect">
              <a:avLst/>
            </a:prstGeom>
          </p:spPr>
        </p:pic>
        <p:pic>
          <p:nvPicPr>
            <p:cNvPr id="9" name="Picture 8" descr="Overlay-VerticalBridge.jpg"/>
            <p:cNvPicPr>
              <a:picLocks noChangeAspect="1"/>
            </p:cNvPicPr>
            <p:nvPr userDrawn="1"/>
          </p:nvPicPr>
          <p:blipFill>
            <a:blip r:embed="rId3"/>
            <a:stretch>
              <a:fillRect/>
            </a:stretch>
          </p:blipFill>
          <p:spPr>
            <a:xfrm>
              <a:off x="7428309" y="0"/>
              <a:ext cx="267891" cy="6858000"/>
            </a:xfrm>
            <a:prstGeom prst="rect">
              <a:avLst/>
            </a:prstGeom>
          </p:spPr>
        </p:pic>
      </p:grpSp>
      <p:sp>
        <p:nvSpPr>
          <p:cNvPr id="2" name="Vertical Title 1"/>
          <p:cNvSpPr>
            <a:spLocks noGrp="1"/>
          </p:cNvSpPr>
          <p:nvPr>
            <p:ph type="title" orient="vert"/>
          </p:nvPr>
        </p:nvSpPr>
        <p:spPr>
          <a:xfrm>
            <a:off x="7620000" y="381001"/>
            <a:ext cx="1447800" cy="5697538"/>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381000" y="381001"/>
            <a:ext cx="6705600" cy="5697537"/>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03CEC41E-48BD-4881-B6FF-D82EEBBCD904}" type="datetimeFigureOut">
              <a:rPr lang="en-US" smtClean="0"/>
              <a:t>11/23/2020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59A5F39-4CE7-434C-A5CB-50A363451602}"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162" y="40341"/>
            <a:ext cx="7570787" cy="1411941"/>
          </a:xfrm>
          <a:prstGeom prst="rect">
            <a:avLst/>
          </a:prstGeom>
        </p:spPr>
        <p:txBody>
          <a:bodyPr vert="horz" lIns="91440" tIns="45720" rIns="91440" bIns="45720" rtlCol="0" anchor="ctr">
            <a:noAutofit/>
          </a:bodyPr>
          <a:lstStyle/>
          <a:p>
            <a:r>
              <a:rPr lang="en-GB"/>
              <a:t>Click to edit Master title style</a:t>
            </a:r>
            <a:endParaRPr/>
          </a:p>
        </p:txBody>
      </p:sp>
      <p:sp>
        <p:nvSpPr>
          <p:cNvPr id="3" name="Text Placeholder 2"/>
          <p:cNvSpPr>
            <a:spLocks noGrp="1"/>
          </p:cNvSpPr>
          <p:nvPr>
            <p:ph type="body" idx="1"/>
          </p:nvPr>
        </p:nvSpPr>
        <p:spPr>
          <a:xfrm>
            <a:off x="792162" y="1761565"/>
            <a:ext cx="7570787" cy="428961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6651812" y="6356350"/>
            <a:ext cx="2133600" cy="365125"/>
          </a:xfrm>
          <a:prstGeom prst="rect">
            <a:avLst/>
          </a:prstGeom>
        </p:spPr>
        <p:txBody>
          <a:bodyPr vert="horz" lIns="91440" tIns="45720" rIns="91440" bIns="45720" rtlCol="0" anchor="ctr"/>
          <a:lstStyle>
            <a:lvl1pPr algn="r">
              <a:defRPr sz="1200" b="1">
                <a:solidFill>
                  <a:schemeClr val="tx2">
                    <a:lumMod val="40000"/>
                    <a:lumOff val="60000"/>
                  </a:schemeClr>
                </a:solidFill>
              </a:defRPr>
            </a:lvl1pPr>
          </a:lstStyle>
          <a:p>
            <a:fld id="{03CEC41E-48BD-4881-B6FF-D82EEBBCD904}" type="datetimeFigureOut">
              <a:rPr lang="en-US" smtClean="0"/>
              <a:t>11/23/2020</a:t>
            </a:fld>
            <a:endParaRPr lang="en-US" dirty="0"/>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b="1">
                <a:solidFill>
                  <a:schemeClr val="tx2">
                    <a:lumMod val="40000"/>
                    <a:lumOff val="60000"/>
                  </a:schemeClr>
                </a:solidFill>
              </a:defRPr>
            </a:lvl1pPr>
          </a:lstStyle>
          <a:p>
            <a:fld id="{459A5F39-4CE7-434C-A5CB-50A363451602}" type="slidenum">
              <a:rPr lang="en-US" smtClean="0"/>
              <a:t>‹#›</a:t>
            </a:fld>
            <a:endParaRPr lang="en-US" dirty="0"/>
          </a:p>
        </p:txBody>
      </p:sp>
      <p:sp>
        <p:nvSpPr>
          <p:cNvPr id="5" name="Footer Placeholder 4"/>
          <p:cNvSpPr>
            <a:spLocks noGrp="1"/>
          </p:cNvSpPr>
          <p:nvPr>
            <p:ph type="ftr" sz="quarter" idx="3"/>
          </p:nvPr>
        </p:nvSpPr>
        <p:spPr>
          <a:xfrm>
            <a:off x="372035" y="6356350"/>
            <a:ext cx="2895600" cy="365125"/>
          </a:xfrm>
          <a:prstGeom prst="rect">
            <a:avLst/>
          </a:prstGeom>
        </p:spPr>
        <p:txBody>
          <a:bodyPr vert="horz" lIns="91440" tIns="45720" rIns="91440" bIns="45720" rtlCol="0" anchor="ctr"/>
          <a:lstStyle>
            <a:lvl1pPr algn="l">
              <a:defRPr sz="1200" b="1">
                <a:solidFill>
                  <a:schemeClr val="tx2">
                    <a:lumMod val="40000"/>
                    <a:lumOff val="60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txStyles>
    <p:titleStyle>
      <a:lvl1pPr algn="ctr" defTabSz="914400" rtl="0" eaLnBrk="1" latinLnBrk="0" hangingPunct="1">
        <a:lnSpc>
          <a:spcPts val="6000"/>
        </a:lnSpc>
        <a:spcBef>
          <a:spcPct val="0"/>
        </a:spcBef>
        <a:buNone/>
        <a:defRPr sz="5400" kern="1200">
          <a:solidFill>
            <a:schemeClr val="tx2"/>
          </a:solidFill>
          <a:latin typeface="+mn-lt"/>
          <a:ea typeface="+mj-ea"/>
          <a:cs typeface="+mj-cs"/>
        </a:defRPr>
      </a:lvl1pPr>
    </p:titleStyle>
    <p:bodyStyle>
      <a:lvl1pPr marL="342900" indent="-342900" algn="l" defTabSz="914400" rtl="0" eaLnBrk="1" latinLnBrk="0" hangingPunct="1">
        <a:spcBef>
          <a:spcPts val="2400"/>
        </a:spcBef>
        <a:buClr>
          <a:schemeClr val="accent1">
            <a:lumMod val="60000"/>
            <a:lumOff val="40000"/>
          </a:schemeClr>
        </a:buClr>
        <a:buFont typeface="Candara" pitchFamily="34" charset="0"/>
        <a:buChar char="•"/>
        <a:defRPr sz="2800" kern="1200">
          <a:solidFill>
            <a:schemeClr val="tx2"/>
          </a:solidFill>
          <a:latin typeface="+mn-lt"/>
          <a:ea typeface="+mn-ea"/>
          <a:cs typeface="+mn-cs"/>
        </a:defRPr>
      </a:lvl1pPr>
      <a:lvl2pPr marL="685800" indent="-336550" algn="l" defTabSz="914400" rtl="0" eaLnBrk="1" latinLnBrk="0" hangingPunct="1">
        <a:spcBef>
          <a:spcPts val="600"/>
        </a:spcBef>
        <a:buClr>
          <a:schemeClr val="tx2"/>
        </a:buClr>
        <a:buFont typeface="Candara" pitchFamily="34" charset="0"/>
        <a:buChar char="•"/>
        <a:defRPr sz="2600" kern="1200">
          <a:solidFill>
            <a:schemeClr val="tx2"/>
          </a:solidFill>
          <a:latin typeface="+mn-lt"/>
          <a:ea typeface="+mn-ea"/>
          <a:cs typeface="+mn-cs"/>
        </a:defRPr>
      </a:lvl2pPr>
      <a:lvl3pPr marL="1035050" indent="-349250" algn="l" defTabSz="914400" rtl="0" eaLnBrk="1" latinLnBrk="0" hangingPunct="1">
        <a:spcBef>
          <a:spcPts val="600"/>
        </a:spcBef>
        <a:buClr>
          <a:schemeClr val="accent1">
            <a:lumMod val="60000"/>
            <a:lumOff val="40000"/>
          </a:schemeClr>
        </a:buClr>
        <a:buFont typeface="Candara" pitchFamily="34" charset="0"/>
        <a:buChar char="•"/>
        <a:defRPr sz="2400" kern="1200">
          <a:solidFill>
            <a:schemeClr val="tx2"/>
          </a:solidFill>
          <a:latin typeface="+mn-lt"/>
          <a:ea typeface="+mn-ea"/>
          <a:cs typeface="+mn-cs"/>
        </a:defRPr>
      </a:lvl3pPr>
      <a:lvl4pPr marL="1371600" indent="-336550" algn="l" defTabSz="914400" rtl="0" eaLnBrk="1" latinLnBrk="0" hangingPunct="1">
        <a:spcBef>
          <a:spcPts val="600"/>
        </a:spcBef>
        <a:buClr>
          <a:schemeClr val="tx2"/>
        </a:buClr>
        <a:buFont typeface="Candara" pitchFamily="34" charset="0"/>
        <a:buChar char="•"/>
        <a:defRPr sz="2200" kern="1200">
          <a:solidFill>
            <a:schemeClr val="tx2"/>
          </a:solidFill>
          <a:latin typeface="+mn-lt"/>
          <a:ea typeface="+mn-ea"/>
          <a:cs typeface="+mn-cs"/>
        </a:defRPr>
      </a:lvl4pPr>
      <a:lvl5pPr marL="1720850" indent="-349250" algn="l" defTabSz="914400" rtl="0" eaLnBrk="1" latinLnBrk="0" hangingPunct="1">
        <a:spcBef>
          <a:spcPts val="600"/>
        </a:spcBef>
        <a:buClr>
          <a:schemeClr val="accent1">
            <a:lumMod val="60000"/>
            <a:lumOff val="40000"/>
          </a:schemeClr>
        </a:buClr>
        <a:buFont typeface="Candara" pitchFamily="34" charset="0"/>
        <a:buChar char="•"/>
        <a:defRPr sz="2000" kern="1200">
          <a:solidFill>
            <a:schemeClr val="tx2"/>
          </a:solidFill>
          <a:latin typeface="+mn-lt"/>
          <a:ea typeface="+mn-ea"/>
          <a:cs typeface="+mn-cs"/>
        </a:defRPr>
      </a:lvl5pPr>
      <a:lvl6pPr marL="2055813" indent="-344488" algn="l" defTabSz="914400" rtl="0" eaLnBrk="1" latinLnBrk="0" hangingPunct="1">
        <a:spcBef>
          <a:spcPct val="20000"/>
        </a:spcBef>
        <a:buFont typeface="Arial" pitchFamily="34" charset="0"/>
        <a:buChar char="•"/>
        <a:defRPr lang="en-US" sz="2000" kern="1200" dirty="0" smtClean="0">
          <a:solidFill>
            <a:schemeClr val="tx2"/>
          </a:solidFill>
          <a:latin typeface="+mn-lt"/>
          <a:ea typeface="+mn-ea"/>
          <a:cs typeface="+mn-cs"/>
        </a:defRPr>
      </a:lvl6pPr>
      <a:lvl7pPr marL="2398713" indent="-344488" algn="l" defTabSz="914400" rtl="0" eaLnBrk="1" latinLnBrk="0" hangingPunct="1">
        <a:spcBef>
          <a:spcPct val="20000"/>
        </a:spcBef>
        <a:buClr>
          <a:schemeClr val="accent1">
            <a:lumMod val="60000"/>
            <a:lumOff val="40000"/>
          </a:schemeClr>
        </a:buClr>
        <a:buFont typeface="Arial" pitchFamily="34" charset="0"/>
        <a:buChar char="•"/>
        <a:defRPr lang="en-US" sz="2000" kern="1200" dirty="0" smtClean="0">
          <a:solidFill>
            <a:schemeClr val="tx2"/>
          </a:solidFill>
          <a:latin typeface="+mn-lt"/>
          <a:ea typeface="+mn-ea"/>
          <a:cs typeface="+mn-cs"/>
        </a:defRPr>
      </a:lvl7pPr>
      <a:lvl8pPr marL="2743200" indent="-344488" algn="l" defTabSz="914400" rtl="0" eaLnBrk="1" latinLnBrk="0" hangingPunct="1">
        <a:spcBef>
          <a:spcPct val="20000"/>
        </a:spcBef>
        <a:buFont typeface="Arial" pitchFamily="34" charset="0"/>
        <a:buChar char="•"/>
        <a:defRPr lang="en-US" sz="2000" kern="1200" dirty="0" smtClean="0">
          <a:solidFill>
            <a:schemeClr val="tx2"/>
          </a:solidFill>
          <a:latin typeface="+mn-lt"/>
          <a:ea typeface="+mn-ea"/>
          <a:cs typeface="+mn-cs"/>
        </a:defRPr>
      </a:lvl8pPr>
      <a:lvl9pPr marL="3087688" indent="-344488" algn="l" defTabSz="914400" rtl="0" eaLnBrk="1" latinLnBrk="0" hangingPunct="1">
        <a:spcBef>
          <a:spcPct val="20000"/>
        </a:spcBef>
        <a:buClr>
          <a:schemeClr val="accent1">
            <a:lumMod val="60000"/>
            <a:lumOff val="40000"/>
          </a:schemeClr>
        </a:buClr>
        <a:buFont typeface="Arial" pitchFamily="34" charset="0"/>
        <a:buChar char="•"/>
        <a:defRPr lang="en-US" sz="2000" kern="1200" dirty="0" smtClean="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bda.uk.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sz="3200" b="1" dirty="0">
                <a:latin typeface="Arial Narrow"/>
              </a:rPr>
              <a:t>How to become a Registered Nutritionist</a:t>
            </a:r>
            <a:br>
              <a:rPr lang="en-US" sz="3200" dirty="0">
                <a:latin typeface="Arial Narrow"/>
              </a:rPr>
            </a:br>
            <a:br>
              <a:rPr lang="en-US" sz="3200" dirty="0">
                <a:latin typeface="Arial Narrow"/>
              </a:rPr>
            </a:br>
            <a:r>
              <a:rPr lang="en-US" sz="2400" b="1" dirty="0">
                <a:latin typeface="Arial Narrow"/>
              </a:rPr>
              <a:t>UK Voluntary Register of Nutritionists</a:t>
            </a:r>
            <a:br>
              <a:rPr lang="en-US" sz="2400" b="1" dirty="0">
                <a:latin typeface="Arial Narrow"/>
              </a:rPr>
            </a:br>
            <a:r>
              <a:rPr lang="en-US" sz="2400" b="1" dirty="0">
                <a:latin typeface="Arial Narrow"/>
              </a:rPr>
              <a:t>(UKVRN)</a:t>
            </a:r>
            <a:br>
              <a:rPr lang="en-US" sz="2400" b="1" dirty="0">
                <a:latin typeface="Arial Narrow"/>
              </a:rPr>
            </a:br>
            <a:r>
              <a:rPr lang="en-US" sz="2400" b="1" dirty="0">
                <a:latin typeface="Arial Narrow"/>
              </a:rPr>
              <a:t>The Association for Nutrition</a:t>
            </a:r>
            <a:br>
              <a:rPr lang="en-US" sz="2800" b="1" dirty="0"/>
            </a:br>
            <a:endParaRPr lang="en-US" sz="2800" dirty="0">
              <a:latin typeface="Arial Narrow"/>
            </a:endParaRPr>
          </a:p>
        </p:txBody>
      </p:sp>
      <p:sp>
        <p:nvSpPr>
          <p:cNvPr id="3" name="Subtitle 2"/>
          <p:cNvSpPr>
            <a:spLocks noGrp="1"/>
          </p:cNvSpPr>
          <p:nvPr>
            <p:ph type="body" idx="1"/>
          </p:nvPr>
        </p:nvSpPr>
        <p:spPr/>
        <p:txBody>
          <a:bodyPr>
            <a:noAutofit/>
          </a:bodyPr>
          <a:lstStyle/>
          <a:p>
            <a:endParaRPr lang="en-US" sz="2000" b="1" dirty="0"/>
          </a:p>
        </p:txBody>
      </p:sp>
    </p:spTree>
    <p:extLst>
      <p:ext uri="{BB962C8B-B14F-4D97-AF65-F5344CB8AC3E}">
        <p14:creationId xmlns:p14="http://schemas.microsoft.com/office/powerpoint/2010/main" val="3103658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can call themselves a Nutritionist?</a:t>
            </a:r>
          </a:p>
        </p:txBody>
      </p:sp>
      <p:sp>
        <p:nvSpPr>
          <p:cNvPr id="3" name="Content Placeholder 2"/>
          <p:cNvSpPr>
            <a:spLocks noGrp="1"/>
          </p:cNvSpPr>
          <p:nvPr>
            <p:ph idx="1"/>
          </p:nvPr>
        </p:nvSpPr>
        <p:spPr/>
        <p:txBody>
          <a:bodyPr/>
          <a:lstStyle/>
          <a:p>
            <a:r>
              <a:rPr lang="en-US" dirty="0"/>
              <a:t>ANYONE can at present regardless of qualifications, skills  and experience!</a:t>
            </a:r>
          </a:p>
          <a:p>
            <a:r>
              <a:rPr lang="en-US" dirty="0"/>
              <a:t>The reason for this is because the term ‘Nutritionist’ is not currently protected by the Health and Care Professions Council (HCPC), i.e. a statutorily regulated body.</a:t>
            </a:r>
          </a:p>
        </p:txBody>
      </p:sp>
    </p:spTree>
    <p:extLst>
      <p:ext uri="{BB962C8B-B14F-4D97-AF65-F5344CB8AC3E}">
        <p14:creationId xmlns:p14="http://schemas.microsoft.com/office/powerpoint/2010/main" val="3731441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can call themselves a Nutritionist?</a:t>
            </a:r>
          </a:p>
        </p:txBody>
      </p:sp>
      <p:sp>
        <p:nvSpPr>
          <p:cNvPr id="3" name="Content Placeholder 2"/>
          <p:cNvSpPr>
            <a:spLocks noGrp="1"/>
          </p:cNvSpPr>
          <p:nvPr>
            <p:ph idx="1"/>
          </p:nvPr>
        </p:nvSpPr>
        <p:spPr/>
        <p:txBody>
          <a:bodyPr/>
          <a:lstStyle/>
          <a:p>
            <a:r>
              <a:rPr lang="en-US" dirty="0"/>
              <a:t>The nutrition profession as a whole is only voluntarily regulated by the Association for Nutrition which means the term ‘nutritionist’ is not protected by law, (unlike dietitians who must be on a statutorily regulated register before they are allowed to practice).</a:t>
            </a:r>
          </a:p>
        </p:txBody>
      </p:sp>
    </p:spTree>
    <p:extLst>
      <p:ext uri="{BB962C8B-B14F-4D97-AF65-F5344CB8AC3E}">
        <p14:creationId xmlns:p14="http://schemas.microsoft.com/office/powerpoint/2010/main" val="3061415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can call themselves a Nutritionist?</a:t>
            </a:r>
          </a:p>
        </p:txBody>
      </p:sp>
      <p:sp>
        <p:nvSpPr>
          <p:cNvPr id="3" name="Content Placeholder 2"/>
          <p:cNvSpPr>
            <a:spLocks noGrp="1"/>
          </p:cNvSpPr>
          <p:nvPr>
            <p:ph idx="1"/>
          </p:nvPr>
        </p:nvSpPr>
        <p:spPr/>
        <p:txBody>
          <a:bodyPr/>
          <a:lstStyle/>
          <a:p>
            <a:r>
              <a:rPr lang="en-US" dirty="0"/>
              <a:t>The Nutrition Society (and now the Association for Nutrition) has, for more than a decade been striving for professional regulation for qualified nutritionists, which would protect the title ‘Nutritionist’ so that it could</a:t>
            </a:r>
            <a:r>
              <a:rPr lang="en-US" u="sng" dirty="0"/>
              <a:t> only </a:t>
            </a:r>
            <a:r>
              <a:rPr lang="en-US" dirty="0"/>
              <a:t>be used by those meeting the high standards required to become a </a:t>
            </a:r>
            <a:r>
              <a:rPr lang="en-US" b="1" dirty="0"/>
              <a:t>Registered Nutritionist (RNutr).  </a:t>
            </a:r>
          </a:p>
        </p:txBody>
      </p:sp>
    </p:spTree>
    <p:extLst>
      <p:ext uri="{BB962C8B-B14F-4D97-AF65-F5344CB8AC3E}">
        <p14:creationId xmlns:p14="http://schemas.microsoft.com/office/powerpoint/2010/main" val="1791188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Association for Nutrition</a:t>
            </a:r>
          </a:p>
        </p:txBody>
      </p:sp>
      <p:sp>
        <p:nvSpPr>
          <p:cNvPr id="3" name="Content Placeholder 2"/>
          <p:cNvSpPr>
            <a:spLocks noGrp="1"/>
          </p:cNvSpPr>
          <p:nvPr>
            <p:ph idx="1"/>
          </p:nvPr>
        </p:nvSpPr>
        <p:spPr/>
        <p:txBody>
          <a:bodyPr>
            <a:normAutofit lnSpcReduction="10000"/>
          </a:bodyPr>
          <a:lstStyle/>
          <a:p>
            <a:r>
              <a:rPr lang="en-US" dirty="0"/>
              <a:t>The Association for Nutrition (AfN) was launched in March 2010 as a wholly independent not-for-profit professional association.</a:t>
            </a:r>
          </a:p>
          <a:p>
            <a:endParaRPr lang="en-US" dirty="0"/>
          </a:p>
          <a:p>
            <a:r>
              <a:rPr lang="en-US" dirty="0"/>
              <a:t>The Association for Nutrition defines and advances standards of evidence-based practice across the field of nutrition and at all levels within the workforce.</a:t>
            </a:r>
          </a:p>
        </p:txBody>
      </p:sp>
    </p:spTree>
    <p:extLst>
      <p:ext uri="{BB962C8B-B14F-4D97-AF65-F5344CB8AC3E}">
        <p14:creationId xmlns:p14="http://schemas.microsoft.com/office/powerpoint/2010/main" val="4111509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0524" y="349624"/>
            <a:ext cx="7570787" cy="1411941"/>
          </a:xfrm>
        </p:spPr>
        <p:txBody>
          <a:bodyPr/>
          <a:lstStyle/>
          <a:p>
            <a:r>
              <a:rPr lang="en-US" dirty="0"/>
              <a:t>The AfN protect and benefit the public by:</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r>
              <a:rPr lang="en-US" b="1" dirty="0"/>
              <a:t>Championing</a:t>
            </a:r>
            <a:r>
              <a:rPr lang="en-US" dirty="0"/>
              <a:t> </a:t>
            </a:r>
            <a:r>
              <a:rPr lang="en-US" b="1" dirty="0"/>
              <a:t>Registered Nutritionists (RNutr)</a:t>
            </a:r>
            <a:r>
              <a:rPr lang="en-US" dirty="0"/>
              <a:t>, whose entry onto the UK Voluntary Register of Nutritionists (UKVRN) is an assurance that they meet rigorous standards of competence and professionalism.</a:t>
            </a:r>
          </a:p>
          <a:p>
            <a:r>
              <a:rPr lang="en-US" b="1" dirty="0"/>
              <a:t>Supporting frontline health and social care workers</a:t>
            </a:r>
            <a:r>
              <a:rPr lang="en-US" dirty="0"/>
              <a:t> with essential tools enabling individuals to evaluate and enhance their competence to use nutrition safely and competently in their practice.</a:t>
            </a:r>
          </a:p>
          <a:p>
            <a:r>
              <a:rPr lang="en-US" b="1" dirty="0"/>
              <a:t>Recognising high quality, relevant nutrition training</a:t>
            </a:r>
            <a:r>
              <a:rPr lang="en-US" dirty="0"/>
              <a:t> through Course Accreditation, CPD Endorsement and Certification schemes.</a:t>
            </a:r>
          </a:p>
        </p:txBody>
      </p:sp>
    </p:spTree>
    <p:extLst>
      <p:ext uri="{BB962C8B-B14F-4D97-AF65-F5344CB8AC3E}">
        <p14:creationId xmlns:p14="http://schemas.microsoft.com/office/powerpoint/2010/main" val="803151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dirty="0"/>
            </a:br>
            <a:r>
              <a:rPr lang="en-US" dirty="0"/>
              <a:t>UKVRN</a:t>
            </a:r>
          </a:p>
        </p:txBody>
      </p:sp>
      <p:sp>
        <p:nvSpPr>
          <p:cNvPr id="3" name="Content Placeholder 2"/>
          <p:cNvSpPr>
            <a:spLocks noGrp="1"/>
          </p:cNvSpPr>
          <p:nvPr>
            <p:ph idx="1"/>
          </p:nvPr>
        </p:nvSpPr>
        <p:spPr/>
        <p:txBody>
          <a:bodyPr>
            <a:normAutofit/>
          </a:bodyPr>
          <a:lstStyle/>
          <a:p>
            <a:r>
              <a:rPr lang="en-US" dirty="0"/>
              <a:t>The Association for Nutrition governs the UK Voluntary Register of Nutritionists (UKVRN) which includes nutritionists employed in: healthcare, academia, retailing, manufacturing, research, sports &amp; exercise and animal nutrition. </a:t>
            </a:r>
          </a:p>
          <a:p>
            <a:r>
              <a:rPr lang="en-US" dirty="0"/>
              <a:t>You can search the Register online to find a Registered Nutritionist in your area.</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073365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UKVRN</a:t>
            </a:r>
          </a:p>
        </p:txBody>
      </p:sp>
      <p:sp>
        <p:nvSpPr>
          <p:cNvPr id="3" name="Content Placeholder 2"/>
          <p:cNvSpPr>
            <a:spLocks noGrp="1"/>
          </p:cNvSpPr>
          <p:nvPr>
            <p:ph idx="1"/>
          </p:nvPr>
        </p:nvSpPr>
        <p:spPr/>
        <p:txBody>
          <a:bodyPr/>
          <a:lstStyle/>
          <a:p>
            <a:r>
              <a:rPr lang="en-US" dirty="0"/>
              <a:t>If significant membership growth can be achieved, by maintaining standards and investing in skill development – an application has been made to the Privy Council – Chartered Nutritionist.</a:t>
            </a:r>
          </a:p>
          <a:p>
            <a:r>
              <a:rPr lang="en-US" dirty="0"/>
              <a:t>This will enable Registered Nutritionists to call themselves ‘Chartered Nutritionists’: a legally protected title with international recognition.</a:t>
            </a:r>
          </a:p>
        </p:txBody>
      </p:sp>
    </p:spTree>
    <p:extLst>
      <p:ext uri="{BB962C8B-B14F-4D97-AF65-F5344CB8AC3E}">
        <p14:creationId xmlns:p14="http://schemas.microsoft.com/office/powerpoint/2010/main" val="2397818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t>Why is there a need for statutory regulation for the nutrition profession?</a:t>
            </a:r>
          </a:p>
        </p:txBody>
      </p:sp>
      <p:sp>
        <p:nvSpPr>
          <p:cNvPr id="3" name="Content Placeholder 2"/>
          <p:cNvSpPr>
            <a:spLocks noGrp="1"/>
          </p:cNvSpPr>
          <p:nvPr>
            <p:ph idx="1"/>
          </p:nvPr>
        </p:nvSpPr>
        <p:spPr/>
        <p:txBody>
          <a:bodyPr/>
          <a:lstStyle/>
          <a:p>
            <a:r>
              <a:rPr lang="en-US" dirty="0"/>
              <a:t>Recent flurry of media attention following the publication of the Which Report (Jan, 2012) that uncovered examples of dangerous advice and practices being carried out by practitioners who called themselves ‘nutritional therapists’ .</a:t>
            </a:r>
          </a:p>
          <a:p>
            <a:pPr marL="0" indent="0">
              <a:buNone/>
            </a:pPr>
            <a:endParaRPr lang="en-US" dirty="0"/>
          </a:p>
          <a:p>
            <a:endParaRPr lang="en-US" dirty="0"/>
          </a:p>
        </p:txBody>
      </p:sp>
    </p:spTree>
    <p:extLst>
      <p:ext uri="{BB962C8B-B14F-4D97-AF65-F5344CB8AC3E}">
        <p14:creationId xmlns:p14="http://schemas.microsoft.com/office/powerpoint/2010/main" val="4275234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t>Why is there a need for statutory regulation for the nutrition profession?</a:t>
            </a:r>
          </a:p>
        </p:txBody>
      </p:sp>
      <p:sp>
        <p:nvSpPr>
          <p:cNvPr id="3" name="Content Placeholder 2"/>
          <p:cNvSpPr>
            <a:spLocks noGrp="1"/>
          </p:cNvSpPr>
          <p:nvPr>
            <p:ph idx="1"/>
          </p:nvPr>
        </p:nvSpPr>
        <p:spPr/>
        <p:txBody>
          <a:bodyPr/>
          <a:lstStyle/>
          <a:p>
            <a:r>
              <a:rPr lang="en-US" dirty="0"/>
              <a:t>Needed in order to protect the public by making sure people know where to turn for reliable, evidence-based nutritional advice.</a:t>
            </a:r>
          </a:p>
        </p:txBody>
      </p:sp>
    </p:spTree>
    <p:extLst>
      <p:ext uri="{BB962C8B-B14F-4D97-AF65-F5344CB8AC3E}">
        <p14:creationId xmlns:p14="http://schemas.microsoft.com/office/powerpoint/2010/main" val="173942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Associate Nutritionist (ANutr)</a:t>
            </a:r>
          </a:p>
        </p:txBody>
      </p:sp>
      <p:sp>
        <p:nvSpPr>
          <p:cNvPr id="3" name="Content Placeholder 2"/>
          <p:cNvSpPr>
            <a:spLocks noGrp="1"/>
          </p:cNvSpPr>
          <p:nvPr>
            <p:ph idx="1"/>
          </p:nvPr>
        </p:nvSpPr>
        <p:spPr/>
        <p:txBody>
          <a:bodyPr>
            <a:normAutofit fontScale="85000" lnSpcReduction="20000"/>
          </a:bodyPr>
          <a:lstStyle/>
          <a:p>
            <a:r>
              <a:rPr lang="en-US" dirty="0"/>
              <a:t>An Associate Nutritionist graduated from a BSc (Hons) or MSc in a nutritional science within the last 2 years and can prove underpinning scientific knowledge in evidence-based nutrition but has yet to acquire practical skills and experience.  </a:t>
            </a:r>
          </a:p>
          <a:p>
            <a:r>
              <a:rPr lang="en-US" dirty="0"/>
              <a:t>An Associate will normally be supervised, working within a team and with relevant professional oversight and/or mentoring.  An Associate will not normally engage in wholly independent practice.  Associates should apply for full registration within 5 years (normally after attaining three years of professional practice).</a:t>
            </a:r>
          </a:p>
          <a:p>
            <a:endParaRPr lang="en-US" dirty="0"/>
          </a:p>
        </p:txBody>
      </p:sp>
    </p:spTree>
    <p:extLst>
      <p:ext uri="{BB962C8B-B14F-4D97-AF65-F5344CB8AC3E}">
        <p14:creationId xmlns:p14="http://schemas.microsoft.com/office/powerpoint/2010/main" val="35821921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Associate Nutritionist (ANutr)</a:t>
            </a:r>
          </a:p>
        </p:txBody>
      </p:sp>
      <p:sp>
        <p:nvSpPr>
          <p:cNvPr id="3" name="Content Placeholder 2"/>
          <p:cNvSpPr>
            <a:spLocks noGrp="1"/>
          </p:cNvSpPr>
          <p:nvPr>
            <p:ph idx="1"/>
          </p:nvPr>
        </p:nvSpPr>
        <p:spPr/>
        <p:txBody>
          <a:bodyPr>
            <a:normAutofit/>
          </a:bodyPr>
          <a:lstStyle/>
          <a:p>
            <a:r>
              <a:rPr lang="en-US" dirty="0"/>
              <a:t>There are two ways to become an Associate Nutritionist:</a:t>
            </a:r>
          </a:p>
          <a:p>
            <a:r>
              <a:rPr lang="en-US" u="sng" dirty="0"/>
              <a:t>Direct Entry onto the UKVRN – for graduates of any AfN accredited degree course (within the last 3 years). </a:t>
            </a:r>
            <a:r>
              <a:rPr lang="en-US" dirty="0"/>
              <a:t> </a:t>
            </a:r>
          </a:p>
          <a:p>
            <a:r>
              <a:rPr lang="en-US" u="sng" dirty="0"/>
              <a:t>Portfolio Entry onto the UKVRN – for graduates of any course not accredited by AfN.</a:t>
            </a:r>
          </a:p>
          <a:p>
            <a:endParaRPr lang="en-US" u="sng" dirty="0"/>
          </a:p>
        </p:txBody>
      </p:sp>
    </p:spTree>
    <p:extLst>
      <p:ext uri="{BB962C8B-B14F-4D97-AF65-F5344CB8AC3E}">
        <p14:creationId xmlns:p14="http://schemas.microsoft.com/office/powerpoint/2010/main" val="2753963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2F4853F-1A32-44E2-B2B6-7FADD01F4D72}"/>
              </a:ext>
            </a:extLst>
          </p:cNvPr>
          <p:cNvSpPr>
            <a:spLocks noGrp="1"/>
          </p:cNvSpPr>
          <p:nvPr>
            <p:ph type="title"/>
          </p:nvPr>
        </p:nvSpPr>
        <p:spPr>
          <a:xfrm>
            <a:off x="792162" y="40341"/>
            <a:ext cx="7570787" cy="1411941"/>
          </a:xfrm>
        </p:spPr>
        <p:txBody>
          <a:bodyPr/>
          <a:lstStyle/>
          <a:p>
            <a:r>
              <a:rPr lang="en-US" dirty="0"/>
              <a:t>This is our </a:t>
            </a:r>
            <a:r>
              <a:rPr lang="en-US" dirty="0" err="1"/>
              <a:t>programme</a:t>
            </a:r>
            <a:r>
              <a:rPr lang="en-US" dirty="0"/>
              <a:t>!</a:t>
            </a:r>
          </a:p>
        </p:txBody>
      </p:sp>
      <p:pic>
        <p:nvPicPr>
          <p:cNvPr id="5" name="Content Placeholder 4" descr="A close up of a sign&#10;&#10;Description automatically generated">
            <a:extLst>
              <a:ext uri="{FF2B5EF4-FFF2-40B4-BE49-F238E27FC236}">
                <a16:creationId xmlns:a16="http://schemas.microsoft.com/office/drawing/2014/main" id="{8D123E82-0E6E-4379-AA62-18B635F993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1436" y="1761565"/>
            <a:ext cx="6852238" cy="4289611"/>
          </a:xfrm>
          <a:noFill/>
        </p:spPr>
      </p:pic>
    </p:spTree>
    <p:extLst>
      <p:ext uri="{BB962C8B-B14F-4D97-AF65-F5344CB8AC3E}">
        <p14:creationId xmlns:p14="http://schemas.microsoft.com/office/powerpoint/2010/main" val="374441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Working as a Registered Nutritionist</a:t>
            </a:r>
          </a:p>
        </p:txBody>
      </p:sp>
      <p:sp>
        <p:nvSpPr>
          <p:cNvPr id="3" name="Content Placeholder 2"/>
          <p:cNvSpPr>
            <a:spLocks noGrp="1"/>
          </p:cNvSpPr>
          <p:nvPr>
            <p:ph idx="1"/>
          </p:nvPr>
        </p:nvSpPr>
        <p:spPr/>
        <p:txBody>
          <a:bodyPr/>
          <a:lstStyle/>
          <a:p>
            <a:r>
              <a:rPr lang="en-US" dirty="0"/>
              <a:t>An individual does not have to be on the UKVRN to work in the nutrition industry.</a:t>
            </a:r>
          </a:p>
          <a:p>
            <a:r>
              <a:rPr lang="en-US" dirty="0"/>
              <a:t>However, employers are </a:t>
            </a:r>
            <a:r>
              <a:rPr lang="en-US" u="sng" dirty="0"/>
              <a:t>increasingly</a:t>
            </a:r>
            <a:r>
              <a:rPr lang="en-US" dirty="0"/>
              <a:t> looking for registered status in posts they advertise, as registration with the UKVRN is widely recognised as a bench mark of quality, science based nutritional knowledge and skills.</a:t>
            </a:r>
          </a:p>
        </p:txBody>
      </p:sp>
    </p:spTree>
    <p:extLst>
      <p:ext uri="{BB962C8B-B14F-4D97-AF65-F5344CB8AC3E}">
        <p14:creationId xmlns:p14="http://schemas.microsoft.com/office/powerpoint/2010/main" val="2990766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Working as a Registered Nutritionist</a:t>
            </a:r>
          </a:p>
        </p:txBody>
      </p:sp>
      <p:sp>
        <p:nvSpPr>
          <p:cNvPr id="3" name="Content Placeholder 2"/>
          <p:cNvSpPr>
            <a:spLocks noGrp="1"/>
          </p:cNvSpPr>
          <p:nvPr>
            <p:ph idx="1"/>
          </p:nvPr>
        </p:nvSpPr>
        <p:spPr/>
        <p:txBody>
          <a:bodyPr/>
          <a:lstStyle/>
          <a:p>
            <a:r>
              <a:rPr lang="en-US" dirty="0"/>
              <a:t>All individuals on the UKVRN are </a:t>
            </a:r>
            <a:r>
              <a:rPr lang="en-US" b="1" dirty="0"/>
              <a:t>professional nutritionists</a:t>
            </a:r>
            <a:r>
              <a:rPr lang="en-US" dirty="0"/>
              <a:t>, upholding the AfN Code of Ethics and Professional Conduct at all times, and have provided evidence that they have met rigorous standards through their qualifications and experience.</a:t>
            </a:r>
          </a:p>
        </p:txBody>
      </p:sp>
    </p:spTree>
    <p:extLst>
      <p:ext uri="{BB962C8B-B14F-4D97-AF65-F5344CB8AC3E}">
        <p14:creationId xmlns:p14="http://schemas.microsoft.com/office/powerpoint/2010/main" val="2235640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Working as a Registered Nutritionist</a:t>
            </a:r>
          </a:p>
        </p:txBody>
      </p:sp>
      <p:sp>
        <p:nvSpPr>
          <p:cNvPr id="3" name="Content Placeholder 2"/>
          <p:cNvSpPr>
            <a:spLocks noGrp="1"/>
          </p:cNvSpPr>
          <p:nvPr>
            <p:ph idx="1"/>
          </p:nvPr>
        </p:nvSpPr>
        <p:spPr/>
        <p:txBody>
          <a:bodyPr/>
          <a:lstStyle/>
          <a:p>
            <a:r>
              <a:rPr lang="en-US" dirty="0"/>
              <a:t>Only individuals on the UKVRN may call themselves </a:t>
            </a:r>
            <a:r>
              <a:rPr lang="en-US" b="1" dirty="0"/>
              <a:t>Registered Nutritionists</a:t>
            </a:r>
            <a:r>
              <a:rPr lang="en-US" dirty="0"/>
              <a:t> or use the letters </a:t>
            </a:r>
            <a:r>
              <a:rPr lang="en-US" b="1" dirty="0"/>
              <a:t>RNutr</a:t>
            </a:r>
            <a:r>
              <a:rPr lang="en-US" dirty="0"/>
              <a:t> after their name.   </a:t>
            </a:r>
          </a:p>
          <a:p>
            <a:r>
              <a:rPr lang="en-US" dirty="0"/>
              <a:t>Registered Nutritionists are qualified to provide sound, evidence-based nutrition information and are dedicated to raising public, employer and government awareness of this growing body of nutrition professionals.</a:t>
            </a:r>
          </a:p>
        </p:txBody>
      </p:sp>
    </p:spTree>
    <p:extLst>
      <p:ext uri="{BB962C8B-B14F-4D97-AF65-F5344CB8AC3E}">
        <p14:creationId xmlns:p14="http://schemas.microsoft.com/office/powerpoint/2010/main" val="667210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Working as a Registered Nutritionist</a:t>
            </a:r>
          </a:p>
        </p:txBody>
      </p:sp>
      <p:sp>
        <p:nvSpPr>
          <p:cNvPr id="3" name="Content Placeholder 2"/>
          <p:cNvSpPr>
            <a:spLocks noGrp="1"/>
          </p:cNvSpPr>
          <p:nvPr>
            <p:ph idx="1"/>
          </p:nvPr>
        </p:nvSpPr>
        <p:spPr/>
        <p:txBody>
          <a:bodyPr/>
          <a:lstStyle/>
          <a:p>
            <a:r>
              <a:rPr lang="en-US" dirty="0"/>
              <a:t>Registered nutritionists work in a wide range of settings including health promotion (e.g. for a health charity or within a community setting), the food industry, research, education and policy development.</a:t>
            </a:r>
          </a:p>
          <a:p>
            <a:r>
              <a:rPr lang="en-US" dirty="0"/>
              <a:t>They provide evidence-based information on the impact of food and nutrition on the health of individuals as well as the population as a whole.</a:t>
            </a:r>
          </a:p>
        </p:txBody>
      </p:sp>
    </p:spTree>
    <p:extLst>
      <p:ext uri="{BB962C8B-B14F-4D97-AF65-F5344CB8AC3E}">
        <p14:creationId xmlns:p14="http://schemas.microsoft.com/office/powerpoint/2010/main" val="1151813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Working as a Registered Dietitian</a:t>
            </a:r>
          </a:p>
        </p:txBody>
      </p:sp>
      <p:sp>
        <p:nvSpPr>
          <p:cNvPr id="3" name="Content Placeholder 2"/>
          <p:cNvSpPr>
            <a:spLocks noGrp="1"/>
          </p:cNvSpPr>
          <p:nvPr>
            <p:ph idx="1"/>
          </p:nvPr>
        </p:nvSpPr>
        <p:spPr/>
        <p:txBody>
          <a:bodyPr/>
          <a:lstStyle/>
          <a:p>
            <a:r>
              <a:rPr lang="en-US" dirty="0"/>
              <a:t>Registered dietitians work in many areas, including hospitals, private practice, community settings, industry and research.</a:t>
            </a:r>
          </a:p>
          <a:p>
            <a:r>
              <a:rPr lang="en-US" dirty="0"/>
              <a:t>They assess, advise and treat diet and health problems at an individual and wider public  health level.</a:t>
            </a:r>
          </a:p>
        </p:txBody>
      </p:sp>
    </p:spTree>
    <p:extLst>
      <p:ext uri="{BB962C8B-B14F-4D97-AF65-F5344CB8AC3E}">
        <p14:creationId xmlns:p14="http://schemas.microsoft.com/office/powerpoint/2010/main" val="527139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Working as a Registered Dietitian</a:t>
            </a:r>
          </a:p>
        </p:txBody>
      </p:sp>
      <p:sp>
        <p:nvSpPr>
          <p:cNvPr id="3" name="Content Placeholder 2"/>
          <p:cNvSpPr>
            <a:spLocks noGrp="1"/>
          </p:cNvSpPr>
          <p:nvPr>
            <p:ph idx="1"/>
          </p:nvPr>
        </p:nvSpPr>
        <p:spPr/>
        <p:txBody>
          <a:bodyPr>
            <a:normAutofit fontScale="92500"/>
          </a:bodyPr>
          <a:lstStyle/>
          <a:p>
            <a:r>
              <a:rPr lang="en-US" dirty="0"/>
              <a:t>They have been specifically trained to work in hospital and clinical settings, often as part of a multidisciplinary team, advising individuals with medical illness or that need a specialised diet (e.g. someone with diabetes or coeliac disease).</a:t>
            </a:r>
          </a:p>
          <a:p>
            <a:r>
              <a:rPr lang="en-US" dirty="0"/>
              <a:t>The professional association for dietitians is the British Dietetic Association (BDA).  For more information please visit:</a:t>
            </a:r>
          </a:p>
          <a:p>
            <a:r>
              <a:rPr lang="pl-PL" dirty="0"/>
              <a:t>http://www.bda.uk.com/</a:t>
            </a:r>
            <a:endParaRPr lang="en-US" dirty="0"/>
          </a:p>
        </p:txBody>
      </p:sp>
    </p:spTree>
    <p:extLst>
      <p:ext uri="{BB962C8B-B14F-4D97-AF65-F5344CB8AC3E}">
        <p14:creationId xmlns:p14="http://schemas.microsoft.com/office/powerpoint/2010/main" val="300560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Useful Websites</a:t>
            </a:r>
          </a:p>
        </p:txBody>
      </p:sp>
      <p:sp>
        <p:nvSpPr>
          <p:cNvPr id="3" name="Content Placeholder 2"/>
          <p:cNvSpPr>
            <a:spLocks noGrp="1"/>
          </p:cNvSpPr>
          <p:nvPr>
            <p:ph idx="1"/>
          </p:nvPr>
        </p:nvSpPr>
        <p:spPr/>
        <p:txBody>
          <a:bodyPr/>
          <a:lstStyle/>
          <a:p>
            <a:r>
              <a:rPr lang="en-GB" dirty="0">
                <a:hlinkClick r:id="rId2"/>
              </a:rPr>
              <a:t>http://www.associationfornutrition.org/</a:t>
            </a:r>
          </a:p>
          <a:p>
            <a:r>
              <a:rPr lang="pl-PL" dirty="0">
                <a:hlinkClick r:id="rId2"/>
              </a:rPr>
              <a:t>http://www.bda.uk.com/</a:t>
            </a:r>
            <a:endParaRPr lang="pl-PL" dirty="0"/>
          </a:p>
          <a:p>
            <a:pPr marL="0" indent="0">
              <a:buNone/>
            </a:pPr>
            <a:endParaRPr lang="pl-PL" dirty="0"/>
          </a:p>
          <a:p>
            <a:endParaRPr lang="pl-PL" dirty="0"/>
          </a:p>
          <a:p>
            <a:pPr marL="0" indent="0">
              <a:buNone/>
            </a:pPr>
            <a:endParaRPr lang="en-US" dirty="0"/>
          </a:p>
          <a:p>
            <a:endParaRPr lang="pl-PL" dirty="0"/>
          </a:p>
          <a:p>
            <a:pPr marL="0" indent="0">
              <a:buNone/>
            </a:pPr>
            <a:endParaRPr lang="en-US" dirty="0"/>
          </a:p>
        </p:txBody>
      </p:sp>
    </p:spTree>
    <p:extLst>
      <p:ext uri="{BB962C8B-B14F-4D97-AF65-F5344CB8AC3E}">
        <p14:creationId xmlns:p14="http://schemas.microsoft.com/office/powerpoint/2010/main" val="769494793"/>
      </p:ext>
    </p:extLst>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Infusion">
  <a:themeElements>
    <a:clrScheme name="Infusion">
      <a:dk1>
        <a:sysClr val="windowText" lastClr="000000"/>
      </a:dk1>
      <a:lt1>
        <a:sysClr val="window" lastClr="FFFFFF"/>
      </a:lt1>
      <a:dk2>
        <a:srgbClr val="2F1F58"/>
      </a:dk2>
      <a:lt2>
        <a:srgbClr val="B7A9E0"/>
      </a:lt2>
      <a:accent1>
        <a:srgbClr val="8C73D0"/>
      </a:accent1>
      <a:accent2>
        <a:srgbClr val="C2E8C4"/>
      </a:accent2>
      <a:accent3>
        <a:srgbClr val="C5A6E8"/>
      </a:accent3>
      <a:accent4>
        <a:srgbClr val="B45EC7"/>
      </a:accent4>
      <a:accent5>
        <a:srgbClr val="9FDAFB"/>
      </a:accent5>
      <a:accent6>
        <a:srgbClr val="95C5B0"/>
      </a:accent6>
      <a:hlink>
        <a:srgbClr val="744AE0"/>
      </a:hlink>
      <a:folHlink>
        <a:srgbClr val="8D8AD1"/>
      </a:folHlink>
    </a:clrScheme>
    <a:fontScheme name="Infusion">
      <a:majorFont>
        <a:latin typeface="Mistral"/>
        <a:ea typeface=""/>
        <a:cs typeface=""/>
        <a:font script="Jpan" typeface="ＤＦＰ行書体"/>
      </a:majorFont>
      <a:minorFont>
        <a:latin typeface="Candara"/>
        <a:ea typeface=""/>
        <a:cs typeface=""/>
        <a:font script="Jpan" typeface="メイリオ"/>
      </a:minorFont>
    </a:fontScheme>
    <a:fmtScheme name="Infusion">
      <a:fillStyleLst>
        <a:solidFill>
          <a:schemeClr val="phClr"/>
        </a:solidFill>
        <a:blipFill rotWithShape="1">
          <a:blip xmlns:r="http://schemas.openxmlformats.org/officeDocument/2006/relationships" r:embed="rId1">
            <a:duotone>
              <a:schemeClr val="phClr">
                <a:shade val="70000"/>
                <a:satMod val="120000"/>
              </a:schemeClr>
              <a:schemeClr val="phClr">
                <a:tint val="70000"/>
                <a:satMod val="300000"/>
                <a:lumMod val="125000"/>
              </a:schemeClr>
            </a:duotone>
          </a:blip>
          <a:tile tx="0" ty="0" sx="50000" sy="50000" flip="none" algn="tl"/>
        </a:blipFill>
        <a:blipFill rotWithShape="1">
          <a:blip xmlns:r="http://schemas.openxmlformats.org/officeDocument/2006/relationships" r:embed="rId2">
            <a:duotone>
              <a:schemeClr val="phClr">
                <a:shade val="70000"/>
                <a:satMod val="120000"/>
              </a:schemeClr>
              <a:schemeClr val="phClr">
                <a:tint val="70000"/>
                <a:satMod val="135000"/>
              </a:schemeClr>
            </a:duotone>
          </a:blip>
          <a:tile tx="0" ty="0" sx="40000" sy="40000" flip="none" algn="tl"/>
        </a:blipFill>
      </a:fillStyleLst>
      <a:lnStyleLst>
        <a:ln w="38100" cap="flat" cmpd="sng" algn="ctr">
          <a:solidFill>
            <a:schemeClr val="phClr">
              <a:alpha val="70000"/>
              <a:satMod val="105000"/>
            </a:schemeClr>
          </a:solidFill>
          <a:prstDash val="solid"/>
          <a:miter/>
        </a:ln>
        <a:ln w="50800" cap="flat" cmpd="sng" algn="ctr">
          <a:solidFill>
            <a:schemeClr val="phClr">
              <a:alpha val="50000"/>
            </a:schemeClr>
          </a:solidFill>
          <a:prstDash val="solid"/>
          <a:miter/>
        </a:ln>
        <a:ln w="88900" cap="flat" cmpd="sng" algn="ctr">
          <a:solidFill>
            <a:schemeClr val="phClr">
              <a:alpha val="40000"/>
            </a:schemeClr>
          </a:solidFill>
          <a:prstDash val="solid"/>
          <a:miter/>
        </a:ln>
      </a:lnStyleLst>
      <a:effectStyleLst>
        <a:effectStyle>
          <a:effectLst/>
        </a:effectStyle>
        <a:effectStyle>
          <a:effectLst>
            <a:outerShdw blurRad="38100" dist="25400" dir="5400000" rotWithShape="0">
              <a:srgbClr val="000000">
                <a:alpha val="50000"/>
              </a:srgbClr>
            </a:outerShdw>
          </a:effectLst>
        </a:effectStyle>
        <a:effectStyle>
          <a:effectLst>
            <a:innerShdw blurRad="190500" dir="13500000">
              <a:srgbClr val="000000">
                <a:alpha val="50000"/>
              </a:srgbClr>
            </a:innerShdw>
            <a:outerShdw blurRad="38100" dist="25400" dir="5400000" rotWithShape="0">
              <a:srgbClr val="000000">
                <a:alpha val="50000"/>
              </a:srgbClr>
            </a:outerShdw>
          </a:effectLst>
        </a:effectStyle>
      </a:effectStyleLst>
      <a:bgFillStyleLst>
        <a:blipFill rotWithShape="1">
          <a:blip xmlns:r="http://schemas.openxmlformats.org/officeDocument/2006/relationships" r:embed="rId3">
            <a:duotone>
              <a:schemeClr val="phClr">
                <a:shade val="70000"/>
                <a:satMod val="500000"/>
                <a:lumMod val="50000"/>
              </a:schemeClr>
              <a:schemeClr val="phClr">
                <a:satMod val="800000"/>
                <a:lumMod val="250000"/>
              </a:schemeClr>
            </a:duotone>
          </a:blip>
          <a:stretch/>
        </a:blipFill>
        <a:blipFill rotWithShape="1">
          <a:blip xmlns:r="http://schemas.openxmlformats.org/officeDocument/2006/relationships" r:embed="rId4">
            <a:duotone>
              <a:schemeClr val="phClr">
                <a:shade val="70000"/>
                <a:satMod val="500000"/>
                <a:lumMod val="50000"/>
              </a:schemeClr>
              <a:schemeClr val="phClr">
                <a:satMod val="800000"/>
                <a:lumMod val="250000"/>
              </a:schemeClr>
            </a:duotone>
          </a:blip>
          <a:stretch/>
        </a:blipFill>
        <a:blipFill rotWithShape="1">
          <a:blip xmlns:r="http://schemas.openxmlformats.org/officeDocument/2006/relationships" r:embed="rId5">
            <a:duotone>
              <a:schemeClr val="phClr">
                <a:shade val="70000"/>
                <a:satMod val="500000"/>
                <a:lumMod val="50000"/>
              </a:schemeClr>
              <a:schemeClr val="phClr">
                <a:satMod val="800000"/>
                <a:lumMod val="2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5ECBA6C8EBCAA418226F242F7876712" ma:contentTypeVersion="8" ma:contentTypeDescription="Create a new document." ma:contentTypeScope="" ma:versionID="07e6a46ca72cacb47f75a4eb09c60355">
  <xsd:schema xmlns:xsd="http://www.w3.org/2001/XMLSchema" xmlns:xs="http://www.w3.org/2001/XMLSchema" xmlns:p="http://schemas.microsoft.com/office/2006/metadata/properties" xmlns:ns3="9c361958-d63d-4444-9986-5debd40b8faa" xmlns:ns4="d6763200-d287-43bd-9663-450c381dd6d6" targetNamespace="http://schemas.microsoft.com/office/2006/metadata/properties" ma:root="true" ma:fieldsID="b40b6a6e05fc6f7608da8b932da8b204" ns3:_="" ns4:_="">
    <xsd:import namespace="9c361958-d63d-4444-9986-5debd40b8faa"/>
    <xsd:import namespace="d6763200-d287-43bd-9663-450c381dd6d6"/>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361958-d63d-4444-9986-5debd40b8fa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763200-d287-43bd-9663-450c381dd6d6"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6801957-ED7E-44DF-9F83-B3E2502CF0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361958-d63d-4444-9986-5debd40b8faa"/>
    <ds:schemaRef ds:uri="d6763200-d287-43bd-9663-450c381dd6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85F6A8-57D9-4586-953E-00C3DE06B4B0}">
  <ds:schemaRefs>
    <ds:schemaRef ds:uri="http://schemas.microsoft.com/sharepoint/v3/contenttype/forms"/>
  </ds:schemaRefs>
</ds:datastoreItem>
</file>

<file path=customXml/itemProps3.xml><?xml version="1.0" encoding="utf-8"?>
<ds:datastoreItem xmlns:ds="http://schemas.openxmlformats.org/officeDocument/2006/customXml" ds:itemID="{9BD86012-AB0E-4AE6-9C0C-AA8BCE15AB0D}">
  <ds:schemaRefs>
    <ds:schemaRef ds:uri="d6763200-d287-43bd-9663-450c381dd6d6"/>
    <ds:schemaRef ds:uri="http://purl.org/dc/terms/"/>
    <ds:schemaRef ds:uri="http://schemas.openxmlformats.org/package/2006/metadata/core-properties"/>
    <ds:schemaRef ds:uri="http://schemas.microsoft.com/office/2006/documentManagement/types"/>
    <ds:schemaRef ds:uri="9c361958-d63d-4444-9986-5debd40b8faa"/>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TotalTime>
  <Words>1035</Words>
  <Application>Microsoft Office PowerPoint</Application>
  <PresentationFormat>On-screen Show (4:3)</PresentationFormat>
  <Paragraphs>60</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Arial Narrow</vt:lpstr>
      <vt:lpstr>Candara</vt:lpstr>
      <vt:lpstr>Mistral</vt:lpstr>
      <vt:lpstr>Infusion</vt:lpstr>
      <vt:lpstr>How to become a Registered Nutritionist  UK Voluntary Register of Nutritionists (UKVRN) The Association for Nutrition </vt:lpstr>
      <vt:lpstr>Who can call themselves a Nutritionist?</vt:lpstr>
      <vt:lpstr>Who can call themselves a Nutritionist?</vt:lpstr>
      <vt:lpstr>Who can call themselves a Nutritionist?</vt:lpstr>
      <vt:lpstr>Association for Nutrition</vt:lpstr>
      <vt:lpstr>The AfN protect and benefit the public by: </vt:lpstr>
      <vt:lpstr> UKVRN</vt:lpstr>
      <vt:lpstr>UKVRN</vt:lpstr>
      <vt:lpstr>Why is there a need for statutory regulation for the nutrition profession?</vt:lpstr>
      <vt:lpstr>Why is there a need for statutory regulation for the nutrition profession?</vt:lpstr>
      <vt:lpstr>Associate Nutritionist (ANutr)</vt:lpstr>
      <vt:lpstr>Associate Nutritionist (ANutr)</vt:lpstr>
      <vt:lpstr>This is our programme!</vt:lpstr>
      <vt:lpstr>Working as a Registered Nutritionist</vt:lpstr>
      <vt:lpstr>Working as a Registered Nutritionist</vt:lpstr>
      <vt:lpstr>Working as a Registered Nutritionist</vt:lpstr>
      <vt:lpstr>Working as a Registered Nutritionist</vt:lpstr>
      <vt:lpstr>Working as a Registered Dietitian</vt:lpstr>
      <vt:lpstr>Working as a Registered Dietitian</vt:lpstr>
      <vt:lpstr>Useful 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become a Registered Nutritionist  UK Voluntary Register of Nutritionists (UKVRN) The Association for Nutrition</dc:title>
  <dc:creator>Chris Cashin</dc:creator>
  <cp:lastModifiedBy>Chris Cashin</cp:lastModifiedBy>
  <cp:revision>2</cp:revision>
  <dcterms:created xsi:type="dcterms:W3CDTF">2020-11-23T13:26:27Z</dcterms:created>
  <dcterms:modified xsi:type="dcterms:W3CDTF">2020-11-23T13:31:28Z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0x01010085ECBA6C8EBCAA418226F242F7876712</vt:lpwstr>
  </property>
</Properties>
</file>