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7" d="100"/>
          <a:sy n="117" d="100"/>
        </p:scale>
        <p:origin x="1443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934291C-3479-4421-92CB-D521D9B89B3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934291C-3479-4421-92CB-D521D9B89B3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934291C-3479-4421-92CB-D521D9B89B3C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Practice Log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Support Session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93814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146250"/>
          </a:xfrm>
        </p:spPr>
        <p:txBody>
          <a:bodyPr>
            <a:normAutofit fontScale="90000"/>
          </a:bodyPr>
          <a:lstStyle/>
          <a:p>
            <a:r>
              <a:rPr lang="en-GB" sz="2700" dirty="0"/>
              <a:t>ASSESSMENT COMPONENT 1 – 60% PRACTICE LOG (3000 WORDS</a:t>
            </a:r>
            <a:r>
              <a:rPr lang="en-GB" sz="2700" dirty="0" smtClean="0"/>
              <a:t>) </a:t>
            </a:r>
            <a:r>
              <a:rPr lang="en-GB" sz="2700" dirty="0" smtClean="0"/>
              <a:t>29/4/19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52772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Students </a:t>
            </a:r>
            <a:r>
              <a:rPr lang="en-GB" dirty="0"/>
              <a:t>are required to present a Practice Log which draws upon a health/wellbeing issue that you have been introduced to in your youth work practice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The </a:t>
            </a:r>
            <a:r>
              <a:rPr lang="en-GB" dirty="0"/>
              <a:t>Practice Log should include: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presented issue,</a:t>
            </a:r>
          </a:p>
          <a:p>
            <a:pPr lvl="1"/>
            <a:r>
              <a:rPr lang="en-GB" dirty="0" smtClean="0"/>
              <a:t>links </a:t>
            </a:r>
            <a:r>
              <a:rPr lang="en-GB" dirty="0"/>
              <a:t>to relevant theories,</a:t>
            </a:r>
          </a:p>
          <a:p>
            <a:pPr lvl="1"/>
            <a:r>
              <a:rPr lang="en-GB" dirty="0" smtClean="0"/>
              <a:t>and </a:t>
            </a:r>
            <a:r>
              <a:rPr lang="en-GB" dirty="0"/>
              <a:t>how you have responded/would respond as a practitioner.</a:t>
            </a:r>
          </a:p>
          <a:p>
            <a:pPr lvl="1"/>
            <a:r>
              <a:rPr lang="en-GB" dirty="0" smtClean="0"/>
              <a:t>It </a:t>
            </a:r>
            <a:r>
              <a:rPr lang="en-GB" dirty="0"/>
              <a:t>should draw upon your professional limitations and when to seek appropriate support and guidance, with a focus on ethics, confidentiality and safe working practice.</a:t>
            </a:r>
          </a:p>
          <a:p>
            <a:endParaRPr lang="en-GB" dirty="0" smtClean="0"/>
          </a:p>
          <a:p>
            <a:r>
              <a:rPr lang="en-GB" dirty="0" smtClean="0"/>
              <a:t>Underpin </a:t>
            </a:r>
            <a:r>
              <a:rPr lang="en-GB" dirty="0"/>
              <a:t>your Practice Log with evidence, including avenues of local and national support at the point of signposting.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5486400" y="1600200"/>
            <a:ext cx="365760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56878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Approximately 10 Weeks from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need to begin to plan and prepare for your practice log.</a:t>
            </a:r>
          </a:p>
          <a:p>
            <a:pPr lvl="1"/>
            <a:r>
              <a:rPr lang="en-GB" dirty="0" smtClean="0"/>
              <a:t>Consider your youth work practice and think about the health and wellbeing issues which are present. These may include a bullying issue in the project or school that you are on placement, or a drugs and alcohol misuse issue, a young person who is self harming or that the young people you are working with need to lead a healthier lifestyle.</a:t>
            </a:r>
          </a:p>
          <a:p>
            <a:pPr lvl="1"/>
            <a:r>
              <a:rPr lang="en-GB" b="1" dirty="0" smtClean="0"/>
              <a:t>First step </a:t>
            </a:r>
            <a:r>
              <a:rPr lang="en-GB" dirty="0" smtClean="0"/>
              <a:t>– identify an individual or a group which may be displaying a health and wellbeing issue which you need to explore further.</a:t>
            </a:r>
          </a:p>
          <a:p>
            <a:pPr lvl="1"/>
            <a:r>
              <a:rPr lang="en-GB" b="1" dirty="0" smtClean="0"/>
              <a:t>Second Step </a:t>
            </a:r>
            <a:r>
              <a:rPr lang="en-GB" dirty="0" smtClean="0"/>
              <a:t>– write a case study of the individual/group and the presented issue which includes reference to supporting material and links to relevant theory.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8489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Third Step – consider how you should respond as a practitioner, you could read and research the safeguarding policies of the placement organisation to support you with this section.</a:t>
            </a:r>
            <a:r>
              <a:rPr lang="en-GB" dirty="0"/>
              <a:t> It should draw upon your professional limitations and when to seek appropriate support and guidance, with a focus on ethics, confidentiality and safe working </a:t>
            </a:r>
            <a:r>
              <a:rPr lang="en-GB" dirty="0" smtClean="0"/>
              <a:t>practice.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Fourth Step - Underpin </a:t>
            </a:r>
            <a:r>
              <a:rPr lang="en-GB" dirty="0"/>
              <a:t>your Practice Log with evidence, including avenues of local and national support at the point of signposting.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61176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should it look like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Some 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652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the 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2800" dirty="0"/>
              <a:t>Identify and analyse a range of young people’s health and wellbeing needs in contemporary society, and how to respond as a practitioner.</a:t>
            </a:r>
          </a:p>
          <a:p>
            <a:endParaRPr lang="en-GB" sz="2800" dirty="0"/>
          </a:p>
          <a:p>
            <a:r>
              <a:rPr lang="en-GB" sz="2800" dirty="0"/>
              <a:t>Demonstrate confidence in delivering effective and empowering workshops linked to young people’s needs, using participatory methods to evaluate their impact.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81174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the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Demonstrate an understanding of professional limitations and when to seek appropriate support and guidance, with a focus on ethics, confidentiality and safe working practice.</a:t>
            </a:r>
          </a:p>
          <a:p>
            <a:endParaRPr lang="en-GB" dirty="0"/>
          </a:p>
          <a:p>
            <a:r>
              <a:rPr lang="en-GB" dirty="0"/>
              <a:t>Organise their knowledge and learning through a range of information resources, and present their work appropriately, and reflect upon sustainable literacy skills developed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5840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7147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22</TotalTime>
  <Words>448</Words>
  <Application>Microsoft Office PowerPoint</Application>
  <PresentationFormat>On-screen Show (4:3)</PresentationFormat>
  <Paragraphs>32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Bookman Old Style</vt:lpstr>
      <vt:lpstr>Gill Sans MT</vt:lpstr>
      <vt:lpstr>Wingdings</vt:lpstr>
      <vt:lpstr>Wingdings 3</vt:lpstr>
      <vt:lpstr>Origin</vt:lpstr>
      <vt:lpstr>Practice Log</vt:lpstr>
      <vt:lpstr>ASSESSMENT COMPONENT 1 – 60% PRACTICE LOG (3000 WORDS) 29/4/19   </vt:lpstr>
      <vt:lpstr>Approximately 10 Weeks from today</vt:lpstr>
      <vt:lpstr>PowerPoint Presentation</vt:lpstr>
      <vt:lpstr>What should it look like</vt:lpstr>
      <vt:lpstr>Remember the learning outcomes</vt:lpstr>
      <vt:lpstr>Remember the learning outcomes</vt:lpstr>
      <vt:lpstr>Any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Practice Log</dc:title>
  <dc:creator>Administrator</dc:creator>
  <cp:lastModifiedBy>Alana Enoch</cp:lastModifiedBy>
  <cp:revision>5</cp:revision>
  <dcterms:created xsi:type="dcterms:W3CDTF">2016-02-25T14:25:33Z</dcterms:created>
  <dcterms:modified xsi:type="dcterms:W3CDTF">2019-02-25T13:06:13Z</dcterms:modified>
</cp:coreProperties>
</file>