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7"/>
  </p:notesMasterIdLst>
  <p:sldIdLst>
    <p:sldId id="719" r:id="rId24"/>
    <p:sldId id="301" r:id="rId25"/>
    <p:sldId id="302" r:id="rId26"/>
    <p:sldId id="835" r:id="rId27"/>
    <p:sldId id="924" r:id="rId28"/>
    <p:sldId id="925" r:id="rId29"/>
    <p:sldId id="929" r:id="rId30"/>
    <p:sldId id="930" r:id="rId31"/>
    <p:sldId id="926" r:id="rId32"/>
    <p:sldId id="933" r:id="rId33"/>
    <p:sldId id="932" r:id="rId34"/>
    <p:sldId id="934" r:id="rId35"/>
    <p:sldId id="935" r:id="rId36"/>
    <p:sldId id="938" r:id="rId37"/>
    <p:sldId id="936" r:id="rId38"/>
    <p:sldId id="937" r:id="rId39"/>
    <p:sldId id="940" r:id="rId40"/>
    <p:sldId id="931" r:id="rId41"/>
    <p:sldId id="941" r:id="rId42"/>
    <p:sldId id="927" r:id="rId43"/>
    <p:sldId id="942" r:id="rId44"/>
    <p:sldId id="943" r:id="rId45"/>
    <p:sldId id="721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8D08FE-CFAA-458A-B174-7128CF7BD419}" v="3252" dt="2023-02-17T11:28:29.1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782"/>
    <p:restoredTop sz="92628" autoAdjust="0"/>
  </p:normalViewPr>
  <p:slideViewPr>
    <p:cSldViewPr snapToGrid="0">
      <p:cViewPr varScale="1">
        <p:scale>
          <a:sx n="96" d="100"/>
          <a:sy n="96" d="100"/>
        </p:scale>
        <p:origin x="117" y="1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B88D08FE-CFAA-458A-B174-7128CF7BD419}"/>
    <pc:docChg chg="undo redo custSel addSld delSld modSld sldOrd">
      <pc:chgData name="Stalin Jacob Wilson Packia Dhas" userId="050d7d71-3621-4503-95e8-1c9a9d962492" providerId="ADAL" clId="{B88D08FE-CFAA-458A-B174-7128CF7BD419}" dt="2023-02-17T11:50:34.694" v="8699" actId="47"/>
      <pc:docMkLst>
        <pc:docMk/>
      </pc:docMkLst>
      <pc:sldChg chg="modSp mod">
        <pc:chgData name="Stalin Jacob Wilson Packia Dhas" userId="050d7d71-3621-4503-95e8-1c9a9d962492" providerId="ADAL" clId="{B88D08FE-CFAA-458A-B174-7128CF7BD419}" dt="2023-02-17T11:14:19.179" v="8495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B88D08FE-CFAA-458A-B174-7128CF7BD419}" dt="2023-02-17T11:14:19.179" v="8495" actId="20577"/>
          <ac:spMkLst>
            <pc:docMk/>
            <pc:sldMk cId="3657130640" sldId="30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B88D08FE-CFAA-458A-B174-7128CF7BD419}" dt="2023-02-17T11:19:09.810" v="8673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B88D08FE-CFAA-458A-B174-7128CF7BD419}" dt="2023-02-17T11:19:09.810" v="8673" actId="20577"/>
          <ac:spMkLst>
            <pc:docMk/>
            <pc:sldMk cId="3192266062" sldId="302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B88D08FE-CFAA-458A-B174-7128CF7BD419}" dt="2023-02-15T13:22:26.838" v="5" actId="20577"/>
          <ac:spMkLst>
            <pc:docMk/>
            <pc:sldMk cId="3192266062" sldId="302"/>
            <ac:spMk id="4" creationId="{B7C3BA83-DFFF-457C-32C5-B0990E246EC3}"/>
          </ac:spMkLst>
        </pc:spChg>
      </pc:sldChg>
      <pc:sldChg chg="modSp mod">
        <pc:chgData name="Stalin Jacob Wilson Packia Dhas" userId="050d7d71-3621-4503-95e8-1c9a9d962492" providerId="ADAL" clId="{B88D08FE-CFAA-458A-B174-7128CF7BD419}" dt="2023-02-15T13:22:21.739" v="3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B88D08FE-CFAA-458A-B174-7128CF7BD419}" dt="2023-02-15T13:22:21.739" v="3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addSp delSp modSp mod">
        <pc:chgData name="Stalin Jacob Wilson Packia Dhas" userId="050d7d71-3621-4503-95e8-1c9a9d962492" providerId="ADAL" clId="{B88D08FE-CFAA-458A-B174-7128CF7BD419}" dt="2023-02-16T13:27:09.559" v="1352" actId="20577"/>
        <pc:sldMkLst>
          <pc:docMk/>
          <pc:sldMk cId="1619884069" sldId="835"/>
        </pc:sldMkLst>
        <pc:spChg chg="mod">
          <ac:chgData name="Stalin Jacob Wilson Packia Dhas" userId="050d7d71-3621-4503-95e8-1c9a9d962492" providerId="ADAL" clId="{B88D08FE-CFAA-458A-B174-7128CF7BD419}" dt="2023-02-16T13:27:09.559" v="1352" actId="20577"/>
          <ac:spMkLst>
            <pc:docMk/>
            <pc:sldMk cId="1619884069" sldId="83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88D08FE-CFAA-458A-B174-7128CF7BD419}" dt="2023-02-16T02:33:22.799" v="270" actId="27636"/>
          <ac:spMkLst>
            <pc:docMk/>
            <pc:sldMk cId="1619884069" sldId="835"/>
            <ac:spMk id="3" creationId="{00000000-0000-0000-0000-000000000000}"/>
          </ac:spMkLst>
        </pc:spChg>
        <pc:picChg chg="add del mod">
          <ac:chgData name="Stalin Jacob Wilson Packia Dhas" userId="050d7d71-3621-4503-95e8-1c9a9d962492" providerId="ADAL" clId="{B88D08FE-CFAA-458A-B174-7128CF7BD419}" dt="2023-02-16T02:31:54.853" v="254" actId="478"/>
          <ac:picMkLst>
            <pc:docMk/>
            <pc:sldMk cId="1619884069" sldId="835"/>
            <ac:picMk id="5" creationId="{55ADB93E-47FA-66C5-0D07-D1096E3FD9D5}"/>
          </ac:picMkLst>
        </pc:picChg>
        <pc:picChg chg="add mod">
          <ac:chgData name="Stalin Jacob Wilson Packia Dhas" userId="050d7d71-3621-4503-95e8-1c9a9d962492" providerId="ADAL" clId="{B88D08FE-CFAA-458A-B174-7128CF7BD419}" dt="2023-02-16T02:33:18.511" v="268" actId="1076"/>
          <ac:picMkLst>
            <pc:docMk/>
            <pc:sldMk cId="1619884069" sldId="835"/>
            <ac:picMk id="9" creationId="{4AC25BDE-F953-115C-3883-2E7AC93807FB}"/>
          </ac:picMkLst>
        </pc:picChg>
      </pc:sldChg>
      <pc:sldChg chg="del">
        <pc:chgData name="Stalin Jacob Wilson Packia Dhas" userId="050d7d71-3621-4503-95e8-1c9a9d962492" providerId="ADAL" clId="{B88D08FE-CFAA-458A-B174-7128CF7BD419}" dt="2023-02-16T20:45:34.961" v="2276" actId="47"/>
        <pc:sldMkLst>
          <pc:docMk/>
          <pc:sldMk cId="834850705" sldId="895"/>
        </pc:sldMkLst>
      </pc:sldChg>
      <pc:sldChg chg="del">
        <pc:chgData name="Stalin Jacob Wilson Packia Dhas" userId="050d7d71-3621-4503-95e8-1c9a9d962492" providerId="ADAL" clId="{B88D08FE-CFAA-458A-B174-7128CF7BD419}" dt="2023-02-16T20:45:35.672" v="2277" actId="47"/>
        <pc:sldMkLst>
          <pc:docMk/>
          <pc:sldMk cId="1445916603" sldId="897"/>
        </pc:sldMkLst>
      </pc:sldChg>
      <pc:sldChg chg="del">
        <pc:chgData name="Stalin Jacob Wilson Packia Dhas" userId="050d7d71-3621-4503-95e8-1c9a9d962492" providerId="ADAL" clId="{B88D08FE-CFAA-458A-B174-7128CF7BD419}" dt="2023-02-16T20:45:35.962" v="2278" actId="47"/>
        <pc:sldMkLst>
          <pc:docMk/>
          <pc:sldMk cId="2771043667" sldId="898"/>
        </pc:sldMkLst>
      </pc:sldChg>
      <pc:sldChg chg="modSp del">
        <pc:chgData name="Stalin Jacob Wilson Packia Dhas" userId="050d7d71-3621-4503-95e8-1c9a9d962492" providerId="ADAL" clId="{B88D08FE-CFAA-458A-B174-7128CF7BD419}" dt="2023-02-16T20:45:36.266" v="2279" actId="47"/>
        <pc:sldMkLst>
          <pc:docMk/>
          <pc:sldMk cId="30525708" sldId="899"/>
        </pc:sldMkLst>
        <pc:spChg chg="mod">
          <ac:chgData name="Stalin Jacob Wilson Packia Dhas" userId="050d7d71-3621-4503-95e8-1c9a9d962492" providerId="ADAL" clId="{B88D08FE-CFAA-458A-B174-7128CF7BD419}" dt="2023-02-15T21:22:50.715" v="6" actId="20577"/>
          <ac:spMkLst>
            <pc:docMk/>
            <pc:sldMk cId="30525708" sldId="899"/>
            <ac:spMk id="3" creationId="{00000000-0000-0000-0000-000000000000}"/>
          </ac:spMkLst>
        </pc:spChg>
      </pc:sldChg>
      <pc:sldChg chg="del">
        <pc:chgData name="Stalin Jacob Wilson Packia Dhas" userId="050d7d71-3621-4503-95e8-1c9a9d962492" providerId="ADAL" clId="{B88D08FE-CFAA-458A-B174-7128CF7BD419}" dt="2023-02-16T20:45:36.517" v="2280" actId="47"/>
        <pc:sldMkLst>
          <pc:docMk/>
          <pc:sldMk cId="3703114412" sldId="900"/>
        </pc:sldMkLst>
      </pc:sldChg>
      <pc:sldChg chg="del">
        <pc:chgData name="Stalin Jacob Wilson Packia Dhas" userId="050d7d71-3621-4503-95e8-1c9a9d962492" providerId="ADAL" clId="{B88D08FE-CFAA-458A-B174-7128CF7BD419}" dt="2023-02-16T20:45:37.151" v="2282" actId="47"/>
        <pc:sldMkLst>
          <pc:docMk/>
          <pc:sldMk cId="3254865838" sldId="901"/>
        </pc:sldMkLst>
      </pc:sldChg>
      <pc:sldChg chg="del">
        <pc:chgData name="Stalin Jacob Wilson Packia Dhas" userId="050d7d71-3621-4503-95e8-1c9a9d962492" providerId="ADAL" clId="{B88D08FE-CFAA-458A-B174-7128CF7BD419}" dt="2023-02-16T20:45:36.777" v="2281" actId="47"/>
        <pc:sldMkLst>
          <pc:docMk/>
          <pc:sldMk cId="3918264873" sldId="903"/>
        </pc:sldMkLst>
      </pc:sldChg>
      <pc:sldChg chg="del">
        <pc:chgData name="Stalin Jacob Wilson Packia Dhas" userId="050d7d71-3621-4503-95e8-1c9a9d962492" providerId="ADAL" clId="{B88D08FE-CFAA-458A-B174-7128CF7BD419}" dt="2023-02-16T20:45:37.701" v="2284" actId="47"/>
        <pc:sldMkLst>
          <pc:docMk/>
          <pc:sldMk cId="2930562310" sldId="904"/>
        </pc:sldMkLst>
      </pc:sldChg>
      <pc:sldChg chg="del">
        <pc:chgData name="Stalin Jacob Wilson Packia Dhas" userId="050d7d71-3621-4503-95e8-1c9a9d962492" providerId="ADAL" clId="{B88D08FE-CFAA-458A-B174-7128CF7BD419}" dt="2023-02-16T20:45:39.073" v="2285" actId="47"/>
        <pc:sldMkLst>
          <pc:docMk/>
          <pc:sldMk cId="1063573898" sldId="905"/>
        </pc:sldMkLst>
      </pc:sldChg>
      <pc:sldChg chg="del">
        <pc:chgData name="Stalin Jacob Wilson Packia Dhas" userId="050d7d71-3621-4503-95e8-1c9a9d962492" providerId="ADAL" clId="{B88D08FE-CFAA-458A-B174-7128CF7BD419}" dt="2023-02-16T20:45:39.424" v="2286" actId="47"/>
        <pc:sldMkLst>
          <pc:docMk/>
          <pc:sldMk cId="1199367062" sldId="907"/>
        </pc:sldMkLst>
      </pc:sldChg>
      <pc:sldChg chg="del">
        <pc:chgData name="Stalin Jacob Wilson Packia Dhas" userId="050d7d71-3621-4503-95e8-1c9a9d962492" providerId="ADAL" clId="{B88D08FE-CFAA-458A-B174-7128CF7BD419}" dt="2023-02-16T20:45:39.834" v="2287" actId="47"/>
        <pc:sldMkLst>
          <pc:docMk/>
          <pc:sldMk cId="2969375116" sldId="908"/>
        </pc:sldMkLst>
      </pc:sldChg>
      <pc:sldChg chg="del">
        <pc:chgData name="Stalin Jacob Wilson Packia Dhas" userId="050d7d71-3621-4503-95e8-1c9a9d962492" providerId="ADAL" clId="{B88D08FE-CFAA-458A-B174-7128CF7BD419}" dt="2023-02-16T20:45:40.186" v="2288" actId="47"/>
        <pc:sldMkLst>
          <pc:docMk/>
          <pc:sldMk cId="2451102269" sldId="909"/>
        </pc:sldMkLst>
      </pc:sldChg>
      <pc:sldChg chg="del">
        <pc:chgData name="Stalin Jacob Wilson Packia Dhas" userId="050d7d71-3621-4503-95e8-1c9a9d962492" providerId="ADAL" clId="{B88D08FE-CFAA-458A-B174-7128CF7BD419}" dt="2023-02-16T20:45:41.752" v="2290" actId="47"/>
        <pc:sldMkLst>
          <pc:docMk/>
          <pc:sldMk cId="2827677451" sldId="911"/>
        </pc:sldMkLst>
      </pc:sldChg>
      <pc:sldChg chg="del">
        <pc:chgData name="Stalin Jacob Wilson Packia Dhas" userId="050d7d71-3621-4503-95e8-1c9a9d962492" providerId="ADAL" clId="{B88D08FE-CFAA-458A-B174-7128CF7BD419}" dt="2023-02-16T20:45:43.141" v="2292" actId="47"/>
        <pc:sldMkLst>
          <pc:docMk/>
          <pc:sldMk cId="4275652288" sldId="912"/>
        </pc:sldMkLst>
      </pc:sldChg>
      <pc:sldChg chg="del">
        <pc:chgData name="Stalin Jacob Wilson Packia Dhas" userId="050d7d71-3621-4503-95e8-1c9a9d962492" providerId="ADAL" clId="{B88D08FE-CFAA-458A-B174-7128CF7BD419}" dt="2023-02-16T20:45:41.473" v="2289" actId="47"/>
        <pc:sldMkLst>
          <pc:docMk/>
          <pc:sldMk cId="2179891357" sldId="914"/>
        </pc:sldMkLst>
      </pc:sldChg>
      <pc:sldChg chg="del">
        <pc:chgData name="Stalin Jacob Wilson Packia Dhas" userId="050d7d71-3621-4503-95e8-1c9a9d962492" providerId="ADAL" clId="{B88D08FE-CFAA-458A-B174-7128CF7BD419}" dt="2023-02-16T20:45:43.391" v="2293" actId="47"/>
        <pc:sldMkLst>
          <pc:docMk/>
          <pc:sldMk cId="2976714808" sldId="916"/>
        </pc:sldMkLst>
      </pc:sldChg>
      <pc:sldChg chg="del">
        <pc:chgData name="Stalin Jacob Wilson Packia Dhas" userId="050d7d71-3621-4503-95e8-1c9a9d962492" providerId="ADAL" clId="{B88D08FE-CFAA-458A-B174-7128CF7BD419}" dt="2023-02-16T20:45:44.073" v="2294" actId="47"/>
        <pc:sldMkLst>
          <pc:docMk/>
          <pc:sldMk cId="829222027" sldId="917"/>
        </pc:sldMkLst>
      </pc:sldChg>
      <pc:sldChg chg="del">
        <pc:chgData name="Stalin Jacob Wilson Packia Dhas" userId="050d7d71-3621-4503-95e8-1c9a9d962492" providerId="ADAL" clId="{B88D08FE-CFAA-458A-B174-7128CF7BD419}" dt="2023-02-16T20:45:46.107" v="2295" actId="47"/>
        <pc:sldMkLst>
          <pc:docMk/>
          <pc:sldMk cId="3189711313" sldId="918"/>
        </pc:sldMkLst>
      </pc:sldChg>
      <pc:sldChg chg="del">
        <pc:chgData name="Stalin Jacob Wilson Packia Dhas" userId="050d7d71-3621-4503-95e8-1c9a9d962492" providerId="ADAL" clId="{B88D08FE-CFAA-458A-B174-7128CF7BD419}" dt="2023-02-16T20:45:46.702" v="2296" actId="47"/>
        <pc:sldMkLst>
          <pc:docMk/>
          <pc:sldMk cId="2452959978" sldId="919"/>
        </pc:sldMkLst>
      </pc:sldChg>
      <pc:sldChg chg="del">
        <pc:chgData name="Stalin Jacob Wilson Packia Dhas" userId="050d7d71-3621-4503-95e8-1c9a9d962492" providerId="ADAL" clId="{B88D08FE-CFAA-458A-B174-7128CF7BD419}" dt="2023-02-16T20:45:51.606" v="2297" actId="47"/>
        <pc:sldMkLst>
          <pc:docMk/>
          <pc:sldMk cId="3903953931" sldId="920"/>
        </pc:sldMkLst>
      </pc:sldChg>
      <pc:sldChg chg="del">
        <pc:chgData name="Stalin Jacob Wilson Packia Dhas" userId="050d7d71-3621-4503-95e8-1c9a9d962492" providerId="ADAL" clId="{B88D08FE-CFAA-458A-B174-7128CF7BD419}" dt="2023-02-16T20:45:53.015" v="2298" actId="47"/>
        <pc:sldMkLst>
          <pc:docMk/>
          <pc:sldMk cId="769646004" sldId="921"/>
        </pc:sldMkLst>
      </pc:sldChg>
      <pc:sldChg chg="del">
        <pc:chgData name="Stalin Jacob Wilson Packia Dhas" userId="050d7d71-3621-4503-95e8-1c9a9d962492" providerId="ADAL" clId="{B88D08FE-CFAA-458A-B174-7128CF7BD419}" dt="2023-02-16T20:45:37.458" v="2283" actId="47"/>
        <pc:sldMkLst>
          <pc:docMk/>
          <pc:sldMk cId="3925895749" sldId="922"/>
        </pc:sldMkLst>
      </pc:sldChg>
      <pc:sldChg chg="del">
        <pc:chgData name="Stalin Jacob Wilson Packia Dhas" userId="050d7d71-3621-4503-95e8-1c9a9d962492" providerId="ADAL" clId="{B88D08FE-CFAA-458A-B174-7128CF7BD419}" dt="2023-02-16T20:45:42.013" v="2291" actId="47"/>
        <pc:sldMkLst>
          <pc:docMk/>
          <pc:sldMk cId="3469769613" sldId="923"/>
        </pc:sldMkLst>
      </pc:sldChg>
      <pc:sldChg chg="addSp delSp modSp add mod">
        <pc:chgData name="Stalin Jacob Wilson Packia Dhas" userId="050d7d71-3621-4503-95e8-1c9a9d962492" providerId="ADAL" clId="{B88D08FE-CFAA-458A-B174-7128CF7BD419}" dt="2023-02-16T15:21:02.581" v="2273" actId="20577"/>
        <pc:sldMkLst>
          <pc:docMk/>
          <pc:sldMk cId="2426589055" sldId="924"/>
        </pc:sldMkLst>
        <pc:spChg chg="mod">
          <ac:chgData name="Stalin Jacob Wilson Packia Dhas" userId="050d7d71-3621-4503-95e8-1c9a9d962492" providerId="ADAL" clId="{B88D08FE-CFAA-458A-B174-7128CF7BD419}" dt="2023-02-16T13:27:13.444" v="1354" actId="20577"/>
          <ac:spMkLst>
            <pc:docMk/>
            <pc:sldMk cId="2426589055" sldId="924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88D08FE-CFAA-458A-B174-7128CF7BD419}" dt="2023-02-16T13:39:44.304" v="1996"/>
          <ac:spMkLst>
            <pc:docMk/>
            <pc:sldMk cId="2426589055" sldId="924"/>
            <ac:spMk id="3" creationId="{00000000-0000-0000-0000-000000000000}"/>
          </ac:spMkLst>
        </pc:spChg>
        <pc:spChg chg="add mod">
          <ac:chgData name="Stalin Jacob Wilson Packia Dhas" userId="050d7d71-3621-4503-95e8-1c9a9d962492" providerId="ADAL" clId="{B88D08FE-CFAA-458A-B174-7128CF7BD419}" dt="2023-02-16T15:21:02.581" v="2273" actId="20577"/>
          <ac:spMkLst>
            <pc:docMk/>
            <pc:sldMk cId="2426589055" sldId="924"/>
            <ac:spMk id="4" creationId="{2499D827-B50D-CFAE-FD75-30FEC2798777}"/>
          </ac:spMkLst>
        </pc:spChg>
        <pc:picChg chg="del">
          <ac:chgData name="Stalin Jacob Wilson Packia Dhas" userId="050d7d71-3621-4503-95e8-1c9a9d962492" providerId="ADAL" clId="{B88D08FE-CFAA-458A-B174-7128CF7BD419}" dt="2023-02-16T02:34:39.133" v="272" actId="478"/>
          <ac:picMkLst>
            <pc:docMk/>
            <pc:sldMk cId="2426589055" sldId="924"/>
            <ac:picMk id="9" creationId="{4AC25BDE-F953-115C-3883-2E7AC93807FB}"/>
          </ac:picMkLst>
        </pc:picChg>
      </pc:sldChg>
      <pc:sldChg chg="addSp delSp modSp add mod">
        <pc:chgData name="Stalin Jacob Wilson Packia Dhas" userId="050d7d71-3621-4503-95e8-1c9a9d962492" providerId="ADAL" clId="{B88D08FE-CFAA-458A-B174-7128CF7BD419}" dt="2023-02-16T13:39:55.684" v="2000"/>
        <pc:sldMkLst>
          <pc:docMk/>
          <pc:sldMk cId="3823765410" sldId="925"/>
        </pc:sldMkLst>
        <pc:spChg chg="mod">
          <ac:chgData name="Stalin Jacob Wilson Packia Dhas" userId="050d7d71-3621-4503-95e8-1c9a9d962492" providerId="ADAL" clId="{B88D08FE-CFAA-458A-B174-7128CF7BD419}" dt="2023-02-16T13:27:18.425" v="1358" actId="20577"/>
          <ac:spMkLst>
            <pc:docMk/>
            <pc:sldMk cId="3823765410" sldId="92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88D08FE-CFAA-458A-B174-7128CF7BD419}" dt="2023-02-16T13:39:55.684" v="2000"/>
          <ac:spMkLst>
            <pc:docMk/>
            <pc:sldMk cId="3823765410" sldId="925"/>
            <ac:spMk id="3" creationId="{00000000-0000-0000-0000-000000000000}"/>
          </ac:spMkLst>
        </pc:spChg>
        <pc:spChg chg="add del mod">
          <ac:chgData name="Stalin Jacob Wilson Packia Dhas" userId="050d7d71-3621-4503-95e8-1c9a9d962492" providerId="ADAL" clId="{B88D08FE-CFAA-458A-B174-7128CF7BD419}" dt="2023-02-16T03:06:25.247" v="1106" actId="47"/>
          <ac:spMkLst>
            <pc:docMk/>
            <pc:sldMk cId="3823765410" sldId="925"/>
            <ac:spMk id="4" creationId="{2499D827-B50D-CFAE-FD75-30FEC2798777}"/>
          </ac:spMkLst>
        </pc:spChg>
        <pc:picChg chg="add del mod">
          <ac:chgData name="Stalin Jacob Wilson Packia Dhas" userId="050d7d71-3621-4503-95e8-1c9a9d962492" providerId="ADAL" clId="{B88D08FE-CFAA-458A-B174-7128CF7BD419}" dt="2023-02-16T03:10:54.116" v="1201" actId="1076"/>
          <ac:picMkLst>
            <pc:docMk/>
            <pc:sldMk cId="3823765410" sldId="925"/>
            <ac:picMk id="6" creationId="{D48D3A9C-FECB-022E-22CD-2EC00F5697F4}"/>
          </ac:picMkLst>
        </pc:picChg>
      </pc:sldChg>
      <pc:sldChg chg="addSp delSp modSp add mod">
        <pc:chgData name="Stalin Jacob Wilson Packia Dhas" userId="050d7d71-3621-4503-95e8-1c9a9d962492" providerId="ADAL" clId="{B88D08FE-CFAA-458A-B174-7128CF7BD419}" dt="2023-02-16T22:47:30.645" v="3831" actId="113"/>
        <pc:sldMkLst>
          <pc:docMk/>
          <pc:sldMk cId="1161387748" sldId="926"/>
        </pc:sldMkLst>
        <pc:spChg chg="mod">
          <ac:chgData name="Stalin Jacob Wilson Packia Dhas" userId="050d7d71-3621-4503-95e8-1c9a9d962492" providerId="ADAL" clId="{B88D08FE-CFAA-458A-B174-7128CF7BD419}" dt="2023-02-16T20:57:20.749" v="2318" actId="6549"/>
          <ac:spMkLst>
            <pc:docMk/>
            <pc:sldMk cId="1161387748" sldId="926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88D08FE-CFAA-458A-B174-7128CF7BD419}" dt="2023-02-16T22:47:30.645" v="3831" actId="113"/>
          <ac:spMkLst>
            <pc:docMk/>
            <pc:sldMk cId="1161387748" sldId="926"/>
            <ac:spMk id="3" creationId="{00000000-0000-0000-0000-000000000000}"/>
          </ac:spMkLst>
        </pc:spChg>
        <pc:spChg chg="del">
          <ac:chgData name="Stalin Jacob Wilson Packia Dhas" userId="050d7d71-3621-4503-95e8-1c9a9d962492" providerId="ADAL" clId="{B88D08FE-CFAA-458A-B174-7128CF7BD419}" dt="2023-02-16T21:08:01.261" v="2475" actId="478"/>
          <ac:spMkLst>
            <pc:docMk/>
            <pc:sldMk cId="1161387748" sldId="926"/>
            <ac:spMk id="4" creationId="{2499D827-B50D-CFAE-FD75-30FEC2798777}"/>
          </ac:spMkLst>
        </pc:spChg>
        <pc:picChg chg="add mod">
          <ac:chgData name="Stalin Jacob Wilson Packia Dhas" userId="050d7d71-3621-4503-95e8-1c9a9d962492" providerId="ADAL" clId="{B88D08FE-CFAA-458A-B174-7128CF7BD419}" dt="2023-02-16T22:10:12.636" v="3383" actId="1076"/>
          <ac:picMkLst>
            <pc:docMk/>
            <pc:sldMk cId="1161387748" sldId="926"/>
            <ac:picMk id="5" creationId="{764D451A-F9AE-D3D2-48E1-1DAA44CE2AFB}"/>
          </ac:picMkLst>
        </pc:picChg>
        <pc:picChg chg="del">
          <ac:chgData name="Stalin Jacob Wilson Packia Dhas" userId="050d7d71-3621-4503-95e8-1c9a9d962492" providerId="ADAL" clId="{B88D08FE-CFAA-458A-B174-7128CF7BD419}" dt="2023-02-16T03:16:39.117" v="1246" actId="478"/>
          <ac:picMkLst>
            <pc:docMk/>
            <pc:sldMk cId="1161387748" sldId="926"/>
            <ac:picMk id="6" creationId="{D48D3A9C-FECB-022E-22CD-2EC00F5697F4}"/>
          </ac:picMkLst>
        </pc:picChg>
      </pc:sldChg>
      <pc:sldChg chg="delSp modSp add mod">
        <pc:chgData name="Stalin Jacob Wilson Packia Dhas" userId="050d7d71-3621-4503-95e8-1c9a9d962492" providerId="ADAL" clId="{B88D08FE-CFAA-458A-B174-7128CF7BD419}" dt="2023-02-17T11:10:27.521" v="8285" actId="27636"/>
        <pc:sldMkLst>
          <pc:docMk/>
          <pc:sldMk cId="3183905860" sldId="927"/>
        </pc:sldMkLst>
        <pc:spChg chg="mod">
          <ac:chgData name="Stalin Jacob Wilson Packia Dhas" userId="050d7d71-3621-4503-95e8-1c9a9d962492" providerId="ADAL" clId="{B88D08FE-CFAA-458A-B174-7128CF7BD419}" dt="2023-02-16T03:21:39.317" v="1260" actId="20577"/>
          <ac:spMkLst>
            <pc:docMk/>
            <pc:sldMk cId="3183905860" sldId="92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88D08FE-CFAA-458A-B174-7128CF7BD419}" dt="2023-02-17T11:10:27.521" v="8285" actId="27636"/>
          <ac:spMkLst>
            <pc:docMk/>
            <pc:sldMk cId="3183905860" sldId="927"/>
            <ac:spMk id="3" creationId="{00000000-0000-0000-0000-000000000000}"/>
          </ac:spMkLst>
        </pc:spChg>
        <pc:spChg chg="del">
          <ac:chgData name="Stalin Jacob Wilson Packia Dhas" userId="050d7d71-3621-4503-95e8-1c9a9d962492" providerId="ADAL" clId="{B88D08FE-CFAA-458A-B174-7128CF7BD419}" dt="2023-02-16T13:06:11.175" v="1315" actId="478"/>
          <ac:spMkLst>
            <pc:docMk/>
            <pc:sldMk cId="3183905860" sldId="927"/>
            <ac:spMk id="4" creationId="{2499D827-B50D-CFAE-FD75-30FEC2798777}"/>
          </ac:spMkLst>
        </pc:spChg>
      </pc:sldChg>
      <pc:sldChg chg="modSp add del mod">
        <pc:chgData name="Stalin Jacob Wilson Packia Dhas" userId="050d7d71-3621-4503-95e8-1c9a9d962492" providerId="ADAL" clId="{B88D08FE-CFAA-458A-B174-7128CF7BD419}" dt="2023-02-17T11:50:34.694" v="8699" actId="47"/>
        <pc:sldMkLst>
          <pc:docMk/>
          <pc:sldMk cId="1001461483" sldId="928"/>
        </pc:sldMkLst>
        <pc:spChg chg="mod">
          <ac:chgData name="Stalin Jacob Wilson Packia Dhas" userId="050d7d71-3621-4503-95e8-1c9a9d962492" providerId="ADAL" clId="{B88D08FE-CFAA-458A-B174-7128CF7BD419}" dt="2023-02-17T10:05:10.327" v="7637" actId="20577"/>
          <ac:spMkLst>
            <pc:docMk/>
            <pc:sldMk cId="1001461483" sldId="92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88D08FE-CFAA-458A-B174-7128CF7BD419}" dt="2023-02-17T10:32:19.453" v="7886" actId="6549"/>
          <ac:spMkLst>
            <pc:docMk/>
            <pc:sldMk cId="1001461483" sldId="928"/>
            <ac:spMk id="3" creationId="{00000000-0000-0000-0000-000000000000}"/>
          </ac:spMkLst>
        </pc:spChg>
      </pc:sldChg>
      <pc:sldChg chg="delSp modSp add mod">
        <pc:chgData name="Stalin Jacob Wilson Packia Dhas" userId="050d7d71-3621-4503-95e8-1c9a9d962492" providerId="ADAL" clId="{B88D08FE-CFAA-458A-B174-7128CF7BD419}" dt="2023-02-17T11:12:15.795" v="8327" actId="20577"/>
        <pc:sldMkLst>
          <pc:docMk/>
          <pc:sldMk cId="1522871143" sldId="929"/>
        </pc:sldMkLst>
        <pc:spChg chg="mod">
          <ac:chgData name="Stalin Jacob Wilson Packia Dhas" userId="050d7d71-3621-4503-95e8-1c9a9d962492" providerId="ADAL" clId="{B88D08FE-CFAA-458A-B174-7128CF7BD419}" dt="2023-02-17T11:12:15.795" v="8327" actId="20577"/>
          <ac:spMkLst>
            <pc:docMk/>
            <pc:sldMk cId="1522871143" sldId="929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88D08FE-CFAA-458A-B174-7128CF7BD419}" dt="2023-02-16T13:59:59.107" v="2266" actId="27636"/>
          <ac:spMkLst>
            <pc:docMk/>
            <pc:sldMk cId="1522871143" sldId="929"/>
            <ac:spMk id="3" creationId="{00000000-0000-0000-0000-000000000000}"/>
          </ac:spMkLst>
        </pc:spChg>
        <pc:spChg chg="del">
          <ac:chgData name="Stalin Jacob Wilson Packia Dhas" userId="050d7d71-3621-4503-95e8-1c9a9d962492" providerId="ADAL" clId="{B88D08FE-CFAA-458A-B174-7128CF7BD419}" dt="2023-02-16T13:35:05.370" v="1669" actId="478"/>
          <ac:spMkLst>
            <pc:docMk/>
            <pc:sldMk cId="1522871143" sldId="929"/>
            <ac:spMk id="4" creationId="{2499D827-B50D-CFAE-FD75-30FEC2798777}"/>
          </ac:spMkLst>
        </pc:spChg>
        <pc:picChg chg="del">
          <ac:chgData name="Stalin Jacob Wilson Packia Dhas" userId="050d7d71-3621-4503-95e8-1c9a9d962492" providerId="ADAL" clId="{B88D08FE-CFAA-458A-B174-7128CF7BD419}" dt="2023-02-16T13:38:56.432" v="1989" actId="478"/>
          <ac:picMkLst>
            <pc:docMk/>
            <pc:sldMk cId="1522871143" sldId="929"/>
            <ac:picMk id="6" creationId="{D48D3A9C-FECB-022E-22CD-2EC00F5697F4}"/>
          </ac:picMkLst>
        </pc:picChg>
      </pc:sldChg>
      <pc:sldChg chg="addSp modSp add mod">
        <pc:chgData name="Stalin Jacob Wilson Packia Dhas" userId="050d7d71-3621-4503-95e8-1c9a9d962492" providerId="ADAL" clId="{B88D08FE-CFAA-458A-B174-7128CF7BD419}" dt="2023-02-17T11:12:21.751" v="8329" actId="20577"/>
        <pc:sldMkLst>
          <pc:docMk/>
          <pc:sldMk cId="1660130378" sldId="930"/>
        </pc:sldMkLst>
        <pc:spChg chg="mod">
          <ac:chgData name="Stalin Jacob Wilson Packia Dhas" userId="050d7d71-3621-4503-95e8-1c9a9d962492" providerId="ADAL" clId="{B88D08FE-CFAA-458A-B174-7128CF7BD419}" dt="2023-02-17T11:12:21.751" v="8329" actId="20577"/>
          <ac:spMkLst>
            <pc:docMk/>
            <pc:sldMk cId="1660130378" sldId="93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88D08FE-CFAA-458A-B174-7128CF7BD419}" dt="2023-02-16T15:42:44.887" v="2275" actId="20577"/>
          <ac:spMkLst>
            <pc:docMk/>
            <pc:sldMk cId="1660130378" sldId="930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B88D08FE-CFAA-458A-B174-7128CF7BD419}" dt="2023-02-16T13:59:05.790" v="2261" actId="1076"/>
          <ac:picMkLst>
            <pc:docMk/>
            <pc:sldMk cId="1660130378" sldId="930"/>
            <ac:picMk id="5" creationId="{E9B231D4-71F3-BF36-79D2-89E843C19E4B}"/>
          </ac:picMkLst>
        </pc:picChg>
      </pc:sldChg>
      <pc:sldChg chg="addSp modSp add mod">
        <pc:chgData name="Stalin Jacob Wilson Packia Dhas" userId="050d7d71-3621-4503-95e8-1c9a9d962492" providerId="ADAL" clId="{B88D08FE-CFAA-458A-B174-7128CF7BD419}" dt="2023-02-17T11:06:48.704" v="8265" actId="12"/>
        <pc:sldMkLst>
          <pc:docMk/>
          <pc:sldMk cId="580492110" sldId="931"/>
        </pc:sldMkLst>
        <pc:spChg chg="mod">
          <ac:chgData name="Stalin Jacob Wilson Packia Dhas" userId="050d7d71-3621-4503-95e8-1c9a9d962492" providerId="ADAL" clId="{B88D08FE-CFAA-458A-B174-7128CF7BD419}" dt="2023-02-17T11:06:48.704" v="8265" actId="12"/>
          <ac:spMkLst>
            <pc:docMk/>
            <pc:sldMk cId="580492110" sldId="931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B88D08FE-CFAA-458A-B174-7128CF7BD419}" dt="2023-02-17T09:19:03.475" v="7070" actId="1076"/>
          <ac:picMkLst>
            <pc:docMk/>
            <pc:sldMk cId="580492110" sldId="931"/>
            <ac:picMk id="1026" creationId="{245ED4D3-D3BE-39FE-7897-3A38A679FA8F}"/>
          </ac:picMkLst>
        </pc:picChg>
      </pc:sldChg>
      <pc:sldChg chg="addSp delSp modSp add mod">
        <pc:chgData name="Stalin Jacob Wilson Packia Dhas" userId="050d7d71-3621-4503-95e8-1c9a9d962492" providerId="ADAL" clId="{B88D08FE-CFAA-458A-B174-7128CF7BD419}" dt="2023-02-16T23:43:48.691" v="5834" actId="22"/>
        <pc:sldMkLst>
          <pc:docMk/>
          <pc:sldMk cId="1201180361" sldId="932"/>
        </pc:sldMkLst>
        <pc:spChg chg="mod">
          <ac:chgData name="Stalin Jacob Wilson Packia Dhas" userId="050d7d71-3621-4503-95e8-1c9a9d962492" providerId="ADAL" clId="{B88D08FE-CFAA-458A-B174-7128CF7BD419}" dt="2023-02-16T22:51:18.709" v="3876" actId="20577"/>
          <ac:spMkLst>
            <pc:docMk/>
            <pc:sldMk cId="1201180361" sldId="932"/>
            <ac:spMk id="3" creationId="{00000000-0000-0000-0000-000000000000}"/>
          </ac:spMkLst>
        </pc:spChg>
        <pc:picChg chg="add del mod">
          <ac:chgData name="Stalin Jacob Wilson Packia Dhas" userId="050d7d71-3621-4503-95e8-1c9a9d962492" providerId="ADAL" clId="{B88D08FE-CFAA-458A-B174-7128CF7BD419}" dt="2023-02-16T22:11:45.751" v="3392" actId="478"/>
          <ac:picMkLst>
            <pc:docMk/>
            <pc:sldMk cId="1201180361" sldId="932"/>
            <ac:picMk id="5" creationId="{C3D5EACB-8CA2-DE88-7010-D803C7317F3D}"/>
          </ac:picMkLst>
        </pc:picChg>
        <pc:picChg chg="add del mod">
          <ac:chgData name="Stalin Jacob Wilson Packia Dhas" userId="050d7d71-3621-4503-95e8-1c9a9d962492" providerId="ADAL" clId="{B88D08FE-CFAA-458A-B174-7128CF7BD419}" dt="2023-02-16T22:07:38.785" v="3373" actId="21"/>
          <ac:picMkLst>
            <pc:docMk/>
            <pc:sldMk cId="1201180361" sldId="932"/>
            <ac:picMk id="9" creationId="{6C96371D-764D-3DBE-0954-572BC986650E}"/>
          </ac:picMkLst>
        </pc:picChg>
        <pc:picChg chg="add del">
          <ac:chgData name="Stalin Jacob Wilson Packia Dhas" userId="050d7d71-3621-4503-95e8-1c9a9d962492" providerId="ADAL" clId="{B88D08FE-CFAA-458A-B174-7128CF7BD419}" dt="2023-02-16T23:43:48.691" v="5834" actId="22"/>
          <ac:picMkLst>
            <pc:docMk/>
            <pc:sldMk cId="1201180361" sldId="932"/>
            <ac:picMk id="11" creationId="{C490D468-85DB-CCA1-2F56-A6DE5638569A}"/>
          </ac:picMkLst>
        </pc:picChg>
      </pc:sldChg>
      <pc:sldChg chg="add del">
        <pc:chgData name="Stalin Jacob Wilson Packia Dhas" userId="050d7d71-3621-4503-95e8-1c9a9d962492" providerId="ADAL" clId="{B88D08FE-CFAA-458A-B174-7128CF7BD419}" dt="2023-02-16T21:23:59.174" v="3340" actId="47"/>
        <pc:sldMkLst>
          <pc:docMk/>
          <pc:sldMk cId="3020868199" sldId="932"/>
        </pc:sldMkLst>
      </pc:sldChg>
      <pc:sldChg chg="addSp delSp modSp add mod">
        <pc:chgData name="Stalin Jacob Wilson Packia Dhas" userId="050d7d71-3621-4503-95e8-1c9a9d962492" providerId="ADAL" clId="{B88D08FE-CFAA-458A-B174-7128CF7BD419}" dt="2023-02-17T00:04:10.407" v="6152" actId="27636"/>
        <pc:sldMkLst>
          <pc:docMk/>
          <pc:sldMk cId="3241501402" sldId="933"/>
        </pc:sldMkLst>
        <pc:spChg chg="mod">
          <ac:chgData name="Stalin Jacob Wilson Packia Dhas" userId="050d7d71-3621-4503-95e8-1c9a9d962492" providerId="ADAL" clId="{B88D08FE-CFAA-458A-B174-7128CF7BD419}" dt="2023-02-17T00:04:10.407" v="6152" actId="27636"/>
          <ac:spMkLst>
            <pc:docMk/>
            <pc:sldMk cId="3241501402" sldId="933"/>
            <ac:spMk id="3" creationId="{00000000-0000-0000-0000-000000000000}"/>
          </ac:spMkLst>
        </pc:spChg>
        <pc:spChg chg="add del mod">
          <ac:chgData name="Stalin Jacob Wilson Packia Dhas" userId="050d7d71-3621-4503-95e8-1c9a9d962492" providerId="ADAL" clId="{B88D08FE-CFAA-458A-B174-7128CF7BD419}" dt="2023-02-16T22:24:29.516" v="3471" actId="478"/>
          <ac:spMkLst>
            <pc:docMk/>
            <pc:sldMk cId="3241501402" sldId="933"/>
            <ac:spMk id="6" creationId="{674EC9A2-F62C-0BC1-9AB3-2110B7DB28FF}"/>
          </ac:spMkLst>
        </pc:spChg>
        <pc:picChg chg="add mod">
          <ac:chgData name="Stalin Jacob Wilson Packia Dhas" userId="050d7d71-3621-4503-95e8-1c9a9d962492" providerId="ADAL" clId="{B88D08FE-CFAA-458A-B174-7128CF7BD419}" dt="2023-02-17T00:04:02.967" v="6150" actId="1076"/>
          <ac:picMkLst>
            <pc:docMk/>
            <pc:sldMk cId="3241501402" sldId="933"/>
            <ac:picMk id="5" creationId="{B1010AAE-89E2-C45B-0022-1820834CCE26}"/>
          </ac:picMkLst>
        </pc:picChg>
      </pc:sldChg>
      <pc:sldChg chg="modSp add mod">
        <pc:chgData name="Stalin Jacob Wilson Packia Dhas" userId="050d7d71-3621-4503-95e8-1c9a9d962492" providerId="ADAL" clId="{B88D08FE-CFAA-458A-B174-7128CF7BD419}" dt="2023-02-16T22:54:31.854" v="4181" actId="20577"/>
        <pc:sldMkLst>
          <pc:docMk/>
          <pc:sldMk cId="2237575299" sldId="934"/>
        </pc:sldMkLst>
        <pc:spChg chg="mod">
          <ac:chgData name="Stalin Jacob Wilson Packia Dhas" userId="050d7d71-3621-4503-95e8-1c9a9d962492" providerId="ADAL" clId="{B88D08FE-CFAA-458A-B174-7128CF7BD419}" dt="2023-02-16T22:51:40.813" v="3907" actId="27636"/>
          <ac:spMkLst>
            <pc:docMk/>
            <pc:sldMk cId="2237575299" sldId="934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88D08FE-CFAA-458A-B174-7128CF7BD419}" dt="2023-02-16T22:54:31.854" v="4181" actId="20577"/>
          <ac:spMkLst>
            <pc:docMk/>
            <pc:sldMk cId="2237575299" sldId="934"/>
            <ac:spMk id="3" creationId="{00000000-0000-0000-0000-000000000000}"/>
          </ac:spMkLst>
        </pc:spChg>
      </pc:sldChg>
      <pc:sldChg chg="addSp modSp add mod">
        <pc:chgData name="Stalin Jacob Wilson Packia Dhas" userId="050d7d71-3621-4503-95e8-1c9a9d962492" providerId="ADAL" clId="{B88D08FE-CFAA-458A-B174-7128CF7BD419}" dt="2023-02-17T00:03:51.725" v="6149" actId="27636"/>
        <pc:sldMkLst>
          <pc:docMk/>
          <pc:sldMk cId="2460098639" sldId="935"/>
        </pc:sldMkLst>
        <pc:spChg chg="mod">
          <ac:chgData name="Stalin Jacob Wilson Packia Dhas" userId="050d7d71-3621-4503-95e8-1c9a9d962492" providerId="ADAL" clId="{B88D08FE-CFAA-458A-B174-7128CF7BD419}" dt="2023-02-17T00:03:51.725" v="6149" actId="27636"/>
          <ac:spMkLst>
            <pc:docMk/>
            <pc:sldMk cId="2460098639" sldId="935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B88D08FE-CFAA-458A-B174-7128CF7BD419}" dt="2023-02-16T23:28:32.834" v="5562" actId="1076"/>
          <ac:picMkLst>
            <pc:docMk/>
            <pc:sldMk cId="2460098639" sldId="935"/>
            <ac:picMk id="5" creationId="{1D5425EA-9089-2A00-6B77-0561760A59DF}"/>
          </ac:picMkLst>
        </pc:picChg>
      </pc:sldChg>
      <pc:sldChg chg="addSp modSp add mod">
        <pc:chgData name="Stalin Jacob Wilson Packia Dhas" userId="050d7d71-3621-4503-95e8-1c9a9d962492" providerId="ADAL" clId="{B88D08FE-CFAA-458A-B174-7128CF7BD419}" dt="2023-02-17T00:03:47.382" v="6147" actId="403"/>
        <pc:sldMkLst>
          <pc:docMk/>
          <pc:sldMk cId="1780059494" sldId="936"/>
        </pc:sldMkLst>
        <pc:spChg chg="mod">
          <ac:chgData name="Stalin Jacob Wilson Packia Dhas" userId="050d7d71-3621-4503-95e8-1c9a9d962492" providerId="ADAL" clId="{B88D08FE-CFAA-458A-B174-7128CF7BD419}" dt="2023-02-17T00:03:47.382" v="6147" actId="403"/>
          <ac:spMkLst>
            <pc:docMk/>
            <pc:sldMk cId="1780059494" sldId="936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B88D08FE-CFAA-458A-B174-7128CF7BD419}" dt="2023-02-17T00:01:29.582" v="6139" actId="1076"/>
          <ac:picMkLst>
            <pc:docMk/>
            <pc:sldMk cId="1780059494" sldId="936"/>
            <ac:picMk id="5" creationId="{0D41F8B5-5951-2034-174D-0151C0FE5299}"/>
          </ac:picMkLst>
        </pc:picChg>
        <pc:picChg chg="add mod">
          <ac:chgData name="Stalin Jacob Wilson Packia Dhas" userId="050d7d71-3621-4503-95e8-1c9a9d962492" providerId="ADAL" clId="{B88D08FE-CFAA-458A-B174-7128CF7BD419}" dt="2023-02-17T00:01:31.574" v="6140" actId="1076"/>
          <ac:picMkLst>
            <pc:docMk/>
            <pc:sldMk cId="1780059494" sldId="936"/>
            <ac:picMk id="9" creationId="{66798B33-A2C3-B43B-BA56-75FD0B041F22}"/>
          </ac:picMkLst>
        </pc:picChg>
      </pc:sldChg>
      <pc:sldChg chg="addSp modSp add mod">
        <pc:chgData name="Stalin Jacob Wilson Packia Dhas" userId="050d7d71-3621-4503-95e8-1c9a9d962492" providerId="ADAL" clId="{B88D08FE-CFAA-458A-B174-7128CF7BD419}" dt="2023-02-17T00:03:38.105" v="6146" actId="403"/>
        <pc:sldMkLst>
          <pc:docMk/>
          <pc:sldMk cId="3612629655" sldId="937"/>
        </pc:sldMkLst>
        <pc:spChg chg="mod">
          <ac:chgData name="Stalin Jacob Wilson Packia Dhas" userId="050d7d71-3621-4503-95e8-1c9a9d962492" providerId="ADAL" clId="{B88D08FE-CFAA-458A-B174-7128CF7BD419}" dt="2023-02-17T00:03:38.105" v="6146" actId="403"/>
          <ac:spMkLst>
            <pc:docMk/>
            <pc:sldMk cId="3612629655" sldId="937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B88D08FE-CFAA-458A-B174-7128CF7BD419}" dt="2023-02-17T00:03:32.337" v="6144" actId="1076"/>
          <ac:picMkLst>
            <pc:docMk/>
            <pc:sldMk cId="3612629655" sldId="937"/>
            <ac:picMk id="5" creationId="{22C65F3E-0D23-EF6E-ACF8-6BA3C8638A31}"/>
          </ac:picMkLst>
        </pc:picChg>
        <pc:picChg chg="add mod">
          <ac:chgData name="Stalin Jacob Wilson Packia Dhas" userId="050d7d71-3621-4503-95e8-1c9a9d962492" providerId="ADAL" clId="{B88D08FE-CFAA-458A-B174-7128CF7BD419}" dt="2023-02-17T00:03:34.322" v="6145" actId="1076"/>
          <ac:picMkLst>
            <pc:docMk/>
            <pc:sldMk cId="3612629655" sldId="937"/>
            <ac:picMk id="9" creationId="{828A1C8B-C344-34BD-60C5-97801CB4A7C9}"/>
          </ac:picMkLst>
        </pc:picChg>
      </pc:sldChg>
      <pc:sldChg chg="addSp modSp add mod">
        <pc:chgData name="Stalin Jacob Wilson Packia Dhas" userId="050d7d71-3621-4503-95e8-1c9a9d962492" providerId="ADAL" clId="{B88D08FE-CFAA-458A-B174-7128CF7BD419}" dt="2023-02-17T11:14:52.075" v="8502" actId="27636"/>
        <pc:sldMkLst>
          <pc:docMk/>
          <pc:sldMk cId="726970427" sldId="938"/>
        </pc:sldMkLst>
        <pc:spChg chg="mod">
          <ac:chgData name="Stalin Jacob Wilson Packia Dhas" userId="050d7d71-3621-4503-95e8-1c9a9d962492" providerId="ADAL" clId="{B88D08FE-CFAA-458A-B174-7128CF7BD419}" dt="2023-02-17T11:14:52.075" v="8502" actId="27636"/>
          <ac:spMkLst>
            <pc:docMk/>
            <pc:sldMk cId="726970427" sldId="938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B88D08FE-CFAA-458A-B174-7128CF7BD419}" dt="2023-02-16T23:59:59.986" v="6121" actId="1076"/>
          <ac:picMkLst>
            <pc:docMk/>
            <pc:sldMk cId="726970427" sldId="938"/>
            <ac:picMk id="5" creationId="{9F8ADDF4-2DE8-1D52-FE10-936403BE08CB}"/>
          </ac:picMkLst>
        </pc:picChg>
      </pc:sldChg>
      <pc:sldChg chg="add del">
        <pc:chgData name="Stalin Jacob Wilson Packia Dhas" userId="050d7d71-3621-4503-95e8-1c9a9d962492" providerId="ADAL" clId="{B88D08FE-CFAA-458A-B174-7128CF7BD419}" dt="2023-02-16T23:44:00.044" v="5835" actId="47"/>
        <pc:sldMkLst>
          <pc:docMk/>
          <pc:sldMk cId="1074444977" sldId="939"/>
        </pc:sldMkLst>
      </pc:sldChg>
      <pc:sldChg chg="addSp delSp modSp add del mod">
        <pc:chgData name="Stalin Jacob Wilson Packia Dhas" userId="050d7d71-3621-4503-95e8-1c9a9d962492" providerId="ADAL" clId="{B88D08FE-CFAA-458A-B174-7128CF7BD419}" dt="2023-02-16T23:54:49.247" v="6111" actId="113"/>
        <pc:sldMkLst>
          <pc:docMk/>
          <pc:sldMk cId="183641709" sldId="940"/>
        </pc:sldMkLst>
        <pc:spChg chg="mod">
          <ac:chgData name="Stalin Jacob Wilson Packia Dhas" userId="050d7d71-3621-4503-95e8-1c9a9d962492" providerId="ADAL" clId="{B88D08FE-CFAA-458A-B174-7128CF7BD419}" dt="2023-02-16T23:42:29.226" v="5785" actId="20577"/>
          <ac:spMkLst>
            <pc:docMk/>
            <pc:sldMk cId="183641709" sldId="94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88D08FE-CFAA-458A-B174-7128CF7BD419}" dt="2023-02-16T23:54:49.247" v="6111" actId="113"/>
          <ac:spMkLst>
            <pc:docMk/>
            <pc:sldMk cId="183641709" sldId="940"/>
            <ac:spMk id="3" creationId="{00000000-0000-0000-0000-000000000000}"/>
          </ac:spMkLst>
        </pc:spChg>
        <pc:picChg chg="add del">
          <ac:chgData name="Stalin Jacob Wilson Packia Dhas" userId="050d7d71-3621-4503-95e8-1c9a9d962492" providerId="ADAL" clId="{B88D08FE-CFAA-458A-B174-7128CF7BD419}" dt="2023-02-16T23:47:07.659" v="5865" actId="478"/>
          <ac:picMkLst>
            <pc:docMk/>
            <pc:sldMk cId="183641709" sldId="940"/>
            <ac:picMk id="5" creationId="{22C65F3E-0D23-EF6E-ACF8-6BA3C8638A31}"/>
          </ac:picMkLst>
        </pc:picChg>
      </pc:sldChg>
      <pc:sldChg chg="modSp add mod">
        <pc:chgData name="Stalin Jacob Wilson Packia Dhas" userId="050d7d71-3621-4503-95e8-1c9a9d962492" providerId="ADAL" clId="{B88D08FE-CFAA-458A-B174-7128CF7BD419}" dt="2023-02-17T11:07:56.118" v="8273" actId="113"/>
        <pc:sldMkLst>
          <pc:docMk/>
          <pc:sldMk cId="3900380387" sldId="941"/>
        </pc:sldMkLst>
        <pc:spChg chg="mod">
          <ac:chgData name="Stalin Jacob Wilson Packia Dhas" userId="050d7d71-3621-4503-95e8-1c9a9d962492" providerId="ADAL" clId="{B88D08FE-CFAA-458A-B174-7128CF7BD419}" dt="2023-02-17T11:07:56.118" v="8273" actId="113"/>
          <ac:spMkLst>
            <pc:docMk/>
            <pc:sldMk cId="3900380387" sldId="941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B88D08FE-CFAA-458A-B174-7128CF7BD419}" dt="2023-02-17T11:11:15.471" v="8294"/>
        <pc:sldMkLst>
          <pc:docMk/>
          <pc:sldMk cId="1951495021" sldId="942"/>
        </pc:sldMkLst>
        <pc:spChg chg="mod">
          <ac:chgData name="Stalin Jacob Wilson Packia Dhas" userId="050d7d71-3621-4503-95e8-1c9a9d962492" providerId="ADAL" clId="{B88D08FE-CFAA-458A-B174-7128CF7BD419}" dt="2023-02-17T11:11:15.471" v="8294"/>
          <ac:spMkLst>
            <pc:docMk/>
            <pc:sldMk cId="1951495021" sldId="942"/>
            <ac:spMk id="3" creationId="{00000000-0000-0000-0000-000000000000}"/>
          </ac:spMkLst>
        </pc:spChg>
      </pc:sldChg>
      <pc:sldChg chg="add ord">
        <pc:chgData name="Stalin Jacob Wilson Packia Dhas" userId="050d7d71-3621-4503-95e8-1c9a9d962492" providerId="ADAL" clId="{B88D08FE-CFAA-458A-B174-7128CF7BD419}" dt="2023-02-17T10:34:17.851" v="7888"/>
        <pc:sldMkLst>
          <pc:docMk/>
          <pc:sldMk cId="3216834545" sldId="943"/>
        </pc:sldMkLst>
      </pc:sldChg>
      <pc:sldChg chg="delSp modSp add del mod">
        <pc:chgData name="Stalin Jacob Wilson Packia Dhas" userId="050d7d71-3621-4503-95e8-1c9a9d962492" providerId="ADAL" clId="{B88D08FE-CFAA-458A-B174-7128CF7BD419}" dt="2023-02-17T11:50:28.649" v="8697" actId="47"/>
        <pc:sldMkLst>
          <pc:docMk/>
          <pc:sldMk cId="3446821880" sldId="944"/>
        </pc:sldMkLst>
        <pc:spChg chg="mod">
          <ac:chgData name="Stalin Jacob Wilson Packia Dhas" userId="050d7d71-3621-4503-95e8-1c9a9d962492" providerId="ADAL" clId="{B88D08FE-CFAA-458A-B174-7128CF7BD419}" dt="2023-02-17T10:34:50.509" v="7927" actId="20577"/>
          <ac:spMkLst>
            <pc:docMk/>
            <pc:sldMk cId="3446821880" sldId="944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88D08FE-CFAA-458A-B174-7128CF7BD419}" dt="2023-02-17T10:47:05.362" v="8264" actId="20577"/>
          <ac:spMkLst>
            <pc:docMk/>
            <pc:sldMk cId="3446821880" sldId="944"/>
            <ac:spMk id="3" creationId="{00000000-0000-0000-0000-000000000000}"/>
          </ac:spMkLst>
        </pc:spChg>
        <pc:spChg chg="del">
          <ac:chgData name="Stalin Jacob Wilson Packia Dhas" userId="050d7d71-3621-4503-95e8-1c9a9d962492" providerId="ADAL" clId="{B88D08FE-CFAA-458A-B174-7128CF7BD419}" dt="2023-02-17T10:37:13.879" v="8050" actId="478"/>
          <ac:spMkLst>
            <pc:docMk/>
            <pc:sldMk cId="3446821880" sldId="944"/>
            <ac:spMk id="4" creationId="{2499D827-B50D-CFAE-FD75-30FEC2798777}"/>
          </ac:spMkLst>
        </pc:spChg>
      </pc:sldChg>
      <pc:sldChg chg="modSp add del mod">
        <pc:chgData name="Stalin Jacob Wilson Packia Dhas" userId="050d7d71-3621-4503-95e8-1c9a9d962492" providerId="ADAL" clId="{B88D08FE-CFAA-458A-B174-7128CF7BD419}" dt="2023-02-17T11:50:31.955" v="8698" actId="47"/>
        <pc:sldMkLst>
          <pc:docMk/>
          <pc:sldMk cId="3285088584" sldId="945"/>
        </pc:sldMkLst>
        <pc:spChg chg="mod">
          <ac:chgData name="Stalin Jacob Wilson Packia Dhas" userId="050d7d71-3621-4503-95e8-1c9a9d962492" providerId="ADAL" clId="{B88D08FE-CFAA-458A-B174-7128CF7BD419}" dt="2023-02-17T11:27:29.577" v="8687" actId="20577"/>
          <ac:spMkLst>
            <pc:docMk/>
            <pc:sldMk cId="3285088584" sldId="94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88D08FE-CFAA-458A-B174-7128CF7BD419}" dt="2023-02-17T11:28:36.187" v="8696" actId="20577"/>
          <ac:spMkLst>
            <pc:docMk/>
            <pc:sldMk cId="3285088584" sldId="945"/>
            <ac:spMk id="3" creationId="{00000000-0000-0000-0000-000000000000}"/>
          </ac:spMkLst>
        </pc:spChg>
      </pc:sldChg>
      <pc:sldChg chg="add del">
        <pc:chgData name="Stalin Jacob Wilson Packia Dhas" userId="050d7d71-3621-4503-95e8-1c9a9d962492" providerId="ADAL" clId="{B88D08FE-CFAA-458A-B174-7128CF7BD419}" dt="2023-02-17T11:19:32.893" v="8674" actId="47"/>
        <pc:sldMkLst>
          <pc:docMk/>
          <pc:sldMk cId="3854052418" sldId="94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9017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07067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27195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65560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12285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58870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84614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90380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21479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73531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440377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48061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1064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467602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852985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773556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602005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332638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399737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15BC261-7DF1-4223-92E4-D025EE462558}" type="datetime1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- 8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86CEC-8C13-4A0E-8540-ED85E736A692}" type="datetime1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- 8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D691726-CCB0-4B7A-A7A2-89C0DF018119}" type="datetime1">
              <a:rPr lang="en-GB" smtClean="0"/>
              <a:t>17/02/2023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- 8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EA1436D-D8EF-4068-9718-17A4EB3CB7DE}" type="datetime1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- 8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99CF7-A19F-4F0E-B33A-9CE7C737607D}" type="datetime1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- 8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166699A-8F1D-4174-9031-48A98650645E}" type="datetime1">
              <a:rPr lang="en-GB" smtClean="0"/>
              <a:t>17/02/2023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- 8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E413BDD-60E0-41C6-8C16-8A8B84AC2F31}" type="datetime1">
              <a:rPr lang="en-GB" noProof="0" smtClean="0"/>
              <a:t>17/02/2023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- 8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E8EEAC0-C19D-4358-9A0C-DABCC2924B8B}" type="datetime1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- 8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A8117-E57D-4771-BAFF-5B8A0685A8F9}" type="datetime1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- 8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E95C7AF-0B5B-4C77-8A1B-78187DFA19ED}" type="datetime1">
              <a:rPr lang="en-GB" smtClean="0"/>
              <a:t>17/02/2023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- 8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0D1827B-B5B8-4BA6-A77A-14ED9E057856}" type="datetime1">
              <a:rPr lang="en-GB" noProof="0" smtClean="0"/>
              <a:t>17/02/2023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- 8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4539391-6993-4985-A7D1-FEE3930C3C2B}" type="datetime1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- 8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1A592-D300-4B5E-ADAA-E5CC6FB13FD7}" type="datetime1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- 8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B58876C-A8DF-4F10-8632-713EAAAA9FE7}" type="datetime1">
              <a:rPr lang="en-GB" smtClean="0"/>
              <a:t>17/02/2023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- 8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03805-2BBC-4C4D-8B8A-050FC0F3523B}" type="datetime1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- 8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E815736-7E98-4AEB-A208-E0735F6B36A3}" type="datetime1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- 8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B1002-7D1D-47B6-A9B6-4F53AC10B9F7}" type="datetime1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- 8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8F3139E-5D38-4B57-845A-2F86AD15741D}" type="datetime1">
              <a:rPr lang="en-GB" smtClean="0"/>
              <a:t>17/02/2023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- 8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41CFCA1-349C-4FBE-81BC-B84146944DCC}" type="datetime1">
              <a:rPr lang="en-GB" noProof="0" smtClean="0"/>
              <a:t>17/02/2023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- 8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E306F2A-40AA-4E62-B0A8-2BB4D2184BD5}" type="datetime1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- 8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81A0C-FBC0-4C62-8348-90454ED859F8}" type="datetime1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- 8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C4509FB-CDB6-436A-984D-F153B60BE1C2}" type="datetime1">
              <a:rPr lang="en-GB" smtClean="0"/>
              <a:t>17/02/2023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- 8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1CA7B3A-2CED-4FDF-A68A-9C8655AD6919}" type="datetime1">
              <a:rPr lang="en-GB" noProof="0" smtClean="0"/>
              <a:t>17/02/2023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- 8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D1583B7-E80B-4372-B5B3-6BE0C007268B}" type="datetime1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- 8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B6CA5-0365-40B1-8DB0-F04E0DF17903}" type="datetime1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- 8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0E17B2C-3006-4A11-89BE-5B52E0FFEC90}" type="datetime1">
              <a:rPr lang="en-GB" smtClean="0"/>
              <a:t>17/02/2023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- 8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9489C8D-B1D0-4073-9C0B-F8BB23DAC70F}" type="datetime1">
              <a:rPr lang="en-GB" noProof="0" smtClean="0"/>
              <a:t>17/02/2023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- 8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C556EA9-68AF-406E-B053-E8FE59DEF3D8}" type="datetime1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- 8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DF84B-3660-4A9F-BAE8-E32B5546B8D5}" type="datetime1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- 8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A184059-81F0-4915-922A-FB44A45B04FD}" type="datetime1">
              <a:rPr lang="en-GB" smtClean="0"/>
              <a:t>17/02/2023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- 8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69A4DBE-D6D9-4084-B473-0C6569FB770F}" type="datetime1">
              <a:rPr lang="en-GB" noProof="0" smtClean="0"/>
              <a:t>17/02/2023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- 8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47DD541-FDF0-474B-9D01-7E853E659472}" type="datetime1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- 8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88B48-9332-4CBB-819D-D6A9F120B85E}" type="datetime1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- 8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0258C75-E99D-4D48-B535-961F9C21E37B}" type="datetime1">
              <a:rPr lang="en-GB" smtClean="0"/>
              <a:t>17/02/2023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- 8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DE293E5-ACE1-43B0-AEBB-B216651A7BD9}" type="datetime1">
              <a:rPr lang="en-GB" noProof="0" smtClean="0"/>
              <a:t>17/02/2023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- 8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F47CE25-C7C2-4EBF-AE81-68A554B492BA}" type="datetime1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- 8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9EDF7-9A06-4CA0-A811-A7D5EC9DF077}" type="datetime1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- 8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014B921-0704-42C3-9B8E-0609FC54B363}" type="datetime1">
              <a:rPr lang="en-GB" smtClean="0"/>
              <a:t>17/02/2023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- 8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51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Electromagnetic </a:t>
            </a:r>
          </a:p>
          <a:p>
            <a:r>
              <a:rPr lang="en-GB" sz="4800" dirty="0"/>
              <a:t>Radiation</a:t>
            </a:r>
          </a:p>
          <a:p>
            <a:r>
              <a:rPr lang="en-GB" sz="4800" dirty="0"/>
              <a:t>(ACDC5009)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- 8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4423" y="1413794"/>
            <a:ext cx="10780808" cy="5230549"/>
          </a:xfrm>
        </p:spPr>
        <p:txBody>
          <a:bodyPr>
            <a:normAutofit/>
          </a:bodyPr>
          <a:lstStyle/>
          <a:p>
            <a:pPr marL="660400" indent="-571500"/>
            <a:r>
              <a:rPr lang="en-GB" sz="3200" dirty="0"/>
              <a:t>Electric Force –Coulombs law</a:t>
            </a:r>
          </a:p>
          <a:p>
            <a:pPr marL="660400" indent="-571500"/>
            <a:r>
              <a:rPr lang="en-GB" sz="3200" dirty="0"/>
              <a:t>Principle of Superposition</a:t>
            </a:r>
          </a:p>
          <a:p>
            <a:pPr marL="660400" indent="-571500"/>
            <a:r>
              <a:rPr lang="en-GB" sz="3200" dirty="0"/>
              <a:t>Electric Field intensity</a:t>
            </a:r>
          </a:p>
          <a:p>
            <a:pPr marL="660400" indent="-571500"/>
            <a:r>
              <a:rPr lang="en-GB" sz="3200" dirty="0"/>
              <a:t>Types of charge distribution</a:t>
            </a:r>
          </a:p>
          <a:p>
            <a:pPr marL="660400" indent="-571500"/>
            <a:r>
              <a:rPr lang="en-GB" sz="3200" dirty="0"/>
              <a:t>Electric Flux</a:t>
            </a:r>
          </a:p>
          <a:p>
            <a:pPr marL="660400" indent="-571500"/>
            <a:r>
              <a:rPr lang="en-GB" sz="3200" dirty="0"/>
              <a:t>Electric Flux density</a:t>
            </a:r>
          </a:p>
          <a:p>
            <a:pPr marL="660400" indent="-571500"/>
            <a:r>
              <a:rPr lang="en-GB" sz="3200" dirty="0"/>
              <a:t>Gauss law</a:t>
            </a:r>
          </a:p>
          <a:p>
            <a:pPr marL="660400" indent="-571500"/>
            <a:r>
              <a:rPr lang="en-GB" sz="3200" dirty="0"/>
              <a:t>Divergence</a:t>
            </a:r>
            <a:endParaRPr lang="en-IN" sz="4000" dirty="0">
              <a:cs typeface="Times New Roman" panose="02020603050405020304" pitchFamily="18" charset="0"/>
            </a:endParaRPr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- 8 / Electromagnetic Radiation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514350"/>
            <a:r>
              <a:rPr lang="en-IN" sz="3200" dirty="0"/>
              <a:t>Define electric field, electric flux, flux density </a:t>
            </a:r>
          </a:p>
          <a:p>
            <a:pPr marL="514350"/>
            <a:r>
              <a:rPr lang="en-IN" sz="3200" dirty="0"/>
              <a:t>Describe the various types of charges.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 dirty="0"/>
              <a:t>Lecture - 8 / Electromagnetic Radiation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 Force – Coulomb’s Law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8"/>
                <a:ext cx="11239627" cy="3247002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/>
                  <a:t>There is a force between two point charges.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/>
                  <a:t>The </a:t>
                </a:r>
                <a:r>
                  <a:rPr lang="en-GB" b="1" dirty="0"/>
                  <a:t>Coulomb’s law </a:t>
                </a:r>
                <a:r>
                  <a:rPr lang="en-GB" dirty="0"/>
                  <a:t>states that the </a:t>
                </a:r>
                <a:r>
                  <a:rPr lang="en-GB" b="1" dirty="0"/>
                  <a:t>force between two point charge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𝒂𝒏𝒅</m:t>
                    </m:r>
                  </m:oMath>
                </a14:m>
                <a:r>
                  <a:rPr lang="en-GB" b="1" dirty="0"/>
                  <a:t>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is </a:t>
                </a:r>
                <a:r>
                  <a:rPr lang="en-GB" b="1" dirty="0"/>
                  <a:t>directly proportional</a:t>
                </a:r>
                <a:r>
                  <a:rPr lang="en-GB" dirty="0"/>
                  <a:t> to the </a:t>
                </a:r>
                <a:r>
                  <a:rPr lang="en-GB" b="1" dirty="0"/>
                  <a:t>magnitude of the charge </a:t>
                </a:r>
                <a:r>
                  <a:rPr lang="en-GB" dirty="0"/>
                  <a:t>and </a:t>
                </a:r>
                <a:r>
                  <a:rPr lang="en-GB" b="1" dirty="0"/>
                  <a:t>inversely proportional to the square of distance between them.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/>
                  <a:t>The </a:t>
                </a:r>
                <a:r>
                  <a:rPr lang="en-GB" b="1" dirty="0"/>
                  <a:t>direction of the force </a:t>
                </a:r>
                <a:r>
                  <a:rPr lang="en-GB" dirty="0"/>
                  <a:t>is along the </a:t>
                </a:r>
                <a:r>
                  <a:rPr lang="en-GB" b="1" dirty="0"/>
                  <a:t>line joining the two charges</a:t>
                </a:r>
                <a:r>
                  <a:rPr lang="en-GB" dirty="0"/>
                  <a:t>.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/>
                  <a:t>For </a:t>
                </a:r>
                <a:r>
                  <a:rPr lang="en-GB" b="1" dirty="0"/>
                  <a:t>point charges </a:t>
                </a:r>
                <a:r>
                  <a:rPr lang="en-GB" dirty="0"/>
                  <a:t>of like sign the </a:t>
                </a:r>
                <a:r>
                  <a:rPr lang="en-GB" b="1" dirty="0"/>
                  <a:t>force is one of repulsion</a:t>
                </a:r>
                <a:r>
                  <a:rPr lang="en-GB" dirty="0"/>
                  <a:t>, while for unlike charges the </a:t>
                </a:r>
                <a:r>
                  <a:rPr lang="en-GB" b="1" dirty="0"/>
                  <a:t>force is attractive.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8"/>
                <a:ext cx="11239627" cy="3247002"/>
              </a:xfrm>
              <a:blipFill>
                <a:blip r:embed="rId3"/>
                <a:stretch>
                  <a:fillRect l="-868" t="-150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C25BDE-F953-115C-3883-2E7AC93807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9321" y="4478549"/>
            <a:ext cx="69342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98840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 Force – Coulomb’s Law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effectLst/>
                  </a:rPr>
                  <a:t>The magnitude of the force is given by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𝑭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𝜶</m:t>
                    </m:r>
                    <m:f>
                      <m:f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𝟏</m:t>
                            </m:r>
                          </m:sub>
                        </m:sSub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sSup>
                          <m:sSup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𝒅</m:t>
                            </m:r>
                          </m:e>
                          <m:sup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r>
                  <a:rPr lang="en-GB" b="1" i="1" dirty="0">
                    <a:effectLst/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𝑭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𝒌</m:t>
                    </m:r>
                    <m:f>
                      <m:f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𝟏</m:t>
                            </m:r>
                          </m:sub>
                        </m:sSub>
                        <m:sSub>
                          <m:sSub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sSup>
                          <m:sSupPr>
                            <m:ctrlP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𝒅</m:t>
                            </m:r>
                          </m:e>
                          <m:sup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r>
                  <a:rPr lang="en-GB" b="1" i="1" dirty="0">
                    <a:latin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sz="1600" b="1" i="1" dirty="0">
                    <a:effectLst/>
                    <a:latin typeface="Cambria Math" panose="02040503050406030204" pitchFamily="18" charset="0"/>
                  </a:rPr>
                  <a:t>Where,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𝒌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𝟏</m:t>
                        </m:r>
                      </m:num>
                      <m:den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𝟒</m:t>
                        </m:r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𝝅𝜺</m:t>
                        </m:r>
                      </m:den>
                    </m:f>
                  </m:oMath>
                </a14:m>
                <a:r>
                  <a:rPr lang="en-GB" b="1" i="1" dirty="0">
                    <a:effectLst/>
                    <a:latin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𝜺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𝜺</m:t>
                        </m:r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𝟎</m:t>
                        </m:r>
                      </m:sub>
                    </m:sSub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𝜺</m:t>
                        </m:r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𝒓</m:t>
                        </m:r>
                      </m:sub>
                    </m:sSub>
                  </m:oMath>
                </a14:m>
                <a:r>
                  <a:rPr lang="en-GB" b="1" i="1" dirty="0">
                    <a:effectLst/>
                    <a:latin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𝑭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𝟏</m:t>
                            </m:r>
                          </m:sub>
                        </m:sSub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𝟒</m:t>
                        </m:r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𝝅𝜺</m:t>
                        </m:r>
                        <m:sSup>
                          <m:sSup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𝒅</m:t>
                            </m:r>
                          </m:e>
                          <m:sup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r>
                  <a:rPr lang="en-GB" b="1" i="0" dirty="0">
                    <a:effectLst/>
                  </a:rPr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𝑭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𝟏</m:t>
                            </m:r>
                          </m:sub>
                        </m:sSub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𝟒</m:t>
                        </m:r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𝝅</m:t>
                        </m:r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𝜺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𝟎</m:t>
                            </m:r>
                          </m:sub>
                        </m:sSub>
                        <m:sSup>
                          <m:sSupPr>
                            <m:ctrlP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𝒅</m:t>
                            </m:r>
                          </m:e>
                          <m:sup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r>
                  <a:rPr lang="en-GB" b="1" i="0" dirty="0">
                    <a:effectLst/>
                  </a:rPr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  <a:blipFill>
                <a:blip r:embed="rId3"/>
                <a:stretch>
                  <a:fillRect l="-976" t="-94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2499D827-B50D-CFAE-FD75-30FEC2798777}"/>
                  </a:ext>
                </a:extLst>
              </p:cNvPr>
              <p:cNvSpPr txBox="1"/>
              <p:nvPr/>
            </p:nvSpPr>
            <p:spPr>
              <a:xfrm>
                <a:off x="5078896" y="2171700"/>
                <a:ext cx="4677353" cy="432035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k – proportionality constant</a:t>
                </a:r>
              </a:p>
              <a:p>
                <a:r>
                  <a:rPr lang="en-GB" dirty="0"/>
                  <a:t>k = 8.98</a:t>
                </a:r>
                <a14:m>
                  <m:oMath xmlns:m="http://schemas.openxmlformats.org/officeDocument/2006/math"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GB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9</m:t>
                        </m:r>
                      </m:sup>
                    </m:sSup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m</m:t>
                    </m:r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/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F</m:t>
                    </m:r>
                  </m:oMath>
                </a14:m>
                <a:endParaRPr lang="en-GB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b="0" i="0" smtClean="0">
                            <a:effectLst/>
                            <a:latin typeface="Cambria Math" panose="02040503050406030204" pitchFamily="18" charset="0"/>
                          </a:rPr>
                          <m:t>Q</m:t>
                        </m:r>
                      </m:e>
                      <m:sub>
                        <m:r>
                          <a:rPr lang="en-GB" b="0" i="0" smtClean="0">
                            <a:effectLst/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b="0" i="0" smtClean="0">
                            <a:effectLst/>
                            <a:latin typeface="Cambria Math" panose="02040503050406030204" pitchFamily="18" charset="0"/>
                          </a:rPr>
                          <m:t>Q</m:t>
                        </m:r>
                      </m:e>
                      <m:sub>
                        <m:r>
                          <a:rPr lang="en-GB" b="0" i="0" smtClean="0">
                            <a:effectLst/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/>
                  <a:t> - two charges</a:t>
                </a:r>
              </a:p>
              <a:p>
                <a:r>
                  <a:rPr lang="en-GB" dirty="0"/>
                  <a:t>d- distance between charges</a:t>
                </a:r>
              </a:p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ε</m:t>
                    </m:r>
                  </m:oMath>
                </a14:m>
                <a:r>
                  <a:rPr lang="en-GB" dirty="0"/>
                  <a:t>- Permittivity of the medium in which the charges are located.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ε</m:t>
                        </m:r>
                      </m:e>
                      <m:sub>
                        <m:r>
                          <a:rPr lang="en-GB" b="0" i="0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- Permittivity of the free space or Vacuum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ε</m:t>
                        </m:r>
                      </m:e>
                      <m:sub>
                        <m:r>
                          <a:rPr lang="en-GB" b="0" i="0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= 8.854×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0" smtClean="0">
                            <a:latin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GB" b="0" i="0" smtClean="0">
                            <a:latin typeface="Cambria Math" panose="02040503050406030204" pitchFamily="18" charset="0"/>
                          </a:rPr>
                          <m:t>−12</m:t>
                        </m:r>
                      </m:sup>
                    </m:sSup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F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/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m</m:t>
                    </m:r>
                  </m:oMath>
                </a14:m>
                <a:endParaRPr lang="en-GB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ε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r</m:t>
                        </m:r>
                      </m:sub>
                    </m:sSub>
                  </m:oMath>
                </a14:m>
                <a:r>
                  <a:rPr lang="en-GB" dirty="0"/>
                  <a:t> - Relative Permittivity or dielectric constant of the medium with respect to free space.</a:t>
                </a:r>
              </a:p>
              <a:p>
                <a:r>
                  <a:rPr lang="en-GB" dirty="0"/>
                  <a:t>of the free space or Vacuum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ε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r</m:t>
                        </m:r>
                      </m:sub>
                    </m:sSub>
                  </m:oMath>
                </a14:m>
                <a:r>
                  <a:rPr lang="en-GB" dirty="0"/>
                  <a:t>- for free space or vacuum, the relative permittivity is 1</a:t>
                </a:r>
              </a:p>
              <a:p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2499D827-B50D-CFAE-FD75-30FEC279877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8896" y="2171700"/>
                <a:ext cx="4677353" cy="4320350"/>
              </a:xfrm>
              <a:prstGeom prst="rect">
                <a:avLst/>
              </a:prstGeom>
              <a:blipFill>
                <a:blip r:embed="rId4"/>
                <a:stretch>
                  <a:fillRect l="-1043" t="-705" r="-19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265890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 Force – Coulomb’s Law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effectLst/>
                  </a:rPr>
                  <a:t>The exerted force </a:t>
                </a:r>
                <a:r>
                  <a:rPr lang="en-GB" i="0" dirty="0">
                    <a:effectLst/>
                  </a:rPr>
                  <a:t>between the </a:t>
                </a:r>
                <a:r>
                  <a:rPr lang="en-GB" b="1" i="0" dirty="0">
                    <a:effectLst/>
                  </a:rPr>
                  <a:t>two point charges has affixed direction which is a straight line joining the two charges. </a:t>
                </a:r>
                <a:r>
                  <a:rPr lang="en-GB" i="0" dirty="0">
                    <a:effectLst/>
                  </a:rPr>
                  <a:t>Hence the </a:t>
                </a:r>
                <a:r>
                  <a:rPr lang="en-GB" b="1" i="0" dirty="0">
                    <a:effectLst/>
                  </a:rPr>
                  <a:t>force exerted </a:t>
                </a:r>
                <a:r>
                  <a:rPr lang="en-GB" i="0" dirty="0">
                    <a:effectLst/>
                  </a:rPr>
                  <a:t>between the two charges</a:t>
                </a:r>
                <a:r>
                  <a:rPr lang="en-GB" b="1" i="0" dirty="0">
                    <a:effectLst/>
                  </a:rPr>
                  <a:t> can be expressed in a vector form.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𝑭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𝟏</m:t>
                            </m:r>
                          </m:sub>
                        </m:sSub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𝟒</m:t>
                        </m:r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𝝅</m:t>
                        </m:r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𝜺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𝟎</m:t>
                            </m:r>
                          </m:sub>
                        </m:sSub>
                        <m:sSup>
                          <m:sSupPr>
                            <m:ctrlP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𝒅</m:t>
                            </m:r>
                          </m:e>
                          <m:sup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</m:den>
                    </m:f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𝟏𝟐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</a:rPr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𝟏𝟐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</a:rPr>
                  <a:t>- Unit vector along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𝒅</m:t>
                            </m:r>
                          </m:e>
                        </m:acc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𝟏𝟐</m:t>
                        </m:r>
                      </m:sub>
                    </m:sSub>
                  </m:oMath>
                </a14:m>
                <a:endParaRPr lang="en-GB" b="1" i="1" dirty="0">
                  <a:effectLst/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𝟏𝟐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𝑽𝒆𝒄𝒕𝒐𝒓</m:t>
                          </m:r>
                        </m:num>
                        <m:den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𝑴𝒂𝒈𝒏𝒊𝒕𝒖𝒅𝒆</m:t>
                          </m:r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𝒗𝒆𝒄𝒕𝒐𝒓</m:t>
                          </m:r>
                        </m:den>
                      </m:f>
                    </m:oMath>
                  </m:oMathPara>
                </a14:m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  <a:blipFill>
                <a:blip r:embed="rId3"/>
                <a:stretch>
                  <a:fillRect l="-1139" t="-11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99D827-B50D-CFAE-FD75-30FEC2798777}"/>
              </a:ext>
            </a:extLst>
          </p:cNvPr>
          <p:cNvSpPr txBox="1"/>
          <p:nvPr/>
        </p:nvSpPr>
        <p:spPr>
          <a:xfrm>
            <a:off x="5078896" y="2171700"/>
            <a:ext cx="46773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48D3A9C-FECB-022E-22CD-2EC00F5697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8969" y="3327986"/>
            <a:ext cx="4924425" cy="297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3765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Principle of Superposition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03330" y="1286587"/>
                <a:ext cx="11239627" cy="5175194"/>
              </a:xfrm>
            </p:spPr>
            <p:txBody>
              <a:bodyPr>
                <a:normAutofit fontScale="85000" lnSpcReduction="1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i="0" dirty="0">
                    <a:effectLst/>
                  </a:rPr>
                  <a:t>If there are more then two points charges</a:t>
                </a:r>
                <a:r>
                  <a:rPr lang="en-GB" b="1" i="0" dirty="0">
                    <a:effectLst/>
                  </a:rPr>
                  <a:t>, </a:t>
                </a:r>
                <a:r>
                  <a:rPr lang="en-GB" i="0" dirty="0">
                    <a:effectLst/>
                  </a:rPr>
                  <a:t>then each will </a:t>
                </a:r>
                <a:r>
                  <a:rPr lang="en-GB" b="1" i="0" dirty="0">
                    <a:effectLst/>
                  </a:rPr>
                  <a:t>exert force on the other, the net force on any charge can be obtained by the principle of superposition.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effectLst/>
                  </a:rPr>
                  <a:t>Consider a Point charge </a:t>
                </a: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𝑸</m:t>
                    </m:r>
                  </m:oMath>
                </a14:m>
                <a:r>
                  <a:rPr lang="en-GB" b="1" i="0" dirty="0">
                    <a:effectLst/>
                  </a:rPr>
                  <a:t> surrounded by three other point charges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𝒂𝒏𝒅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𝟑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r>
                  <a:rPr lang="en-GB" b="1" dirty="0"/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The total force on Q in such a case is vector sum of all the forces exert on Q due to each of the other point charges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𝒂𝒏𝒅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𝟑</m:t>
                        </m:r>
                      </m:sub>
                    </m:sSub>
                  </m:oMath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Consider Force exerted on Q due 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r>
                  <a:rPr lang="en-GB" b="1" dirty="0"/>
                  <a:t> At this time , according to principle of superposition effects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𝒂𝒏𝒅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𝟑</m:t>
                        </m:r>
                      </m:sub>
                    </m:sSub>
                  </m:oMath>
                </a14:m>
                <a:r>
                  <a:rPr lang="en-GB" b="1" dirty="0"/>
                  <a:t> are to be suppressed.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𝑭</m:t>
                            </m:r>
                          </m:e>
                        </m:acc>
                      </m:e>
                      <m:sub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𝟏</m:t>
                            </m:r>
                          </m:sub>
                        </m:s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𝑸</m:t>
                        </m:r>
                      </m:sub>
                    </m:sSub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𝟏</m:t>
                            </m:r>
                          </m:sub>
                        </m:s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𝑸</m:t>
                        </m:r>
                      </m:num>
                      <m:den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𝟒</m:t>
                        </m:r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𝝅</m:t>
                        </m:r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𝜺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𝟎</m:t>
                            </m:r>
                          </m:sub>
                        </m:sSub>
                        <m:sSubSup>
                          <m:sSubSup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𝒅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𝟏</m:t>
                            </m:r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𝑸</m:t>
                            </m:r>
                          </m:sub>
                          <m:sup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𝟐</m:t>
                            </m:r>
                          </m:sup>
                        </m:sSubSup>
                      </m:den>
                    </m:f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𝟏</m:t>
                        </m:r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𝑸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</a:rPr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𝟏</m:t>
                          </m:r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𝑸</m:t>
                          </m:r>
                        </m:sub>
                      </m:sSub>
                      <m:r>
                        <a:rPr lang="en-GB" b="1" i="0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acc>
                            <m:accPr>
                              <m:chr m:val="̅"/>
                              <m:ctrlP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𝒅</m:t>
                              </m:r>
                            </m:e>
                          </m:acc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b="1" i="1" smtClean="0">
                                      <a:effectLst/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 smtClean="0">
                                      <a:effectLst/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𝒅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̅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𝒅</m:t>
                                  </m:r>
                                </m:e>
                              </m:acc>
                              <m: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acc>
                                    <m:accPr>
                                      <m:chr m:val="̅"/>
                                      <m:ctrlPr>
                                        <a:rPr lang="en-GB" b="1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𝒅</m:t>
                                      </m:r>
                                    </m:e>
                                  </m:acc>
                                </m:e>
                                <m:sub>
                                  <m:r>
                                    <a:rPr lang="en-GB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</m:e>
                          </m:d>
                        </m:den>
                      </m:f>
                    </m:oMath>
                  </m:oMathPara>
                </a14:m>
                <a:endParaRPr lang="en-GB" b="1" i="1" dirty="0">
                  <a:effectLst/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3330" y="1286587"/>
                <a:ext cx="11239627" cy="5175194"/>
              </a:xfrm>
              <a:blipFill>
                <a:blip r:embed="rId3"/>
                <a:stretch>
                  <a:fillRect l="-868" t="-589" r="-86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28711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Principle of Superposition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03330" y="1286587"/>
                <a:ext cx="11239627" cy="5175194"/>
              </a:xfrm>
            </p:spPr>
            <p:txBody>
              <a:bodyPr>
                <a:normAutofit fontScale="62500" lnSpcReduction="2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en-GB" b="1" dirty="0" smtClean="0"/>
                        <m:t>Force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r>
                        <m:rPr>
                          <m:nor/>
                        </m:rPr>
                        <a:rPr lang="en-GB" b="1" dirty="0" smtClean="0"/>
                        <m:t>exerted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r>
                        <m:rPr>
                          <m:nor/>
                        </m:rPr>
                        <a:rPr lang="en-GB" b="1" dirty="0" smtClean="0"/>
                        <m:t>on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r>
                        <m:rPr>
                          <m:nor/>
                        </m:rPr>
                        <a:rPr lang="en-GB" b="1" dirty="0" smtClean="0"/>
                        <m:t>Q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r>
                        <m:rPr>
                          <m:nor/>
                        </m:rPr>
                        <a:rPr lang="en-GB" b="1" dirty="0" smtClean="0"/>
                        <m:t>due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r>
                        <m:rPr>
                          <m:nor/>
                        </m:rPr>
                        <a:rPr lang="en-GB" b="1" dirty="0" smtClean="0"/>
                        <m:t>to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en-GB" b="1" i="1" dirty="0"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𝑭</m:t>
                            </m:r>
                          </m:e>
                        </m:acc>
                      </m:e>
                      <m:sub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𝑸</m:t>
                        </m:r>
                      </m:sub>
                    </m:sSub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𝑸</m:t>
                        </m:r>
                      </m:num>
                      <m:den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𝟒</m:t>
                        </m:r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𝝅</m:t>
                        </m:r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𝜺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𝟎</m:t>
                            </m:r>
                          </m:sub>
                        </m:sSub>
                        <m:sSubSup>
                          <m:sSubSup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𝒅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𝟐</m:t>
                            </m:r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𝑸</m:t>
                            </m:r>
                          </m:sub>
                          <m:sup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𝟐</m:t>
                            </m:r>
                          </m:sup>
                        </m:sSubSup>
                      </m:den>
                    </m:f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𝟐</m:t>
                        </m:r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𝑸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</a:rPr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𝟐</m:t>
                          </m:r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𝑸</m:t>
                          </m:r>
                        </m:sub>
                      </m:sSub>
                      <m:r>
                        <a:rPr lang="en-GB" b="1" i="0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acc>
                            <m:accPr>
                              <m:chr m:val="̅"/>
                              <m:ctrlP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𝒅</m:t>
                              </m:r>
                            </m:e>
                          </m:acc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b="1" i="1" smtClean="0">
                                      <a:effectLst/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 smtClean="0">
                                      <a:effectLst/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𝒅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̅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𝒅</m:t>
                                  </m:r>
                                </m:e>
                              </m:acc>
                              <m: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acc>
                                    <m:accPr>
                                      <m:chr m:val="̅"/>
                                      <m:ctrlPr>
                                        <a:rPr lang="en-GB" b="1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𝒅</m:t>
                                      </m:r>
                                    </m:e>
                                  </m:acc>
                                </m:e>
                                <m:sub>
                                  <m:r>
                                    <a:rPr lang="en-GB" b="1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e>
                          </m:d>
                        </m:den>
                      </m:f>
                    </m:oMath>
                  </m:oMathPara>
                </a14:m>
                <a:endParaRPr lang="en-GB" b="1" i="1" dirty="0">
                  <a:effectLst/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en-GB" b="1" dirty="0" smtClean="0"/>
                        <m:t>Force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r>
                        <m:rPr>
                          <m:nor/>
                        </m:rPr>
                        <a:rPr lang="en-GB" b="1" dirty="0" smtClean="0"/>
                        <m:t>exerted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r>
                        <m:rPr>
                          <m:nor/>
                        </m:rPr>
                        <a:rPr lang="en-GB" b="1" dirty="0" smtClean="0"/>
                        <m:t>on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r>
                        <m:rPr>
                          <m:nor/>
                        </m:rPr>
                        <a:rPr lang="en-GB" b="1" dirty="0" smtClean="0"/>
                        <m:t>Q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r>
                        <m:rPr>
                          <m:nor/>
                        </m:rPr>
                        <a:rPr lang="en-GB" b="1" dirty="0" smtClean="0"/>
                        <m:t>due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r>
                        <m:rPr>
                          <m:nor/>
                        </m:rPr>
                        <a:rPr lang="en-GB" b="1" dirty="0" smtClean="0"/>
                        <m:t>to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𝟑</m:t>
                          </m:r>
                        </m:sub>
                      </m:sSub>
                    </m:oMath>
                  </m:oMathPara>
                </a14:m>
                <a:endParaRPr lang="en-GB" b="1" i="1" dirty="0"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𝑭</m:t>
                            </m:r>
                          </m:e>
                        </m:acc>
                      </m:e>
                      <m:sub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𝟑</m:t>
                            </m:r>
                          </m:sub>
                        </m:s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𝑸</m:t>
                        </m:r>
                      </m:sub>
                    </m:sSub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𝟑</m:t>
                            </m:r>
                          </m:sub>
                        </m:s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𝑸</m:t>
                        </m:r>
                      </m:num>
                      <m:den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𝟒</m:t>
                        </m:r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𝝅</m:t>
                        </m:r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𝜺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𝟎</m:t>
                            </m:r>
                          </m:sub>
                        </m:sSub>
                        <m:sSubSup>
                          <m:sSubSup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𝒅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𝟑</m:t>
                            </m:r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𝑸</m:t>
                            </m:r>
                          </m:sub>
                          <m:sup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𝟐</m:t>
                            </m:r>
                          </m:sup>
                        </m:sSubSup>
                      </m:den>
                    </m:f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𝟑</m:t>
                        </m:r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𝑸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</a:rPr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𝟑</m:t>
                          </m:r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𝑸</m:t>
                          </m:r>
                        </m:sub>
                      </m:sSub>
                      <m:r>
                        <a:rPr lang="en-GB" b="1" i="0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acc>
                            <m:accPr>
                              <m:chr m:val="̅"/>
                              <m:ctrlP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𝒅</m:t>
                              </m:r>
                            </m:e>
                          </m:acc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b="1" i="1" smtClean="0">
                                      <a:effectLst/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 smtClean="0">
                                      <a:effectLst/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𝒅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𝟑</m:t>
                              </m:r>
                            </m:sub>
                          </m:sSub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̅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𝒅</m:t>
                                  </m:r>
                                </m:e>
                              </m:acc>
                              <m: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acc>
                                    <m:accPr>
                                      <m:chr m:val="̅"/>
                                      <m:ctrlPr>
                                        <a:rPr lang="en-GB" b="1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𝒅</m:t>
                                      </m:r>
                                    </m:e>
                                  </m:acc>
                                </m:e>
                                <m:sub>
                                  <m:r>
                                    <a:rPr lang="en-GB" b="1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𝟑</m:t>
                                  </m:r>
                                </m:sub>
                              </m:sSub>
                            </m:e>
                          </m:d>
                        </m:den>
                      </m:f>
                    </m:oMath>
                  </m:oMathPara>
                </a14:m>
                <a:endParaRPr lang="en-GB" b="1" i="1" dirty="0">
                  <a:effectLst/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1" dirty="0">
                    <a:latin typeface="Cambria Math" panose="02040503050406030204" pitchFamily="18" charset="0"/>
                  </a:rPr>
                  <a:t>The total force on Q is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𝑭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𝑸</m:t>
                          </m:r>
                        </m:sub>
                      </m:sSub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𝑭</m:t>
                              </m:r>
                            </m:e>
                          </m:acc>
                        </m:e>
                        <m:sub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𝑸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𝑭</m:t>
                              </m:r>
                            </m:e>
                          </m:acc>
                        </m:e>
                        <m:sub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𝑸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𝑭</m:t>
                              </m:r>
                            </m:e>
                          </m:acc>
                        </m:e>
                        <m:sub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𝑸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𝟑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……</m:t>
                      </m:r>
                    </m:oMath>
                  </m:oMathPara>
                </a14:m>
                <a:endParaRPr lang="en-GB" b="1" i="1" dirty="0"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𝑭</m:t>
                            </m:r>
                          </m:e>
                        </m:acc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𝑸</m:t>
                        </m:r>
                      </m:sub>
                    </m:sSub>
                  </m:oMath>
                </a14:m>
                <a:r>
                  <a:rPr lang="en-GB" b="1" i="1" dirty="0">
                    <a:latin typeface="Cambria Math" panose="02040503050406030204" pitchFamily="18" charset="0"/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num>
                      <m:den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𝟒</m:t>
                        </m:r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𝝅</m:t>
                        </m:r>
                        <m:sSub>
                          <m:sSubPr>
                            <m:ctrlP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𝜺</m:t>
                            </m:r>
                          </m:e>
                          <m:sub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𝟎</m:t>
                            </m:r>
                          </m:sub>
                        </m:sSub>
                      </m:den>
                    </m:f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nary>
                          <m:naryPr>
                            <m:chr m:val="∑"/>
                            <m:ctrlPr>
                              <a:rPr lang="en-GB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naryPr>
                          <m:sub>
                            <m:r>
                              <m:rPr>
                                <m:brk m:alnAt="23"/>
                              </m:rPr>
                              <a:rPr lang="en-GB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𝒊</m:t>
                            </m:r>
                            <m:r>
                              <a:rPr lang="en-GB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=</m:t>
                            </m:r>
                            <m:r>
                              <a:rPr lang="en-GB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𝟏</m:t>
                            </m:r>
                          </m:sub>
                          <m:sup>
                            <m:r>
                              <a:rPr lang="en-GB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𝒏</m:t>
                            </m:r>
                          </m:sup>
                          <m:e>
                            <m:f>
                              <m:fPr>
                                <m:ctrlPr>
                                  <a:rPr lang="en-GB" b="1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GB" b="1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1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𝑸</m:t>
                                    </m:r>
                                  </m:e>
                                  <m:sub>
                                    <m:r>
                                      <a:rPr lang="en-GB" b="1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𝒊</m:t>
                                    </m:r>
                                  </m:sub>
                                </m:sSub>
                              </m:num>
                              <m:den>
                                <m:sSubSup>
                                  <m:sSubSupPr>
                                    <m:ctrlPr>
                                      <a:rPr lang="en-GB" b="1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GB" b="1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𝒅</m:t>
                                    </m:r>
                                  </m:e>
                                  <m:sub>
                                    <m:r>
                                      <a:rPr lang="en-GB" b="1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𝒊</m:t>
                                    </m:r>
                                    <m:r>
                                      <a:rPr lang="en-GB" b="1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𝑸</m:t>
                                    </m:r>
                                  </m:sub>
                                  <m:sup>
                                    <m:r>
                                      <a:rPr lang="en-GB" b="1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𝟐</m:t>
                                    </m:r>
                                  </m:sup>
                                </m:sSubSup>
                              </m:den>
                            </m:f>
                          </m:e>
                        </m:nary>
                        <m:f>
                          <m:fPr>
                            <m:ctrlP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fPr>
                          <m:num>
                            <m:acc>
                              <m:accPr>
                                <m:chr m:val="̅"/>
                                <m:ctrlPr>
                                  <a:rPr lang="en-GB" b="1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b="1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𝒅</m:t>
                                </m:r>
                              </m:e>
                            </m:acc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−</m:t>
                            </m:r>
                            <m:sSub>
                              <m:sSubPr>
                                <m:ctrlPr>
                                  <a:rPr lang="en-GB" b="1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acc>
                                  <m:accPr>
                                    <m:chr m:val="̅"/>
                                    <m:ctrlPr>
                                      <a:rPr lang="en-GB" b="1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𝒅</m:t>
                                    </m:r>
                                  </m:e>
                                </m:acc>
                              </m:e>
                              <m:sub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𝒊</m:t>
                                </m:r>
                              </m:sub>
                            </m:sSub>
                          </m:num>
                          <m:den>
                            <m:d>
                              <m:dPr>
                                <m:begChr m:val="|"/>
                                <m:endChr m:val="|"/>
                                <m:ctrlPr>
                                  <a:rPr lang="en-GB" b="1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acc>
                                  <m:accPr>
                                    <m:chr m:val="̅"/>
                                    <m:ctrlPr>
                                      <a:rPr lang="en-GB" b="1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𝒅</m:t>
                                    </m:r>
                                  </m:e>
                                </m:acc>
                                <m:r>
                                  <a:rPr lang="en-GB" b="1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−</m:t>
                                </m:r>
                                <m:sSub>
                                  <m:sSubPr>
                                    <m:ctrlPr>
                                      <a:rPr lang="en-GB" b="1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b="1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b="1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𝒅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1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𝒊</m:t>
                                    </m:r>
                                  </m:sub>
                                </m:sSub>
                              </m:e>
                            </m:d>
                          </m:den>
                        </m:f>
                      </m:e>
                      <m:sub/>
                    </m:sSub>
                  </m:oMath>
                </a14:m>
                <a:r>
                  <a:rPr lang="en-GB" b="1" dirty="0"/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i="1" dirty="0"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i="1" dirty="0"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i="1" dirty="0"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i="1" dirty="0">
                  <a:effectLst/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3330" y="1286587"/>
                <a:ext cx="11239627" cy="5175194"/>
              </a:xfrm>
              <a:blipFill>
                <a:blip r:embed="rId3"/>
                <a:stretch>
                  <a:fillRect l="-48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B231D4-71F3-BF36-79D2-89E843C19E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5828" y="1361363"/>
            <a:ext cx="5734050" cy="4210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01303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 Field Intensity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</p:spPr>
            <p:txBody>
              <a:bodyPr>
                <a:normAutofit fontScale="70000" lnSpcReduction="2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>
                    <a:solidFill>
                      <a:schemeClr val="tx1"/>
                    </a:solidFill>
                  </a:rPr>
                  <a:t>The region where a </a:t>
                </a:r>
                <a:r>
                  <a:rPr lang="en-GB" b="1" dirty="0">
                    <a:solidFill>
                      <a:schemeClr val="tx1"/>
                    </a:solidFill>
                  </a:rPr>
                  <a:t>charge exerts a force on any other charge located in that region </a:t>
                </a:r>
                <a:r>
                  <a:rPr lang="en-GB" dirty="0">
                    <a:solidFill>
                      <a:schemeClr val="tx1"/>
                    </a:solidFill>
                  </a:rPr>
                  <a:t>is called </a:t>
                </a:r>
                <a:r>
                  <a:rPr lang="en-GB" b="1" dirty="0">
                    <a:solidFill>
                      <a:schemeClr val="tx1"/>
                    </a:solidFill>
                  </a:rPr>
                  <a:t>electric field</a:t>
                </a:r>
                <a:r>
                  <a:rPr lang="en-GB" dirty="0">
                    <a:solidFill>
                      <a:schemeClr val="tx1"/>
                    </a:solidFill>
                  </a:rPr>
                  <a:t>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>
                    <a:solidFill>
                      <a:schemeClr val="tx1"/>
                    </a:solidFill>
                  </a:rPr>
                  <a:t>The force experienced by the charge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 due 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 is given by Coulomb’s law.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𝐹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GB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sSub>
                          <m:sSubPr>
                            <m:ctrlP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GB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𝜀</m:t>
                            </m:r>
                          </m:e>
                          <m:sub>
                            <m:r>
                              <a:rPr lang="en-GB" b="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  <m:sSubSup>
                          <m:sSubSupPr>
                            <m:ctrlP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𝑑</m:t>
                            </m:r>
                          </m:e>
                          <m:sub>
                            <m:r>
                              <a:rPr lang="en-GB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12</m:t>
                            </m:r>
                          </m:sub>
                          <m:sup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den>
                    </m:f>
                    <m:sSub>
                      <m:sSub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12</m:t>
                        </m:r>
                      </m:sub>
                    </m:sSub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>
                    <a:solidFill>
                      <a:schemeClr val="tx1"/>
                    </a:solidFill>
                  </a:rPr>
                  <a:t>The Force per unit charge is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𝐹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𝑄</m:t>
                              </m:r>
                            </m:e>
                            <m:sub>
                              <m:r>
                                <a:rPr lang="en-GB" b="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den>
                      </m:f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𝑄</m:t>
                              </m:r>
                            </m:e>
                            <m:sub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4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GB" b="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  <m:sSubSup>
                            <m:sSubSup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b="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b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12</m:t>
                              </m:r>
                            </m:sub>
                            <m:sup>
                              <m:r>
                                <a:rPr lang="en-GB" b="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</m:den>
                      </m:f>
                      <m:sSub>
                        <m:sSubPr>
                          <m:ctrlPr>
                            <a:rPr lang="en-GB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12</m:t>
                          </m:r>
                        </m:sub>
                      </m:sSub>
                    </m:oMath>
                  </m:oMathPara>
                </a14:m>
                <a:endParaRPr lang="en-GB" dirty="0">
                  <a:solidFill>
                    <a:schemeClr val="tx1"/>
                  </a:solidFill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>
                    <a:solidFill>
                      <a:schemeClr val="tx1"/>
                    </a:solidFill>
                  </a:rPr>
                  <a:t>The Force exerted per unit charge </a:t>
                </a:r>
                <a:r>
                  <a:rPr lang="en-GB" dirty="0">
                    <a:solidFill>
                      <a:schemeClr val="tx1"/>
                    </a:solidFill>
                  </a:rPr>
                  <a:t>is called </a:t>
                </a:r>
                <a:r>
                  <a:rPr lang="en-GB" b="1" dirty="0">
                    <a:solidFill>
                      <a:schemeClr val="tx1"/>
                    </a:solidFill>
                  </a:rPr>
                  <a:t>electric field intensity or electric field strength</a:t>
                </a:r>
                <a:r>
                  <a:rPr lang="en-GB" dirty="0">
                    <a:solidFill>
                      <a:schemeClr val="tx1"/>
                    </a:solidFill>
                  </a:rPr>
                  <a:t>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>
                    <a:solidFill>
                      <a:schemeClr val="tx1"/>
                    </a:solidFill>
                  </a:rPr>
                  <a:t>It is a </a:t>
                </a:r>
                <a:r>
                  <a:rPr lang="en-GB" b="1" dirty="0">
                    <a:solidFill>
                      <a:schemeClr val="tx1"/>
                    </a:solidFill>
                  </a:rPr>
                  <a:t>vector quantity </a:t>
                </a:r>
                <a:r>
                  <a:rPr lang="en-GB" dirty="0">
                    <a:solidFill>
                      <a:schemeClr val="tx1"/>
                    </a:solidFill>
                  </a:rPr>
                  <a:t>and is </a:t>
                </a:r>
                <a:r>
                  <a:rPr lang="en-GB" b="1" dirty="0">
                    <a:solidFill>
                      <a:schemeClr val="tx1"/>
                    </a:solidFill>
                  </a:rPr>
                  <a:t>directed along a segment</a:t>
                </a:r>
                <a:r>
                  <a:rPr lang="en-GB" dirty="0">
                    <a:solidFill>
                      <a:schemeClr val="tx1"/>
                    </a:solidFill>
                  </a:rPr>
                  <a:t> from the </a:t>
                </a:r>
                <a:r>
                  <a:rPr lang="en-GB" b="1" dirty="0">
                    <a:solidFill>
                      <a:schemeClr val="tx1"/>
                    </a:solidFill>
                  </a:rPr>
                  <a:t>charge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GB" b="1" dirty="0">
                    <a:solidFill>
                      <a:schemeClr val="tx1"/>
                    </a:solidFill>
                  </a:rPr>
                  <a:t> to the position </a:t>
                </a:r>
                <a:r>
                  <a:rPr lang="en-GB" dirty="0">
                    <a:solidFill>
                      <a:schemeClr val="tx1"/>
                    </a:solidFill>
                  </a:rPr>
                  <a:t>of </a:t>
                </a:r>
                <a:r>
                  <a:rPr lang="en-GB" b="1" dirty="0">
                    <a:solidFill>
                      <a:schemeClr val="tx1"/>
                    </a:solidFill>
                  </a:rPr>
                  <a:t>any other charge.</a:t>
                </a:r>
                <a:r>
                  <a:rPr lang="en-GB" dirty="0">
                    <a:solidFill>
                      <a:schemeClr val="tx1"/>
                    </a:solidFill>
                  </a:rPr>
                  <a:t> It is </a:t>
                </a:r>
                <a:r>
                  <a:rPr lang="en-GB" b="1" dirty="0">
                    <a:solidFill>
                      <a:schemeClr val="tx1"/>
                    </a:solidFill>
                  </a:rPr>
                  <a:t>denoted as 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𝑬</m:t>
                        </m:r>
                      </m:e>
                    </m:acc>
                  </m:oMath>
                </a14:m>
                <a:endParaRPr lang="en-GB" b="1" dirty="0">
                  <a:solidFill>
                    <a:schemeClr val="tx1"/>
                  </a:solidFill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</m:acc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en-GB" b="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𝜀</m:t>
                            </m:r>
                          </m:e>
                          <m:sub>
                            <m:r>
                              <a:rPr lang="en-GB" b="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  <m:sSubSup>
                          <m:sSubSupPr>
                            <m:ctrlP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𝑑</m:t>
                            </m:r>
                          </m:e>
                          <m:sub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</m:t>
                            </m:r>
                            <m:r>
                              <a:rPr lang="en-GB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𝑝</m:t>
                            </m:r>
                          </m:sub>
                          <m:sup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den>
                    </m:f>
                    <m:sSub>
                      <m:sSub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𝑝</m:t>
                        </m:r>
                      </m:sub>
                    </m:sSub>
                  </m:oMath>
                </a14:m>
                <a:endParaRPr lang="en-GB" dirty="0">
                  <a:solidFill>
                    <a:schemeClr val="tx1"/>
                  </a:solidFill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>
                    <a:solidFill>
                      <a:schemeClr val="tx1"/>
                    </a:solidFill>
                  </a:rPr>
                  <a:t>P- Position of any other charge around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endParaRPr lang="en-GB" dirty="0">
                  <a:solidFill>
                    <a:schemeClr val="tx1"/>
                  </a:solidFill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  <a:blipFill>
                <a:blip r:embed="rId3"/>
                <a:stretch>
                  <a:fillRect l="-597" t="-5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4D451A-F9AE-D3D2-48E1-1DAA44CE2A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94304" y="1747814"/>
            <a:ext cx="2282480" cy="2046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13877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 Field Intensity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5"/>
                <a:ext cx="11239627" cy="4166373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i="0" dirty="0">
                    <a:effectLst/>
                  </a:rPr>
                  <a:t>The</a:t>
                </a:r>
                <a:r>
                  <a:rPr lang="en-GB" b="1" i="0" dirty="0">
                    <a:effectLst/>
                  </a:rPr>
                  <a:t> unit positive charge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=1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𝐶</m:t>
                    </m:r>
                  </m:oMath>
                </a14:m>
                <a:r>
                  <a:rPr lang="en-GB" b="1" i="0" dirty="0">
                    <a:effectLst/>
                  </a:rPr>
                  <a:t> </a:t>
                </a:r>
                <a:r>
                  <a:rPr lang="en-GB" i="0" dirty="0">
                    <a:effectLst/>
                  </a:rPr>
                  <a:t>is placed at a </a:t>
                </a:r>
                <a:r>
                  <a:rPr lang="en-GB" b="1" i="0" dirty="0">
                    <a:effectLst/>
                  </a:rPr>
                  <a:t>distance </a:t>
                </a:r>
                <a14:m>
                  <m:oMath xmlns:m="http://schemas.openxmlformats.org/officeDocument/2006/math">
                    <m:r>
                      <a:rPr lang="en-GB" b="0" i="1" dirty="0" smtClean="0">
                        <a:effectLst/>
                        <a:latin typeface="Cambria Math" panose="02040503050406030204" pitchFamily="18" charset="0"/>
                      </a:rPr>
                      <m:t>𝑑</m:t>
                    </m:r>
                  </m:oMath>
                </a14:m>
                <a:r>
                  <a:rPr lang="en-GB" b="1" i="0" dirty="0">
                    <a:effectLst/>
                  </a:rPr>
                  <a:t> form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</a:rPr>
                  <a:t>. </a:t>
                </a:r>
                <a:r>
                  <a:rPr lang="en-GB" i="0" dirty="0">
                    <a:effectLst/>
                  </a:rPr>
                  <a:t>Then the </a:t>
                </a:r>
                <a:r>
                  <a:rPr lang="en-GB" b="1" i="0" dirty="0">
                    <a:effectLst/>
                  </a:rPr>
                  <a:t>force acting on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</a:rPr>
                  <a:t>due 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</a:rPr>
                  <a:t> is along the unit vector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𝑑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endParaRPr lang="en-GB" b="0" i="0" dirty="0"/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effectLst/>
                  </a:rPr>
                  <a:t>As the charge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</a:rPr>
                  <a:t> is unit charge, the force exerted on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</a:rPr>
                  <a:t> is nothing but electric field intensity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</m:acc>
                  </m:oMath>
                </a14:m>
                <a:r>
                  <a:rPr lang="en-GB" b="1" dirty="0"/>
                  <a:t>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</a:rPr>
                  <a:t>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𝐹𝑜𝑟𝑐𝑒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𝑢𝑛𝑖𝑡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𝐶h𝑎𝑟𝑔𝑒</m:t>
                          </m:r>
                        </m:den>
                      </m:f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𝑁𝑒𝑤𝑡𝑜𝑛𝑠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𝐶𝑜𝑢𝑙𝑜𝑚𝑏</m:t>
                          </m:r>
                        </m:den>
                      </m:f>
                    </m:oMath>
                  </m:oMathPara>
                </a14:m>
                <a:endParaRPr lang="en-GB" i="0" dirty="0"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</m:acc>
                  </m:oMath>
                </a14:m>
                <a:r>
                  <a:rPr lang="en-GB" i="0" dirty="0">
                    <a:effectLst/>
                  </a:rPr>
                  <a:t> is </a:t>
                </a:r>
                <a:r>
                  <a:rPr lang="en-GB" b="1" i="0" dirty="0">
                    <a:effectLst/>
                  </a:rPr>
                  <a:t>Newton/ Coulomb</a:t>
                </a:r>
                <a:r>
                  <a:rPr lang="en-GB" i="0" dirty="0">
                    <a:effectLst/>
                  </a:rPr>
                  <a:t>, It is also measured in unit </a:t>
                </a:r>
                <a:r>
                  <a:rPr lang="en-GB" b="1" i="0" dirty="0">
                    <a:effectLst/>
                  </a:rPr>
                  <a:t>Volt/meter</a:t>
                </a:r>
                <a:r>
                  <a:rPr lang="en-GB" i="0" dirty="0">
                    <a:effectLst/>
                  </a:rPr>
                  <a:t>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</m:acc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en-GB" b="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𝜀</m:t>
                            </m:r>
                          </m:e>
                          <m:sub>
                            <m:r>
                              <a:rPr lang="en-GB" b="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  <m:sSubSup>
                          <m:sSubSupPr>
                            <m:ctrlP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𝑑</m:t>
                            </m:r>
                          </m:e>
                          <m:sub/>
                          <m:sup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den>
                    </m:f>
                    <m:sSub>
                      <m:sSub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𝑑</m:t>
                        </m:r>
                      </m:sub>
                    </m:sSub>
                  </m:oMath>
                </a14:m>
                <a:endParaRPr lang="en-GB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5"/>
                <a:ext cx="11239627" cy="4166373"/>
              </a:xfrm>
              <a:blipFill>
                <a:blip r:embed="rId3"/>
                <a:stretch>
                  <a:fillRect l="-976" t="-117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010AAE-89E2-C45B-0022-1820834CCE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41540" y="4558773"/>
            <a:ext cx="3509008" cy="2091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15014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 Field Intensity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effectLst/>
                  </a:rPr>
                  <a:t>Electrical Field intensity for spherical Coordinate system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</m:acc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en-GB" b="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𝜀</m:t>
                            </m:r>
                          </m:e>
                          <m:sub>
                            <m:r>
                              <a:rPr lang="en-GB" b="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  <m:sSup>
                          <m:sSupPr>
                            <m:ctrlP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𝑑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den>
                    </m:f>
                    <m:sSub>
                      <m:sSub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𝑑</m:t>
                        </m:r>
                      </m:sub>
                    </m:sSub>
                  </m:oMath>
                </a14:m>
                <a:endParaRPr lang="en-GB" i="0" dirty="0"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effectLst/>
                  </a:rPr>
                  <a:t>Electrical Field intensity for Cartesian </a:t>
                </a:r>
                <a:r>
                  <a:rPr lang="en-GB" b="1" i="0" dirty="0" err="1">
                    <a:effectLst/>
                  </a:rPr>
                  <a:t>Coordiante</a:t>
                </a:r>
                <a:r>
                  <a:rPr lang="en-GB" b="1" i="0" dirty="0">
                    <a:effectLst/>
                  </a:rPr>
                  <a:t> system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</m:acc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𝑄</m:t>
                        </m:r>
                      </m:num>
                      <m:den>
                        <m:r>
                          <a:rPr lang="en-GB" b="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𝜀</m:t>
                            </m:r>
                          </m:e>
                          <m:sub>
                            <m:r>
                              <a:rPr lang="en-GB" b="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  <m:sSup>
                          <m:sSupPr>
                            <m:ctrlP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𝑑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den>
                    </m:f>
                    <m:sSub>
                      <m:sSub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𝑑</m:t>
                        </m:r>
                      </m:sub>
                    </m:sSub>
                  </m:oMath>
                </a14:m>
                <a:endParaRPr lang="en-GB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  <a:blipFill>
                <a:blip r:embed="rId3"/>
                <a:stretch>
                  <a:fillRect l="-1139" t="-11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1803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Charge Distribution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7519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i="0" dirty="0">
                <a:effectLst/>
              </a:rPr>
              <a:t>In addition </a:t>
            </a:r>
            <a:r>
              <a:rPr lang="en-GB" b="1" dirty="0"/>
              <a:t>to Point charge, </a:t>
            </a:r>
            <a:r>
              <a:rPr lang="en-GB" b="1" i="0" dirty="0">
                <a:effectLst/>
              </a:rPr>
              <a:t>Continuous charge distribution along the line , on a surface or in  a volume is possible.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There are four types of charge distribution.</a:t>
            </a:r>
          </a:p>
          <a:p>
            <a:pPr marL="514350" indent="-514350">
              <a:lnSpc>
                <a:spcPct val="120000"/>
              </a:lnSpc>
              <a:buAutoNum type="arabicPeriod"/>
            </a:pPr>
            <a:r>
              <a:rPr lang="en-GB" i="0" dirty="0">
                <a:effectLst/>
              </a:rPr>
              <a:t>Point </a:t>
            </a:r>
            <a:r>
              <a:rPr lang="en-GB" dirty="0"/>
              <a:t>Charge</a:t>
            </a:r>
          </a:p>
          <a:p>
            <a:pPr marL="514350" indent="-514350">
              <a:lnSpc>
                <a:spcPct val="120000"/>
              </a:lnSpc>
              <a:buAutoNum type="arabicPeriod"/>
            </a:pPr>
            <a:r>
              <a:rPr lang="en-GB" i="0" dirty="0">
                <a:effectLst/>
              </a:rPr>
              <a:t>Line Charge</a:t>
            </a:r>
          </a:p>
          <a:p>
            <a:pPr marL="514350" indent="-514350">
              <a:lnSpc>
                <a:spcPct val="120000"/>
              </a:lnSpc>
              <a:buAutoNum type="arabicPeriod"/>
            </a:pPr>
            <a:r>
              <a:rPr lang="en-GB" dirty="0"/>
              <a:t>Surface charge</a:t>
            </a:r>
          </a:p>
          <a:p>
            <a:pPr marL="514350" indent="-514350">
              <a:lnSpc>
                <a:spcPct val="120000"/>
              </a:lnSpc>
              <a:buAutoNum type="arabicPeriod"/>
            </a:pPr>
            <a:r>
              <a:rPr lang="en-GB" dirty="0"/>
              <a:t>Volume Charge</a:t>
            </a:r>
            <a:r>
              <a:rPr lang="en-GB" i="0" dirty="0">
                <a:effectLst/>
              </a:rPr>
              <a:t>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75752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Charge Distribution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2422055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000" b="1" i="0" dirty="0">
                <a:solidFill>
                  <a:schemeClr val="tx1"/>
                </a:solidFill>
                <a:effectLst/>
              </a:rPr>
              <a:t>Point Charge: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i="0" dirty="0">
                <a:solidFill>
                  <a:schemeClr val="tx1"/>
                </a:solidFill>
                <a:effectLst/>
              </a:rPr>
              <a:t>If the </a:t>
            </a:r>
            <a:r>
              <a:rPr lang="en-GB" b="1" i="0" dirty="0">
                <a:solidFill>
                  <a:schemeClr val="tx1"/>
                </a:solidFill>
                <a:effectLst/>
              </a:rPr>
              <a:t>dimension of the surface carrying charge are very small </a:t>
            </a:r>
            <a:r>
              <a:rPr lang="en-GB" i="0" dirty="0">
                <a:solidFill>
                  <a:schemeClr val="tx1"/>
                </a:solidFill>
                <a:effectLst/>
              </a:rPr>
              <a:t>compared to region surrounding it then the surface can be treated to be a </a:t>
            </a:r>
            <a:r>
              <a:rPr lang="en-GB" b="1" i="0" dirty="0">
                <a:solidFill>
                  <a:schemeClr val="tx1"/>
                </a:solidFill>
                <a:effectLst/>
              </a:rPr>
              <a:t>point.</a:t>
            </a:r>
            <a:r>
              <a:rPr lang="en-GB" i="0" dirty="0">
                <a:solidFill>
                  <a:schemeClr val="tx1"/>
                </a:solidFill>
                <a:effectLst/>
              </a:rPr>
              <a:t> The corresponding charge is called Point charge. </a:t>
            </a:r>
            <a:r>
              <a:rPr lang="en-GB" dirty="0">
                <a:solidFill>
                  <a:schemeClr val="tx1"/>
                </a:solidFill>
              </a:rPr>
              <a:t>Point charge has a </a:t>
            </a:r>
            <a:r>
              <a:rPr lang="en-GB" b="1" dirty="0">
                <a:solidFill>
                  <a:schemeClr val="tx1"/>
                </a:solidFill>
              </a:rPr>
              <a:t>position, not the dimensions. </a:t>
            </a:r>
            <a:r>
              <a:rPr lang="en-GB" dirty="0">
                <a:solidFill>
                  <a:schemeClr val="tx1"/>
                </a:solidFill>
              </a:rPr>
              <a:t>The point charge can be </a:t>
            </a:r>
            <a:r>
              <a:rPr lang="en-GB" b="1" dirty="0">
                <a:solidFill>
                  <a:schemeClr val="tx1"/>
                </a:solidFill>
              </a:rPr>
              <a:t>positive or negative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pPr marL="0" indent="0">
              <a:lnSpc>
                <a:spcPct val="120000"/>
              </a:lnSpc>
              <a:buNone/>
            </a:pPr>
            <a:endParaRPr lang="en-GB" i="0" dirty="0"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5425EA-9089-2A00-6B77-0561760A59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0053" y="3752022"/>
            <a:ext cx="6329707" cy="2556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00986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Charge Distribution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6"/>
                <a:ext cx="11239627" cy="5428643"/>
              </a:xfrm>
            </p:spPr>
            <p:txBody>
              <a:bodyPr>
                <a:normAutofit fontScale="55000" lnSpcReduction="2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sz="5100" b="1" i="0" dirty="0">
                    <a:solidFill>
                      <a:schemeClr val="tx1"/>
                    </a:solidFill>
                    <a:effectLst/>
                  </a:rPr>
                  <a:t>Line Cha</a:t>
                </a:r>
                <a:r>
                  <a:rPr lang="en-GB" sz="5100" b="1" dirty="0">
                    <a:solidFill>
                      <a:schemeClr val="tx1"/>
                    </a:solidFill>
                  </a:rPr>
                  <a:t>rge: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sz="3300" b="1" dirty="0">
                    <a:solidFill>
                      <a:schemeClr val="tx1"/>
                    </a:solidFill>
                  </a:rPr>
                  <a:t>Charge</a:t>
                </a:r>
                <a:r>
                  <a:rPr lang="en-GB" sz="3300" dirty="0">
                    <a:solidFill>
                      <a:schemeClr val="tx1"/>
                    </a:solidFill>
                  </a:rPr>
                  <a:t> may be </a:t>
                </a:r>
                <a:r>
                  <a:rPr lang="en-GB" sz="3300" b="1" dirty="0">
                    <a:solidFill>
                      <a:schemeClr val="tx1"/>
                    </a:solidFill>
                  </a:rPr>
                  <a:t>spread all along the line</a:t>
                </a:r>
                <a:r>
                  <a:rPr lang="en-GB" sz="3300" dirty="0">
                    <a:solidFill>
                      <a:schemeClr val="tx1"/>
                    </a:solidFill>
                  </a:rPr>
                  <a:t>, which may be </a:t>
                </a:r>
                <a:r>
                  <a:rPr lang="en-GB" sz="3300" b="1" dirty="0">
                    <a:solidFill>
                      <a:schemeClr val="tx1"/>
                    </a:solidFill>
                  </a:rPr>
                  <a:t>finite or infinite</a:t>
                </a:r>
                <a:r>
                  <a:rPr lang="en-GB" sz="3300" dirty="0">
                    <a:solidFill>
                      <a:schemeClr val="tx1"/>
                    </a:solidFill>
                  </a:rPr>
                  <a:t>. Such a charge </a:t>
                </a:r>
                <a:r>
                  <a:rPr lang="en-GB" sz="3300" b="1" dirty="0">
                    <a:solidFill>
                      <a:schemeClr val="tx1"/>
                    </a:solidFill>
                  </a:rPr>
                  <a:t>uniformly distributed along a line is called a line charge</a:t>
                </a:r>
                <a:r>
                  <a:rPr lang="en-GB" sz="3300" dirty="0">
                    <a:solidFill>
                      <a:schemeClr val="tx1"/>
                    </a:solidFill>
                  </a:rPr>
                  <a:t>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sz="3300" i="0" dirty="0">
                    <a:solidFill>
                      <a:schemeClr val="tx1"/>
                    </a:solidFill>
                    <a:effectLst/>
                  </a:rPr>
                  <a:t>The </a:t>
                </a:r>
                <a:r>
                  <a:rPr lang="en-GB" sz="3300" b="1" i="0" dirty="0">
                    <a:solidFill>
                      <a:schemeClr val="tx1"/>
                    </a:solidFill>
                    <a:effectLst/>
                  </a:rPr>
                  <a:t>charge density of the line charge </a:t>
                </a:r>
                <a:r>
                  <a:rPr lang="en-GB" sz="3300" i="0" dirty="0">
                    <a:solidFill>
                      <a:schemeClr val="tx1"/>
                    </a:solidFill>
                    <a:effectLst/>
                  </a:rPr>
                  <a:t>is denoted as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300" b="1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300" b="1" i="0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𝛒</m:t>
                        </m:r>
                      </m:e>
                      <m:sub>
                        <m:r>
                          <a:rPr lang="en-GB" sz="3300" b="1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</m:oMath>
                </a14:m>
                <a:r>
                  <a:rPr lang="en-GB" sz="3300" b="1" i="0" dirty="0">
                    <a:solidFill>
                      <a:schemeClr val="tx1"/>
                    </a:solidFill>
                    <a:effectLst/>
                  </a:rPr>
                  <a:t> </a:t>
                </a:r>
                <a:r>
                  <a:rPr lang="en-GB" sz="3300" i="0" dirty="0">
                    <a:solidFill>
                      <a:schemeClr val="tx1"/>
                    </a:solidFill>
                    <a:effectLst/>
                  </a:rPr>
                  <a:t>and defined as </a:t>
                </a:r>
                <a:r>
                  <a:rPr lang="en-GB" sz="3300" b="1" i="0" dirty="0">
                    <a:solidFill>
                      <a:schemeClr val="tx1"/>
                    </a:solidFill>
                    <a:effectLst/>
                  </a:rPr>
                  <a:t>charge per unit length.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30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GB" sz="3300" i="0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ρ</m:t>
                          </m:r>
                        </m:e>
                        <m:sub>
                          <m: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𝐿</m:t>
                          </m:r>
                          <m: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=</m:t>
                          </m:r>
                        </m:sub>
                      </m:sSub>
                      <m:f>
                        <m:fPr>
                          <m:ctrlP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𝑇𝑜𝑡𝑎𝑙</m:t>
                          </m:r>
                          <m: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𝐶h𝑎𝑟𝑔𝑒</m:t>
                          </m:r>
                          <m: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𝑖𝑛</m:t>
                          </m:r>
                          <m: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𝐶𝑜𝑢𝑙𝑜𝑚𝑏</m:t>
                          </m:r>
                        </m:num>
                        <m:den>
                          <m: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𝑇𝑜𝑡𝑎𝑙</m:t>
                          </m:r>
                          <m: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𝐿𝑒𝑛𝑔𝑡h</m:t>
                          </m:r>
                          <m: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𝑖𝑛</m:t>
                          </m:r>
                          <m: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𝑚𝑒𝑡𝑒𝑟𝑠</m:t>
                          </m:r>
                        </m:den>
                      </m:f>
                      <m:r>
                        <a:rPr lang="en-GB" sz="330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GB" sz="3300">
                          <a:latin typeface="Cambria Math" panose="02040503050406030204" pitchFamily="18" charset="0"/>
                        </a:rPr>
                        <m:t>C</m:t>
                      </m:r>
                      <m:r>
                        <a:rPr lang="en-GB" sz="3300">
                          <a:latin typeface="Cambria Math" panose="02040503050406030204" pitchFamily="18" charset="0"/>
                        </a:rPr>
                        <m:t>/</m:t>
                      </m:r>
                      <m:r>
                        <m:rPr>
                          <m:sty m:val="p"/>
                        </m:rPr>
                        <a:rPr lang="en-GB" sz="3300">
                          <a:latin typeface="Cambria Math" panose="02040503050406030204" pitchFamily="18" charset="0"/>
                        </a:rPr>
                        <m:t>m</m:t>
                      </m:r>
                      <m:r>
                        <a:rPr lang="en-GB" sz="330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sz="3300" i="0" dirty="0">
                  <a:solidFill>
                    <a:schemeClr val="tx1"/>
                  </a:solidFill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3300" b="1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300" b="1" i="0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𝛒</m:t>
                        </m:r>
                      </m:e>
                      <m:sub>
                        <m:r>
                          <a:rPr lang="en-GB" sz="3300" b="1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𝑳</m:t>
                        </m:r>
                      </m:sub>
                    </m:sSub>
                  </m:oMath>
                </a14:m>
                <a:r>
                  <a:rPr lang="en-GB" sz="3300" b="1" i="0" dirty="0">
                    <a:solidFill>
                      <a:schemeClr val="tx1"/>
                    </a:solidFill>
                    <a:effectLst/>
                  </a:rPr>
                  <a:t> </a:t>
                </a:r>
                <a:r>
                  <a:rPr lang="en-GB" sz="3300" i="0" dirty="0">
                    <a:solidFill>
                      <a:schemeClr val="tx1"/>
                    </a:solidFill>
                    <a:effectLst/>
                  </a:rPr>
                  <a:t>is constant all along the length </a:t>
                </a:r>
                <a14:m>
                  <m:oMath xmlns:m="http://schemas.openxmlformats.org/officeDocument/2006/math">
                    <m:r>
                      <a:rPr lang="en-GB" sz="3300" b="1" i="1" dirty="0" smtClean="0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</a:rPr>
                      <m:t>𝑳</m:t>
                    </m:r>
                  </m:oMath>
                </a14:m>
                <a:r>
                  <a:rPr lang="en-GB" sz="3300" i="0" dirty="0">
                    <a:solidFill>
                      <a:schemeClr val="tx1"/>
                    </a:solidFill>
                    <a:effectLst/>
                  </a:rPr>
                  <a:t> of the </a:t>
                </a:r>
                <a:r>
                  <a:rPr lang="en-GB" sz="3300" b="1" i="0" dirty="0">
                    <a:solidFill>
                      <a:schemeClr val="tx1"/>
                    </a:solidFill>
                    <a:effectLst/>
                  </a:rPr>
                  <a:t>line carrying the charge</a:t>
                </a:r>
                <a:r>
                  <a:rPr lang="en-GB" sz="3300" i="0" dirty="0">
                    <a:solidFill>
                      <a:schemeClr val="tx1"/>
                    </a:solidFill>
                    <a:effectLst/>
                  </a:rPr>
                  <a:t>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sz="3300" b="1" dirty="0">
                    <a:solidFill>
                      <a:schemeClr val="tx1"/>
                    </a:solidFill>
                  </a:rPr>
                  <a:t>To find </a:t>
                </a:r>
                <a14:m>
                  <m:oMath xmlns:m="http://schemas.openxmlformats.org/officeDocument/2006/math">
                    <m:r>
                      <a:rPr lang="en-GB" sz="3300" b="1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𝑸</m:t>
                    </m:r>
                  </m:oMath>
                </a14:m>
                <a:endParaRPr lang="en-GB" sz="3300" b="1" dirty="0">
                  <a:solidFill>
                    <a:schemeClr val="tx1"/>
                  </a:solidFill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3300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sz="3300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∮"/>
                          <m:ctrlP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𝐿</m:t>
                          </m:r>
                        </m:sub>
                        <m:sup/>
                        <m:e>
                          <m:sSub>
                            <m:sSubPr>
                              <m:ctrlPr>
                                <a:rPr lang="en-GB" sz="33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 sz="33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ρ</m:t>
                              </m:r>
                            </m:e>
                            <m:sub>
                              <m:r>
                                <a:rPr lang="en-GB" sz="33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𝐿</m:t>
                              </m:r>
                            </m:sub>
                          </m:sSub>
                        </m:e>
                      </m:nary>
                      <m:r>
                        <a:rPr lang="en-GB" sz="3300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3300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𝑑𝑙</m:t>
                      </m:r>
                    </m:oMath>
                  </m:oMathPara>
                </a14:m>
                <a:endParaRPr lang="en-GB" sz="3300" i="0" dirty="0">
                  <a:solidFill>
                    <a:schemeClr val="tx1"/>
                  </a:solidFill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sz="3300" b="1" dirty="0"/>
                  <a:t>Electric Field intensity due to line charge</a:t>
                </a:r>
              </a:p>
              <a:p>
                <a:pPr marL="0" indent="0">
                  <a:lnSpc>
                    <a:spcPct val="120000"/>
                  </a:lnSpc>
                  <a:spcBef>
                    <a:spcPts val="60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GB" sz="330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3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</m:acc>
                      <m:r>
                        <a:rPr lang="en-GB" sz="33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limLoc m:val="undOvr"/>
                          <m:ctrlPr>
                            <a:rPr lang="en-GB" sz="33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4"/>
                            </m:rPr>
                            <a:rPr lang="en-GB" sz="33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𝐿</m:t>
                          </m:r>
                        </m:sub>
                        <m:sup/>
                        <m:e>
                          <m:f>
                            <m:fPr>
                              <m:ctrlPr>
                                <a:rPr lang="en-GB" sz="33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GB" sz="33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GB" sz="330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ρ</m:t>
                                  </m:r>
                                </m:e>
                                <m:sub>
                                  <m:r>
                                    <a:rPr lang="en-GB" sz="33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𝑙</m:t>
                                  </m:r>
                                  <m:r>
                                    <a:rPr lang="en-GB" sz="33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 </m:t>
                                  </m:r>
                                </m:sub>
                              </m:sSub>
                              <m:r>
                                <a:rPr lang="en-GB" sz="3300" i="1">
                                  <a:latin typeface="Cambria Math" panose="02040503050406030204" pitchFamily="18" charset="0"/>
                                </a:rPr>
                                <m:t>𝑑𝑙</m:t>
                              </m:r>
                            </m:num>
                            <m:den>
                              <m:r>
                                <a:rPr lang="en-GB" sz="3300" i="1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  <m:r>
                                <a:rPr lang="en-GB" sz="33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33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3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𝜀</m:t>
                                  </m:r>
                                </m:e>
                                <m:sub>
                                  <m:r>
                                    <a:rPr lang="en-GB" sz="33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  <m:sSup>
                                <m:sSupPr>
                                  <m:ctrlPr>
                                    <a:rPr lang="en-GB" sz="33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33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𝑑</m:t>
                                  </m:r>
                                </m:e>
                                <m:sup>
                                  <m:r>
                                    <a:rPr lang="en-GB" sz="33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  <m:sSub>
                            <m:sSubPr>
                              <m:ctrlPr>
                                <a:rPr lang="en-GB" sz="33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33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3300" i="1">
                                      <a:latin typeface="Cambria Math" panose="02040503050406030204" pitchFamily="18" charset="0"/>
                                    </a:rPr>
                                    <m:t>𝑎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33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en-GB" i="0" dirty="0"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i="0" dirty="0">
                  <a:effectLst/>
                </a:endParaRP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6"/>
                <a:ext cx="11239627" cy="5428643"/>
              </a:xfrm>
              <a:blipFill>
                <a:blip r:embed="rId3"/>
                <a:stretch>
                  <a:fillRect l="-1139" t="-101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F8ADDF4-2DE8-1D52-FE10-936403BE08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3432" y="3672510"/>
            <a:ext cx="3801199" cy="2126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9704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Charge Distribution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6"/>
                <a:ext cx="11239627" cy="5607547"/>
              </a:xfrm>
            </p:spPr>
            <p:txBody>
              <a:bodyPr>
                <a:normAutofit fontScale="70000" lnSpcReduction="2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sz="3400" b="1" dirty="0"/>
                  <a:t>Surface</a:t>
                </a:r>
                <a:r>
                  <a:rPr lang="en-GB" sz="3400" b="1" i="0" dirty="0">
                    <a:solidFill>
                      <a:schemeClr val="tx1"/>
                    </a:solidFill>
                    <a:effectLst/>
                  </a:rPr>
                  <a:t> Charge: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If the charge is distributed uniformly over a two dimensional surface then it is called a surface or sheet of charge.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The 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charge density </a:t>
                </a:r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of the surface charge is denoted as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𝝆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𝑺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and defined as 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charge per unit surface area.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GB" i="0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ρ</m:t>
                          </m:r>
                        </m:e>
                        <m:sub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𝑆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=</m:t>
                          </m:r>
                        </m:sub>
                      </m:sSub>
                      <m:f>
                        <m:f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𝑇𝑜𝑡𝑎𝑙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𝐶h𝑎𝑟𝑔𝑒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𝑖𝑛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𝐶𝑜𝑢𝑙𝑜𝑚𝑏</m:t>
                          </m:r>
                        </m:num>
                        <m:den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𝑇𝑜𝑡𝑎𝑙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𝑎𝑟𝑒𝑎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𝑖𝑛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𝑠𝑢𝑟𝑓𝑎𝑐𝑒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𝑚𝑒𝑡𝑒𝑟𝑠</m:t>
                          </m:r>
                        </m:den>
                      </m:f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𝐶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/</m:t>
                      </m:r>
                      <m:sSup>
                        <m:sSup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𝑚</m:t>
                          </m:r>
                        </m:e>
                        <m:sup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b="1" i="0" dirty="0">
                  <a:solidFill>
                    <a:schemeClr val="tx1"/>
                  </a:solidFill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>
                    <a:solidFill>
                      <a:schemeClr val="tx1"/>
                    </a:solidFill>
                  </a:rPr>
                  <a:t>To find </a:t>
                </a:r>
                <a14:m>
                  <m:oMath xmlns:m="http://schemas.openxmlformats.org/officeDocument/2006/math"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𝑄</m:t>
                    </m:r>
                  </m:oMath>
                </a14:m>
                <a:endParaRPr lang="en-GB" b="0" dirty="0">
                  <a:solidFill>
                    <a:schemeClr val="tx1"/>
                  </a:solidFill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limLoc m:val="undOvr"/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4"/>
                            </m:rP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  <m:sup/>
                        <m:e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ρ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𝑆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𝑑𝑆</m:t>
                          </m:r>
                        </m:e>
                      </m:nary>
                    </m:oMath>
                  </m:oMathPara>
                </a14:m>
                <a:endParaRPr lang="en-GB" b="1" i="0" dirty="0">
                  <a:solidFill>
                    <a:schemeClr val="tx1"/>
                  </a:solidFill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Electric Field intensity due to surface charge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GB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</m:acc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limLoc m:val="undOvr"/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4"/>
                            </m:r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𝑆</m:t>
                          </m:r>
                        </m:sub>
                        <m:sup/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GB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ρ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𝑠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 </m:t>
                                  </m:r>
                                </m:sub>
                              </m:s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𝑆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𝜀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𝑑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𝑎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en-GB" i="0" dirty="0">
                  <a:solidFill>
                    <a:schemeClr val="tx1"/>
                  </a:solidFill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6"/>
                <a:ext cx="11239627" cy="5607547"/>
              </a:xfrm>
              <a:blipFill>
                <a:blip r:embed="rId3"/>
                <a:stretch>
                  <a:fillRect l="-868" t="-870" r="-97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D41F8B5-5951-2034-174D-0151C0FE52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5845" y="4930904"/>
            <a:ext cx="4342440" cy="180892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6798B33-A2C3-B43B-BA56-75FD0B041F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26837" y="2963578"/>
            <a:ext cx="2801949" cy="1967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00594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Charge Distribution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7"/>
                <a:ext cx="11239627" cy="5131813"/>
              </a:xfrm>
            </p:spPr>
            <p:txBody>
              <a:bodyPr>
                <a:normAutofit fontScale="70000" lnSpcReduction="2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sz="3400" b="1" dirty="0"/>
                  <a:t>Volume</a:t>
                </a:r>
                <a:r>
                  <a:rPr lang="en-GB" sz="3400" b="1" i="0" dirty="0">
                    <a:solidFill>
                      <a:schemeClr val="tx1"/>
                    </a:solidFill>
                    <a:effectLst/>
                  </a:rPr>
                  <a:t> Charge: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If the charge is distributed uniformly over a volume then it is called Volume charge.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The 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charge density </a:t>
                </a:r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of the 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surface charge </a:t>
                </a:r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is denoted as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𝝆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𝑺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and defined 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as charge per unit surface area.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GB" i="0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ρ</m:t>
                          </m:r>
                        </m:e>
                        <m:sub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𝑣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=</m:t>
                          </m:r>
                        </m:sub>
                      </m:sSub>
                      <m:f>
                        <m:f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𝑇𝑜𝑡𝑎𝑙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𝐶h𝑎𝑟𝑔𝑒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𝑖𝑛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𝐶𝑜𝑢𝑙𝑜𝑚𝑏</m:t>
                          </m:r>
                        </m:num>
                        <m:den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𝑇𝑜𝑡𝑎𝑙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𝑉𝑜𝑙𝑢𝑚𝑒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𝑖𝑛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𝑐𝑢𝑏𝑖𝑐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𝑚𝑒𝑡𝑒𝑟𝑠</m:t>
                          </m:r>
                        </m:den>
                      </m:f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𝐶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/</m:t>
                      </m:r>
                      <m:sSup>
                        <m:sSup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𝑚</m:t>
                          </m:r>
                        </m:e>
                        <m:sup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</m:sSup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b="1" i="0" dirty="0">
                  <a:solidFill>
                    <a:schemeClr val="tx1"/>
                  </a:solidFill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>
                    <a:solidFill>
                      <a:schemeClr val="tx1"/>
                    </a:solidFill>
                  </a:rPr>
                  <a:t>To find </a:t>
                </a:r>
                <a14:m>
                  <m:oMath xmlns:m="http://schemas.openxmlformats.org/officeDocument/2006/math"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𝑄</m:t>
                    </m:r>
                  </m:oMath>
                </a14:m>
                <a:endParaRPr lang="en-GB" b="0" dirty="0">
                  <a:solidFill>
                    <a:schemeClr val="tx1"/>
                  </a:solidFill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𝑉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𝑜𝑙</m:t>
                          </m:r>
                        </m:sub>
                        <m:sup/>
                        <m:e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ρ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𝑣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𝑑𝑉</m:t>
                          </m:r>
                        </m:e>
                      </m:nary>
                    </m:oMath>
                  </m:oMathPara>
                </a14:m>
                <a:endParaRPr lang="en-GB" b="1" i="0" dirty="0">
                  <a:solidFill>
                    <a:schemeClr val="tx1"/>
                  </a:solidFill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Electric Field intensity due to line charge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GB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</m:acc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limLoc m:val="undOvr"/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16"/>
                            </m:r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𝑉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𝑜</m:t>
                          </m:r>
                          <m:r>
                            <m:rPr>
                              <m:brk m:alnAt="24"/>
                            </m:r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𝐿</m:t>
                          </m:r>
                        </m:sub>
                        <m:sup/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GB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ρ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𝑣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 </m:t>
                                  </m:r>
                                </m:sub>
                              </m:s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𝜀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𝑑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𝑎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en-GB" b="1" i="0" dirty="0">
                  <a:solidFill>
                    <a:schemeClr val="tx1"/>
                  </a:solidFill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i="0" dirty="0">
                  <a:solidFill>
                    <a:schemeClr val="tx1"/>
                  </a:solidFill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i="0" dirty="0"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7"/>
                <a:ext cx="11239627" cy="5131813"/>
              </a:xfrm>
              <a:blipFill>
                <a:blip r:embed="rId3"/>
                <a:stretch>
                  <a:fillRect l="-868" t="-95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C65F3E-0D23-EF6E-ACF8-6BA3C8638A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10318" y="3282026"/>
            <a:ext cx="4181682" cy="217986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28A1C8B-C344-34BD-60C5-97801CB4A7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2952" y="4550759"/>
            <a:ext cx="2506524" cy="1911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26296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 Field intensity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7"/>
                <a:ext cx="11239627" cy="5175193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The Total Electric Field intensity is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𝑇𝑜𝑡𝑎𝑙</m:t>
                          </m:r>
                        </m:sub>
                      </m:sSub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𝑃</m:t>
                          </m:r>
                        </m:sub>
                      </m:sSub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𝑙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𝐸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 ,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𝐸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𝑙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,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𝐸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,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𝐸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are the field intensities due to point, line, surface and volume charge distributions respectively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7"/>
                <a:ext cx="11239627" cy="5175193"/>
              </a:xfrm>
              <a:blipFill>
                <a:blip r:embed="rId3"/>
                <a:stretch>
                  <a:fillRect l="-1139" t="-118" r="-151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6417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 Flux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7"/>
                <a:ext cx="8904763" cy="5175194"/>
              </a:xfrm>
            </p:spPr>
            <p:txBody>
              <a:bodyPr>
                <a:normAutofit fontScale="92500" lnSpcReduction="10000"/>
              </a:bodyPr>
              <a:lstStyle/>
              <a:p>
                <a:pPr>
                  <a:lnSpc>
                    <a:spcPct val="120000"/>
                  </a:lnSpc>
                </a:pPr>
                <a:r>
                  <a:rPr lang="en-GB" dirty="0"/>
                  <a:t>Electric flux is a quantity, which </a:t>
                </a:r>
                <a:r>
                  <a:rPr lang="en-GB" b="1" dirty="0"/>
                  <a:t>originates on the positive charge</a:t>
                </a:r>
                <a:r>
                  <a:rPr lang="en-GB" dirty="0"/>
                  <a:t>, moves </a:t>
                </a:r>
                <a:r>
                  <a:rPr lang="en-GB" b="1" dirty="0"/>
                  <a:t>along a stream of directional lines </a:t>
                </a:r>
                <a:r>
                  <a:rPr lang="en-GB" dirty="0"/>
                  <a:t>(called flux lines), and </a:t>
                </a:r>
                <a:r>
                  <a:rPr lang="en-GB" b="1" dirty="0"/>
                  <a:t>terminates on the negative charge, or at infinity </a:t>
                </a:r>
                <a:r>
                  <a:rPr lang="en-GB" dirty="0"/>
                  <a:t>if there are </a:t>
                </a:r>
                <a:r>
                  <a:rPr lang="en-GB" b="1" dirty="0"/>
                  <a:t>no other charges in the field</a:t>
                </a:r>
                <a:r>
                  <a:rPr lang="en-GB" dirty="0"/>
                  <a:t>.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b="1" dirty="0"/>
                  <a:t>Electrical forces </a:t>
                </a:r>
                <a:r>
                  <a:rPr lang="en-GB" dirty="0"/>
                  <a:t>are thus experienced when an </a:t>
                </a:r>
                <a:r>
                  <a:rPr lang="en-GB" b="1" dirty="0"/>
                  <a:t>electric charge encounters lines of electric flux.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b="1" dirty="0"/>
                  <a:t>The Total number of line of force in any particular electric field is called the electric flux.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b="1" dirty="0"/>
                  <a:t>It is represented by the symbol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1" i="1" smtClean="0">
                        <a:latin typeface="Cambria Math" panose="02040503050406030204" pitchFamily="18" charset="0"/>
                      </a:rPr>
                      <m:t>Ψ</m:t>
                    </m:r>
                  </m:oMath>
                </a14:m>
                <a:endParaRPr lang="en-GB" b="1" dirty="0"/>
              </a:p>
              <a:p>
                <a:pPr>
                  <a:lnSpc>
                    <a:spcPct val="120000"/>
                  </a:lnSpc>
                </a:pPr>
                <a:r>
                  <a:rPr lang="en-GB" b="1" dirty="0"/>
                  <a:t>The unit of Electric flux is Coulomb C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7"/>
                <a:ext cx="8904763" cy="5175194"/>
              </a:xfrm>
              <a:blipFill>
                <a:blip r:embed="rId3"/>
                <a:stretch>
                  <a:fillRect l="-1095" t="-589" r="-13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99D827-B50D-CFAE-FD75-30FEC2798777}"/>
              </a:ext>
            </a:extLst>
          </p:cNvPr>
          <p:cNvSpPr txBox="1"/>
          <p:nvPr/>
        </p:nvSpPr>
        <p:spPr>
          <a:xfrm>
            <a:off x="5078896" y="2171700"/>
            <a:ext cx="46773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026" name="Picture 2" descr="5.7: Electric Field Lines - Physics LibreTexts">
            <a:extLst>
              <a:ext uri="{FF2B5EF4-FFF2-40B4-BE49-F238E27FC236}">
                <a16:creationId xmlns:a16="http://schemas.microsoft.com/office/drawing/2014/main" id="{245ED4D3-D3BE-39FE-7897-3A38A679FA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2037" y="4741946"/>
            <a:ext cx="3093965" cy="184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04921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 Flux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Properties of Flux lines: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The</a:t>
                </a:r>
                <a:r>
                  <a:rPr lang="en-GB" b="1" dirty="0"/>
                  <a:t> flux line start from positive charge and terminate on the negative charge.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If the </a:t>
                </a:r>
                <a:r>
                  <a:rPr lang="en-GB" b="1" dirty="0"/>
                  <a:t>negative charge is absent, </a:t>
                </a:r>
                <a:r>
                  <a:rPr lang="en-GB" dirty="0"/>
                  <a:t>then the </a:t>
                </a:r>
                <a:r>
                  <a:rPr lang="en-GB" b="1" dirty="0"/>
                  <a:t>flux lines terminate at infinity.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If there are </a:t>
                </a:r>
                <a:r>
                  <a:rPr lang="en-GB" b="1" dirty="0"/>
                  <a:t>more number of flux lines, electric field is stronger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These</a:t>
                </a:r>
                <a:r>
                  <a:rPr lang="en-GB" b="1" dirty="0"/>
                  <a:t> lines are parallel and never cross each other.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The</a:t>
                </a:r>
                <a:r>
                  <a:rPr lang="en-GB" b="1" dirty="0"/>
                  <a:t> lines are independent of the medium in which charges are placed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The lines always</a:t>
                </a:r>
                <a:r>
                  <a:rPr lang="en-GB" b="1" dirty="0"/>
                  <a:t> enter or leave the charges surface, normally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If the </a:t>
                </a:r>
                <a:r>
                  <a:rPr lang="en-GB" b="1" dirty="0"/>
                  <a:t>charge of the body is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±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𝑸</m:t>
                    </m:r>
                  </m:oMath>
                </a14:m>
                <a:r>
                  <a:rPr lang="en-GB" b="1" dirty="0"/>
                  <a:t> Coulombs, then the total number of lines originating or terminating on it is also Q.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  <a:blipFill>
                <a:blip r:embed="rId3"/>
                <a:stretch>
                  <a:fillRect l="-976" t="-5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99D827-B50D-CFAE-FD75-30FEC2798777}"/>
              </a:ext>
            </a:extLst>
          </p:cNvPr>
          <p:cNvSpPr txBox="1"/>
          <p:nvPr/>
        </p:nvSpPr>
        <p:spPr>
          <a:xfrm>
            <a:off x="5078896" y="2171700"/>
            <a:ext cx="46773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03803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Electrical Flux density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</p:spPr>
            <p:txBody>
              <a:bodyPr>
                <a:normAutofit lnSpcReduction="10000"/>
              </a:bodyPr>
              <a:lstStyle/>
              <a:p>
                <a:pPr>
                  <a:lnSpc>
                    <a:spcPct val="120000"/>
                  </a:lnSpc>
                </a:pPr>
                <a:r>
                  <a:rPr lang="en-GB" dirty="0"/>
                  <a:t>The </a:t>
                </a:r>
                <a:r>
                  <a:rPr lang="en-GB" b="1" dirty="0"/>
                  <a:t>net flux </a:t>
                </a:r>
                <a:r>
                  <a:rPr lang="en-GB" dirty="0"/>
                  <a:t>passing </a:t>
                </a:r>
                <a:r>
                  <a:rPr lang="en-GB" b="1" dirty="0"/>
                  <a:t>normal</a:t>
                </a:r>
                <a:r>
                  <a:rPr lang="en-GB" dirty="0"/>
                  <a:t> through the </a:t>
                </a:r>
                <a:r>
                  <a:rPr lang="en-GB" b="1" dirty="0"/>
                  <a:t>unit surface</a:t>
                </a:r>
                <a:r>
                  <a:rPr lang="en-GB" dirty="0"/>
                  <a:t> is called the </a:t>
                </a:r>
                <a:r>
                  <a:rPr lang="en-GB" b="1" dirty="0"/>
                  <a:t>electric flux density.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Electric Flux density D in an electric field is defined by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𝑫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𝜺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𝑬</m:t>
                    </m:r>
                  </m:oMath>
                </a14:m>
                <a:r>
                  <a:rPr lang="en-GB" b="1" dirty="0"/>
                  <a:t>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Electric Flux density can also be represented in </a:t>
                </a:r>
                <a:r>
                  <a:rPr lang="en-GB" b="1" dirty="0"/>
                  <a:t>vector form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𝐷</m:t>
                        </m:r>
                      </m:e>
                    </m:acc>
                  </m:oMath>
                </a14:m>
                <a:r>
                  <a:rPr lang="en-GB" b="1" dirty="0"/>
                  <a:t>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The unit of </a:t>
                </a:r>
                <a:r>
                  <a:rPr lang="en-GB" b="1" dirty="0"/>
                  <a:t>electric flux density is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𝑪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/</m:t>
                    </m:r>
                    <m:sSup>
                      <m:sSup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𝒎</m:t>
                        </m:r>
                      </m:e>
                      <m:sup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𝟐</m:t>
                        </m:r>
                      </m:sup>
                    </m:sSup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The </a:t>
                </a:r>
                <a:r>
                  <a:rPr lang="en-GB" b="1" dirty="0"/>
                  <a:t>flux</a:t>
                </a:r>
                <a:r>
                  <a:rPr lang="en-GB" dirty="0"/>
                  <a:t> passing through a </a:t>
                </a:r>
                <a:r>
                  <a:rPr lang="en-GB" b="1" dirty="0"/>
                  <a:t>differential surface element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𝒅𝒔</m:t>
                    </m:r>
                  </m:oMath>
                </a14:m>
                <a:r>
                  <a:rPr lang="en-GB" dirty="0"/>
                  <a:t> is the </a:t>
                </a:r>
                <a:r>
                  <a:rPr lang="en-GB" b="1" dirty="0"/>
                  <a:t>dot product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𝑫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𝒅𝒔</m:t>
                    </m:r>
                  </m:oMath>
                </a14:m>
                <a:r>
                  <a:rPr lang="en-GB" dirty="0"/>
                  <a:t>, which numerically is </a:t>
                </a:r>
                <a:r>
                  <a:rPr lang="en-GB" b="1" dirty="0"/>
                  <a:t>equal to the product of the differential surface element’s area</a:t>
                </a:r>
                <a:r>
                  <a:rPr lang="en-GB" dirty="0"/>
                  <a:t>, with the </a:t>
                </a:r>
                <a:r>
                  <a:rPr lang="en-GB" b="1" dirty="0"/>
                  <a:t>magnitude of the component </a:t>
                </a:r>
                <a:r>
                  <a:rPr lang="en-GB" dirty="0"/>
                  <a:t>of the </a:t>
                </a:r>
                <a:r>
                  <a:rPr lang="en-GB" b="1" dirty="0"/>
                  <a:t>flux density perpendicular to it.</a:t>
                </a:r>
              </a:p>
              <a:p>
                <a:pPr>
                  <a:lnSpc>
                    <a:spcPct val="120000"/>
                  </a:lnSpc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  <a:blipFill>
                <a:blip r:embed="rId3"/>
                <a:stretch>
                  <a:fillRect l="-976" t="-70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39058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Electrical Flux density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/>
                  <a:t>Electric Flux density due to line charge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𝐷</m:t>
                        </m:r>
                      </m:e>
                    </m:acc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ρ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𝑙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 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𝑑</m:t>
                            </m:r>
                          </m:e>
                          <m:sup/>
                        </m:sSup>
                      </m:den>
                    </m:f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𝑑</m:t>
                        </m:r>
                      </m:sub>
                    </m:sSub>
                  </m:oMath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/>
                  <a:t>Electric Flux density due to Surface charge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𝐷</m:t>
                        </m:r>
                      </m:e>
                    </m:acc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ρ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𝑆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 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𝑑</m:t>
                        </m:r>
                      </m:sub>
                    </m:sSub>
                  </m:oMath>
                </a14:m>
                <a:endParaRPr lang="en-GB" b="1" i="0" dirty="0"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/>
                  <a:t>Electric Flux density due to Volume charge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GB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𝐷</m:t>
                          </m:r>
                        </m:e>
                      </m:acc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nary>
                            <m:naryPr>
                              <m:limLoc m:val="undOvr"/>
                              <m:ctrlP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m:rPr>
                                  <m:brk m:alnAt="24"/>
                                </m:rP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𝑉𝑜𝑙</m:t>
                              </m:r>
                            </m:sub>
                            <m:sup/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GB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ρ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𝑣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 </m:t>
                                  </m:r>
                                </m:sub>
                              </m:s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𝑑𝑉</m:t>
                              </m:r>
                            </m:e>
                          </m:nary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4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</m:t>
                          </m:r>
                        </m:sub>
                      </m:sSub>
                    </m:oMath>
                  </m:oMathPara>
                </a14:m>
                <a:endParaRPr lang="en-GB" b="1" i="0" dirty="0">
                  <a:effectLst/>
                </a:endParaRP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  <a:blipFill>
                <a:blip r:embed="rId3"/>
                <a:stretch>
                  <a:fillRect l="-1139" t="-11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14950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Gauss’s Law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/>
                  <a:t>The total flux in a closed surface is equal to the net charge enclosed within the surface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b="1" i="1" smtClean="0">
                          <a:effectLst/>
                          <a:latin typeface="Cambria Math" panose="02040503050406030204" pitchFamily="18" charset="0"/>
                        </a:rPr>
                        <m:t>Ψ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∮"/>
                          <m:limLoc m:val="undOvr"/>
                          <m:ctrlP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4"/>
                            </m:rP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𝑺</m:t>
                          </m:r>
                        </m:sub>
                        <m:sup/>
                        <m:e>
                          <m:acc>
                            <m:accPr>
                              <m:chr m:val="̅"/>
                              <m:ctrlP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</a:rPr>
                                <m:t>𝑫</m:t>
                              </m:r>
                            </m:e>
                          </m:acc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𝒅𝑺</m:t>
                          </m:r>
                        </m:e>
                      </m:nary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limLoc m:val="undOvr"/>
                          <m:ctrlP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4"/>
                            </m:rP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𝑽</m:t>
                          </m:r>
                        </m:sub>
                        <m:sup/>
                        <m:e>
                          <m:sSub>
                            <m:sSubPr>
                              <m:ctrlP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𝝆</m:t>
                              </m:r>
                            </m:e>
                            <m:sub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</a:rPr>
                                <m:t>𝒗</m:t>
                              </m:r>
                            </m:sub>
                          </m:sSub>
                        </m:e>
                      </m:nary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𝒅𝒗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𝑸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𝒄𝒉𝒂𝒓𝒈𝒆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𝒆𝒏𝒄𝒍𝒐𝒔𝒆𝒅</m:t>
                      </m:r>
                    </m:oMath>
                  </m:oMathPara>
                </a14:m>
                <a:endParaRPr lang="en-GB" b="1" i="0" dirty="0"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The closed surface over which the integration is carried out is called Gaussian Surface.</a:t>
                </a:r>
                <a:endParaRPr lang="en-GB" b="1" i="0" dirty="0">
                  <a:effectLst/>
                </a:endParaRP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  <a:blipFill>
                <a:blip r:embed="rId3"/>
                <a:stretch>
                  <a:fillRect l="-1139" t="-11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99D827-B50D-CFAE-FD75-30FEC2798777}"/>
              </a:ext>
            </a:extLst>
          </p:cNvPr>
          <p:cNvSpPr txBox="1"/>
          <p:nvPr/>
        </p:nvSpPr>
        <p:spPr>
          <a:xfrm>
            <a:off x="5078896" y="2171700"/>
            <a:ext cx="46773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68345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- 8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1674</Words>
  <Application>Microsoft Office PowerPoint</Application>
  <PresentationFormat>Widescreen</PresentationFormat>
  <Paragraphs>265</Paragraphs>
  <Slides>23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23</vt:i4>
      </vt:variant>
    </vt:vector>
  </HeadingPairs>
  <TitlesOfParts>
    <vt:vector size="47" baseType="lpstr">
      <vt:lpstr>Arial</vt:lpstr>
      <vt:lpstr>Calibri</vt:lpstr>
      <vt:lpstr>Calibri Light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Electric Force – Coulomb’s Law</vt:lpstr>
      <vt:lpstr>Electric Force – Coulomb’s Law</vt:lpstr>
      <vt:lpstr>Electric Force – Coulomb’s Law</vt:lpstr>
      <vt:lpstr>Principle of Superposition</vt:lpstr>
      <vt:lpstr>Principle of Superposition</vt:lpstr>
      <vt:lpstr>Electric Field Intensity</vt:lpstr>
      <vt:lpstr>Electric Field Intensity</vt:lpstr>
      <vt:lpstr>Electric Field Intensity</vt:lpstr>
      <vt:lpstr>Types of Charge Distribution</vt:lpstr>
      <vt:lpstr>Types of Charge Distribution</vt:lpstr>
      <vt:lpstr>Types of Charge Distribution</vt:lpstr>
      <vt:lpstr>Types of Charge Distribution</vt:lpstr>
      <vt:lpstr>Types of Charge Distribution</vt:lpstr>
      <vt:lpstr>Electric Field intensity</vt:lpstr>
      <vt:lpstr>Electric Flux</vt:lpstr>
      <vt:lpstr>Electric Flux</vt:lpstr>
      <vt:lpstr>Electrical Flux density</vt:lpstr>
      <vt:lpstr>Electrical Flux density</vt:lpstr>
      <vt:lpstr>Gauss’s Law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115</cp:revision>
  <dcterms:created xsi:type="dcterms:W3CDTF">2021-03-09T15:35:42Z</dcterms:created>
  <dcterms:modified xsi:type="dcterms:W3CDTF">2023-02-17T11:50:44Z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