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9" r:id="rId3"/>
    <p:sldId id="265" r:id="rId4"/>
    <p:sldId id="259" r:id="rId5"/>
    <p:sldId id="260" r:id="rId6"/>
    <p:sldId id="276" r:id="rId7"/>
    <p:sldId id="273" r:id="rId8"/>
    <p:sldId id="261" r:id="rId9"/>
    <p:sldId id="262" r:id="rId10"/>
    <p:sldId id="278" r:id="rId11"/>
    <p:sldId id="264" r:id="rId12"/>
    <p:sldId id="275" r:id="rId13"/>
    <p:sldId id="274"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1" d="100"/>
          <a:sy n="81" d="100"/>
        </p:scale>
        <p:origin x="120"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11/22/2016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11/22/2016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11/22/2016</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11/22/2016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3" Type="http://schemas.openxmlformats.org/officeDocument/2006/relationships/tags" Target="../tags/tag13.xml"/><Relationship Id="rId18" Type="http://schemas.openxmlformats.org/officeDocument/2006/relationships/tags" Target="../tags/tag18.xml"/><Relationship Id="rId26" Type="http://schemas.openxmlformats.org/officeDocument/2006/relationships/tags" Target="../tags/tag26.xml"/><Relationship Id="rId39" Type="http://schemas.openxmlformats.org/officeDocument/2006/relationships/tags" Target="../tags/tag39.xml"/><Relationship Id="rId21" Type="http://schemas.openxmlformats.org/officeDocument/2006/relationships/tags" Target="../tags/tag21.xml"/><Relationship Id="rId34" Type="http://schemas.openxmlformats.org/officeDocument/2006/relationships/tags" Target="../tags/tag34.xml"/><Relationship Id="rId42" Type="http://schemas.openxmlformats.org/officeDocument/2006/relationships/tags" Target="../tags/tag42.xml"/><Relationship Id="rId47" Type="http://schemas.openxmlformats.org/officeDocument/2006/relationships/tags" Target="../tags/tag47.xml"/><Relationship Id="rId50" Type="http://schemas.openxmlformats.org/officeDocument/2006/relationships/tags" Target="../tags/tag50.xml"/><Relationship Id="rId55" Type="http://schemas.openxmlformats.org/officeDocument/2006/relationships/tags" Target="../tags/tag55.xml"/><Relationship Id="rId63" Type="http://schemas.openxmlformats.org/officeDocument/2006/relationships/tags" Target="../tags/tag63.xml"/><Relationship Id="rId68" Type="http://schemas.openxmlformats.org/officeDocument/2006/relationships/tags" Target="../tags/tag68.xml"/><Relationship Id="rId76" Type="http://schemas.openxmlformats.org/officeDocument/2006/relationships/tags" Target="../tags/tag76.xml"/><Relationship Id="rId84" Type="http://schemas.openxmlformats.org/officeDocument/2006/relationships/slideLayout" Target="../slideLayouts/slideLayout6.xml"/><Relationship Id="rId7" Type="http://schemas.openxmlformats.org/officeDocument/2006/relationships/tags" Target="../tags/tag7.xml"/><Relationship Id="rId71" Type="http://schemas.openxmlformats.org/officeDocument/2006/relationships/tags" Target="../tags/tag71.xml"/><Relationship Id="rId2" Type="http://schemas.openxmlformats.org/officeDocument/2006/relationships/tags" Target="../tags/tag2.xml"/><Relationship Id="rId16" Type="http://schemas.openxmlformats.org/officeDocument/2006/relationships/tags" Target="../tags/tag16.xml"/><Relationship Id="rId29" Type="http://schemas.openxmlformats.org/officeDocument/2006/relationships/tags" Target="../tags/tag29.xml"/><Relationship Id="rId11" Type="http://schemas.openxmlformats.org/officeDocument/2006/relationships/tags" Target="../tags/tag11.xml"/><Relationship Id="rId24" Type="http://schemas.openxmlformats.org/officeDocument/2006/relationships/tags" Target="../tags/tag24.xml"/><Relationship Id="rId32" Type="http://schemas.openxmlformats.org/officeDocument/2006/relationships/tags" Target="../tags/tag32.xml"/><Relationship Id="rId37" Type="http://schemas.openxmlformats.org/officeDocument/2006/relationships/tags" Target="../tags/tag37.xml"/><Relationship Id="rId40" Type="http://schemas.openxmlformats.org/officeDocument/2006/relationships/tags" Target="../tags/tag40.xml"/><Relationship Id="rId45" Type="http://schemas.openxmlformats.org/officeDocument/2006/relationships/tags" Target="../tags/tag45.xml"/><Relationship Id="rId53" Type="http://schemas.openxmlformats.org/officeDocument/2006/relationships/tags" Target="../tags/tag53.xml"/><Relationship Id="rId58" Type="http://schemas.openxmlformats.org/officeDocument/2006/relationships/tags" Target="../tags/tag58.xml"/><Relationship Id="rId66" Type="http://schemas.openxmlformats.org/officeDocument/2006/relationships/tags" Target="../tags/tag66.xml"/><Relationship Id="rId74" Type="http://schemas.openxmlformats.org/officeDocument/2006/relationships/tags" Target="../tags/tag74.xml"/><Relationship Id="rId79" Type="http://schemas.openxmlformats.org/officeDocument/2006/relationships/tags" Target="../tags/tag79.xml"/><Relationship Id="rId5" Type="http://schemas.openxmlformats.org/officeDocument/2006/relationships/tags" Target="../tags/tag5.xml"/><Relationship Id="rId61" Type="http://schemas.openxmlformats.org/officeDocument/2006/relationships/tags" Target="../tags/tag61.xml"/><Relationship Id="rId82" Type="http://schemas.openxmlformats.org/officeDocument/2006/relationships/tags" Target="../tags/tag82.xml"/><Relationship Id="rId10" Type="http://schemas.openxmlformats.org/officeDocument/2006/relationships/tags" Target="../tags/tag10.xml"/><Relationship Id="rId19" Type="http://schemas.openxmlformats.org/officeDocument/2006/relationships/tags" Target="../tags/tag19.xml"/><Relationship Id="rId31" Type="http://schemas.openxmlformats.org/officeDocument/2006/relationships/tags" Target="../tags/tag31.xml"/><Relationship Id="rId44" Type="http://schemas.openxmlformats.org/officeDocument/2006/relationships/tags" Target="../tags/tag44.xml"/><Relationship Id="rId52" Type="http://schemas.openxmlformats.org/officeDocument/2006/relationships/tags" Target="../tags/tag52.xml"/><Relationship Id="rId60" Type="http://schemas.openxmlformats.org/officeDocument/2006/relationships/tags" Target="../tags/tag60.xml"/><Relationship Id="rId65" Type="http://schemas.openxmlformats.org/officeDocument/2006/relationships/tags" Target="../tags/tag65.xml"/><Relationship Id="rId73" Type="http://schemas.openxmlformats.org/officeDocument/2006/relationships/tags" Target="../tags/tag73.xml"/><Relationship Id="rId78" Type="http://schemas.openxmlformats.org/officeDocument/2006/relationships/tags" Target="../tags/tag78.xml"/><Relationship Id="rId81" Type="http://schemas.openxmlformats.org/officeDocument/2006/relationships/tags" Target="../tags/tag81.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 Id="rId22" Type="http://schemas.openxmlformats.org/officeDocument/2006/relationships/tags" Target="../tags/tag22.xml"/><Relationship Id="rId27" Type="http://schemas.openxmlformats.org/officeDocument/2006/relationships/tags" Target="../tags/tag27.xml"/><Relationship Id="rId30" Type="http://schemas.openxmlformats.org/officeDocument/2006/relationships/tags" Target="../tags/tag30.xml"/><Relationship Id="rId35" Type="http://schemas.openxmlformats.org/officeDocument/2006/relationships/tags" Target="../tags/tag35.xml"/><Relationship Id="rId43" Type="http://schemas.openxmlformats.org/officeDocument/2006/relationships/tags" Target="../tags/tag43.xml"/><Relationship Id="rId48" Type="http://schemas.openxmlformats.org/officeDocument/2006/relationships/tags" Target="../tags/tag48.xml"/><Relationship Id="rId56" Type="http://schemas.openxmlformats.org/officeDocument/2006/relationships/tags" Target="../tags/tag56.xml"/><Relationship Id="rId64" Type="http://schemas.openxmlformats.org/officeDocument/2006/relationships/tags" Target="../tags/tag64.xml"/><Relationship Id="rId69" Type="http://schemas.openxmlformats.org/officeDocument/2006/relationships/tags" Target="../tags/tag69.xml"/><Relationship Id="rId77" Type="http://schemas.openxmlformats.org/officeDocument/2006/relationships/tags" Target="../tags/tag77.xml"/><Relationship Id="rId8" Type="http://schemas.openxmlformats.org/officeDocument/2006/relationships/tags" Target="../tags/tag8.xml"/><Relationship Id="rId51" Type="http://schemas.openxmlformats.org/officeDocument/2006/relationships/tags" Target="../tags/tag51.xml"/><Relationship Id="rId72" Type="http://schemas.openxmlformats.org/officeDocument/2006/relationships/tags" Target="../tags/tag72.xml"/><Relationship Id="rId80" Type="http://schemas.openxmlformats.org/officeDocument/2006/relationships/tags" Target="../tags/tag80.xml"/><Relationship Id="rId3" Type="http://schemas.openxmlformats.org/officeDocument/2006/relationships/tags" Target="../tags/tag3.xml"/><Relationship Id="rId12" Type="http://schemas.openxmlformats.org/officeDocument/2006/relationships/tags" Target="../tags/tag12.xml"/><Relationship Id="rId17" Type="http://schemas.openxmlformats.org/officeDocument/2006/relationships/tags" Target="../tags/tag17.xml"/><Relationship Id="rId25" Type="http://schemas.openxmlformats.org/officeDocument/2006/relationships/tags" Target="../tags/tag25.xml"/><Relationship Id="rId33" Type="http://schemas.openxmlformats.org/officeDocument/2006/relationships/tags" Target="../tags/tag33.xml"/><Relationship Id="rId38" Type="http://schemas.openxmlformats.org/officeDocument/2006/relationships/tags" Target="../tags/tag38.xml"/><Relationship Id="rId46" Type="http://schemas.openxmlformats.org/officeDocument/2006/relationships/tags" Target="../tags/tag46.xml"/><Relationship Id="rId59" Type="http://schemas.openxmlformats.org/officeDocument/2006/relationships/tags" Target="../tags/tag59.xml"/><Relationship Id="rId67" Type="http://schemas.openxmlformats.org/officeDocument/2006/relationships/tags" Target="../tags/tag67.xml"/><Relationship Id="rId20" Type="http://schemas.openxmlformats.org/officeDocument/2006/relationships/tags" Target="../tags/tag20.xml"/><Relationship Id="rId41" Type="http://schemas.openxmlformats.org/officeDocument/2006/relationships/tags" Target="../tags/tag41.xml"/><Relationship Id="rId54" Type="http://schemas.openxmlformats.org/officeDocument/2006/relationships/tags" Target="../tags/tag54.xml"/><Relationship Id="rId62" Type="http://schemas.openxmlformats.org/officeDocument/2006/relationships/tags" Target="../tags/tag62.xml"/><Relationship Id="rId70" Type="http://schemas.openxmlformats.org/officeDocument/2006/relationships/tags" Target="../tags/tag70.xml"/><Relationship Id="rId75" Type="http://schemas.openxmlformats.org/officeDocument/2006/relationships/tags" Target="../tags/tag75.xml"/><Relationship Id="rId83" Type="http://schemas.openxmlformats.org/officeDocument/2006/relationships/tags" Target="../tags/tag83.xml"/><Relationship Id="rId1" Type="http://schemas.openxmlformats.org/officeDocument/2006/relationships/tags" Target="../tags/tag1.xml"/><Relationship Id="rId6" Type="http://schemas.openxmlformats.org/officeDocument/2006/relationships/tags" Target="../tags/tag6.xml"/><Relationship Id="rId15" Type="http://schemas.openxmlformats.org/officeDocument/2006/relationships/tags" Target="../tags/tag15.xml"/><Relationship Id="rId23" Type="http://schemas.openxmlformats.org/officeDocument/2006/relationships/tags" Target="../tags/tag23.xml"/><Relationship Id="rId28" Type="http://schemas.openxmlformats.org/officeDocument/2006/relationships/tags" Target="../tags/tag28.xml"/><Relationship Id="rId36" Type="http://schemas.openxmlformats.org/officeDocument/2006/relationships/tags" Target="../tags/tag36.xml"/><Relationship Id="rId49" Type="http://schemas.openxmlformats.org/officeDocument/2006/relationships/tags" Target="../tags/tag49.xml"/><Relationship Id="rId57" Type="http://schemas.openxmlformats.org/officeDocument/2006/relationships/tags" Target="../tags/tag5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images/search?q=ysgol+bae+baglan&amp;view=detailv2&amp;&amp;id=DF584336DB57EFC3758B63CA68F48742AAB4D930&amp;selectedIndex=11&amp;ccid=0N3YL1%2b/&amp;simid=607996082753440058&amp;thid=OIP.Md0ddd82f5fbf88e3bc24d278e58e7d9bo0&amp;ajaxhist=0" TargetMode="External"/><Relationship Id="rId2" Type="http://schemas.openxmlformats.org/officeDocument/2006/relationships/hyperlink" Target="https://c2.staticflickr.com/8/7206/7099174245_41641f5a15_z.jpg" TargetMode="External"/><Relationship Id="rId1" Type="http://schemas.openxmlformats.org/officeDocument/2006/relationships/slideLayout" Target="../slideLayouts/slideLayout2.xml"/><Relationship Id="rId5" Type="http://schemas.openxmlformats.org/officeDocument/2006/relationships/hyperlink" Target="http://sport.wales/research--policy/policies/our-policies/corporate-policies/equality/sports-participation-data.aspx" TargetMode="External"/><Relationship Id="rId4" Type="http://schemas.openxmlformats.org/officeDocument/2006/relationships/hyperlink" Target="https://www.bing.com/images/search?q=ysgol+bae+baglan&amp;view=detailv2&amp;id=49627698ACBB2720B379020E5AD97904CAA31B64&amp;selectedindex=20&amp;ccid=r5Dsc/fd&amp;simid=608012266190799084&amp;thid=OIP.Maf90ec73f7ddbab5bdae8cd90b1e7014o0&amp;mode=overlay&amp;first=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971" y="2528552"/>
            <a:ext cx="8596668" cy="1320800"/>
          </a:xfrm>
        </p:spPr>
        <p:txBody>
          <a:bodyPr>
            <a:normAutofit/>
          </a:bodyPr>
          <a:lstStyle/>
          <a:p>
            <a:pPr algn="ctr"/>
            <a:r>
              <a:rPr lang="en-GB" dirty="0" smtClean="0"/>
              <a:t>Title : Girls Sports </a:t>
            </a:r>
            <a:r>
              <a:rPr lang="en-GB" dirty="0"/>
              <a:t>P</a:t>
            </a:r>
            <a:r>
              <a:rPr lang="en-GB" dirty="0" smtClean="0"/>
              <a:t>articipation </a:t>
            </a:r>
            <a:br>
              <a:rPr lang="en-GB" dirty="0" smtClean="0"/>
            </a:br>
            <a:r>
              <a:rPr lang="en-GB" dirty="0" err="1" smtClean="0"/>
              <a:t>Ysgol</a:t>
            </a:r>
            <a:r>
              <a:rPr lang="en-GB" dirty="0" smtClean="0"/>
              <a:t> Bae </a:t>
            </a:r>
            <a:r>
              <a:rPr lang="en-GB" dirty="0" err="1" smtClean="0"/>
              <a:t>Baglan</a:t>
            </a:r>
            <a:r>
              <a:rPr lang="en-GB" dirty="0" smtClean="0"/>
              <a:t>   </a:t>
            </a:r>
            <a:endParaRPr lang="en-GB" dirty="0"/>
          </a:p>
        </p:txBody>
      </p:sp>
    </p:spTree>
    <p:extLst>
      <p:ext uri="{BB962C8B-B14F-4D97-AF65-F5344CB8AC3E}">
        <p14:creationId xmlns:p14="http://schemas.microsoft.com/office/powerpoint/2010/main" val="1741028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Rationale </a:t>
            </a:r>
            <a:endParaRPr lang="en-GB" dirty="0"/>
          </a:p>
        </p:txBody>
      </p:sp>
      <p:sp>
        <p:nvSpPr>
          <p:cNvPr id="3" name="Content Placeholder 2"/>
          <p:cNvSpPr>
            <a:spLocks noGrp="1"/>
          </p:cNvSpPr>
          <p:nvPr>
            <p:ph idx="1"/>
          </p:nvPr>
        </p:nvSpPr>
        <p:spPr/>
        <p:txBody>
          <a:bodyPr/>
          <a:lstStyle/>
          <a:p>
            <a:r>
              <a:rPr lang="en-GB" dirty="0" smtClean="0"/>
              <a:t>Employed by </a:t>
            </a:r>
            <a:r>
              <a:rPr lang="en-GB" dirty="0" err="1" smtClean="0"/>
              <a:t>Ysgol</a:t>
            </a:r>
            <a:r>
              <a:rPr lang="en-GB" dirty="0" smtClean="0"/>
              <a:t> Bae </a:t>
            </a:r>
            <a:r>
              <a:rPr lang="en-GB" dirty="0" err="1" smtClean="0"/>
              <a:t>Baglan</a:t>
            </a:r>
            <a:r>
              <a:rPr lang="en-GB" dirty="0"/>
              <a:t>.</a:t>
            </a:r>
            <a:endParaRPr lang="en-GB" dirty="0" smtClean="0"/>
          </a:p>
          <a:p>
            <a:r>
              <a:rPr lang="en-GB" dirty="0" smtClean="0"/>
              <a:t>Employed by 5x60 Port Talbot. </a:t>
            </a:r>
          </a:p>
          <a:p>
            <a:r>
              <a:rPr lang="en-GB" dirty="0" smtClean="0"/>
              <a:t>The researcher has genuine interests in the barriers that are affecting participation levels with girls within secondary school. </a:t>
            </a:r>
          </a:p>
          <a:p>
            <a:r>
              <a:rPr lang="en-GB" dirty="0" smtClean="0"/>
              <a:t>The researcher will  collect the data and make a difference in girls’ participation levels and see a rise. </a:t>
            </a:r>
          </a:p>
          <a:p>
            <a:endParaRPr lang="en-GB" dirty="0" smtClean="0"/>
          </a:p>
          <a:p>
            <a:endParaRPr lang="en-GB" dirty="0"/>
          </a:p>
        </p:txBody>
      </p:sp>
    </p:spTree>
    <p:extLst>
      <p:ext uri="{BB962C8B-B14F-4D97-AF65-F5344CB8AC3E}">
        <p14:creationId xmlns:p14="http://schemas.microsoft.com/office/powerpoint/2010/main" val="3242432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t>
            </a:r>
            <a:endParaRPr lang="en-GB" dirty="0"/>
          </a:p>
        </p:txBody>
      </p:sp>
      <p:sp>
        <p:nvSpPr>
          <p:cNvPr id="3" name="Content Placeholder 2"/>
          <p:cNvSpPr>
            <a:spLocks noGrp="1"/>
          </p:cNvSpPr>
          <p:nvPr>
            <p:ph idx="1"/>
          </p:nvPr>
        </p:nvSpPr>
        <p:spPr>
          <a:xfrm>
            <a:off x="677334" y="2534078"/>
            <a:ext cx="8596668" cy="1329586"/>
          </a:xfrm>
        </p:spPr>
        <p:txBody>
          <a:bodyPr>
            <a:noAutofit/>
          </a:bodyPr>
          <a:lstStyle/>
          <a:p>
            <a:r>
              <a:rPr lang="en-GB" sz="2800" dirty="0" smtClean="0"/>
              <a:t>A critical analysis of female participation in year 8 and year 11 girls  sporting activities at </a:t>
            </a:r>
            <a:r>
              <a:rPr lang="en-GB" sz="2800" dirty="0" err="1" smtClean="0"/>
              <a:t>Ysgol</a:t>
            </a:r>
            <a:r>
              <a:rPr lang="en-GB" sz="2800" dirty="0" smtClean="0"/>
              <a:t> Bae </a:t>
            </a:r>
            <a:r>
              <a:rPr lang="en-GB" sz="2800" dirty="0" err="1" smtClean="0"/>
              <a:t>Baglan</a:t>
            </a:r>
            <a:r>
              <a:rPr lang="en-GB" sz="2800" dirty="0" smtClean="0"/>
              <a:t> </a:t>
            </a:r>
          </a:p>
          <a:p>
            <a:pPr marL="0" indent="0">
              <a:buNone/>
            </a:pPr>
            <a:endParaRPr lang="en-GB" sz="2800" dirty="0" smtClean="0"/>
          </a:p>
        </p:txBody>
      </p:sp>
    </p:spTree>
    <p:extLst>
      <p:ext uri="{BB962C8B-B14F-4D97-AF65-F5344CB8AC3E}">
        <p14:creationId xmlns:p14="http://schemas.microsoft.com/office/powerpoint/2010/main" val="21222133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 </a:t>
            </a:r>
            <a:endParaRPr lang="en-GB" dirty="0"/>
          </a:p>
        </p:txBody>
      </p:sp>
      <p:sp>
        <p:nvSpPr>
          <p:cNvPr id="3" name="Content Placeholder 2"/>
          <p:cNvSpPr>
            <a:spLocks noGrp="1"/>
          </p:cNvSpPr>
          <p:nvPr>
            <p:ph idx="1"/>
          </p:nvPr>
        </p:nvSpPr>
        <p:spPr>
          <a:xfrm>
            <a:off x="819002" y="1529524"/>
            <a:ext cx="8596668" cy="4549304"/>
          </a:xfrm>
        </p:spPr>
        <p:txBody>
          <a:bodyPr>
            <a:normAutofit/>
          </a:bodyPr>
          <a:lstStyle/>
          <a:p>
            <a:pPr>
              <a:buFont typeface="Wingdings" panose="05000000000000000000" pitchFamily="2" charset="2"/>
              <a:buChar char="Ø"/>
            </a:pPr>
            <a:r>
              <a:rPr lang="en-GB" dirty="0" smtClean="0"/>
              <a:t>Investigate participants opinions on sport in </a:t>
            </a:r>
            <a:r>
              <a:rPr lang="en-GB" dirty="0" err="1" smtClean="0"/>
              <a:t>Ysgol</a:t>
            </a:r>
            <a:r>
              <a:rPr lang="en-GB" dirty="0" smtClean="0"/>
              <a:t> Bae </a:t>
            </a:r>
            <a:r>
              <a:rPr lang="en-GB" dirty="0" err="1" smtClean="0"/>
              <a:t>Baglan</a:t>
            </a:r>
            <a:r>
              <a:rPr lang="en-GB" dirty="0" smtClean="0"/>
              <a:t> by collecting  data on a  questionnaire.</a:t>
            </a:r>
          </a:p>
          <a:p>
            <a:pPr marL="0" indent="0">
              <a:buNone/>
            </a:pPr>
            <a:endParaRPr lang="en-GB" dirty="0" smtClean="0"/>
          </a:p>
          <a:p>
            <a:pPr>
              <a:buFont typeface="Wingdings" panose="05000000000000000000" pitchFamily="2" charset="2"/>
              <a:buChar char="Ø"/>
            </a:pPr>
            <a:r>
              <a:rPr lang="en-GB" dirty="0" smtClean="0"/>
              <a:t>Investigate the barriers and what could change so they will then participate. </a:t>
            </a:r>
          </a:p>
          <a:p>
            <a:pPr>
              <a:buFont typeface="Wingdings" panose="05000000000000000000" pitchFamily="2" charset="2"/>
              <a:buChar char="Ø"/>
            </a:pPr>
            <a:endParaRPr lang="en-GB" dirty="0" smtClean="0"/>
          </a:p>
          <a:p>
            <a:pPr>
              <a:buFont typeface="Wingdings" panose="05000000000000000000" pitchFamily="2" charset="2"/>
              <a:buChar char="Ø"/>
            </a:pPr>
            <a:r>
              <a:rPr lang="en-GB" dirty="0" smtClean="0"/>
              <a:t>Evaluate the barriers and the offer available in and out of school. </a:t>
            </a:r>
          </a:p>
          <a:p>
            <a:pPr>
              <a:buFont typeface="Wingdings" panose="05000000000000000000" pitchFamily="2" charset="2"/>
              <a:buChar char="Ø"/>
            </a:pPr>
            <a:endParaRPr lang="en-GB" dirty="0"/>
          </a:p>
          <a:p>
            <a:r>
              <a:rPr lang="en-GB" dirty="0" smtClean="0"/>
              <a:t>Develop recommendations looking into timing of sessions, are the sessions what they are interested in. </a:t>
            </a:r>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35467182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6584" y="0"/>
            <a:ext cx="8596668" cy="1320800"/>
          </a:xfrm>
        </p:spPr>
        <p:txBody>
          <a:bodyPr/>
          <a:lstStyle/>
          <a:p>
            <a:r>
              <a:rPr lang="en-GB" dirty="0" smtClean="0"/>
              <a:t>                Background </a:t>
            </a:r>
            <a:endParaRPr lang="en-GB" dirty="0"/>
          </a:p>
        </p:txBody>
      </p:sp>
      <p:sp>
        <p:nvSpPr>
          <p:cNvPr id="4" name="TextBox 3"/>
          <p:cNvSpPr txBox="1"/>
          <p:nvPr/>
        </p:nvSpPr>
        <p:spPr>
          <a:xfrm>
            <a:off x="1949132" y="660400"/>
            <a:ext cx="5847009" cy="646331"/>
          </a:xfrm>
          <a:prstGeom prst="rect">
            <a:avLst/>
          </a:prstGeom>
          <a:noFill/>
        </p:spPr>
        <p:txBody>
          <a:bodyPr wrap="square" rtlCol="0">
            <a:spAutoFit/>
          </a:bodyPr>
          <a:lstStyle/>
          <a:p>
            <a:r>
              <a:rPr lang="en-GB" dirty="0" smtClean="0"/>
              <a:t>The literature seems to show that girls’ participation in sport drops as they get older. </a:t>
            </a:r>
            <a:endParaRPr lang="en-GB" dirty="0"/>
          </a:p>
        </p:txBody>
      </p:sp>
      <p:sp>
        <p:nvSpPr>
          <p:cNvPr id="6" name="Content Placeholder 5"/>
          <p:cNvSpPr>
            <a:spLocks noGrp="1"/>
          </p:cNvSpPr>
          <p:nvPr>
            <p:ph idx="1"/>
          </p:nvPr>
        </p:nvSpPr>
        <p:spPr>
          <a:xfrm>
            <a:off x="579504" y="3965687"/>
            <a:ext cx="8580192" cy="3447961"/>
          </a:xfrm>
        </p:spPr>
        <p:txBody>
          <a:bodyPr>
            <a:normAutofit/>
          </a:bodyPr>
          <a:lstStyle/>
          <a:p>
            <a:pPr marL="0" indent="0">
              <a:buNone/>
            </a:pPr>
            <a:endParaRPr lang="en-GB" dirty="0" smtClean="0"/>
          </a:p>
          <a:p>
            <a:r>
              <a:rPr lang="en-GB" dirty="0" err="1" smtClean="0"/>
              <a:t>Ysgol</a:t>
            </a:r>
            <a:r>
              <a:rPr lang="en-GB" dirty="0" smtClean="0"/>
              <a:t> Bae </a:t>
            </a:r>
            <a:r>
              <a:rPr lang="en-GB" dirty="0" err="1" smtClean="0"/>
              <a:t>Baglan</a:t>
            </a:r>
            <a:r>
              <a:rPr lang="en-GB" dirty="0" smtClean="0"/>
              <a:t> &gt; Opened in 2016 super school. </a:t>
            </a:r>
          </a:p>
          <a:p>
            <a:r>
              <a:rPr lang="en-GB" dirty="0" smtClean="0"/>
              <a:t>The three schools closed due to opening the super school in September 2016, to improve and bring the community together.</a:t>
            </a:r>
          </a:p>
          <a:p>
            <a:r>
              <a:rPr lang="en-GB" dirty="0" smtClean="0"/>
              <a:t> Sandfields comprehensive school will be used a Welsh school in months to come. </a:t>
            </a:r>
          </a:p>
          <a:p>
            <a:r>
              <a:rPr lang="en-GB" dirty="0" smtClean="0"/>
              <a:t>The school has great facilities, a 21st </a:t>
            </a:r>
            <a:r>
              <a:rPr lang="en-GB" dirty="0"/>
              <a:t>Century </a:t>
            </a:r>
            <a:r>
              <a:rPr lang="en-GB" dirty="0" smtClean="0"/>
              <a:t>building. </a:t>
            </a:r>
          </a:p>
          <a:p>
            <a:endParaRPr lang="en-GB" dirty="0" smtClean="0"/>
          </a:p>
          <a:p>
            <a:endParaRPr lang="en-GB" dirty="0"/>
          </a:p>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169" y="1429146"/>
            <a:ext cx="3663069" cy="1983755"/>
          </a:xfrm>
          <a:prstGeom prst="rect">
            <a:avLst/>
          </a:prstGeom>
        </p:spPr>
      </p:pic>
      <p:sp>
        <p:nvSpPr>
          <p:cNvPr id="5" name="TextBox 4"/>
          <p:cNvSpPr txBox="1"/>
          <p:nvPr/>
        </p:nvSpPr>
        <p:spPr>
          <a:xfrm>
            <a:off x="100169" y="3336581"/>
            <a:ext cx="3219719" cy="369332"/>
          </a:xfrm>
          <a:prstGeom prst="rect">
            <a:avLst/>
          </a:prstGeom>
          <a:noFill/>
        </p:spPr>
        <p:txBody>
          <a:bodyPr wrap="square" rtlCol="0">
            <a:spAutoFit/>
          </a:bodyPr>
          <a:lstStyle/>
          <a:p>
            <a:r>
              <a:rPr lang="en-GB" dirty="0" smtClean="0"/>
              <a:t>Source: c2.staticflickr.com</a:t>
            </a:r>
            <a:endParaRPr lang="en-GB" dirty="0"/>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11737" t="19155" r="10986" b="33521"/>
          <a:stretch/>
        </p:blipFill>
        <p:spPr>
          <a:xfrm>
            <a:off x="7611916" y="1367938"/>
            <a:ext cx="4580084" cy="2106170"/>
          </a:xfrm>
          <a:prstGeom prst="rect">
            <a:avLst/>
          </a:prstGeom>
        </p:spPr>
      </p:pic>
      <p:sp>
        <p:nvSpPr>
          <p:cNvPr id="8" name="TextBox 7"/>
          <p:cNvSpPr txBox="1"/>
          <p:nvPr/>
        </p:nvSpPr>
        <p:spPr>
          <a:xfrm>
            <a:off x="3763238" y="2119633"/>
            <a:ext cx="4816699" cy="923330"/>
          </a:xfrm>
          <a:prstGeom prst="rect">
            <a:avLst/>
          </a:prstGeom>
          <a:noFill/>
        </p:spPr>
        <p:txBody>
          <a:bodyPr wrap="square" rtlCol="0">
            <a:spAutoFit/>
          </a:bodyPr>
          <a:lstStyle/>
          <a:p>
            <a:r>
              <a:rPr lang="en-GB" dirty="0"/>
              <a:t>Sandfields </a:t>
            </a:r>
          </a:p>
          <a:p>
            <a:r>
              <a:rPr lang="en-GB" dirty="0" err="1"/>
              <a:t>Cwrt</a:t>
            </a:r>
            <a:r>
              <a:rPr lang="en-GB" dirty="0"/>
              <a:t> </a:t>
            </a:r>
            <a:r>
              <a:rPr lang="en-GB" dirty="0" err="1"/>
              <a:t>Sart</a:t>
            </a:r>
            <a:r>
              <a:rPr lang="en-GB" dirty="0"/>
              <a:t>  </a:t>
            </a:r>
            <a:r>
              <a:rPr lang="en-GB" dirty="0" smtClean="0"/>
              <a:t> </a:t>
            </a:r>
            <a:r>
              <a:rPr lang="en-GB" dirty="0"/>
              <a:t>&gt;  Schools closed in 2015 </a:t>
            </a:r>
          </a:p>
          <a:p>
            <a:r>
              <a:rPr lang="en-GB" dirty="0" err="1"/>
              <a:t>Glan</a:t>
            </a:r>
            <a:r>
              <a:rPr lang="en-GB" dirty="0"/>
              <a:t> </a:t>
            </a:r>
            <a:r>
              <a:rPr lang="en-GB" dirty="0" err="1"/>
              <a:t>Afan</a:t>
            </a:r>
            <a:r>
              <a:rPr lang="en-GB" dirty="0"/>
              <a:t> </a:t>
            </a:r>
          </a:p>
        </p:txBody>
      </p:sp>
      <p:sp>
        <p:nvSpPr>
          <p:cNvPr id="9" name="TextBox 8"/>
          <p:cNvSpPr txBox="1"/>
          <p:nvPr/>
        </p:nvSpPr>
        <p:spPr>
          <a:xfrm>
            <a:off x="7796141" y="3596355"/>
            <a:ext cx="2727111" cy="369332"/>
          </a:xfrm>
          <a:prstGeom prst="rect">
            <a:avLst/>
          </a:prstGeom>
          <a:noFill/>
        </p:spPr>
        <p:txBody>
          <a:bodyPr wrap="square" rtlCol="0">
            <a:spAutoFit/>
          </a:bodyPr>
          <a:lstStyle/>
          <a:p>
            <a:r>
              <a:rPr lang="en-GB" dirty="0" smtClean="0"/>
              <a:t>Source: Bling.com</a:t>
            </a:r>
            <a:endParaRPr lang="en-GB" dirty="0"/>
          </a:p>
        </p:txBody>
      </p:sp>
    </p:spTree>
    <p:extLst>
      <p:ext uri="{BB962C8B-B14F-4D97-AF65-F5344CB8AC3E}">
        <p14:creationId xmlns:p14="http://schemas.microsoft.com/office/powerpoint/2010/main" val="16207492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4851" y="3357024"/>
            <a:ext cx="5893915" cy="331631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4652" y="77466"/>
            <a:ext cx="4767789" cy="2582022"/>
          </a:xfrm>
          <a:prstGeom prst="rect">
            <a:avLst/>
          </a:prstGeom>
        </p:spPr>
      </p:pic>
      <p:sp>
        <p:nvSpPr>
          <p:cNvPr id="6" name="TextBox 5"/>
          <p:cNvSpPr txBox="1"/>
          <p:nvPr/>
        </p:nvSpPr>
        <p:spPr>
          <a:xfrm>
            <a:off x="0" y="6488668"/>
            <a:ext cx="3232598" cy="369332"/>
          </a:xfrm>
          <a:prstGeom prst="rect">
            <a:avLst/>
          </a:prstGeom>
          <a:noFill/>
        </p:spPr>
        <p:txBody>
          <a:bodyPr wrap="square" rtlCol="0">
            <a:spAutoFit/>
          </a:bodyPr>
          <a:lstStyle/>
          <a:p>
            <a:r>
              <a:rPr lang="en-GB" dirty="0" smtClean="0"/>
              <a:t>Source: Bing.com</a:t>
            </a:r>
            <a:endParaRPr lang="en-GB" dirty="0"/>
          </a:p>
        </p:txBody>
      </p:sp>
      <p:sp>
        <p:nvSpPr>
          <p:cNvPr id="7" name="Rectangle 6"/>
          <p:cNvSpPr/>
          <p:nvPr/>
        </p:nvSpPr>
        <p:spPr>
          <a:xfrm>
            <a:off x="8888766" y="2659488"/>
            <a:ext cx="2949525" cy="369332"/>
          </a:xfrm>
          <a:prstGeom prst="rect">
            <a:avLst/>
          </a:prstGeom>
        </p:spPr>
        <p:txBody>
          <a:bodyPr wrap="none">
            <a:spAutoFit/>
          </a:bodyPr>
          <a:lstStyle/>
          <a:p>
            <a:r>
              <a:rPr lang="en-GB" dirty="0"/>
              <a:t>Source: c2.staticflickr.com</a:t>
            </a:r>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5215" t="15024"/>
          <a:stretch/>
        </p:blipFill>
        <p:spPr>
          <a:xfrm>
            <a:off x="240144" y="231820"/>
            <a:ext cx="4398087" cy="2427668"/>
          </a:xfrm>
          <a:prstGeom prst="rect">
            <a:avLst/>
          </a:prstGeom>
        </p:spPr>
      </p:pic>
      <p:sp>
        <p:nvSpPr>
          <p:cNvPr id="9" name="Rectangle 8"/>
          <p:cNvSpPr/>
          <p:nvPr/>
        </p:nvSpPr>
        <p:spPr>
          <a:xfrm>
            <a:off x="2439187" y="2597378"/>
            <a:ext cx="1981633" cy="369332"/>
          </a:xfrm>
          <a:prstGeom prst="rect">
            <a:avLst/>
          </a:prstGeom>
        </p:spPr>
        <p:txBody>
          <a:bodyPr wrap="none">
            <a:spAutoFit/>
          </a:bodyPr>
          <a:lstStyle/>
          <a:p>
            <a:r>
              <a:rPr lang="en-GB" dirty="0"/>
              <a:t>Source: Bing.com</a:t>
            </a:r>
          </a:p>
        </p:txBody>
      </p:sp>
      <p:sp>
        <p:nvSpPr>
          <p:cNvPr id="10" name="TextBox 9"/>
          <p:cNvSpPr txBox="1"/>
          <p:nvPr/>
        </p:nvSpPr>
        <p:spPr>
          <a:xfrm>
            <a:off x="265739" y="2624801"/>
            <a:ext cx="1859112" cy="369332"/>
          </a:xfrm>
          <a:prstGeom prst="rect">
            <a:avLst/>
          </a:prstGeom>
          <a:noFill/>
        </p:spPr>
        <p:txBody>
          <a:bodyPr wrap="square" rtlCol="0">
            <a:spAutoFit/>
          </a:bodyPr>
          <a:lstStyle/>
          <a:p>
            <a:r>
              <a:rPr lang="en-GB" dirty="0" smtClean="0"/>
              <a:t>YBB school </a:t>
            </a:r>
            <a:endParaRPr lang="en-GB" dirty="0"/>
          </a:p>
        </p:txBody>
      </p:sp>
      <p:sp>
        <p:nvSpPr>
          <p:cNvPr id="11" name="TextBox 10"/>
          <p:cNvSpPr txBox="1"/>
          <p:nvPr/>
        </p:nvSpPr>
        <p:spPr>
          <a:xfrm>
            <a:off x="240144" y="6125777"/>
            <a:ext cx="1859112" cy="369332"/>
          </a:xfrm>
          <a:prstGeom prst="rect">
            <a:avLst/>
          </a:prstGeom>
          <a:noFill/>
        </p:spPr>
        <p:txBody>
          <a:bodyPr wrap="square" rtlCol="0">
            <a:spAutoFit/>
          </a:bodyPr>
          <a:lstStyle/>
          <a:p>
            <a:r>
              <a:rPr lang="en-GB" dirty="0" smtClean="0"/>
              <a:t>YBB school </a:t>
            </a:r>
            <a:endParaRPr lang="en-GB" dirty="0"/>
          </a:p>
        </p:txBody>
      </p:sp>
      <p:sp>
        <p:nvSpPr>
          <p:cNvPr id="12" name="TextBox 11"/>
          <p:cNvSpPr txBox="1"/>
          <p:nvPr/>
        </p:nvSpPr>
        <p:spPr>
          <a:xfrm>
            <a:off x="7070502" y="2659488"/>
            <a:ext cx="2228045" cy="369332"/>
          </a:xfrm>
          <a:prstGeom prst="rect">
            <a:avLst/>
          </a:prstGeom>
          <a:noFill/>
        </p:spPr>
        <p:txBody>
          <a:bodyPr wrap="square" rtlCol="0">
            <a:spAutoFit/>
          </a:bodyPr>
          <a:lstStyle/>
          <a:p>
            <a:r>
              <a:rPr lang="en-GB" dirty="0" smtClean="0"/>
              <a:t>Sandfields Comp </a:t>
            </a:r>
            <a:endParaRPr lang="en-GB" dirty="0"/>
          </a:p>
        </p:txBody>
      </p:sp>
    </p:spTree>
    <p:extLst>
      <p:ext uri="{BB962C8B-B14F-4D97-AF65-F5344CB8AC3E}">
        <p14:creationId xmlns:p14="http://schemas.microsoft.com/office/powerpoint/2010/main" val="4214663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643944"/>
          </a:xfrm>
        </p:spPr>
        <p:txBody>
          <a:bodyPr/>
          <a:lstStyle/>
          <a:p>
            <a:r>
              <a:rPr lang="en-GB" dirty="0" smtClean="0"/>
              <a:t>                       Literature </a:t>
            </a:r>
            <a:endParaRPr lang="en-GB" dirty="0"/>
          </a:p>
        </p:txBody>
      </p:sp>
      <p:sp>
        <p:nvSpPr>
          <p:cNvPr id="3" name="Content Placeholder 2"/>
          <p:cNvSpPr>
            <a:spLocks noGrp="1"/>
          </p:cNvSpPr>
          <p:nvPr>
            <p:ph idx="1"/>
          </p:nvPr>
        </p:nvSpPr>
        <p:spPr>
          <a:xfrm>
            <a:off x="677334" y="2160589"/>
            <a:ext cx="9290914" cy="4536425"/>
          </a:xfrm>
        </p:spPr>
        <p:txBody>
          <a:bodyPr/>
          <a:lstStyle/>
          <a:p>
            <a:pPr marL="0" indent="0">
              <a:buNone/>
            </a:pPr>
            <a:r>
              <a:rPr lang="en-GB" dirty="0" smtClean="0"/>
              <a:t> </a:t>
            </a:r>
            <a:endParaRPr lang="en-GB" dirty="0"/>
          </a:p>
        </p:txBody>
      </p:sp>
      <p:sp>
        <p:nvSpPr>
          <p:cNvPr id="4" name="Rectangle 3"/>
          <p:cNvSpPr/>
          <p:nvPr/>
        </p:nvSpPr>
        <p:spPr>
          <a:xfrm>
            <a:off x="272733" y="675327"/>
            <a:ext cx="11369768" cy="2031325"/>
          </a:xfrm>
          <a:prstGeom prst="rect">
            <a:avLst/>
          </a:prstGeom>
        </p:spPr>
        <p:txBody>
          <a:bodyPr wrap="square">
            <a:spAutoFit/>
          </a:bodyPr>
          <a:lstStyle/>
          <a:p>
            <a:pPr>
              <a:buFont typeface="Arial" panose="020B0604020202020204" pitchFamily="34" charset="0"/>
              <a:buChar char="•"/>
            </a:pPr>
            <a:r>
              <a:rPr lang="en-GB" dirty="0" smtClean="0"/>
              <a:t>  </a:t>
            </a:r>
            <a:r>
              <a:rPr lang="en-GB" i="1" dirty="0" smtClean="0"/>
              <a:t>Males </a:t>
            </a:r>
            <a:r>
              <a:rPr lang="en-GB" i="1" dirty="0"/>
              <a:t>(62%) are more likely to participate than females (51</a:t>
            </a:r>
            <a:r>
              <a:rPr lang="en-GB" i="1" dirty="0" smtClean="0"/>
              <a:t>%).The </a:t>
            </a:r>
            <a:r>
              <a:rPr lang="en-GB" i="1" dirty="0"/>
              <a:t>pattern of participation, in terms of </a:t>
            </a:r>
            <a:r>
              <a:rPr lang="en-GB" i="1" dirty="0" smtClean="0"/>
              <a:t>    which </a:t>
            </a:r>
            <a:r>
              <a:rPr lang="en-GB" i="1" dirty="0"/>
              <a:t>sports are played, differs markedly on a gender basis</a:t>
            </a:r>
            <a:r>
              <a:rPr lang="en-GB" i="1" dirty="0" smtClean="0"/>
              <a:t>.</a:t>
            </a:r>
            <a:endParaRPr lang="en-GB" i="1" dirty="0"/>
          </a:p>
          <a:p>
            <a:r>
              <a:rPr lang="en-GB" i="1" dirty="0" smtClean="0"/>
              <a:t>Males </a:t>
            </a:r>
            <a:r>
              <a:rPr lang="en-GB" i="1" dirty="0"/>
              <a:t>(22%) are more likely to be sports club members than females (11</a:t>
            </a:r>
            <a:r>
              <a:rPr lang="en-GB" i="1" dirty="0" smtClean="0"/>
              <a:t>%).</a:t>
            </a:r>
          </a:p>
          <a:p>
            <a:r>
              <a:rPr lang="en-GB" dirty="0" smtClean="0"/>
              <a:t>Sports Wales, 2016 </a:t>
            </a:r>
          </a:p>
          <a:p>
            <a:endParaRPr lang="en-GB" dirty="0" smtClean="0"/>
          </a:p>
          <a:p>
            <a:pPr marL="285750" indent="-285750">
              <a:buFont typeface="Arial" panose="020B0604020202020204" pitchFamily="34" charset="0"/>
              <a:buChar char="•"/>
            </a:pPr>
            <a:r>
              <a:rPr lang="en-GB" i="1" dirty="0" smtClean="0"/>
              <a:t>Only </a:t>
            </a:r>
            <a:r>
              <a:rPr lang="en-GB" i="1" dirty="0"/>
              <a:t>15% of girls aged 11 to 15 years participate in the recommended levels of physical </a:t>
            </a:r>
            <a:r>
              <a:rPr lang="en-GB" i="1" dirty="0" smtClean="0"/>
              <a:t>activity</a:t>
            </a:r>
          </a:p>
          <a:p>
            <a:r>
              <a:rPr lang="en-GB" dirty="0" smtClean="0"/>
              <a:t>    NHS, 2012</a:t>
            </a:r>
            <a:endParaRPr lang="en-GB" dirty="0"/>
          </a:p>
        </p:txBody>
      </p:sp>
      <p:sp>
        <p:nvSpPr>
          <p:cNvPr id="5" name="Rectangle 4"/>
          <p:cNvSpPr/>
          <p:nvPr/>
        </p:nvSpPr>
        <p:spPr>
          <a:xfrm>
            <a:off x="105306" y="3230561"/>
            <a:ext cx="11369768" cy="1200329"/>
          </a:xfrm>
          <a:prstGeom prst="rect">
            <a:avLst/>
          </a:prstGeom>
        </p:spPr>
        <p:txBody>
          <a:bodyPr wrap="square">
            <a:spAutoFit/>
          </a:bodyPr>
          <a:lstStyle/>
          <a:p>
            <a:pPr marL="285750" indent="-285750">
              <a:buFont typeface="Arial" panose="020B0604020202020204" pitchFamily="34" charset="0"/>
              <a:buChar char="•"/>
            </a:pPr>
            <a:r>
              <a:rPr lang="en-GB" i="1" dirty="0" smtClean="0"/>
              <a:t>Of </a:t>
            </a:r>
            <a:r>
              <a:rPr lang="en-GB" i="1" dirty="0"/>
              <a:t>great concern is the existence of striking gender differences in adolescent participation in sport and physical activity. The attrition rates are much higher for girls than for boys, and girls tend to withdraw from athletic participation at earlier ages than </a:t>
            </a:r>
            <a:r>
              <a:rPr lang="en-GB" i="1" dirty="0" smtClean="0"/>
              <a:t>boys. </a:t>
            </a:r>
            <a:endParaRPr lang="en-GB" dirty="0"/>
          </a:p>
          <a:p>
            <a:r>
              <a:rPr lang="en-GB" dirty="0" smtClean="0"/>
              <a:t>     Slater and </a:t>
            </a:r>
            <a:r>
              <a:rPr lang="en-GB" dirty="0" err="1" smtClean="0"/>
              <a:t>Tiggerman</a:t>
            </a:r>
            <a:r>
              <a:rPr lang="en-GB" dirty="0" smtClean="0"/>
              <a:t>, 2010 </a:t>
            </a:r>
            <a:endParaRPr lang="en-GB" dirty="0"/>
          </a:p>
        </p:txBody>
      </p:sp>
      <p:sp>
        <p:nvSpPr>
          <p:cNvPr id="7" name="TextBox 6"/>
          <p:cNvSpPr txBox="1"/>
          <p:nvPr/>
        </p:nvSpPr>
        <p:spPr>
          <a:xfrm>
            <a:off x="489397" y="2833352"/>
            <a:ext cx="3284113" cy="369332"/>
          </a:xfrm>
          <a:prstGeom prst="rect">
            <a:avLst/>
          </a:prstGeom>
          <a:noFill/>
        </p:spPr>
        <p:txBody>
          <a:bodyPr wrap="square" rtlCol="0">
            <a:spAutoFit/>
          </a:bodyPr>
          <a:lstStyle/>
          <a:p>
            <a:r>
              <a:rPr lang="en-GB" u="sng" dirty="0" smtClean="0"/>
              <a:t>Journal:</a:t>
            </a:r>
            <a:endParaRPr lang="en-GB" u="sng" dirty="0"/>
          </a:p>
        </p:txBody>
      </p:sp>
      <p:sp>
        <p:nvSpPr>
          <p:cNvPr id="6" name="TextBox 5"/>
          <p:cNvSpPr txBox="1"/>
          <p:nvPr/>
        </p:nvSpPr>
        <p:spPr>
          <a:xfrm>
            <a:off x="369324" y="288551"/>
            <a:ext cx="1993949" cy="369332"/>
          </a:xfrm>
          <a:prstGeom prst="rect">
            <a:avLst/>
          </a:prstGeom>
          <a:noFill/>
        </p:spPr>
        <p:txBody>
          <a:bodyPr wrap="square" rtlCol="0">
            <a:spAutoFit/>
          </a:bodyPr>
          <a:lstStyle/>
          <a:p>
            <a:r>
              <a:rPr lang="en-GB" u="sng" dirty="0" smtClean="0"/>
              <a:t>Website: </a:t>
            </a:r>
            <a:endParaRPr lang="en-GB" u="sng" dirty="0"/>
          </a:p>
        </p:txBody>
      </p:sp>
      <p:sp>
        <p:nvSpPr>
          <p:cNvPr id="8" name="TextBox 7"/>
          <p:cNvSpPr txBox="1"/>
          <p:nvPr/>
        </p:nvSpPr>
        <p:spPr>
          <a:xfrm>
            <a:off x="369324" y="5102287"/>
            <a:ext cx="10229989" cy="1200329"/>
          </a:xfrm>
          <a:prstGeom prst="rect">
            <a:avLst/>
          </a:prstGeom>
          <a:noFill/>
        </p:spPr>
        <p:txBody>
          <a:bodyPr wrap="square" rtlCol="0">
            <a:spAutoFit/>
          </a:bodyPr>
          <a:lstStyle/>
          <a:p>
            <a:r>
              <a:rPr lang="en-GB" i="1" dirty="0" smtClean="0"/>
              <a:t>Various beliefs about gender (the proper designation of the subcategories of </a:t>
            </a:r>
            <a:r>
              <a:rPr lang="en-GB" i="1" dirty="0" err="1" smtClean="0"/>
              <a:t>feminitiy</a:t>
            </a:r>
            <a:r>
              <a:rPr lang="en-GB" i="1" dirty="0" smtClean="0"/>
              <a:t> and masculinity) form the foundation of the barriers that have been accepted in the belief that girls and women cannot be athletes</a:t>
            </a:r>
            <a:r>
              <a:rPr lang="en-GB" dirty="0" smtClean="0"/>
              <a:t>… </a:t>
            </a:r>
          </a:p>
          <a:p>
            <a:r>
              <a:rPr lang="en-GB" dirty="0" err="1" smtClean="0"/>
              <a:t>Staurowsky</a:t>
            </a:r>
            <a:r>
              <a:rPr lang="en-GB" dirty="0" smtClean="0"/>
              <a:t> 2016 </a:t>
            </a:r>
            <a:endParaRPr lang="en-GB" dirty="0"/>
          </a:p>
        </p:txBody>
      </p:sp>
      <p:sp>
        <p:nvSpPr>
          <p:cNvPr id="9" name="TextBox 8"/>
          <p:cNvSpPr txBox="1"/>
          <p:nvPr/>
        </p:nvSpPr>
        <p:spPr>
          <a:xfrm>
            <a:off x="489397" y="4649273"/>
            <a:ext cx="1873876" cy="369332"/>
          </a:xfrm>
          <a:prstGeom prst="rect">
            <a:avLst/>
          </a:prstGeom>
          <a:noFill/>
        </p:spPr>
        <p:txBody>
          <a:bodyPr wrap="square" rtlCol="0">
            <a:spAutoFit/>
          </a:bodyPr>
          <a:lstStyle/>
          <a:p>
            <a:r>
              <a:rPr lang="en-GB" u="sng" dirty="0" smtClean="0"/>
              <a:t>Book</a:t>
            </a:r>
            <a:r>
              <a:rPr lang="en-GB" dirty="0" smtClean="0"/>
              <a:t> </a:t>
            </a:r>
            <a:endParaRPr lang="en-GB" dirty="0"/>
          </a:p>
        </p:txBody>
      </p:sp>
    </p:spTree>
    <p:extLst>
      <p:ext uri="{BB962C8B-B14F-4D97-AF65-F5344CB8AC3E}">
        <p14:creationId xmlns:p14="http://schemas.microsoft.com/office/powerpoint/2010/main" val="26466092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7047" y="-50800"/>
            <a:ext cx="4384063" cy="630349"/>
          </a:xfrm>
        </p:spPr>
        <p:txBody>
          <a:bodyPr>
            <a:normAutofit fontScale="90000"/>
          </a:bodyPr>
          <a:lstStyle/>
          <a:p>
            <a:r>
              <a:rPr lang="en-GB" dirty="0" smtClean="0"/>
              <a:t>Access to resources </a:t>
            </a:r>
            <a:endParaRPr lang="en-GB" dirty="0"/>
          </a:p>
        </p:txBody>
      </p:sp>
      <p:sp>
        <p:nvSpPr>
          <p:cNvPr id="3" name="Content Placeholder 2"/>
          <p:cNvSpPr>
            <a:spLocks noGrp="1"/>
          </p:cNvSpPr>
          <p:nvPr>
            <p:ph idx="1"/>
          </p:nvPr>
        </p:nvSpPr>
        <p:spPr>
          <a:xfrm>
            <a:off x="316726" y="780602"/>
            <a:ext cx="10746226" cy="5852017"/>
          </a:xfrm>
        </p:spPr>
        <p:txBody>
          <a:bodyPr>
            <a:normAutofit fontScale="92500" lnSpcReduction="10000"/>
          </a:bodyPr>
          <a:lstStyle/>
          <a:p>
            <a:r>
              <a:rPr lang="en-GB" dirty="0" err="1" smtClean="0">
                <a:solidFill>
                  <a:schemeClr val="tx1"/>
                </a:solidFill>
              </a:rPr>
              <a:t>Ysgol</a:t>
            </a:r>
            <a:r>
              <a:rPr lang="en-GB" dirty="0" smtClean="0">
                <a:solidFill>
                  <a:schemeClr val="tx1"/>
                </a:solidFill>
              </a:rPr>
              <a:t> Bae </a:t>
            </a:r>
            <a:r>
              <a:rPr lang="en-GB" dirty="0" err="1" smtClean="0">
                <a:solidFill>
                  <a:schemeClr val="tx1"/>
                </a:solidFill>
              </a:rPr>
              <a:t>Baglan</a:t>
            </a:r>
            <a:r>
              <a:rPr lang="en-GB" dirty="0" smtClean="0">
                <a:solidFill>
                  <a:schemeClr val="tx1"/>
                </a:solidFill>
              </a:rPr>
              <a:t> school –     Mike </a:t>
            </a:r>
            <a:r>
              <a:rPr lang="en-GB" dirty="0">
                <a:solidFill>
                  <a:schemeClr val="tx1"/>
                </a:solidFill>
              </a:rPr>
              <a:t>T</a:t>
            </a:r>
            <a:r>
              <a:rPr lang="en-GB" dirty="0" smtClean="0">
                <a:solidFill>
                  <a:schemeClr val="tx1"/>
                </a:solidFill>
              </a:rPr>
              <a:t>ate, Carol Hamer, PE Staff. </a:t>
            </a:r>
          </a:p>
          <a:p>
            <a:pPr marL="0" indent="0">
              <a:buNone/>
            </a:pPr>
            <a:endParaRPr lang="en-GB" dirty="0" smtClean="0">
              <a:solidFill>
                <a:schemeClr val="tx1"/>
              </a:solidFill>
            </a:endParaRPr>
          </a:p>
          <a:p>
            <a:r>
              <a:rPr lang="en-GB" dirty="0">
                <a:solidFill>
                  <a:schemeClr val="tx1"/>
                </a:solidFill>
              </a:rPr>
              <a:t>Q</a:t>
            </a:r>
            <a:r>
              <a:rPr lang="en-GB" dirty="0" smtClean="0">
                <a:solidFill>
                  <a:schemeClr val="tx1"/>
                </a:solidFill>
              </a:rPr>
              <a:t>uestionnaire access to classes to complete them with Carol Hamer in Registration. </a:t>
            </a:r>
          </a:p>
          <a:p>
            <a:pPr marL="0" indent="0">
              <a:buNone/>
            </a:pPr>
            <a:endParaRPr lang="en-GB" dirty="0" smtClean="0">
              <a:solidFill>
                <a:schemeClr val="tx1"/>
              </a:solidFill>
            </a:endParaRPr>
          </a:p>
          <a:p>
            <a:r>
              <a:rPr lang="en-GB" dirty="0" smtClean="0">
                <a:solidFill>
                  <a:schemeClr val="tx1"/>
                </a:solidFill>
              </a:rPr>
              <a:t>The researcher has access to focus groups (10 pupils from year 8 &amp; 10 pupils from Year 11) </a:t>
            </a:r>
          </a:p>
          <a:p>
            <a:pPr marL="0" indent="0">
              <a:buNone/>
            </a:pPr>
            <a:endParaRPr lang="en-GB" dirty="0" smtClean="0">
              <a:solidFill>
                <a:schemeClr val="tx1"/>
              </a:solidFill>
            </a:endParaRPr>
          </a:p>
          <a:p>
            <a:r>
              <a:rPr lang="en-GB" dirty="0" smtClean="0">
                <a:solidFill>
                  <a:schemeClr val="tx1"/>
                </a:solidFill>
              </a:rPr>
              <a:t>5X60  For </a:t>
            </a:r>
            <a:r>
              <a:rPr lang="en-GB" dirty="0">
                <a:solidFill>
                  <a:schemeClr val="tx1"/>
                </a:solidFill>
              </a:rPr>
              <a:t>more information about 5x60 </a:t>
            </a:r>
            <a:r>
              <a:rPr lang="en-GB" dirty="0" smtClean="0">
                <a:solidFill>
                  <a:schemeClr val="tx1"/>
                </a:solidFill>
              </a:rPr>
              <a:t>the researcher can use </a:t>
            </a:r>
            <a:r>
              <a:rPr lang="en-GB" u="sng" dirty="0" smtClean="0">
                <a:solidFill>
                  <a:schemeClr val="tx1"/>
                </a:solidFill>
              </a:rPr>
              <a:t> </a:t>
            </a:r>
            <a:r>
              <a:rPr lang="en-GB" u="sng" dirty="0">
                <a:solidFill>
                  <a:schemeClr val="tx1"/>
                </a:solidFill>
              </a:rPr>
              <a:t>Sports Council Wales website </a:t>
            </a:r>
            <a:r>
              <a:rPr lang="en-GB" dirty="0">
                <a:solidFill>
                  <a:schemeClr val="tx1"/>
                </a:solidFill>
              </a:rPr>
              <a:t>or alternatively </a:t>
            </a:r>
            <a:r>
              <a:rPr lang="en-GB" dirty="0" smtClean="0">
                <a:solidFill>
                  <a:schemeClr val="tx1"/>
                </a:solidFill>
              </a:rPr>
              <a:t>can get information from Hayley Williams who she worked with last year in </a:t>
            </a:r>
            <a:r>
              <a:rPr lang="en-GB" dirty="0">
                <a:solidFill>
                  <a:schemeClr val="tx1"/>
                </a:solidFill>
              </a:rPr>
              <a:t>(</a:t>
            </a:r>
            <a:r>
              <a:rPr lang="en-GB" dirty="0" err="1" smtClean="0">
                <a:solidFill>
                  <a:schemeClr val="tx1"/>
                </a:solidFill>
              </a:rPr>
              <a:t>Glan</a:t>
            </a:r>
            <a:r>
              <a:rPr lang="en-GB" dirty="0" smtClean="0">
                <a:solidFill>
                  <a:schemeClr val="tx1"/>
                </a:solidFill>
              </a:rPr>
              <a:t> </a:t>
            </a:r>
            <a:r>
              <a:rPr lang="en-GB" dirty="0" err="1">
                <a:solidFill>
                  <a:schemeClr val="tx1"/>
                </a:solidFill>
              </a:rPr>
              <a:t>A</a:t>
            </a:r>
            <a:r>
              <a:rPr lang="en-GB" dirty="0" err="1" smtClean="0">
                <a:solidFill>
                  <a:schemeClr val="tx1"/>
                </a:solidFill>
              </a:rPr>
              <a:t>fan</a:t>
            </a:r>
            <a:r>
              <a:rPr lang="en-GB" dirty="0" smtClean="0">
                <a:solidFill>
                  <a:schemeClr val="tx1"/>
                </a:solidFill>
              </a:rPr>
              <a:t> </a:t>
            </a:r>
            <a:r>
              <a:rPr lang="en-GB" dirty="0">
                <a:solidFill>
                  <a:schemeClr val="tx1"/>
                </a:solidFill>
              </a:rPr>
              <a:t>and </a:t>
            </a:r>
            <a:r>
              <a:rPr lang="en-GB" dirty="0" smtClean="0">
                <a:solidFill>
                  <a:schemeClr val="tx1"/>
                </a:solidFill>
              </a:rPr>
              <a:t>Sandfields) and Scot Bartlett who she also worked with (</a:t>
            </a:r>
            <a:r>
              <a:rPr lang="en-GB" dirty="0" err="1" smtClean="0">
                <a:solidFill>
                  <a:schemeClr val="tx1"/>
                </a:solidFill>
              </a:rPr>
              <a:t>Cwrt</a:t>
            </a:r>
            <a:r>
              <a:rPr lang="en-GB" dirty="0" smtClean="0">
                <a:solidFill>
                  <a:schemeClr val="tx1"/>
                </a:solidFill>
              </a:rPr>
              <a:t> </a:t>
            </a:r>
            <a:r>
              <a:rPr lang="en-GB" dirty="0" err="1">
                <a:solidFill>
                  <a:schemeClr val="tx1"/>
                </a:solidFill>
              </a:rPr>
              <a:t>Sart</a:t>
            </a:r>
            <a:r>
              <a:rPr lang="en-GB" dirty="0" smtClean="0">
                <a:solidFill>
                  <a:schemeClr val="tx1"/>
                </a:solidFill>
              </a:rPr>
              <a:t>).</a:t>
            </a:r>
          </a:p>
          <a:p>
            <a:pPr marL="0" indent="0">
              <a:buNone/>
            </a:pPr>
            <a:endParaRPr lang="en-GB" dirty="0">
              <a:solidFill>
                <a:schemeClr val="tx1"/>
              </a:solidFill>
            </a:endParaRPr>
          </a:p>
          <a:p>
            <a:r>
              <a:rPr lang="en-GB" dirty="0" smtClean="0">
                <a:solidFill>
                  <a:schemeClr val="tx1"/>
                </a:solidFill>
              </a:rPr>
              <a:t>Employed by the </a:t>
            </a:r>
            <a:r>
              <a:rPr lang="en-GB" dirty="0">
                <a:solidFill>
                  <a:schemeClr val="tx1"/>
                </a:solidFill>
              </a:rPr>
              <a:t>5x60 team in the school and last year </a:t>
            </a:r>
            <a:r>
              <a:rPr lang="en-GB" dirty="0" smtClean="0">
                <a:solidFill>
                  <a:schemeClr val="tx1"/>
                </a:solidFill>
              </a:rPr>
              <a:t>the researcher worked </a:t>
            </a:r>
            <a:r>
              <a:rPr lang="en-GB" dirty="0">
                <a:solidFill>
                  <a:schemeClr val="tx1"/>
                </a:solidFill>
              </a:rPr>
              <a:t>within the three </a:t>
            </a:r>
            <a:r>
              <a:rPr lang="en-GB" dirty="0" smtClean="0">
                <a:solidFill>
                  <a:schemeClr val="tx1"/>
                </a:solidFill>
              </a:rPr>
              <a:t>schools so can have access to the registrations and  is also  well acquainted with pupils. </a:t>
            </a:r>
          </a:p>
          <a:p>
            <a:pPr marL="0" indent="0">
              <a:buNone/>
            </a:pPr>
            <a:endParaRPr lang="en-GB" dirty="0">
              <a:solidFill>
                <a:schemeClr val="tx1"/>
              </a:solidFill>
            </a:endParaRPr>
          </a:p>
          <a:p>
            <a:r>
              <a:rPr lang="en-GB" dirty="0">
                <a:solidFill>
                  <a:schemeClr val="tx1"/>
                </a:solidFill>
              </a:rPr>
              <a:t>A</a:t>
            </a:r>
            <a:r>
              <a:rPr lang="en-GB" dirty="0" smtClean="0">
                <a:solidFill>
                  <a:schemeClr val="tx1"/>
                </a:solidFill>
              </a:rPr>
              <a:t>ccess </a:t>
            </a:r>
            <a:r>
              <a:rPr lang="en-GB" dirty="0">
                <a:solidFill>
                  <a:schemeClr val="tx1"/>
                </a:solidFill>
              </a:rPr>
              <a:t>to the data from last </a:t>
            </a:r>
            <a:r>
              <a:rPr lang="en-GB" dirty="0" smtClean="0">
                <a:solidFill>
                  <a:schemeClr val="tx1"/>
                </a:solidFill>
              </a:rPr>
              <a:t>year’s </a:t>
            </a:r>
            <a:r>
              <a:rPr lang="en-GB" dirty="0">
                <a:solidFill>
                  <a:schemeClr val="tx1"/>
                </a:solidFill>
              </a:rPr>
              <a:t>participation </a:t>
            </a:r>
            <a:r>
              <a:rPr lang="en-GB" dirty="0" smtClean="0">
                <a:solidFill>
                  <a:schemeClr val="tx1"/>
                </a:solidFill>
              </a:rPr>
              <a:t>levels, also access to the registrations to compare from last year to this year. </a:t>
            </a:r>
          </a:p>
          <a:p>
            <a:pPr marL="0" indent="0">
              <a:buNone/>
            </a:pPr>
            <a:endParaRPr lang="en-GB" dirty="0" smtClean="0">
              <a:solidFill>
                <a:schemeClr val="tx1"/>
              </a:solidFill>
            </a:endParaRPr>
          </a:p>
          <a:p>
            <a:r>
              <a:rPr lang="en-GB" dirty="0" smtClean="0">
                <a:solidFill>
                  <a:schemeClr val="tx1"/>
                </a:solidFill>
              </a:rPr>
              <a:t>The researcher can speak to the 5x60 team ambassadors of the school. </a:t>
            </a:r>
            <a:endParaRPr lang="en-GB" dirty="0">
              <a:solidFill>
                <a:schemeClr val="tx1"/>
              </a:solidFill>
            </a:endParaRPr>
          </a:p>
          <a:p>
            <a:endParaRPr lang="en-GB" dirty="0"/>
          </a:p>
          <a:p>
            <a:endParaRPr lang="en-GB" dirty="0"/>
          </a:p>
        </p:txBody>
      </p:sp>
    </p:spTree>
    <p:extLst>
      <p:ext uri="{BB962C8B-B14F-4D97-AF65-F5344CB8AC3E}">
        <p14:creationId xmlns:p14="http://schemas.microsoft.com/office/powerpoint/2010/main" val="29625278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considerations</a:t>
            </a:r>
            <a:endParaRPr lang="en-GB" dirty="0"/>
          </a:p>
        </p:txBody>
      </p:sp>
      <p:sp>
        <p:nvSpPr>
          <p:cNvPr id="3" name="Content Placeholder 2"/>
          <p:cNvSpPr>
            <a:spLocks noGrp="1"/>
          </p:cNvSpPr>
          <p:nvPr>
            <p:ph idx="1"/>
          </p:nvPr>
        </p:nvSpPr>
        <p:spPr>
          <a:xfrm>
            <a:off x="677334" y="2160589"/>
            <a:ext cx="8596668" cy="2733383"/>
          </a:xfrm>
        </p:spPr>
        <p:txBody>
          <a:bodyPr/>
          <a:lstStyle/>
          <a:p>
            <a:r>
              <a:rPr lang="en-GB" dirty="0"/>
              <a:t>Permission </a:t>
            </a:r>
            <a:r>
              <a:rPr lang="en-GB" dirty="0" smtClean="0"/>
              <a:t>– To talk to the children In YBB </a:t>
            </a:r>
          </a:p>
          <a:p>
            <a:r>
              <a:rPr lang="en-GB" dirty="0" smtClean="0"/>
              <a:t>Disclosure – Tell the pupils that the researcher has to refer the information on to Head of school. </a:t>
            </a:r>
          </a:p>
          <a:p>
            <a:r>
              <a:rPr lang="en-GB" dirty="0" smtClean="0"/>
              <a:t>Confidentiality- </a:t>
            </a:r>
            <a:r>
              <a:rPr lang="en-GB" dirty="0"/>
              <a:t>R</a:t>
            </a:r>
            <a:r>
              <a:rPr lang="en-GB" dirty="0" smtClean="0"/>
              <a:t>esults will be kept anonymous  </a:t>
            </a:r>
          </a:p>
          <a:p>
            <a:r>
              <a:rPr lang="en-GB" dirty="0" smtClean="0"/>
              <a:t>Data protection – Information will be kept safe </a:t>
            </a:r>
          </a:p>
          <a:p>
            <a:pPr marL="0"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553131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120" name="OTLSHAPE_T_c109be9d91f84f3e99e4929ce565dd0c_HorizontalConnector1"/>
          <p:cNvCxnSpPr/>
          <p:nvPr>
            <p:custDataLst>
              <p:tags r:id="rId2"/>
            </p:custDataLst>
          </p:nvPr>
        </p:nvCxnSpPr>
        <p:spPr>
          <a:xfrm>
            <a:off x="882142" y="4111754"/>
            <a:ext cx="8044317" cy="0"/>
          </a:xfrm>
          <a:prstGeom prst="line">
            <a:avLst/>
          </a:prstGeom>
          <a:ln w="9525" cap="flat" cmpd="sng" algn="ctr">
            <a:solidFill>
              <a:srgbClr val="CDCDFA"/>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9" name="OTLSHAPE_T_e6f5c918bdd649a1ac919cf22468a23b_HorizontalConnector1"/>
          <p:cNvCxnSpPr/>
          <p:nvPr>
            <p:custDataLst>
              <p:tags r:id="rId3"/>
            </p:custDataLst>
          </p:nvPr>
        </p:nvCxnSpPr>
        <p:spPr>
          <a:xfrm>
            <a:off x="882142" y="3845054"/>
            <a:ext cx="6478460" cy="0"/>
          </a:xfrm>
          <a:prstGeom prst="line">
            <a:avLst/>
          </a:prstGeom>
          <a:ln w="9525" cap="flat" cmpd="sng" algn="ctr">
            <a:solidFill>
              <a:srgbClr val="CDCDFA"/>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8" name="OTLSHAPE_T_06a6a20021ea4acdac20b41f7b37b0dd_HorizontalConnector1"/>
          <p:cNvCxnSpPr/>
          <p:nvPr>
            <p:custDataLst>
              <p:tags r:id="rId4"/>
            </p:custDataLst>
          </p:nvPr>
        </p:nvCxnSpPr>
        <p:spPr>
          <a:xfrm>
            <a:off x="882142" y="3578354"/>
            <a:ext cx="5407085" cy="0"/>
          </a:xfrm>
          <a:prstGeom prst="line">
            <a:avLst/>
          </a:prstGeom>
          <a:ln w="9525" cap="flat" cmpd="sng" algn="ctr">
            <a:solidFill>
              <a:srgbClr val="CDCDFA"/>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7" name="OTLSHAPE_T_9aa183d65df24b0c8fecd0a002471583_HorizontalConnector1"/>
          <p:cNvCxnSpPr/>
          <p:nvPr>
            <p:custDataLst>
              <p:tags r:id="rId5"/>
            </p:custDataLst>
          </p:nvPr>
        </p:nvCxnSpPr>
        <p:spPr>
          <a:xfrm>
            <a:off x="867818" y="3131523"/>
            <a:ext cx="4418123" cy="0"/>
          </a:xfrm>
          <a:prstGeom prst="line">
            <a:avLst/>
          </a:prstGeom>
          <a:ln w="9525" cap="flat" cmpd="sng" algn="ctr">
            <a:solidFill>
              <a:srgbClr val="CDCDFA"/>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6" name="OTLSHAPE_T_be3ae38f60b3402d8a13f1e91eec41f5_HorizontalConnector1"/>
          <p:cNvCxnSpPr/>
          <p:nvPr>
            <p:custDataLst>
              <p:tags r:id="rId6"/>
            </p:custDataLst>
          </p:nvPr>
        </p:nvCxnSpPr>
        <p:spPr>
          <a:xfrm>
            <a:off x="867818" y="2705826"/>
            <a:ext cx="3732323" cy="0"/>
          </a:xfrm>
          <a:prstGeom prst="line">
            <a:avLst/>
          </a:prstGeom>
          <a:ln w="9525" cap="flat" cmpd="sng" algn="ctr">
            <a:solidFill>
              <a:srgbClr val="CDCDFA"/>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5" name="OTLSHAPE_T_7c518fb37f2142bb8e0445920d0403b5_HorizontalConnector1"/>
          <p:cNvCxnSpPr/>
          <p:nvPr>
            <p:custDataLst>
              <p:tags r:id="rId7"/>
            </p:custDataLst>
          </p:nvPr>
        </p:nvCxnSpPr>
        <p:spPr>
          <a:xfrm flipV="1">
            <a:off x="889000" y="2238477"/>
            <a:ext cx="2382234" cy="11443"/>
          </a:xfrm>
          <a:prstGeom prst="line">
            <a:avLst/>
          </a:prstGeom>
          <a:ln w="9525" cap="flat" cmpd="sng" algn="ctr">
            <a:solidFill>
              <a:srgbClr val="CDCDFA"/>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3" name="OTLSHAPE_M_6a283b367375415b92b0e5fc4e16a0cc_Connector1"/>
          <p:cNvCxnSpPr/>
          <p:nvPr>
            <p:custDataLst>
              <p:tags r:id="rId8"/>
            </p:custDataLst>
          </p:nvPr>
        </p:nvCxnSpPr>
        <p:spPr>
          <a:xfrm>
            <a:off x="8514391" y="4916770"/>
            <a:ext cx="0" cy="426803"/>
          </a:xfrm>
          <a:prstGeom prst="line">
            <a:avLst/>
          </a:prstGeom>
          <a:ln w="9525" cap="flat" cmpd="sng" algn="ctr">
            <a:solidFill>
              <a:schemeClr val="accent4"/>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112" name="OTLSHAPE_M_52743de8bb6d4044896f473898fe9da7_Connector1"/>
          <p:cNvCxnSpPr/>
          <p:nvPr>
            <p:custDataLst>
              <p:tags r:id="rId9"/>
            </p:custDataLst>
          </p:nvPr>
        </p:nvCxnSpPr>
        <p:spPr>
          <a:xfrm flipH="1">
            <a:off x="2843803" y="4893793"/>
            <a:ext cx="2841" cy="361221"/>
          </a:xfrm>
          <a:prstGeom prst="line">
            <a:avLst/>
          </a:prstGeom>
          <a:ln w="9525" cap="flat" cmpd="sng" algn="ctr">
            <a:solidFill>
              <a:schemeClr val="accent1"/>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091" name="OTLSHAPE_TB_00000000000000000000000000000000_LeftEndCaps"/>
          <p:cNvSpPr txBox="1"/>
          <p:nvPr>
            <p:custDataLst>
              <p:tags r:id="rId10"/>
            </p:custDataLst>
          </p:nvPr>
        </p:nvSpPr>
        <p:spPr>
          <a:xfrm rot="10800000" flipH="1" flipV="1">
            <a:off x="2688459" y="6012651"/>
            <a:ext cx="1642003" cy="230832"/>
          </a:xfrm>
          <a:prstGeom prst="rect">
            <a:avLst/>
          </a:prstGeom>
          <a:noFill/>
        </p:spPr>
        <p:txBody>
          <a:bodyPr vert="horz" wrap="square" lIns="0" tIns="0" rIns="0" bIns="0" rtlCol="0" anchor="ctr" anchorCtr="0">
            <a:spAutoFit/>
          </a:bodyPr>
          <a:lstStyle/>
          <a:p>
            <a:pPr algn="ctr"/>
            <a:r>
              <a:rPr lang="en-US" sz="1500" spc="-30" dirty="0">
                <a:solidFill>
                  <a:srgbClr val="C0504D"/>
                </a:solidFill>
                <a:latin typeface="Calibri" panose="020F0502020204030204" pitchFamily="34" charset="0"/>
              </a:rPr>
              <a:t>2017</a:t>
            </a:r>
          </a:p>
        </p:txBody>
      </p:sp>
      <p:sp>
        <p:nvSpPr>
          <p:cNvPr id="18092" name="OTLSHAPE_TB_00000000000000000000000000000000_RightEndCaps" hidden="1"/>
          <p:cNvSpPr txBox="1"/>
          <p:nvPr>
            <p:custDataLst>
              <p:tags r:id="rId11"/>
            </p:custDataLst>
          </p:nvPr>
        </p:nvSpPr>
        <p:spPr>
          <a:xfrm>
            <a:off x="11320103" y="5147966"/>
            <a:ext cx="622300" cy="372068"/>
          </a:xfrm>
          <a:prstGeom prst="rect">
            <a:avLst/>
          </a:prstGeom>
          <a:noFill/>
        </p:spPr>
        <p:txBody>
          <a:bodyPr vert="horz" wrap="none" lIns="0" tIns="0" rIns="0" bIns="0" rtlCol="0" anchor="ctr" anchorCtr="0">
            <a:spAutoFit/>
          </a:bodyPr>
          <a:lstStyle/>
          <a:p>
            <a:pPr algn="ctr"/>
            <a:r>
              <a:rPr lang="en-US" sz="2400">
                <a:solidFill>
                  <a:srgbClr val="C0504D"/>
                </a:solidFill>
                <a:latin typeface="Calibri" panose="020F0502020204030204" pitchFamily="34" charset="0"/>
              </a:rPr>
              <a:t>2016</a:t>
            </a:r>
          </a:p>
        </p:txBody>
      </p:sp>
      <p:sp>
        <p:nvSpPr>
          <p:cNvPr id="18093" name="OTLSHAPE_TB_00000000000000000000000000000000_ScaleContainer"/>
          <p:cNvSpPr/>
          <p:nvPr>
            <p:custDataLst>
              <p:tags r:id="rId12"/>
            </p:custDataLst>
          </p:nvPr>
        </p:nvSpPr>
        <p:spPr>
          <a:xfrm>
            <a:off x="593120" y="5214128"/>
            <a:ext cx="10426700" cy="381000"/>
          </a:xfrm>
          <a:prstGeom prst="snip2DiagRect">
            <a:avLst>
              <a:gd name="adj1" fmla="val 100000"/>
              <a:gd name="adj2" fmla="val 16667"/>
            </a:avLst>
          </a:prstGeom>
          <a:gradFill flip="none" rotWithShape="1">
            <a:gsLst>
              <a:gs pos="0">
                <a:srgbClr val="5B9BD5"/>
              </a:gs>
              <a:gs pos="100000">
                <a:srgbClr val="365D7F"/>
              </a:gs>
            </a:gsLst>
            <a:lin ang="5400000" scaled="1"/>
            <a:tileRect/>
          </a:gradFill>
          <a:ln w="12700" cap="flat" cmpd="sng" algn="ctr">
            <a:noFill/>
            <a:prstDash val="solid"/>
            <a:miter lim="800000"/>
          </a:ln>
          <a:effectLst>
            <a:reflection blurRad="6350" stA="50000" endA="300" endPos="55500" dist="50800" dir="5400000" sy="-100000" algn="bl" rotWithShape="0"/>
          </a:effectLst>
          <a:scene3d>
            <a:camera prst="orthographicFront"/>
            <a:lightRig rig="threePt" dir="t">
              <a:rot lat="0" lon="0" rev="8700000"/>
            </a:lightRig>
          </a:scene3d>
          <a:sp3d>
            <a:bevelT w="165100" h="1905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94" name="OTLSHAPE_TB_00000000000000000000000000000000_ElapsedTime" hidden="1"/>
          <p:cNvSpPr/>
          <p:nvPr>
            <p:custDataLst>
              <p:tags r:id="rId13"/>
            </p:custDataLst>
          </p:nvPr>
        </p:nvSpPr>
        <p:spPr>
          <a:xfrm>
            <a:off x="0" y="0"/>
            <a:ext cx="0" cy="0"/>
          </a:xfrm>
          <a:prstGeom prst="snip2DiagRect">
            <a:avLst>
              <a:gd name="adj1" fmla="val 100000"/>
              <a:gd name="adj2" fmla="val 3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95" name="OTLSHAPE_TB_00000000000000000000000000000000_TodayMarkerShape" hidden="1"/>
          <p:cNvSpPr/>
          <p:nvPr>
            <p:custDataLst>
              <p:tags r:id="rId14"/>
            </p:custDataLst>
          </p:nvPr>
        </p:nvSpPr>
        <p:spPr>
          <a:xfrm>
            <a:off x="877921" y="5524500"/>
            <a:ext cx="108857" cy="1270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96" name="OTLSHAPE_TB_00000000000000000000000000000000_TodayMarkerText" hidden="1"/>
          <p:cNvSpPr txBox="1"/>
          <p:nvPr>
            <p:custDataLst>
              <p:tags r:id="rId15"/>
            </p:custDataLst>
          </p:nvPr>
        </p:nvSpPr>
        <p:spPr>
          <a:xfrm>
            <a:off x="932349" y="5651500"/>
            <a:ext cx="363369" cy="184666"/>
          </a:xfrm>
          <a:prstGeom prst="rect">
            <a:avLst/>
          </a:prstGeom>
          <a:noFill/>
        </p:spPr>
        <p:txBody>
          <a:bodyPr vert="horz" wrap="none" lIns="0" tIns="0" rIns="0" bIns="0" rtlCol="0" anchor="ctr" anchorCtr="0">
            <a:spAutoFit/>
          </a:bodyPr>
          <a:lstStyle/>
          <a:p>
            <a:pPr algn="ctr"/>
            <a:r>
              <a:rPr lang="en-US" sz="1200">
                <a:solidFill>
                  <a:schemeClr val="dk1"/>
                </a:solidFill>
                <a:latin typeface="Calibri" panose="020F0502020204030204" pitchFamily="34" charset="0"/>
              </a:rPr>
              <a:t>Today</a:t>
            </a:r>
          </a:p>
        </p:txBody>
      </p:sp>
      <p:sp>
        <p:nvSpPr>
          <p:cNvPr id="18097" name="OTLSHAPE_TB_00000000000000000000000000000000_TimescaleInterval1"/>
          <p:cNvSpPr txBox="1"/>
          <p:nvPr>
            <p:custDataLst>
              <p:tags r:id="rId16"/>
            </p:custDataLst>
          </p:nvPr>
        </p:nvSpPr>
        <p:spPr>
          <a:xfrm>
            <a:off x="995849" y="5240972"/>
            <a:ext cx="268150" cy="186055"/>
          </a:xfrm>
          <a:prstGeom prst="rect">
            <a:avLst/>
          </a:prstGeom>
          <a:noFill/>
        </p:spPr>
        <p:txBody>
          <a:bodyPr vert="horz" wrap="none" lIns="0" tIns="0" rIns="0" bIns="0" rtlCol="0" anchor="ctr" anchorCtr="0">
            <a:noAutofit/>
          </a:bodyPr>
          <a:lstStyle/>
          <a:p>
            <a:r>
              <a:rPr lang="en-US" sz="1200" spc="-18" dirty="0">
                <a:solidFill>
                  <a:schemeClr val="lt2"/>
                </a:solidFill>
                <a:latin typeface="Calibri" panose="020F0502020204030204" pitchFamily="34" charset="0"/>
              </a:rPr>
              <a:t>Nov</a:t>
            </a:r>
          </a:p>
        </p:txBody>
      </p:sp>
      <p:cxnSp>
        <p:nvCxnSpPr>
          <p:cNvPr id="18098" name="OTLSHAPE_TB_00000000000000000000000000000000_Separator1"/>
          <p:cNvCxnSpPr/>
          <p:nvPr>
            <p:custDataLst>
              <p:tags r:id="rId17"/>
            </p:custDataLst>
          </p:nvPr>
        </p:nvCxnSpPr>
        <p:spPr>
          <a:xfrm>
            <a:off x="2209758"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099" name="OTLSHAPE_TB_00000000000000000000000000000000_TimescaleInterval2"/>
          <p:cNvSpPr txBox="1"/>
          <p:nvPr>
            <p:custDataLst>
              <p:tags r:id="rId18"/>
            </p:custDataLst>
          </p:nvPr>
        </p:nvSpPr>
        <p:spPr>
          <a:xfrm>
            <a:off x="2260007" y="5240972"/>
            <a:ext cx="206916" cy="186055"/>
          </a:xfrm>
          <a:prstGeom prst="rect">
            <a:avLst/>
          </a:prstGeom>
          <a:noFill/>
        </p:spPr>
        <p:txBody>
          <a:bodyPr vert="horz" wrap="none" lIns="0" tIns="0" rIns="0" bIns="0" rtlCol="0" anchor="ctr" anchorCtr="0">
            <a:noAutofit/>
          </a:bodyPr>
          <a:lstStyle/>
          <a:p>
            <a:r>
              <a:rPr lang="en-US" sz="1200" spc="-18" dirty="0">
                <a:solidFill>
                  <a:schemeClr val="lt2"/>
                </a:solidFill>
                <a:latin typeface="Calibri" panose="020F0502020204030204" pitchFamily="34" charset="0"/>
              </a:rPr>
              <a:t>Dec</a:t>
            </a:r>
          </a:p>
        </p:txBody>
      </p:sp>
      <p:cxnSp>
        <p:nvCxnSpPr>
          <p:cNvPr id="18100" name="OTLSHAPE_TB_00000000000000000000000000000000_Separator2"/>
          <p:cNvCxnSpPr/>
          <p:nvPr>
            <p:custDataLst>
              <p:tags r:id="rId19"/>
            </p:custDataLst>
          </p:nvPr>
        </p:nvCxnSpPr>
        <p:spPr>
          <a:xfrm>
            <a:off x="3445961"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101" name="OTLSHAPE_TB_00000000000000000000000000000000_TimescaleInterval3"/>
          <p:cNvSpPr txBox="1"/>
          <p:nvPr>
            <p:custDataLst>
              <p:tags r:id="rId20"/>
            </p:custDataLst>
          </p:nvPr>
        </p:nvSpPr>
        <p:spPr>
          <a:xfrm>
            <a:off x="3509461" y="5240972"/>
            <a:ext cx="158185" cy="186055"/>
          </a:xfrm>
          <a:prstGeom prst="rect">
            <a:avLst/>
          </a:prstGeom>
          <a:noFill/>
        </p:spPr>
        <p:txBody>
          <a:bodyPr vert="horz" wrap="none" lIns="0" tIns="0" rIns="0" bIns="0" rtlCol="0" anchor="ctr" anchorCtr="0">
            <a:noAutofit/>
          </a:bodyPr>
          <a:lstStyle/>
          <a:p>
            <a:r>
              <a:rPr lang="en-US" sz="1200" spc="-20" dirty="0">
                <a:solidFill>
                  <a:schemeClr val="lt2"/>
                </a:solidFill>
                <a:latin typeface="Calibri" panose="020F0502020204030204" pitchFamily="34" charset="0"/>
              </a:rPr>
              <a:t>Jan</a:t>
            </a:r>
          </a:p>
        </p:txBody>
      </p:sp>
      <p:cxnSp>
        <p:nvCxnSpPr>
          <p:cNvPr id="18102" name="OTLSHAPE_TB_00000000000000000000000000000000_Separator3"/>
          <p:cNvCxnSpPr/>
          <p:nvPr>
            <p:custDataLst>
              <p:tags r:id="rId21"/>
            </p:custDataLst>
          </p:nvPr>
        </p:nvCxnSpPr>
        <p:spPr>
          <a:xfrm>
            <a:off x="4723370"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103" name="OTLSHAPE_TB_00000000000000000000000000000000_TimescaleInterval4"/>
          <p:cNvSpPr txBox="1"/>
          <p:nvPr>
            <p:custDataLst>
              <p:tags r:id="rId22"/>
            </p:custDataLst>
          </p:nvPr>
        </p:nvSpPr>
        <p:spPr>
          <a:xfrm>
            <a:off x="4786870" y="5240972"/>
            <a:ext cx="241300" cy="186055"/>
          </a:xfrm>
          <a:prstGeom prst="rect">
            <a:avLst/>
          </a:prstGeom>
          <a:noFill/>
        </p:spPr>
        <p:txBody>
          <a:bodyPr vert="horz" wrap="none" lIns="0" tIns="0" rIns="0" bIns="0" rtlCol="0" anchor="ctr" anchorCtr="0">
            <a:noAutofit/>
          </a:bodyPr>
          <a:lstStyle/>
          <a:p>
            <a:r>
              <a:rPr lang="en-US" sz="1200" spc="-20" dirty="0">
                <a:solidFill>
                  <a:schemeClr val="lt2"/>
                </a:solidFill>
                <a:latin typeface="Calibri" panose="020F0502020204030204" pitchFamily="34" charset="0"/>
              </a:rPr>
              <a:t>Feb</a:t>
            </a:r>
          </a:p>
        </p:txBody>
      </p:sp>
      <p:cxnSp>
        <p:nvCxnSpPr>
          <p:cNvPr id="18104" name="OTLSHAPE_TB_00000000000000000000000000000000_Separator4"/>
          <p:cNvCxnSpPr/>
          <p:nvPr>
            <p:custDataLst>
              <p:tags r:id="rId23"/>
            </p:custDataLst>
          </p:nvPr>
        </p:nvCxnSpPr>
        <p:spPr>
          <a:xfrm>
            <a:off x="6000779"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105" name="OTLSHAPE_TB_00000000000000000000000000000000_TimescaleInterval5"/>
          <p:cNvSpPr txBox="1"/>
          <p:nvPr>
            <p:custDataLst>
              <p:tags r:id="rId24"/>
            </p:custDataLst>
          </p:nvPr>
        </p:nvSpPr>
        <p:spPr>
          <a:xfrm>
            <a:off x="6064279" y="5240972"/>
            <a:ext cx="228600" cy="186055"/>
          </a:xfrm>
          <a:prstGeom prst="rect">
            <a:avLst/>
          </a:prstGeom>
          <a:noFill/>
        </p:spPr>
        <p:txBody>
          <a:bodyPr vert="horz" wrap="none" lIns="0" tIns="0" rIns="0" bIns="0" rtlCol="0" anchor="ctr" anchorCtr="0">
            <a:noAutofit/>
          </a:bodyPr>
          <a:lstStyle/>
          <a:p>
            <a:r>
              <a:rPr lang="en-US" sz="1200" spc="-18" dirty="0">
                <a:solidFill>
                  <a:schemeClr val="lt2"/>
                </a:solidFill>
                <a:latin typeface="Calibri" panose="020F0502020204030204" pitchFamily="34" charset="0"/>
              </a:rPr>
              <a:t>March</a:t>
            </a:r>
          </a:p>
        </p:txBody>
      </p:sp>
      <p:cxnSp>
        <p:nvCxnSpPr>
          <p:cNvPr id="18106" name="OTLSHAPE_TB_00000000000000000000000000000000_Separator5"/>
          <p:cNvCxnSpPr/>
          <p:nvPr>
            <p:custDataLst>
              <p:tags r:id="rId25"/>
            </p:custDataLst>
          </p:nvPr>
        </p:nvCxnSpPr>
        <p:spPr>
          <a:xfrm>
            <a:off x="7236982"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107" name="OTLSHAPE_TB_00000000000000000000000000000000_TimescaleInterval6"/>
          <p:cNvSpPr txBox="1"/>
          <p:nvPr>
            <p:custDataLst>
              <p:tags r:id="rId26"/>
            </p:custDataLst>
          </p:nvPr>
        </p:nvSpPr>
        <p:spPr>
          <a:xfrm>
            <a:off x="7300482" y="5240972"/>
            <a:ext cx="211148" cy="186055"/>
          </a:xfrm>
          <a:prstGeom prst="rect">
            <a:avLst/>
          </a:prstGeom>
          <a:noFill/>
        </p:spPr>
        <p:txBody>
          <a:bodyPr vert="horz" wrap="none" lIns="0" tIns="0" rIns="0" bIns="0" rtlCol="0" anchor="ctr" anchorCtr="0">
            <a:noAutofit/>
          </a:bodyPr>
          <a:lstStyle/>
          <a:p>
            <a:r>
              <a:rPr lang="en-US" sz="1200" spc="-22" dirty="0">
                <a:solidFill>
                  <a:schemeClr val="lt2"/>
                </a:solidFill>
                <a:latin typeface="Calibri" panose="020F0502020204030204" pitchFamily="34" charset="0"/>
              </a:rPr>
              <a:t>April</a:t>
            </a:r>
          </a:p>
        </p:txBody>
      </p:sp>
      <p:cxnSp>
        <p:nvCxnSpPr>
          <p:cNvPr id="18108" name="OTLSHAPE_TB_00000000000000000000000000000000_Separator6"/>
          <p:cNvCxnSpPr/>
          <p:nvPr>
            <p:custDataLst>
              <p:tags r:id="rId27"/>
            </p:custDataLst>
          </p:nvPr>
        </p:nvCxnSpPr>
        <p:spPr>
          <a:xfrm>
            <a:off x="8514391"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109" name="OTLSHAPE_TB_00000000000000000000000000000000_TimescaleInterval7"/>
          <p:cNvSpPr txBox="1"/>
          <p:nvPr>
            <p:custDataLst>
              <p:tags r:id="rId28"/>
            </p:custDataLst>
          </p:nvPr>
        </p:nvSpPr>
        <p:spPr>
          <a:xfrm>
            <a:off x="8577891" y="5240972"/>
            <a:ext cx="243978" cy="186055"/>
          </a:xfrm>
          <a:prstGeom prst="rect">
            <a:avLst/>
          </a:prstGeom>
          <a:noFill/>
        </p:spPr>
        <p:txBody>
          <a:bodyPr vert="horz" wrap="none" lIns="0" tIns="0" rIns="0" bIns="0" rtlCol="0" anchor="ctr" anchorCtr="0">
            <a:noAutofit/>
          </a:bodyPr>
          <a:lstStyle/>
          <a:p>
            <a:r>
              <a:rPr lang="en-US" sz="1200" spc="-20" dirty="0">
                <a:solidFill>
                  <a:schemeClr val="lt2"/>
                </a:solidFill>
                <a:latin typeface="Calibri" panose="020F0502020204030204" pitchFamily="34" charset="0"/>
              </a:rPr>
              <a:t>May</a:t>
            </a:r>
          </a:p>
        </p:txBody>
      </p:sp>
      <p:cxnSp>
        <p:nvCxnSpPr>
          <p:cNvPr id="18110" name="OTLSHAPE_TB_00000000000000000000000000000000_Separator7"/>
          <p:cNvCxnSpPr/>
          <p:nvPr>
            <p:custDataLst>
              <p:tags r:id="rId29"/>
            </p:custDataLst>
          </p:nvPr>
        </p:nvCxnSpPr>
        <p:spPr>
          <a:xfrm>
            <a:off x="9750593" y="5207000"/>
            <a:ext cx="0" cy="254000"/>
          </a:xfrm>
          <a:prstGeom prst="line">
            <a:avLst/>
          </a:prstGeom>
          <a:ln w="6350" cap="flat" cmpd="sng" algn="ctr">
            <a:solidFill>
              <a:schemeClr val="lt2">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111" name="OTLSHAPE_TB_00000000000000000000000000000000_TimescaleInterval8"/>
          <p:cNvSpPr txBox="1"/>
          <p:nvPr>
            <p:custDataLst>
              <p:tags r:id="rId30"/>
            </p:custDataLst>
          </p:nvPr>
        </p:nvSpPr>
        <p:spPr>
          <a:xfrm>
            <a:off x="9814094" y="5240972"/>
            <a:ext cx="187093" cy="900318"/>
          </a:xfrm>
          <a:prstGeom prst="rect">
            <a:avLst/>
          </a:prstGeom>
          <a:noFill/>
        </p:spPr>
        <p:txBody>
          <a:bodyPr vert="horz" wrap="none" lIns="0" tIns="0" rIns="0" bIns="0" rtlCol="0" anchor="ctr" anchorCtr="0">
            <a:noAutofit/>
          </a:bodyPr>
          <a:lstStyle/>
          <a:p>
            <a:endParaRPr lang="en-US" sz="1200" spc="-22" dirty="0">
              <a:solidFill>
                <a:schemeClr val="lt2"/>
              </a:solidFill>
              <a:latin typeface="Calibri" panose="020F0502020204030204" pitchFamily="34" charset="0"/>
            </a:endParaRPr>
          </a:p>
        </p:txBody>
      </p:sp>
      <p:sp>
        <p:nvSpPr>
          <p:cNvPr id="18121" name="OTLSHAPE_M_a58f29487c0343c08abcf41913e40cae_Title"/>
          <p:cNvSpPr txBox="1"/>
          <p:nvPr>
            <p:custDataLst>
              <p:tags r:id="rId31"/>
            </p:custDataLst>
          </p:nvPr>
        </p:nvSpPr>
        <p:spPr>
          <a:xfrm>
            <a:off x="1001517" y="4255593"/>
            <a:ext cx="685800" cy="170519"/>
          </a:xfrm>
          <a:prstGeom prst="rect">
            <a:avLst/>
          </a:prstGeom>
          <a:noFill/>
        </p:spPr>
        <p:txBody>
          <a:bodyPr vert="horz" wrap="square" lIns="0" tIns="0" rIns="0" bIns="0" rtlCol="0" anchor="ctr" anchorCtr="0">
            <a:spAutoFit/>
          </a:bodyPr>
          <a:lstStyle/>
          <a:p>
            <a:pPr algn="ctr"/>
            <a:r>
              <a:rPr lang="en-US" sz="1100" b="1" spc="-8" dirty="0" smtClean="0">
                <a:solidFill>
                  <a:srgbClr val="548235"/>
                </a:solidFill>
                <a:latin typeface="Calibri" panose="020F0502020204030204" pitchFamily="34" charset="0"/>
              </a:rPr>
              <a:t>Month  </a:t>
            </a:r>
            <a:r>
              <a:rPr lang="en-US" sz="1100" b="1" spc="-8" dirty="0">
                <a:solidFill>
                  <a:srgbClr val="548235"/>
                </a:solidFill>
                <a:latin typeface="Calibri" panose="020F0502020204030204" pitchFamily="34" charset="0"/>
              </a:rPr>
              <a:t>1</a:t>
            </a:r>
          </a:p>
        </p:txBody>
      </p:sp>
      <p:sp>
        <p:nvSpPr>
          <p:cNvPr id="18123" name="OTLSHAPE_M_a58f29487c0343c08abcf41913e40cae_Shape"/>
          <p:cNvSpPr/>
          <p:nvPr>
            <p:custDataLst>
              <p:tags r:id="rId32"/>
            </p:custDataLst>
          </p:nvPr>
        </p:nvSpPr>
        <p:spPr>
          <a:xfrm>
            <a:off x="1263999" y="4753450"/>
            <a:ext cx="194718" cy="453550"/>
          </a:xfrm>
          <a:prstGeom prst="rect">
            <a:avLst/>
          </a:prstGeom>
          <a:solidFill>
            <a:schemeClr val="accent6"/>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24" name="OTLSHAPE_M_52743de8bb6d4044896f473898fe9da7_Title"/>
          <p:cNvSpPr txBox="1"/>
          <p:nvPr>
            <p:custDataLst>
              <p:tags r:id="rId33"/>
            </p:custDataLst>
          </p:nvPr>
        </p:nvSpPr>
        <p:spPr>
          <a:xfrm>
            <a:off x="4600141" y="4380373"/>
            <a:ext cx="685800" cy="170519"/>
          </a:xfrm>
          <a:prstGeom prst="rect">
            <a:avLst/>
          </a:prstGeom>
          <a:noFill/>
        </p:spPr>
        <p:txBody>
          <a:bodyPr vert="horz" wrap="square" lIns="0" tIns="0" rIns="0" bIns="0" rtlCol="0" anchor="ctr" anchorCtr="0">
            <a:spAutoFit/>
          </a:bodyPr>
          <a:lstStyle/>
          <a:p>
            <a:pPr algn="ctr"/>
            <a:r>
              <a:rPr lang="en-US" sz="1100" b="1" spc="-8" dirty="0" smtClean="0">
                <a:solidFill>
                  <a:schemeClr val="accent5"/>
                </a:solidFill>
                <a:latin typeface="Calibri" panose="020F0502020204030204" pitchFamily="34" charset="0"/>
              </a:rPr>
              <a:t>Month </a:t>
            </a:r>
            <a:r>
              <a:rPr lang="en-US" sz="1100" b="1" spc="-8" dirty="0">
                <a:solidFill>
                  <a:schemeClr val="accent5"/>
                </a:solidFill>
                <a:latin typeface="Calibri" panose="020F0502020204030204" pitchFamily="34" charset="0"/>
              </a:rPr>
              <a:t>4</a:t>
            </a:r>
          </a:p>
        </p:txBody>
      </p:sp>
      <p:sp>
        <p:nvSpPr>
          <p:cNvPr id="18126" name="OTLSHAPE_M_52743de8bb6d4044896f473898fe9da7_Shape"/>
          <p:cNvSpPr/>
          <p:nvPr>
            <p:custDataLst>
              <p:tags r:id="rId34"/>
            </p:custDataLst>
          </p:nvPr>
        </p:nvSpPr>
        <p:spPr>
          <a:xfrm>
            <a:off x="4801786" y="4848391"/>
            <a:ext cx="242108" cy="341933"/>
          </a:xfrm>
          <a:prstGeom prst="rect">
            <a:avLst/>
          </a:prstGeom>
          <a:solidFill>
            <a:schemeClr val="accent1"/>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27" name="OTLSHAPE_M_93afb554552a4221a5380f7919409aa7_Title"/>
          <p:cNvSpPr txBox="1"/>
          <p:nvPr>
            <p:custDataLst>
              <p:tags r:id="rId35"/>
            </p:custDataLst>
          </p:nvPr>
        </p:nvSpPr>
        <p:spPr>
          <a:xfrm>
            <a:off x="1536972" y="4469906"/>
            <a:ext cx="2387129" cy="169277"/>
          </a:xfrm>
          <a:prstGeom prst="rect">
            <a:avLst/>
          </a:prstGeom>
          <a:noFill/>
        </p:spPr>
        <p:txBody>
          <a:bodyPr vert="horz" wrap="square" lIns="0" tIns="0" rIns="0" bIns="0" rtlCol="0" anchor="ctr" anchorCtr="0">
            <a:spAutoFit/>
          </a:bodyPr>
          <a:lstStyle/>
          <a:p>
            <a:pPr algn="ctr"/>
            <a:r>
              <a:rPr lang="en-US" sz="1100" b="1" u="sng" spc="-8" dirty="0" smtClean="0">
                <a:solidFill>
                  <a:srgbClr val="C55A11"/>
                </a:solidFill>
                <a:latin typeface="Calibri" panose="020F0502020204030204" pitchFamily="34" charset="0"/>
              </a:rPr>
              <a:t>Month </a:t>
            </a:r>
            <a:r>
              <a:rPr lang="en-US" sz="1100" b="1" u="sng" spc="-8" dirty="0">
                <a:solidFill>
                  <a:srgbClr val="C55A11"/>
                </a:solidFill>
                <a:latin typeface="Calibri" panose="020F0502020204030204" pitchFamily="34" charset="0"/>
              </a:rPr>
              <a:t>2</a:t>
            </a:r>
          </a:p>
        </p:txBody>
      </p:sp>
      <p:sp>
        <p:nvSpPr>
          <p:cNvPr id="18129" name="OTLSHAPE_M_93afb554552a4221a5380f7919409aa7_Shape"/>
          <p:cNvSpPr/>
          <p:nvPr>
            <p:custDataLst>
              <p:tags r:id="rId36"/>
            </p:custDataLst>
          </p:nvPr>
        </p:nvSpPr>
        <p:spPr>
          <a:xfrm>
            <a:off x="2683590" y="4810591"/>
            <a:ext cx="199860" cy="377850"/>
          </a:xfrm>
          <a:prstGeom prst="rect">
            <a:avLst/>
          </a:prstGeom>
          <a:solidFill>
            <a:srgbClr val="DC5924"/>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130" name="OTLSHAPE_M_95f339bb5c8846ebaef02014bccbd531_Title"/>
          <p:cNvSpPr txBox="1"/>
          <p:nvPr>
            <p:custDataLst>
              <p:tags r:id="rId37"/>
            </p:custDataLst>
          </p:nvPr>
        </p:nvSpPr>
        <p:spPr>
          <a:xfrm>
            <a:off x="5541468" y="4136456"/>
            <a:ext cx="4026236" cy="169277"/>
          </a:xfrm>
          <a:prstGeom prst="rect">
            <a:avLst/>
          </a:prstGeom>
          <a:noFill/>
        </p:spPr>
        <p:txBody>
          <a:bodyPr vert="horz" wrap="square" lIns="0" tIns="0" rIns="0" bIns="0" rtlCol="0" anchor="ctr" anchorCtr="0">
            <a:spAutoFit/>
          </a:bodyPr>
          <a:lstStyle/>
          <a:p>
            <a:pPr algn="ctr"/>
            <a:r>
              <a:rPr lang="en-US" sz="1100" b="1" spc="-8" dirty="0" smtClean="0">
                <a:solidFill>
                  <a:schemeClr val="dk2"/>
                </a:solidFill>
                <a:latin typeface="Calibri" panose="020F0502020204030204" pitchFamily="34" charset="0"/>
              </a:rPr>
              <a:t>Month 6</a:t>
            </a:r>
            <a:endParaRPr lang="en-US" sz="1100" b="1" spc="-8" dirty="0">
              <a:solidFill>
                <a:schemeClr val="dk2"/>
              </a:solidFill>
              <a:latin typeface="Calibri" panose="020F0502020204030204" pitchFamily="34" charset="0"/>
            </a:endParaRPr>
          </a:p>
        </p:txBody>
      </p:sp>
      <p:sp>
        <p:nvSpPr>
          <p:cNvPr id="18131" name="OTLSHAPE_M_95f339bb5c8846ebaef02014bccbd531_Date"/>
          <p:cNvSpPr txBox="1"/>
          <p:nvPr>
            <p:custDataLst>
              <p:tags r:id="rId38"/>
            </p:custDataLst>
          </p:nvPr>
        </p:nvSpPr>
        <p:spPr>
          <a:xfrm>
            <a:off x="3611567" y="5437417"/>
            <a:ext cx="3605303" cy="153888"/>
          </a:xfrm>
          <a:prstGeom prst="rect">
            <a:avLst/>
          </a:prstGeom>
          <a:noFill/>
        </p:spPr>
        <p:txBody>
          <a:bodyPr vert="horz" wrap="square" lIns="0" tIns="0" rIns="0" bIns="0" rtlCol="0" anchor="ctr" anchorCtr="0">
            <a:spAutoFit/>
          </a:bodyPr>
          <a:lstStyle/>
          <a:p>
            <a:pPr algn="ctr"/>
            <a:r>
              <a:rPr lang="en-US" sz="1000" spc="-6" dirty="0">
                <a:solidFill>
                  <a:srgbClr val="7F7F7F"/>
                </a:solidFill>
                <a:latin typeface="Calibri" panose="020F0502020204030204" pitchFamily="34" charset="0"/>
              </a:rPr>
              <a:t>Sep 25</a:t>
            </a:r>
          </a:p>
        </p:txBody>
      </p:sp>
      <p:sp>
        <p:nvSpPr>
          <p:cNvPr id="18132" name="OTLSHAPE_M_95f339bb5c8846ebaef02014bccbd531_Shape"/>
          <p:cNvSpPr/>
          <p:nvPr>
            <p:custDataLst>
              <p:tags r:id="rId39"/>
            </p:custDataLst>
          </p:nvPr>
        </p:nvSpPr>
        <p:spPr>
          <a:xfrm>
            <a:off x="7425513" y="4518847"/>
            <a:ext cx="239013" cy="728721"/>
          </a:xfrm>
          <a:prstGeom prst="rect">
            <a:avLst/>
          </a:prstGeom>
          <a:solidFill>
            <a:schemeClr val="accent3"/>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33" name="OTLSHAPE_M_6a283b367375415b92b0e5fc4e16a0cc_Title"/>
          <p:cNvSpPr txBox="1"/>
          <p:nvPr>
            <p:custDataLst>
              <p:tags r:id="rId40"/>
            </p:custDataLst>
          </p:nvPr>
        </p:nvSpPr>
        <p:spPr>
          <a:xfrm>
            <a:off x="8130687" y="4243637"/>
            <a:ext cx="685800" cy="338554"/>
          </a:xfrm>
          <a:prstGeom prst="rect">
            <a:avLst/>
          </a:prstGeom>
          <a:noFill/>
        </p:spPr>
        <p:txBody>
          <a:bodyPr vert="horz" wrap="square" lIns="0" tIns="0" rIns="0" bIns="0" rtlCol="0" anchor="ctr" anchorCtr="0">
            <a:spAutoFit/>
          </a:bodyPr>
          <a:lstStyle/>
          <a:p>
            <a:pPr algn="ctr"/>
            <a:r>
              <a:rPr lang="en-US" sz="1100" b="1" spc="-8" dirty="0" smtClean="0">
                <a:solidFill>
                  <a:srgbClr val="BF9000"/>
                </a:solidFill>
                <a:latin typeface="Calibri" panose="020F0502020204030204" pitchFamily="34" charset="0"/>
              </a:rPr>
              <a:t>Deadline day</a:t>
            </a:r>
            <a:endParaRPr lang="en-US" sz="1100" b="1" spc="-8" dirty="0">
              <a:solidFill>
                <a:srgbClr val="BF9000"/>
              </a:solidFill>
              <a:latin typeface="Calibri" panose="020F0502020204030204" pitchFamily="34" charset="0"/>
            </a:endParaRPr>
          </a:p>
        </p:txBody>
      </p:sp>
      <p:sp>
        <p:nvSpPr>
          <p:cNvPr id="18135" name="OTLSHAPE_M_6a283b367375415b92b0e5fc4e16a0cc_Shape"/>
          <p:cNvSpPr/>
          <p:nvPr>
            <p:custDataLst>
              <p:tags r:id="rId41"/>
            </p:custDataLst>
          </p:nvPr>
        </p:nvSpPr>
        <p:spPr>
          <a:xfrm>
            <a:off x="8384635" y="4685992"/>
            <a:ext cx="228600" cy="254000"/>
          </a:xfrm>
          <a:prstGeom prst="star8">
            <a:avLst/>
          </a:prstGeom>
          <a:solidFill>
            <a:schemeClr val="accent4"/>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36" name="OTLSHAPE_M_7b0996464ffd4cd3a3b383ab1ba22438_Title"/>
          <p:cNvSpPr txBox="1"/>
          <p:nvPr>
            <p:custDataLst>
              <p:tags r:id="rId42"/>
            </p:custDataLst>
          </p:nvPr>
        </p:nvSpPr>
        <p:spPr>
          <a:xfrm>
            <a:off x="3531326" y="4305733"/>
            <a:ext cx="782461" cy="169277"/>
          </a:xfrm>
          <a:prstGeom prst="rect">
            <a:avLst/>
          </a:prstGeom>
          <a:noFill/>
        </p:spPr>
        <p:txBody>
          <a:bodyPr vert="horz" wrap="square" lIns="0" tIns="0" rIns="0" bIns="0" rtlCol="0" anchor="ctr" anchorCtr="0">
            <a:spAutoFit/>
          </a:bodyPr>
          <a:lstStyle/>
          <a:p>
            <a:r>
              <a:rPr lang="en-US" sz="1100" b="1" u="sng" spc="-8" dirty="0" smtClean="0">
                <a:solidFill>
                  <a:srgbClr val="C55A11"/>
                </a:solidFill>
                <a:latin typeface="Calibri" panose="020F0502020204030204" pitchFamily="34" charset="0"/>
              </a:rPr>
              <a:t>Month </a:t>
            </a:r>
            <a:r>
              <a:rPr lang="en-US" sz="1100" b="1" u="sng" spc="-8" dirty="0">
                <a:solidFill>
                  <a:srgbClr val="C55A11"/>
                </a:solidFill>
                <a:latin typeface="Calibri" panose="020F0502020204030204" pitchFamily="34" charset="0"/>
              </a:rPr>
              <a:t>3</a:t>
            </a:r>
          </a:p>
        </p:txBody>
      </p:sp>
      <p:sp>
        <p:nvSpPr>
          <p:cNvPr id="18141" name="OTLSHAPE_M_7f583de0854a4cacb89837f3a379bb4a_Shape"/>
          <p:cNvSpPr/>
          <p:nvPr>
            <p:custDataLst>
              <p:tags r:id="rId43"/>
            </p:custDataLst>
          </p:nvPr>
        </p:nvSpPr>
        <p:spPr>
          <a:xfrm>
            <a:off x="761105" y="4495755"/>
            <a:ext cx="304800" cy="330200"/>
          </a:xfrm>
          <a:prstGeom prst="star5">
            <a:avLst>
              <a:gd name="adj" fmla="val 25000"/>
              <a:gd name="hf" fmla="val 105146"/>
              <a:gd name="vf" fmla="val 110557"/>
            </a:avLst>
          </a:prstGeom>
          <a:solidFill>
            <a:schemeClr val="accent6"/>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42" name="OTLSHAPE_T_7c518fb37f2142bb8e0445920d0403b5_Shape"/>
          <p:cNvSpPr/>
          <p:nvPr>
            <p:custDataLst>
              <p:tags r:id="rId44"/>
            </p:custDataLst>
          </p:nvPr>
        </p:nvSpPr>
        <p:spPr>
          <a:xfrm>
            <a:off x="1479453" y="2188498"/>
            <a:ext cx="2088671" cy="190969"/>
          </a:xfrm>
          <a:prstGeom prst="snip2DiagRect">
            <a:avLst>
              <a:gd name="adj1" fmla="val 100000"/>
              <a:gd name="adj2" fmla="val 16667"/>
            </a:avLst>
          </a:prstGeom>
          <a:solidFill>
            <a:schemeClr val="accent6"/>
          </a:solidFill>
          <a:ln w="12700" cap="flat" cmpd="sng" algn="ctr">
            <a:noFill/>
            <a:prstDash val="solid"/>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43" name="OTLSHAPE_T_7c518fb37f2142bb8e0445920d0403b5_ShapePercentage" hidden="1"/>
          <p:cNvSpPr/>
          <p:nvPr>
            <p:custDataLst>
              <p:tags r:id="rId45"/>
            </p:custDataLst>
          </p:nvPr>
        </p:nvSpPr>
        <p:spPr>
          <a:xfrm>
            <a:off x="4228889" y="2524254"/>
            <a:ext cx="0" cy="0"/>
          </a:xfrm>
          <a:prstGeom prst="snip2DiagRect">
            <a:avLst>
              <a:gd name="adj1" fmla="val 100000"/>
              <a:gd name="adj2"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44" name="OTLSHAPE_T_7c518fb37f2142bb8e0445920d0403b5_TextPercentage" hidden="1"/>
          <p:cNvSpPr txBox="1"/>
          <p:nvPr>
            <p:custDataLst>
              <p:tags r:id="rId46"/>
            </p:custDataLst>
          </p:nvPr>
        </p:nvSpPr>
        <p:spPr>
          <a:xfrm>
            <a:off x="0" y="2524254"/>
            <a:ext cx="0" cy="153888"/>
          </a:xfrm>
          <a:prstGeom prst="rect">
            <a:avLst/>
          </a:prstGeom>
          <a:noFill/>
        </p:spPr>
        <p:txBody>
          <a:bodyPr vert="horz" wrap="square" lIns="0" tIns="0" rIns="0" bIns="0" rtlCol="0" anchor="ctr" anchorCtr="0">
            <a:spAutoFit/>
          </a:bodyPr>
          <a:lstStyle/>
          <a:p>
            <a:pPr algn="ctr"/>
            <a:endParaRPr lang="en-US" sz="1000">
              <a:solidFill>
                <a:srgbClr val="C0504D"/>
              </a:solidFill>
              <a:latin typeface="Calibri" panose="020F0502020204030204" pitchFamily="34" charset="0"/>
            </a:endParaRPr>
          </a:p>
        </p:txBody>
      </p:sp>
      <p:sp>
        <p:nvSpPr>
          <p:cNvPr id="18145" name="OTLSHAPE_T_7c518fb37f2142bb8e0445920d0403b5_StartDate" hidden="1"/>
          <p:cNvSpPr txBox="1"/>
          <p:nvPr>
            <p:custDataLst>
              <p:tags r:id="rId47"/>
            </p:custDataLst>
          </p:nvPr>
        </p:nvSpPr>
        <p:spPr>
          <a:xfrm>
            <a:off x="0" y="2524254"/>
            <a:ext cx="0" cy="153888"/>
          </a:xfrm>
          <a:prstGeom prst="rect">
            <a:avLst/>
          </a:prstGeom>
          <a:noFill/>
        </p:spPr>
        <p:txBody>
          <a:bodyPr vert="horz" wrap="square" lIns="0" tIns="0" rIns="0" bIns="0" rtlCol="0" anchor="ctr" anchorCtr="0">
            <a:spAutoFit/>
          </a:bodyPr>
          <a:lstStyle/>
          <a:p>
            <a:pPr algn="ctr"/>
            <a:endParaRPr lang="en-US" sz="1000" b="1">
              <a:solidFill>
                <a:srgbClr val="548235"/>
              </a:solidFill>
              <a:latin typeface="Calibri" panose="020F0502020204030204" pitchFamily="34" charset="0"/>
            </a:endParaRPr>
          </a:p>
        </p:txBody>
      </p:sp>
      <p:sp>
        <p:nvSpPr>
          <p:cNvPr id="18146" name="OTLSHAPE_T_7c518fb37f2142bb8e0445920d0403b5_EndDate" hidden="1"/>
          <p:cNvSpPr txBox="1"/>
          <p:nvPr>
            <p:custDataLst>
              <p:tags r:id="rId48"/>
            </p:custDataLst>
          </p:nvPr>
        </p:nvSpPr>
        <p:spPr>
          <a:xfrm>
            <a:off x="0" y="2524254"/>
            <a:ext cx="0" cy="153888"/>
          </a:xfrm>
          <a:prstGeom prst="rect">
            <a:avLst/>
          </a:prstGeom>
          <a:noFill/>
        </p:spPr>
        <p:txBody>
          <a:bodyPr vert="horz" wrap="square" lIns="0" tIns="0" rIns="0" bIns="0" rtlCol="0" anchor="ctr" anchorCtr="0">
            <a:spAutoFit/>
          </a:bodyPr>
          <a:lstStyle/>
          <a:p>
            <a:pPr algn="ctr"/>
            <a:endParaRPr lang="en-US" sz="1000" b="1">
              <a:solidFill>
                <a:srgbClr val="548235"/>
              </a:solidFill>
              <a:latin typeface="Calibri" panose="020F0502020204030204" pitchFamily="34" charset="0"/>
            </a:endParaRPr>
          </a:p>
        </p:txBody>
      </p:sp>
      <p:sp>
        <p:nvSpPr>
          <p:cNvPr id="18149" name="OTLSHAPE_T_7c518fb37f2142bb8e0445920d0403b5_Title"/>
          <p:cNvSpPr txBox="1"/>
          <p:nvPr>
            <p:custDataLst>
              <p:tags r:id="rId49"/>
            </p:custDataLst>
          </p:nvPr>
        </p:nvSpPr>
        <p:spPr>
          <a:xfrm>
            <a:off x="73736" y="2153218"/>
            <a:ext cx="787400" cy="170519"/>
          </a:xfrm>
          <a:prstGeom prst="rect">
            <a:avLst/>
          </a:prstGeom>
          <a:noFill/>
        </p:spPr>
        <p:txBody>
          <a:bodyPr vert="horz" wrap="square" lIns="0" tIns="0" rIns="0" bIns="0" rtlCol="0" anchor="ctr" anchorCtr="0">
            <a:spAutoFit/>
          </a:bodyPr>
          <a:lstStyle/>
          <a:p>
            <a:r>
              <a:rPr lang="en-US" sz="1100" b="1" spc="-4" dirty="0" smtClean="0">
                <a:solidFill>
                  <a:srgbClr val="548235"/>
                </a:solidFill>
                <a:latin typeface="Calibri" panose="020F0502020204030204" pitchFamily="34" charset="0"/>
              </a:rPr>
              <a:t>Step 1 </a:t>
            </a:r>
            <a:endParaRPr lang="en-US" sz="1100" b="1" spc="-4" dirty="0">
              <a:solidFill>
                <a:srgbClr val="548235"/>
              </a:solidFill>
              <a:latin typeface="Calibri" panose="020F0502020204030204" pitchFamily="34" charset="0"/>
            </a:endParaRPr>
          </a:p>
        </p:txBody>
      </p:sp>
      <p:sp>
        <p:nvSpPr>
          <p:cNvPr id="18150" name="OTLSHAPE_T_be3ae38f60b3402d8a13f1e91eec41f5_Shape"/>
          <p:cNvSpPr/>
          <p:nvPr>
            <p:custDataLst>
              <p:tags r:id="rId50"/>
            </p:custDataLst>
          </p:nvPr>
        </p:nvSpPr>
        <p:spPr>
          <a:xfrm>
            <a:off x="3130772" y="2597919"/>
            <a:ext cx="1671014" cy="217602"/>
          </a:xfrm>
          <a:prstGeom prst="leftRightArrow">
            <a:avLst>
              <a:gd name="adj1" fmla="val 75000"/>
              <a:gd name="adj2" fmla="val 50000"/>
            </a:avLst>
          </a:prstGeom>
          <a:solidFill>
            <a:schemeClr val="accent2"/>
          </a:solidFill>
          <a:ln w="12700" cap="flat" cmpd="sng" algn="ctr">
            <a:noFill/>
            <a:prstDash val="solid"/>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51" name="OTLSHAPE_T_be3ae38f60b3402d8a13f1e91eec41f5_ShapePercentage" hidden="1"/>
          <p:cNvSpPr/>
          <p:nvPr>
            <p:custDataLst>
              <p:tags r:id="rId51"/>
            </p:custDataLst>
          </p:nvPr>
        </p:nvSpPr>
        <p:spPr>
          <a:xfrm>
            <a:off x="5300265" y="2790954"/>
            <a:ext cx="0" cy="0"/>
          </a:xfrm>
          <a:prstGeom prst="leftRightArrow">
            <a:avLst>
              <a:gd name="adj1" fmla="val 75000"/>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52" name="OTLSHAPE_T_be3ae38f60b3402d8a13f1e91eec41f5_TextPercentage" hidden="1"/>
          <p:cNvSpPr txBox="1"/>
          <p:nvPr>
            <p:custDataLst>
              <p:tags r:id="rId52"/>
            </p:custDataLst>
          </p:nvPr>
        </p:nvSpPr>
        <p:spPr>
          <a:xfrm>
            <a:off x="0" y="2790954"/>
            <a:ext cx="0" cy="153888"/>
          </a:xfrm>
          <a:prstGeom prst="rect">
            <a:avLst/>
          </a:prstGeom>
          <a:noFill/>
        </p:spPr>
        <p:txBody>
          <a:bodyPr vert="horz" wrap="square" lIns="0" tIns="0" rIns="0" bIns="0" rtlCol="0" anchor="ctr" anchorCtr="0">
            <a:spAutoFit/>
          </a:bodyPr>
          <a:lstStyle/>
          <a:p>
            <a:pPr algn="ctr"/>
            <a:endParaRPr lang="en-US" sz="1000">
              <a:solidFill>
                <a:srgbClr val="C0504D"/>
              </a:solidFill>
              <a:latin typeface="Calibri" panose="020F0502020204030204" pitchFamily="34" charset="0"/>
            </a:endParaRPr>
          </a:p>
        </p:txBody>
      </p:sp>
      <p:sp>
        <p:nvSpPr>
          <p:cNvPr id="18153" name="OTLSHAPE_T_be3ae38f60b3402d8a13f1e91eec41f5_StartDate" hidden="1"/>
          <p:cNvSpPr txBox="1"/>
          <p:nvPr>
            <p:custDataLst>
              <p:tags r:id="rId53"/>
            </p:custDataLst>
          </p:nvPr>
        </p:nvSpPr>
        <p:spPr>
          <a:xfrm>
            <a:off x="0" y="2790954"/>
            <a:ext cx="0" cy="153888"/>
          </a:xfrm>
          <a:prstGeom prst="rect">
            <a:avLst/>
          </a:prstGeom>
          <a:noFill/>
        </p:spPr>
        <p:txBody>
          <a:bodyPr vert="horz" wrap="square" lIns="0" tIns="0" rIns="0" bIns="0" rtlCol="0" anchor="ctr" anchorCtr="0">
            <a:spAutoFit/>
          </a:bodyPr>
          <a:lstStyle/>
          <a:p>
            <a:pPr algn="ctr"/>
            <a:endParaRPr lang="en-US" sz="1000" b="1">
              <a:solidFill>
                <a:srgbClr val="C55A11"/>
              </a:solidFill>
              <a:latin typeface="Calibri" panose="020F0502020204030204" pitchFamily="34" charset="0"/>
            </a:endParaRPr>
          </a:p>
        </p:txBody>
      </p:sp>
      <p:sp>
        <p:nvSpPr>
          <p:cNvPr id="18154" name="OTLSHAPE_T_be3ae38f60b3402d8a13f1e91eec41f5_EndDate" hidden="1"/>
          <p:cNvSpPr txBox="1"/>
          <p:nvPr>
            <p:custDataLst>
              <p:tags r:id="rId54"/>
            </p:custDataLst>
          </p:nvPr>
        </p:nvSpPr>
        <p:spPr>
          <a:xfrm>
            <a:off x="0" y="2790954"/>
            <a:ext cx="0" cy="153888"/>
          </a:xfrm>
          <a:prstGeom prst="rect">
            <a:avLst/>
          </a:prstGeom>
          <a:noFill/>
        </p:spPr>
        <p:txBody>
          <a:bodyPr vert="horz" wrap="square" lIns="0" tIns="0" rIns="0" bIns="0" rtlCol="0" anchor="ctr" anchorCtr="0">
            <a:spAutoFit/>
          </a:bodyPr>
          <a:lstStyle/>
          <a:p>
            <a:pPr algn="ctr"/>
            <a:endParaRPr lang="en-US" sz="1000" b="1">
              <a:solidFill>
                <a:srgbClr val="C55A11"/>
              </a:solidFill>
              <a:latin typeface="Calibri" panose="020F0502020204030204" pitchFamily="34" charset="0"/>
            </a:endParaRPr>
          </a:p>
        </p:txBody>
      </p:sp>
      <p:sp>
        <p:nvSpPr>
          <p:cNvPr id="18158" name="OTLSHAPE_T_9aa183d65df24b0c8fecd0a002471583_Shape"/>
          <p:cNvSpPr/>
          <p:nvPr>
            <p:custDataLst>
              <p:tags r:id="rId55"/>
            </p:custDataLst>
          </p:nvPr>
        </p:nvSpPr>
        <p:spPr>
          <a:xfrm>
            <a:off x="4421752" y="3003692"/>
            <a:ext cx="1409700" cy="279400"/>
          </a:xfrm>
          <a:prstGeom prst="leftRightArrow">
            <a:avLst>
              <a:gd name="adj1" fmla="val 75000"/>
              <a:gd name="adj2" fmla="val 50000"/>
            </a:avLst>
          </a:prstGeom>
          <a:solidFill>
            <a:schemeClr val="accent2"/>
          </a:solidFill>
          <a:ln w="12700" cap="flat" cmpd="sng" algn="ctr">
            <a:noFill/>
            <a:prstDash val="solid"/>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59" name="OTLSHAPE_T_9aa183d65df24b0c8fecd0a002471583_ShapePercentage" hidden="1"/>
          <p:cNvSpPr/>
          <p:nvPr>
            <p:custDataLst>
              <p:tags r:id="rId56"/>
            </p:custDataLst>
          </p:nvPr>
        </p:nvSpPr>
        <p:spPr>
          <a:xfrm>
            <a:off x="5300265" y="3133854"/>
            <a:ext cx="0" cy="0"/>
          </a:xfrm>
          <a:prstGeom prst="leftRightArrow">
            <a:avLst>
              <a:gd name="adj1" fmla="val 75000"/>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60" name="OTLSHAPE_T_9aa183d65df24b0c8fecd0a002471583_TextPercentage" hidden="1"/>
          <p:cNvSpPr txBox="1"/>
          <p:nvPr>
            <p:custDataLst>
              <p:tags r:id="rId57"/>
            </p:custDataLst>
          </p:nvPr>
        </p:nvSpPr>
        <p:spPr>
          <a:xfrm>
            <a:off x="0" y="3133854"/>
            <a:ext cx="0" cy="153888"/>
          </a:xfrm>
          <a:prstGeom prst="rect">
            <a:avLst/>
          </a:prstGeom>
          <a:noFill/>
        </p:spPr>
        <p:txBody>
          <a:bodyPr vert="horz" wrap="square" lIns="0" tIns="0" rIns="0" bIns="0" rtlCol="0" anchor="ctr" anchorCtr="0">
            <a:spAutoFit/>
          </a:bodyPr>
          <a:lstStyle/>
          <a:p>
            <a:pPr algn="ctr"/>
            <a:endParaRPr lang="en-US" sz="1000">
              <a:solidFill>
                <a:srgbClr val="C0504D"/>
              </a:solidFill>
              <a:latin typeface="Calibri" panose="020F0502020204030204" pitchFamily="34" charset="0"/>
            </a:endParaRPr>
          </a:p>
        </p:txBody>
      </p:sp>
      <p:sp>
        <p:nvSpPr>
          <p:cNvPr id="18161" name="OTLSHAPE_T_9aa183d65df24b0c8fecd0a002471583_StartDate" hidden="1"/>
          <p:cNvSpPr txBox="1"/>
          <p:nvPr>
            <p:custDataLst>
              <p:tags r:id="rId58"/>
            </p:custDataLst>
          </p:nvPr>
        </p:nvSpPr>
        <p:spPr>
          <a:xfrm>
            <a:off x="0" y="3133854"/>
            <a:ext cx="0" cy="153888"/>
          </a:xfrm>
          <a:prstGeom prst="rect">
            <a:avLst/>
          </a:prstGeom>
          <a:noFill/>
        </p:spPr>
        <p:txBody>
          <a:bodyPr vert="horz" wrap="square" lIns="0" tIns="0" rIns="0" bIns="0" rtlCol="0" anchor="ctr" anchorCtr="0">
            <a:spAutoFit/>
          </a:bodyPr>
          <a:lstStyle/>
          <a:p>
            <a:pPr algn="ctr"/>
            <a:endParaRPr lang="en-US" sz="1000" b="1">
              <a:solidFill>
                <a:srgbClr val="C55A11"/>
              </a:solidFill>
              <a:latin typeface="Calibri" panose="020F0502020204030204" pitchFamily="34" charset="0"/>
            </a:endParaRPr>
          </a:p>
        </p:txBody>
      </p:sp>
      <p:sp>
        <p:nvSpPr>
          <p:cNvPr id="18162" name="OTLSHAPE_T_9aa183d65df24b0c8fecd0a002471583_EndDate" hidden="1"/>
          <p:cNvSpPr txBox="1"/>
          <p:nvPr>
            <p:custDataLst>
              <p:tags r:id="rId59"/>
            </p:custDataLst>
          </p:nvPr>
        </p:nvSpPr>
        <p:spPr>
          <a:xfrm>
            <a:off x="0" y="3133854"/>
            <a:ext cx="0" cy="153888"/>
          </a:xfrm>
          <a:prstGeom prst="rect">
            <a:avLst/>
          </a:prstGeom>
          <a:noFill/>
        </p:spPr>
        <p:txBody>
          <a:bodyPr vert="horz" wrap="square" lIns="0" tIns="0" rIns="0" bIns="0" rtlCol="0" anchor="ctr" anchorCtr="0">
            <a:spAutoFit/>
          </a:bodyPr>
          <a:lstStyle/>
          <a:p>
            <a:pPr algn="ctr"/>
            <a:endParaRPr lang="en-US" sz="1000" b="1">
              <a:solidFill>
                <a:srgbClr val="C55A11"/>
              </a:solidFill>
              <a:latin typeface="Calibri" panose="020F0502020204030204" pitchFamily="34" charset="0"/>
            </a:endParaRPr>
          </a:p>
        </p:txBody>
      </p:sp>
      <p:sp>
        <p:nvSpPr>
          <p:cNvPr id="18165" name="OTLSHAPE_T_9aa183d65df24b0c8fecd0a002471583_Title"/>
          <p:cNvSpPr txBox="1"/>
          <p:nvPr>
            <p:custDataLst>
              <p:tags r:id="rId60"/>
            </p:custDataLst>
          </p:nvPr>
        </p:nvSpPr>
        <p:spPr>
          <a:xfrm>
            <a:off x="67297" y="2535307"/>
            <a:ext cx="762000" cy="170519"/>
          </a:xfrm>
          <a:prstGeom prst="rect">
            <a:avLst/>
          </a:prstGeom>
          <a:noFill/>
        </p:spPr>
        <p:txBody>
          <a:bodyPr vert="horz" wrap="square" lIns="0" tIns="0" rIns="0" bIns="0" rtlCol="0" anchor="ctr" anchorCtr="0">
            <a:spAutoFit/>
          </a:bodyPr>
          <a:lstStyle/>
          <a:p>
            <a:r>
              <a:rPr lang="en-US" sz="1100" b="1" spc="-6" dirty="0" smtClean="0">
                <a:solidFill>
                  <a:srgbClr val="C55A11"/>
                </a:solidFill>
                <a:latin typeface="Calibri" panose="020F0502020204030204" pitchFamily="34" charset="0"/>
              </a:rPr>
              <a:t>Step 2 </a:t>
            </a:r>
            <a:endParaRPr lang="en-US" sz="1100" b="1" spc="-6" dirty="0">
              <a:solidFill>
                <a:srgbClr val="C55A11"/>
              </a:solidFill>
              <a:latin typeface="Calibri" panose="020F0502020204030204" pitchFamily="34" charset="0"/>
            </a:endParaRPr>
          </a:p>
        </p:txBody>
      </p:sp>
      <p:sp>
        <p:nvSpPr>
          <p:cNvPr id="18166" name="OTLSHAPE_T_06a6a20021ea4acdac20b41f7b37b0dd_Shape"/>
          <p:cNvSpPr/>
          <p:nvPr>
            <p:custDataLst>
              <p:tags r:id="rId61"/>
            </p:custDataLst>
          </p:nvPr>
        </p:nvSpPr>
        <p:spPr>
          <a:xfrm>
            <a:off x="5396249" y="3476754"/>
            <a:ext cx="1391482" cy="183092"/>
          </a:xfrm>
          <a:prstGeom prst="snip2DiagRect">
            <a:avLst>
              <a:gd name="adj1" fmla="val 100000"/>
              <a:gd name="adj2" fmla="val 16667"/>
            </a:avLst>
          </a:prstGeom>
          <a:solidFill>
            <a:schemeClr val="accent1"/>
          </a:solidFill>
          <a:ln w="12700" cap="flat" cmpd="sng" algn="ctr">
            <a:noFill/>
            <a:prstDash val="solid"/>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67" name="OTLSHAPE_T_06a6a20021ea4acdac20b41f7b37b0dd_ShapePercentage" hidden="1"/>
          <p:cNvSpPr/>
          <p:nvPr>
            <p:custDataLst>
              <p:tags r:id="rId62"/>
            </p:custDataLst>
          </p:nvPr>
        </p:nvSpPr>
        <p:spPr>
          <a:xfrm>
            <a:off x="6289227" y="3476754"/>
            <a:ext cx="0" cy="0"/>
          </a:xfrm>
          <a:prstGeom prst="snip2DiagRect">
            <a:avLst>
              <a:gd name="adj1" fmla="val 100000"/>
              <a:gd name="adj2"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68" name="OTLSHAPE_T_06a6a20021ea4acdac20b41f7b37b0dd_TextPercentage" hidden="1"/>
          <p:cNvSpPr txBox="1"/>
          <p:nvPr>
            <p:custDataLst>
              <p:tags r:id="rId63"/>
            </p:custDataLst>
          </p:nvPr>
        </p:nvSpPr>
        <p:spPr>
          <a:xfrm>
            <a:off x="0" y="3476754"/>
            <a:ext cx="0" cy="153888"/>
          </a:xfrm>
          <a:prstGeom prst="rect">
            <a:avLst/>
          </a:prstGeom>
          <a:noFill/>
        </p:spPr>
        <p:txBody>
          <a:bodyPr vert="horz" wrap="square" lIns="0" tIns="0" rIns="0" bIns="0" rtlCol="0" anchor="ctr" anchorCtr="0">
            <a:spAutoFit/>
          </a:bodyPr>
          <a:lstStyle/>
          <a:p>
            <a:pPr algn="ctr"/>
            <a:endParaRPr lang="en-US" sz="1000">
              <a:solidFill>
                <a:srgbClr val="C0504D"/>
              </a:solidFill>
              <a:latin typeface="Calibri" panose="020F0502020204030204" pitchFamily="34" charset="0"/>
            </a:endParaRPr>
          </a:p>
        </p:txBody>
      </p:sp>
      <p:sp>
        <p:nvSpPr>
          <p:cNvPr id="18169" name="OTLSHAPE_T_06a6a20021ea4acdac20b41f7b37b0dd_StartDate" hidden="1"/>
          <p:cNvSpPr txBox="1"/>
          <p:nvPr>
            <p:custDataLst>
              <p:tags r:id="rId64"/>
            </p:custDataLst>
          </p:nvPr>
        </p:nvSpPr>
        <p:spPr>
          <a:xfrm>
            <a:off x="0" y="3476754"/>
            <a:ext cx="0" cy="153888"/>
          </a:xfrm>
          <a:prstGeom prst="rect">
            <a:avLst/>
          </a:prstGeom>
          <a:noFill/>
        </p:spPr>
        <p:txBody>
          <a:bodyPr vert="horz" wrap="square" lIns="0" tIns="0" rIns="0" bIns="0" rtlCol="0" anchor="ctr" anchorCtr="0">
            <a:spAutoFit/>
          </a:bodyPr>
          <a:lstStyle/>
          <a:p>
            <a:pPr algn="ctr"/>
            <a:endParaRPr lang="en-US" sz="1000" b="1">
              <a:solidFill>
                <a:srgbClr val="2E75B6"/>
              </a:solidFill>
              <a:latin typeface="Calibri" panose="020F0502020204030204" pitchFamily="34" charset="0"/>
            </a:endParaRPr>
          </a:p>
        </p:txBody>
      </p:sp>
      <p:sp>
        <p:nvSpPr>
          <p:cNvPr id="18170" name="OTLSHAPE_T_06a6a20021ea4acdac20b41f7b37b0dd_EndDate" hidden="1"/>
          <p:cNvSpPr txBox="1"/>
          <p:nvPr>
            <p:custDataLst>
              <p:tags r:id="rId65"/>
            </p:custDataLst>
          </p:nvPr>
        </p:nvSpPr>
        <p:spPr>
          <a:xfrm>
            <a:off x="0" y="3476754"/>
            <a:ext cx="0" cy="153888"/>
          </a:xfrm>
          <a:prstGeom prst="rect">
            <a:avLst/>
          </a:prstGeom>
          <a:noFill/>
        </p:spPr>
        <p:txBody>
          <a:bodyPr vert="horz" wrap="square" lIns="0" tIns="0" rIns="0" bIns="0" rtlCol="0" anchor="ctr" anchorCtr="0">
            <a:spAutoFit/>
          </a:bodyPr>
          <a:lstStyle/>
          <a:p>
            <a:pPr algn="ctr"/>
            <a:endParaRPr lang="en-US" sz="1000" b="1">
              <a:solidFill>
                <a:srgbClr val="2E75B6"/>
              </a:solidFill>
              <a:latin typeface="Calibri" panose="020F0502020204030204" pitchFamily="34" charset="0"/>
            </a:endParaRPr>
          </a:p>
        </p:txBody>
      </p:sp>
      <p:sp>
        <p:nvSpPr>
          <p:cNvPr id="18173" name="OTLSHAPE_T_06a6a20021ea4acdac20b41f7b37b0dd_Title"/>
          <p:cNvSpPr txBox="1"/>
          <p:nvPr>
            <p:custDataLst>
              <p:tags r:id="rId66"/>
            </p:custDataLst>
          </p:nvPr>
        </p:nvSpPr>
        <p:spPr>
          <a:xfrm>
            <a:off x="67297" y="3005307"/>
            <a:ext cx="762000" cy="170519"/>
          </a:xfrm>
          <a:prstGeom prst="rect">
            <a:avLst/>
          </a:prstGeom>
          <a:noFill/>
        </p:spPr>
        <p:txBody>
          <a:bodyPr vert="horz" wrap="square" lIns="0" tIns="0" rIns="0" bIns="0" rtlCol="0" anchor="ctr" anchorCtr="0">
            <a:spAutoFit/>
          </a:bodyPr>
          <a:lstStyle/>
          <a:p>
            <a:r>
              <a:rPr lang="en-US" sz="1100" b="1" spc="-6" dirty="0" smtClean="0">
                <a:solidFill>
                  <a:srgbClr val="2E75B6"/>
                </a:solidFill>
                <a:latin typeface="Calibri" panose="020F0502020204030204" pitchFamily="34" charset="0"/>
              </a:rPr>
              <a:t>Step 3</a:t>
            </a:r>
            <a:endParaRPr lang="en-US" sz="1100" b="1" spc="-6" dirty="0">
              <a:solidFill>
                <a:srgbClr val="2E75B6"/>
              </a:solidFill>
              <a:latin typeface="Calibri" panose="020F0502020204030204" pitchFamily="34" charset="0"/>
            </a:endParaRPr>
          </a:p>
        </p:txBody>
      </p:sp>
      <p:sp>
        <p:nvSpPr>
          <p:cNvPr id="18174" name="OTLSHAPE_T_e6f5c918bdd649a1ac919cf22468a23b_Shape"/>
          <p:cNvSpPr/>
          <p:nvPr>
            <p:custDataLst>
              <p:tags r:id="rId67"/>
            </p:custDataLst>
          </p:nvPr>
        </p:nvSpPr>
        <p:spPr>
          <a:xfrm>
            <a:off x="6787730" y="3755828"/>
            <a:ext cx="1447800" cy="203200"/>
          </a:xfrm>
          <a:prstGeom prst="snip2DiagRect">
            <a:avLst>
              <a:gd name="adj1" fmla="val 100000"/>
              <a:gd name="adj2" fmla="val 16667"/>
            </a:avLst>
          </a:prstGeom>
          <a:solidFill>
            <a:schemeClr val="accent1"/>
          </a:solidFill>
          <a:ln w="12700" cap="flat" cmpd="sng" algn="ctr">
            <a:noFill/>
            <a:prstDash val="solid"/>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75" name="OTLSHAPE_T_e6f5c918bdd649a1ac919cf22468a23b_ShapePercentage" hidden="1"/>
          <p:cNvSpPr/>
          <p:nvPr>
            <p:custDataLst>
              <p:tags r:id="rId68"/>
            </p:custDataLst>
          </p:nvPr>
        </p:nvSpPr>
        <p:spPr>
          <a:xfrm>
            <a:off x="7360603" y="3743454"/>
            <a:ext cx="0" cy="0"/>
          </a:xfrm>
          <a:prstGeom prst="snip2DiagRect">
            <a:avLst>
              <a:gd name="adj1" fmla="val 100000"/>
              <a:gd name="adj2"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76" name="OTLSHAPE_T_e6f5c918bdd649a1ac919cf22468a23b_TextPercentage" hidden="1"/>
          <p:cNvSpPr txBox="1"/>
          <p:nvPr>
            <p:custDataLst>
              <p:tags r:id="rId69"/>
            </p:custDataLst>
          </p:nvPr>
        </p:nvSpPr>
        <p:spPr>
          <a:xfrm>
            <a:off x="0" y="3743454"/>
            <a:ext cx="0" cy="153888"/>
          </a:xfrm>
          <a:prstGeom prst="rect">
            <a:avLst/>
          </a:prstGeom>
          <a:noFill/>
        </p:spPr>
        <p:txBody>
          <a:bodyPr vert="horz" wrap="square" lIns="0" tIns="0" rIns="0" bIns="0" rtlCol="0" anchor="ctr" anchorCtr="0">
            <a:spAutoFit/>
          </a:bodyPr>
          <a:lstStyle/>
          <a:p>
            <a:pPr algn="ctr"/>
            <a:endParaRPr lang="en-US" sz="1000">
              <a:solidFill>
                <a:srgbClr val="C0504D"/>
              </a:solidFill>
              <a:latin typeface="Calibri" panose="020F0502020204030204" pitchFamily="34" charset="0"/>
            </a:endParaRPr>
          </a:p>
        </p:txBody>
      </p:sp>
      <p:sp>
        <p:nvSpPr>
          <p:cNvPr id="18177" name="OTLSHAPE_T_e6f5c918bdd649a1ac919cf22468a23b_StartDate" hidden="1"/>
          <p:cNvSpPr txBox="1"/>
          <p:nvPr>
            <p:custDataLst>
              <p:tags r:id="rId70"/>
            </p:custDataLst>
          </p:nvPr>
        </p:nvSpPr>
        <p:spPr>
          <a:xfrm>
            <a:off x="0" y="3743454"/>
            <a:ext cx="0" cy="153888"/>
          </a:xfrm>
          <a:prstGeom prst="rect">
            <a:avLst/>
          </a:prstGeom>
          <a:noFill/>
        </p:spPr>
        <p:txBody>
          <a:bodyPr vert="horz" wrap="square" lIns="0" tIns="0" rIns="0" bIns="0" rtlCol="0" anchor="ctr" anchorCtr="0">
            <a:spAutoFit/>
          </a:bodyPr>
          <a:lstStyle/>
          <a:p>
            <a:pPr algn="ctr"/>
            <a:endParaRPr lang="en-US" sz="1000" b="1">
              <a:solidFill>
                <a:srgbClr val="2E75B6"/>
              </a:solidFill>
              <a:latin typeface="Calibri" panose="020F0502020204030204" pitchFamily="34" charset="0"/>
            </a:endParaRPr>
          </a:p>
        </p:txBody>
      </p:sp>
      <p:sp>
        <p:nvSpPr>
          <p:cNvPr id="18178" name="OTLSHAPE_T_e6f5c918bdd649a1ac919cf22468a23b_EndDate" hidden="1"/>
          <p:cNvSpPr txBox="1"/>
          <p:nvPr>
            <p:custDataLst>
              <p:tags r:id="rId71"/>
            </p:custDataLst>
          </p:nvPr>
        </p:nvSpPr>
        <p:spPr>
          <a:xfrm>
            <a:off x="0" y="3743454"/>
            <a:ext cx="0" cy="153888"/>
          </a:xfrm>
          <a:prstGeom prst="rect">
            <a:avLst/>
          </a:prstGeom>
          <a:noFill/>
        </p:spPr>
        <p:txBody>
          <a:bodyPr vert="horz" wrap="square" lIns="0" tIns="0" rIns="0" bIns="0" rtlCol="0" anchor="ctr" anchorCtr="0">
            <a:spAutoFit/>
          </a:bodyPr>
          <a:lstStyle/>
          <a:p>
            <a:pPr algn="ctr"/>
            <a:endParaRPr lang="en-US" sz="1000" b="1">
              <a:solidFill>
                <a:srgbClr val="2E75B6"/>
              </a:solidFill>
              <a:latin typeface="Calibri" panose="020F0502020204030204" pitchFamily="34" charset="0"/>
            </a:endParaRPr>
          </a:p>
        </p:txBody>
      </p:sp>
      <p:sp>
        <p:nvSpPr>
          <p:cNvPr id="18181" name="OTLSHAPE_T_e6f5c918bdd649a1ac919cf22468a23b_Title"/>
          <p:cNvSpPr txBox="1"/>
          <p:nvPr>
            <p:custDataLst>
              <p:tags r:id="rId72"/>
            </p:custDataLst>
          </p:nvPr>
        </p:nvSpPr>
        <p:spPr>
          <a:xfrm>
            <a:off x="97525" y="3475308"/>
            <a:ext cx="762000" cy="170519"/>
          </a:xfrm>
          <a:prstGeom prst="rect">
            <a:avLst/>
          </a:prstGeom>
          <a:noFill/>
        </p:spPr>
        <p:txBody>
          <a:bodyPr vert="horz" wrap="square" lIns="0" tIns="0" rIns="0" bIns="0" rtlCol="0" anchor="ctr" anchorCtr="0">
            <a:spAutoFit/>
          </a:bodyPr>
          <a:lstStyle/>
          <a:p>
            <a:r>
              <a:rPr lang="en-US" sz="1100" b="1" spc="-6" dirty="0" smtClean="0">
                <a:solidFill>
                  <a:srgbClr val="2E75B6"/>
                </a:solidFill>
                <a:latin typeface="Calibri" panose="020F0502020204030204" pitchFamily="34" charset="0"/>
              </a:rPr>
              <a:t>Step 4</a:t>
            </a:r>
            <a:endParaRPr lang="en-US" sz="1100" b="1" spc="-6" dirty="0">
              <a:solidFill>
                <a:srgbClr val="2E75B6"/>
              </a:solidFill>
              <a:latin typeface="Calibri" panose="020F0502020204030204" pitchFamily="34" charset="0"/>
            </a:endParaRPr>
          </a:p>
        </p:txBody>
      </p:sp>
      <p:sp>
        <p:nvSpPr>
          <p:cNvPr id="18182" name="OTLSHAPE_T_c109be9d91f84f3e99e4929ce565dd0c_Shape"/>
          <p:cNvSpPr/>
          <p:nvPr>
            <p:custDataLst>
              <p:tags r:id="rId73"/>
            </p:custDataLst>
          </p:nvPr>
        </p:nvSpPr>
        <p:spPr>
          <a:xfrm>
            <a:off x="8340092" y="3997230"/>
            <a:ext cx="348597" cy="210508"/>
          </a:xfrm>
          <a:prstGeom prst="snip2DiagRect">
            <a:avLst>
              <a:gd name="adj1" fmla="val 100000"/>
              <a:gd name="adj2" fmla="val 16667"/>
            </a:avLst>
          </a:prstGeom>
          <a:solidFill>
            <a:schemeClr val="accent5"/>
          </a:solidFill>
          <a:ln w="12700" cap="flat" cmpd="sng" algn="ctr">
            <a:noFill/>
            <a:prstDash val="solid"/>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83" name="OTLSHAPE_T_c109be9d91f84f3e99e4929ce565dd0c_ShapePercentage" hidden="1"/>
          <p:cNvSpPr/>
          <p:nvPr>
            <p:custDataLst>
              <p:tags r:id="rId74"/>
            </p:custDataLst>
          </p:nvPr>
        </p:nvSpPr>
        <p:spPr>
          <a:xfrm>
            <a:off x="8926459" y="4010154"/>
            <a:ext cx="0" cy="0"/>
          </a:xfrm>
          <a:prstGeom prst="snip2DiagRect">
            <a:avLst>
              <a:gd name="adj1" fmla="val 100000"/>
              <a:gd name="adj2"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84" name="OTLSHAPE_T_c109be9d91f84f3e99e4929ce565dd0c_TextPercentage" hidden="1"/>
          <p:cNvSpPr txBox="1"/>
          <p:nvPr>
            <p:custDataLst>
              <p:tags r:id="rId75"/>
            </p:custDataLst>
          </p:nvPr>
        </p:nvSpPr>
        <p:spPr>
          <a:xfrm>
            <a:off x="0" y="4010154"/>
            <a:ext cx="0" cy="153888"/>
          </a:xfrm>
          <a:prstGeom prst="rect">
            <a:avLst/>
          </a:prstGeom>
          <a:noFill/>
        </p:spPr>
        <p:txBody>
          <a:bodyPr vert="horz" wrap="square" lIns="0" tIns="0" rIns="0" bIns="0" rtlCol="0" anchor="ctr" anchorCtr="0">
            <a:spAutoFit/>
          </a:bodyPr>
          <a:lstStyle/>
          <a:p>
            <a:pPr algn="ctr"/>
            <a:endParaRPr lang="en-US" sz="1000">
              <a:solidFill>
                <a:srgbClr val="C0504D"/>
              </a:solidFill>
              <a:latin typeface="Calibri" panose="020F0502020204030204" pitchFamily="34" charset="0"/>
            </a:endParaRPr>
          </a:p>
        </p:txBody>
      </p:sp>
      <p:sp>
        <p:nvSpPr>
          <p:cNvPr id="18185" name="OTLSHAPE_T_c109be9d91f84f3e99e4929ce565dd0c_StartDate" hidden="1"/>
          <p:cNvSpPr txBox="1"/>
          <p:nvPr>
            <p:custDataLst>
              <p:tags r:id="rId76"/>
            </p:custDataLst>
          </p:nvPr>
        </p:nvSpPr>
        <p:spPr>
          <a:xfrm>
            <a:off x="0" y="4010154"/>
            <a:ext cx="0" cy="153888"/>
          </a:xfrm>
          <a:prstGeom prst="rect">
            <a:avLst/>
          </a:prstGeom>
          <a:noFill/>
        </p:spPr>
        <p:txBody>
          <a:bodyPr vert="horz" wrap="square" lIns="0" tIns="0" rIns="0" bIns="0" rtlCol="0" anchor="ctr" anchorCtr="0">
            <a:spAutoFit/>
          </a:bodyPr>
          <a:lstStyle/>
          <a:p>
            <a:pPr algn="ctr"/>
            <a:endParaRPr lang="en-US" sz="1000" b="1">
              <a:solidFill>
                <a:srgbClr val="2F5597"/>
              </a:solidFill>
              <a:latin typeface="Calibri" panose="020F0502020204030204" pitchFamily="34" charset="0"/>
            </a:endParaRPr>
          </a:p>
        </p:txBody>
      </p:sp>
      <p:sp>
        <p:nvSpPr>
          <p:cNvPr id="18186" name="OTLSHAPE_T_c109be9d91f84f3e99e4929ce565dd0c_EndDate" hidden="1"/>
          <p:cNvSpPr txBox="1"/>
          <p:nvPr>
            <p:custDataLst>
              <p:tags r:id="rId77"/>
            </p:custDataLst>
          </p:nvPr>
        </p:nvSpPr>
        <p:spPr>
          <a:xfrm>
            <a:off x="0" y="4010154"/>
            <a:ext cx="0" cy="153888"/>
          </a:xfrm>
          <a:prstGeom prst="rect">
            <a:avLst/>
          </a:prstGeom>
          <a:noFill/>
        </p:spPr>
        <p:txBody>
          <a:bodyPr vert="horz" wrap="square" lIns="0" tIns="0" rIns="0" bIns="0" rtlCol="0" anchor="ctr" anchorCtr="0">
            <a:spAutoFit/>
          </a:bodyPr>
          <a:lstStyle/>
          <a:p>
            <a:pPr algn="ctr"/>
            <a:endParaRPr lang="en-US" sz="1000" b="1">
              <a:solidFill>
                <a:srgbClr val="2F5597"/>
              </a:solidFill>
              <a:latin typeface="Calibri" panose="020F0502020204030204" pitchFamily="34" charset="0"/>
            </a:endParaRPr>
          </a:p>
        </p:txBody>
      </p:sp>
      <p:sp>
        <p:nvSpPr>
          <p:cNvPr id="18187" name="OTLSHAPE_T_c109be9d91f84f3e99e4929ce565dd0c_JoinedDate"/>
          <p:cNvSpPr txBox="1"/>
          <p:nvPr>
            <p:custDataLst>
              <p:tags r:id="rId78"/>
            </p:custDataLst>
          </p:nvPr>
        </p:nvSpPr>
        <p:spPr>
          <a:xfrm>
            <a:off x="9023971" y="4253383"/>
            <a:ext cx="1937331" cy="769441"/>
          </a:xfrm>
          <a:prstGeom prst="rect">
            <a:avLst/>
          </a:prstGeom>
          <a:noFill/>
        </p:spPr>
        <p:txBody>
          <a:bodyPr vert="horz" wrap="square" lIns="0" tIns="0" rIns="0" bIns="0" rtlCol="0" anchor="ctr" anchorCtr="0">
            <a:spAutoFit/>
          </a:bodyPr>
          <a:lstStyle/>
          <a:p>
            <a:r>
              <a:rPr lang="en-US" sz="1000" b="1" spc="-2" dirty="0" smtClean="0">
                <a:solidFill>
                  <a:srgbClr val="2F5597"/>
                </a:solidFill>
                <a:latin typeface="Calibri" panose="020F0502020204030204" pitchFamily="34" charset="0"/>
              </a:rPr>
              <a:t>The last month will be left free to finish </a:t>
            </a:r>
            <a:r>
              <a:rPr lang="en-US" sz="1000" b="1" spc="-2" dirty="0">
                <a:solidFill>
                  <a:srgbClr val="2F5597"/>
                </a:solidFill>
                <a:latin typeface="Calibri" panose="020F0502020204030204" pitchFamily="34" charset="0"/>
              </a:rPr>
              <a:t>my project and </a:t>
            </a:r>
            <a:r>
              <a:rPr lang="en-US" sz="1000" b="1" spc="-2" dirty="0" smtClean="0">
                <a:solidFill>
                  <a:srgbClr val="2F5597"/>
                </a:solidFill>
                <a:latin typeface="Calibri" panose="020F0502020204030204" pitchFamily="34" charset="0"/>
              </a:rPr>
              <a:t>read over .deadline day is   </a:t>
            </a:r>
            <a:r>
              <a:rPr lang="en-US" sz="1000" b="1" spc="-2" dirty="0">
                <a:solidFill>
                  <a:srgbClr val="2F5597"/>
                </a:solidFill>
                <a:latin typeface="Calibri" panose="020F0502020204030204" pitchFamily="34" charset="0"/>
              </a:rPr>
              <a:t>1</a:t>
            </a:r>
            <a:r>
              <a:rPr lang="en-US" sz="1000" b="1" spc="-2" baseline="30000" dirty="0">
                <a:solidFill>
                  <a:srgbClr val="2F5597"/>
                </a:solidFill>
                <a:latin typeface="Calibri" panose="020F0502020204030204" pitchFamily="34" charset="0"/>
              </a:rPr>
              <a:t>st</a:t>
            </a:r>
            <a:r>
              <a:rPr lang="en-US" sz="1000" b="1" spc="-2" dirty="0">
                <a:solidFill>
                  <a:srgbClr val="2F5597"/>
                </a:solidFill>
                <a:latin typeface="Calibri" panose="020F0502020204030204" pitchFamily="34" charset="0"/>
              </a:rPr>
              <a:t> </a:t>
            </a:r>
            <a:r>
              <a:rPr lang="en-US" sz="1000" b="1" spc="-2" dirty="0" smtClean="0">
                <a:solidFill>
                  <a:srgbClr val="2F5597"/>
                </a:solidFill>
                <a:latin typeface="Calibri" panose="020F0502020204030204" pitchFamily="34" charset="0"/>
              </a:rPr>
              <a:t>of May I will use these weeks to evaluating </a:t>
            </a:r>
            <a:r>
              <a:rPr lang="en-US" sz="1000" b="1" spc="-2" dirty="0">
                <a:solidFill>
                  <a:srgbClr val="2F5597"/>
                </a:solidFill>
                <a:latin typeface="Calibri" panose="020F0502020204030204" pitchFamily="34" charset="0"/>
              </a:rPr>
              <a:t>my own </a:t>
            </a:r>
            <a:r>
              <a:rPr lang="en-US" sz="1000" b="1" spc="-2" dirty="0" smtClean="0">
                <a:solidFill>
                  <a:srgbClr val="2F5597"/>
                </a:solidFill>
                <a:latin typeface="Calibri" panose="020F0502020204030204" pitchFamily="34" charset="0"/>
              </a:rPr>
              <a:t>work and complete assignment.</a:t>
            </a:r>
            <a:endParaRPr lang="en-US" sz="1000" b="1" spc="-2" dirty="0">
              <a:solidFill>
                <a:srgbClr val="2F5597"/>
              </a:solidFill>
              <a:latin typeface="Calibri" panose="020F0502020204030204" pitchFamily="34" charset="0"/>
            </a:endParaRPr>
          </a:p>
        </p:txBody>
      </p:sp>
      <p:sp>
        <p:nvSpPr>
          <p:cNvPr id="18189" name="OTLSHAPE_T_c109be9d91f84f3e99e4929ce565dd0c_Title"/>
          <p:cNvSpPr txBox="1"/>
          <p:nvPr>
            <p:custDataLst>
              <p:tags r:id="rId79"/>
            </p:custDataLst>
          </p:nvPr>
        </p:nvSpPr>
        <p:spPr>
          <a:xfrm>
            <a:off x="127000" y="3793786"/>
            <a:ext cx="762000" cy="170519"/>
          </a:xfrm>
          <a:prstGeom prst="rect">
            <a:avLst/>
          </a:prstGeom>
          <a:noFill/>
        </p:spPr>
        <p:txBody>
          <a:bodyPr vert="horz" wrap="square" lIns="0" tIns="0" rIns="0" bIns="0" rtlCol="0" anchor="ctr" anchorCtr="0">
            <a:spAutoFit/>
          </a:bodyPr>
          <a:lstStyle/>
          <a:p>
            <a:r>
              <a:rPr lang="en-US" sz="1100" b="1" spc="-6" dirty="0" smtClean="0">
                <a:solidFill>
                  <a:srgbClr val="2F5597"/>
                </a:solidFill>
                <a:latin typeface="Calibri" panose="020F0502020204030204" pitchFamily="34" charset="0"/>
              </a:rPr>
              <a:t>Step 5</a:t>
            </a:r>
            <a:endParaRPr lang="en-US" sz="1100" b="1" spc="-6" dirty="0">
              <a:solidFill>
                <a:srgbClr val="2F5597"/>
              </a:solidFill>
              <a:latin typeface="Calibri" panose="020F0502020204030204" pitchFamily="34" charset="0"/>
            </a:endParaRPr>
          </a:p>
        </p:txBody>
      </p:sp>
      <p:cxnSp>
        <p:nvCxnSpPr>
          <p:cNvPr id="6" name="Straight Connector 5"/>
          <p:cNvCxnSpPr/>
          <p:nvPr/>
        </p:nvCxnSpPr>
        <p:spPr>
          <a:xfrm flipH="1">
            <a:off x="3409057" y="4339042"/>
            <a:ext cx="231" cy="1605946"/>
          </a:xfrm>
          <a:prstGeom prst="line">
            <a:avLst/>
          </a:prstGeom>
        </p:spPr>
        <p:style>
          <a:lnRef idx="1">
            <a:schemeClr val="accent1"/>
          </a:lnRef>
          <a:fillRef idx="0">
            <a:schemeClr val="accent1"/>
          </a:fillRef>
          <a:effectRef idx="0">
            <a:schemeClr val="accent1"/>
          </a:effectRef>
          <a:fontRef idx="minor">
            <a:schemeClr val="tx1"/>
          </a:fontRef>
        </p:style>
      </p:cxnSp>
      <p:sp>
        <p:nvSpPr>
          <p:cNvPr id="114" name="OTLSHAPE_M_93afb554552a4221a5380f7919409aa7_Shape"/>
          <p:cNvSpPr/>
          <p:nvPr>
            <p:custDataLst>
              <p:tags r:id="rId80"/>
            </p:custDataLst>
          </p:nvPr>
        </p:nvSpPr>
        <p:spPr>
          <a:xfrm>
            <a:off x="3780750" y="4706846"/>
            <a:ext cx="207386" cy="526292"/>
          </a:xfrm>
          <a:prstGeom prst="rect">
            <a:avLst/>
          </a:prstGeom>
          <a:solidFill>
            <a:srgbClr val="DC5924"/>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8" name="OTLSHAPE_M_52743de8bb6d4044896f473898fe9da7_Title"/>
          <p:cNvSpPr txBox="1"/>
          <p:nvPr>
            <p:custDataLst>
              <p:tags r:id="rId81"/>
            </p:custDataLst>
          </p:nvPr>
        </p:nvSpPr>
        <p:spPr>
          <a:xfrm>
            <a:off x="5806470" y="4227617"/>
            <a:ext cx="685800" cy="170519"/>
          </a:xfrm>
          <a:prstGeom prst="rect">
            <a:avLst/>
          </a:prstGeom>
          <a:noFill/>
        </p:spPr>
        <p:txBody>
          <a:bodyPr vert="horz" wrap="square" lIns="0" tIns="0" rIns="0" bIns="0" rtlCol="0" anchor="ctr" anchorCtr="0">
            <a:spAutoFit/>
          </a:bodyPr>
          <a:lstStyle/>
          <a:p>
            <a:pPr algn="ctr"/>
            <a:r>
              <a:rPr lang="en-US" sz="1100" b="1" spc="-8" dirty="0" smtClean="0">
                <a:solidFill>
                  <a:schemeClr val="accent5"/>
                </a:solidFill>
                <a:latin typeface="Calibri" panose="020F0502020204030204" pitchFamily="34" charset="0"/>
              </a:rPr>
              <a:t>Month </a:t>
            </a:r>
            <a:r>
              <a:rPr lang="en-US" sz="1100" b="1" spc="-8" dirty="0">
                <a:solidFill>
                  <a:schemeClr val="accent5"/>
                </a:solidFill>
                <a:latin typeface="Calibri" panose="020F0502020204030204" pitchFamily="34" charset="0"/>
              </a:rPr>
              <a:t>5</a:t>
            </a:r>
          </a:p>
        </p:txBody>
      </p:sp>
      <p:sp>
        <p:nvSpPr>
          <p:cNvPr id="119" name="OTLSHAPE_M_52743de8bb6d4044896f473898fe9da7_Shape"/>
          <p:cNvSpPr/>
          <p:nvPr>
            <p:custDataLst>
              <p:tags r:id="rId82"/>
            </p:custDataLst>
          </p:nvPr>
        </p:nvSpPr>
        <p:spPr>
          <a:xfrm>
            <a:off x="6200170" y="4680728"/>
            <a:ext cx="189914" cy="496009"/>
          </a:xfrm>
          <a:prstGeom prst="rect">
            <a:avLst/>
          </a:prstGeom>
          <a:solidFill>
            <a:schemeClr val="accent1"/>
          </a:solidFill>
          <a:ln w="12700" cap="flat" cmpd="sng" algn="ctr">
            <a:noFill/>
            <a:prstDash val="solid"/>
            <a:miter lim="800000"/>
          </a:ln>
          <a:effectLst/>
          <a:scene3d>
            <a:camera prst="orthographicFront"/>
            <a:lightRig rig="threePt" dir="t"/>
          </a:scene3d>
          <a:sp3d>
            <a:bevelT h="12700"/>
          </a:sp3d>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OTLSHAPE_T_c109be9d91f84f3e99e4929ce565dd0c_Title"/>
          <p:cNvSpPr txBox="1"/>
          <p:nvPr>
            <p:custDataLst>
              <p:tags r:id="rId83"/>
            </p:custDataLst>
          </p:nvPr>
        </p:nvSpPr>
        <p:spPr>
          <a:xfrm>
            <a:off x="139700" y="4037219"/>
            <a:ext cx="762000" cy="170519"/>
          </a:xfrm>
          <a:prstGeom prst="rect">
            <a:avLst/>
          </a:prstGeom>
          <a:noFill/>
        </p:spPr>
        <p:txBody>
          <a:bodyPr vert="horz" wrap="square" lIns="0" tIns="0" rIns="0" bIns="0" rtlCol="0" anchor="ctr" anchorCtr="0">
            <a:spAutoFit/>
          </a:bodyPr>
          <a:lstStyle/>
          <a:p>
            <a:r>
              <a:rPr lang="en-US" sz="1100" b="1" spc="-6" dirty="0" smtClean="0">
                <a:solidFill>
                  <a:srgbClr val="2F5597"/>
                </a:solidFill>
                <a:latin typeface="Calibri" panose="020F0502020204030204" pitchFamily="34" charset="0"/>
              </a:rPr>
              <a:t>Step 6</a:t>
            </a:r>
            <a:endParaRPr lang="en-US" sz="1100" b="1" spc="-6" dirty="0">
              <a:solidFill>
                <a:srgbClr val="2F5597"/>
              </a:solidFill>
              <a:latin typeface="Calibri" panose="020F0502020204030204" pitchFamily="34" charset="0"/>
            </a:endParaRPr>
          </a:p>
        </p:txBody>
      </p:sp>
      <p:sp>
        <p:nvSpPr>
          <p:cNvPr id="3" name="TextBox 2"/>
          <p:cNvSpPr txBox="1"/>
          <p:nvPr/>
        </p:nvSpPr>
        <p:spPr>
          <a:xfrm>
            <a:off x="3271234" y="1620681"/>
            <a:ext cx="4827753" cy="738664"/>
          </a:xfrm>
          <a:prstGeom prst="rect">
            <a:avLst/>
          </a:prstGeom>
          <a:noFill/>
        </p:spPr>
        <p:txBody>
          <a:bodyPr wrap="square" rtlCol="0">
            <a:spAutoFit/>
          </a:bodyPr>
          <a:lstStyle/>
          <a:p>
            <a:r>
              <a:rPr lang="en-GB" sz="1050" dirty="0"/>
              <a:t>Background reading and design project</a:t>
            </a:r>
            <a:r>
              <a:rPr lang="en-GB" sz="1050" dirty="0" smtClean="0"/>
              <a:t>. </a:t>
            </a:r>
            <a:r>
              <a:rPr lang="en-GB" sz="1050" dirty="0"/>
              <a:t>Make a questionnaire for girls and hand out to year 8 and year 11, collect and analyse the data. Chose ten pupils for questionnaire results and hand out diaries.</a:t>
            </a:r>
          </a:p>
          <a:p>
            <a:r>
              <a:rPr lang="en-GB" sz="1050" dirty="0" smtClean="0"/>
              <a:t> </a:t>
            </a:r>
            <a:endParaRPr lang="en-GB" sz="1050" dirty="0"/>
          </a:p>
        </p:txBody>
      </p:sp>
      <p:sp>
        <p:nvSpPr>
          <p:cNvPr id="5" name="TextBox 4"/>
          <p:cNvSpPr txBox="1"/>
          <p:nvPr/>
        </p:nvSpPr>
        <p:spPr>
          <a:xfrm>
            <a:off x="4981978" y="2342217"/>
            <a:ext cx="4984124" cy="415498"/>
          </a:xfrm>
          <a:prstGeom prst="rect">
            <a:avLst/>
          </a:prstGeom>
          <a:noFill/>
        </p:spPr>
        <p:txBody>
          <a:bodyPr wrap="square" rtlCol="0">
            <a:spAutoFit/>
          </a:bodyPr>
          <a:lstStyle/>
          <a:p>
            <a:r>
              <a:rPr lang="en-GB" sz="1050" dirty="0"/>
              <a:t>collect diaries and analyse results. Go into YBB and hold a focus group of ten girls from year 8 and ten from  year 11. Analyse the findings. </a:t>
            </a:r>
            <a:endParaRPr lang="en-GB" sz="1050" u="sng" dirty="0"/>
          </a:p>
        </p:txBody>
      </p:sp>
      <p:sp>
        <p:nvSpPr>
          <p:cNvPr id="8" name="Rectangle 7"/>
          <p:cNvSpPr/>
          <p:nvPr/>
        </p:nvSpPr>
        <p:spPr>
          <a:xfrm>
            <a:off x="5830396" y="2859854"/>
            <a:ext cx="6096000" cy="415498"/>
          </a:xfrm>
          <a:prstGeom prst="rect">
            <a:avLst/>
          </a:prstGeom>
        </p:spPr>
        <p:txBody>
          <a:bodyPr>
            <a:spAutoFit/>
          </a:bodyPr>
          <a:lstStyle/>
          <a:p>
            <a:r>
              <a:rPr lang="en-GB" sz="1050" dirty="0"/>
              <a:t>Now start to collect more secondary data from articles and other survey findings. Put all data together and start the layout. </a:t>
            </a:r>
          </a:p>
        </p:txBody>
      </p:sp>
      <p:sp>
        <p:nvSpPr>
          <p:cNvPr id="9" name="TextBox 8"/>
          <p:cNvSpPr txBox="1"/>
          <p:nvPr/>
        </p:nvSpPr>
        <p:spPr>
          <a:xfrm>
            <a:off x="6787730" y="3205553"/>
            <a:ext cx="4565794" cy="577081"/>
          </a:xfrm>
          <a:prstGeom prst="rect">
            <a:avLst/>
          </a:prstGeom>
          <a:noFill/>
        </p:spPr>
        <p:txBody>
          <a:bodyPr wrap="square" rtlCol="0">
            <a:spAutoFit/>
          </a:bodyPr>
          <a:lstStyle/>
          <a:p>
            <a:r>
              <a:rPr lang="en-GB" sz="1050" dirty="0" smtClean="0"/>
              <a:t>Data </a:t>
            </a:r>
            <a:r>
              <a:rPr lang="en-GB" sz="1050" dirty="0"/>
              <a:t>is now all collected start to write and place data and findings into dissertation. Hand in and see if the researcher has collected enough data and information. </a:t>
            </a:r>
          </a:p>
        </p:txBody>
      </p:sp>
      <p:sp>
        <p:nvSpPr>
          <p:cNvPr id="10" name="TextBox 9"/>
          <p:cNvSpPr txBox="1"/>
          <p:nvPr/>
        </p:nvSpPr>
        <p:spPr>
          <a:xfrm>
            <a:off x="8316880" y="3614740"/>
            <a:ext cx="3688776" cy="415498"/>
          </a:xfrm>
          <a:prstGeom prst="rect">
            <a:avLst/>
          </a:prstGeom>
          <a:noFill/>
        </p:spPr>
        <p:txBody>
          <a:bodyPr wrap="square" rtlCol="0">
            <a:spAutoFit/>
          </a:bodyPr>
          <a:lstStyle/>
          <a:p>
            <a:r>
              <a:rPr lang="en-GB" sz="1050" dirty="0" smtClean="0"/>
              <a:t>Checking </a:t>
            </a:r>
            <a:r>
              <a:rPr lang="en-GB" sz="1050" dirty="0"/>
              <a:t>work and anything the researcher may think she needs to add or elaborate on.</a:t>
            </a:r>
          </a:p>
        </p:txBody>
      </p:sp>
      <p:sp>
        <p:nvSpPr>
          <p:cNvPr id="2" name="TextBox 1"/>
          <p:cNvSpPr txBox="1"/>
          <p:nvPr/>
        </p:nvSpPr>
        <p:spPr>
          <a:xfrm>
            <a:off x="478525" y="313837"/>
            <a:ext cx="2748356" cy="369332"/>
          </a:xfrm>
          <a:prstGeom prst="rect">
            <a:avLst/>
          </a:prstGeom>
          <a:noFill/>
        </p:spPr>
        <p:txBody>
          <a:bodyPr wrap="square" rtlCol="0">
            <a:spAutoFit/>
          </a:bodyPr>
          <a:lstStyle/>
          <a:p>
            <a:r>
              <a:rPr lang="en-GB" dirty="0" smtClean="0">
                <a:solidFill>
                  <a:schemeClr val="accent1">
                    <a:lumMod val="75000"/>
                  </a:schemeClr>
                </a:solidFill>
              </a:rPr>
              <a:t>Time Line </a:t>
            </a:r>
            <a:endParaRPr lang="en-GB" dirty="0">
              <a:solidFill>
                <a:schemeClr val="accent1">
                  <a:lumMod val="75000"/>
                </a:schemeClr>
              </a:solidFill>
            </a:endParaRPr>
          </a:p>
        </p:txBody>
      </p:sp>
    </p:spTree>
    <p:custDataLst>
      <p:tags r:id="rId1"/>
    </p:custDataLst>
    <p:extLst>
      <p:ext uri="{BB962C8B-B14F-4D97-AF65-F5344CB8AC3E}">
        <p14:creationId xmlns:p14="http://schemas.microsoft.com/office/powerpoint/2010/main" val="2744019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2705" y="215897"/>
            <a:ext cx="2799962" cy="697575"/>
          </a:xfrm>
        </p:spPr>
        <p:txBody>
          <a:bodyPr/>
          <a:lstStyle/>
          <a:p>
            <a:r>
              <a:rPr lang="en-GB" dirty="0" smtClean="0"/>
              <a:t>Bibliography </a:t>
            </a:r>
            <a:endParaRPr lang="en-GB" dirty="0"/>
          </a:p>
        </p:txBody>
      </p:sp>
      <p:sp>
        <p:nvSpPr>
          <p:cNvPr id="4" name="TextBox 3"/>
          <p:cNvSpPr txBox="1"/>
          <p:nvPr/>
        </p:nvSpPr>
        <p:spPr>
          <a:xfrm>
            <a:off x="914400" y="2829574"/>
            <a:ext cx="8983013" cy="13542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Engel, A (1994) “Sex roles and gender stereotyping in young women’s participation in </a:t>
            </a:r>
            <a:r>
              <a:rPr lang="en-GB" sz="1600" dirty="0" err="1">
                <a:latin typeface="Arial" panose="020B0604020202020204" pitchFamily="34" charset="0"/>
                <a:cs typeface="Arial" panose="020B0604020202020204" pitchFamily="34" charset="0"/>
              </a:rPr>
              <a:t>sport”</a:t>
            </a:r>
            <a:r>
              <a:rPr lang="en-GB" sz="1600" i="1" dirty="0" err="1">
                <a:latin typeface="Arial" panose="020B0604020202020204" pitchFamily="34" charset="0"/>
                <a:cs typeface="Arial" panose="020B0604020202020204" pitchFamily="34" charset="0"/>
              </a:rPr>
              <a:t>Feminism</a:t>
            </a:r>
            <a:r>
              <a:rPr lang="en-GB" sz="1600" i="1" dirty="0">
                <a:latin typeface="Arial" panose="020B0604020202020204" pitchFamily="34" charset="0"/>
                <a:cs typeface="Arial" panose="020B0604020202020204" pitchFamily="34" charset="0"/>
              </a:rPr>
              <a:t> and Psychology</a:t>
            </a:r>
            <a:r>
              <a:rPr lang="en-GB" sz="1600" dirty="0">
                <a:latin typeface="Arial" panose="020B0604020202020204" pitchFamily="34" charset="0"/>
                <a:cs typeface="Arial" panose="020B0604020202020204" pitchFamily="34" charset="0"/>
              </a:rPr>
              <a:t>, 4 (1994), pp. 439–448</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Greenleaf, C (2002) “Athletic body image: exploratory interviews with former competitive female            </a:t>
            </a:r>
            <a:r>
              <a:rPr lang="en-GB" sz="1600" dirty="0" err="1">
                <a:latin typeface="Arial" panose="020B0604020202020204" pitchFamily="34" charset="0"/>
                <a:cs typeface="Arial" panose="020B0604020202020204" pitchFamily="34" charset="0"/>
              </a:rPr>
              <a:t>athletes”</a:t>
            </a:r>
            <a:r>
              <a:rPr lang="en-GB" sz="1600" i="1" dirty="0" err="1">
                <a:latin typeface="Arial" panose="020B0604020202020204" pitchFamily="34" charset="0"/>
                <a:cs typeface="Arial" panose="020B0604020202020204" pitchFamily="34" charset="0"/>
              </a:rPr>
              <a:t>Women</a:t>
            </a:r>
            <a:r>
              <a:rPr lang="en-GB" sz="1600" i="1" dirty="0">
                <a:latin typeface="Arial" panose="020B0604020202020204" pitchFamily="34" charset="0"/>
                <a:cs typeface="Arial" panose="020B0604020202020204" pitchFamily="34" charset="0"/>
              </a:rPr>
              <a:t> in Sport and Physical Activity Journal</a:t>
            </a:r>
            <a:r>
              <a:rPr lang="en-GB" sz="1600" dirty="0">
                <a:latin typeface="Arial" panose="020B0604020202020204" pitchFamily="34" charset="0"/>
                <a:cs typeface="Arial" panose="020B0604020202020204" pitchFamily="34" charset="0"/>
              </a:rPr>
              <a:t>, 11 (2002), pp. 63–88</a:t>
            </a:r>
          </a:p>
        </p:txBody>
      </p:sp>
      <p:sp>
        <p:nvSpPr>
          <p:cNvPr id="6" name="TextBox 5"/>
          <p:cNvSpPr txBox="1"/>
          <p:nvPr/>
        </p:nvSpPr>
        <p:spPr>
          <a:xfrm>
            <a:off x="503946" y="2338462"/>
            <a:ext cx="8847786" cy="323165"/>
          </a:xfrm>
          <a:prstGeom prst="rect">
            <a:avLst/>
          </a:prstGeom>
          <a:noFill/>
        </p:spPr>
        <p:txBody>
          <a:bodyPr wrap="square" rtlCol="0">
            <a:spAutoFit/>
          </a:bodyPr>
          <a:lstStyle/>
          <a:p>
            <a:pPr lvl="1"/>
            <a:r>
              <a:rPr lang="en-GB" sz="1500" dirty="0">
                <a:latin typeface="Arial" panose="020B0604020202020204" pitchFamily="34" charset="0"/>
                <a:cs typeface="Arial" panose="020B0604020202020204" pitchFamily="34" charset="0"/>
              </a:rPr>
              <a:t>Choi, P.Y.L 2000 </a:t>
            </a:r>
            <a:r>
              <a:rPr lang="en-GB" sz="1500" i="1" dirty="0">
                <a:latin typeface="Arial" panose="020B0604020202020204" pitchFamily="34" charset="0"/>
                <a:cs typeface="Arial" panose="020B0604020202020204" pitchFamily="34" charset="0"/>
              </a:rPr>
              <a:t>Femininity and the physically active woman </a:t>
            </a:r>
            <a:r>
              <a:rPr lang="en-GB" sz="1500" dirty="0">
                <a:latin typeface="Arial" panose="020B0604020202020204" pitchFamily="34" charset="0"/>
                <a:cs typeface="Arial" panose="020B0604020202020204" pitchFamily="34" charset="0"/>
              </a:rPr>
              <a:t>London, Routledge  (2000)</a:t>
            </a:r>
          </a:p>
        </p:txBody>
      </p:sp>
      <p:sp>
        <p:nvSpPr>
          <p:cNvPr id="7" name="Content Placeholder 2"/>
          <p:cNvSpPr txBox="1">
            <a:spLocks/>
          </p:cNvSpPr>
          <p:nvPr/>
        </p:nvSpPr>
        <p:spPr>
          <a:xfrm>
            <a:off x="503946" y="4266286"/>
            <a:ext cx="8596668" cy="287505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457200" lvl="1" indent="0">
              <a:buFont typeface="Wingdings 3" charset="2"/>
              <a:buNone/>
            </a:pPr>
            <a:r>
              <a:rPr lang="en-GB" dirty="0" smtClean="0"/>
              <a:t> </a:t>
            </a:r>
            <a:r>
              <a:rPr lang="en-GB" dirty="0" err="1" smtClean="0"/>
              <a:t>James,K</a:t>
            </a:r>
            <a:r>
              <a:rPr lang="en-GB" dirty="0" smtClean="0"/>
              <a:t> (1998)“Deterrents to active recreation participation: perceptions of year 10 </a:t>
            </a:r>
            <a:r>
              <a:rPr lang="en-GB" dirty="0" err="1" smtClean="0"/>
              <a:t>girls”</a:t>
            </a:r>
            <a:r>
              <a:rPr lang="en-GB" i="1" dirty="0" err="1" smtClean="0"/>
              <a:t>Health</a:t>
            </a:r>
            <a:r>
              <a:rPr lang="en-GB" i="1" dirty="0" smtClean="0"/>
              <a:t> Promotion Journal of Australia</a:t>
            </a:r>
            <a:r>
              <a:rPr lang="en-GB" dirty="0" smtClean="0"/>
              <a:t>, 8 (1998), pp. 183–189</a:t>
            </a:r>
            <a:endParaRPr lang="en-GB" dirty="0" smtClean="0">
              <a:solidFill>
                <a:schemeClr val="tx1"/>
              </a:solidFill>
            </a:endParaRPr>
          </a:p>
          <a:p>
            <a:pPr marL="457200" lvl="1" indent="0">
              <a:buFont typeface="Wingdings 3" charset="2"/>
              <a:buNone/>
            </a:pPr>
            <a:r>
              <a:rPr lang="en-GB" dirty="0" err="1" smtClean="0">
                <a:solidFill>
                  <a:schemeClr val="tx1"/>
                </a:solidFill>
              </a:rPr>
              <a:t>James,K</a:t>
            </a:r>
            <a:r>
              <a:rPr lang="en-GB" dirty="0" smtClean="0">
                <a:solidFill>
                  <a:schemeClr val="tx1"/>
                </a:solidFill>
              </a:rPr>
              <a:t> (1999)</a:t>
            </a:r>
            <a:r>
              <a:rPr lang="en-GB" dirty="0" smtClean="0"/>
              <a:t>“I feel really embarrassed in front of the guys!”: adolescent girls and informal school </a:t>
            </a:r>
            <a:r>
              <a:rPr lang="en-GB" dirty="0" err="1" smtClean="0"/>
              <a:t>basketball”</a:t>
            </a:r>
            <a:r>
              <a:rPr lang="en-GB" i="1" dirty="0" err="1" smtClean="0"/>
              <a:t>ACHPER</a:t>
            </a:r>
            <a:r>
              <a:rPr lang="en-GB" i="1" dirty="0" smtClean="0"/>
              <a:t> Healthy Lifestyles Journal</a:t>
            </a:r>
            <a:r>
              <a:rPr lang="en-GB" dirty="0" smtClean="0"/>
              <a:t>, 46 (1999), pp. 11–16</a:t>
            </a:r>
          </a:p>
          <a:p>
            <a:pPr marL="457200" lvl="1" indent="0">
              <a:buFont typeface="Wingdings 3" charset="2"/>
              <a:buNone/>
            </a:pPr>
            <a:r>
              <a:rPr lang="en-GB" dirty="0" err="1" smtClean="0"/>
              <a:t>Krane,V</a:t>
            </a:r>
            <a:r>
              <a:rPr lang="en-GB" dirty="0" smtClean="0"/>
              <a:t> ,  Stiles-</a:t>
            </a:r>
            <a:r>
              <a:rPr lang="en-GB" dirty="0" err="1" smtClean="0"/>
              <a:t>Shipley,J.A</a:t>
            </a:r>
            <a:r>
              <a:rPr lang="en-GB" dirty="0" smtClean="0"/>
              <a:t>  , </a:t>
            </a:r>
            <a:r>
              <a:rPr lang="en-GB" dirty="0" err="1" smtClean="0"/>
              <a:t>Waldron,J</a:t>
            </a:r>
            <a:r>
              <a:rPr lang="en-GB" dirty="0" smtClean="0"/>
              <a:t>,  </a:t>
            </a:r>
            <a:r>
              <a:rPr lang="en-GB" dirty="0" err="1" smtClean="0"/>
              <a:t>Michalenok,J</a:t>
            </a:r>
            <a:r>
              <a:rPr lang="en-GB" dirty="0" smtClean="0"/>
              <a:t> (2001)“Relationships among body satisfaction, social physique anxiety, and eating behaviours in female athletes and exercisers” </a:t>
            </a:r>
            <a:r>
              <a:rPr lang="en-GB" i="1" dirty="0" smtClean="0"/>
              <a:t>Journal of Sport </a:t>
            </a:r>
            <a:r>
              <a:rPr lang="en-GB" i="1" dirty="0" err="1" smtClean="0"/>
              <a:t>Behavior</a:t>
            </a:r>
            <a:r>
              <a:rPr lang="en-GB" dirty="0" smtClean="0"/>
              <a:t>, 24 (2001), pp. 247–264</a:t>
            </a:r>
            <a:endParaRPr lang="en-GB" dirty="0"/>
          </a:p>
        </p:txBody>
      </p:sp>
      <p:sp>
        <p:nvSpPr>
          <p:cNvPr id="8" name="TextBox 7"/>
          <p:cNvSpPr txBox="1"/>
          <p:nvPr/>
        </p:nvSpPr>
        <p:spPr>
          <a:xfrm>
            <a:off x="907959" y="1281631"/>
            <a:ext cx="8989454" cy="830997"/>
          </a:xfrm>
          <a:prstGeom prst="rect">
            <a:avLst/>
          </a:prstGeom>
          <a:noFill/>
        </p:spPr>
        <p:txBody>
          <a:bodyPr wrap="square" rtlCol="0">
            <a:spAutoFit/>
          </a:bodyPr>
          <a:lstStyle/>
          <a:p>
            <a:r>
              <a:rPr lang="en-GB" sz="1600" i="1" dirty="0" err="1" smtClean="0">
                <a:latin typeface="Arial" panose="020B0604020202020204" pitchFamily="34" charset="0"/>
                <a:cs typeface="Arial" panose="020B0604020202020204" pitchFamily="34" charset="0"/>
              </a:rPr>
              <a:t>Cairney,J</a:t>
            </a:r>
            <a:r>
              <a:rPr lang="en-GB" sz="1600" i="1" dirty="0" smtClean="0">
                <a:latin typeface="Arial" panose="020B0604020202020204" pitchFamily="34" charset="0"/>
                <a:cs typeface="Arial" panose="020B0604020202020204" pitchFamily="34" charset="0"/>
              </a:rPr>
              <a:t>, </a:t>
            </a:r>
            <a:r>
              <a:rPr lang="en-GB" sz="1600" i="1" dirty="0" err="1" smtClean="0">
                <a:latin typeface="Arial" panose="020B0604020202020204" pitchFamily="34" charset="0"/>
                <a:cs typeface="Arial" panose="020B0604020202020204" pitchFamily="34" charset="0"/>
              </a:rPr>
              <a:t>Joshi,D</a:t>
            </a:r>
            <a:r>
              <a:rPr lang="en-GB" sz="1600" i="1" dirty="0" smtClean="0">
                <a:latin typeface="Arial" panose="020B0604020202020204" pitchFamily="34" charset="0"/>
                <a:cs typeface="Arial" panose="020B0604020202020204" pitchFamily="34" charset="0"/>
              </a:rPr>
              <a:t>, </a:t>
            </a:r>
            <a:r>
              <a:rPr lang="en-GB" sz="1600" i="1" dirty="0" err="1" smtClean="0">
                <a:latin typeface="Arial" panose="020B0604020202020204" pitchFamily="34" charset="0"/>
                <a:cs typeface="Arial" panose="020B0604020202020204" pitchFamily="34" charset="0"/>
              </a:rPr>
              <a:t>kwan,M</a:t>
            </a:r>
            <a:r>
              <a:rPr lang="en-GB" sz="1600" i="1" dirty="0" smtClean="0">
                <a:latin typeface="Arial" panose="020B0604020202020204" pitchFamily="34" charset="0"/>
                <a:cs typeface="Arial" panose="020B0604020202020204" pitchFamily="34" charset="0"/>
              </a:rPr>
              <a:t>, </a:t>
            </a:r>
            <a:r>
              <a:rPr lang="en-GB" sz="1600" i="1" dirty="0" err="1" smtClean="0">
                <a:latin typeface="Arial" panose="020B0604020202020204" pitchFamily="34" charset="0"/>
                <a:cs typeface="Arial" panose="020B0604020202020204" pitchFamily="34" charset="0"/>
              </a:rPr>
              <a:t>Hay,J</a:t>
            </a:r>
            <a:r>
              <a:rPr lang="en-GB" sz="1600" i="1" dirty="0" smtClean="0">
                <a:latin typeface="Arial" panose="020B0604020202020204" pitchFamily="34" charset="0"/>
                <a:cs typeface="Arial" panose="020B0604020202020204" pitchFamily="34" charset="0"/>
              </a:rPr>
              <a:t>, </a:t>
            </a:r>
            <a:r>
              <a:rPr lang="en-GB" sz="1600" i="1" dirty="0" err="1" smtClean="0">
                <a:latin typeface="Arial" panose="020B0604020202020204" pitchFamily="34" charset="0"/>
                <a:cs typeface="Arial" panose="020B0604020202020204" pitchFamily="34" charset="0"/>
              </a:rPr>
              <a:t>Faught,B,“Children’s</a:t>
            </a:r>
            <a:r>
              <a:rPr lang="en-GB" sz="1600" i="1" dirty="0" smtClean="0">
                <a:latin typeface="Arial" panose="020B0604020202020204" pitchFamily="34" charset="0"/>
                <a:cs typeface="Arial" panose="020B0604020202020204" pitchFamily="34" charset="0"/>
              </a:rPr>
              <a:t> Participation in organized sport and physical </a:t>
            </a:r>
            <a:r>
              <a:rPr lang="en-GB" sz="1600" i="1" dirty="0" err="1" smtClean="0">
                <a:latin typeface="Arial" panose="020B0604020202020204" pitchFamily="34" charset="0"/>
                <a:cs typeface="Arial" panose="020B0604020202020204" pitchFamily="34" charset="0"/>
              </a:rPr>
              <a:t>Activties</a:t>
            </a:r>
            <a:r>
              <a:rPr lang="en-GB" sz="1600" i="1" dirty="0" smtClean="0">
                <a:latin typeface="Arial" panose="020B0604020202020204" pitchFamily="34" charset="0"/>
                <a:cs typeface="Arial" panose="020B0604020202020204" pitchFamily="34" charset="0"/>
              </a:rPr>
              <a:t> and active Free Play: Exploring the impact of Time, Gender and </a:t>
            </a:r>
            <a:r>
              <a:rPr lang="en-GB" sz="1600" i="1" dirty="0" err="1" smtClean="0">
                <a:latin typeface="Arial" panose="020B0604020202020204" pitchFamily="34" charset="0"/>
                <a:cs typeface="Arial" panose="020B0604020202020204" pitchFamily="34" charset="0"/>
              </a:rPr>
              <a:t>Neighood</a:t>
            </a:r>
            <a:r>
              <a:rPr lang="en-GB" sz="1600" i="1" dirty="0" smtClean="0">
                <a:latin typeface="Arial" panose="020B0604020202020204" pitchFamily="34" charset="0"/>
                <a:cs typeface="Arial" panose="020B0604020202020204" pitchFamily="34" charset="0"/>
              </a:rPr>
              <a:t> Household Income Using Longitudinal Data. </a:t>
            </a:r>
            <a:r>
              <a:rPr lang="en-GB" sz="1600" dirty="0" smtClean="0">
                <a:latin typeface="Arial" panose="020B0604020202020204" pitchFamily="34" charset="0"/>
                <a:cs typeface="Arial" panose="020B0604020202020204" pitchFamily="34" charset="0"/>
              </a:rPr>
              <a:t>Sociology of sport Journal number 32 p.266-283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9412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8237" y="4227211"/>
            <a:ext cx="8325606" cy="808226"/>
          </a:xfrm>
        </p:spPr>
        <p:txBody>
          <a:bodyPr/>
          <a:lstStyle/>
          <a:p>
            <a:pPr marL="0" indent="0">
              <a:buNone/>
            </a:pPr>
            <a:r>
              <a:rPr lang="en-GB" sz="1600" dirty="0">
                <a:hlinkClick r:id="rId2"/>
              </a:rPr>
              <a:t>https://</a:t>
            </a:r>
            <a:r>
              <a:rPr lang="en-GB" sz="1600" dirty="0" smtClean="0">
                <a:hlinkClick r:id="rId2"/>
              </a:rPr>
              <a:t>c2.staticflickr.com/8/7206/7099174245_41641f5a15_z.jpg</a:t>
            </a:r>
            <a:r>
              <a:rPr lang="en-GB" sz="1600" dirty="0" smtClean="0"/>
              <a:t> Accessed (11/11/2016) 10:50am </a:t>
            </a:r>
          </a:p>
          <a:p>
            <a:endParaRPr lang="en-GB" dirty="0"/>
          </a:p>
        </p:txBody>
      </p:sp>
      <p:sp>
        <p:nvSpPr>
          <p:cNvPr id="5" name="Rectangle 4"/>
          <p:cNvSpPr/>
          <p:nvPr/>
        </p:nvSpPr>
        <p:spPr>
          <a:xfrm>
            <a:off x="368237" y="5035437"/>
            <a:ext cx="9136368" cy="738664"/>
          </a:xfrm>
          <a:prstGeom prst="rect">
            <a:avLst/>
          </a:prstGeom>
        </p:spPr>
        <p:txBody>
          <a:bodyPr wrap="square">
            <a:spAutoFit/>
          </a:bodyPr>
          <a:lstStyle/>
          <a:p>
            <a:r>
              <a:rPr lang="en-GB" sz="1400" dirty="0" smtClean="0">
                <a:hlinkClick r:id="rId3"/>
              </a:rPr>
              <a:t>https</a:t>
            </a:r>
            <a:r>
              <a:rPr lang="en-GB" sz="1400" dirty="0">
                <a:hlinkClick r:id="rId3"/>
              </a:rPr>
              <a:t>://www.bing.com/images/search?q=ysgol+bae+baglan&amp;view=detailv2&amp;&amp;</a:t>
            </a:r>
            <a:r>
              <a:rPr lang="en-GB" sz="1400" dirty="0" smtClean="0">
                <a:hlinkClick r:id="rId3"/>
              </a:rPr>
              <a:t>id=DF584336DB57EFC3758B63CA68F48742AAB4D930&amp;selectedIndex=11&amp;ccid=0N3YL1%2b%2f&amp;simid=607996082753440058&amp;thid=OIP.Md0ddd82f5fbf88e3bc24d278e58e7d9bo0&amp;ajaxhist=0</a:t>
            </a:r>
            <a:r>
              <a:rPr lang="en-GB" sz="1400" dirty="0" smtClean="0"/>
              <a:t>  Accessed (11/11/2016) 11:20am</a:t>
            </a:r>
            <a:endParaRPr lang="en-GB" sz="1400" dirty="0"/>
          </a:p>
        </p:txBody>
      </p:sp>
      <p:sp>
        <p:nvSpPr>
          <p:cNvPr id="6" name="Rectangle 5"/>
          <p:cNvSpPr/>
          <p:nvPr/>
        </p:nvSpPr>
        <p:spPr>
          <a:xfrm>
            <a:off x="368237" y="5968968"/>
            <a:ext cx="9136370" cy="1015663"/>
          </a:xfrm>
          <a:prstGeom prst="rect">
            <a:avLst/>
          </a:prstGeom>
        </p:spPr>
        <p:txBody>
          <a:bodyPr wrap="square">
            <a:spAutoFit/>
          </a:bodyPr>
          <a:lstStyle/>
          <a:p>
            <a:r>
              <a:rPr lang="en-GB" sz="1400" dirty="0">
                <a:hlinkClick r:id="rId4"/>
              </a:rPr>
              <a:t>https://</a:t>
            </a:r>
            <a:r>
              <a:rPr lang="en-GB" sz="1400" dirty="0" smtClean="0">
                <a:hlinkClick r:id="rId4"/>
              </a:rPr>
              <a:t>www.bing.com/images/search?q=ysgol+bae+baglan&amp;view=detailv2&amp;id=49627698ACBB2720B379020E5AD97904CAA31B64&amp;selectedindex=20&amp;ccid=r5Dsc%2Ffd&amp;simid=608012266190799084&amp;thid=OIP.Maf90ec73f7ddbab5bdae8cd90b1e7014o0&amp;mode=overlay&amp;first=1</a:t>
            </a:r>
            <a:r>
              <a:rPr lang="en-GB" sz="1400" dirty="0" smtClean="0"/>
              <a:t> </a:t>
            </a:r>
            <a:r>
              <a:rPr lang="en-GB" sz="1400" dirty="0"/>
              <a:t>Accessed (11/11/2016) 11:20am</a:t>
            </a:r>
          </a:p>
          <a:p>
            <a:endParaRPr lang="en-GB" dirty="0"/>
          </a:p>
        </p:txBody>
      </p:sp>
      <p:sp>
        <p:nvSpPr>
          <p:cNvPr id="7" name="TextBox 6"/>
          <p:cNvSpPr txBox="1"/>
          <p:nvPr/>
        </p:nvSpPr>
        <p:spPr>
          <a:xfrm>
            <a:off x="368237" y="3847678"/>
            <a:ext cx="3031783" cy="369332"/>
          </a:xfrm>
          <a:prstGeom prst="rect">
            <a:avLst/>
          </a:prstGeom>
          <a:noFill/>
        </p:spPr>
        <p:txBody>
          <a:bodyPr wrap="square" rtlCol="0">
            <a:spAutoFit/>
          </a:bodyPr>
          <a:lstStyle/>
          <a:p>
            <a:r>
              <a:rPr lang="en-GB" u="sng" dirty="0" smtClean="0"/>
              <a:t>Photo sources: </a:t>
            </a:r>
            <a:endParaRPr lang="en-GB" u="sng" dirty="0"/>
          </a:p>
        </p:txBody>
      </p:sp>
      <p:sp>
        <p:nvSpPr>
          <p:cNvPr id="8" name="Content Placeholder 2"/>
          <p:cNvSpPr txBox="1">
            <a:spLocks/>
          </p:cNvSpPr>
          <p:nvPr/>
        </p:nvSpPr>
        <p:spPr>
          <a:xfrm>
            <a:off x="206655" y="1088184"/>
            <a:ext cx="9459531" cy="215084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457200" lvl="1" indent="0">
              <a:buFont typeface="Wingdings 3" charset="2"/>
              <a:buNone/>
            </a:pPr>
            <a:r>
              <a:rPr lang="en-GB" sz="1500" dirty="0" err="1" smtClean="0">
                <a:latin typeface="Arial" panose="020B0604020202020204" pitchFamily="34" charset="0"/>
                <a:cs typeface="Arial" panose="020B0604020202020204" pitchFamily="34" charset="0"/>
              </a:rPr>
              <a:t>Slater,A</a:t>
            </a:r>
            <a:r>
              <a:rPr lang="en-GB" sz="1500" dirty="0" smtClean="0">
                <a:latin typeface="Arial" panose="020B0604020202020204" pitchFamily="34" charset="0"/>
                <a:cs typeface="Arial" panose="020B0604020202020204" pitchFamily="34" charset="0"/>
              </a:rPr>
              <a:t> and  </a:t>
            </a:r>
            <a:r>
              <a:rPr lang="en-GB" sz="1500" dirty="0" err="1" smtClean="0">
                <a:latin typeface="Arial" panose="020B0604020202020204" pitchFamily="34" charset="0"/>
                <a:cs typeface="Arial" panose="020B0604020202020204" pitchFamily="34" charset="0"/>
              </a:rPr>
              <a:t>Tiggeraman</a:t>
            </a:r>
            <a:r>
              <a:rPr lang="en-GB" sz="1500" dirty="0" smtClean="0">
                <a:latin typeface="Arial" panose="020B0604020202020204" pitchFamily="34" charset="0"/>
                <a:cs typeface="Arial" panose="020B0604020202020204" pitchFamily="34" charset="0"/>
              </a:rPr>
              <a:t> M, (2011) “Gender differences in adolescent sport participation, teasing, self- objectification, body image concerns ” </a:t>
            </a:r>
            <a:r>
              <a:rPr lang="en-GB" sz="1500" i="1" dirty="0" smtClean="0">
                <a:latin typeface="Arial" panose="020B0604020202020204" pitchFamily="34" charset="0"/>
                <a:cs typeface="Arial" panose="020B0604020202020204" pitchFamily="34" charset="0"/>
              </a:rPr>
              <a:t>Journal of Adolescence</a:t>
            </a:r>
            <a:r>
              <a:rPr lang="en-GB" sz="1500" dirty="0" smtClean="0">
                <a:latin typeface="Arial" panose="020B0604020202020204" pitchFamily="34" charset="0"/>
                <a:cs typeface="Arial" panose="020B0604020202020204" pitchFamily="34" charset="0"/>
              </a:rPr>
              <a:t> Volume 34 Issue 3 p455-463 </a:t>
            </a:r>
          </a:p>
          <a:p>
            <a:pPr marL="457200" lvl="1" indent="0">
              <a:buFont typeface="Wingdings 3" charset="2"/>
              <a:buNone/>
            </a:pPr>
            <a:r>
              <a:rPr lang="en-GB" sz="1500" dirty="0" smtClean="0">
                <a:solidFill>
                  <a:schemeClr val="tx1"/>
                </a:solidFill>
                <a:latin typeface="Arial" panose="020B0604020202020204" pitchFamily="34" charset="0"/>
                <a:cs typeface="Arial" panose="020B0604020202020204" pitchFamily="34" charset="0"/>
              </a:rPr>
              <a:t>Sport Wales (2016) </a:t>
            </a:r>
            <a:r>
              <a:rPr lang="en-GB" sz="1500" i="1" dirty="0" smtClean="0">
                <a:solidFill>
                  <a:schemeClr val="tx1"/>
                </a:solidFill>
                <a:latin typeface="Arial" panose="020B0604020202020204" pitchFamily="34" charset="0"/>
                <a:cs typeface="Arial" panose="020B0604020202020204" pitchFamily="34" charset="0"/>
              </a:rPr>
              <a:t>Sports Participation Data. </a:t>
            </a:r>
            <a:r>
              <a:rPr lang="en-GB" sz="1500" dirty="0" smtClean="0">
                <a:solidFill>
                  <a:schemeClr val="tx1"/>
                </a:solidFill>
                <a:latin typeface="Arial" panose="020B0604020202020204" pitchFamily="34" charset="0"/>
                <a:cs typeface="Arial" panose="020B0604020202020204" pitchFamily="34" charset="0"/>
              </a:rPr>
              <a:t>Available at: </a:t>
            </a:r>
            <a:r>
              <a:rPr lang="en-GB" sz="1500" dirty="0" smtClean="0">
                <a:solidFill>
                  <a:schemeClr val="tx1"/>
                </a:solidFill>
                <a:latin typeface="Arial" panose="020B0604020202020204" pitchFamily="34" charset="0"/>
                <a:cs typeface="Arial" panose="020B0604020202020204" pitchFamily="34" charset="0"/>
                <a:hlinkClick r:id="rId5"/>
              </a:rPr>
              <a:t>http://sport.wales/research--policy/policies/our-policies/corporate-policies/equality/sports-participation-data.aspx</a:t>
            </a:r>
            <a:r>
              <a:rPr lang="en-GB" sz="1500" dirty="0" smtClean="0">
                <a:solidFill>
                  <a:schemeClr val="tx1"/>
                </a:solidFill>
                <a:latin typeface="Arial" panose="020B0604020202020204" pitchFamily="34" charset="0"/>
                <a:cs typeface="Arial" panose="020B0604020202020204" pitchFamily="34" charset="0"/>
              </a:rPr>
              <a:t> [Accessed: 1</a:t>
            </a:r>
            <a:r>
              <a:rPr lang="en-GB" sz="1500" baseline="30000" dirty="0" smtClean="0">
                <a:solidFill>
                  <a:schemeClr val="tx1"/>
                </a:solidFill>
                <a:latin typeface="Arial" panose="020B0604020202020204" pitchFamily="34" charset="0"/>
                <a:cs typeface="Arial" panose="020B0604020202020204" pitchFamily="34" charset="0"/>
              </a:rPr>
              <a:t>st</a:t>
            </a:r>
            <a:r>
              <a:rPr lang="en-GB" sz="1500" dirty="0" smtClean="0">
                <a:solidFill>
                  <a:schemeClr val="tx1"/>
                </a:solidFill>
                <a:latin typeface="Arial" panose="020B0604020202020204" pitchFamily="34" charset="0"/>
                <a:cs typeface="Arial" panose="020B0604020202020204" pitchFamily="34" charset="0"/>
              </a:rPr>
              <a:t> November 2016]</a:t>
            </a:r>
          </a:p>
          <a:p>
            <a:pPr marL="457200" lvl="1" indent="0">
              <a:buFont typeface="Wingdings 3" charset="2"/>
              <a:buNone/>
            </a:pPr>
            <a:r>
              <a:rPr lang="en-GB" sz="1500" dirty="0" err="1" smtClean="0">
                <a:solidFill>
                  <a:schemeClr val="tx1"/>
                </a:solidFill>
                <a:latin typeface="Arial" panose="020B0604020202020204" pitchFamily="34" charset="0"/>
                <a:cs typeface="Arial" panose="020B0604020202020204" pitchFamily="34" charset="0"/>
              </a:rPr>
              <a:t>Staurowsky,EJ</a:t>
            </a:r>
            <a:r>
              <a:rPr lang="en-GB" sz="1500" i="1" dirty="0" smtClean="0">
                <a:solidFill>
                  <a:schemeClr val="tx1"/>
                </a:solidFill>
                <a:latin typeface="Arial" panose="020B0604020202020204" pitchFamily="34" charset="0"/>
                <a:cs typeface="Arial" panose="020B0604020202020204" pitchFamily="34" charset="0"/>
              </a:rPr>
              <a:t> (</a:t>
            </a:r>
            <a:r>
              <a:rPr lang="en-GB" sz="1500" i="1" dirty="0" err="1" smtClean="0">
                <a:solidFill>
                  <a:schemeClr val="tx1"/>
                </a:solidFill>
                <a:latin typeface="Arial" panose="020B0604020202020204" pitchFamily="34" charset="0"/>
                <a:cs typeface="Arial" panose="020B0604020202020204" pitchFamily="34" charset="0"/>
              </a:rPr>
              <a:t>ed</a:t>
            </a:r>
            <a:r>
              <a:rPr lang="en-GB" sz="1500" i="1" dirty="0" smtClean="0">
                <a:solidFill>
                  <a:schemeClr val="tx1"/>
                </a:solidFill>
                <a:latin typeface="Arial" panose="020B0604020202020204" pitchFamily="34" charset="0"/>
                <a:cs typeface="Arial" panose="020B0604020202020204" pitchFamily="34" charset="0"/>
              </a:rPr>
              <a:t>)</a:t>
            </a:r>
            <a:r>
              <a:rPr lang="en-GB" sz="1500" dirty="0" smtClean="0">
                <a:solidFill>
                  <a:schemeClr val="tx1"/>
                </a:solidFill>
                <a:latin typeface="Arial" panose="020B0604020202020204" pitchFamily="34" charset="0"/>
                <a:cs typeface="Arial" panose="020B0604020202020204" pitchFamily="34" charset="0"/>
              </a:rPr>
              <a:t> (2016) </a:t>
            </a:r>
            <a:r>
              <a:rPr lang="en-GB" sz="1500" i="1" dirty="0" smtClean="0">
                <a:solidFill>
                  <a:schemeClr val="tx1"/>
                </a:solidFill>
                <a:latin typeface="Arial" panose="020B0604020202020204" pitchFamily="34" charset="0"/>
                <a:cs typeface="Arial" panose="020B0604020202020204" pitchFamily="34" charset="0"/>
              </a:rPr>
              <a:t>Women And Sport </a:t>
            </a:r>
            <a:r>
              <a:rPr lang="en-GB" sz="1400" dirty="0" smtClean="0"/>
              <a:t>Champaign, IL: Human Kinetics </a:t>
            </a:r>
          </a:p>
          <a:p>
            <a:pPr marL="457200" lvl="1" indent="0">
              <a:buFont typeface="Wingdings 3" charset="2"/>
              <a:buNone/>
            </a:pPr>
            <a:r>
              <a:rPr lang="en-GB" sz="1400" dirty="0" err="1" smtClean="0">
                <a:solidFill>
                  <a:schemeClr val="tx1"/>
                </a:solidFill>
                <a:latin typeface="Arial" panose="020B0604020202020204" pitchFamily="34" charset="0"/>
                <a:cs typeface="Arial" panose="020B0604020202020204" pitchFamily="34" charset="0"/>
              </a:rPr>
              <a:t>Woods,RB</a:t>
            </a:r>
            <a:r>
              <a:rPr lang="en-GB" sz="1400" dirty="0" smtClean="0">
                <a:solidFill>
                  <a:schemeClr val="tx1"/>
                </a:solidFill>
                <a:latin typeface="Arial" panose="020B0604020202020204" pitchFamily="34" charset="0"/>
                <a:cs typeface="Arial" panose="020B0604020202020204" pitchFamily="34" charset="0"/>
              </a:rPr>
              <a:t> (2016) </a:t>
            </a:r>
            <a:r>
              <a:rPr lang="en-GB" sz="1400" i="1" dirty="0" smtClean="0">
                <a:solidFill>
                  <a:schemeClr val="tx1"/>
                </a:solidFill>
                <a:latin typeface="Arial" panose="020B0604020202020204" pitchFamily="34" charset="0"/>
                <a:cs typeface="Arial" panose="020B0604020202020204" pitchFamily="34" charset="0"/>
              </a:rPr>
              <a:t>Social issues in sport </a:t>
            </a:r>
            <a:r>
              <a:rPr lang="en-GB" sz="1400" dirty="0" smtClean="0"/>
              <a:t>Champaign, IL: Human Kinetics </a:t>
            </a:r>
          </a:p>
          <a:p>
            <a:pPr marL="457200" lvl="1" indent="0">
              <a:buFont typeface="Wingdings 3" charset="2"/>
              <a:buNone/>
            </a:pPr>
            <a:endParaRPr lang="en-GB" sz="1500" i="1" dirty="0" smtClean="0">
              <a:solidFill>
                <a:schemeClr val="tx1"/>
              </a:solidFill>
              <a:latin typeface="Arial" panose="020B0604020202020204" pitchFamily="34" charset="0"/>
              <a:cs typeface="Arial" panose="020B0604020202020204" pitchFamily="34" charset="0"/>
            </a:endParaRPr>
          </a:p>
          <a:p>
            <a:pPr marL="457200" lvl="1" indent="0">
              <a:buFont typeface="Wingdings 3" charset="2"/>
              <a:buNone/>
            </a:pPr>
            <a:endParaRPr lang="en-GB" sz="1500" dirty="0" smtClean="0">
              <a:latin typeface="Arial" panose="020B0604020202020204" pitchFamily="34" charset="0"/>
              <a:cs typeface="Arial" panose="020B0604020202020204" pitchFamily="34" charset="0"/>
            </a:endParaRPr>
          </a:p>
          <a:p>
            <a:endParaRPr lang="en-GB" dirty="0" smtClean="0"/>
          </a:p>
          <a:p>
            <a:endParaRPr lang="en-GB" dirty="0" smtClean="0"/>
          </a:p>
          <a:p>
            <a:pPr marL="0" indent="0">
              <a:buFont typeface="Wingdings 3" charset="2"/>
              <a:buNone/>
            </a:pPr>
            <a:endParaRPr lang="en-GB" dirty="0"/>
          </a:p>
        </p:txBody>
      </p:sp>
      <p:sp>
        <p:nvSpPr>
          <p:cNvPr id="9" name="Title 1"/>
          <p:cNvSpPr>
            <a:spLocks noGrp="1"/>
          </p:cNvSpPr>
          <p:nvPr>
            <p:ph type="title"/>
          </p:nvPr>
        </p:nvSpPr>
        <p:spPr>
          <a:xfrm>
            <a:off x="3536439" y="99997"/>
            <a:ext cx="2799962" cy="697575"/>
          </a:xfrm>
        </p:spPr>
        <p:txBody>
          <a:bodyPr/>
          <a:lstStyle/>
          <a:p>
            <a:r>
              <a:rPr lang="en-GB" dirty="0" smtClean="0"/>
              <a:t>Bibliography </a:t>
            </a:r>
            <a:endParaRPr lang="en-GB" dirty="0"/>
          </a:p>
        </p:txBody>
      </p:sp>
      <p:cxnSp>
        <p:nvCxnSpPr>
          <p:cNvPr id="10" name="Straight Connector 9"/>
          <p:cNvCxnSpPr/>
          <p:nvPr/>
        </p:nvCxnSpPr>
        <p:spPr>
          <a:xfrm flipV="1">
            <a:off x="0" y="3451538"/>
            <a:ext cx="12192000" cy="9015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468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8449"/>
          <a:stretch/>
        </p:blipFill>
        <p:spPr>
          <a:xfrm>
            <a:off x="3030547" y="115410"/>
            <a:ext cx="5414491" cy="6609367"/>
          </a:xfrm>
          <a:prstGeom prst="rect">
            <a:avLst/>
          </a:prstGeom>
        </p:spPr>
      </p:pic>
      <p:sp>
        <p:nvSpPr>
          <p:cNvPr id="3" name="Rectangle 2"/>
          <p:cNvSpPr/>
          <p:nvPr/>
        </p:nvSpPr>
        <p:spPr>
          <a:xfrm>
            <a:off x="398379" y="359466"/>
            <a:ext cx="1426994" cy="369332"/>
          </a:xfrm>
          <a:prstGeom prst="rect">
            <a:avLst/>
          </a:prstGeom>
        </p:spPr>
        <p:txBody>
          <a:bodyPr wrap="none">
            <a:spAutoFit/>
          </a:bodyPr>
          <a:lstStyle/>
          <a:p>
            <a:r>
              <a:rPr lang="en-GB" dirty="0"/>
              <a:t>Ethics form </a:t>
            </a:r>
          </a:p>
        </p:txBody>
      </p:sp>
      <p:sp>
        <p:nvSpPr>
          <p:cNvPr id="5" name="TextBox 4"/>
          <p:cNvSpPr txBox="1"/>
          <p:nvPr/>
        </p:nvSpPr>
        <p:spPr>
          <a:xfrm flipH="1">
            <a:off x="4556696" y="2481943"/>
            <a:ext cx="2782253" cy="368136"/>
          </a:xfrm>
          <a:prstGeom prst="rect">
            <a:avLst/>
          </a:prstGeom>
          <a:noFill/>
        </p:spPr>
        <p:txBody>
          <a:bodyPr wrap="square" rtlCol="0">
            <a:spAutoFit/>
          </a:bodyPr>
          <a:lstStyle/>
          <a:p>
            <a:r>
              <a:rPr lang="en-GB" dirty="0" smtClean="0">
                <a:ln>
                  <a:solidFill>
                    <a:schemeClr val="tx1">
                      <a:lumMod val="75000"/>
                      <a:lumOff val="25000"/>
                    </a:schemeClr>
                  </a:solidFill>
                </a:ln>
                <a:effectLst>
                  <a:glow rad="63500">
                    <a:schemeClr val="accent5">
                      <a:satMod val="175000"/>
                      <a:alpha val="40000"/>
                    </a:schemeClr>
                  </a:glow>
                </a:effectLst>
              </a:rPr>
              <a:t>Add name to this section </a:t>
            </a:r>
            <a:endParaRPr lang="en-GB" dirty="0">
              <a:ln>
                <a:solidFill>
                  <a:schemeClr val="tx1">
                    <a:lumMod val="75000"/>
                    <a:lumOff val="25000"/>
                  </a:schemeClr>
                </a:solidFill>
              </a:ln>
              <a:effectLst>
                <a:glow rad="63500">
                  <a:schemeClr val="accent5">
                    <a:satMod val="175000"/>
                    <a:alpha val="40000"/>
                  </a:schemeClr>
                </a:glow>
              </a:effectLst>
            </a:endParaRPr>
          </a:p>
        </p:txBody>
      </p:sp>
    </p:spTree>
    <p:extLst>
      <p:ext uri="{BB962C8B-B14F-4D97-AF65-F5344CB8AC3E}">
        <p14:creationId xmlns:p14="http://schemas.microsoft.com/office/powerpoint/2010/main" val="17711010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Viva questions/ responses </a:t>
            </a:r>
            <a:endParaRPr lang="en-GB" dirty="0"/>
          </a:p>
        </p:txBody>
      </p:sp>
      <p:sp>
        <p:nvSpPr>
          <p:cNvPr id="3" name="Content Placeholder 2"/>
          <p:cNvSpPr>
            <a:spLocks noGrp="1"/>
          </p:cNvSpPr>
          <p:nvPr>
            <p:ph idx="1"/>
          </p:nvPr>
        </p:nvSpPr>
        <p:spPr>
          <a:xfrm>
            <a:off x="677334" y="2160589"/>
            <a:ext cx="7539387" cy="3880773"/>
          </a:xfrm>
        </p:spPr>
        <p:txBody>
          <a:bodyPr/>
          <a:lstStyle/>
          <a:p>
            <a:r>
              <a:rPr lang="en-GB" dirty="0" smtClean="0"/>
              <a:t>What are some of the dangers ?</a:t>
            </a:r>
          </a:p>
          <a:p>
            <a:pPr marL="0" indent="0">
              <a:buNone/>
            </a:pPr>
            <a:endParaRPr lang="en-GB" dirty="0" smtClean="0"/>
          </a:p>
          <a:p>
            <a:r>
              <a:rPr lang="en-GB" dirty="0" smtClean="0"/>
              <a:t>For it to be a fair sample what to consider? </a:t>
            </a:r>
          </a:p>
          <a:p>
            <a:endParaRPr lang="en-GB" dirty="0" smtClean="0"/>
          </a:p>
          <a:p>
            <a:r>
              <a:rPr lang="en-GB" dirty="0" smtClean="0"/>
              <a:t>How is the data going to be recorded?</a:t>
            </a:r>
          </a:p>
          <a:p>
            <a:pPr marL="0" indent="0">
              <a:buNone/>
            </a:pPr>
            <a:endParaRPr lang="en-GB" dirty="0" smtClean="0"/>
          </a:p>
          <a:p>
            <a:r>
              <a:rPr lang="en-GB" dirty="0" smtClean="0"/>
              <a:t>Why are you not getting  informed consent from each pupil? </a:t>
            </a:r>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306810315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ART_0" val="eyIkaWQiOiIxIiwiQ3VsdHVyZUluZm9OYW1lIjoiZW4tVVMiLCJTdHlsZU5hbWUiOiJNb2Rlcm4iLCJJc1RlbXBsYXRlIjp0cnVlLCJWZXJzaW9uIjp7IiRpZCI6IjIiLCJWZXJzaW9uIjoiMy4wLjEiLCJPcmlnaW5hbEFzc2VtYmx5VmVyc2lvbiI6IjIuMDEuMTAuMDAiLCJFZGl0aW9uIjoiUGx1cyIsIklzUGx1c0VkaXRpb24iOnRydWV9LCJFZmZlY3QiOjEsIlN0eWxlIjp7IiRpZCI6IjMiLCJUaW1lYmFuZFN0eWxlIjp7IiRpZCI6IjQiLCJTY2FsZU1hcmtpbmciOjAsIlNoYXBlIjo2LCJTaGFwZVN0eWxlIjp7IiRpZCI6IjUiLCJNYXJnaW4iOnsiJGlkIjoiNiIsIlRvcCI6MCwiTGVmdCI6MTAsIlJpZ2h0IjoxMCwiQm90dG9tIjowfSwiUGFkZGluZyI6eyIkaWQiOiI3IiwiVG9wIjozLCJMZWZ0IjoxMywiUmlnaHQiOjEzLCJCb3R0b20iOjN9LCJCYWNrZ3JvdW5kIjp7IiRpZCI6IjgiLCJDb2xvciI6eyIkaWQiOiI5IiwiQSI6MjU1LCJSIjo5MSwiRyI6MTU1LCJCIjoyMTN9fSwiSXNWaXNpYmxlIjp0cnVlLCJXaWR0aCI6ODU4LjAsIkhlaWdodCI6MzAuMCwiQm9yZGVyU3R5bGUiOnsiJGlkIjoiMTAiLCJMaW5lQ29sb3IiOnsiJGlkIjoiMTEiLCIkdHlwZSI6Ik5MUkUuQ29tbW9uLkRvbS5Tb2xpZENvbG9yQnJ1c2gsIE5MUkUuQ29tbW9uIiwiQ29sb3IiOnsiJGlkIjoiMTIiLCJBIjoyNTUsIlIiOjI1NSwiRyI6MCwiQiI6MH19LCJMaW5lV2VpZ2h0IjowLjAsIkxpbmVUeXBlIjowLCJQYXJlbnRTdHlsZSI6bnVsbH0sIlBhcmVudFN0eWxlIjpudWxsfSwiUmlnaHRFbmRDYXBzU3R5bGUiOnsiJGlkIjoiMTMiLCJGb250U2V0dGluZ3MiOnsiJGlkIjoiMTQiLCJGb250U2l6ZSI6MjQsIkZvbnROYW1lIjoiQ2FsaWJyaSIsIklzQm9sZCI6ZmFsc2UsIklzSXRhbGljIjpmYWxzZSwiSXNVbmRlcmxpbmVkIjpmYWxzZSwiUGFyZW50U3R5bGUiOm51bGx9LCJBdXRvU2l6ZSI6MCwiRm9yZWdyb3VuZCI6eyIkaWQiOiIxNSIsIkNvbG9yIjp7IiRpZCI6IjE2IiwiQSI6MjU1LCJSIjoxOTIsIkciOjgwLCJCIjo3N319LCJNYXhXaWR0aCI6IkluZmluaXR5IiwiTWF4SGVpZ2h0IjoiSW5maW5pdHkiLCJTbWFydEZvcmVncm91bmRJc0FjdGl2ZSI6ZmFsc2UsIkhvcml6b250YWxBbGlnbm1lbnQiOjAsIlZlcnRpY2FsQWxpZ25tZW50IjowLCJTbWFydEZvcmVncm91bmQiOm51bGwsIk1hcmdpbiI6eyIkaWQiOiIxNyIsIlRvcCI6MCwiTGVmdCI6MCwiUmlnaHQiOjIwLCJCb3R0b20iOjB9LCJQYWRkaW5nIjp7IiRpZCI6IjE4IiwiVG9wIjowLCJMZWZ0IjowLCJSaWdodCI6MCwiQm90dG9tIjowfSwiQmFja2dyb3VuZCI6eyIkaWQiOiIxOSIsIkNvbG9yIjp7IiRpZCI6IjIwIiwiQSI6ODksIlIiOjAsIkciOjAsIkIiOjB9fSwiSXNWaXNpYmxlIjpmYWxzZSwiV2lkdGgiOjAuMCwiSGVpZ2h0IjowLjAsIkJvcmRlclN0eWxlIjpudWxsLCJQYXJlbnRTdHlsZSI6bnVsbH0sIkxlZnRFbmRDYXBzU3R5bGUiOnsiJGlkIjoiMjEiLCJGb250U2V0dGluZ3MiOnsiJGlkIjoiMjIiLCJGb250U2l6ZSI6MTUsIkZvbnROYW1lIjoiQ2FsaWJyaSIsIklzQm9sZCI6ZmFsc2UsIklzSXRhbGljIjpmYWxzZSwiSXNVbmRlcmxpbmVkIjpmYWxzZSwiUGFyZW50U3R5bGUiOm51bGx9LCJBdXRvU2l6ZSI6MCwiRm9yZWdyb3VuZCI6eyIkaWQiOiIyMyIsIkNvbG9yIjp7IiRpZCI6IjI0IiwiQSI6MjU1LCJSIjoxOTIsIkciOjgwLCJCIjo3N319LCJNYXhXaWR0aCI6IkluZmluaXR5IiwiTWF4SGVpZ2h0IjoiSW5maW5pdHkiLCJTbWFydEZvcmVncm91bmRJc0FjdGl2ZSI6ZmFsc2UsIkhvcml6b250YWxBbGlnbm1lbnQiOjAsIlZlcnRpY2FsQWxpZ25tZW50IjowLCJTbWFydEZvcmVncm91bmQiOm51bGwsIk1hcmdpbiI6eyIkaWQiOiIyNSIsIlRvcCI6MCwiTGVmdCI6MjAsIlJpZ2h0IjowLCJCb3R0b20iOjB9LCJQYWRkaW5nIjp7IiRpZCI6IjI2IiwiVG9wIjowLCJMZWZ0IjowLCJSaWdodCI6MCwiQm90dG9tIjowfSwiQmFja2dyb3VuZCI6eyIkaWQiOiIyNyIsIkNvbG9yIjp7IiRyZWYiOiIyMCJ9fSwiSXNWaXNpYmxlIjp0cnVlLCJXaWR0aCI6MC4wLCJIZWlnaHQiOjAuMCwiQm9yZGVyU3R5bGUiOm51bGwsIlBhcmVudFN0eWxlIjpudWxsfSwiVG9kYXlUZXh0U3R5bGUiOnsiJGlkIjoiMjgiLCJGb250U2V0dGluZ3MiOnsiJGlkIjoiMjkiLCJGb250U2l6ZSI6MTIsIkZvbnROYW1lIjoiQ2FsaWJyaSIsIklzQm9sZCI6ZmFsc2UsIklzSXRhbGljIjpmYWxzZSwiSXNVbmRlcmxpbmVkIjpmYWxzZSwiUGFyZW50U3R5bGUiOm51bGx9LCJBdXRvU2l6ZSI6MCwiRm9yZWdyb3VuZCI6eyIkaWQiOiIzMCIsIkNvbG9yIjp7IiRpZCI6IjMxIiwiQSI6MjU1LCJSIjowLCJHIjowLCJCIjowfX0sIk1heFdpZHRoIjoyMDAuMCwiTWF4SGVpZ2h0IjoiSW5maW5pdHkiLCJTbWFydEZvcmVncm91bmRJc0FjdGl2ZSI6ZmFsc2UsIkhvcml6b250YWxBbGlnbm1lbnQiOjAsIlZlcnRpY2FsQWxpZ25tZW50IjowLCJTbWFydEZvcmVncm91bmQiOm51bGwsIk1hcmdpbiI6eyIkaWQiOiIzMiIsIlRvcCI6MCwiTGVmdCI6MCwiUmlnaHQiOjAsIkJvdHRvbSI6MH0sIlBhZGRpbmciOnsiJGlkIjoiMzMiLCJUb3AiOjAsIkxlZnQiOjAsIlJpZ2h0IjowLCJCb3R0b20iOjB9LCJCYWNrZ3JvdW5kIjp7IiRpZCI6IjM0IiwiQ29sb3IiOnsiJHJlZiI6IjIwIn19LCJJc1Zpc2libGUiOnRydWUsIldpZHRoIjowLjAsIkhlaWdodCI6MC4wLCJCb3JkZXJTdHlsZSI6bnVsbCwiUGFyZW50U3R5bGUiOm51bGx9LCJUb2RheU1hcmtlclN0eWxlIjp7IiRpZCI6IjM1IiwiTWFyZ2luIjp7IiRpZCI6IjM2IiwiVG9wIjowLCJMZWZ0IjowLCJSaWdodCI6MCwiQm90dG9tIjowfSwiUGFkZGluZyI6eyIkaWQiOiIzNyIsIlRvcCI6MCwiTGVmdCI6MCwiUmlnaHQiOjAsIkJvdHRvbSI6MH0sIkJhY2tncm91bmQiOnsiJGlkIjoiMzgiLCJDb2xvciI6eyIkaWQiOiIzOSIsIkEiOjI1NSwiUiI6MjU1LCJHIjowLCJCIjowfX0sIklzVmlzaWJsZSI6dHJ1ZSwiV2lkdGgiOjAuMCwiSGVpZ2h0IjowLjAsIkJvcmRlclN0eWxlIjpudWxsLCJQYXJlbnRTdHlsZSI6bnVsbH0sIlNjYWxlU3R5bGUiOnsiJGlkIjoiNDAiLCJTaG93U2VnbWVudFNlcGFyYXRvcnMiOnRydWUsIlNlZ21lbnRTZXBhcmF0b3JPcGFjaXR5IjozMCwiRm9udFNldHRpbmdzIjp7IiRpZCI6IjQxIiwiRm9udFNpemUiOjEyLCJGb250TmFtZSI6IkNhbGlicmkiLCJJc0JvbGQiOmZhbHNlLCJJc0l0YWxpYyI6ZmFsc2UsIklzVW5kZXJsaW5lZCI6ZmFsc2UsIlBhcmVudFN0eWxlIjpudWxsfSwiQXV0b1NpemUiOjAsIkZvcmVncm91bmQiOnsiJGlkIjoiNDIiLCJDb2xvciI6eyIkaWQiOiI0MyIsIkEiOjI1NSwiUiI6MjMxLCJHIjoyMzAsIkIiOjIzMH19LCJNYXhXaWR0aCI6MjAwLjAsIk1heEhlaWdodCI6IkluZmluaXR5IiwiU21hcnRGb3JlZ3JvdW5kSXNBY3RpdmUiOmZhbHNlLCJIb3Jpem9udGFsQWxpZ25tZW50IjowLCJWZXJ0aWNhbEFsaWdubWVudCI6MSwiU21hcnRGb3JlZ3JvdW5kIjpudWxsLCJNYXJnaW4iOnsiJGlkIjoiNDQiLCJUb3AiOjAsIkxlZnQiOjUsIlJpZ2h0IjowLCJCb3R0b20iOjB9LCJQYWRkaW5nIjp7IiRpZCI6IjQ1IiwiVG9wIjowLCJMZWZ0IjowLCJSaWdodCI6MCwiQm90dG9tIjowfSwiQmFja2dyb3VuZCI6eyIkaWQiOiI0NiIsIkNvbG9yIjp7IiRyZWYiOiIyMCJ9fSwiSXNWaXNpYmxlIjp0cnVlLCJXaWR0aCI6MC4wLCJIZWlnaHQiOjAuMCwiQm9yZGVyU3R5bGUiOm51bGwsIlBhcmVudFN0eWxlIjpudWxsfSwiRWxhcHNlZFRpbWVCYWNrZ3JvdW5kIjp7IiRpZCI6IjQ3IiwiQ29sb3IiOnsiJGlkIjoiNDgiLCJBIjoyNTUsIlIiOjAsIkciOjAsIkIiOjB9fSwiQXBwZW5kWWVhck9uWWVhckNoYW5nZSI6dHJ1ZSwiRWxhcHNlZFRpbWVGb3JtYXQiOjAsIlRvZGF5TWFya2VyUG9zaXRpb24iOjIsIlF1aWNrUG9zaXRpb24iOjIsIkFic29sdXRlUG9zaXRpb24iOjQwNS4wLCJNYXJnaW4iOnsiJGlkIjoiNDkiLCJUb3AiOjAsIkxlZnQiOjEwLCJSaWdodCI6MTAsIkJvdHRvbSI6MH0sIlBhZGRpbmciOnsiJGlkIjoiNTAiLCJUb3AiOjAsIkxlZnQiOjAsIlJpZ2h0IjowLCJCb3R0b20iOjB9LCJCYWNrZ3JvdW5kIjp7IiRpZCI6IjUxIiwiQ29sb3IiOnsiJGlkIjoiNTIiLCJBIjoyNTUsIlIiOjkxLCJHIjoxNTUsIkIiOjIxM319LCJJc1Zpc2libGUiOnRydWUsIldpZHRoIjowLjAsIkhlaWdodCI6MC4wLCJCb3JkZXJTdHlsZSI6bnVsbCwiUGFyZW50U3R5bGUiOm51bGx9LCJEZWZhdWx0TWlsZXN0b25lU3R5bGUiOnsiJGlkIjoiNTMiLCJTaGFwZSI6MywiQ29ubmVjdG9yTWFyZ2luIjp7IiRpZCI6IjU0IiwiVG9wIjowLCJMZWZ0IjoyLCJSaWdodCI6MiwiQm90dG9tIjowfSwiQ29ubmVjdG9yU3R5bGUiOnsiJGlkIjoiNTUiLCJMaW5lQ29sb3IiOnsiJGlkIjoiNTYiLCIkdHlwZSI6Ik5MUkUuQ29tbW9uLkRvbS5Tb2xpZENvbG9yQnJ1c2gsIE5MUkUuQ29tbW9uIiwiQ29sb3IiOnsiJGlkIjoiNTciLCJBIjoyNTUsIlIiOjc5LCJHIjoxMjksIkIiOjE4OX19LCJMaW5lV2VpZ2h0IjoxLjAsIkxpbmVUeXBlIjowLCJQYXJlbnRTdHlsZSI6bnVsbH0sIklzQmVsb3dUaW1lYmFuZCI6ZmFsc2UsIkhpZGVEYXRlIjpmYWxzZSwiU2hhcGVTaXplIjoxLCJTcGFjaW5nIjoyLjAsIlBhZGRpbmciOnsiJGlkIjoiNTgiLCJUb3AiOjcsIkxlZnQiOjMsIlJpZ2h0IjowLCJCb3R0b20iOjJ9LCJTaGFwZVN0eWxlIjp7IiRpZCI6IjU5IiwiTWFyZ2luIjp7IiRpZCI6IjYwIiwiVG9wIjowLCJMZWZ0IjowLCJSaWdodCI6MCwiQm90dG9tIjowfSwiUGFkZGluZyI6eyIkaWQiOiI2MSIsIlRvcCI6MCwiTGVmdCI6MCwiUmlnaHQiOjAsIkJvdHRvbSI6MH0sIkJhY2tncm91bmQiOm51bGwsIklzVmlzaWJsZSI6dHJ1ZSwiV2lkdGgiOjE4LjAsIkhlaWdodCI6MjAuMCwiQm9yZGVyU3R5bGUiOnsiJGlkIjoiNjIiLCJMaW5lQ29sb3IiOnsiJGlkIjoiNjMiLCIkdHlwZSI6Ik5MUkUuQ29tbW9uLkRvbS5Tb2xpZENvbG9yQnJ1c2gsIE5MUkUuQ29tbW9uIiwiQ29sb3IiOnsiJGlkIjoiNjQiLCJBIjoyNTUsIlIiOjI1NSwiRyI6MCwiQiI6MH19LCJMaW5lV2VpZ2h0IjowLjAsIkxpbmVUeXBlIjowLCJQYXJlbnRTdHlsZSI6bnVsbH0sIlBhcmVudFN0eWxlIjpudWxsfSwiVGl0bGVTdHlsZSI6eyIkaWQiOiI2NSIsIkZvbnRTZXR0aW5ncyI6eyIkaWQiOiI2NiIsIkZvbnRTaXplIjoxMSwiRm9udE5hbWUiOiJBcmlhbCIsIklzQm9sZCI6ZmFsc2UsIklzSXRhbGljIjpmYWxzZSwiSXNVbmRlcmxpbmVkIjpmYWxzZSwiUGFyZW50U3R5bGUiOm51bGx9LCJBdXRvU2l6ZSI6MCwiRm9yZWdyb3VuZCI6eyIkaWQiOiI2NyIsIkNvbG9yIjp7IiRpZCI6IjY4IiwiQSI6MjU1LCJSIjowLCJHIjowLCJCIjowfX0sIk1heFdpZHRoIjoyMDAuMCwiTWF4SGVpZ2h0IjoiSW5maW5pdHkiLCJTbWFydEZvcmVncm91bmRJc0FjdGl2ZSI6ZmFsc2UsIkhvcml6b250YWxBbGlnbm1lbnQiOjEsIlZlcnRpY2FsQWxpZ25tZW50IjowLCJTbWFydEZvcmVncm91bmQiOm51bGwsIk1hcmdpbiI6eyIkaWQiOiI2OSIsIlRvcCI6MCwiTGVmdCI6MCwiUmlnaHQiOjAsIkJvdHRvbSI6MH0sIlBhZGRpbmciOnsiJGlkIjoiNzAiLCJUb3AiOjAsIkxlZnQiOjAsIlJpZ2h0IjowLCJCb3R0b20iOjB9LCJCYWNrZ3JvdW5kIjp7IiRpZCI6IjcxIiwiQ29sb3IiOnsiJHJlZiI6IjIwIn19LCJJc1Zpc2libGUiOnRydWUsIldpZHRoIjowLjAsIkhlaWdodCI6MC4wLCJCb3JkZXJTdHlsZSI6bnVsbCwiUGFyZW50U3R5bGUiOm51bGx9LCJEYXRlU3R5bGUiOnsiJGlkIjoiNzIiLCJGb250U2V0dGluZ3MiOnsiJGlkIjoiNzMiLCJGb250U2l6ZSI6MTAsIkZvbnROYW1lIjoiQXJpYWwiLCJJc0JvbGQiOmZhbHNlLCJJc0l0YWxpYyI6ZmFsc2UsIklzVW5kZXJsaW5lZCI6ZmFsc2UsIlBhcmVudFN0eWxlIjpudWxsfSwiQXV0b1NpemUiOjAsIkZvcmVncm91bmQiOnsiJGlkIjoiNzQiLCJDb2xvciI6eyIkaWQiOiI3NSIsIkEiOjI1NSwiUiI6MjU1LCJHIjoyNTUsIkIiOjI1NX19LCJNYXhXaWR0aCI6MjAwLjAsIk1heEhlaWdodCI6IkluZmluaXR5IiwiU21hcnRGb3JlZ3JvdW5kSXNBY3RpdmUiOmZhbHNlLCJIb3Jpem9udGFsQWxpZ25tZW50IjowLCJWZXJ0aWNhbEFsaWdubWVudCI6MCwiU21hcnRGb3JlZ3JvdW5kIjpudWxsLCJNYXJnaW4iOnsiJGlkIjoiNzYiLCJUb3AiOjAsIkxlZnQiOjAsIlJpZ2h0IjowLCJCb3R0b20iOjB9LCJQYWRkaW5nIjp7IiRpZCI6Ijc3IiwiVG9wIjowLCJMZWZ0IjowLCJSaWdodCI6MCwiQm90dG9tIjowfSwiQmFja2dyb3VuZCI6eyIkaWQiOiI3OCIsIkNvbG9yIjp7IiRyZWYiOiIyMCJ9fSwiSXNWaXNpYmxlIjp0cnVlLCJXaWR0aCI6MC4wLCJIZWlnaHQiOjAuMCwiQm9yZGVyU3R5bGUiOm51bGwsIlBhcmVudFN0eWxlIjpudWxsfSwiRGF0ZUZvcm1hdCI6eyIkaWQiOiI3OSIsIkZvcm1hdFN0cmluZyI6Ik1NTSBkIiwiU2VwYXJhdG9yIjoiLyIsIlVzZUludGVybmF0aW9uYWxEYXRlRm9ybWF0IjpmYWxzZX0sIklzVmlzaWJsZSI6dHJ1ZSwiUGFyZW50U3R5bGUiOm51bGx9LCJEZWZhdWx0VGFza1N0eWxlIjp7IiRpZCI6IjgwIiwiU2hhcGUiOjcsIlNoYXBlVGhpY2tuZXNzIjoxLCJEdXJhdGlvbkZvcm1hdCI6MCwiSW5jbHVkZU5vbldvcmtpbmdEYXlzSW5EdXJhdGlvbiI6ZmFsc2UsIlBlcmNlbnRhZ2VDb21wbGV0ZVN0eWxlIjp7IiRpZCI6IjgxIiwiRm9udFNldHRpbmdzIjp7IiRpZCI6IjgyIiwiRm9udFNpemUiOjEwLCJGb250TmFtZSI6IkNhbGlicmkiLCJJc0JvbGQiOmZhbHNlLCJJc0l0YWxpYyI6ZmFsc2UsIklzVW5kZXJsaW5lZCI6ZmFsc2UsIlBhcmVudFN0eWxlIjpudWxsfSwiQXV0b1NpemUiOjAsIkZvcmVncm91bmQiOnsiJGlkIjoiODMiLCJDb2xvciI6eyIkaWQiOiI4NCIsIkEiOjI1NSwiUiI6MTkyLCJHIjo4MCwiQiI6Nzd9fSwiTWF4V2lkdGgiOjIwMC4wLCJNYXhIZWlnaHQiOiJJbmZpbml0eSIsIlNtYXJ0Rm9yZWdyb3VuZElzQWN0aXZlIjpmYWxzZSwiSG9yaXpvbnRhbEFsaWdubWVudCI6MCwiVmVydGljYWxBbGlnbm1lbnQiOjAsIlNtYXJ0Rm9yZWdyb3VuZCI6bnVsbCwiTWFyZ2luIjp7IiRpZCI6Ijg1IiwiVG9wIjowLCJMZWZ0IjowLCJSaWdodCI6MCwiQm90dG9tIjowfSwiUGFkZGluZyI6eyIkaWQiOiI4NiIsIlRvcCI6MCwiTGVmdCI6MCwiUmlnaHQiOjAsIkJvdHRvbSI6MH0sIkJhY2tncm91bmQiOnsiJGlkIjoiODciLCJDb2xvciI6eyIkcmVmIjoiMjAifX0sIklzVmlzaWJsZSI6dHJ1ZSwiV2lkdGgiOjAuMCwiSGVpZ2h0IjowLjAsIkJvcmRlclN0eWxlIjpudWxsLCJQYXJlbnRTdHlsZSI6bnVsbH0sIkR1cmF0aW9uU3R5bGUiOnsiJGlkIjoiODgiLCJGb250U2V0dGluZ3MiOnsiJGlkIjoiODkiLCJGb250U2l6ZSI6MTIsIkZvbnROYW1lIjoiQ2FsaWJyaSIsIklzQm9sZCI6ZmFsc2UsIklzSXRhbGljIjpmYWxzZSwiSXNVbmRlcmxpbmVkIjpmYWxzZSwiUGFyZW50U3R5bGUiOm51bGx9LCJBdXRvU2l6ZSI6MCwiRm9yZWdyb3VuZCI6eyIkaWQiOiI5MCIsIkNvbG9yIjp7IiRpZCI6IjkxIiwiQSI6MjU1LCJSIjoyNTUsIkciOjI1NSwiQiI6MjU1fX0sIk1heFdpZHRoIjoyMDAuMCwiTWF4SGVpZ2h0IjoiSW5maW5pdHkiLCJTbWFydEZvcmVncm91bmRJc0FjdGl2ZSI6ZmFsc2UsIkhvcml6b250YWxBbGlnbm1lbnQiOjAsIlZlcnRpY2FsQWxpZ25tZW50IjowLCJTbWFydEZvcmVncm91bmQiOm51bGwsIk1hcmdpbiI6eyIkaWQiOiI5MiIsIlRvcCI6MCwiTGVmdCI6MCwiUmlnaHQiOjAsIkJvdHRvbSI6MH0sIlBhZGRpbmciOnsiJGlkIjoiOTMiLCJUb3AiOjAsIkxlZnQiOjAsIlJpZ2h0IjowLCJCb3R0b20iOjB9LCJCYWNrZ3JvdW5kIjp7IiRpZCI6Ijk0IiwiQ29sb3IiOnsiJHJlZiI6IjIwIn19LCJJc1Zpc2libGUiOnRydWUsIldpZHRoIjowLjAsIkhlaWdodCI6MC4wLCJCb3JkZXJTdHlsZSI6bnVsbCwiUGFyZW50U3R5bGUiOm51bGx9LCJIb3Jpem9udGFsQ29ubmVjdG9yU3R5bGUiOnsiJGlkIjoiOTUiLCJMaW5lQ29sb3IiOnsiJGlkIjoiOTYiLCIkdHlwZSI6Ik5MUkUuQ29tbW9uLkRvbS5Tb2xpZENvbG9yQnJ1c2gsIE5MUkUuQ29tbW9uIiwiQ29sb3IiOnsiJGlkIjoiOTciLCJBIjoyNTUsIlIiOjIwNSwiRyI6MjA1LCJCIjoyNTB9fSwiTGluZVdlaWdodCI6MS4wLCJMaW5lVHlwZSI6MCwiUGFyZW50U3R5bGUiOm51bGx9LCJWZXJ0aWNhbENvbm5lY3RvclN0eWxlIjp7IiRpZCI6Ijk4IiwiTGluZUNvbG9yIjp7IiRpZCI6Ijk5IiwiJHR5cGUiOiJOTFJFLkNvbW1vbi5Eb20uU29saWRDb2xvckJydXNoLCBOTFJFLkNvbW1vbiIsIkNvbG9yIjp7IiRpZCI6IjEwMCIsIkEiOjI1NSwiUiI6MjU1LCJHIjoyNTUsIkIiOjI1NX19LCJMaW5lV2VpZ2h0IjowLjAsIkxpbmVUeXBlIjowLCJQYXJlbnRTdHlsZSI6bnVsbH0sIk1hcmdpbiI6bnVsbCwiU3RhcnREYXRlUG9zaXRpb24iOjQsIkVuZERhdGVQb3NpdGlvbiI6NCwiVGl0bGVQb3NpdGlvbiI6NSwiRHVyYXRpb25Qb3NpdGlvbiI6MiwiUGVyY2VudGFnZUNvbXBsZXRlZFBvc2l0aW9uIjo2LCJTcGFjaW5nIjoxMCwiSXNCZWxvd1RpbWViYW5kIjpmYWxzZSwiUGVyY2VudGFnZUNvbXBsZXRlU2hhcGVPcGFjaXR5IjozNSwiU2hhcGVTdHlsZSI6eyIkaWQiOiIxMDEiLCJNYXJnaW4iOnsiJGlkIjoiMTAyIiwiVG9wIjowLCJMZWZ0Ijo0LCJSaWdodCI6NCwiQm90dG9tIjowfSwiUGFkZGluZyI6eyIkaWQiOiIxMDMiLCJUb3AiOjAsIkxlZnQiOjAsIlJpZ2h0IjowLCJCb3R0b20iOjB9LCJCYWNrZ3JvdW5kIjpudWxsLCJJc1Zpc2libGUiOnRydWUsIldpZHRoIjowLjAsIkhlaWdodCI6MTYuMCwiQm9yZGVyU3R5bGUiOnsiJGlkIjoiMTA0IiwiTGluZUNvbG9yIjp7IiRpZCI6IjEwNSIsIiR0eXBlIjoiTkxSRS5Db21tb24uRG9tLlNvbGlkQ29sb3JCcnVzaCwgTkxSRS5Db21tb24iLCJDb2xvciI6eyIkaWQiOiIxMDYiLCJBIjoyNTUsIlIiOjI1NSwiRyI6MCwiQiI6MH19LCJMaW5lV2VpZ2h0IjowLjAsIkxpbmVUeXBlIjowLCJQYXJlbnRTdHlsZSI6bnVsbH0sIlBhcmVudFN0eWxlIjpudWxsfSwiVGl0bGVTdHlsZSI6eyIkaWQiOiIxMDciLCJGb250U2V0dGluZ3MiOnsiJGlkIjoiMTA4IiwiRm9udFNpemUiOjEyLCJGb250TmFtZSI6IkNhbGlicmkiLCJJc0JvbGQiOnRydWUsIklzSXRhbGljIjpmYWxzZSwiSXNVbmRlcmxpbmVkIjpmYWxzZSwiUGFyZW50U3R5bGUiOm51bGx9LCJBdXRvU2l6ZSI6MCwiRm9yZWdyb3VuZCI6eyIkaWQiOiIxMDkiLCJDb2xvciI6eyIkaWQiOiIxMTAiLCJBIjoyNTUsIlIiOjAsIkciOjAsIkIiOjB9fSwiTWF4V2lkdGgiOjIwMC4wLCJNYXhIZWlnaHQiOiJJbmZpbml0eSIsIlNtYXJ0Rm9yZWdyb3VuZElzQWN0aXZlIjpmYWxzZSwiSG9yaXpvbnRhbEFsaWdubWVudCI6MCwiVmVydGljYWxBbGlnbm1lbnQiOjAsIlNtYXJ0Rm9yZWdyb3VuZCI6bnVsbCwiTWFyZ2luIjp7IiRpZCI6IjExMSIsIlRvcCI6MCwiTGVmdCI6MCwiUmlnaHQiOjAsIkJvdHRvbSI6MH0sIlBhZGRpbmciOnsiJGlkIjoiMTEyIiwiVG9wIjowLCJMZWZ0IjowLCJSaWdodCI6MCwiQm90dG9tIjowfSwiQmFja2dyb3VuZCI6eyIkaWQiOiIxMTMiLCJDb2xvciI6eyIkcmVmIjoiMjAifX0sIklzVmlzaWJsZSI6dHJ1ZSwiV2lkdGgiOjAuMCwiSGVpZ2h0IjowLjAsIkJvcmRlclN0eWxlIjpudWxsLCJQYXJlbnRTdHlsZSI6bnVsbH0sIkRhdGVTdHlsZSI6eyIkaWQiOiIxMTQiLCJGb250U2V0dGluZ3MiOnsiJGlkIjoiMTE1IiwiRm9udFNpemUiOjEyLCJGb250TmFtZSI6IkNhbGlicmkiLCJJc0JvbGQiOmZhbHNlLCJJc0l0YWxpYyI6ZmFsc2UsIklzVW5kZXJsaW5lZCI6ZmFsc2UsIlBhcmVudFN0eWxlIjpudWxsfSwiQXV0b1NpemUiOjAsIkZvcmVncm91bmQiOnsiJGlkIjoiMTE2IiwiQ29sb3IiOnsiJGlkIjoiMTE3IiwiQSI6MjU1LCJSIjoyNTUsIkciOjI1NSwiQiI6MjU1fX0sIk1heFdpZHRoIjoyMDAuMCwiTWF4SGVpZ2h0IjoiSW5maW5pdHkiLCJTbWFydEZvcmVncm91bmRJc0FjdGl2ZSI6ZmFsc2UsIkhvcml6b250YWxBbGlnbm1lbnQiOjAsIlZlcnRpY2FsQWxpZ25tZW50IjowLCJTbWFydEZvcmVncm91bmQiOm51bGwsIk1hcmdpbiI6eyIkaWQiOiIxMTgiLCJUb3AiOjAsIkxlZnQiOjAsIlJpZ2h0IjowLCJCb3R0b20iOjB9LCJQYWRkaW5nIjp7IiRpZCI6IjExOSIsIlRvcCI6MCwiTGVmdCI6MCwiUmlnaHQiOjAsIkJvdHRvbSI6MH0sIkJhY2tncm91bmQiOnsiJGlkIjoiMTIwIiwiQ29sb3IiOnsiJHJlZiI6IjIwIn19LCJJc1Zpc2libGUiOnRydWUsIldpZHRoIjowLjAsIkhlaWdodCI6MC4wLCJCb3JkZXJTdHlsZSI6bnVsbCwiUGFyZW50U3R5bGUiOm51bGx9LCJEYXRlRm9ybWF0Ijp7IiRpZCI6IjEyMSIsIkZvcm1hdFN0cmluZyI6Ik1NTSBkIiwiU2VwYXJhdG9yIjoiLyIsIlVzZUludGVybmF0aW9uYWxEYXRlRm9ybWF0IjpmYWxzZX0sIklzVmlzaWJsZSI6dHJ1ZSwiUGFyZW50U3R5bGUiOm51bGx9LCJTaG93RWxhcHNlZFRpbWVHcmFkaWVudFN0eWxlIjpmYWxzZX0sIlNjYWxlIjp7IiRpZCI6IjEyMiIsIlN0YXJ0RGF0ZSI6IjIwMTYtMDUtMTBUMjM6NTk6NTkuOTk5WiIsIkVuZERhdGUiOiIyMDE2LTEyLTE4VDIzOjU5OjU5Ljk5OVoiLCJGb3JtYXQiOiJNTU0iLCJUeXBlIjoyLCJBdXRvRGF0ZVJhbmdlIjp0cnVlLCJXb3JraW5nRGF5cyI6MzEsIlRvZGF5TWFya2VyVGV4dCI6IlRvZGF5IiwiQXV0b1NjYWxlVHlwZSI6dHJ1ZX0sIk1pbGVzdG9uZXMiOlt7IiRpZCI6IjEyMyIsIkRhdGUiOiIyMDE2LTA1LTEwVDIzOjU5OjU5Ljk5OVoiLCJTdHlsZSI6eyIkaWQiOiIxMjQiLCJTaGFwZSI6MywiQ29ubmVjdG9yTWFyZ2luIjp7IiRyZWYiOiI1NCJ9LCJDb25uZWN0b3JTdHlsZSI6eyIkaWQiOiIxMjUiLCJMaW5lQ29sb3IiOnsiJGlkIjoiMTI2IiwiJHR5cGUiOiJOTFJFLkNvbW1vbi5Eb20uU29saWRDb2xvckJydXNoLCBOTFJFLkNvbW1vbiIsIkNvbG9yIjp7IiRpZCI6IjEyNyIsIkEiOjI1NSwiUiI6MTEyLCJHIjoxNzMsIkIiOjcxfX0sIkxpbmVXZWlnaHQiOjEuMCwiTGluZVR5cGUiOjAsIlBhcmVudFN0eWxlIjp7IiRyZWYiOiI1NSJ9fSwiSXNCZWxvd1RpbWViYW5kIjpmYWxzZSwiSGlkZURhdGUiOmZhbHNlLCJTaGFwZVNpemUiOjEsIlNwYWNpbmciOjAuMCwiUGFkZGluZyI6eyIkaWQiOiIxMjgiLCJUb3AiOjAsIkxlZnQiOjAsIlJpZ2h0IjowLCJCb3R0b20iOjB9LCJTaGFwZVN0eWxlIjp7IiRpZCI6IjEyOSIsIk1hcmdpbiI6eyIkcmVmIjoiNjAifSwiUGFkZGluZyI6eyIkcmVmIjoiNjEifSwiQmFja2dyb3VuZCI6eyIkaWQiOiIxMzAiLCJDb2xvciI6eyIkaWQiOiIxMzEiLCJBIjoyNTUsIlIiOjExMiwiRyI6MTczLCJCIjo3MX19LCJJc1Zpc2libGUiOnRydWUsIldpZHRoIjoxNi4wNDk5OTkyMzcwNjA1NDcsIkhlaWdodCI6MTYuMjUsIkJvcmRlclN0eWxlIjp7IiRpZCI6IjEzMiIsIkxpbmVDb2xvciI6eyIkcmVmIjoiNjMifSwiTGluZVdlaWdodCI6MC4wLCJMaW5lVHlwZSI6MCwiUGFyZW50U3R5bGUiOnsiJHJlZiI6IjYyIn19LCJQYXJlbnRTdHlsZSI6eyIkcmVmIjoiNTkifX0sIlRpdGxlU3R5bGUiOnsiJGlkIjoiMTMzIiwiRm9udFNldHRpbmdzIjp7IiRpZCI6IjEzNCIsIkZvbnRTaXplIjoxMSwiRm9udE5hbWUiOiJDYWxpYnJpIiwiSXNCb2xkIjp0cnVlLCJJc0l0YWxpYyI6ZmFsc2UsIklzVW5kZXJsaW5lZCI6ZmFsc2UsIlBhcmVudFN0eWxlIjp7IiRyZWYiOiI2NiJ9fSwiQXV0b1NpemUiOjAsIkZvcmVncm91bmQiOnsiJGlkIjoiMTM1IiwiQ29sb3IiOnsiJGlkIjoiMTM2IiwiQSI6MjU1LCJSIjo4NCwiRyI6MTMwLCJCIjo1M319LCJNYXhXaWR0aCI6NTYuNzUsIk1heEhlaWdodCI6IkluZmluaXR5IiwiU21hcnRGb3JlZ3JvdW5kSXNBY3RpdmUiOmZhbHNlLCJIb3Jpem9udGFsQWxpZ25tZW50IjoxLCJWZXJ0aWNhbEFsaWdubWVudCI6MCwiU21hcnRGb3JlZ3JvdW5kIjpudWxsLCJNYXJnaW4iOnsiJHJlZiI6IjY5In0sIlBhZGRpbmciOnsiJHJlZiI6IjcwIn0sIkJhY2tncm91bmQiOnsiJHJlZiI6IjcxIn0sIklzVmlzaWJsZSI6dHJ1ZSwiV2lkdGgiOjAuMCwiSGVpZ2h0IjowLjAsIkJvcmRlclN0eWxlIjp7IiRpZCI6IjEzNyIsIkxpbmVDb2xvciI6bnVsbCwiTGluZVdlaWdodCI6MC4wLCJMaW5lVHlwZSI6MCwiUGFyZW50U3R5bGUiOm51bGx9LCJQYXJlbnRTdHlsZSI6eyIkcmVmIjoiNjUifX0sIkRhdGVTdHlsZSI6eyIkaWQiOiIxMzgiLCJGb250U2V0dGluZ3MiOnsiJGlkIjoiMTM5IiwiRm9udFNpemUiOjEwLCJGb250TmFtZSI6IkNhbGlicmkiLCJJc0JvbGQiOmZhbHNlLCJJc0l0YWxpYyI6ZmFsc2UsIklzVW5kZXJsaW5lZCI6ZmFsc2UsIlBhcmVudFN0eWxlIjp7IiRyZWYiOiI3MyJ9fSwiQXV0b1NpemUiOjAsIkZvcmVncm91bmQiOnsiJGlkIjoiMTQwIiwiQ29sb3IiOnsiJGlkIjoiMTQxIiwiQSI6MjU1LCJSIjoxMjcsIkciOjEyNywiQiI6MTI3fX0sIk1heFdpZHRoIjoyMDAuMCwiTWF4SGVpZ2h0IjoiSW5maW5pdHkiLCJTbWFydEZvcmVncm91bmRJc0FjdGl2ZSI6ZmFsc2UsIkhvcml6b250YWxBbGlnbm1lbnQiOjAsIlZlcnRpY2FsQWxpZ25tZW50IjowLCJTbWFydEZvcmVncm91bmQiOm51bGwsIk1hcmdpbiI6eyIkcmVmIjoiNzYifSwiUGFkZGluZyI6eyIkcmVmIjoiNzcifSwiQmFja2dyb3VuZCI6eyIkcmVmIjoiNzgifSwiSXNWaXNpYmxlIjp0cnVlLCJXaWR0aCI6MC4wLCJIZWlnaHQiOjAuMCwiQm9yZGVyU3R5bGUiOnsiJGlkIjoiMTQyIiwiTGluZUNvbG9yIjpudWxsLCJMaW5lV2VpZ2h0IjowLjAsIkxpbmVUeXBlIjowLCJQYXJlbnRTdHlsZSI6bnVsbH0sIlBhcmVudFN0eWxlIjp7IiRyZWYiOiI3MiJ9fSwiRGF0ZUZvcm1hdCI6eyIkcmVmIjoiNzkifSwiSXNWaXNpYmxlIjp0cnVlLCJQYXJlbnRTdHlsZSI6eyIkcmVmIjoiNTMifX0sIlBvc2l0aW9uIjp7IiRpZCI6IjE0MyIsIlJhdGlvIjowLjAsIklzQ3VzdG9tIjpmYWxzZX0sIklkIjoiYTU4ZjI5NDgtN2MwMy00M2MwLThhYmMtZjQxOTEzZTQwY2FlIiwiSW1wb3J0SWQiOm51bGwsIlRpdGxlIjoiTWlsZXN0b25lIDEiLCJOb3RlIjpudWxsLCJIeXBlcmxpbmsiOm51bGwsIklzQ2hhbmdlZCI6ZmFsc2UsIklzTmV3Ijp0cnVlfSx7IiRpZCI6IjE0NCIsIkRhdGUiOiIyMDE2LTA2LTA3VDIzOjU5OjU5Ljk5OVoiLCJTdHlsZSI6eyIkaWQiOiIxNDUiLCJTaGFwZSI6MywiQ29ubmVjdG9yTWFyZ2luIjp7IiRyZWYiOiI1NCJ9LCJDb25uZWN0b3JTdHlsZSI6eyIkaWQiOiIxNDYiLCJMaW5lQ29sb3IiOnsiJGlkIjoiMTQ3IiwiJHR5cGUiOiJOTFJFLkNvbW1vbi5Eb20uU29saWRDb2xvckJydXNoLCBOTFJFLkNvbW1vbiIsIkNvbG9yIjp7IiRpZCI6IjE0OCIsIkEiOjI1NSwiUiI6OTEsIkciOjE1NSwiQiI6MjEzfX0sIkxpbmVXZWlnaHQiOjEuMCwiTGluZVR5cGUiOjAsIlBhcmVudFN0eWxlIjp7IiRyZWYiOiI1NSJ9fSwiSXNCZWxvd1RpbWViYW5kIjpmYWxzZSwiSGlkZURhdGUiOmZhbHNlLCJTaGFwZVNpemUiOjEsIlNwYWNpbmciOjAuMCwiUGFkZGluZyI6eyIkaWQiOiIxNDkiLCJUb3AiOjAsIkxlZnQiOjAsIlJpZ2h0IjowLCJCb3R0b20iOjB9LCJTaGFwZVN0eWxlIjp7IiRpZCI6IjE1MCIsIk1hcmdpbiI6eyIkcmVmIjoiNjAifSwiUGFkZGluZyI6eyIkcmVmIjoiNjEifSwiQmFja2dyb3VuZCI6eyIkaWQiOiIxNTEiLCJDb2xvciI6eyIkaWQiOiIxNTIiLCJBIjoyNTUsIlIiOjkxLCJHIjoxNTUsIkIiOjIxM319LCJJc1Zpc2libGUiOnRydWUsIldpZHRoIjoxNi4wNDk5OTkyMzcwNjA1NDcsIkhlaWdodCI6MTYuMjUsIkJvcmRlclN0eWxlIjp7IiRpZCI6IjE1MyIsIkxpbmVDb2xvciI6eyIkcmVmIjoiNjMifSwiTGluZVdlaWdodCI6MC4wLCJMaW5lVHlwZSI6MCwiUGFyZW50U3R5bGUiOnsiJHJlZiI6IjYyIn19LCJQYXJlbnRTdHlsZSI6eyIkcmVmIjoiNTkifX0sIlRpdGxlU3R5bGUiOnsiJGlkIjoiMTU0IiwiRm9udFNldHRpbmdzIjp7IiRpZCI6IjE1NSIsIkZvbnRTaXplIjoxMSwiRm9udE5hbWUiOiJDYWxpYnJpIiwiSXNCb2xkIjp0cnVlLCJJc0l0YWxpYyI6ZmFsc2UsIklzVW5kZXJsaW5lZCI6ZmFsc2UsIlBhcmVudFN0eWxlIjp7IiRyZWYiOiI2NiJ9fSwiQXV0b1NpemUiOjAsIkZvcmVncm91bmQiOnsiJGlkIjoiMTU2IiwiQ29sb3IiOnsiJGlkIjoiMTU3IiwiQSI6MjU1LCJSIjo2OCwiRyI6MTE0LCJCIjoxOTZ9fSwiTWF4V2lkdGgiOjU2Ljc1LCJNYXhIZWlnaHQiOiJJbmZpbml0eSIsIlNtYXJ0Rm9yZWdyb3VuZElzQWN0aXZlIjpmYWxzZSwiSG9yaXpvbnRhbEFsaWdubWVudCI6MSwiVmVydGljYWxBbGlnbm1lbnQiOjAsIlNtYXJ0Rm9yZWdyb3VuZCI6bnVsbCwiTWFyZ2luIjp7IiRyZWYiOiI2OSJ9LCJQYWRkaW5nIjp7IiRyZWYiOiI3MCJ9LCJCYWNrZ3JvdW5kIjp7IiRyZWYiOiI3MSJ9LCJJc1Zpc2libGUiOnRydWUsIldpZHRoIjowLjAsIkhlaWdodCI6MC4wLCJCb3JkZXJTdHlsZSI6eyIkaWQiOiIxNTgiLCJMaW5lQ29sb3IiOm51bGwsIkxpbmVXZWlnaHQiOjAuMCwiTGluZVR5cGUiOjAsIlBhcmVudFN0eWxlIjpudWxsfSwiUGFyZW50U3R5bGUiOnsiJHJlZiI6IjY1In19LCJEYXRlU3R5bGUiOnsiJGlkIjoiMTU5IiwiRm9udFNldHRpbmdzIjp7IiRpZCI6IjE2MCIsIkZvbnRTaXplIjoxMCwiRm9udE5hbWUiOiJDYWxpYnJpIiwiSXNCb2xkIjpmYWxzZSwiSXNJdGFsaWMiOmZhbHNlLCJJc1VuZGVybGluZWQiOmZhbHNlLCJQYXJlbnRTdHlsZSI6eyIkcmVmIjoiNzMifX0sIkF1dG9TaXplIjowLCJGb3JlZ3JvdW5kIjp7IiRpZCI6IjE2MSIsIkNvbG9yIjp7IiRpZCI6IjE2MiIsIkEiOjI1NSwiUiI6MTI3LCJHIjoxMjcsIkIiOjEyN319LCJNYXhXaWR0aCI6MjAwLjAsIk1heEhlaWdodCI6IkluZmluaXR5IiwiU21hcnRGb3JlZ3JvdW5kSXNBY3RpdmUiOmZhbHNlLCJIb3Jpem9udGFsQWxpZ25tZW50IjowLCJWZXJ0aWNhbEFsaWdubWVudCI6MCwiU21hcnRGb3JlZ3JvdW5kIjpudWxsLCJNYXJnaW4iOnsiJHJlZiI6Ijc2In0sIlBhZGRpbmciOnsiJHJlZiI6Ijc3In0sIkJhY2tncm91bmQiOnsiJHJlZiI6Ijc4In0sIklzVmlzaWJsZSI6dHJ1ZSwiV2lkdGgiOjAuMCwiSGVpZ2h0IjowLjAsIkJvcmRlclN0eWxlIjp7IiRpZCI6IjE2MyIsIkxpbmVDb2xvciI6bnVsbCwiTGluZVdlaWdodCI6MC4wLCJMaW5lVHlwZSI6MCwiUGFyZW50U3R5bGUiOm51bGx9LCJQYXJlbnRTdHlsZSI6eyIkcmVmIjoiNzIifX0sIkRhdGVGb3JtYXQiOnsiJHJlZiI6Ijc5In0sIklzVmlzaWJsZSI6dHJ1ZSwiUGFyZW50U3R5bGUiOnsiJHJlZiI6IjUzIn19LCJQb3NpdGlvbiI6eyIkaWQiOiIxNjQiLCJSYXRpbyI6MC4xMjI1MTI5ODY5MjQ5MTMxOSwiSXNDdXN0b20iOnRydWV9LCJJZCI6IjUyNzQzZGU4LWJiNmQtNDA0NC04OTZmLTQ3Mzg5OGZlOWRhNyIsIkltcG9ydElkIjpudWxsLCJUaXRsZSI6Ik1pbGVzdG9uZSAyIiwiTm90ZSI6bnVsbCwiSHlwZXJsaW5rIjpudWxsLCJJc0NoYW5nZWQiOmZhbHNlLCJJc05ldyI6dHJ1ZX0seyIkaWQiOiIxNjUiLCJEYXRlIjoiMjAxNi0wOC0xMlQyMzo1OTo1OS45OTlaIiwiU3R5bGUiOnsiJGlkIjoiMTY2IiwiU2hhcGUiOjMsIkNvbm5lY3Rvck1hcmdpbiI6eyIkcmVmIjoiNTQifSwiQ29ubmVjdG9yU3R5bGUiOnsiJGlkIjoiMTY3IiwiTGluZUNvbG9yIjp7IiRpZCI6IjE2OCIsIiR0eXBlIjoiTkxSRS5Db21tb24uRG9tLlNvbGlkQ29sb3JCcnVzaCwgTkxSRS5Db21tb24iLCJDb2xvciI6eyIkaWQiOiIxNjkiLCJBIjoyNTUsIlIiOjIyMCwiRyI6ODksIkIiOjM2fX0sIkxpbmVXZWlnaHQiOjEuMCwiTGluZVR5cGUiOjAsIlBhcmVudFN0eWxlIjp7IiRyZWYiOiI1NSJ9fSwiSXNCZWxvd1RpbWViYW5kIjpmYWxzZSwiSGlkZURhdGUiOmZhbHNlLCJTaGFwZVNpemUiOjEsIlNwYWNpbmciOjAuMCwiUGFkZGluZyI6eyIkaWQiOiIxNzAiLCJUb3AiOjAsIkxlZnQiOjAsIlJpZ2h0IjowLCJCb3R0b20iOjB9LCJTaGFwZVN0eWxlIjp7IiRpZCI6IjE3MSIsIk1hcmdpbiI6eyIkcmVmIjoiNjAifSwiUGFkZGluZyI6eyIkcmVmIjoiNjEifSwiQmFja2dyb3VuZCI6eyIkaWQiOiIxNzIiLCJDb2xvciI6eyIkaWQiOiIxNzMiLCJBIjoyNTUsIlIiOjIyMCwiRyI6ODksIkIiOjM2fX0sIklzVmlzaWJsZSI6dHJ1ZSwiV2lkdGgiOjE2LjA0OTk5OTIzNzA2MDU0NywiSGVpZ2h0IjoxNi4yNSwiQm9yZGVyU3R5bGUiOnsiJGlkIjoiMTc0IiwiTGluZUNvbG9yIjp7IiRyZWYiOiI2MyJ9LCJMaW5lV2VpZ2h0IjowLjAsIkxpbmVUeXBlIjowLCJQYXJlbnRTdHlsZSI6eyIkcmVmIjoiNjIifX0sIlBhcmVudFN0eWxlIjp7IiRyZWYiOiI1OSJ9fSwiVGl0bGVTdHlsZSI6eyIkaWQiOiIxNzUiLCJGb250U2V0dGluZ3MiOnsiJGlkIjoiMTc2IiwiRm9udFNpemUiOjExLCJGb250TmFtZSI6IkNhbGlicmkiLCJJc0JvbGQiOnRydWUsIklzSXRhbGljIjpmYWxzZSwiSXNVbmRlcmxpbmVkIjp0cnVlLCJQYXJlbnRTdHlsZSI6eyIkcmVmIjoiNjYifX0sIkF1dG9TaXplIjowLCJGb3JlZ3JvdW5kIjp7IiRpZCI6IjE3NyIsIkNvbG9yIjp7IiRpZCI6IjE3OCIsIkEiOjI1NSwiUiI6MTk3LCJHIjo5MCwiQiI6MTd9fSwiTWF4V2lkdGgiOjU2Ljc1LCJNYXhIZWlnaHQiOiJJbmZpbml0eSIsIlNtYXJ0Rm9yZWdyb3VuZElzQWN0aXZlIjpmYWxzZSwiSG9yaXpvbnRhbEFsaWdubWVudCI6MSwiVmVydGljYWxBbGlnbm1lbnQiOjAsIlNtYXJ0Rm9yZWdyb3VuZCI6bnVsbCwiTWFyZ2luIjp7IiRyZWYiOiI2OSJ9LCJQYWRkaW5nIjp7IiRyZWYiOiI3MCJ9LCJCYWNrZ3JvdW5kIjp7IiRyZWYiOiI3MSJ9LCJJc1Zpc2libGUiOnRydWUsIldpZHRoIjowLjAsIkhlaWdodCI6MC4wLCJCb3JkZXJTdHlsZSI6eyIkaWQiOiIxNzkiLCJMaW5lQ29sb3IiOm51bGwsIkxpbmVXZWlnaHQiOjAuMCwiTGluZVR5cGUiOjAsIlBhcmVudFN0eWxlIjpudWxsfSwiUGFyZW50U3R5bGUiOnsiJHJlZiI6IjY1In19LCJEYXRlU3R5bGUiOnsiJGlkIjoiMTgwIiwiRm9udFNldHRpbmdzIjp7IiRpZCI6IjE4MSIsIkZvbnRTaXplIjoxMCwiRm9udE5hbWUiOiJDYWxpYnJpIiwiSXNCb2xkIjpmYWxzZSwiSXNJdGFsaWMiOmZhbHNlLCJJc1VuZGVybGluZWQiOmZhbHNlLCJQYXJlbnRTdHlsZSI6eyIkcmVmIjoiNzMifX0sIkF1dG9TaXplIjowLCJGb3JlZ3JvdW5kIjp7IiRpZCI6IjE4MiIsIkNvbG9yIjp7IiRpZCI6IjE4MyIsIkEiOjI1NSwiUiI6MTI3LCJHIjoxMjcsIkIiOjEyN319LCJNYXhXaWR0aCI6MjAwLjAsIk1heEhlaWdodCI6IkluZmluaXR5IiwiU21hcnRGb3JlZ3JvdW5kSXNBY3RpdmUiOmZhbHNlLCJIb3Jpem9udGFsQWxpZ25tZW50IjowLCJWZXJ0aWNhbEFsaWdubWVudCI6MCwiU21hcnRGb3JlZ3JvdW5kIjpudWxsLCJNYXJnaW4iOnsiJHJlZiI6Ijc2In0sIlBhZGRpbmciOnsiJHJlZiI6Ijc3In0sIkJhY2tncm91bmQiOnsiJHJlZiI6Ijc4In0sIklzVmlzaWJsZSI6dHJ1ZSwiV2lkdGgiOjAuMCwiSGVpZ2h0IjowLjAsIkJvcmRlclN0eWxlIjp7IiRpZCI6IjE4NCIsIkxpbmVDb2xvciI6bnVsbCwiTGluZVdlaWdodCI6MC4wLCJMaW5lVHlwZSI6MCwiUGFyZW50U3R5bGUiOm51bGx9LCJQYXJlbnRTdHlsZSI6eyIkcmVmIjoiNzIifX0sIkRhdGVGb3JtYXQiOnsiJHJlZiI6Ijc5In0sIklzVmlzaWJsZSI6dHJ1ZSwiUGFyZW50U3R5bGUiOnsiJHJlZiI6IjUzIn19LCJQb3NpdGlvbiI6eyIkaWQiOiIxODUiLCJSYXRpbyI6MC4wLCJJc0N1c3RvbSI6ZmFsc2V9LCJJZCI6IjkzYWZiNTU0LTU1MmEtNDIyMS1hNTM4LTBmNzkxOTQwOWFhNyIsIkltcG9ydElkIjpudWxsLCJUaXRsZSI6Ik1pbGVzdG9uZSAzIiwiTm90ZSI6bnVsbCwiSHlwZXJsaW5rIjpudWxsLCJJc0NoYW5nZWQiOmZhbHNlLCJJc05ldyI6dHJ1ZX0seyIkaWQiOiIxODYiLCJEYXRlIjoiMjAxNi0wOS0yNVQyMzo1OTo1OS45OTlaIiwiU3R5bGUiOnsiJGlkIjoiMTg3IiwiU2hhcGUiOjMsIkNvbm5lY3Rvck1hcmdpbiI6eyIkcmVmIjoiNTQifSwiQ29ubmVjdG9yU3R5bGUiOnsiJGlkIjoiMTg4IiwiTGluZUNvbG9yIjp7IiRpZCI6IjE4OSIsIiR0eXBlIjoiTkxSRS5Db21tb24uRG9tLlNvbGlkQ29sb3JCcnVzaCwgTkxSRS5Db21tb24iLCJDb2xvciI6eyIkaWQiOiIxOTAiLCJBIjoyNTUsIlIiOjE2NSwiRyI6MTY1LCJCIjoxNjV9fSwiTGluZVdlaWdodCI6MS4wLCJMaW5lVHlwZSI6MCwiUGFyZW50U3R5bGUiOnsiJHJlZiI6IjU1In19LCJJc0JlbG93VGltZWJhbmQiOmZhbHNlLCJIaWRlRGF0ZSI6ZmFsc2UsIlNoYXBlU2l6ZSI6MSwiU3BhY2luZyI6MC4wLCJQYWRkaW5nIjp7IiRpZCI6IjE5MSIsIlRvcCI6MCwiTGVmdCI6MCwiUmlnaHQiOjAsIkJvdHRvbSI6MH0sIlNoYXBlU3R5bGUiOnsiJGlkIjoiMTkyIiwiTWFyZ2luIjp7IiRyZWYiOiI2MCJ9LCJQYWRkaW5nIjp7IiRyZWYiOiI2MSJ9LCJCYWNrZ3JvdW5kIjp7IiRpZCI6IjE5MyIsIkNvbG9yIjp7IiRpZCI6IjE5NCIsIkEiOjI1NSwiUiI6MTY1LCJHIjoxNjUsIkIiOjE2NX19LCJJc1Zpc2libGUiOnRydWUsIldpZHRoIjoxNi4wNDk5OTkyMzcwNjA1NDcsIkhlaWdodCI6MTYuMjUsIkJvcmRlclN0eWxlIjp7IiRpZCI6IjE5NSIsIkxpbmVDb2xvciI6eyIkcmVmIjoiNjMifSwiTGluZVdlaWdodCI6MC4wLCJMaW5lVHlwZSI6MCwiUGFyZW50U3R5bGUiOnsiJHJlZiI6IjYyIn19LCJQYXJlbnRTdHlsZSI6eyIkcmVmIjoiNTkifX0sIlRpdGxlU3R5bGUiOnsiJGlkIjoiMTk2IiwiRm9udFNldHRpbmdzIjp7IiRpZCI6IjE5NyIsIkZvbnRTaXplIjoxMSwiRm9udE5hbWUiOiJDYWxpYnJpIiwiSXNCb2xkIjp0cnVlLCJJc0l0YWxpYyI6ZmFsc2UsIklzVW5kZXJsaW5lZCI6ZmFsc2UsIlBhcmVudFN0eWxlIjp7IiRyZWYiOiI2NiJ9fSwiQXV0b1NpemUiOjAsIkZvcmVncm91bmQiOnsiJGlkIjoiMTk4IiwiQ29sb3IiOnsiJGlkIjoiMTk5IiwiQSI6MjU1LCJSIjo2OCwiRyI6ODQsIkIiOjEwNn19LCJNYXhXaWR0aCI6NTYuNzUsIk1heEhlaWdodCI6IkluZmluaXR5IiwiU21hcnRGb3JlZ3JvdW5kSXNBY3RpdmUiOmZhbHNlLCJIb3Jpem9udGFsQWxpZ25tZW50IjoxLCJWZXJ0aWNhbEFsaWdubWVudCI6MCwiU21hcnRGb3JlZ3JvdW5kIjpudWxsLCJNYXJnaW4iOnsiJHJlZiI6IjY5In0sIlBhZGRpbmciOnsiJHJlZiI6IjcwIn0sIkJhY2tncm91bmQiOnsiJHJlZiI6IjcxIn0sIklzVmlzaWJsZSI6dHJ1ZSwiV2lkdGgiOjAuMCwiSGVpZ2h0IjowLjAsIkJvcmRlclN0eWxlIjp7IiRpZCI6IjIwMCIsIkxpbmVDb2xvciI6bnVsbCwiTGluZVdlaWdodCI6MC4wLCJMaW5lVHlwZSI6MCwiUGFyZW50U3R5bGUiOm51bGx9LCJQYXJlbnRTdHlsZSI6eyIkcmVmIjoiNjUifX0sIkRhdGVTdHlsZSI6eyIkaWQiOiIyMDEiLCJGb250U2V0dGluZ3MiOnsiJGlkIjoiMjAyIiwiRm9udFNpemUiOjEwLCJGb250TmFtZSI6IkNhbGlicmkiLCJJc0JvbGQiOmZhbHNlLCJJc0l0YWxpYyI6ZmFsc2UsIklzVW5kZXJsaW5lZCI6ZmFsc2UsIlBhcmVudFN0eWxlIjp7IiRyZWYiOiI3MyJ9fSwiQXV0b1NpemUiOjAsIkZvcmVncm91bmQiOnsiJGlkIjoiMjAzIiwiQ29sb3IiOnsiJGlkIjoiMjA0IiwiQSI6MjU1LCJSIjoxMjcsIkciOjEyNywiQiI6MTI3fX0sIk1heFdpZHRoIjoyMDAuMCwiTWF4SGVpZ2h0IjoiSW5maW5pdHkiLCJTbWFydEZvcmVncm91bmRJc0FjdGl2ZSI6ZmFsc2UsIkhvcml6b250YWxBbGlnbm1lbnQiOjAsIlZlcnRpY2FsQWxpZ25tZW50IjowLCJTbWFydEZvcmVncm91bmQiOm51bGwsIk1hcmdpbiI6eyIkcmVmIjoiNzYifSwiUGFkZGluZyI6eyIkcmVmIjoiNzcifSwiQmFja2dyb3VuZCI6eyIkcmVmIjoiNzgifSwiSXNWaXNpYmxlIjp0cnVlLCJXaWR0aCI6MC4wLCJIZWlnaHQiOjAuMCwiQm9yZGVyU3R5bGUiOnsiJGlkIjoiMjA1IiwiTGluZUNvbG9yIjpudWxsLCJMaW5lV2VpZ2h0IjowLjAsIkxpbmVUeXBlIjowLCJQYXJlbnRTdHlsZSI6bnVsbH0sIlBhcmVudFN0eWxlIjp7IiRyZWYiOiI3MiJ9fSwiRGF0ZUZvcm1hdCI6eyIkcmVmIjoiNzkifSwiSXNWaXNpYmxlIjp0cnVlLCJQYXJlbnRTdHlsZSI6eyIkcmVmIjoiNTMifX0sIlBvc2l0aW9uIjp7IiRpZCI6IjIwNiIsIlJhdGlvIjowLjAsIklzQ3VzdG9tIjpmYWxzZX0sIklkIjoiOTVmMzM5YmItNWM4OC00NmViLWFlZjAtMjAxNGJjY2JkNTMxIiwiSW1wb3J0SWQiOm51bGwsIlRpdGxlIjoiTWlsZXN0b25lIDQiLCJOb3RlIjpudWxsLCJIeXBlcmxpbmsiOm51bGwsIklzQ2hhbmdlZCI6ZmFsc2UsIklzTmV3Ijp0cnVlfSx7IiRpZCI6IjIwNyIsIkRhdGUiOiIyMDE2LTEwLTMwVDIzOjU5OjU5Ljk5OVoiLCJTdHlsZSI6eyIkaWQiOiIyMDgiLCJTaGFwZSI6MTQsIkNvbm5lY3Rvck1hcmdpbiI6eyIkcmVmIjoiNTQifSwiQ29ubmVjdG9yU3R5bGUiOnsiJGlkIjoiMjA5IiwiTGluZUNvbG9yIjp7IiRpZCI6IjIxMCIsIiR0eXBlIjoiTkxSRS5Db21tb24uRG9tLlNvbGlkQ29sb3JCcnVzaCwgTkxSRS5Db21tb24iLCJDb2xvciI6eyIkaWQiOiIyMTEiLCJBIjoyNTUsIlIiOjI1NSwiRyI6MTkyLCJCIjowfX0sIkxpbmVXZWlnaHQiOjEuMCwiTGluZVR5cGUiOjAsIlBhcmVudFN0eWxlIjp7IiRyZWYiOiI1NSJ9fSwiSXNCZWxvd1RpbWViYW5kIjpmYWxzZSwiSGlkZURhdGUiOmZhbHNlLCJTaGFwZVNpemUiOjEsIlNwYWNpbmciOjAuMCwiUGFkZGluZyI6eyIkaWQiOiIyMTIiLCJUb3AiOjAsIkxlZnQiOjAsIlJpZ2h0IjowLCJCb3R0b20iOjB9LCJTaGFwZVN0eWxlIjp7IiRpZCI6IjIxMyIsIk1hcmdpbiI6eyIkcmVmIjoiNjAifSwiUGFkZGluZyI6eyIkcmVmIjoiNjEifSwiQmFja2dyb3VuZCI6eyIkaWQiOiIyMTQiLCJDb2xvciI6eyIkaWQiOiIyMTUiLCJBIjoyNTUsIlIiOjI1NSwiRyI6MTkyLCJCIjowfX0sIklzVmlzaWJsZSI6dHJ1ZSwiV2lkdGgiOjE4LjAsIkhlaWdodCI6MjAuMCwiQm9yZGVyU3R5bGUiOnsiJGlkIjoiMjE2IiwiTGluZUNvbG9yIjp7IiRyZWYiOiI2MyJ9LCJMaW5lV2VpZ2h0IjowLjAsIkxpbmVUeXBlIjowLCJQYXJlbnRTdHlsZSI6eyIkcmVmIjoiNjIifX0sIlBhcmVudFN0eWxlIjp7IiRyZWYiOiI1OSJ9fSwiVGl0bGVTdHlsZSI6eyIkaWQiOiIyMTciLCJGb250U2V0dGluZ3MiOnsiJGlkIjoiMjE4IiwiRm9udFNpemUiOjExLCJGb250TmFtZSI6IkNhbGlicmkiLCJJc0JvbGQiOnRydWUsIklzSXRhbGljIjpmYWxzZSwiSXNVbmRlcmxpbmVkIjpmYWxzZSwiUGFyZW50U3R5bGUiOnsiJHJlZiI6IjY2In19LCJBdXRvU2l6ZSI6MCwiRm9yZWdyb3VuZCI6eyIkaWQiOiIyMTkiLCJDb2xvciI6eyIkaWQiOiIyMjAiLCJBIjoyNTUsIlIiOjE5MSwiRyI6MTQ0LCJCIjowfX0sIk1heFdpZHRoIjo1Ni43NSwiTWF4SGVpZ2h0IjoiSW5maW5pdHkiLCJTbWFydEZvcmVncm91bmRJc0FjdGl2ZSI6ZmFsc2UsIkhvcml6b250YWxBbGlnbm1lbnQiOjEsIlZlcnRpY2FsQWxpZ25tZW50IjowLCJTbWFydEZvcmVncm91bmQiOm51bGwsIk1hcmdpbiI6eyIkcmVmIjoiNjkifSwiUGFkZGluZyI6eyIkcmVmIjoiNzAifSwiQmFja2dyb3VuZCI6eyIkcmVmIjoiNzEifSwiSXNWaXNpYmxlIjp0cnVlLCJXaWR0aCI6MC4wLCJIZWlnaHQiOjAuMCwiQm9yZGVyU3R5bGUiOnsiJGlkIjoiMjIxIiwiTGluZUNvbG9yIjpudWxsLCJMaW5lV2VpZ2h0IjowLjAsIkxpbmVUeXBlIjowLCJQYXJlbnRTdHlsZSI6bnVsbH0sIlBhcmVudFN0eWxlIjp7IiRyZWYiOiI2NSJ9fSwiRGF0ZVN0eWxlIjp7IiRpZCI6IjIyMiIsIkZvbnRTZXR0aW5ncyI6eyIkaWQiOiIyMjMiLCJGb250U2l6ZSI6MTAsIkZvbnROYW1lIjoiQ2FsaWJyaSIsIklzQm9sZCI6ZmFsc2UsIklzSXRhbGljIjpmYWxzZSwiSXNVbmRlcmxpbmVkIjpmYWxzZSwiUGFyZW50U3R5bGUiOnsiJHJlZiI6IjczIn19LCJBdXRvU2l6ZSI6MCwiRm9yZWdyb3VuZCI6eyIkaWQiOiIyMjQiLCJDb2xvciI6eyIkaWQiOiIyMjUiLCJBIjoyNTUsIlIiOjEyNywiRyI6MTI3LCJCIjoxMjd9fSwiTWF4V2lkdGgiOjIwMC4wLCJNYXhIZWlnaHQiOiJJbmZpbml0eSIsIlNtYXJ0Rm9yZWdyb3VuZElzQWN0aXZlIjpmYWxzZSwiSG9yaXpvbnRhbEFsaWdubWVudCI6MCwiVmVydGljYWxBbGlnbm1lbnQiOjAsIlNtYXJ0Rm9yZWdyb3VuZCI6bnVsbCwiTWFyZ2luIjp7IiRyZWYiOiI3NiJ9LCJQYWRkaW5nIjp7IiRyZWYiOiI3NyJ9LCJCYWNrZ3JvdW5kIjp7IiRyZWYiOiI3OCJ9LCJJc1Zpc2libGUiOnRydWUsIldpZHRoIjowLjAsIkhlaWdodCI6MC4wLCJCb3JkZXJTdHlsZSI6eyIkaWQiOiIyMjYiLCJMaW5lQ29sb3IiOm51bGwsIkxpbmVXZWlnaHQiOjAuMCwiTGluZVR5cGUiOjAsIlBhcmVudFN0eWxlIjpudWxsfSwiUGFyZW50U3R5bGUiOnsiJHJlZiI6IjcyIn19LCJEYXRlRm9ybWF0Ijp7IiRyZWYiOiI3OSJ9LCJJc1Zpc2libGUiOnRydWUsIlBhcmVudFN0eWxlIjp7IiRyZWYiOiI1MyJ9fSwiUG9zaXRpb24iOnsiJGlkIjoiMjI3IiwiUmF0aW8iOjAuMTI4MjIxOTIxNTY3NTYzNjUsIklzQ3VzdG9tIjp0cnVlfSwiSWQiOiI2YTI4M2IzNi03Mzc1LTQxNWItOTJiMC1lNWZjNGUxNmEwY2MiLCJJbXBvcnRJZCI6bnVsbCwiVGl0bGUiOiJNaWxlc3RvbmUgNSIsIk5vdGUiOm51bGwsIkh5cGVybGluayI6bnVsbCwiSXNDaGFuZ2VkIjpmYWxzZSwiSXNOZXciOnRydWV9LHsiJGlkIjoiMjI4IiwiRGF0ZSI6IjIwMTYtMTEtMTVUMjM6NTk6NTkuOTk5WiIsIlN0eWxlIjp7IiRpZCI6IjIyOSIsIlNoYXBlIjoyLCJDb25uZWN0b3JNYXJnaW4iOnsiJHJlZiI6IjU0In0sIkNvbm5lY3RvclN0eWxlIjp7IiRpZCI6IjIzMCIsIkxpbmVDb2xvciI6eyIkaWQiOiIyMzEiLCIkdHlwZSI6Ik5MUkUuQ29tbW9uLkRvbS5Tb2xpZENvbG9yQnJ1c2gsIE5MUkUuQ29tbW9uIiwiQ29sb3IiOnsiJGlkIjoiMjMyIiwiQSI6MjU1LCJSIjoyMjAsIkciOjg5LCJCIjozNn19LCJMaW5lV2VpZ2h0IjoxLjAsIkxpbmVUeXBlIjowLCJQYXJlbnRTdHlsZSI6eyIkcmVmIjoiNTUifX0sIklzQmVsb3dUaW1lYmFuZCI6ZmFsc2UsIkhpZGVEYXRlIjpmYWxzZSwiU2hhcGVTaXplIjoxLCJTcGFjaW5nIjowLjAsIlBhZGRpbmciOnsiJGlkIjoiMjMzIiwiVG9wIjowLCJMZWZ0IjowLCJSaWdodCI6MCwiQm90dG9tIjowfSwiU2hhcGVTdHlsZSI6eyIkaWQiOiIyMzQiLCJNYXJnaW4iOnsiJHJlZiI6IjYwIn0sIlBhZGRpbmciOnsiJHJlZiI6IjYxIn0sIkJhY2tncm91bmQiOnsiJGlkIjoiMjM1IiwiQ29sb3IiOnsiJGlkIjoiMjM2IiwiQSI6MjU1LCJSIjoyMjAsIkciOjg5LCJCIjozNn19LCJJc1Zpc2libGUiOnRydWUsIldpZHRoIjoxMy4wLCJIZWlnaHQiOjEzLjAsIkJvcmRlclN0eWxlIjp7IiRpZCI6IjIzNyIsIkxpbmVDb2xvciI6eyIkcmVmIjoiNjMifSwiTGluZVdlaWdodCI6MC4wLCJMaW5lVHlwZSI6MCwiUGFyZW50U3R5bGUiOnsiJHJlZiI6IjYyIn19LCJQYXJlbnRTdHlsZSI6eyIkcmVmIjoiNTkifX0sIlRpdGxlU3R5bGUiOnsiJGlkIjoiMjM4IiwiRm9udFNldHRpbmdzIjp7IiRpZCI6IjIzOSIsIkZvbnRTaXplIjoxMSwiRm9udE5hbWUiOiJDYWxpYnJpIiwiSXNCb2xkIjp0cnVlLCJJc0l0YWxpYyI6ZmFsc2UsIklzVW5kZXJsaW5lZCI6dHJ1ZSwiUGFyZW50U3R5bGUiOnsiJHJlZiI6IjY2In19LCJBdXRvU2l6ZSI6MCwiRm9yZWdyb3VuZCI6eyIkaWQiOiIyNDAiLCJDb2xvciI6eyIkaWQiOiIyNDEiLCJBIjoyNTUsIlIiOjE5NywiRyI6OTAsIkIiOjE3fX0sIk1heFdpZHRoIjo1Ni43NSwiTWF4SGVpZ2h0IjoiSW5maW5pdHkiLCJTbWFydEZvcmVncm91bmRJc0FjdGl2ZSI6ZmFsc2UsIkhvcml6b250YWxBbGlnbm1lbnQiOjAsIlZlcnRpY2FsQWxpZ25tZW50IjowLCJTbWFydEZvcmVncm91bmQiOm51bGwsIk1hcmdpbiI6eyIkcmVmIjoiNjkifSwiUGFkZGluZyI6eyIkcmVmIjoiNzAifSwiQmFja2dyb3VuZCI6eyIkcmVmIjoiNzEifSwiSXNWaXNpYmxlIjp0cnVlLCJXaWR0aCI6MC4wLCJIZWlnaHQiOjAuMCwiQm9yZGVyU3R5bGUiOnsiJGlkIjoiMjQyIiwiTGluZUNvbG9yIjpudWxsLCJMaW5lV2VpZ2h0IjowLjAsIkxpbmVUeXBlIjowLCJQYXJlbnRTdHlsZSI6bnVsbH0sIlBhcmVudFN0eWxlIjp7IiRyZWYiOiI2NSJ9fSwiRGF0ZVN0eWxlIjp7IiRpZCI6IjI0MyIsIkZvbnRTZXR0aW5ncyI6eyIkaWQiOiIyNDQiLCJGb250U2l6ZSI6MTAsIkZvbnROYW1lIjoiQ2FsaWJyaSIsIklzQm9sZCI6ZmFsc2UsIklzSXRhbGljIjpmYWxzZSwiSXNVbmRlcmxpbmVkIjpmYWxzZSwiUGFyZW50U3R5bGUiOnsiJHJlZiI6IjczIn19LCJBdXRvU2l6ZSI6MCwiRm9yZWdyb3VuZCI6eyIkaWQiOiIyNDUiLCJDb2xvciI6eyIkaWQiOiIyNDYiLCJBIjoyNTUsIlIiOjEyNywiRyI6MTI3LCJCIjoxMjd9fSwiTWF4V2lkdGgiOjIwMC4wLCJNYXhIZWlnaHQiOiJJbmZpbml0eSIsIlNtYXJ0Rm9yZWdyb3VuZElzQWN0aXZlIjpmYWxzZSwiSG9yaXpvbnRhbEFsaWdubWVudCI6MCwiVmVydGljYWxBbGlnbm1lbnQiOjAsIlNtYXJ0Rm9yZWdyb3VuZCI6bnVsbCwiTWFyZ2luIjp7IiRyZWYiOiI3NiJ9LCJQYWRkaW5nIjp7IiRyZWYiOiI3NyJ9LCJCYWNrZ3JvdW5kIjp7IiRyZWYiOiI3OCJ9LCJJc1Zpc2libGUiOnRydWUsIldpZHRoIjowLjAsIkhlaWdodCI6MC4wLCJCb3JkZXJTdHlsZSI6eyIkaWQiOiIyNDciLCJMaW5lQ29sb3IiOm51bGwsIkxpbmVXZWlnaHQiOjAuMCwiTGluZVR5cGUiOjAsIlBhcmVudFN0eWxlIjpudWxsfSwiUGFyZW50U3R5bGUiOnsiJHJlZiI6IjcyIn19LCJEYXRlRm9ybWF0Ijp7IiRyZWYiOiI3OSJ9LCJJc1Zpc2libGUiOnRydWUsIlBhcmVudFN0eWxlIjp7IiRyZWYiOiI1MyJ9fSwiUG9zaXRpb24iOnsiJGlkIjoiMjQ4IiwiUmF0aW8iOjAuMDgzODA1NjIxMTExODM0NSwiSXNDdXN0b20iOnRydWV9LCJJZCI6IjdiMDk5NjQ2LTRmZmQtNGNkMy1hM2IzLTgzYWIxYmEyMjQzOCIsIkltcG9ydElkIjpudWxsLCJUaXRsZSI6Ik1pbGVzdG9uZSA2IiwiTm90ZSI6bnVsbCwiSHlwZXJsaW5rIjpudWxsLCJJc0NoYW5nZWQiOmZhbHNlLCJJc05ldyI6dHJ1ZX0seyIkaWQiOiIyNDkiLCJEYXRlIjoiMjAxNi0xMi0xOFQyMzo1OTo1OS45OTlaIiwiU3R5bGUiOnsiJGlkIjoiMjUwIiwiU2hhcGUiOjEzLCJDb25uZWN0b3JNYXJnaW4iOnsiJHJlZiI6IjU0In0sIkNvbm5lY3RvclN0eWxlIjp7IiRpZCI6IjI1MSIsIkxpbmVDb2xvciI6eyIkaWQiOiIyNTIiLCIkdHlwZSI6Ik5MUkUuQ29tbW9uLkRvbS5Tb2xpZENvbG9yQnJ1c2gsIE5MUkUuQ29tbW9uIiwiQ29sb3IiOnsiJGlkIjoiMjUzIiwiQSI6MjU1LCJSIjoxMTIsIkciOjE3MywiQiI6NzF9fSwiTGluZVdlaWdodCI6MS4wLCJMaW5lVHlwZSI6MCwiUGFyZW50U3R5bGUiOnsiJHJlZiI6IjU1In19LCJJc0JlbG93VGltZWJhbmQiOnRydWUsIkhpZGVEYXRlIjpmYWxzZSwiU2hhcGVTaXplIjoyLCJTcGFjaW5nIjowLjAsIlBhZGRpbmciOnsiJGlkIjoiMjU0IiwiVG9wIjowLCJMZWZ0IjowLCJSaWdodCI6MCwiQm90dG9tIjowfSwiU2hhcGVTdHlsZSI6eyIkaWQiOiIyNTUiLCJNYXJnaW4iOnsiJHJlZiI6IjYwIn0sIlBhZGRpbmciOnsiJHJlZiI6IjYxIn0sIkJhY2tncm91bmQiOnsiJGlkIjoiMjU2IiwiQ29sb3IiOnsiJGlkIjoiMjU3IiwiQSI6MjU1LCJSIjoxMTIsIkciOjE3MywiQiI6NzF9fSwiSXNWaXNpYmxlIjp0cnVlLCJXaWR0aCI6MjQuMCwiSGVpZ2h0IjoyNi4wLCJCb3JkZXJTdHlsZSI6eyIkaWQiOiIyNTgiLCJMaW5lQ29sb3IiOnsiJHJlZiI6IjYzIn0sIkxpbmVXZWlnaHQiOjAuMCwiTGluZVR5cGUiOjAsIlBhcmVudFN0eWxlIjp7IiRyZWYiOiI2MiJ9fSwiUGFyZW50U3R5bGUiOnsiJHJlZiI6IjU5In19LCJUaXRsZVN0eWxlIjp7IiRpZCI6IjI1OSIsIkZvbnRTZXR0aW5ncyI6eyIkaWQiOiIyNjAiLCJGb250U2l6ZSI6MTIsIkZvbnROYW1lIjoiQWdlbmN5IEZCIiwiSXNCb2xkIjp0cnVlLCJJc0l0YWxpYyI6ZmFsc2UsIklzVW5kZXJsaW5lZCI6ZmFsc2UsIlBhcmVudFN0eWxlIjp7IiRyZWYiOiI2NiJ9fSwiQXV0b1NpemUiOjAsIkZvcmVncm91bmQiOnsiJGlkIjoiMjYxIiwiQ29sb3IiOnsiJGlkIjoiMjYyIiwiQSI6MjU1LCJSIjo4NCwiRyI6MTMwLCJCIjo1M319LCJNYXhXaWR0aCI6NDguNjI0OTYxODUzMDI3MzQ0LCJNYXhIZWlnaHQiOiJJbmZpbml0eSIsIlNtYXJ0Rm9yZWdyb3VuZElzQWN0aXZlIjpmYWxzZSwiSG9yaXpvbnRhbEFsaWdubWVudCI6MSwiVmVydGljYWxBbGlnbm1lbnQiOjAsIlNtYXJ0Rm9yZWdyb3VuZCI6bnVsbCwiTWFyZ2luIjp7IiRyZWYiOiI2OSJ9LCJQYWRkaW5nIjp7IiRyZWYiOiI3MCJ9LCJCYWNrZ3JvdW5kIjp7IiRyZWYiOiI3MSJ9LCJJc1Zpc2libGUiOnRydWUsIldpZHRoIjowLjAsIkhlaWdodCI6MC4wLCJCb3JkZXJTdHlsZSI6eyIkaWQiOiIyNjMiLCJMaW5lQ29sb3IiOm51bGwsIkxpbmVXZWlnaHQiOjAuMCwiTGluZVR5cGUiOjAsIlBhcmVudFN0eWxlIjpudWxsfSwiUGFyZW50U3R5bGUiOnsiJHJlZiI6IjY1In19LCJEYXRlU3R5bGUiOnsiJGlkIjoiMjY0IiwiRm9udFNldHRpbmdzIjp7IiRpZCI6IjI2NSIsIkZvbnRTaXplIjoxMCwiRm9udE5hbWUiOiJDYWxpYnJpIiwiSXNCb2xkIjpmYWxzZSwiSXNJdGFsaWMiOmZhbHNlLCJJc1VuZGVybGluZWQiOmZhbHNlLCJQYXJlbnRTdHlsZSI6eyIkcmVmIjoiNzMifX0sIkF1dG9TaXplIjowLCJGb3JlZ3JvdW5kIjp7IiRpZCI6IjI2NiIsIkNvbG9yIjp7IiRpZCI6IjI2NyIsIkEiOjI1NSwiUiI6MTI3LCJHIjoxMjcsIkIiOjEyN319LCJNYXhXaWR0aCI6MjAwLjAsIk1heEhlaWdodCI6IkluZmluaXR5IiwiU21hcnRGb3JlZ3JvdW5kSXNBY3RpdmUiOmZhbHNlLCJIb3Jpem9udGFsQWxpZ25tZW50IjowLCJWZXJ0aWNhbEFsaWdubWVudCI6MCwiU21hcnRGb3JlZ3JvdW5kIjpudWxsLCJNYXJnaW4iOnsiJHJlZiI6Ijc2In0sIlBhZGRpbmciOnsiJHJlZiI6Ijc3In0sIkJhY2tncm91bmQiOnsiJHJlZiI6Ijc4In0sIklzVmlzaWJsZSI6dHJ1ZSwiV2lkdGgiOjAuMCwiSGVpZ2h0IjowLjAsIkJvcmRlclN0eWxlIjp7IiRpZCI6IjI2OCIsIkxpbmVDb2xvciI6bnVsbCwiTGluZVdlaWdodCI6MC4wLCJMaW5lVHlwZSI6MCwiUGFyZW50U3R5bGUiOm51bGx9LCJQYXJlbnRTdHlsZSI6eyIkcmVmIjoiNzIifX0sIkRhdGVGb3JtYXQiOnsiJHJlZiI6Ijc5In0sIklzVmlzaWJsZSI6dHJ1ZSwiUGFyZW50U3R5bGUiOnsiJHJlZiI6IjUzIn19LCJQb3NpdGlvbiI6eyIkaWQiOiIyNjkiLCJSYXRpbyI6MC4xMDE1MzIyMjQzMDE5Mzg2MiwiSXNDdXN0b20iOnRydWV9LCJJZCI6IjdmNTgzZGUwLTg1NGEtNGNhYy1iODk4LTM3ZjNhMzc5YmI0YSIsIkltcG9ydElkIjpudWxsLCJUaXRsZSI6Ik1pbGVzdG9uZSA3IiwiTm90ZSI6bnVsbCwiSHlwZXJsaW5rIjpudWxsLCJJc0NoYW5nZWQiOmZhbHNlLCJJc05ldyI6dHJ1ZX1dLCJUYXNrcyI6W3siJGlkIjoiMjcwIiwiR3JvdXBOYW1lIjpudWxsLCJTdGFydERhdGUiOiIyMDE2LTA3LTIwVDAwOjAwOjAwWiIsIkVuZERhdGUiOiIyMDE2LTA4LTE0VDIzOjU5OjU5Ljk5OVoiLCJQZXJjZW50YWdlQ29tcGxldGUiOm51bGwsIlN0eWxlIjp7IiRpZCI6IjI3MSIsIlNoYXBlIjo3LCJTaGFwZVRoaWNrbmVzcyI6MSwiRHVyYXRpb25Gb3JtYXQiOjAsIkluY2x1ZGVOb25Xb3JraW5nRGF5c0luRHVyYXRpb24iOmZhbHNlLCJQZXJjZW50YWdlQ29tcGxldGVTdHlsZSI6eyIkaWQiOiIyNzIiLCJGb250U2V0dGluZ3MiOnsiJGlkIjoiMjczIiwiRm9udFNpemUiOjEwLCJGb250TmFtZSI6IkNhbGlicmkiLCJJc0JvbGQiOmZhbHNlLCJJc0l0YWxpYyI6ZmFsc2UsIklzVW5kZXJsaW5lZCI6ZmFsc2UsIlBhcmVudFN0eWxlIjp7IiRyZWYiOiI4MiJ9fSwiQXV0b1NpemUiOjAsIkZvcmVncm91bmQiOnsiJHJlZiI6IjgzIn0sIk1heFdpZHRoIjoyMDAuMCwiTWF4SGVpZ2h0IjoiSW5maW5pdHkiLCJTbWFydEZvcmVncm91bmRJc0FjdGl2ZSI6ZmFsc2UsIkhvcml6b250YWxBbGlnbm1lbnQiOjAsIlZlcnRpY2FsQWxpZ25tZW50IjowLCJTbWFydEZvcmVncm91bmQiOm51bGwsIk1hcmdpbiI6eyIkcmVmIjoiODUifSwiUGFkZGluZyI6eyIkcmVmIjoiODYifSwiQmFja2dyb3VuZCI6eyIkcmVmIjoiODcifSwiSXNWaXNpYmxlIjp0cnVlLCJXaWR0aCI6MC4wLCJIZWlnaHQiOjAuMCwiQm9yZGVyU3R5bGUiOnsiJGlkIjoiMjc0IiwiTGluZUNvbG9yIjpudWxsLCJMaW5lV2VpZ2h0IjowLjAsIkxpbmVUeXBlIjowLCJQYXJlbnRTdHlsZSI6bnVsbH0sIlBhcmVudFN0eWxlIjp7IiRyZWYiOiI4MSJ9fSwiRHVyYXRpb25TdHlsZSI6eyIkaWQiOiIyNzUiLCJGb250U2V0dGluZ3MiOnsiJGlkIjoiMjc2IiwiRm9udFNpemUiOjEwLCJGb250TmFtZSI6IkNhbGlicmkiLCJJc0JvbGQiOmZhbHNlLCJJc0l0YWxpYyI6ZmFsc2UsIklzVW5kZXJsaW5lZCI6ZmFsc2UsIlBhcmVudFN0eWxlIjp7IiRyZWYiOiI4OSJ9fSwiQXV0b1NpemUiOjAsIkZvcmVncm91bmQiOnsiJHJlZiI6IjkwIn0sIk1heFdpZHRoIjoyMDAuMCwiTWF4SGVpZ2h0IjoiSW5maW5pdHkiLCJTbWFydEZvcmVncm91bmRJc0FjdGl2ZSI6ZmFsc2UsIkhvcml6b250YWxBbGlnbm1lbnQiOjAsIlZlcnRpY2FsQWxpZ25tZW50IjowLCJTbWFydEZvcmVncm91bmQiOm51bGwsIk1hcmdpbiI6eyIkcmVmIjoiOTIifSwiUGFkZGluZyI6eyIkcmVmIjoiOTMifSwiQmFja2dyb3VuZCI6eyIkcmVmIjoiOTQifSwiSXNWaXNpYmxlIjp0cnVlLCJXaWR0aCI6MC4wLCJIZWlnaHQiOjAuMCwiQm9yZGVyU3R5bGUiOnsiJGlkIjoiMjc3IiwiTGluZUNvbG9yIjpudWxsLCJMaW5lV2VpZ2h0IjowLjAsIkxpbmVUeXBlIjowLCJQYXJlbnRTdHlsZSI6bnVsbH0sIlBhcmVudFN0eWxlIjp7IiRyZWYiOiI4OCJ9fSwiSG9yaXpvbnRhbENvbm5lY3RvclN0eWxlIjp7IiRpZCI6IjI3OCIsIkxpbmVDb2xvciI6eyIkcmVmIjoiOTYifSwiTGluZVdlaWdodCI6MS4wLCJMaW5lVHlwZSI6MCwiUGFyZW50U3R5bGUiOnsiJHJlZiI6Ijk1In19LCJWZXJ0aWNhbENvbm5lY3RvclN0eWxlIjp7IiRpZCI6IjI3OSIsIkxpbmVDb2xvciI6eyIkcmVmIjoiOTkifSwiTGluZVdlaWdodCI6MC4wLCJMaW5lVHlwZSI6MCwiUGFyZW50U3R5bGUiOnsiJHJlZiI6Ijk4In19LCJNYXJnaW4iOm51bGwsIlN0YXJ0RGF0ZVBvc2l0aW9uIjo0LCJFbmREYXRlUG9zaXRpb24iOjQsIlRpdGxlUG9zaXRpb24iOjUsIkR1cmF0aW9uUG9zaXRpb24iOjIsIlBlcmNlbnRhZ2VDb21wbGV0ZWRQb3NpdGlvbiI6NiwiU3BhY2luZyI6NSwiSXNCZWxvd1RpbWViYW5kIjpmYWxzZSwiUGVyY2VudGFnZUNvbXBsZXRlU2hhcGVPcGFjaXR5IjozNSwiU2hhcGVTdHlsZSI6eyIkaWQiOiIyODAiLCJNYXJnaW4iOnsiJHJlZiI6IjEwMiJ9LCJQYWRkaW5nIjp7IiRpZCI6IjI4MSIsIlRvcCI6MCwiTGVmdCI6MywiUmlnaHQiOjMsIkJvdHRvbSI6MH0sIkJhY2tncm91bmQiOnsiJGlkIjoiMjgyIiwiQ29sb3IiOnsiJGlkIjoiMjgzIiwiQSI6MjU1LCJSIjoxMTIsIkciOjE3MywiQiI6NzF9fSwiSXNWaXNpYmxlIjp0cnVlLCJXaWR0aCI6MC4wLCJIZWlnaHQiOjE2LjAsIkJvcmRlclN0eWxlIjp7IiRpZCI6IjI4NCIsIkxpbmVDb2xvciI6eyIkaWQiOiIyODUiLCIkdHlwZSI6Ik5MUkUuQ29tbW9uLkRvbS5Tb2xpZENvbG9yQnJ1c2gsIE5MUkUuQ29tbW9uIiwiQ29sb3IiOnsiJGlkIjoiMjg2IiwiQSI6MjU1LCJSIjoyNTUsIkciOjAsIkIiOjB9fSwiTGluZVdlaWdodCI6MC4wLCJMaW5lVHlwZSI6MCwiUGFyZW50U3R5bGUiOm51bGx9LCJQYXJlbnRTdHlsZSI6eyIkcmVmIjoiMTAxIn19LCJUaXRsZVN0eWxlIjp7IiRpZCI6IjI4NyIsIkZvbnRTZXR0aW5ncyI6eyIkaWQiOiIyODgiLCJGb250U2l6ZSI6MTEsIkZvbnROYW1lIjoiQ2FsaWJyaSIsIklzQm9sZCI6dHJ1ZSwiSXNJdGFsaWMiOmZhbHNlLCJJc1VuZGVybGluZWQiOmZhbHNlLCJQYXJlbnRTdHlsZSI6eyIkcmVmIjoiMTA4In19LCJBdXRvU2l6ZSI6MCwiRm9yZWdyb3VuZCI6eyIkaWQiOiIyODkiLCJDb2xvciI6eyIkaWQiOiIyOTAiLCJBIjoyNTUsIlIiOjg0LCJHIjoxMzAsIkIiOjUzfX0sIk1heFdpZHRoIjo2NC41LCJNYXhIZWlnaHQiOiJJbmZpbml0eSIsIlNtYXJ0Rm9yZWdyb3VuZElzQWN0aXZlIjpmYWxzZSwiSG9yaXpvbnRhbEFsaWdubWVudCI6MCwiVmVydGljYWxBbGlnbm1lbnQiOjAsIlNtYXJ0Rm9yZWdyb3VuZCI6bnVsbCwiTWFyZ2luIjp7IiRyZWYiOiIxMTEifSwiUGFkZGluZyI6eyIkcmVmIjoiMTEyIn0sIkJhY2tncm91bmQiOnsiJHJlZiI6IjExMyJ9LCJJc1Zpc2libGUiOnRydWUsIldpZHRoIjowLjAsIkhlaWdodCI6MC4wLCJCb3JkZXJTdHlsZSI6eyIkaWQiOiIyOTEiLCJMaW5lQ29sb3IiOm51bGwsIkxpbmVXZWlnaHQiOjAuMCwiTGluZVR5cGUiOjAsIlBhcmVudFN0eWxlIjpudWxsfSwiUGFyZW50U3R5bGUiOnsiJHJlZiI6IjEwNyJ9fSwiRGF0ZVN0eWxlIjp7IiRpZCI6IjI5MiIsIkZvbnRTZXR0aW5ncyI6eyIkaWQiOiIyOTMiLCJGb250U2l6ZSI6MTAsIkZvbnROYW1lIjoiQ2FsaWJyaSIsIklzQm9sZCI6dHJ1ZSwiSXNJdGFsaWMiOmZhbHNlLCJJc1VuZGVybGluZWQiOmZhbHNlLCJQYXJlbnRTdHlsZSI6eyIkcmVmIjoiMTE1In19LCJBdXRvU2l6ZSI6MCwiRm9yZWdyb3VuZCI6eyIkaWQiOiIyOTQiLCJDb2xvciI6eyIkaWQiOiIyOTUiLCJBIjoyNTUsIlIiOjg0LCJHIjoxMzAsIkIiOjUzfX0sIk1heFdpZHRoIjoyMDAuMCwiTWF4SGVpZ2h0IjoiSW5maW5pdHkiLCJTbWFydEZvcmVncm91bmRJc0FjdGl2ZSI6ZmFsc2UsIkhvcml6b250YWxBbGlnbm1lbnQiOjAsIlZlcnRpY2FsQWxpZ25tZW50IjowLCJTbWFydEZvcmVncm91bmQiOm51bGwsIk1hcmdpbiI6eyIkcmVmIjoiMTE4In0sIlBhZGRpbmciOnsiJHJlZiI6IjExOSJ9LCJCYWNrZ3JvdW5kIjp7IiRyZWYiOiIxMjAifSwiSXNWaXNpYmxlIjp0cnVlLCJXaWR0aCI6MC4wLCJIZWlnaHQiOjAuMCwiQm9yZGVyU3R5bGUiOnsiJGlkIjoiMjk2IiwiTGluZUNvbG9yIjpudWxsLCJMaW5lV2VpZ2h0IjowLjAsIkxpbmVUeXBlIjowLCJQYXJlbnRTdHlsZSI6bnVsbH0sIlBhcmVudFN0eWxlIjp7IiRyZWYiOiIxMTQifX0sIkRhdGVGb3JtYXQiOnsiJGlkIjoiMjk3IiwiRm9ybWF0U3RyaW5nIjoiTU1NIGQiLCJTZXBhcmF0b3IiOiIvIiwiVXNlSW50ZXJuYXRpb25hbERhdGVGb3JtYXQiOmZhbHNlfSwiSXNWaXNpYmxlIjp0cnVlLCJQYXJlbnRTdHlsZSI6eyIkcmVmIjoiODAifX0sIkluZGV4IjoxLCJJZCI6IjdjNTE4ZmIzLTdmMjEtNDJiYi04ZTA0LTQ1OTIwZDA0MDNiNSIsIkltcG9ydElkIjpudWxsLCJUaXRsZSI6IlBoYXNlIDEgSGVyZSAiLCJOb3RlIjpudWxsLCJIeXBlcmxpbmsiOm51bGwsIklzQ2hhbmdlZCI6ZmFsc2UsIklzTmV3Ijp0cnVlfSx7IiRpZCI6IjI5OCIsIkdyb3VwTmFtZSI6bnVsbCwiU3RhcnREYXRlIjoiMjAxNi0wOC0xNVQwMDowMDowMFoiLCJFbmREYXRlIjoiMjAxNi0wOS0wN1QyMzo1OTo1OS45OTlaIiwiUGVyY2VudGFnZUNvbXBsZXRlIjpudWxsLCJTdHlsZSI6eyIkaWQiOiIyOTkiLCJTaGFwZSI6NiwiU2hhcGVUaGlja25lc3MiOjIsIkR1cmF0aW9uRm9ybWF0IjowLCJJbmNsdWRlTm9uV29ya2luZ0RheXNJbkR1cmF0aW9uIjpmYWxzZSwiUGVyY2VudGFnZUNvbXBsZXRlU3R5bGUiOnsiJGlkIjoiMzAwIiwiRm9udFNldHRpbmdzIjp7IiRpZCI6IjMwMSIsIkZvbnRTaXplIjoxMCwiRm9udE5hbWUiOiJDYWxpYnJpIiwiSXNCb2xkIjpmYWxzZSwiSXNJdGFsaWMiOmZhbHNlLCJJc1VuZGVybGluZWQiOmZhbHNlLCJQYXJlbnRTdHlsZSI6eyIkcmVmIjoiODIifX0sIkF1dG9TaXplIjowLCJGb3JlZ3JvdW5kIjp7IiRyZWYiOiI4MyJ9LCJNYXhXaWR0aCI6MjAwLjAsIk1heEhlaWdodCI6IkluZmluaXR5IiwiU21hcnRGb3JlZ3JvdW5kSXNBY3RpdmUiOmZhbHNlLCJIb3Jpem9udGFsQWxpZ25tZW50IjowLCJWZXJ0aWNhbEFsaWdubWVudCI6MCwiU21hcnRGb3JlZ3JvdW5kIjpudWxsLCJNYXJnaW4iOnsiJHJlZiI6Ijg1In0sIlBhZGRpbmciOnsiJHJlZiI6Ijg2In0sIkJhY2tncm91bmQiOnsiJHJlZiI6Ijg3In0sIklzVmlzaWJsZSI6dHJ1ZSwiV2lkdGgiOjAuMCwiSGVpZ2h0IjowLjAsIkJvcmRlclN0eWxlIjp7IiRpZCI6IjMwMiIsIkxpbmVDb2xvciI6bnVsbCwiTGluZVdlaWdodCI6MC4wLCJMaW5lVHlwZSI6MCwiUGFyZW50U3R5bGUiOm51bGx9LCJQYXJlbnRTdHlsZSI6eyIkcmVmIjoiODEifX0sIkR1cmF0aW9uU3R5bGUiOnsiJGlkIjoiMzAzIiwiRm9udFNldHRpbmdzIjp7IiRpZCI6IjMwNCIsIkZvbnRTaXplIjoxMCwiRm9udE5hbWUiOiJDYWxpYnJpIiwiSXNCb2xkIjpmYWxzZSwiSXNJdGFsaWMiOmZhbHNlLCJJc1VuZGVybGluZWQiOmZhbHNlLCJQYXJlbnRTdHlsZSI6eyIkcmVmIjoiODkifX0sIkF1dG9TaXplIjowLCJGb3JlZ3JvdW5kIjp7IiRyZWYiOiI5MCJ9LCJNYXhXaWR0aCI6MjAwLjAsIk1heEhlaWdodCI6IkluZmluaXR5IiwiU21hcnRGb3JlZ3JvdW5kSXNBY3RpdmUiOmZhbHNlLCJIb3Jpem9udGFsQWxpZ25tZW50IjowLCJWZXJ0aWNhbEFsaWdubWVudCI6MCwiU21hcnRGb3JlZ3JvdW5kIjpudWxsLCJNYXJnaW4iOnsiJHJlZiI6IjkyIn0sIlBhZGRpbmciOnsiJHJlZiI6IjkzIn0sIkJhY2tncm91bmQiOnsiJHJlZiI6Ijk0In0sIklzVmlzaWJsZSI6dHJ1ZSwiV2lkdGgiOjAuMCwiSGVpZ2h0IjowLjAsIkJvcmRlclN0eWxlIjp7IiRpZCI6IjMwNSIsIkxpbmVDb2xvciI6bnVsbCwiTGluZVdlaWdodCI6MC4wLCJMaW5lVHlwZSI6MCwiUGFyZW50U3R5bGUiOm51bGx9LCJQYXJlbnRTdHlsZSI6eyIkcmVmIjoiODgifX0sIkhvcml6b250YWxDb25uZWN0b3JTdHlsZSI6eyIkaWQiOiIzMDYiLCJMaW5lQ29sb3IiOnsiJHJlZiI6Ijk2In0sIkxpbmVXZWlnaHQiOjEuMCwiTGluZVR5cGUiOjAsIlBhcmVudFN0eWxlIjp7IiRyZWYiOiI5NSJ9fSwiVmVydGljYWxDb25uZWN0b3JTdHlsZSI6eyIkaWQiOiIzMDciLCJMaW5lQ29sb3IiOnsiJHJlZiI6Ijk5In0sIkxpbmVXZWlnaHQiOjAuMCwiTGluZVR5cGUiOjAsIlBhcmVudFN0eWxlIjp7IiRyZWYiOiI5OCJ9fSwiTWFyZ2luIjpudWxsLCJTdGFydERhdGVQb3NpdGlvbiI6NCwiRW5kRGF0ZVBvc2l0aW9uIjo0LCJUaXRsZVBvc2l0aW9uIjo1LCJEdXJhdGlvblBvc2l0aW9uIjoyLCJQZXJjZW50YWdlQ29tcGxldGVkUG9zaXRpb24iOjYsIlNwYWNpbmciOjUsIklzQmVsb3dUaW1lYmFuZCI6ZmFsc2UsIlBlcmNlbnRhZ2VDb21wbGV0ZVNoYXBlT3BhY2l0eSI6MzUsIlNoYXBlU3R5bGUiOnsiJGlkIjoiMzA4IiwiTWFyZ2luIjp7IiRyZWYiOiIxMDIifSwiUGFkZGluZyI6eyIkaWQiOiIzMDkiLCJUb3AiOjMsIkxlZnQiOjAsIlJpZ2h0IjowLCJCb3R0b20iOjR9LCJCYWNrZ3JvdW5kIjp7IiRpZCI6IjMxMCIsIkNvbG9yIjp7IiRpZCI6IjMxMSIsIkEiOjI1NSwiUiI6MjM3LCJHIjoxMjUsIkIiOjQ5fX0sIklzVmlzaWJsZSI6dHJ1ZSwiV2lkdGgiOjAuMCwiSGVpZ2h0IjoyMi4wLCJCb3JkZXJTdHlsZSI6eyIkaWQiOiIzMTIiLCJMaW5lQ29sb3IiOnsiJGlkIjoiMzEzIiwiJHR5cGUiOiJOTFJFLkNvbW1vbi5Eb20uU29saWRDb2xvckJydXNoLCBOTFJFLkNvbW1vbiIsIkNvbG9yIjp7IiRpZCI6IjMxNCIsIkEiOjI1NSwiUiI6MjU1LCJHIjowLCJCIjowfX0sIkxpbmVXZWlnaHQiOjAuMCwiTGluZVR5cGUiOjAsIlBhcmVudFN0eWxlIjpudWxsfSwiUGFyZW50U3R5bGUiOnsiJHJlZiI6IjEwMSJ9fSwiVGl0bGVTdHlsZSI6eyIkaWQiOiIzMTUiLCJGb250U2V0dGluZ3MiOnsiJGlkIjoiMzE2IiwiRm9udFNpemUiOjExLCJGb250TmFtZSI6IkNhbGlicmkiLCJJc0JvbGQiOnRydWUsIklzSXRhbGljIjpmYWxzZSwiSXNVbmRlcmxpbmVkIjpmYWxzZSwiUGFyZW50U3R5bGUiOnsiJHJlZiI6IjEwOCJ9fSwiQXV0b1NpemUiOjAsIkZvcmVncm91bmQiOnsiJGlkIjoiMzE3IiwiQ29sb3IiOnsiJGlkIjoiMzE4IiwiQSI6MjU1LCJSIjoxOTcsIkciOjkwLCJCIjoxN319LCJNYXhXaWR0aCI6NjIuMCwiTWF4SGVpZ2h0IjoiSW5maW5pdHkiLCJTbWFydEZvcmVncm91bmRJc0FjdGl2ZSI6ZmFsc2UsIkhvcml6b250YWxBbGlnbm1lbnQiOjAsIlZlcnRpY2FsQWxpZ25tZW50IjowLCJTbWFydEZvcmVncm91bmQiOm51bGwsIk1hcmdpbiI6eyIkcmVmIjoiMTExIn0sIlBhZGRpbmciOnsiJHJlZiI6IjExMiJ9LCJCYWNrZ3JvdW5kIjp7IiRyZWYiOiIxMTMifSwiSXNWaXNpYmxlIjp0cnVlLCJXaWR0aCI6MC4wLCJIZWlnaHQiOjAuMCwiQm9yZGVyU3R5bGUiOnsiJGlkIjoiMzE5IiwiTGluZUNvbG9yIjpudWxsLCJMaW5lV2VpZ2h0IjowLjAsIkxpbmVUeXBlIjowLCJQYXJlbnRTdHlsZSI6bnVsbH0sIlBhcmVudFN0eWxlIjp7IiRyZWYiOiIxMDcifX0sIkRhdGVTdHlsZSI6eyIkaWQiOiIzMjAiLCJGb250U2V0dGluZ3MiOnsiJGlkIjoiMzIxIiwiRm9udFNpemUiOjEwLCJGb250TmFtZSI6IkNhbGlicmkiLCJJc0JvbGQiOnRydWUsIklzSXRhbGljIjpmYWxzZSwiSXNVbmRlcmxpbmVkIjpmYWxzZSwiUGFyZW50U3R5bGUiOnsiJHJlZiI6IjExNSJ9fSwiQXV0b1NpemUiOjAsIkZvcmVncm91bmQiOnsiJGlkIjoiMzIyIiwiQ29sb3IiOnsiJGlkIjoiMzIzIiwiQSI6MjU1LCJSIjoxOTcsIkciOjkwLCJCIjoxN319LCJNYXhXaWR0aCI6MjAwLjAsIk1heEhlaWdodCI6IkluZmluaXR5IiwiU21hcnRGb3JlZ3JvdW5kSXNBY3RpdmUiOmZhbHNlLCJIb3Jpem9udGFsQWxpZ25tZW50IjowLCJWZXJ0aWNhbEFsaWdubWVudCI6MCwiU21hcnRGb3JlZ3JvdW5kIjpudWxsLCJNYXJnaW4iOnsiJHJlZiI6IjExOCJ9LCJQYWRkaW5nIjp7IiRyZWYiOiIxMTkifSwiQmFja2dyb3VuZCI6eyIkcmVmIjoiMTIwIn0sIklzVmlzaWJsZSI6dHJ1ZSwiV2lkdGgiOjAuMCwiSGVpZ2h0IjowLjAsIkJvcmRlclN0eWxlIjp7IiRpZCI6IjMyNCIsIkxpbmVDb2xvciI6bnVsbCwiTGluZVdlaWdodCI6MC4wLCJMaW5lVHlwZSI6MCwiUGFyZW50U3R5bGUiOm51bGx9LCJQYXJlbnRTdHlsZSI6eyIkcmVmIjoiMTE0In19LCJEYXRlRm9ybWF0Ijp7IiRpZCI6IjMyNSIsIkZvcm1hdFN0cmluZyI6Ik1NTSBkIiwiU2VwYXJhdG9yIjoiLyIsIlVzZUludGVybmF0aW9uYWxEYXRlRm9ybWF0IjpmYWxzZX0sIklzVmlzaWJsZSI6dHJ1ZSwiUGFyZW50U3R5bGUiOnsiJHJlZiI6IjgwIn19LCJJbmRleCI6MiwiSWQiOiJiZTNhZTM4Zi02MGIzLTQwMmQtOGExMy1mMWU5MWVlYzQxZjUiLCJJbXBvcnRJZCI6bnVsbCwiVGl0bGUiOiJQaGFzZSAyIEhlcmUiLCJOb3RlIjpudWxsLCJIeXBlcmxpbmsiOm51bGwsIklzQ2hhbmdlZCI6ZmFsc2UsIklzTmV3Ijp0cnVlfSx7IiRpZCI6IjMyNiIsIkdyb3VwTmFtZSI6bnVsbCwiU3RhcnREYXRlIjoiMjAxNi0wOC0xNVQwMDowMDowMFoiLCJFbmREYXRlIjoiMjAxNi0wOS0xN1QyMzo1OTo1OS45OTlaIiwiUGVyY2VudGFnZUNvbXBsZXRlIjpudWxsLCJTdHlsZSI6eyIkaWQiOiIzMjciLCJTaGFwZSI6NiwiU2hhcGVUaGlja25lc3MiOjIsIkR1cmF0aW9uRm9ybWF0IjowLCJJbmNsdWRlTm9uV29ya2luZ0RheXNJbkR1cmF0aW9uIjpmYWxzZSwiUGVyY2VudGFnZUNvbXBsZXRlU3R5bGUiOnsiJGlkIjoiMzI4IiwiRm9udFNldHRpbmdzIjp7IiRpZCI6IjMyOSIsIkZvbnRTaXplIjoxMCwiRm9udE5hbWUiOiJDYWxpYnJpIiwiSXNCb2xkIjpmYWxzZSwiSXNJdGFsaWMiOmZhbHNlLCJJc1VuZGVybGluZWQiOmZhbHNlLCJQYXJlbnRTdHlsZSI6eyIkcmVmIjoiODIifX0sIkF1dG9TaXplIjowLCJGb3JlZ3JvdW5kIjp7IiRyZWYiOiI4MyJ9LCJNYXhXaWR0aCI6MjAwLjAsIk1heEhlaWdodCI6IkluZmluaXR5IiwiU21hcnRGb3JlZ3JvdW5kSXNBY3RpdmUiOmZhbHNlLCJIb3Jpem9udGFsQWxpZ25tZW50IjowLCJWZXJ0aWNhbEFsaWdubWVudCI6MCwiU21hcnRGb3JlZ3JvdW5kIjpudWxsLCJNYXJnaW4iOnsiJHJlZiI6Ijg1In0sIlBhZGRpbmciOnsiJHJlZiI6Ijg2In0sIkJhY2tncm91bmQiOnsiJHJlZiI6Ijg3In0sIklzVmlzaWJsZSI6dHJ1ZSwiV2lkdGgiOjAuMCwiSGVpZ2h0IjowLjAsIkJvcmRlclN0eWxlIjp7IiRpZCI6IjMzMCIsIkxpbmVDb2xvciI6bnVsbCwiTGluZVdlaWdodCI6MC4wLCJMaW5lVHlwZSI6MCwiUGFyZW50U3R5bGUiOm51bGx9LCJQYXJlbnRTdHlsZSI6eyIkcmVmIjoiODEifX0sIkR1cmF0aW9uU3R5bGUiOnsiJGlkIjoiMzMxIiwiRm9udFNldHRpbmdzIjp7IiRpZCI6IjMzMiIsIkZvbnRTaXplIjoxMCwiRm9udE5hbWUiOiJDYWxpYnJpIiwiSXNCb2xkIjpmYWxzZSwiSXNJdGFsaWMiOmZhbHNlLCJJc1VuZGVybGluZWQiOmZhbHNlLCJQYXJlbnRTdHlsZSI6eyIkcmVmIjoiODkifX0sIkF1dG9TaXplIjowLCJGb3JlZ3JvdW5kIjp7IiRyZWYiOiI5MCJ9LCJNYXhXaWR0aCI6MjAwLjAsIk1heEhlaWdodCI6IkluZmluaXR5IiwiU21hcnRGb3JlZ3JvdW5kSXNBY3RpdmUiOmZhbHNlLCJIb3Jpem9udGFsQWxpZ25tZW50IjowLCJWZXJ0aWNhbEFsaWdubWVudCI6MCwiU21hcnRGb3JlZ3JvdW5kIjpudWxsLCJNYXJnaW4iOnsiJHJlZiI6IjkyIn0sIlBhZGRpbmciOnsiJHJlZiI6IjkzIn0sIkJhY2tncm91bmQiOnsiJHJlZiI6Ijk0In0sIklzVmlzaWJsZSI6dHJ1ZSwiV2lkdGgiOjAuMCwiSGVpZ2h0IjowLjAsIkJvcmRlclN0eWxlIjp7IiRpZCI6IjMzMyIsIkxpbmVDb2xvciI6bnVsbCwiTGluZVdlaWdodCI6MC4wLCJMaW5lVHlwZSI6MCwiUGFyZW50U3R5bGUiOm51bGx9LCJQYXJlbnRTdHlsZSI6eyIkcmVmIjoiODgifX0sIkhvcml6b250YWxDb25uZWN0b3JTdHlsZSI6eyIkaWQiOiIzMzQiLCJMaW5lQ29sb3IiOnsiJHJlZiI6Ijk2In0sIkxpbmVXZWlnaHQiOjEuMCwiTGluZVR5cGUiOjAsIlBhcmVudFN0eWxlIjp7IiRyZWYiOiI5NSJ9fSwiVmVydGljYWxDb25uZWN0b3JTdHlsZSI6eyIkaWQiOiIzMzUiLCJMaW5lQ29sb3IiOnsiJHJlZiI6Ijk5In0sIkxpbmVXZWlnaHQiOjAuMCwiTGluZVR5cGUiOjAsIlBhcmVudFN0eWxlIjp7IiRyZWYiOiI5OCJ9fSwiTWFyZ2luIjpudWxsLCJTdGFydERhdGVQb3NpdGlvbiI6NCwiRW5kRGF0ZVBvc2l0aW9uIjo0LCJUaXRsZVBvc2l0aW9uIjo1LCJEdXJhdGlvblBvc2l0aW9uIjoyLCJQZXJjZW50YWdlQ29tcGxldGVkUG9zaXRpb24iOjYsIlNwYWNpbmciOjUsIklzQmVsb3dUaW1lYmFuZCI6ZmFsc2UsIlBlcmNlbnRhZ2VDb21wbGV0ZVNoYXBlT3BhY2l0eSI6MzUsIlNoYXBlU3R5bGUiOnsiJGlkIjoiMzM2IiwiTWFyZ2luIjp7IiRyZWYiOiIxMDIifSwiUGFkZGluZyI6eyIkaWQiOiIzMzciLCJUb3AiOjMsIkxlZnQiOjAsIlJpZ2h0IjowLCJCb3R0b20iOjR9LCJCYWNrZ3JvdW5kIjp7IiRpZCI6IjMzOCIsIkNvbG9yIjp7IiRpZCI6IjMzOSIsIkEiOjI1NSwiUiI6MjM3LCJHIjoxMjUsIkIiOjQ5fX0sIklzVmlzaWJsZSI6dHJ1ZSwiV2lkdGgiOjAuMCwiSGVpZ2h0IjoyMi4wLCJCb3JkZXJTdHlsZSI6eyIkaWQiOiIzNDAiLCJMaW5lQ29sb3IiOnsiJGlkIjoiMzQxIiwiJHR5cGUiOiJOTFJFLkNvbW1vbi5Eb20uU29saWRDb2xvckJydXNoLCBOTFJFLkNvbW1vbiIsIkNvbG9yIjp7IiRpZCI6IjM0MiIsIkEiOjI1NSwiUiI6MjU1LCJHIjowLCJCIjowfX0sIkxpbmVXZWlnaHQiOjAuMCwiTGluZVR5cGUiOjAsIlBhcmVudFN0eWxlIjpudWxsfSwiUGFyZW50U3R5bGUiOnsiJHJlZiI6IjEwMSJ9fSwiVGl0bGVTdHlsZSI6eyIkaWQiOiIzNDMiLCJGb250U2V0dGluZ3MiOnsiJGlkIjoiMzQ0IiwiRm9udFNpemUiOjExLCJGb250TmFtZSI6IkNhbGlicmkiLCJJc0JvbGQiOnRydWUsIklzSXRhbGljIjpmYWxzZSwiSXNVbmRlcmxpbmVkIjpmYWxzZSwiUGFyZW50U3R5bGUiOnsiJHJlZiI6IjEwOCJ9fSwiQXV0b1NpemUiOjAsIkZvcmVncm91bmQiOnsiJGlkIjoiMzQ1IiwiQ29sb3IiOnsiJGlkIjoiMzQ2IiwiQSI6MjU1LCJSIjoxOTcsIkciOjkwLCJCIjoxN319LCJNYXhXaWR0aCI6NjIuMCwiTWF4SGVpZ2h0IjoiSW5maW5pdHkiLCJTbWFydEZvcmVncm91bmRJc0FjdGl2ZSI6ZmFsc2UsIkhvcml6b250YWxBbGlnbm1lbnQiOjAsIlZlcnRpY2FsQWxpZ25tZW50IjowLCJTbWFydEZvcmVncm91bmQiOm51bGwsIk1hcmdpbiI6eyIkcmVmIjoiMTExIn0sIlBhZGRpbmciOnsiJHJlZiI6IjExMiJ9LCJCYWNrZ3JvdW5kIjp7IiRyZWYiOiIxMTMifSwiSXNWaXNpYmxlIjp0cnVlLCJXaWR0aCI6MC4wLCJIZWlnaHQiOjAuMCwiQm9yZGVyU3R5bGUiOnsiJGlkIjoiMzQ3IiwiTGluZUNvbG9yIjpudWxsLCJMaW5lV2VpZ2h0IjowLjAsIkxpbmVUeXBlIjowLCJQYXJlbnRTdHlsZSI6bnVsbH0sIlBhcmVudFN0eWxlIjp7IiRyZWYiOiIxMDcifX0sIkRhdGVTdHlsZSI6eyIkaWQiOiIzNDgiLCJGb250U2V0dGluZ3MiOnsiJGlkIjoiMzQ5IiwiRm9udFNpemUiOjEwLCJGb250TmFtZSI6IkNhbGlicmkiLCJJc0JvbGQiOnRydWUsIklzSXRhbGljIjpmYWxzZSwiSXNVbmRlcmxpbmVkIjpmYWxzZSwiUGFyZW50U3R5bGUiOnsiJHJlZiI6IjExNSJ9fSwiQXV0b1NpemUiOjAsIkZvcmVncm91bmQiOnsiJGlkIjoiMzUwIiwiQ29sb3IiOnsiJGlkIjoiMzUxIiwiQSI6MjU1LCJSIjoxOTcsIkciOjkwLCJCIjoxN319LCJNYXhXaWR0aCI6MjAwLjAsIk1heEhlaWdodCI6IkluZmluaXR5IiwiU21hcnRGb3JlZ3JvdW5kSXNBY3RpdmUiOmZhbHNlLCJIb3Jpem9udGFsQWxpZ25tZW50IjowLCJWZXJ0aWNhbEFsaWdubWVudCI6MCwiU21hcnRGb3JlZ3JvdW5kIjpudWxsLCJNYXJnaW4iOnsiJHJlZiI6IjExOCJ9LCJQYWRkaW5nIjp7IiRyZWYiOiIxMTkifSwiQmFja2dyb3VuZCI6eyIkcmVmIjoiMTIwIn0sIklzVmlzaWJsZSI6dHJ1ZSwiV2lkdGgiOjAuMCwiSGVpZ2h0IjowLjAsIkJvcmRlclN0eWxlIjp7IiRpZCI6IjM1MiIsIkxpbmVDb2xvciI6bnVsbCwiTGluZVdlaWdodCI6MC4wLCJMaW5lVHlwZSI6MCwiUGFyZW50U3R5bGUiOm51bGx9LCJQYXJlbnRTdHlsZSI6eyIkcmVmIjoiMTE0In19LCJEYXRlRm9ybWF0Ijp7IiRpZCI6IjM1MyIsIkZvcm1hdFN0cmluZyI6Ik1NTSBkIiwiU2VwYXJhdG9yIjoiLyIsIlVzZUludGVybmF0aW9uYWxEYXRlRm9ybWF0IjpmYWxzZX0sIklzVmlzaWJsZSI6dHJ1ZSwiUGFyZW50U3R5bGUiOnsiJHJlZiI6IjgwIn19LCJJbmRleCI6MywiSWQiOiI5YWExODNkNi01ZGYyLTRiMGMtOGZlYy1kMGEwMDI0NzE1ODMiLCJJbXBvcnRJZCI6bnVsbCwiVGl0bGUiOiJQaGFzZSAzIEhlcmUiLCJOb3RlIjpudWxsLCJIeXBlcmxpbmsiOm51bGwsIklzQ2hhbmdlZCI6ZmFsc2UsIklzTmV3Ijp0cnVlfSx7IiRpZCI6IjM1NCIsIkdyb3VwTmFtZSI6bnVsbCwiU3RhcnREYXRlIjoiMjAxNi0wOS0wOFQwMDowMDowMFoiLCJFbmREYXRlIjoiMjAxNi0wOS0zMFQyMzo1OTo1OS45OTlaIiwiUGVyY2VudGFnZUNvbXBsZXRlIjpudWxsLCJTdHlsZSI6eyIkaWQiOiIzNTUiLCJTaGFwZSI6NywiU2hhcGVUaGlja25lc3MiOjEsIkR1cmF0aW9uRm9ybWF0IjowLCJJbmNsdWRlTm9uV29ya2luZ0RheXNJbkR1cmF0aW9uIjpmYWxzZSwiUGVyY2VudGFnZUNvbXBsZXRlU3R5bGUiOnsiJGlkIjoiMzU2IiwiRm9udFNldHRpbmdzIjp7IiRpZCI6IjM1NyIsIkZvbnRTaXplIjoxMCwiRm9udE5hbWUiOiJDYWxpYnJpIiwiSXNCb2xkIjpmYWxzZSwiSXNJdGFsaWMiOmZhbHNlLCJJc1VuZGVybGluZWQiOmZhbHNlLCJQYXJlbnRTdHlsZSI6eyIkcmVmIjoiODIifX0sIkF1dG9TaXplIjowLCJGb3JlZ3JvdW5kIjp7IiRyZWYiOiI4MyJ9LCJNYXhXaWR0aCI6MjAwLjAsIk1heEhlaWdodCI6IkluZmluaXR5IiwiU21hcnRGb3JlZ3JvdW5kSXNBY3RpdmUiOmZhbHNlLCJIb3Jpem9udGFsQWxpZ25tZW50IjowLCJWZXJ0aWNhbEFsaWdubWVudCI6MCwiU21hcnRGb3JlZ3JvdW5kIjpudWxsLCJNYXJnaW4iOnsiJHJlZiI6Ijg1In0sIlBhZGRpbmciOnsiJHJlZiI6Ijg2In0sIkJhY2tncm91bmQiOnsiJHJlZiI6Ijg3In0sIklzVmlzaWJsZSI6dHJ1ZSwiV2lkdGgiOjAuMCwiSGVpZ2h0IjowLjAsIkJvcmRlclN0eWxlIjp7IiRpZCI6IjM1OCIsIkxpbmVDb2xvciI6bnVsbCwiTGluZVdlaWdodCI6MC4wLCJMaW5lVHlwZSI6MCwiUGFyZW50U3R5bGUiOm51bGx9LCJQYXJlbnRTdHlsZSI6eyIkcmVmIjoiODEifX0sIkR1cmF0aW9uU3R5bGUiOnsiJGlkIjoiMzU5IiwiRm9udFNldHRpbmdzIjp7IiRpZCI6IjM2MCIsIkZvbnRTaXplIjoxMCwiRm9udE5hbWUiOiJDYWxpYnJpIiwiSXNCb2xkIjpmYWxzZSwiSXNJdGFsaWMiOmZhbHNlLCJJc1VuZGVybGluZWQiOmZhbHNlLCJQYXJlbnRTdHlsZSI6eyIkcmVmIjoiODkifX0sIkF1dG9TaXplIjowLCJGb3JlZ3JvdW5kIjp7IiRyZWYiOiI5MCJ9LCJNYXhXaWR0aCI6MjAwLjAsIk1heEhlaWdodCI6IkluZmluaXR5IiwiU21hcnRGb3JlZ3JvdW5kSXNBY3RpdmUiOmZhbHNlLCJIb3Jpem9udGFsQWxpZ25tZW50IjowLCJWZXJ0aWNhbEFsaWdubWVudCI6MCwiU21hcnRGb3JlZ3JvdW5kIjpudWxsLCJNYXJnaW4iOnsiJHJlZiI6IjkyIn0sIlBhZGRpbmciOnsiJHJlZiI6IjkzIn0sIkJhY2tncm91bmQiOnsiJHJlZiI6Ijk0In0sIklzVmlzaWJsZSI6dHJ1ZSwiV2lkdGgiOjAuMCwiSGVpZ2h0IjowLjAsIkJvcmRlclN0eWxlIjp7IiRpZCI6IjM2MSIsIkxpbmVDb2xvciI6bnVsbCwiTGluZVdlaWdodCI6MC4wLCJMaW5lVHlwZSI6MCwiUGFyZW50U3R5bGUiOm51bGx9LCJQYXJlbnRTdHlsZSI6eyIkcmVmIjoiODgifX0sIkhvcml6b250YWxDb25uZWN0b3JTdHlsZSI6eyIkaWQiOiIzNjIiLCJMaW5lQ29sb3IiOnsiJHJlZiI6Ijk2In0sIkxpbmVXZWlnaHQiOjEuMCwiTGluZVR5cGUiOjAsIlBhcmVudFN0eWxlIjp7IiRyZWYiOiI5NSJ9fSwiVmVydGljYWxDb25uZWN0b3JTdHlsZSI6eyIkaWQiOiIzNjMiLCJMaW5lQ29sb3IiOnsiJHJlZiI6Ijk5In0sIkxpbmVXZWlnaHQiOjAuMCwiTGluZVR5cGUiOjAsIlBhcmVudFN0eWxlIjp7IiRyZWYiOiI5OCJ9fSwiTWFyZ2luIjpudWxsLCJTdGFydERhdGVQb3NpdGlvbiI6NCwiRW5kRGF0ZVBvc2l0aW9uIjo0LCJUaXRsZVBvc2l0aW9uIjo1LCJEdXJhdGlvblBvc2l0aW9uIjoyLCJQZXJjZW50YWdlQ29tcGxldGVkUG9zaXRpb24iOjYsIlNwYWNpbmciOjUsIklzQmVsb3dUaW1lYmFuZCI6ZmFsc2UsIlBlcmNlbnRhZ2VDb21wbGV0ZVNoYXBlT3BhY2l0eSI6MzUsIlNoYXBlU3R5bGUiOnsiJGlkIjoiMzY0IiwiTWFyZ2luIjp7IiRyZWYiOiIxMDIifSwiUGFkZGluZyI6eyIkaWQiOiIzNjUiLCJUb3AiOjAsIkxlZnQiOjMsIlJpZ2h0IjozLCJCb3R0b20iOjB9LCJCYWNrZ3JvdW5kIjp7IiRpZCI6IjM2NiIsIkNvbG9yIjp7IiRpZCI6IjM2NyIsIkEiOjI1NSwiUiI6OTEsIkciOjE1NSwiQiI6MjEzfX0sIklzVmlzaWJsZSI6dHJ1ZSwiV2lkdGgiOjAuMCwiSGVpZ2h0IjoxNi4wLCJCb3JkZXJTdHlsZSI6eyIkaWQiOiIzNjgiLCJMaW5lQ29sb3IiOnsiJGlkIjoiMzY5IiwiJHR5cGUiOiJOTFJFLkNvbW1vbi5Eb20uU29saWRDb2xvckJydXNoLCBOTFJFLkNvbW1vbiIsIkNvbG9yIjp7IiRpZCI6IjM3MCIsIkEiOjI1NSwiUiI6MjU1LCJHIjowLCJCIjowfX0sIkxpbmVXZWlnaHQiOjAuMCwiTGluZVR5cGUiOjAsIlBhcmVudFN0eWxlIjpudWxsfSwiUGFyZW50U3R5bGUiOnsiJHJlZiI6IjEwMSJ9fSwiVGl0bGVTdHlsZSI6eyIkaWQiOiIzNzEiLCJGb250U2V0dGluZ3MiOnsiJGlkIjoiMzcyIiwiRm9udFNpemUiOjExLCJGb250TmFtZSI6IkNhbGlicmkiLCJJc0JvbGQiOnRydWUsIklzSXRhbGljIjpmYWxzZSwiSXNVbmRlcmxpbmVkIjpmYWxzZSwiUGFyZW50U3R5bGUiOnsiJHJlZiI6IjEwOCJ9fSwiQXV0b1NpemUiOjAsIkZvcmVncm91bmQiOnsiJGlkIjoiMzczIiwiQ29sb3IiOnsiJGlkIjoiMzc0IiwiQSI6MjU1LCJSIjo0NiwiRyI6MTE3LCJCIjoxODJ9fSwiTWF4V2lkdGgiOjYyLjAsIk1heEhlaWdodCI6IkluZmluaXR5IiwiU21hcnRGb3JlZ3JvdW5kSXNBY3RpdmUiOmZhbHNlLCJIb3Jpem9udGFsQWxpZ25tZW50IjowLCJWZXJ0aWNhbEFsaWdubWVudCI6MCwiU21hcnRGb3JlZ3JvdW5kIjpudWxsLCJNYXJnaW4iOnsiJHJlZiI6IjExMSJ9LCJQYWRkaW5nIjp7IiRyZWYiOiIxMTIifSwiQmFja2dyb3VuZCI6eyIkcmVmIjoiMTEzIn0sIklzVmlzaWJsZSI6dHJ1ZSwiV2lkdGgiOjAuMCwiSGVpZ2h0IjowLjAsIkJvcmRlclN0eWxlIjp7IiRpZCI6IjM3NSIsIkxpbmVDb2xvciI6bnVsbCwiTGluZVdlaWdodCI6MC4wLCJMaW5lVHlwZSI6MCwiUGFyZW50U3R5bGUiOm51bGx9LCJQYXJlbnRTdHlsZSI6eyIkcmVmIjoiMTA3In19LCJEYXRlU3R5bGUiOnsiJGlkIjoiMzc2IiwiRm9udFNldHRpbmdzIjp7IiRpZCI6IjM3NyIsIkZvbnRTaXplIjoxMCwiRm9udE5hbWUiOiJDYWxpYnJpIiwiSXNCb2xkIjp0cnVlLCJJc0l0YWxpYyI6ZmFsc2UsIklzVW5kZXJsaW5lZCI6ZmFsc2UsIlBhcmVudFN0eWxlIjp7IiRyZWYiOiIxMTUifX0sIkF1dG9TaXplIjowLCJGb3JlZ3JvdW5kIjp7IiRpZCI6IjM3OCIsIkNvbG9yIjp7IiRpZCI6IjM3OSIsIkEiOjI1NSwiUiI6NDYsIkciOjExNywiQiI6MTgyfX0sIk1heFdpZHRoIjoyMDAuMCwiTWF4SGVpZ2h0IjoiSW5maW5pdHkiLCJTbWFydEZvcmVncm91bmRJc0FjdGl2ZSI6ZmFsc2UsIkhvcml6b250YWxBbGlnbm1lbnQiOjAsIlZlcnRpY2FsQWxpZ25tZW50IjowLCJTbWFydEZvcmVncm91bmQiOm51bGwsIk1hcmdpbiI6eyIkcmVmIjoiMTE4In0sIlBhZGRpbmciOnsiJHJlZiI6IjExOSJ9LCJCYWNrZ3JvdW5kIjp7IiRyZWYiOiIxMjAifSwiSXNWaXNpYmxlIjp0cnVlLCJXaWR0aCI6MC4wLCJIZWlnaHQiOjAuMCwiQm9yZGVyU3R5bGUiOnsiJGlkIjoiMzgwIiwiTGluZUNvbG9yIjpudWxsLCJMaW5lV2VpZ2h0IjowLjAsIkxpbmVUeXBlIjowLCJQYXJlbnRTdHlsZSI6bnVsbH0sIlBhcmVudFN0eWxlIjp7IiRyZWYiOiIxMTQifX0sIkRhdGVGb3JtYXQiOnsiJGlkIjoiMzgxIiwiRm9ybWF0U3RyaW5nIjoiTU1NIGQiLCJTZXBhcmF0b3IiOiIvIiwiVXNlSW50ZXJuYXRpb25hbERhdGVGb3JtYXQiOmZhbHNlfSwiSXNWaXNpYmxlIjp0cnVlLCJQYXJlbnRTdHlsZSI6eyIkcmVmIjoiODAifX0sIkluZGV4Ijo0LCJJZCI6IjA2YTZhMjAwLTIxZWEtNGFjZC1hYzIwLWI0MWY3YjM3YjBkZCIsIkltcG9ydElkIjpudWxsLCJUaXRsZSI6IlBoYXNlIDQgSGVyZSIsIk5vdGUiOm51bGwsIkh5cGVybGluayI6bnVsbCwiSXNDaGFuZ2VkIjpmYWxzZSwiSXNOZXciOnRydWV9LHsiJGlkIjoiMzgyIiwiR3JvdXBOYW1lIjpudWxsLCJTdGFydERhdGUiOiIyMDE2LTEwLTA0VDAwOjAwOjAwWiIsIkVuZERhdGUiOiIyMDE2LTExLTA3VDIzOjU5OjU5Ljk5OVoiLCJQZXJjZW50YWdlQ29tcGxldGUiOm51bGwsIlN0eWxlIjp7IiRpZCI6IjM4MyIsIlNoYXBlIjo3LCJTaGFwZVRoaWNrbmVzcyI6MSwiRHVyYXRpb25Gb3JtYXQiOjAsIkluY2x1ZGVOb25Xb3JraW5nRGF5c0luRHVyYXRpb24iOmZhbHNlLCJQZXJjZW50YWdlQ29tcGxldGVTdHlsZSI6eyIkaWQiOiIzODQiLCJGb250U2V0dGluZ3MiOnsiJGlkIjoiMzg1IiwiRm9udFNpemUiOjEwLCJGb250TmFtZSI6IkNhbGlicmkiLCJJc0JvbGQiOmZhbHNlLCJJc0l0YWxpYyI6ZmFsc2UsIklzVW5kZXJsaW5lZCI6ZmFsc2UsIlBhcmVudFN0eWxlIjp7IiRyZWYiOiI4MiJ9fSwiQXV0b1NpemUiOjAsIkZvcmVncm91bmQiOnsiJHJlZiI6IjgzIn0sIk1heFdpZHRoIjoyMDAuMCwiTWF4SGVpZ2h0IjoiSW5maW5pdHkiLCJTbWFydEZvcmVncm91bmRJc0FjdGl2ZSI6ZmFsc2UsIkhvcml6b250YWxBbGlnbm1lbnQiOjAsIlZlcnRpY2FsQWxpZ25tZW50IjowLCJTbWFydEZvcmVncm91bmQiOm51bGwsIk1hcmdpbiI6eyIkcmVmIjoiODUifSwiUGFkZGluZyI6eyIkcmVmIjoiODYifSwiQmFja2dyb3VuZCI6eyIkcmVmIjoiODcifSwiSXNWaXNpYmxlIjp0cnVlLCJXaWR0aCI6MC4wLCJIZWlnaHQiOjAuMCwiQm9yZGVyU3R5bGUiOnsiJGlkIjoiMzg2IiwiTGluZUNvbG9yIjpudWxsLCJMaW5lV2VpZ2h0IjowLjAsIkxpbmVUeXBlIjowLCJQYXJlbnRTdHlsZSI6bnVsbH0sIlBhcmVudFN0eWxlIjp7IiRyZWYiOiI4MSJ9fSwiRHVyYXRpb25TdHlsZSI6eyIkaWQiOiIzODciLCJGb250U2V0dGluZ3MiOnsiJGlkIjoiMzg4IiwiRm9udFNpemUiOjEwLCJGb250TmFtZSI6IkNhbGlicmkiLCJJc0JvbGQiOmZhbHNlLCJJc0l0YWxpYyI6ZmFsc2UsIklzVW5kZXJsaW5lZCI6ZmFsc2UsIlBhcmVudFN0eWxlIjp7IiRyZWYiOiI4OSJ9fSwiQXV0b1NpemUiOjAsIkZvcmVncm91bmQiOnsiJHJlZiI6IjkwIn0sIk1heFdpZHRoIjoyMDAuMCwiTWF4SGVpZ2h0IjoiSW5maW5pdHkiLCJTbWFydEZvcmVncm91bmRJc0FjdGl2ZSI6ZmFsc2UsIkhvcml6b250YWxBbGlnbm1lbnQiOjAsIlZlcnRpY2FsQWxpZ25tZW50IjowLCJTbWFydEZvcmVncm91bmQiOm51bGwsIk1hcmdpbiI6eyIkcmVmIjoiOTIifSwiUGFkZGluZyI6eyIkcmVmIjoiOTMifSwiQmFja2dyb3VuZCI6eyIkcmVmIjoiOTQifSwiSXNWaXNpYmxlIjp0cnVlLCJXaWR0aCI6MC4wLCJIZWlnaHQiOjAuMCwiQm9yZGVyU3R5bGUiOnsiJGlkIjoiMzg5IiwiTGluZUNvbG9yIjpudWxsLCJMaW5lV2VpZ2h0IjowLjAsIkxpbmVUeXBlIjowLCJQYXJlbnRTdHlsZSI6bnVsbH0sIlBhcmVudFN0eWxlIjp7IiRyZWYiOiI4OCJ9fSwiSG9yaXpvbnRhbENvbm5lY3RvclN0eWxlIjp7IiRpZCI6IjM5MCIsIkxpbmVDb2xvciI6eyIkcmVmIjoiOTYifSwiTGluZVdlaWdodCI6MS4wLCJMaW5lVHlwZSI6MCwiUGFyZW50U3R5bGUiOnsiJHJlZiI6Ijk1In19LCJWZXJ0aWNhbENvbm5lY3RvclN0eWxlIjp7IiRpZCI6IjM5MSIsIkxpbmVDb2xvciI6eyIkcmVmIjoiOTkifSwiTGluZVdlaWdodCI6MC4wLCJMaW5lVHlwZSI6MCwiUGFyZW50U3R5bGUiOnsiJHJlZiI6Ijk4In19LCJNYXJnaW4iOm51bGwsIlN0YXJ0RGF0ZVBvc2l0aW9uIjo0LCJFbmREYXRlUG9zaXRpb24iOjQsIlRpdGxlUG9zaXRpb24iOjUsIkR1cmF0aW9uUG9zaXRpb24iOjIsIlBlcmNlbnRhZ2VDb21wbGV0ZWRQb3NpdGlvbiI6NiwiU3BhY2luZyI6NSwiSXNCZWxvd1RpbWViYW5kIjpmYWxzZSwiUGVyY2VudGFnZUNvbXBsZXRlU2hhcGVPcGFjaXR5IjozNSwiU2hhcGVTdHlsZSI6eyIkaWQiOiIzOTIiLCJNYXJnaW4iOnsiJHJlZiI6IjEwMiJ9LCJQYWRkaW5nIjp7IiRpZCI6IjM5MyIsIlRvcCI6MCwiTGVmdCI6MywiUmlnaHQiOjMsIkJvdHRvbSI6MH0sIkJhY2tncm91bmQiOnsiJGlkIjoiMzk0IiwiQ29sb3IiOnsiJGlkIjoiMzk1IiwiQSI6MjU1LCJSIjo5MSwiRyI6MTU1LCJCIjoyMTN9fSwiSXNWaXNpYmxlIjp0cnVlLCJXaWR0aCI6MC4wLCJIZWlnaHQiOjE2LjAsIkJvcmRlclN0eWxlIjp7IiRpZCI6IjM5NiIsIkxpbmVDb2xvciI6eyIkaWQiOiIzOTciLCIkdHlwZSI6Ik5MUkUuQ29tbW9uLkRvbS5Tb2xpZENvbG9yQnJ1c2gsIE5MUkUuQ29tbW9uIiwiQ29sb3IiOnsiJGlkIjoiMzk4IiwiQSI6MjU1LCJSIjoyNTUsIkciOjAsIkIiOjB9fSwiTGluZVdlaWdodCI6MC4wLCJMaW5lVHlwZSI6MCwiUGFyZW50U3R5bGUiOm51bGx9LCJQYXJlbnRTdHlsZSI6eyIkcmVmIjoiMTAxIn19LCJUaXRsZVN0eWxlIjp7IiRpZCI6IjM5OSIsIkZvbnRTZXR0aW5ncyI6eyIkaWQiOiI0MDAiLCJGb250U2l6ZSI6MTEsIkZvbnROYW1lIjoiQ2FsaWJyaSIsIklzQm9sZCI6dHJ1ZSwiSXNJdGFsaWMiOmZhbHNlLCJJc1VuZGVybGluZWQiOmZhbHNlLCJQYXJlbnRTdHlsZSI6eyIkcmVmIjoiMTA4In19LCJBdXRvU2l6ZSI6MCwiRm9yZWdyb3VuZCI6eyIkaWQiOiI0MDEiLCJDb2xvciI6eyIkaWQiOiI0MDIiLCJBIjoyNTUsIlIiOjQ2LCJHIjoxMTcsIkIiOjE4Mn19LCJNYXhXaWR0aCI6NjIuMCwiTWF4SGVpZ2h0IjoiSW5maW5pdHkiLCJTbWFydEZvcmVncm91bmRJc0FjdGl2ZSI6ZmFsc2UsIkhvcml6b250YWxBbGlnbm1lbnQiOjAsIlZlcnRpY2FsQWxpZ25tZW50IjowLCJTbWFydEZvcmVncm91bmQiOm51bGwsIk1hcmdpbiI6eyIkcmVmIjoiMTExIn0sIlBhZGRpbmciOnsiJHJlZiI6IjExMiJ9LCJCYWNrZ3JvdW5kIjp7IiRyZWYiOiIxMTMifSwiSXNWaXNpYmxlIjp0cnVlLCJXaWR0aCI6MC4wLCJIZWlnaHQiOjAuMCwiQm9yZGVyU3R5bGUiOnsiJGlkIjoiNDAzIiwiTGluZUNvbG9yIjpudWxsLCJMaW5lV2VpZ2h0IjowLjAsIkxpbmVUeXBlIjowLCJQYXJlbnRTdHlsZSI6bnVsbH0sIlBhcmVudFN0eWxlIjp7IiRyZWYiOiIxMDcifX0sIkRhdGVTdHlsZSI6eyIkaWQiOiI0MDQiLCJGb250U2V0dGluZ3MiOnsiJGlkIjoiNDA1IiwiRm9udFNpemUiOjEwLCJGb250TmFtZSI6IkNhbGlicmkiLCJJc0JvbGQiOnRydWUsIklzSXRhbGljIjpmYWxzZSwiSXNVbmRlcmxpbmVkIjpmYWxzZSwiUGFyZW50U3R5bGUiOnsiJHJlZiI6IjExNSJ9fSwiQXV0b1NpemUiOjAsIkZvcmVncm91bmQiOnsiJGlkIjoiNDA2IiwiQ29sb3IiOnsiJGlkIjoiNDA3IiwiQSI6MjU1LCJSIjo0NiwiRyI6MTE3LCJCIjoxODJ9fSwiTWF4V2lkdGgiOjIwMC4wLCJNYXhIZWlnaHQiOiJJbmZpbml0eSIsIlNtYXJ0Rm9yZWdyb3VuZElzQWN0aXZlIjpmYWxzZSwiSG9yaXpvbnRhbEFsaWdubWVudCI6MCwiVmVydGljYWxBbGlnbm1lbnQiOjAsIlNtYXJ0Rm9yZWdyb3VuZCI6bnVsbCwiTWFyZ2luIjp7IiRyZWYiOiIxMTgifSwiUGFkZGluZyI6eyIkcmVmIjoiMTE5In0sIkJhY2tncm91bmQiOnsiJHJlZiI6IjEyMCJ9LCJJc1Zpc2libGUiOnRydWUsIldpZHRoIjowLjAsIkhlaWdodCI6MC4wLCJCb3JkZXJTdHlsZSI6eyIkaWQiOiI0MDgiLCJMaW5lQ29sb3IiOm51bGwsIkxpbmVXZWlnaHQiOjAuMCwiTGluZVR5cGUiOjAsIlBhcmVudFN0eWxlIjpudWxsfSwiUGFyZW50U3R5bGUiOnsiJHJlZiI6IjExNCJ9fSwiRGF0ZUZvcm1hdCI6eyIkaWQiOiI0MDkiLCJGb3JtYXRTdHJpbmciOiJNTU0gZCIsIlNlcGFyYXRvciI6Ii8iLCJVc2VJbnRlcm5hdGlvbmFsRGF0ZUZvcm1hdCI6ZmFsc2V9LCJJc1Zpc2libGUiOnRydWUsIlBhcmVudFN0eWxlIjp7IiRyZWYiOiI4MCJ9fSwiSW5kZXgiOjUsIklkIjoiZTZmNWM5MTgtYmRkNi00OWExLWFjOTEtOWNmMjI0NjhhMjNiIiwiSW1wb3J0SWQiOm51bGwsIlRpdGxlIjoiUGhhc2UgNSBIZXJlIiwiTm90ZSI6bnVsbCwiSHlwZXJsaW5rIjpudWxsLCJJc0NoYW5nZWQiOmZhbHNlLCJJc05ldyI6dHJ1ZX0seyIkaWQiOiI0MTAiLCJHcm91cE5hbWUiOm51bGwsIlN0YXJ0RGF0ZSI6IjIwMTYtMTEtMTFUMDA6MDA6MDBaIiwiRW5kRGF0ZSI6IjIwMTYtMTItMTFUMjM6NTk6NTkuOTk5WiIsIlBlcmNlbnRhZ2VDb21wbGV0ZSI6bnVsbCwiU3R5bGUiOnsiJGlkIjoiNDExIiwiU2hhcGUiOjcsIlNoYXBlVGhpY2tuZXNzIjoxLCJEdXJhdGlvbkZvcm1hdCI6MCwiSW5jbHVkZU5vbldvcmtpbmdEYXlzSW5EdXJhdGlvbiI6ZmFsc2UsIlBlcmNlbnRhZ2VDb21wbGV0ZVN0eWxlIjp7IiRpZCI6IjQxMiIsIkZvbnRTZXR0aW5ncyI6eyIkaWQiOiI0MTMiLCJGb250U2l6ZSI6MTAsIkZvbnROYW1lIjoiQ2FsaWJyaSIsIklzQm9sZCI6ZmFsc2UsIklzSXRhbGljIjpmYWxzZSwiSXNVbmRlcmxpbmVkIjpmYWxzZSwiUGFyZW50U3R5bGUiOnsiJHJlZiI6IjgyIn19LCJBdXRvU2l6ZSI6MCwiRm9yZWdyb3VuZCI6eyIkcmVmIjoiODMifSwiTWF4V2lkdGgiOjIwMC4wLCJNYXhIZWlnaHQiOiJJbmZpbml0eSIsIlNtYXJ0Rm9yZWdyb3VuZElzQWN0aXZlIjpmYWxzZSwiSG9yaXpvbnRhbEFsaWdubWVudCI6MCwiVmVydGljYWxBbGlnbm1lbnQiOjAsIlNtYXJ0Rm9yZWdyb3VuZCI6bnVsbCwiTWFyZ2luIjp7IiRyZWYiOiI4NSJ9LCJQYWRkaW5nIjp7IiRyZWYiOiI4NiJ9LCJCYWNrZ3JvdW5kIjp7IiRyZWYiOiI4NyJ9LCJJc1Zpc2libGUiOnRydWUsIldpZHRoIjowLjAsIkhlaWdodCI6MC4wLCJCb3JkZXJTdHlsZSI6eyIkaWQiOiI0MTQiLCJMaW5lQ29sb3IiOm51bGwsIkxpbmVXZWlnaHQiOjAuMCwiTGluZVR5cGUiOjAsIlBhcmVudFN0eWxlIjpudWxsfSwiUGFyZW50U3R5bGUiOnsiJHJlZiI6IjgxIn19LCJEdXJhdGlvblN0eWxlIjp7IiRpZCI6IjQxNSIsIkZvbnRTZXR0aW5ncyI6eyIkaWQiOiI0MTYiLCJGb250U2l6ZSI6MTAsIkZvbnROYW1lIjoiQ2FsaWJyaSIsIklzQm9sZCI6ZmFsc2UsIklzSXRhbGljIjpmYWxzZSwiSXNVbmRlcmxpbmVkIjpmYWxzZSwiUGFyZW50U3R5bGUiOnsiJHJlZiI6Ijg5In19LCJBdXRvU2l6ZSI6MCwiRm9yZWdyb3VuZCI6eyIkcmVmIjoiOTAifSwiTWF4V2lkdGgiOjIwMC4wLCJNYXhIZWlnaHQiOiJJbmZpbml0eSIsIlNtYXJ0Rm9yZWdyb3VuZElzQWN0aXZlIjpmYWxzZSwiSG9yaXpvbnRhbEFsaWdubWVudCI6MCwiVmVydGljYWxBbGlnbm1lbnQiOjAsIlNtYXJ0Rm9yZWdyb3VuZCI6bnVsbCwiTWFyZ2luIjp7IiRyZWYiOiI5MiJ9LCJQYWRkaW5nIjp7IiRyZWYiOiI5MyJ9LCJCYWNrZ3JvdW5kIjp7IiRyZWYiOiI5NCJ9LCJJc1Zpc2libGUiOnRydWUsIldpZHRoIjowLjAsIkhlaWdodCI6MC4wLCJCb3JkZXJTdHlsZSI6eyIkaWQiOiI0MTciLCJMaW5lQ29sb3IiOm51bGwsIkxpbmVXZWlnaHQiOjAuMCwiTGluZVR5cGUiOjAsIlBhcmVudFN0eWxlIjpudWxsfSwiUGFyZW50U3R5bGUiOnsiJHJlZiI6Ijg4In19LCJIb3Jpem9udGFsQ29ubmVjdG9yU3R5bGUiOnsiJGlkIjoiNDE4IiwiTGluZUNvbG9yIjp7IiRyZWYiOiI5NiJ9LCJMaW5lV2VpZ2h0IjoxLjAsIkxpbmVUeXBlIjowLCJQYXJlbnRTdHlsZSI6eyIkcmVmIjoiOTUifX0sIlZlcnRpY2FsQ29ubmVjdG9yU3R5bGUiOnsiJGlkIjoiNDE5IiwiTGluZUNvbG9yIjp7IiRyZWYiOiI5OSJ9LCJMaW5lV2VpZ2h0IjowLjAsIkxpbmVUeXBlIjowLCJQYXJlbnRTdHlsZSI6eyIkcmVmIjoiOTgifX0sIk1hcmdpbiI6bnVsbCwiU3RhcnREYXRlUG9zaXRpb24iOjQsIkVuZERhdGVQb3NpdGlvbiI6NCwiVGl0bGVQb3NpdGlvbiI6NSwiRHVyYXRpb25Qb3NpdGlvbiI6MiwiUGVyY2VudGFnZUNvbXBsZXRlZFBvc2l0aW9uIjo2LCJTcGFjaW5nIjo1LCJJc0JlbG93VGltZWJhbmQiOmZhbHNlLCJQZXJjZW50YWdlQ29tcGxldGVTaGFwZU9wYWNpdHkiOjM1LCJTaGFwZVN0eWxlIjp7IiRpZCI6IjQyMCIsIk1hcmdpbiI6eyIkcmVmIjoiMTAyIn0sIlBhZGRpbmciOnsiJGlkIjoiNDIxIiwiVG9wIjowLCJMZWZ0IjozLCJSaWdodCI6MywiQm90dG9tIjowfSwiQmFja2dyb3VuZCI6eyIkaWQiOiI0MjIiLCJDb2xvciI6eyIkaWQiOiI0MjMiLCJBIjoyNTUsIlIiOjY4LCJHIjoxMTQsIkIiOjE5Nn19LCJJc1Zpc2libGUiOnRydWUsIldpZHRoIjowLjAsIkhlaWdodCI6MTYuMCwiQm9yZGVyU3R5bGUiOnsiJGlkIjoiNDI0IiwiTGluZUNvbG9yIjp7IiRpZCI6IjQyNSIsIiR0eXBlIjoiTkxSRS5Db21tb24uRG9tLlNvbGlkQ29sb3JCcnVzaCwgTkxSRS5Db21tb24iLCJDb2xvciI6eyIkaWQiOiI0MjYiLCJBIjoyNTUsIlIiOjI1NSwiRyI6MCwiQiI6MH19LCJMaW5lV2VpZ2h0IjowLjAsIkxpbmVUeXBlIjowLCJQYXJlbnRTdHlsZSI6bnVsbH0sIlBhcmVudFN0eWxlIjp7IiRyZWYiOiIxMDEifX0sIlRpdGxlU3R5bGUiOnsiJGlkIjoiNDI3IiwiRm9udFNldHRpbmdzIjp7IiRpZCI6IjQyOCIsIkZvbnRTaXplIjoxMSwiRm9udE5hbWUiOiJDYWxpYnJpIiwiSXNCb2xkIjp0cnVlLCJJc0l0YWxpYyI6ZmFsc2UsIklzVW5kZXJsaW5lZCI6ZmFsc2UsIlBhcmVudFN0eWxlIjp7IiRyZWYiOiIxMDgifX0sIkF1dG9TaXplIjowLCJGb3JlZ3JvdW5kIjp7IiRpZCI6IjQyOSIsIkNvbG9yIjp7IiRpZCI6IjQzMCIsIkEiOjI1NSwiUiI6NDcsIkciOjg1LCJCIjoxNTF9fSwiTWF4V2lkdGgiOjYyLjAsIk1heEhlaWdodCI6IkluZmluaXR5IiwiU21hcnRGb3JlZ3JvdW5kSXNBY3RpdmUiOmZhbHNlLCJIb3Jpem9udGFsQWxpZ25tZW50IjowLCJWZXJ0aWNhbEFsaWdubWVudCI6MCwiU21hcnRGb3JlZ3JvdW5kIjpudWxsLCJNYXJnaW4iOnsiJHJlZiI6IjExMSJ9LCJQYWRkaW5nIjp7IiRyZWYiOiIxMTIifSwiQmFja2dyb3VuZCI6eyIkcmVmIjoiMTEzIn0sIklzVmlzaWJsZSI6dHJ1ZSwiV2lkdGgiOjAuMCwiSGVpZ2h0IjowLjAsIkJvcmRlclN0eWxlIjp7IiRpZCI6IjQzMSIsIkxpbmVDb2xvciI6bnVsbCwiTGluZVdlaWdodCI6MC4wLCJMaW5lVHlwZSI6MCwiUGFyZW50U3R5bGUiOm51bGx9LCJQYXJlbnRTdHlsZSI6eyIkcmVmIjoiMTA3In19LCJEYXRlU3R5bGUiOnsiJGlkIjoiNDMyIiwiRm9udFNldHRpbmdzIjp7IiRpZCI6IjQzMyIsIkZvbnRTaXplIjoxMCwiRm9udE5hbWUiOiJDYWxpYnJpIiwiSXNCb2xkIjp0cnVlLCJJc0l0YWxpYyI6ZmFsc2UsIklzVW5kZXJsaW5lZCI6ZmFsc2UsIlBhcmVudFN0eWxlIjp7IiRyZWYiOiIxMTUifX0sIkF1dG9TaXplIjowLCJGb3JlZ3JvdW5kIjp7IiRpZCI6IjQzNCIsIkNvbG9yIjp7IiRpZCI6IjQzNSIsIkEiOjI1NSwiUiI6NDcsIkciOjg1LCJCIjoxNTF9fSwiTWF4V2lkdGgiOjIwMC4wLCJNYXhIZWlnaHQiOiJJbmZpbml0eSIsIlNtYXJ0Rm9yZWdyb3VuZElzQWN0aXZlIjpmYWxzZSwiSG9yaXpvbnRhbEFsaWdubWVudCI6MCwiVmVydGljYWxBbGlnbm1lbnQiOjAsIlNtYXJ0Rm9yZWdyb3VuZCI6bnVsbCwiTWFyZ2luIjp7IiRyZWYiOiIxMTgifSwiUGFkZGluZyI6eyIkcmVmIjoiMTE5In0sIkJhY2tncm91bmQiOnsiJHJlZiI6IjEyMCJ9LCJJc1Zpc2libGUiOnRydWUsIldpZHRoIjowLjAsIkhlaWdodCI6MC4wLCJCb3JkZXJTdHlsZSI6eyIkaWQiOiI0MzYiLCJMaW5lQ29sb3IiOm51bGwsIkxpbmVXZWlnaHQiOjAuMCwiTGluZVR5cGUiOjAsIlBhcmVudFN0eWxlIjpudWxsfSwiUGFyZW50U3R5bGUiOnsiJHJlZiI6IjExNCJ9fSwiRGF0ZUZvcm1hdCI6eyIkaWQiOiI0MzciLCJGb3JtYXRTdHJpbmciOiJNTU0gZCIsIlNlcGFyYXRvciI6Ii8iLCJVc2VJbnRlcm5hdGlvbmFsRGF0ZUZvcm1hdCI6ZmFsc2V9LCJJc1Zpc2libGUiOnRydWUsIlBhcmVudFN0eWxlIjp7IiRyZWYiOiI4MCJ9fSwiSW5kZXgiOjYsIklkIjoiYzEwOWJlOWQtOTFmOC00ZjNlLTk5ZTQtOTI5Y2U1NjVkZDBjIiwiSW1wb3J0SWQiOm51bGwsIlRpdGxlIjoiUGhhc2UgNiBIZXJlIiwiTm90ZSI6bnVsbCwiSHlwZXJsaW5rIjpudWxsLCJJc0NoYW5nZWQiOmZhbHNlLCJJc05ldyI6dHJ1ZX1dLCJNc1Byb2plY3RJdGVtc1RyZWUiOnsiJGlkIjoiNDM4IiwiUm9vdCI6eyIkaWQiOiI0MzkiLCJJbXBvcnRJZCI6bnVsbCwiSXNJbXBvcnRlZCI6ZmFsc2UsIkNoaWxkcmVuIjpbXX19LCJTZXR0aW5ncyI6eyIkaWQiOiI0NDAiLCJJbXBhT3B0aW9ucyI6bnVsbCwiVXNlQ29tcHJlc3Npb24iOmZhbHNlLCJDb21wcmVzaW9uUGVyY2VudGFnZSI6NTAuMCwiSW5hY3RpdmVJbnRlcnZhbFdpZHRoVGhyZXNob2xkIjozMC4wLCJJbmFjdGl2ZUludGVydmFsV2lkdGgiOjEuMCwiU3BsaXRUYXNrcyI6ZmFsc2UsIlVzZUNsdXN0ZXIiOmZhbHNlLCJFcHNpbG9uIjowLjAsIk1pblBvaW50c1RvRm9ybUFDbHVzdGVyIjoyLCJHZW5lcmF0ZUludmlzaWJsZVNoYXBlcyI6dHJ1ZSwiU21hcnRUaW1lbGluZVRhc2tQZXJjZW50YWdlRml0IjpmYWxzZX0sIklzTmV3Ijp0cnVlLCJJbXBvcnRUeXBlIjowLCJGaWxlUGF0aCI6bnVsbCwiVGltZWxpbmVJbXBvcnRlZCI6ZmFsc2V9"/>
  <p:tag name="__MASTER" val="__part_0"/>
</p:tagLst>
</file>

<file path=ppt/tags/tag2.xml><?xml version="1.0" encoding="utf-8"?>
<p:tagLst xmlns:a="http://schemas.openxmlformats.org/drawingml/2006/main" xmlns:r="http://schemas.openxmlformats.org/officeDocument/2006/relationships" xmlns:p="http://schemas.openxmlformats.org/presentationml/2006/main">
  <p:tag name="OTLMARKERSHAPE" val="OTL"/>
</p:tagLst>
</file>

<file path=ppt/tags/tag3.xml><?xml version="1.0" encoding="utf-8"?>
<p:tagLst xmlns:a="http://schemas.openxmlformats.org/drawingml/2006/main" xmlns:r="http://schemas.openxmlformats.org/officeDocument/2006/relationships" xmlns:p="http://schemas.openxmlformats.org/presentationml/2006/main">
  <p:tag name="OTLMARKERSHAPE" val="OTL"/>
</p:tagLst>
</file>

<file path=ppt/tags/tag4.xml><?xml version="1.0" encoding="utf-8"?>
<p:tagLst xmlns:a="http://schemas.openxmlformats.org/drawingml/2006/main" xmlns:r="http://schemas.openxmlformats.org/officeDocument/2006/relationships" xmlns:p="http://schemas.openxmlformats.org/presentationml/2006/main">
  <p:tag name="OTLMARKERSHAPE" val="OTL"/>
</p:tagLst>
</file>

<file path=ppt/tags/tag5.xml><?xml version="1.0" encoding="utf-8"?>
<p:tagLst xmlns:a="http://schemas.openxmlformats.org/drawingml/2006/main" xmlns:r="http://schemas.openxmlformats.org/officeDocument/2006/relationships" xmlns:p="http://schemas.openxmlformats.org/presentationml/2006/main">
  <p:tag name="OTLMARKERSHAPE" val="OTL"/>
</p:tagLst>
</file>

<file path=ppt/tags/tag6.xml><?xml version="1.0" encoding="utf-8"?>
<p:tagLst xmlns:a="http://schemas.openxmlformats.org/drawingml/2006/main" xmlns:r="http://schemas.openxmlformats.org/officeDocument/2006/relationships" xmlns:p="http://schemas.openxmlformats.org/presentationml/2006/main">
  <p:tag name="OTLMARKERSHAPE" val="OTL"/>
</p:tagLst>
</file>

<file path=ppt/tags/tag7.xml><?xml version="1.0" encoding="utf-8"?>
<p:tagLst xmlns:a="http://schemas.openxmlformats.org/drawingml/2006/main" xmlns:r="http://schemas.openxmlformats.org/officeDocument/2006/relationships" xmlns:p="http://schemas.openxmlformats.org/presentationml/2006/main">
  <p:tag name="OTLMARKERSHAPE" val="OTL"/>
</p:tagLst>
</file>

<file path=ppt/tags/tag8.xml><?xml version="1.0" encoding="utf-8"?>
<p:tagLst xmlns:a="http://schemas.openxmlformats.org/drawingml/2006/main" xmlns:r="http://schemas.openxmlformats.org/officeDocument/2006/relationships" xmlns:p="http://schemas.openxmlformats.org/presentationml/2006/main">
  <p:tag name="OTLMARKERSHAPE" val="OTL"/>
</p:tagLst>
</file>

<file path=ppt/tags/tag9.xml><?xml version="1.0" encoding="utf-8"?>
<p:tagLst xmlns:a="http://schemas.openxmlformats.org/drawingml/2006/main" xmlns:r="http://schemas.openxmlformats.org/officeDocument/2006/relationships" xmlns:p="http://schemas.openxmlformats.org/presentationml/2006/main">
  <p:tag name="OTLMARKERSHAPE" val="OTL"/>
</p:tagLst>
</file>

<file path=ppt/tags/tag10.xml><?xml version="1.0" encoding="utf-8"?>
<p:tagLst xmlns:a="http://schemas.openxmlformats.org/drawingml/2006/main" xmlns:r="http://schemas.openxmlformats.org/officeDocument/2006/relationships" xmlns:p="http://schemas.openxmlformats.org/presentationml/2006/main">
  <p:tag name="OTLMARKERSHAPE" val="OTL"/>
</p:tagLst>
</file>

<file path=ppt/tags/tag11.xml><?xml version="1.0" encoding="utf-8"?>
<p:tagLst xmlns:a="http://schemas.openxmlformats.org/drawingml/2006/main" xmlns:r="http://schemas.openxmlformats.org/officeDocument/2006/relationships" xmlns:p="http://schemas.openxmlformats.org/presentationml/2006/main">
  <p:tag name="OTLMARKERSHAPE" val="OTL"/>
</p:tagLst>
</file>

<file path=ppt/tags/tag12.xml><?xml version="1.0" encoding="utf-8"?>
<p:tagLst xmlns:a="http://schemas.openxmlformats.org/drawingml/2006/main" xmlns:r="http://schemas.openxmlformats.org/officeDocument/2006/relationships" xmlns:p="http://schemas.openxmlformats.org/presentationml/2006/main">
  <p:tag name="OTLMARKERSHAPE" val="OTL"/>
</p:tagLst>
</file>

<file path=ppt/tags/tag13.xml><?xml version="1.0" encoding="utf-8"?>
<p:tagLst xmlns:a="http://schemas.openxmlformats.org/drawingml/2006/main" xmlns:r="http://schemas.openxmlformats.org/officeDocument/2006/relationships" xmlns:p="http://schemas.openxmlformats.org/presentationml/2006/main">
  <p:tag name="OTLMARKERSHAPE" val="OTL"/>
</p:tagLst>
</file>

<file path=ppt/tags/tag14.xml><?xml version="1.0" encoding="utf-8"?>
<p:tagLst xmlns:a="http://schemas.openxmlformats.org/drawingml/2006/main" xmlns:r="http://schemas.openxmlformats.org/officeDocument/2006/relationships" xmlns:p="http://schemas.openxmlformats.org/presentationml/2006/main">
  <p:tag name="OTLMARKERSHAPE" val="OTL"/>
</p:tagLst>
</file>

<file path=ppt/tags/tag15.xml><?xml version="1.0" encoding="utf-8"?>
<p:tagLst xmlns:a="http://schemas.openxmlformats.org/drawingml/2006/main" xmlns:r="http://schemas.openxmlformats.org/officeDocument/2006/relationships" xmlns:p="http://schemas.openxmlformats.org/presentationml/2006/main">
  <p:tag name="OTLMARKERSHAPE" val="OTL"/>
</p:tagLst>
</file>

<file path=ppt/tags/tag16.xml><?xml version="1.0" encoding="utf-8"?>
<p:tagLst xmlns:a="http://schemas.openxmlformats.org/drawingml/2006/main" xmlns:r="http://schemas.openxmlformats.org/officeDocument/2006/relationships" xmlns:p="http://schemas.openxmlformats.org/presentationml/2006/main">
  <p:tag name="OTLMARKERSHAPE" val="OTL"/>
</p:tagLst>
</file>

<file path=ppt/tags/tag17.xml><?xml version="1.0" encoding="utf-8"?>
<p:tagLst xmlns:a="http://schemas.openxmlformats.org/drawingml/2006/main" xmlns:r="http://schemas.openxmlformats.org/officeDocument/2006/relationships" xmlns:p="http://schemas.openxmlformats.org/presentationml/2006/main">
  <p:tag name="OTLMARKERSHAPE" val="OTL"/>
</p:tagLst>
</file>

<file path=ppt/tags/tag18.xml><?xml version="1.0" encoding="utf-8"?>
<p:tagLst xmlns:a="http://schemas.openxmlformats.org/drawingml/2006/main" xmlns:r="http://schemas.openxmlformats.org/officeDocument/2006/relationships" xmlns:p="http://schemas.openxmlformats.org/presentationml/2006/main">
  <p:tag name="OTLMARKERSHAPE" val="OTL"/>
</p:tagLst>
</file>

<file path=ppt/tags/tag19.xml><?xml version="1.0" encoding="utf-8"?>
<p:tagLst xmlns:a="http://schemas.openxmlformats.org/drawingml/2006/main" xmlns:r="http://schemas.openxmlformats.org/officeDocument/2006/relationships" xmlns:p="http://schemas.openxmlformats.org/presentationml/2006/main">
  <p:tag name="OTLMARKERSHAPE" val="OTL"/>
</p:tagLst>
</file>

<file path=ppt/tags/tag20.xml><?xml version="1.0" encoding="utf-8"?>
<p:tagLst xmlns:a="http://schemas.openxmlformats.org/drawingml/2006/main" xmlns:r="http://schemas.openxmlformats.org/officeDocument/2006/relationships" xmlns:p="http://schemas.openxmlformats.org/presentationml/2006/main">
  <p:tag name="OTLMARKERSHAPE" val="OTL"/>
</p:tagLst>
</file>

<file path=ppt/tags/tag21.xml><?xml version="1.0" encoding="utf-8"?>
<p:tagLst xmlns:a="http://schemas.openxmlformats.org/drawingml/2006/main" xmlns:r="http://schemas.openxmlformats.org/officeDocument/2006/relationships" xmlns:p="http://schemas.openxmlformats.org/presentationml/2006/main">
  <p:tag name="OTLMARKERSHAPE" val="OTL"/>
</p:tagLst>
</file>

<file path=ppt/tags/tag22.xml><?xml version="1.0" encoding="utf-8"?>
<p:tagLst xmlns:a="http://schemas.openxmlformats.org/drawingml/2006/main" xmlns:r="http://schemas.openxmlformats.org/officeDocument/2006/relationships" xmlns:p="http://schemas.openxmlformats.org/presentationml/2006/main">
  <p:tag name="OTLMARKERSHAPE" val="OTL"/>
</p:tagLst>
</file>

<file path=ppt/tags/tag23.xml><?xml version="1.0" encoding="utf-8"?>
<p:tagLst xmlns:a="http://schemas.openxmlformats.org/drawingml/2006/main" xmlns:r="http://schemas.openxmlformats.org/officeDocument/2006/relationships" xmlns:p="http://schemas.openxmlformats.org/presentationml/2006/main">
  <p:tag name="OTLMARKERSHAPE" val="OTL"/>
</p:tagLst>
</file>

<file path=ppt/tags/tag24.xml><?xml version="1.0" encoding="utf-8"?>
<p:tagLst xmlns:a="http://schemas.openxmlformats.org/drawingml/2006/main" xmlns:r="http://schemas.openxmlformats.org/officeDocument/2006/relationships" xmlns:p="http://schemas.openxmlformats.org/presentationml/2006/main">
  <p:tag name="OTLMARKERSHAPE" val="OTL"/>
</p:tagLst>
</file>

<file path=ppt/tags/tag25.xml><?xml version="1.0" encoding="utf-8"?>
<p:tagLst xmlns:a="http://schemas.openxmlformats.org/drawingml/2006/main" xmlns:r="http://schemas.openxmlformats.org/officeDocument/2006/relationships" xmlns:p="http://schemas.openxmlformats.org/presentationml/2006/main">
  <p:tag name="OTLMARKERSHAPE" val="OTL"/>
</p:tagLst>
</file>

<file path=ppt/tags/tag26.xml><?xml version="1.0" encoding="utf-8"?>
<p:tagLst xmlns:a="http://schemas.openxmlformats.org/drawingml/2006/main" xmlns:r="http://schemas.openxmlformats.org/officeDocument/2006/relationships" xmlns:p="http://schemas.openxmlformats.org/presentationml/2006/main">
  <p:tag name="OTLMARKERSHAPE" val="OTL"/>
</p:tagLst>
</file>

<file path=ppt/tags/tag27.xml><?xml version="1.0" encoding="utf-8"?>
<p:tagLst xmlns:a="http://schemas.openxmlformats.org/drawingml/2006/main" xmlns:r="http://schemas.openxmlformats.org/officeDocument/2006/relationships" xmlns:p="http://schemas.openxmlformats.org/presentationml/2006/main">
  <p:tag name="OTLMARKERSHAPE" val="OTL"/>
</p:tagLst>
</file>

<file path=ppt/tags/tag28.xml><?xml version="1.0" encoding="utf-8"?>
<p:tagLst xmlns:a="http://schemas.openxmlformats.org/drawingml/2006/main" xmlns:r="http://schemas.openxmlformats.org/officeDocument/2006/relationships" xmlns:p="http://schemas.openxmlformats.org/presentationml/2006/main">
  <p:tag name="OTLMARKERSHAPE" val="OTL"/>
</p:tagLst>
</file>

<file path=ppt/tags/tag29.xml><?xml version="1.0" encoding="utf-8"?>
<p:tagLst xmlns:a="http://schemas.openxmlformats.org/drawingml/2006/main" xmlns:r="http://schemas.openxmlformats.org/officeDocument/2006/relationships" xmlns:p="http://schemas.openxmlformats.org/presentationml/2006/main">
  <p:tag name="OTLMARKERSHAPE" val="OTL"/>
</p:tagLst>
</file>

<file path=ppt/tags/tag30.xml><?xml version="1.0" encoding="utf-8"?>
<p:tagLst xmlns:a="http://schemas.openxmlformats.org/drawingml/2006/main" xmlns:r="http://schemas.openxmlformats.org/officeDocument/2006/relationships" xmlns:p="http://schemas.openxmlformats.org/presentationml/2006/main">
  <p:tag name="OTLMARKERSHAPE" val="OTL"/>
</p:tagLst>
</file>

<file path=ppt/tags/tag31.xml><?xml version="1.0" encoding="utf-8"?>
<p:tagLst xmlns:a="http://schemas.openxmlformats.org/drawingml/2006/main" xmlns:r="http://schemas.openxmlformats.org/officeDocument/2006/relationships" xmlns:p="http://schemas.openxmlformats.org/presentationml/2006/main">
  <p:tag name="OTLMARKERSHAPE" val="OTL"/>
</p:tagLst>
</file>

<file path=ppt/tags/tag32.xml><?xml version="1.0" encoding="utf-8"?>
<p:tagLst xmlns:a="http://schemas.openxmlformats.org/drawingml/2006/main" xmlns:r="http://schemas.openxmlformats.org/officeDocument/2006/relationships" xmlns:p="http://schemas.openxmlformats.org/presentationml/2006/main">
  <p:tag name="OTLMARKERSHAPE" val="OTL"/>
</p:tagLst>
</file>

<file path=ppt/tags/tag33.xml><?xml version="1.0" encoding="utf-8"?>
<p:tagLst xmlns:a="http://schemas.openxmlformats.org/drawingml/2006/main" xmlns:r="http://schemas.openxmlformats.org/officeDocument/2006/relationships" xmlns:p="http://schemas.openxmlformats.org/presentationml/2006/main">
  <p:tag name="OTLMARKERSHAPE" val="OTL"/>
</p:tagLst>
</file>

<file path=ppt/tags/tag34.xml><?xml version="1.0" encoding="utf-8"?>
<p:tagLst xmlns:a="http://schemas.openxmlformats.org/drawingml/2006/main" xmlns:r="http://schemas.openxmlformats.org/officeDocument/2006/relationships" xmlns:p="http://schemas.openxmlformats.org/presentationml/2006/main">
  <p:tag name="OTLMARKERSHAPE" val="OTL"/>
</p:tagLst>
</file>

<file path=ppt/tags/tag35.xml><?xml version="1.0" encoding="utf-8"?>
<p:tagLst xmlns:a="http://schemas.openxmlformats.org/drawingml/2006/main" xmlns:r="http://schemas.openxmlformats.org/officeDocument/2006/relationships" xmlns:p="http://schemas.openxmlformats.org/presentationml/2006/main">
  <p:tag name="OTLMARKERSHAPE" val="OTL"/>
</p:tagLst>
</file>

<file path=ppt/tags/tag36.xml><?xml version="1.0" encoding="utf-8"?>
<p:tagLst xmlns:a="http://schemas.openxmlformats.org/drawingml/2006/main" xmlns:r="http://schemas.openxmlformats.org/officeDocument/2006/relationships" xmlns:p="http://schemas.openxmlformats.org/presentationml/2006/main">
  <p:tag name="OTLMARKERSHAPE" val="OTL"/>
</p:tagLst>
</file>

<file path=ppt/tags/tag37.xml><?xml version="1.0" encoding="utf-8"?>
<p:tagLst xmlns:a="http://schemas.openxmlformats.org/drawingml/2006/main" xmlns:r="http://schemas.openxmlformats.org/officeDocument/2006/relationships" xmlns:p="http://schemas.openxmlformats.org/presentationml/2006/main">
  <p:tag name="OTLMARKERSHAPE" val="OTL"/>
</p:tagLst>
</file>

<file path=ppt/tags/tag38.xml><?xml version="1.0" encoding="utf-8"?>
<p:tagLst xmlns:a="http://schemas.openxmlformats.org/drawingml/2006/main" xmlns:r="http://schemas.openxmlformats.org/officeDocument/2006/relationships" xmlns:p="http://schemas.openxmlformats.org/presentationml/2006/main">
  <p:tag name="OTLMARKERSHAPE" val="OTL"/>
</p:tagLst>
</file>

<file path=ppt/tags/tag39.xml><?xml version="1.0" encoding="utf-8"?>
<p:tagLst xmlns:a="http://schemas.openxmlformats.org/drawingml/2006/main" xmlns:r="http://schemas.openxmlformats.org/officeDocument/2006/relationships" xmlns:p="http://schemas.openxmlformats.org/presentationml/2006/main">
  <p:tag name="OTLMARKERSHAPE" val="OTL"/>
</p:tagLst>
</file>

<file path=ppt/tags/tag40.xml><?xml version="1.0" encoding="utf-8"?>
<p:tagLst xmlns:a="http://schemas.openxmlformats.org/drawingml/2006/main" xmlns:r="http://schemas.openxmlformats.org/officeDocument/2006/relationships" xmlns:p="http://schemas.openxmlformats.org/presentationml/2006/main">
  <p:tag name="OTLMARKERSHAPE" val="OTL"/>
</p:tagLst>
</file>

<file path=ppt/tags/tag41.xml><?xml version="1.0" encoding="utf-8"?>
<p:tagLst xmlns:a="http://schemas.openxmlformats.org/drawingml/2006/main" xmlns:r="http://schemas.openxmlformats.org/officeDocument/2006/relationships" xmlns:p="http://schemas.openxmlformats.org/presentationml/2006/main">
  <p:tag name="OTLMARKERSHAPE" val="OTL"/>
</p:tagLst>
</file>

<file path=ppt/tags/tag42.xml><?xml version="1.0" encoding="utf-8"?>
<p:tagLst xmlns:a="http://schemas.openxmlformats.org/drawingml/2006/main" xmlns:r="http://schemas.openxmlformats.org/officeDocument/2006/relationships" xmlns:p="http://schemas.openxmlformats.org/presentationml/2006/main">
  <p:tag name="OTLMARKERSHAPE" val="OTL"/>
</p:tagLst>
</file>

<file path=ppt/tags/tag43.xml><?xml version="1.0" encoding="utf-8"?>
<p:tagLst xmlns:a="http://schemas.openxmlformats.org/drawingml/2006/main" xmlns:r="http://schemas.openxmlformats.org/officeDocument/2006/relationships" xmlns:p="http://schemas.openxmlformats.org/presentationml/2006/main">
  <p:tag name="OTLMARKERSHAPE" val="OTL"/>
</p:tagLst>
</file>

<file path=ppt/tags/tag44.xml><?xml version="1.0" encoding="utf-8"?>
<p:tagLst xmlns:a="http://schemas.openxmlformats.org/drawingml/2006/main" xmlns:r="http://schemas.openxmlformats.org/officeDocument/2006/relationships" xmlns:p="http://schemas.openxmlformats.org/presentationml/2006/main">
  <p:tag name="OTLMARKERSHAPE" val="OTL"/>
</p:tagLst>
</file>

<file path=ppt/tags/tag45.xml><?xml version="1.0" encoding="utf-8"?>
<p:tagLst xmlns:a="http://schemas.openxmlformats.org/drawingml/2006/main" xmlns:r="http://schemas.openxmlformats.org/officeDocument/2006/relationships" xmlns:p="http://schemas.openxmlformats.org/presentationml/2006/main">
  <p:tag name="OTLMARKERSHAPE" val="OTL"/>
</p:tagLst>
</file>

<file path=ppt/tags/tag46.xml><?xml version="1.0" encoding="utf-8"?>
<p:tagLst xmlns:a="http://schemas.openxmlformats.org/drawingml/2006/main" xmlns:r="http://schemas.openxmlformats.org/officeDocument/2006/relationships" xmlns:p="http://schemas.openxmlformats.org/presentationml/2006/main">
  <p:tag name="OTLMARKERSHAPE" val="OTL"/>
</p:tagLst>
</file>

<file path=ppt/tags/tag47.xml><?xml version="1.0" encoding="utf-8"?>
<p:tagLst xmlns:a="http://schemas.openxmlformats.org/drawingml/2006/main" xmlns:r="http://schemas.openxmlformats.org/officeDocument/2006/relationships" xmlns:p="http://schemas.openxmlformats.org/presentationml/2006/main">
  <p:tag name="OTLMARKERSHAPE" val="OTL"/>
</p:tagLst>
</file>

<file path=ppt/tags/tag48.xml><?xml version="1.0" encoding="utf-8"?>
<p:tagLst xmlns:a="http://schemas.openxmlformats.org/drawingml/2006/main" xmlns:r="http://schemas.openxmlformats.org/officeDocument/2006/relationships" xmlns:p="http://schemas.openxmlformats.org/presentationml/2006/main">
  <p:tag name="OTLMARKERSHAPE" val="OTL"/>
</p:tagLst>
</file>

<file path=ppt/tags/tag49.xml><?xml version="1.0" encoding="utf-8"?>
<p:tagLst xmlns:a="http://schemas.openxmlformats.org/drawingml/2006/main" xmlns:r="http://schemas.openxmlformats.org/officeDocument/2006/relationships" xmlns:p="http://schemas.openxmlformats.org/presentationml/2006/main">
  <p:tag name="OTLMARKERSHAPE" val="OTL"/>
</p:tagLst>
</file>

<file path=ppt/tags/tag50.xml><?xml version="1.0" encoding="utf-8"?>
<p:tagLst xmlns:a="http://schemas.openxmlformats.org/drawingml/2006/main" xmlns:r="http://schemas.openxmlformats.org/officeDocument/2006/relationships" xmlns:p="http://schemas.openxmlformats.org/presentationml/2006/main">
  <p:tag name="OTLMARKERSHAPE" val="OTL"/>
</p:tagLst>
</file>

<file path=ppt/tags/tag51.xml><?xml version="1.0" encoding="utf-8"?>
<p:tagLst xmlns:a="http://schemas.openxmlformats.org/drawingml/2006/main" xmlns:r="http://schemas.openxmlformats.org/officeDocument/2006/relationships" xmlns:p="http://schemas.openxmlformats.org/presentationml/2006/main">
  <p:tag name="OTLMARKERSHAPE" val="OTL"/>
</p:tagLst>
</file>

<file path=ppt/tags/tag52.xml><?xml version="1.0" encoding="utf-8"?>
<p:tagLst xmlns:a="http://schemas.openxmlformats.org/drawingml/2006/main" xmlns:r="http://schemas.openxmlformats.org/officeDocument/2006/relationships" xmlns:p="http://schemas.openxmlformats.org/presentationml/2006/main">
  <p:tag name="OTLMARKERSHAPE" val="OTL"/>
</p:tagLst>
</file>

<file path=ppt/tags/tag53.xml><?xml version="1.0" encoding="utf-8"?>
<p:tagLst xmlns:a="http://schemas.openxmlformats.org/drawingml/2006/main" xmlns:r="http://schemas.openxmlformats.org/officeDocument/2006/relationships" xmlns:p="http://schemas.openxmlformats.org/presentationml/2006/main">
  <p:tag name="OTLMARKERSHAPE" val="OTL"/>
</p:tagLst>
</file>

<file path=ppt/tags/tag54.xml><?xml version="1.0" encoding="utf-8"?>
<p:tagLst xmlns:a="http://schemas.openxmlformats.org/drawingml/2006/main" xmlns:r="http://schemas.openxmlformats.org/officeDocument/2006/relationships" xmlns:p="http://schemas.openxmlformats.org/presentationml/2006/main">
  <p:tag name="OTLMARKERSHAPE" val="OTL"/>
</p:tagLst>
</file>

<file path=ppt/tags/tag55.xml><?xml version="1.0" encoding="utf-8"?>
<p:tagLst xmlns:a="http://schemas.openxmlformats.org/drawingml/2006/main" xmlns:r="http://schemas.openxmlformats.org/officeDocument/2006/relationships" xmlns:p="http://schemas.openxmlformats.org/presentationml/2006/main">
  <p:tag name="OTLMARKERSHAPE" val="OTL"/>
</p:tagLst>
</file>

<file path=ppt/tags/tag56.xml><?xml version="1.0" encoding="utf-8"?>
<p:tagLst xmlns:a="http://schemas.openxmlformats.org/drawingml/2006/main" xmlns:r="http://schemas.openxmlformats.org/officeDocument/2006/relationships" xmlns:p="http://schemas.openxmlformats.org/presentationml/2006/main">
  <p:tag name="OTLMARKERSHAPE" val="OTL"/>
</p:tagLst>
</file>

<file path=ppt/tags/tag57.xml><?xml version="1.0" encoding="utf-8"?>
<p:tagLst xmlns:a="http://schemas.openxmlformats.org/drawingml/2006/main" xmlns:r="http://schemas.openxmlformats.org/officeDocument/2006/relationships" xmlns:p="http://schemas.openxmlformats.org/presentationml/2006/main">
  <p:tag name="OTLMARKERSHAPE" val="OTL"/>
</p:tagLst>
</file>

<file path=ppt/tags/tag58.xml><?xml version="1.0" encoding="utf-8"?>
<p:tagLst xmlns:a="http://schemas.openxmlformats.org/drawingml/2006/main" xmlns:r="http://schemas.openxmlformats.org/officeDocument/2006/relationships" xmlns:p="http://schemas.openxmlformats.org/presentationml/2006/main">
  <p:tag name="OTLMARKERSHAPE" val="OTL"/>
</p:tagLst>
</file>

<file path=ppt/tags/tag59.xml><?xml version="1.0" encoding="utf-8"?>
<p:tagLst xmlns:a="http://schemas.openxmlformats.org/drawingml/2006/main" xmlns:r="http://schemas.openxmlformats.org/officeDocument/2006/relationships" xmlns:p="http://schemas.openxmlformats.org/presentationml/2006/main">
  <p:tag name="OTLMARKERSHAPE" val="OTL"/>
</p:tagLst>
</file>

<file path=ppt/tags/tag60.xml><?xml version="1.0" encoding="utf-8"?>
<p:tagLst xmlns:a="http://schemas.openxmlformats.org/drawingml/2006/main" xmlns:r="http://schemas.openxmlformats.org/officeDocument/2006/relationships" xmlns:p="http://schemas.openxmlformats.org/presentationml/2006/main">
  <p:tag name="OTLMARKERSHAPE" val="OTL"/>
</p:tagLst>
</file>

<file path=ppt/tags/tag61.xml><?xml version="1.0" encoding="utf-8"?>
<p:tagLst xmlns:a="http://schemas.openxmlformats.org/drawingml/2006/main" xmlns:r="http://schemas.openxmlformats.org/officeDocument/2006/relationships" xmlns:p="http://schemas.openxmlformats.org/presentationml/2006/main">
  <p:tag name="OTLMARKERSHAPE" val="OTL"/>
</p:tagLst>
</file>

<file path=ppt/tags/tag62.xml><?xml version="1.0" encoding="utf-8"?>
<p:tagLst xmlns:a="http://schemas.openxmlformats.org/drawingml/2006/main" xmlns:r="http://schemas.openxmlformats.org/officeDocument/2006/relationships" xmlns:p="http://schemas.openxmlformats.org/presentationml/2006/main">
  <p:tag name="OTLMARKERSHAPE" val="OTL"/>
</p:tagLst>
</file>

<file path=ppt/tags/tag63.xml><?xml version="1.0" encoding="utf-8"?>
<p:tagLst xmlns:a="http://schemas.openxmlformats.org/drawingml/2006/main" xmlns:r="http://schemas.openxmlformats.org/officeDocument/2006/relationships" xmlns:p="http://schemas.openxmlformats.org/presentationml/2006/main">
  <p:tag name="OTLMARKERSHAPE" val="OTL"/>
</p:tagLst>
</file>

<file path=ppt/tags/tag64.xml><?xml version="1.0" encoding="utf-8"?>
<p:tagLst xmlns:a="http://schemas.openxmlformats.org/drawingml/2006/main" xmlns:r="http://schemas.openxmlformats.org/officeDocument/2006/relationships" xmlns:p="http://schemas.openxmlformats.org/presentationml/2006/main">
  <p:tag name="OTLMARKERSHAPE" val="OTL"/>
</p:tagLst>
</file>

<file path=ppt/tags/tag65.xml><?xml version="1.0" encoding="utf-8"?>
<p:tagLst xmlns:a="http://schemas.openxmlformats.org/drawingml/2006/main" xmlns:r="http://schemas.openxmlformats.org/officeDocument/2006/relationships" xmlns:p="http://schemas.openxmlformats.org/presentationml/2006/main">
  <p:tag name="OTLMARKERSHAPE" val="OTL"/>
</p:tagLst>
</file>

<file path=ppt/tags/tag66.xml><?xml version="1.0" encoding="utf-8"?>
<p:tagLst xmlns:a="http://schemas.openxmlformats.org/drawingml/2006/main" xmlns:r="http://schemas.openxmlformats.org/officeDocument/2006/relationships" xmlns:p="http://schemas.openxmlformats.org/presentationml/2006/main">
  <p:tag name="OTLMARKERSHAPE" val="OTL"/>
</p:tagLst>
</file>

<file path=ppt/tags/tag67.xml><?xml version="1.0" encoding="utf-8"?>
<p:tagLst xmlns:a="http://schemas.openxmlformats.org/drawingml/2006/main" xmlns:r="http://schemas.openxmlformats.org/officeDocument/2006/relationships" xmlns:p="http://schemas.openxmlformats.org/presentationml/2006/main">
  <p:tag name="OTLMARKERSHAPE" val="OTL"/>
</p:tagLst>
</file>

<file path=ppt/tags/tag68.xml><?xml version="1.0" encoding="utf-8"?>
<p:tagLst xmlns:a="http://schemas.openxmlformats.org/drawingml/2006/main" xmlns:r="http://schemas.openxmlformats.org/officeDocument/2006/relationships" xmlns:p="http://schemas.openxmlformats.org/presentationml/2006/main">
  <p:tag name="OTLMARKERSHAPE" val="OTL"/>
</p:tagLst>
</file>

<file path=ppt/tags/tag69.xml><?xml version="1.0" encoding="utf-8"?>
<p:tagLst xmlns:a="http://schemas.openxmlformats.org/drawingml/2006/main" xmlns:r="http://schemas.openxmlformats.org/officeDocument/2006/relationships" xmlns:p="http://schemas.openxmlformats.org/presentationml/2006/main">
  <p:tag name="OTLMARKERSHAPE" val="OTL"/>
</p:tagLst>
</file>

<file path=ppt/tags/tag70.xml><?xml version="1.0" encoding="utf-8"?>
<p:tagLst xmlns:a="http://schemas.openxmlformats.org/drawingml/2006/main" xmlns:r="http://schemas.openxmlformats.org/officeDocument/2006/relationships" xmlns:p="http://schemas.openxmlformats.org/presentationml/2006/main">
  <p:tag name="OTLMARKERSHAPE" val="OTL"/>
</p:tagLst>
</file>

<file path=ppt/tags/tag71.xml><?xml version="1.0" encoding="utf-8"?>
<p:tagLst xmlns:a="http://schemas.openxmlformats.org/drawingml/2006/main" xmlns:r="http://schemas.openxmlformats.org/officeDocument/2006/relationships" xmlns:p="http://schemas.openxmlformats.org/presentationml/2006/main">
  <p:tag name="OTLMARKERSHAPE" val="OTL"/>
</p:tagLst>
</file>

<file path=ppt/tags/tag72.xml><?xml version="1.0" encoding="utf-8"?>
<p:tagLst xmlns:a="http://schemas.openxmlformats.org/drawingml/2006/main" xmlns:r="http://schemas.openxmlformats.org/officeDocument/2006/relationships" xmlns:p="http://schemas.openxmlformats.org/presentationml/2006/main">
  <p:tag name="OTLMARKERSHAPE" val="OTL"/>
</p:tagLst>
</file>

<file path=ppt/tags/tag73.xml><?xml version="1.0" encoding="utf-8"?>
<p:tagLst xmlns:a="http://schemas.openxmlformats.org/drawingml/2006/main" xmlns:r="http://schemas.openxmlformats.org/officeDocument/2006/relationships" xmlns:p="http://schemas.openxmlformats.org/presentationml/2006/main">
  <p:tag name="OTLMARKERSHAPE" val="OTL"/>
</p:tagLst>
</file>

<file path=ppt/tags/tag74.xml><?xml version="1.0" encoding="utf-8"?>
<p:tagLst xmlns:a="http://schemas.openxmlformats.org/drawingml/2006/main" xmlns:r="http://schemas.openxmlformats.org/officeDocument/2006/relationships" xmlns:p="http://schemas.openxmlformats.org/presentationml/2006/main">
  <p:tag name="OTLMARKERSHAPE" val="OTL"/>
</p:tagLst>
</file>

<file path=ppt/tags/tag75.xml><?xml version="1.0" encoding="utf-8"?>
<p:tagLst xmlns:a="http://schemas.openxmlformats.org/drawingml/2006/main" xmlns:r="http://schemas.openxmlformats.org/officeDocument/2006/relationships" xmlns:p="http://schemas.openxmlformats.org/presentationml/2006/main">
  <p:tag name="OTLMARKERSHAPE" val="OTL"/>
</p:tagLst>
</file>

<file path=ppt/tags/tag76.xml><?xml version="1.0" encoding="utf-8"?>
<p:tagLst xmlns:a="http://schemas.openxmlformats.org/drawingml/2006/main" xmlns:r="http://schemas.openxmlformats.org/officeDocument/2006/relationships" xmlns:p="http://schemas.openxmlformats.org/presentationml/2006/main">
  <p:tag name="OTLMARKERSHAPE" val="OTL"/>
</p:tagLst>
</file>

<file path=ppt/tags/tag77.xml><?xml version="1.0" encoding="utf-8"?>
<p:tagLst xmlns:a="http://schemas.openxmlformats.org/drawingml/2006/main" xmlns:r="http://schemas.openxmlformats.org/officeDocument/2006/relationships" xmlns:p="http://schemas.openxmlformats.org/presentationml/2006/main">
  <p:tag name="OTLMARKERSHAPE" val="OTL"/>
</p:tagLst>
</file>

<file path=ppt/tags/tag78.xml><?xml version="1.0" encoding="utf-8"?>
<p:tagLst xmlns:a="http://schemas.openxmlformats.org/drawingml/2006/main" xmlns:r="http://schemas.openxmlformats.org/officeDocument/2006/relationships" xmlns:p="http://schemas.openxmlformats.org/presentationml/2006/main">
  <p:tag name="OTLMARKERSHAPE" val="OTL"/>
</p:tagLst>
</file>

<file path=ppt/tags/tag79.xml><?xml version="1.0" encoding="utf-8"?>
<p:tagLst xmlns:a="http://schemas.openxmlformats.org/drawingml/2006/main" xmlns:r="http://schemas.openxmlformats.org/officeDocument/2006/relationships" xmlns:p="http://schemas.openxmlformats.org/presentationml/2006/main">
  <p:tag name="OTLMARKERSHAPE" val="OTL"/>
</p:tagLst>
</file>

<file path=ppt/tags/tag80.xml><?xml version="1.0" encoding="utf-8"?>
<p:tagLst xmlns:a="http://schemas.openxmlformats.org/drawingml/2006/main" xmlns:r="http://schemas.openxmlformats.org/officeDocument/2006/relationships" xmlns:p="http://schemas.openxmlformats.org/presentationml/2006/main">
  <p:tag name="OTLMARKERSHAPE" val="OTL"/>
</p:tagLst>
</file>

<file path=ppt/tags/tag81.xml><?xml version="1.0" encoding="utf-8"?>
<p:tagLst xmlns:a="http://schemas.openxmlformats.org/drawingml/2006/main" xmlns:r="http://schemas.openxmlformats.org/officeDocument/2006/relationships" xmlns:p="http://schemas.openxmlformats.org/presentationml/2006/main">
  <p:tag name="OTLMARKERSHAPE" val="OTL"/>
</p:tagLst>
</file>

<file path=ppt/tags/tag82.xml><?xml version="1.0" encoding="utf-8"?>
<p:tagLst xmlns:a="http://schemas.openxmlformats.org/drawingml/2006/main" xmlns:r="http://schemas.openxmlformats.org/officeDocument/2006/relationships" xmlns:p="http://schemas.openxmlformats.org/presentationml/2006/main">
  <p:tag name="OTLMARKERSHAPE" val="OTL"/>
</p:tagLst>
</file>

<file path=ppt/tags/tag83.xml><?xml version="1.0" encoding="utf-8"?>
<p:tagLst xmlns:a="http://schemas.openxmlformats.org/drawingml/2006/main" xmlns:r="http://schemas.openxmlformats.org/officeDocument/2006/relationships" xmlns:p="http://schemas.openxmlformats.org/presentationml/2006/main">
  <p:tag name="OTLMARKERSHAPE" val="OTL"/>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993</TotalTime>
  <Words>1124</Words>
  <Application>Microsoft Office PowerPoint</Application>
  <PresentationFormat>Widescreen</PresentationFormat>
  <Paragraphs>139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Trebuchet MS</vt:lpstr>
      <vt:lpstr>Wingdings</vt:lpstr>
      <vt:lpstr>Wingdings 3</vt:lpstr>
      <vt:lpstr>Facet</vt:lpstr>
      <vt:lpstr>Title : Girls Sports Participation  Ysgol Bae Baglan   </vt:lpstr>
      <vt:lpstr>Research Rationale </vt:lpstr>
      <vt:lpstr>Aim </vt:lpstr>
      <vt:lpstr>Objectives </vt:lpstr>
      <vt:lpstr>                Background </vt:lpstr>
      <vt:lpstr>PowerPoint Presentation</vt:lpstr>
      <vt:lpstr>                       Literature </vt:lpstr>
      <vt:lpstr>Access to resources </vt:lpstr>
      <vt:lpstr>Ethical considerations</vt:lpstr>
      <vt:lpstr>PowerPoint Presentation</vt:lpstr>
      <vt:lpstr>Bibliography </vt:lpstr>
      <vt:lpstr>Bibliography </vt:lpstr>
      <vt:lpstr>PowerPoint Presentation</vt:lpstr>
      <vt:lpstr>Viva questions/ responses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lana mellors</dc:creator>
  <cp:lastModifiedBy>Andrew Thomas</cp:lastModifiedBy>
  <cp:revision>73</cp:revision>
  <dcterms:created xsi:type="dcterms:W3CDTF">2016-10-14T09:38:43Z</dcterms:created>
  <dcterms:modified xsi:type="dcterms:W3CDTF">2016-11-22T09:49:24Z</dcterms:modified>
</cp:coreProperties>
</file>