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08807-A8DD-4C9A-8ED3-E435FC60E423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6CBA45-F77F-4C92-BFC8-876F65C617E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Nick</dc:creator>
  <cp:lastModifiedBy>Nick</cp:lastModifiedBy>
  <cp:revision>1</cp:revision>
  <dcterms:created xsi:type="dcterms:W3CDTF">2019-07-11T18:22:35Z</dcterms:created>
  <dcterms:modified xsi:type="dcterms:W3CDTF">2019-07-11T18:22:47Z</dcterms:modified>
</cp:coreProperties>
</file>