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theme/theme3.xml" ContentType="application/vnd.openxmlformats-officedocument.theme+xml"/>
  <Override PartName="/ppt/slideLayouts/slideLayout7.xml" ContentType="application/vnd.openxmlformats-officedocument.presentationml.slideLayout+xml"/>
  <Override PartName="/ppt/theme/theme4.xml" ContentType="application/vnd.openxmlformats-officedocument.theme+xml"/>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6.xml" ContentType="application/vnd.openxmlformats-officedocument.theme+xml"/>
  <Override PartName="/ppt/slideLayouts/slideLayout11.xml" ContentType="application/vnd.openxmlformats-officedocument.presentationml.slideLayout+xml"/>
  <Override PartName="/ppt/theme/theme7.xml" ContentType="application/vnd.openxmlformats-officedocument.theme+xml"/>
  <Override PartName="/ppt/slideLayouts/slideLayout12.xml" ContentType="application/vnd.openxmlformats-officedocument.presentationml.slideLayout+xml"/>
  <Override PartName="/ppt/theme/theme8.xml" ContentType="application/vnd.openxmlformats-officedocument.theme+xml"/>
  <Override PartName="/ppt/slideLayouts/slideLayout13.xml" ContentType="application/vnd.openxmlformats-officedocument.presentationml.slideLayout+xml"/>
  <Override PartName="/ppt/theme/theme9.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0.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11.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1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1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1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1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16.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17.xml" ContentType="application/vnd.openxmlformats-officedocument.theme+xml"/>
  <Override PartName="/ppt/slideLayouts/slideLayout67.xml" ContentType="application/vnd.openxmlformats-officedocument.presentationml.slideLayout+xml"/>
  <Override PartName="/ppt/theme/theme18.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19.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20.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21.xml" ContentType="application/vnd.openxmlformats-officedocument.theme+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theme/theme22.xml" ContentType="application/vnd.openxmlformats-officedocument.theme+xml"/>
  <Override PartName="/ppt/theme/theme23.xml" ContentType="application/vnd.openxmlformats-officedocument.theme+xml"/>
  <Override PartName="/ppt/theme/theme2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5" r:id="rId5"/>
    <p:sldMasterId id="2147483667" r:id="rId6"/>
    <p:sldMasterId id="2147483669" r:id="rId7"/>
    <p:sldMasterId id="2147483671" r:id="rId8"/>
    <p:sldMasterId id="2147483673" r:id="rId9"/>
    <p:sldMasterId id="2147483676" r:id="rId10"/>
    <p:sldMasterId id="2147483678" r:id="rId11"/>
    <p:sldMasterId id="2147483680" r:id="rId12"/>
    <p:sldMasterId id="2147483682" r:id="rId13"/>
    <p:sldMasterId id="2147483694" r:id="rId14"/>
    <p:sldMasterId id="2147483699" r:id="rId15"/>
    <p:sldMasterId id="2147483703" r:id="rId16"/>
    <p:sldMasterId id="2147483707" r:id="rId17"/>
    <p:sldMasterId id="2147483719" r:id="rId18"/>
    <p:sldMasterId id="2147483731" r:id="rId19"/>
    <p:sldMasterId id="2147483740" r:id="rId20"/>
    <p:sldMasterId id="2147483744" r:id="rId21"/>
    <p:sldMasterId id="2147483746" r:id="rId22"/>
    <p:sldMasterId id="2147483750" r:id="rId23"/>
    <p:sldMasterId id="2147483765" r:id="rId24"/>
    <p:sldMasterId id="2147483781" r:id="rId25"/>
  </p:sldMasterIdLst>
  <p:notesMasterIdLst>
    <p:notesMasterId r:id="rId61"/>
  </p:notesMasterIdLst>
  <p:handoutMasterIdLst>
    <p:handoutMasterId r:id="rId62"/>
  </p:handoutMasterIdLst>
  <p:sldIdLst>
    <p:sldId id="497" r:id="rId26"/>
    <p:sldId id="500" r:id="rId27"/>
    <p:sldId id="273" r:id="rId28"/>
    <p:sldId id="289" r:id="rId29"/>
    <p:sldId id="263" r:id="rId30"/>
    <p:sldId id="1142" r:id="rId31"/>
    <p:sldId id="1113" r:id="rId32"/>
    <p:sldId id="1114" r:id="rId33"/>
    <p:sldId id="1141" r:id="rId34"/>
    <p:sldId id="286" r:id="rId35"/>
    <p:sldId id="1119" r:id="rId36"/>
    <p:sldId id="1138" r:id="rId37"/>
    <p:sldId id="1122" r:id="rId38"/>
    <p:sldId id="1144" r:id="rId39"/>
    <p:sldId id="1139" r:id="rId40"/>
    <p:sldId id="1140" r:id="rId41"/>
    <p:sldId id="1066" r:id="rId42"/>
    <p:sldId id="1067" r:id="rId43"/>
    <p:sldId id="1064" r:id="rId44"/>
    <p:sldId id="1071" r:id="rId45"/>
    <p:sldId id="330" r:id="rId46"/>
    <p:sldId id="331" r:id="rId47"/>
    <p:sldId id="332" r:id="rId48"/>
    <p:sldId id="335" r:id="rId49"/>
    <p:sldId id="336" r:id="rId50"/>
    <p:sldId id="338" r:id="rId51"/>
    <p:sldId id="340" r:id="rId52"/>
    <p:sldId id="339" r:id="rId53"/>
    <p:sldId id="1145" r:id="rId54"/>
    <p:sldId id="334" r:id="rId55"/>
    <p:sldId id="1003" r:id="rId56"/>
    <p:sldId id="1000" r:id="rId57"/>
    <p:sldId id="999" r:id="rId58"/>
    <p:sldId id="324" r:id="rId59"/>
    <p:sldId id="471" r:id="rId6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yne Griffith Parry" initials="JGP" lastIdx="1" clrIdx="0">
    <p:extLst>
      <p:ext uri="{19B8F6BF-5375-455C-9EA6-DF929625EA0E}">
        <p15:presenceInfo xmlns:p15="http://schemas.microsoft.com/office/powerpoint/2012/main" userId="Jayne Griffith Parr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33"/>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CCBF59-62E7-4D31-BA4C-D249974682EC}" v="255" dt="2023-12-10T17:36:03.7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69" autoAdjust="0"/>
    <p:restoredTop sz="78282" autoAdjust="0"/>
  </p:normalViewPr>
  <p:slideViewPr>
    <p:cSldViewPr>
      <p:cViewPr varScale="1">
        <p:scale>
          <a:sx n="85" d="100"/>
          <a:sy n="85" d="100"/>
        </p:scale>
        <p:origin x="2568" y="6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xml"/><Relationship Id="rId21" Type="http://schemas.openxmlformats.org/officeDocument/2006/relationships/slideMaster" Target="slideMasters/slideMaster18.xml"/><Relationship Id="rId42" Type="http://schemas.openxmlformats.org/officeDocument/2006/relationships/slide" Target="slides/slide17.xml"/><Relationship Id="rId47" Type="http://schemas.openxmlformats.org/officeDocument/2006/relationships/slide" Target="slides/slide22.xml"/><Relationship Id="rId63" Type="http://schemas.openxmlformats.org/officeDocument/2006/relationships/commentAuthors" Target="commentAuthors.xml"/><Relationship Id="rId68"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4.xml"/><Relationship Id="rId11" Type="http://schemas.openxmlformats.org/officeDocument/2006/relationships/slideMaster" Target="slideMasters/slideMaster8.xml"/><Relationship Id="rId24" Type="http://schemas.openxmlformats.org/officeDocument/2006/relationships/slideMaster" Target="slideMasters/slideMaster21.xml"/><Relationship Id="rId32" Type="http://schemas.openxmlformats.org/officeDocument/2006/relationships/slide" Target="slides/slide7.xml"/><Relationship Id="rId37" Type="http://schemas.openxmlformats.org/officeDocument/2006/relationships/slide" Target="slides/slide12.xml"/><Relationship Id="rId40" Type="http://schemas.openxmlformats.org/officeDocument/2006/relationships/slide" Target="slides/slide15.xml"/><Relationship Id="rId45" Type="http://schemas.openxmlformats.org/officeDocument/2006/relationships/slide" Target="slides/slide20.xml"/><Relationship Id="rId53" Type="http://schemas.openxmlformats.org/officeDocument/2006/relationships/slide" Target="slides/slide28.xml"/><Relationship Id="rId58" Type="http://schemas.openxmlformats.org/officeDocument/2006/relationships/slide" Target="slides/slide33.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notesMaster" Target="notesMasters/notesMaster1.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2.xml"/><Relationship Id="rId30" Type="http://schemas.openxmlformats.org/officeDocument/2006/relationships/slide" Target="slides/slide5.xml"/><Relationship Id="rId35" Type="http://schemas.openxmlformats.org/officeDocument/2006/relationships/slide" Target="slides/slide10.xml"/><Relationship Id="rId43" Type="http://schemas.openxmlformats.org/officeDocument/2006/relationships/slide" Target="slides/slide18.xml"/><Relationship Id="rId48" Type="http://schemas.openxmlformats.org/officeDocument/2006/relationships/slide" Target="slides/slide23.xml"/><Relationship Id="rId56" Type="http://schemas.openxmlformats.org/officeDocument/2006/relationships/slide" Target="slides/slide31.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Master" Target="slideMasters/slideMaster5.xml"/><Relationship Id="rId51" Type="http://schemas.openxmlformats.org/officeDocument/2006/relationships/slide" Target="slides/slide26.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Master" Target="slideMasters/slideMaster22.xml"/><Relationship Id="rId33" Type="http://schemas.openxmlformats.org/officeDocument/2006/relationships/slide" Target="slides/slide8.xml"/><Relationship Id="rId38" Type="http://schemas.openxmlformats.org/officeDocument/2006/relationships/slide" Target="slides/slide13.xml"/><Relationship Id="rId46" Type="http://schemas.openxmlformats.org/officeDocument/2006/relationships/slide" Target="slides/slide21.xml"/><Relationship Id="rId59" Type="http://schemas.openxmlformats.org/officeDocument/2006/relationships/slide" Target="slides/slide34.xml"/><Relationship Id="rId67" Type="http://schemas.openxmlformats.org/officeDocument/2006/relationships/tableStyles" Target="tableStyles.xml"/><Relationship Id="rId20" Type="http://schemas.openxmlformats.org/officeDocument/2006/relationships/slideMaster" Target="slideMasters/slideMaster17.xml"/><Relationship Id="rId41" Type="http://schemas.openxmlformats.org/officeDocument/2006/relationships/slide" Target="slides/slide16.xml"/><Relationship Id="rId54" Type="http://schemas.openxmlformats.org/officeDocument/2006/relationships/slide" Target="slides/slide29.xml"/><Relationship Id="rId62"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3.xml"/><Relationship Id="rId36" Type="http://schemas.openxmlformats.org/officeDocument/2006/relationships/slide" Target="slides/slide11.xml"/><Relationship Id="rId49" Type="http://schemas.openxmlformats.org/officeDocument/2006/relationships/slide" Target="slides/slide24.xml"/><Relationship Id="rId57" Type="http://schemas.openxmlformats.org/officeDocument/2006/relationships/slide" Target="slides/slide32.xml"/><Relationship Id="rId10" Type="http://schemas.openxmlformats.org/officeDocument/2006/relationships/slideMaster" Target="slideMasters/slideMaster7.xml"/><Relationship Id="rId31" Type="http://schemas.openxmlformats.org/officeDocument/2006/relationships/slide" Target="slides/slide6.xml"/><Relationship Id="rId44" Type="http://schemas.openxmlformats.org/officeDocument/2006/relationships/slide" Target="slides/slide19.xml"/><Relationship Id="rId52" Type="http://schemas.openxmlformats.org/officeDocument/2006/relationships/slide" Target="slides/slide27.xml"/><Relationship Id="rId60" Type="http://schemas.openxmlformats.org/officeDocument/2006/relationships/slide" Target="slides/slide35.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4.xml"/><Relationship Id="rId34" Type="http://schemas.openxmlformats.org/officeDocument/2006/relationships/slide" Target="slides/slide9.xml"/><Relationship Id="rId50" Type="http://schemas.openxmlformats.org/officeDocument/2006/relationships/slide" Target="slides/slide25.xml"/><Relationship Id="rId55" Type="http://schemas.openxmlformats.org/officeDocument/2006/relationships/slide" Target="slides/slide3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opher Wilkin" userId="10363294-769d-46d1-9962-1839b2820248" providerId="ADAL" clId="{60CCBF59-62E7-4D31-BA4C-D249974682EC}"/>
    <pc:docChg chg="undo custSel addSld delSld modSld sldOrd">
      <pc:chgData name="Christopher Wilkin" userId="10363294-769d-46d1-9962-1839b2820248" providerId="ADAL" clId="{60CCBF59-62E7-4D31-BA4C-D249974682EC}" dt="2023-12-10T17:36:13.286" v="1793" actId="1076"/>
      <pc:docMkLst>
        <pc:docMk/>
      </pc:docMkLst>
      <pc:sldChg chg="del">
        <pc:chgData name="Christopher Wilkin" userId="10363294-769d-46d1-9962-1839b2820248" providerId="ADAL" clId="{60CCBF59-62E7-4D31-BA4C-D249974682EC}" dt="2023-12-10T14:37:48.861" v="25" actId="47"/>
        <pc:sldMkLst>
          <pc:docMk/>
          <pc:sldMk cId="2191756416" sldId="259"/>
        </pc:sldMkLst>
      </pc:sldChg>
      <pc:sldChg chg="del">
        <pc:chgData name="Christopher Wilkin" userId="10363294-769d-46d1-9962-1839b2820248" providerId="ADAL" clId="{60CCBF59-62E7-4D31-BA4C-D249974682EC}" dt="2023-12-10T14:37:49.364" v="26" actId="47"/>
        <pc:sldMkLst>
          <pc:docMk/>
          <pc:sldMk cId="1734516417" sldId="260"/>
        </pc:sldMkLst>
      </pc:sldChg>
      <pc:sldChg chg="del">
        <pc:chgData name="Christopher Wilkin" userId="10363294-769d-46d1-9962-1839b2820248" providerId="ADAL" clId="{60CCBF59-62E7-4D31-BA4C-D249974682EC}" dt="2023-12-10T14:37:50.318" v="28" actId="47"/>
        <pc:sldMkLst>
          <pc:docMk/>
          <pc:sldMk cId="2629310651" sldId="262"/>
        </pc:sldMkLst>
      </pc:sldChg>
      <pc:sldChg chg="addSp delSp modSp add mod ord">
        <pc:chgData name="Christopher Wilkin" userId="10363294-769d-46d1-9962-1839b2820248" providerId="ADAL" clId="{60CCBF59-62E7-4D31-BA4C-D249974682EC}" dt="2023-12-10T16:14:31.185" v="515" actId="14100"/>
        <pc:sldMkLst>
          <pc:docMk/>
          <pc:sldMk cId="3786598670" sldId="263"/>
        </pc:sldMkLst>
        <pc:spChg chg="add mod">
          <ac:chgData name="Christopher Wilkin" userId="10363294-769d-46d1-9962-1839b2820248" providerId="ADAL" clId="{60CCBF59-62E7-4D31-BA4C-D249974682EC}" dt="2023-12-10T14:39:40.196" v="94" actId="1076"/>
          <ac:spMkLst>
            <pc:docMk/>
            <pc:sldMk cId="3786598670" sldId="263"/>
            <ac:spMk id="2" creationId="{8F683796-6D56-AE51-E25A-A967B4AA6885}"/>
          </ac:spMkLst>
        </pc:spChg>
        <pc:spChg chg="add del">
          <ac:chgData name="Christopher Wilkin" userId="10363294-769d-46d1-9962-1839b2820248" providerId="ADAL" clId="{60CCBF59-62E7-4D31-BA4C-D249974682EC}" dt="2023-12-10T16:14:03.952" v="510"/>
          <ac:spMkLst>
            <pc:docMk/>
            <pc:sldMk cId="3786598670" sldId="263"/>
            <ac:spMk id="3" creationId="{FB4215BB-EBF5-DD9F-E62B-CB7E5AE01C54}"/>
          </ac:spMkLst>
        </pc:spChg>
        <pc:picChg chg="del">
          <ac:chgData name="Christopher Wilkin" userId="10363294-769d-46d1-9962-1839b2820248" providerId="ADAL" clId="{60CCBF59-62E7-4D31-BA4C-D249974682EC}" dt="2023-12-10T14:38:53.411" v="58" actId="478"/>
          <ac:picMkLst>
            <pc:docMk/>
            <pc:sldMk cId="3786598670" sldId="263"/>
            <ac:picMk id="4" creationId="{00000000-0000-0000-0000-000000000000}"/>
          </ac:picMkLst>
        </pc:picChg>
        <pc:picChg chg="add mod">
          <ac:chgData name="Christopher Wilkin" userId="10363294-769d-46d1-9962-1839b2820248" providerId="ADAL" clId="{60CCBF59-62E7-4D31-BA4C-D249974682EC}" dt="2023-12-10T16:14:31.185" v="515" actId="14100"/>
          <ac:picMkLst>
            <pc:docMk/>
            <pc:sldMk cId="3786598670" sldId="263"/>
            <ac:picMk id="5" creationId="{2448806B-C4FF-DAFE-6DE2-106C89037B8F}"/>
          </ac:picMkLst>
        </pc:picChg>
        <pc:picChg chg="del mod">
          <ac:chgData name="Christopher Wilkin" userId="10363294-769d-46d1-9962-1839b2820248" providerId="ADAL" clId="{60CCBF59-62E7-4D31-BA4C-D249974682EC}" dt="2023-12-10T16:14:25.328" v="513" actId="478"/>
          <ac:picMkLst>
            <pc:docMk/>
            <pc:sldMk cId="3786598670" sldId="263"/>
            <ac:picMk id="6" creationId="{00000000-0000-0000-0000-000000000000}"/>
          </ac:picMkLst>
        </pc:picChg>
      </pc:sldChg>
      <pc:sldChg chg="del">
        <pc:chgData name="Christopher Wilkin" userId="10363294-769d-46d1-9962-1839b2820248" providerId="ADAL" clId="{60CCBF59-62E7-4D31-BA4C-D249974682EC}" dt="2023-12-10T14:37:59.160" v="40" actId="47"/>
        <pc:sldMkLst>
          <pc:docMk/>
          <pc:sldMk cId="3643095617" sldId="264"/>
        </pc:sldMkLst>
      </pc:sldChg>
      <pc:sldChg chg="del">
        <pc:chgData name="Christopher Wilkin" userId="10363294-769d-46d1-9962-1839b2820248" providerId="ADAL" clId="{60CCBF59-62E7-4D31-BA4C-D249974682EC}" dt="2023-12-10T14:37:55.440" v="36" actId="47"/>
        <pc:sldMkLst>
          <pc:docMk/>
          <pc:sldMk cId="2036216414" sldId="265"/>
        </pc:sldMkLst>
      </pc:sldChg>
      <pc:sldChg chg="del">
        <pc:chgData name="Christopher Wilkin" userId="10363294-769d-46d1-9962-1839b2820248" providerId="ADAL" clId="{60CCBF59-62E7-4D31-BA4C-D249974682EC}" dt="2023-12-10T14:38:02.667" v="43" actId="47"/>
        <pc:sldMkLst>
          <pc:docMk/>
          <pc:sldMk cId="2929240622" sldId="268"/>
        </pc:sldMkLst>
      </pc:sldChg>
      <pc:sldChg chg="del">
        <pc:chgData name="Christopher Wilkin" userId="10363294-769d-46d1-9962-1839b2820248" providerId="ADAL" clId="{60CCBF59-62E7-4D31-BA4C-D249974682EC}" dt="2023-12-10T14:38:04.527" v="45" actId="47"/>
        <pc:sldMkLst>
          <pc:docMk/>
          <pc:sldMk cId="3247482968" sldId="269"/>
        </pc:sldMkLst>
      </pc:sldChg>
      <pc:sldChg chg="del">
        <pc:chgData name="Christopher Wilkin" userId="10363294-769d-46d1-9962-1839b2820248" providerId="ADAL" clId="{60CCBF59-62E7-4D31-BA4C-D249974682EC}" dt="2023-12-10T14:38:05.195" v="46" actId="47"/>
        <pc:sldMkLst>
          <pc:docMk/>
          <pc:sldMk cId="1349024644" sldId="270"/>
        </pc:sldMkLst>
      </pc:sldChg>
      <pc:sldChg chg="del">
        <pc:chgData name="Christopher Wilkin" userId="10363294-769d-46d1-9962-1839b2820248" providerId="ADAL" clId="{60CCBF59-62E7-4D31-BA4C-D249974682EC}" dt="2023-12-10T14:38:05.800" v="47" actId="47"/>
        <pc:sldMkLst>
          <pc:docMk/>
          <pc:sldMk cId="406062245" sldId="271"/>
        </pc:sldMkLst>
      </pc:sldChg>
      <pc:sldChg chg="del">
        <pc:chgData name="Christopher Wilkin" userId="10363294-769d-46d1-9962-1839b2820248" providerId="ADAL" clId="{60CCBF59-62E7-4D31-BA4C-D249974682EC}" dt="2023-12-10T14:37:50.842" v="29" actId="47"/>
        <pc:sldMkLst>
          <pc:docMk/>
          <pc:sldMk cId="1105790526" sldId="272"/>
        </pc:sldMkLst>
      </pc:sldChg>
      <pc:sldChg chg="del">
        <pc:chgData name="Christopher Wilkin" userId="10363294-769d-46d1-9962-1839b2820248" providerId="ADAL" clId="{60CCBF59-62E7-4D31-BA4C-D249974682EC}" dt="2023-12-10T14:37:58.158" v="39" actId="47"/>
        <pc:sldMkLst>
          <pc:docMk/>
          <pc:sldMk cId="288197391" sldId="274"/>
        </pc:sldMkLst>
      </pc:sldChg>
      <pc:sldChg chg="del">
        <pc:chgData name="Christopher Wilkin" userId="10363294-769d-46d1-9962-1839b2820248" providerId="ADAL" clId="{60CCBF59-62E7-4D31-BA4C-D249974682EC}" dt="2023-12-10T14:37:51.984" v="31" actId="47"/>
        <pc:sldMkLst>
          <pc:docMk/>
          <pc:sldMk cId="678295390" sldId="277"/>
        </pc:sldMkLst>
      </pc:sldChg>
      <pc:sldChg chg="del">
        <pc:chgData name="Christopher Wilkin" userId="10363294-769d-46d1-9962-1839b2820248" providerId="ADAL" clId="{60CCBF59-62E7-4D31-BA4C-D249974682EC}" dt="2023-12-10T14:37:47.206" v="24" actId="47"/>
        <pc:sldMkLst>
          <pc:docMk/>
          <pc:sldMk cId="4189689571" sldId="280"/>
        </pc:sldMkLst>
      </pc:sldChg>
      <pc:sldChg chg="del">
        <pc:chgData name="Christopher Wilkin" userId="10363294-769d-46d1-9962-1839b2820248" providerId="ADAL" clId="{60CCBF59-62E7-4D31-BA4C-D249974682EC}" dt="2023-12-10T14:37:54.510" v="35" actId="47"/>
        <pc:sldMkLst>
          <pc:docMk/>
          <pc:sldMk cId="485947452" sldId="282"/>
        </pc:sldMkLst>
      </pc:sldChg>
      <pc:sldChg chg="del">
        <pc:chgData name="Christopher Wilkin" userId="10363294-769d-46d1-9962-1839b2820248" providerId="ADAL" clId="{60CCBF59-62E7-4D31-BA4C-D249974682EC}" dt="2023-12-10T14:37:53.125" v="33" actId="47"/>
        <pc:sldMkLst>
          <pc:docMk/>
          <pc:sldMk cId="4071757129" sldId="284"/>
        </pc:sldMkLst>
      </pc:sldChg>
      <pc:sldChg chg="addSp delSp modSp add mod modNotesTx">
        <pc:chgData name="Christopher Wilkin" userId="10363294-769d-46d1-9962-1839b2820248" providerId="ADAL" clId="{60CCBF59-62E7-4D31-BA4C-D249974682EC}" dt="2023-12-10T16:16:14.087" v="539" actId="1076"/>
        <pc:sldMkLst>
          <pc:docMk/>
          <pc:sldMk cId="38835889" sldId="286"/>
        </pc:sldMkLst>
        <pc:spChg chg="mod">
          <ac:chgData name="Christopher Wilkin" userId="10363294-769d-46d1-9962-1839b2820248" providerId="ADAL" clId="{60CCBF59-62E7-4D31-BA4C-D249974682EC}" dt="2023-12-10T16:16:03.765" v="535" actId="20577"/>
          <ac:spMkLst>
            <pc:docMk/>
            <pc:sldMk cId="38835889" sldId="286"/>
            <ac:spMk id="2" creationId="{00000000-0000-0000-0000-000000000000}"/>
          </ac:spMkLst>
        </pc:spChg>
        <pc:spChg chg="mod">
          <ac:chgData name="Christopher Wilkin" userId="10363294-769d-46d1-9962-1839b2820248" providerId="ADAL" clId="{60CCBF59-62E7-4D31-BA4C-D249974682EC}" dt="2023-12-10T16:16:01.373" v="534" actId="1076"/>
          <ac:spMkLst>
            <pc:docMk/>
            <pc:sldMk cId="38835889" sldId="286"/>
            <ac:spMk id="3" creationId="{00000000-0000-0000-0000-000000000000}"/>
          </ac:spMkLst>
        </pc:spChg>
        <pc:spChg chg="del">
          <ac:chgData name="Christopher Wilkin" userId="10363294-769d-46d1-9962-1839b2820248" providerId="ADAL" clId="{60CCBF59-62E7-4D31-BA4C-D249974682EC}" dt="2023-12-10T14:41:55.633" v="110" actId="478"/>
          <ac:spMkLst>
            <pc:docMk/>
            <pc:sldMk cId="38835889" sldId="286"/>
            <ac:spMk id="6" creationId="{00000000-0000-0000-0000-000000000000}"/>
          </ac:spMkLst>
        </pc:spChg>
        <pc:spChg chg="del">
          <ac:chgData name="Christopher Wilkin" userId="10363294-769d-46d1-9962-1839b2820248" providerId="ADAL" clId="{60CCBF59-62E7-4D31-BA4C-D249974682EC}" dt="2023-12-10T14:41:59.451" v="111" actId="478"/>
          <ac:spMkLst>
            <pc:docMk/>
            <pc:sldMk cId="38835889" sldId="286"/>
            <ac:spMk id="7" creationId="{00000000-0000-0000-0000-000000000000}"/>
          </ac:spMkLst>
        </pc:spChg>
        <pc:spChg chg="add mod">
          <ac:chgData name="Christopher Wilkin" userId="10363294-769d-46d1-9962-1839b2820248" providerId="ADAL" clId="{60CCBF59-62E7-4D31-BA4C-D249974682EC}" dt="2023-12-10T16:04:06.071" v="307" actId="14100"/>
          <ac:spMkLst>
            <pc:docMk/>
            <pc:sldMk cId="38835889" sldId="286"/>
            <ac:spMk id="8" creationId="{EBD4FD41-4297-D484-DD64-73B2E8AA2D51}"/>
          </ac:spMkLst>
        </pc:spChg>
        <pc:picChg chg="del">
          <ac:chgData name="Christopher Wilkin" userId="10363294-769d-46d1-9962-1839b2820248" providerId="ADAL" clId="{60CCBF59-62E7-4D31-BA4C-D249974682EC}" dt="2023-12-10T14:44:45.869" v="112" actId="478"/>
          <ac:picMkLst>
            <pc:docMk/>
            <pc:sldMk cId="38835889" sldId="286"/>
            <ac:picMk id="4" creationId="{00000000-0000-0000-0000-000000000000}"/>
          </ac:picMkLst>
        </pc:picChg>
        <pc:picChg chg="add mod">
          <ac:chgData name="Christopher Wilkin" userId="10363294-769d-46d1-9962-1839b2820248" providerId="ADAL" clId="{60CCBF59-62E7-4D31-BA4C-D249974682EC}" dt="2023-12-10T16:16:14.087" v="539" actId="1076"/>
          <ac:picMkLst>
            <pc:docMk/>
            <pc:sldMk cId="38835889" sldId="286"/>
            <ac:picMk id="4098" creationId="{2A703E08-F8CD-9959-8990-F6915A1173AC}"/>
          </ac:picMkLst>
        </pc:picChg>
        <pc:picChg chg="del">
          <ac:chgData name="Christopher Wilkin" userId="10363294-769d-46d1-9962-1839b2820248" providerId="ADAL" clId="{60CCBF59-62E7-4D31-BA4C-D249974682EC}" dt="2023-12-10T15:40:57.175" v="147" actId="478"/>
          <ac:picMkLst>
            <pc:docMk/>
            <pc:sldMk cId="38835889" sldId="286"/>
            <ac:picMk id="5122" creationId="{00000000-0000-0000-0000-000000000000}"/>
          </ac:picMkLst>
        </pc:picChg>
      </pc:sldChg>
      <pc:sldChg chg="del">
        <pc:chgData name="Christopher Wilkin" userId="10363294-769d-46d1-9962-1839b2820248" providerId="ADAL" clId="{60CCBF59-62E7-4D31-BA4C-D249974682EC}" dt="2023-12-10T14:37:52.474" v="32" actId="47"/>
        <pc:sldMkLst>
          <pc:docMk/>
          <pc:sldMk cId="4179491797" sldId="288"/>
        </pc:sldMkLst>
      </pc:sldChg>
      <pc:sldChg chg="del">
        <pc:chgData name="Christopher Wilkin" userId="10363294-769d-46d1-9962-1839b2820248" providerId="ADAL" clId="{60CCBF59-62E7-4D31-BA4C-D249974682EC}" dt="2023-12-10T14:37:53.811" v="34" actId="47"/>
        <pc:sldMkLst>
          <pc:docMk/>
          <pc:sldMk cId="1744034690" sldId="290"/>
        </pc:sldMkLst>
      </pc:sldChg>
      <pc:sldChg chg="del">
        <pc:chgData name="Christopher Wilkin" userId="10363294-769d-46d1-9962-1839b2820248" providerId="ADAL" clId="{60CCBF59-62E7-4D31-BA4C-D249974682EC}" dt="2023-12-10T14:38:00.991" v="42" actId="47"/>
        <pc:sldMkLst>
          <pc:docMk/>
          <pc:sldMk cId="3968619293" sldId="291"/>
        </pc:sldMkLst>
      </pc:sldChg>
      <pc:sldChg chg="del">
        <pc:chgData name="Christopher Wilkin" userId="10363294-769d-46d1-9962-1839b2820248" providerId="ADAL" clId="{60CCBF59-62E7-4D31-BA4C-D249974682EC}" dt="2023-12-10T14:38:03.483" v="44" actId="47"/>
        <pc:sldMkLst>
          <pc:docMk/>
          <pc:sldMk cId="2105005519" sldId="295"/>
        </pc:sldMkLst>
      </pc:sldChg>
      <pc:sldChg chg="del">
        <pc:chgData name="Christopher Wilkin" userId="10363294-769d-46d1-9962-1839b2820248" providerId="ADAL" clId="{60CCBF59-62E7-4D31-BA4C-D249974682EC}" dt="2023-12-10T14:37:56.051" v="37" actId="47"/>
        <pc:sldMkLst>
          <pc:docMk/>
          <pc:sldMk cId="2574281343" sldId="298"/>
        </pc:sldMkLst>
      </pc:sldChg>
      <pc:sldChg chg="del">
        <pc:chgData name="Christopher Wilkin" userId="10363294-769d-46d1-9962-1839b2820248" providerId="ADAL" clId="{60CCBF59-62E7-4D31-BA4C-D249974682EC}" dt="2023-12-10T14:37:56.900" v="38" actId="47"/>
        <pc:sldMkLst>
          <pc:docMk/>
          <pc:sldMk cId="3304397683" sldId="300"/>
        </pc:sldMkLst>
      </pc:sldChg>
      <pc:sldChg chg="del">
        <pc:chgData name="Christopher Wilkin" userId="10363294-769d-46d1-9962-1839b2820248" providerId="ADAL" clId="{60CCBF59-62E7-4D31-BA4C-D249974682EC}" dt="2023-12-10T14:38:11.376" v="49" actId="47"/>
        <pc:sldMkLst>
          <pc:docMk/>
          <pc:sldMk cId="330474003" sldId="303"/>
        </pc:sldMkLst>
      </pc:sldChg>
      <pc:sldChg chg="del">
        <pc:chgData name="Christopher Wilkin" userId="10363294-769d-46d1-9962-1839b2820248" providerId="ADAL" clId="{60CCBF59-62E7-4D31-BA4C-D249974682EC}" dt="2023-12-10T14:38:13.029" v="51" actId="47"/>
        <pc:sldMkLst>
          <pc:docMk/>
          <pc:sldMk cId="3699729377" sldId="304"/>
        </pc:sldMkLst>
      </pc:sldChg>
      <pc:sldChg chg="del">
        <pc:chgData name="Christopher Wilkin" userId="10363294-769d-46d1-9962-1839b2820248" providerId="ADAL" clId="{60CCBF59-62E7-4D31-BA4C-D249974682EC}" dt="2023-12-10T14:38:11.971" v="50" actId="47"/>
        <pc:sldMkLst>
          <pc:docMk/>
          <pc:sldMk cId="387385764" sldId="305"/>
        </pc:sldMkLst>
      </pc:sldChg>
      <pc:sldChg chg="del">
        <pc:chgData name="Christopher Wilkin" userId="10363294-769d-46d1-9962-1839b2820248" providerId="ADAL" clId="{60CCBF59-62E7-4D31-BA4C-D249974682EC}" dt="2023-12-10T14:38:14.037" v="52" actId="47"/>
        <pc:sldMkLst>
          <pc:docMk/>
          <pc:sldMk cId="1589417393" sldId="306"/>
        </pc:sldMkLst>
      </pc:sldChg>
      <pc:sldChg chg="del">
        <pc:chgData name="Christopher Wilkin" userId="10363294-769d-46d1-9962-1839b2820248" providerId="ADAL" clId="{60CCBF59-62E7-4D31-BA4C-D249974682EC}" dt="2023-12-10T14:38:06.459" v="48" actId="47"/>
        <pc:sldMkLst>
          <pc:docMk/>
          <pc:sldMk cId="1595085607" sldId="307"/>
        </pc:sldMkLst>
      </pc:sldChg>
      <pc:sldChg chg="delSp modSp add mod setBg delDesignElem">
        <pc:chgData name="Christopher Wilkin" userId="10363294-769d-46d1-9962-1839b2820248" providerId="ADAL" clId="{60CCBF59-62E7-4D31-BA4C-D249974682EC}" dt="2023-12-10T16:46:35.950" v="1002" actId="20577"/>
        <pc:sldMkLst>
          <pc:docMk/>
          <pc:sldMk cId="2616478637" sldId="330"/>
        </pc:sldMkLst>
        <pc:spChg chg="mod">
          <ac:chgData name="Christopher Wilkin" userId="10363294-769d-46d1-9962-1839b2820248" providerId="ADAL" clId="{60CCBF59-62E7-4D31-BA4C-D249974682EC}" dt="2023-12-10T16:46:35.950" v="1002" actId="20577"/>
          <ac:spMkLst>
            <pc:docMk/>
            <pc:sldMk cId="2616478637" sldId="330"/>
            <ac:spMk id="2" creationId="{C0E0232F-B5AA-489C-A036-EE621A20DA17}"/>
          </ac:spMkLst>
        </pc:spChg>
        <pc:spChg chg="del">
          <ac:chgData name="Christopher Wilkin" userId="10363294-769d-46d1-9962-1839b2820248" providerId="ADAL" clId="{60CCBF59-62E7-4D31-BA4C-D249974682EC}" dt="2023-12-10T16:46:24.049" v="995"/>
          <ac:spMkLst>
            <pc:docMk/>
            <pc:sldMk cId="2616478637" sldId="330"/>
            <ac:spMk id="36" creationId="{42A5316D-ED2F-4F89-B4B4-8D9240B1A348}"/>
          </ac:spMkLst>
        </pc:spChg>
      </pc:sldChg>
      <pc:sldChg chg="addSp delSp modSp add mod setBg modAnim delDesignElem">
        <pc:chgData name="Christopher Wilkin" userId="10363294-769d-46d1-9962-1839b2820248" providerId="ADAL" clId="{60CCBF59-62E7-4D31-BA4C-D249974682EC}" dt="2023-12-10T16:53:14.039" v="1083" actId="1076"/>
        <pc:sldMkLst>
          <pc:docMk/>
          <pc:sldMk cId="4156178354" sldId="331"/>
        </pc:sldMkLst>
        <pc:spChg chg="mod">
          <ac:chgData name="Christopher Wilkin" userId="10363294-769d-46d1-9962-1839b2820248" providerId="ADAL" clId="{60CCBF59-62E7-4D31-BA4C-D249974682EC}" dt="2023-12-10T16:52:19.544" v="1069" actId="1076"/>
          <ac:spMkLst>
            <pc:docMk/>
            <pc:sldMk cId="4156178354" sldId="331"/>
            <ac:spMk id="2" creationId="{48609D07-619B-4427-87AF-3A1C3D2BEAC9}"/>
          </ac:spMkLst>
        </pc:spChg>
        <pc:spChg chg="mod">
          <ac:chgData name="Christopher Wilkin" userId="10363294-769d-46d1-9962-1839b2820248" providerId="ADAL" clId="{60CCBF59-62E7-4D31-BA4C-D249974682EC}" dt="2023-12-10T16:52:26.963" v="1074" actId="27636"/>
          <ac:spMkLst>
            <pc:docMk/>
            <pc:sldMk cId="4156178354" sldId="331"/>
            <ac:spMk id="3" creationId="{D505BAF3-A0CB-41AD-963F-F370BFE514F4}"/>
          </ac:spMkLst>
        </pc:spChg>
        <pc:spChg chg="del">
          <ac:chgData name="Christopher Wilkin" userId="10363294-769d-46d1-9962-1839b2820248" providerId="ADAL" clId="{60CCBF59-62E7-4D31-BA4C-D249974682EC}" dt="2023-12-10T16:46:41.523" v="1004"/>
          <ac:spMkLst>
            <pc:docMk/>
            <pc:sldMk cId="4156178354" sldId="331"/>
            <ac:spMk id="15" creationId="{5E39A796-BE83-48B1-B33F-35C4A32AAB57}"/>
          </ac:spMkLst>
        </pc:spChg>
        <pc:spChg chg="del">
          <ac:chgData name="Christopher Wilkin" userId="10363294-769d-46d1-9962-1839b2820248" providerId="ADAL" clId="{60CCBF59-62E7-4D31-BA4C-D249974682EC}" dt="2023-12-10T16:46:41.523" v="1004"/>
          <ac:spMkLst>
            <pc:docMk/>
            <pc:sldMk cId="4156178354" sldId="331"/>
            <ac:spMk id="17" creationId="{72F84B47-E267-4194-8194-831DB7B5547F}"/>
          </ac:spMkLst>
        </pc:spChg>
        <pc:picChg chg="mod">
          <ac:chgData name="Christopher Wilkin" userId="10363294-769d-46d1-9962-1839b2820248" providerId="ADAL" clId="{60CCBF59-62E7-4D31-BA4C-D249974682EC}" dt="2023-12-10T16:52:20.665" v="1070" actId="1076"/>
          <ac:picMkLst>
            <pc:docMk/>
            <pc:sldMk cId="4156178354" sldId="331"/>
            <ac:picMk id="4" creationId="{958C2040-8DC9-4C02-AEEB-70BF874C257E}"/>
          </ac:picMkLst>
        </pc:picChg>
        <pc:picChg chg="add mod">
          <ac:chgData name="Christopher Wilkin" userId="10363294-769d-46d1-9962-1839b2820248" providerId="ADAL" clId="{60CCBF59-62E7-4D31-BA4C-D249974682EC}" dt="2023-12-10T16:52:58.509" v="1080" actId="1076"/>
          <ac:picMkLst>
            <pc:docMk/>
            <pc:sldMk cId="4156178354" sldId="331"/>
            <ac:picMk id="8194" creationId="{436789FC-9CA3-91F1-4405-12732670F701}"/>
          </ac:picMkLst>
        </pc:picChg>
        <pc:picChg chg="add mod">
          <ac:chgData name="Christopher Wilkin" userId="10363294-769d-46d1-9962-1839b2820248" providerId="ADAL" clId="{60CCBF59-62E7-4D31-BA4C-D249974682EC}" dt="2023-12-10T16:53:14.039" v="1083" actId="1076"/>
          <ac:picMkLst>
            <pc:docMk/>
            <pc:sldMk cId="4156178354" sldId="331"/>
            <ac:picMk id="8196" creationId="{B9F2D7C7-46F5-FDE2-B4B4-7B3512EF40BF}"/>
          </ac:picMkLst>
        </pc:picChg>
      </pc:sldChg>
      <pc:sldChg chg="addSp delSp modSp add mod setBg delDesignElem">
        <pc:chgData name="Christopher Wilkin" userId="10363294-769d-46d1-9962-1839b2820248" providerId="ADAL" clId="{60CCBF59-62E7-4D31-BA4C-D249974682EC}" dt="2023-12-10T16:58:57.978" v="1110" actId="1076"/>
        <pc:sldMkLst>
          <pc:docMk/>
          <pc:sldMk cId="3367969622" sldId="332"/>
        </pc:sldMkLst>
        <pc:spChg chg="mod">
          <ac:chgData name="Christopher Wilkin" userId="10363294-769d-46d1-9962-1839b2820248" providerId="ADAL" clId="{60CCBF59-62E7-4D31-BA4C-D249974682EC}" dt="2023-12-10T16:47:02.775" v="1010" actId="1076"/>
          <ac:spMkLst>
            <pc:docMk/>
            <pc:sldMk cId="3367969622" sldId="332"/>
            <ac:spMk id="2" creationId="{48609D07-619B-4427-87AF-3A1C3D2BEAC9}"/>
          </ac:spMkLst>
        </pc:spChg>
        <pc:spChg chg="mod">
          <ac:chgData name="Christopher Wilkin" userId="10363294-769d-46d1-9962-1839b2820248" providerId="ADAL" clId="{60CCBF59-62E7-4D31-BA4C-D249974682EC}" dt="2023-12-10T16:58:57.978" v="1110" actId="1076"/>
          <ac:spMkLst>
            <pc:docMk/>
            <pc:sldMk cId="3367969622" sldId="332"/>
            <ac:spMk id="3" creationId="{D505BAF3-A0CB-41AD-963F-F370BFE514F4}"/>
          </ac:spMkLst>
        </pc:spChg>
        <pc:spChg chg="add del">
          <ac:chgData name="Christopher Wilkin" userId="10363294-769d-46d1-9962-1839b2820248" providerId="ADAL" clId="{60CCBF59-62E7-4D31-BA4C-D249974682EC}" dt="2023-12-10T16:58:03.103" v="1094"/>
          <ac:spMkLst>
            <pc:docMk/>
            <pc:sldMk cId="3367969622" sldId="332"/>
            <ac:spMk id="4" creationId="{BB9C3743-F84C-EE62-A209-9763562A7DFF}"/>
          </ac:spMkLst>
        </pc:spChg>
        <pc:spChg chg="del">
          <ac:chgData name="Christopher Wilkin" userId="10363294-769d-46d1-9962-1839b2820248" providerId="ADAL" clId="{60CCBF59-62E7-4D31-BA4C-D249974682EC}" dt="2023-12-10T16:46:59.542" v="1008"/>
          <ac:spMkLst>
            <pc:docMk/>
            <pc:sldMk cId="3367969622" sldId="332"/>
            <ac:spMk id="10" creationId="{5E39A796-BE83-48B1-B33F-35C4A32AAB57}"/>
          </ac:spMkLst>
        </pc:spChg>
        <pc:spChg chg="del">
          <ac:chgData name="Christopher Wilkin" userId="10363294-769d-46d1-9962-1839b2820248" providerId="ADAL" clId="{60CCBF59-62E7-4D31-BA4C-D249974682EC}" dt="2023-12-10T16:46:59.542" v="1008"/>
          <ac:spMkLst>
            <pc:docMk/>
            <pc:sldMk cId="3367969622" sldId="332"/>
            <ac:spMk id="12" creationId="{72F84B47-E267-4194-8194-831DB7B5547F}"/>
          </ac:spMkLst>
        </pc:spChg>
        <pc:picChg chg="mod">
          <ac:chgData name="Christopher Wilkin" userId="10363294-769d-46d1-9962-1839b2820248" providerId="ADAL" clId="{60CCBF59-62E7-4D31-BA4C-D249974682EC}" dt="2023-12-10T16:53:39.204" v="1084" actId="1076"/>
          <ac:picMkLst>
            <pc:docMk/>
            <pc:sldMk cId="3367969622" sldId="332"/>
            <ac:picMk id="5" creationId="{81B642A5-5489-4AC3-905E-C46F9AD45467}"/>
          </ac:picMkLst>
        </pc:picChg>
        <pc:picChg chg="add mod">
          <ac:chgData name="Christopher Wilkin" userId="10363294-769d-46d1-9962-1839b2820248" providerId="ADAL" clId="{60CCBF59-62E7-4D31-BA4C-D249974682EC}" dt="2023-12-10T16:58:42.544" v="1109" actId="1076"/>
          <ac:picMkLst>
            <pc:docMk/>
            <pc:sldMk cId="3367969622" sldId="332"/>
            <ac:picMk id="6" creationId="{CDD7E7AC-EBA3-1462-29EA-8783929816E3}"/>
          </ac:picMkLst>
        </pc:picChg>
        <pc:picChg chg="add mod">
          <ac:chgData name="Christopher Wilkin" userId="10363294-769d-46d1-9962-1839b2820248" providerId="ADAL" clId="{60CCBF59-62E7-4D31-BA4C-D249974682EC}" dt="2023-12-10T16:58:41.073" v="1108" actId="1076"/>
          <ac:picMkLst>
            <pc:docMk/>
            <pc:sldMk cId="3367969622" sldId="332"/>
            <ac:picMk id="11266" creationId="{8660166C-2741-20D7-99C0-794B77CF1924}"/>
          </ac:picMkLst>
        </pc:picChg>
      </pc:sldChg>
      <pc:sldChg chg="addSp delSp modSp add mod ord setBg delDesignElem">
        <pc:chgData name="Christopher Wilkin" userId="10363294-769d-46d1-9962-1839b2820248" providerId="ADAL" clId="{60CCBF59-62E7-4D31-BA4C-D249974682EC}" dt="2023-12-10T17:36:13.286" v="1793" actId="1076"/>
        <pc:sldMkLst>
          <pc:docMk/>
          <pc:sldMk cId="1337178144" sldId="334"/>
        </pc:sldMkLst>
        <pc:spChg chg="mod">
          <ac:chgData name="Christopher Wilkin" userId="10363294-769d-46d1-9962-1839b2820248" providerId="ADAL" clId="{60CCBF59-62E7-4D31-BA4C-D249974682EC}" dt="2023-12-10T17:21:33.244" v="1459" actId="1076"/>
          <ac:spMkLst>
            <pc:docMk/>
            <pc:sldMk cId="1337178144" sldId="334"/>
            <ac:spMk id="2" creationId="{C0E0232F-B5AA-489C-A036-EE621A20DA17}"/>
          </ac:spMkLst>
        </pc:spChg>
        <pc:spChg chg="mod">
          <ac:chgData name="Christopher Wilkin" userId="10363294-769d-46d1-9962-1839b2820248" providerId="ADAL" clId="{60CCBF59-62E7-4D31-BA4C-D249974682EC}" dt="2023-12-10T17:36:13.286" v="1793" actId="1076"/>
          <ac:spMkLst>
            <pc:docMk/>
            <pc:sldMk cId="1337178144" sldId="334"/>
            <ac:spMk id="3" creationId="{FC537F1E-1216-4089-97B2-F635BC5B2541}"/>
          </ac:spMkLst>
        </pc:spChg>
        <pc:spChg chg="add del mod">
          <ac:chgData name="Christopher Wilkin" userId="10363294-769d-46d1-9962-1839b2820248" providerId="ADAL" clId="{60CCBF59-62E7-4D31-BA4C-D249974682EC}" dt="2023-12-10T17:31:56.413" v="1601" actId="478"/>
          <ac:spMkLst>
            <pc:docMk/>
            <pc:sldMk cId="1337178144" sldId="334"/>
            <ac:spMk id="9" creationId="{ED6E5A87-3366-3242-D234-49D49E65B61F}"/>
          </ac:spMkLst>
        </pc:spChg>
        <pc:spChg chg="add mod">
          <ac:chgData name="Christopher Wilkin" userId="10363294-769d-46d1-9962-1839b2820248" providerId="ADAL" clId="{60CCBF59-62E7-4D31-BA4C-D249974682EC}" dt="2023-12-10T17:35:58.268" v="1786" actId="1076"/>
          <ac:spMkLst>
            <pc:docMk/>
            <pc:sldMk cId="1337178144" sldId="334"/>
            <ac:spMk id="12" creationId="{1B07F484-1B16-9FB1-2DB8-43A05DE1577D}"/>
          </ac:spMkLst>
        </pc:spChg>
        <pc:spChg chg="mod">
          <ac:chgData name="Christopher Wilkin" userId="10363294-769d-46d1-9962-1839b2820248" providerId="ADAL" clId="{60CCBF59-62E7-4D31-BA4C-D249974682EC}" dt="2023-12-10T17:35:48.794" v="1783" actId="1076"/>
          <ac:spMkLst>
            <pc:docMk/>
            <pc:sldMk cId="1337178144" sldId="334"/>
            <ac:spMk id="16" creationId="{9E750809-2E62-2D2C-C736-A00D9854AFBE}"/>
          </ac:spMkLst>
        </pc:spChg>
        <pc:spChg chg="del">
          <ac:chgData name="Christopher Wilkin" userId="10363294-769d-46d1-9962-1839b2820248" providerId="ADAL" clId="{60CCBF59-62E7-4D31-BA4C-D249974682EC}" dt="2023-12-10T16:47:10.838" v="1013"/>
          <ac:spMkLst>
            <pc:docMk/>
            <pc:sldMk cId="1337178144" sldId="334"/>
            <ac:spMk id="35" creationId="{7D2AA9EB-ACE2-48F8-8185-792EE941348D}"/>
          </ac:spMkLst>
        </pc:spChg>
        <pc:spChg chg="del">
          <ac:chgData name="Christopher Wilkin" userId="10363294-769d-46d1-9962-1839b2820248" providerId="ADAL" clId="{60CCBF59-62E7-4D31-BA4C-D249974682EC}" dt="2023-12-10T16:47:10.838" v="1013"/>
          <ac:spMkLst>
            <pc:docMk/>
            <pc:sldMk cId="1337178144" sldId="334"/>
            <ac:spMk id="39" creationId="{730F02D6-D4A4-42E5-A722-43B088C7359F}"/>
          </ac:spMkLst>
        </pc:spChg>
        <pc:spChg chg="del">
          <ac:chgData name="Christopher Wilkin" userId="10363294-769d-46d1-9962-1839b2820248" providerId="ADAL" clId="{60CCBF59-62E7-4D31-BA4C-D249974682EC}" dt="2023-12-10T16:47:10.838" v="1013"/>
          <ac:spMkLst>
            <pc:docMk/>
            <pc:sldMk cId="1337178144" sldId="334"/>
            <ac:spMk id="41" creationId="{F2C965BE-B8BF-4344-8E81-62E0BFE4CB95}"/>
          </ac:spMkLst>
        </pc:spChg>
        <pc:spChg chg="del">
          <ac:chgData name="Christopher Wilkin" userId="10363294-769d-46d1-9962-1839b2820248" providerId="ADAL" clId="{60CCBF59-62E7-4D31-BA4C-D249974682EC}" dt="2023-12-10T16:47:10.838" v="1013"/>
          <ac:spMkLst>
            <pc:docMk/>
            <pc:sldMk cId="1337178144" sldId="334"/>
            <ac:spMk id="43" creationId="{122DB9C1-63F1-47FD-BE8D-08903F85316C}"/>
          </ac:spMkLst>
        </pc:spChg>
        <pc:grpChg chg="add mod">
          <ac:chgData name="Christopher Wilkin" userId="10363294-769d-46d1-9962-1839b2820248" providerId="ADAL" clId="{60CCBF59-62E7-4D31-BA4C-D249974682EC}" dt="2023-12-10T17:35:48.794" v="1783" actId="1076"/>
          <ac:grpSpMkLst>
            <pc:docMk/>
            <pc:sldMk cId="1337178144" sldId="334"/>
            <ac:grpSpMk id="15" creationId="{B4EED6E6-BF3D-C4FA-0965-8303EE7BB492}"/>
          </ac:grpSpMkLst>
        </pc:grpChg>
        <pc:picChg chg="del mod">
          <ac:chgData name="Christopher Wilkin" userId="10363294-769d-46d1-9962-1839b2820248" providerId="ADAL" clId="{60CCBF59-62E7-4D31-BA4C-D249974682EC}" dt="2023-12-10T17:20:12.651" v="1446" actId="478"/>
          <ac:picMkLst>
            <pc:docMk/>
            <pc:sldMk cId="1337178144" sldId="334"/>
            <ac:picMk id="4" creationId="{67EEBECF-FEF7-4F14-A378-C9142B35F19A}"/>
          </ac:picMkLst>
        </pc:picChg>
        <pc:picChg chg="del mod">
          <ac:chgData name="Christopher Wilkin" userId="10363294-769d-46d1-9962-1839b2820248" providerId="ADAL" clId="{60CCBF59-62E7-4D31-BA4C-D249974682EC}" dt="2023-12-10T17:20:13.431" v="1447" actId="478"/>
          <ac:picMkLst>
            <pc:docMk/>
            <pc:sldMk cId="1337178144" sldId="334"/>
            <ac:picMk id="5" creationId="{79F9A8AA-C96B-4E01-9F10-FAE4FBD4F4C0}"/>
          </ac:picMkLst>
        </pc:picChg>
        <pc:picChg chg="del mod">
          <ac:chgData name="Christopher Wilkin" userId="10363294-769d-46d1-9962-1839b2820248" providerId="ADAL" clId="{60CCBF59-62E7-4D31-BA4C-D249974682EC}" dt="2023-12-10T17:20:13.901" v="1448" actId="478"/>
          <ac:picMkLst>
            <pc:docMk/>
            <pc:sldMk cId="1337178144" sldId="334"/>
            <ac:picMk id="6" creationId="{8D279E9C-9A1B-45C2-BD9F-5A91067999EC}"/>
          </ac:picMkLst>
        </pc:picChg>
        <pc:picChg chg="add mod">
          <ac:chgData name="Christopher Wilkin" userId="10363294-769d-46d1-9962-1839b2820248" providerId="ADAL" clId="{60CCBF59-62E7-4D31-BA4C-D249974682EC}" dt="2023-12-10T17:36:10.966" v="1792" actId="1076"/>
          <ac:picMkLst>
            <pc:docMk/>
            <pc:sldMk cId="1337178144" sldId="334"/>
            <ac:picMk id="8" creationId="{A65F1506-C3C4-89AC-FDE0-9B4FFACF69EB}"/>
          </ac:picMkLst>
        </pc:picChg>
        <pc:picChg chg="add mod">
          <ac:chgData name="Christopher Wilkin" userId="10363294-769d-46d1-9962-1839b2820248" providerId="ADAL" clId="{60CCBF59-62E7-4D31-BA4C-D249974682EC}" dt="2023-12-10T17:36:03.780" v="1790" actId="1076"/>
          <ac:picMkLst>
            <pc:docMk/>
            <pc:sldMk cId="1337178144" sldId="334"/>
            <ac:picMk id="10" creationId="{F185108A-121B-CB6D-7D88-501900E22A8C}"/>
          </ac:picMkLst>
        </pc:picChg>
        <pc:picChg chg="add del mod">
          <ac:chgData name="Christopher Wilkin" userId="10363294-769d-46d1-9962-1839b2820248" providerId="ADAL" clId="{60CCBF59-62E7-4D31-BA4C-D249974682EC}" dt="2023-12-10T17:34:18.882" v="1640" actId="478"/>
          <ac:picMkLst>
            <pc:docMk/>
            <pc:sldMk cId="1337178144" sldId="334"/>
            <ac:picMk id="14" creationId="{E89AC259-C49D-C745-75E2-26AD59D7F8BC}"/>
          </ac:picMkLst>
        </pc:picChg>
        <pc:picChg chg="mod">
          <ac:chgData name="Christopher Wilkin" userId="10363294-769d-46d1-9962-1839b2820248" providerId="ADAL" clId="{60CCBF59-62E7-4D31-BA4C-D249974682EC}" dt="2023-12-10T17:35:48.794" v="1783" actId="1076"/>
          <ac:picMkLst>
            <pc:docMk/>
            <pc:sldMk cId="1337178144" sldId="334"/>
            <ac:picMk id="17" creationId="{0E3AE0D9-9E1D-10C9-D638-DE03E0FD5B00}"/>
          </ac:picMkLst>
        </pc:picChg>
        <pc:picChg chg="del">
          <ac:chgData name="Christopher Wilkin" userId="10363294-769d-46d1-9962-1839b2820248" providerId="ADAL" clId="{60CCBF59-62E7-4D31-BA4C-D249974682EC}" dt="2023-12-10T16:47:10.838" v="1013"/>
          <ac:picMkLst>
            <pc:docMk/>
            <pc:sldMk cId="1337178144" sldId="334"/>
            <ac:picMk id="37" creationId="{59D7A164-22E7-4B37-B0E3-935FC9C31438}"/>
          </ac:picMkLst>
        </pc:picChg>
      </pc:sldChg>
      <pc:sldChg chg="addSp delSp modSp add mod setBg modAnim delDesignElem">
        <pc:chgData name="Christopher Wilkin" userId="10363294-769d-46d1-9962-1839b2820248" providerId="ADAL" clId="{60CCBF59-62E7-4D31-BA4C-D249974682EC}" dt="2023-12-10T17:03:14.218" v="1193" actId="20577"/>
        <pc:sldMkLst>
          <pc:docMk/>
          <pc:sldMk cId="4246052360" sldId="335"/>
        </pc:sldMkLst>
        <pc:spChg chg="mod">
          <ac:chgData name="Christopher Wilkin" userId="10363294-769d-46d1-9962-1839b2820248" providerId="ADAL" clId="{60CCBF59-62E7-4D31-BA4C-D249974682EC}" dt="2023-12-10T17:02:27.058" v="1146" actId="1076"/>
          <ac:spMkLst>
            <pc:docMk/>
            <pc:sldMk cId="4246052360" sldId="335"/>
            <ac:spMk id="2" creationId="{C0E0232F-B5AA-489C-A036-EE621A20DA17}"/>
          </ac:spMkLst>
        </pc:spChg>
        <pc:spChg chg="mod">
          <ac:chgData name="Christopher Wilkin" userId="10363294-769d-46d1-9962-1839b2820248" providerId="ADAL" clId="{60CCBF59-62E7-4D31-BA4C-D249974682EC}" dt="2023-12-10T17:03:14.218" v="1193" actId="20577"/>
          <ac:spMkLst>
            <pc:docMk/>
            <pc:sldMk cId="4246052360" sldId="335"/>
            <ac:spMk id="3" creationId="{FC537F1E-1216-4089-97B2-F635BC5B2541}"/>
          </ac:spMkLst>
        </pc:spChg>
        <pc:spChg chg="add mod">
          <ac:chgData name="Christopher Wilkin" userId="10363294-769d-46d1-9962-1839b2820248" providerId="ADAL" clId="{60CCBF59-62E7-4D31-BA4C-D249974682EC}" dt="2023-12-10T17:02:58.294" v="1154" actId="1076"/>
          <ac:spMkLst>
            <pc:docMk/>
            <pc:sldMk cId="4246052360" sldId="335"/>
            <ac:spMk id="12" creationId="{3EFD0A54-B50E-AEC7-BF40-177ED0A351BB}"/>
          </ac:spMkLst>
        </pc:spChg>
        <pc:spChg chg="del">
          <ac:chgData name="Christopher Wilkin" userId="10363294-769d-46d1-9962-1839b2820248" providerId="ADAL" clId="{60CCBF59-62E7-4D31-BA4C-D249974682EC}" dt="2023-12-10T16:47:34.673" v="1018"/>
          <ac:spMkLst>
            <pc:docMk/>
            <pc:sldMk cId="4246052360" sldId="335"/>
            <ac:spMk id="37" creationId="{68B356B0-9CD4-40F6-9F9D-CBE358C38E9F}"/>
          </ac:spMkLst>
        </pc:spChg>
        <pc:spChg chg="del">
          <ac:chgData name="Christopher Wilkin" userId="10363294-769d-46d1-9962-1839b2820248" providerId="ADAL" clId="{60CCBF59-62E7-4D31-BA4C-D249974682EC}" dt="2023-12-10T16:47:34.673" v="1018"/>
          <ac:spMkLst>
            <pc:docMk/>
            <pc:sldMk cId="4246052360" sldId="335"/>
            <ac:spMk id="39" creationId="{97B03642-7722-4B15-897F-76918F86B8FB}"/>
          </ac:spMkLst>
        </pc:spChg>
        <pc:spChg chg="del">
          <ac:chgData name="Christopher Wilkin" userId="10363294-769d-46d1-9962-1839b2820248" providerId="ADAL" clId="{60CCBF59-62E7-4D31-BA4C-D249974682EC}" dt="2023-12-10T16:47:34.673" v="1018"/>
          <ac:spMkLst>
            <pc:docMk/>
            <pc:sldMk cId="4246052360" sldId="335"/>
            <ac:spMk id="41" creationId="{6068EAC2-2623-4156-A990-D776FF9BF493}"/>
          </ac:spMkLst>
        </pc:spChg>
        <pc:spChg chg="del">
          <ac:chgData name="Christopher Wilkin" userId="10363294-769d-46d1-9962-1839b2820248" providerId="ADAL" clId="{60CCBF59-62E7-4D31-BA4C-D249974682EC}" dt="2023-12-10T16:47:34.673" v="1018"/>
          <ac:spMkLst>
            <pc:docMk/>
            <pc:sldMk cId="4246052360" sldId="335"/>
            <ac:spMk id="43" creationId="{4C707BC9-731A-490A-AF25-6F349FD9B02F}"/>
          </ac:spMkLst>
        </pc:spChg>
        <pc:spChg chg="del">
          <ac:chgData name="Christopher Wilkin" userId="10363294-769d-46d1-9962-1839b2820248" providerId="ADAL" clId="{60CCBF59-62E7-4D31-BA4C-D249974682EC}" dt="2023-12-10T16:47:34.673" v="1018"/>
          <ac:spMkLst>
            <pc:docMk/>
            <pc:sldMk cId="4246052360" sldId="335"/>
            <ac:spMk id="45" creationId="{3FD7C480-AC7D-4FEE-BB95-EEE23BB3E693}"/>
          </ac:spMkLst>
        </pc:spChg>
        <pc:picChg chg="mod">
          <ac:chgData name="Christopher Wilkin" userId="10363294-769d-46d1-9962-1839b2820248" providerId="ADAL" clId="{60CCBF59-62E7-4D31-BA4C-D249974682EC}" dt="2023-12-10T16:47:48.860" v="1024" actId="1076"/>
          <ac:picMkLst>
            <pc:docMk/>
            <pc:sldMk cId="4246052360" sldId="335"/>
            <ac:picMk id="4" creationId="{C2B19A19-CAA3-46D6-8151-CD7763754956}"/>
          </ac:picMkLst>
        </pc:picChg>
        <pc:picChg chg="mod">
          <ac:chgData name="Christopher Wilkin" userId="10363294-769d-46d1-9962-1839b2820248" providerId="ADAL" clId="{60CCBF59-62E7-4D31-BA4C-D249974682EC}" dt="2023-12-10T16:47:45.844" v="1022" actId="1076"/>
          <ac:picMkLst>
            <pc:docMk/>
            <pc:sldMk cId="4246052360" sldId="335"/>
            <ac:picMk id="5" creationId="{BA0416FB-4CF1-4658-BBEB-3B6E70ABAEB0}"/>
          </ac:picMkLst>
        </pc:picChg>
        <pc:picChg chg="mod">
          <ac:chgData name="Christopher Wilkin" userId="10363294-769d-46d1-9962-1839b2820248" providerId="ADAL" clId="{60CCBF59-62E7-4D31-BA4C-D249974682EC}" dt="2023-12-10T16:47:47.211" v="1023" actId="1076"/>
          <ac:picMkLst>
            <pc:docMk/>
            <pc:sldMk cId="4246052360" sldId="335"/>
            <ac:picMk id="6" creationId="{4CA4794D-33E4-4D36-ACAF-997D25C81496}"/>
          </ac:picMkLst>
        </pc:picChg>
        <pc:picChg chg="add mod">
          <ac:chgData name="Christopher Wilkin" userId="10363294-769d-46d1-9962-1839b2820248" providerId="ADAL" clId="{60CCBF59-62E7-4D31-BA4C-D249974682EC}" dt="2023-12-10T17:02:59.958" v="1155" actId="1076"/>
          <ac:picMkLst>
            <pc:docMk/>
            <pc:sldMk cId="4246052360" sldId="335"/>
            <ac:picMk id="8" creationId="{58CA1A02-D209-F94B-8AB9-93E216D4F6FE}"/>
          </ac:picMkLst>
        </pc:picChg>
        <pc:picChg chg="add mod">
          <ac:chgData name="Christopher Wilkin" userId="10363294-769d-46d1-9962-1839b2820248" providerId="ADAL" clId="{60CCBF59-62E7-4D31-BA4C-D249974682EC}" dt="2023-12-10T17:02:39.011" v="1152" actId="1076"/>
          <ac:picMkLst>
            <pc:docMk/>
            <pc:sldMk cId="4246052360" sldId="335"/>
            <ac:picMk id="10" creationId="{53768A11-325B-852A-7F1C-B0BC3B0A0674}"/>
          </ac:picMkLst>
        </pc:picChg>
      </pc:sldChg>
      <pc:sldChg chg="delSp modSp add mod setBg delDesignElem">
        <pc:chgData name="Christopher Wilkin" userId="10363294-769d-46d1-9962-1839b2820248" providerId="ADAL" clId="{60CCBF59-62E7-4D31-BA4C-D249974682EC}" dt="2023-12-10T17:03:25.672" v="1194" actId="1076"/>
        <pc:sldMkLst>
          <pc:docMk/>
          <pc:sldMk cId="672982300" sldId="336"/>
        </pc:sldMkLst>
        <pc:spChg chg="mod">
          <ac:chgData name="Christopher Wilkin" userId="10363294-769d-46d1-9962-1839b2820248" providerId="ADAL" clId="{60CCBF59-62E7-4D31-BA4C-D249974682EC}" dt="2023-12-10T17:03:25.672" v="1194" actId="1076"/>
          <ac:spMkLst>
            <pc:docMk/>
            <pc:sldMk cId="672982300" sldId="336"/>
            <ac:spMk id="3" creationId="{FC537F1E-1216-4089-97B2-F635BC5B2541}"/>
          </ac:spMkLst>
        </pc:spChg>
        <pc:spChg chg="del">
          <ac:chgData name="Christopher Wilkin" userId="10363294-769d-46d1-9962-1839b2820248" providerId="ADAL" clId="{60CCBF59-62E7-4D31-BA4C-D249974682EC}" dt="2023-12-10T16:48:00.607" v="1026"/>
          <ac:spMkLst>
            <pc:docMk/>
            <pc:sldMk cId="672982300" sldId="336"/>
            <ac:spMk id="27" creationId="{66E48AFA-8884-4F68-A44F-D2C1E8609C5A}"/>
          </ac:spMkLst>
        </pc:spChg>
        <pc:spChg chg="del">
          <ac:chgData name="Christopher Wilkin" userId="10363294-769d-46d1-9962-1839b2820248" providerId="ADAL" clId="{60CCBF59-62E7-4D31-BA4C-D249974682EC}" dt="2023-12-10T16:48:00.607" v="1026"/>
          <ac:spMkLst>
            <pc:docMk/>
            <pc:sldMk cId="672982300" sldId="336"/>
            <ac:spMk id="28" creationId="{969D19A6-08CB-498C-93EC-3FFB021FC68A}"/>
          </ac:spMkLst>
        </pc:spChg>
      </pc:sldChg>
      <pc:sldChg chg="addSp delSp modSp add mod setBg delDesignElem">
        <pc:chgData name="Christopher Wilkin" userId="10363294-769d-46d1-9962-1839b2820248" providerId="ADAL" clId="{60CCBF59-62E7-4D31-BA4C-D249974682EC}" dt="2023-12-10T17:04:48.474" v="1220" actId="1076"/>
        <pc:sldMkLst>
          <pc:docMk/>
          <pc:sldMk cId="1659187793" sldId="338"/>
        </pc:sldMkLst>
        <pc:spChg chg="mod">
          <ac:chgData name="Christopher Wilkin" userId="10363294-769d-46d1-9962-1839b2820248" providerId="ADAL" clId="{60CCBF59-62E7-4D31-BA4C-D249974682EC}" dt="2023-12-10T17:03:40.018" v="1199" actId="1076"/>
          <ac:spMkLst>
            <pc:docMk/>
            <pc:sldMk cId="1659187793" sldId="338"/>
            <ac:spMk id="3" creationId="{FC537F1E-1216-4089-97B2-F635BC5B2541}"/>
          </ac:spMkLst>
        </pc:spChg>
        <pc:spChg chg="del">
          <ac:chgData name="Christopher Wilkin" userId="10363294-769d-46d1-9962-1839b2820248" providerId="ADAL" clId="{60CCBF59-62E7-4D31-BA4C-D249974682EC}" dt="2023-12-10T16:48:04.872" v="1028"/>
          <ac:spMkLst>
            <pc:docMk/>
            <pc:sldMk cId="1659187793" sldId="338"/>
            <ac:spMk id="23" creationId="{1022CA72-2A63-428F-B586-37BA5AB6D265}"/>
          </ac:spMkLst>
        </pc:spChg>
        <pc:spChg chg="del">
          <ac:chgData name="Christopher Wilkin" userId="10363294-769d-46d1-9962-1839b2820248" providerId="ADAL" clId="{60CCBF59-62E7-4D31-BA4C-D249974682EC}" dt="2023-12-10T16:48:04.872" v="1028"/>
          <ac:spMkLst>
            <pc:docMk/>
            <pc:sldMk cId="1659187793" sldId="338"/>
            <ac:spMk id="25" creationId="{95C8260E-968F-44E8-A823-ABB431311926}"/>
          </ac:spMkLst>
        </pc:spChg>
        <pc:spChg chg="del">
          <ac:chgData name="Christopher Wilkin" userId="10363294-769d-46d1-9962-1839b2820248" providerId="ADAL" clId="{60CCBF59-62E7-4D31-BA4C-D249974682EC}" dt="2023-12-10T16:48:04.872" v="1028"/>
          <ac:spMkLst>
            <pc:docMk/>
            <pc:sldMk cId="1659187793" sldId="338"/>
            <ac:spMk id="27" creationId="{2C1BBA94-3F40-40AA-8BB9-E69E25E537C1}"/>
          </ac:spMkLst>
        </pc:spChg>
        <pc:spChg chg="del">
          <ac:chgData name="Christopher Wilkin" userId="10363294-769d-46d1-9962-1839b2820248" providerId="ADAL" clId="{60CCBF59-62E7-4D31-BA4C-D249974682EC}" dt="2023-12-10T16:48:04.872" v="1028"/>
          <ac:spMkLst>
            <pc:docMk/>
            <pc:sldMk cId="1659187793" sldId="338"/>
            <ac:spMk id="29" creationId="{FE43805F-24A6-46A4-B19B-54F28347355C}"/>
          </ac:spMkLst>
        </pc:spChg>
        <pc:picChg chg="mod">
          <ac:chgData name="Christopher Wilkin" userId="10363294-769d-46d1-9962-1839b2820248" providerId="ADAL" clId="{60CCBF59-62E7-4D31-BA4C-D249974682EC}" dt="2023-12-10T17:03:28.809" v="1195" actId="1076"/>
          <ac:picMkLst>
            <pc:docMk/>
            <pc:sldMk cId="1659187793" sldId="338"/>
            <ac:picMk id="4" creationId="{229CC6CE-DDCD-45F9-99BC-925676302952}"/>
          </ac:picMkLst>
        </pc:picChg>
        <pc:picChg chg="del mod">
          <ac:chgData name="Christopher Wilkin" userId="10363294-769d-46d1-9962-1839b2820248" providerId="ADAL" clId="{60CCBF59-62E7-4D31-BA4C-D249974682EC}" dt="2023-12-10T17:04:42.884" v="1217" actId="478"/>
          <ac:picMkLst>
            <pc:docMk/>
            <pc:sldMk cId="1659187793" sldId="338"/>
            <ac:picMk id="5" creationId="{6859AF0F-72FB-434B-A8C4-929171A62B28}"/>
          </ac:picMkLst>
        </pc:picChg>
        <pc:picChg chg="add mod">
          <ac:chgData name="Christopher Wilkin" userId="10363294-769d-46d1-9962-1839b2820248" providerId="ADAL" clId="{60CCBF59-62E7-4D31-BA4C-D249974682EC}" dt="2023-12-10T17:04:48.474" v="1220" actId="1076"/>
          <ac:picMkLst>
            <pc:docMk/>
            <pc:sldMk cId="1659187793" sldId="338"/>
            <ac:picMk id="12290" creationId="{08FFA4A1-37FB-6B42-E058-33DB0291D388}"/>
          </ac:picMkLst>
        </pc:picChg>
      </pc:sldChg>
      <pc:sldChg chg="addSp delSp modSp add mod setBg delDesignElem">
        <pc:chgData name="Christopher Wilkin" userId="10363294-769d-46d1-9962-1839b2820248" providerId="ADAL" clId="{60CCBF59-62E7-4D31-BA4C-D249974682EC}" dt="2023-12-10T17:10:16.999" v="1384" actId="1076"/>
        <pc:sldMkLst>
          <pc:docMk/>
          <pc:sldMk cId="2417937218" sldId="339"/>
        </pc:sldMkLst>
        <pc:spChg chg="mod">
          <ac:chgData name="Christopher Wilkin" userId="10363294-769d-46d1-9962-1839b2820248" providerId="ADAL" clId="{60CCBF59-62E7-4D31-BA4C-D249974682EC}" dt="2023-12-10T17:09:57.395" v="1378" actId="20577"/>
          <ac:spMkLst>
            <pc:docMk/>
            <pc:sldMk cId="2417937218" sldId="339"/>
            <ac:spMk id="3" creationId="{FC537F1E-1216-4089-97B2-F635BC5B2541}"/>
          </ac:spMkLst>
        </pc:spChg>
        <pc:spChg chg="del">
          <ac:chgData name="Christopher Wilkin" userId="10363294-769d-46d1-9962-1839b2820248" providerId="ADAL" clId="{60CCBF59-62E7-4D31-BA4C-D249974682EC}" dt="2023-12-10T16:48:14.673" v="1032"/>
          <ac:spMkLst>
            <pc:docMk/>
            <pc:sldMk cId="2417937218" sldId="339"/>
            <ac:spMk id="37" creationId="{1022CA72-2A63-428F-B586-37BA5AB6D265}"/>
          </ac:spMkLst>
        </pc:spChg>
        <pc:spChg chg="del">
          <ac:chgData name="Christopher Wilkin" userId="10363294-769d-46d1-9962-1839b2820248" providerId="ADAL" clId="{60CCBF59-62E7-4D31-BA4C-D249974682EC}" dt="2023-12-10T16:48:14.673" v="1032"/>
          <ac:spMkLst>
            <pc:docMk/>
            <pc:sldMk cId="2417937218" sldId="339"/>
            <ac:spMk id="39" creationId="{95C8260E-968F-44E8-A823-ABB431311926}"/>
          </ac:spMkLst>
        </pc:spChg>
        <pc:spChg chg="del">
          <ac:chgData name="Christopher Wilkin" userId="10363294-769d-46d1-9962-1839b2820248" providerId="ADAL" clId="{60CCBF59-62E7-4D31-BA4C-D249974682EC}" dt="2023-12-10T16:48:14.673" v="1032"/>
          <ac:spMkLst>
            <pc:docMk/>
            <pc:sldMk cId="2417937218" sldId="339"/>
            <ac:spMk id="41" creationId="{2C1BBA94-3F40-40AA-8BB9-E69E25E537C1}"/>
          </ac:spMkLst>
        </pc:spChg>
        <pc:spChg chg="del">
          <ac:chgData name="Christopher Wilkin" userId="10363294-769d-46d1-9962-1839b2820248" providerId="ADAL" clId="{60CCBF59-62E7-4D31-BA4C-D249974682EC}" dt="2023-12-10T16:48:14.673" v="1032"/>
          <ac:spMkLst>
            <pc:docMk/>
            <pc:sldMk cId="2417937218" sldId="339"/>
            <ac:spMk id="43" creationId="{FE43805F-24A6-46A4-B19B-54F28347355C}"/>
          </ac:spMkLst>
        </pc:spChg>
        <pc:picChg chg="mod">
          <ac:chgData name="Christopher Wilkin" userId="10363294-769d-46d1-9962-1839b2820248" providerId="ADAL" clId="{60CCBF59-62E7-4D31-BA4C-D249974682EC}" dt="2023-12-10T17:10:16.999" v="1384" actId="1076"/>
          <ac:picMkLst>
            <pc:docMk/>
            <pc:sldMk cId="2417937218" sldId="339"/>
            <ac:picMk id="5" creationId="{6B5CBF8C-BCBE-4DF5-8F66-41236F7DE082}"/>
          </ac:picMkLst>
        </pc:picChg>
        <pc:picChg chg="del mod">
          <ac:chgData name="Christopher Wilkin" userId="10363294-769d-46d1-9962-1839b2820248" providerId="ADAL" clId="{60CCBF59-62E7-4D31-BA4C-D249974682EC}" dt="2023-12-10T17:07:40.193" v="1236" actId="478"/>
          <ac:picMkLst>
            <pc:docMk/>
            <pc:sldMk cId="2417937218" sldId="339"/>
            <ac:picMk id="6" creationId="{EDD6370E-553C-445B-9DBD-85E2C0272AEA}"/>
          </ac:picMkLst>
        </pc:picChg>
        <pc:picChg chg="add mod">
          <ac:chgData name="Christopher Wilkin" userId="10363294-769d-46d1-9962-1839b2820248" providerId="ADAL" clId="{60CCBF59-62E7-4D31-BA4C-D249974682EC}" dt="2023-12-10T17:10:15.070" v="1383" actId="1076"/>
          <ac:picMkLst>
            <pc:docMk/>
            <pc:sldMk cId="2417937218" sldId="339"/>
            <ac:picMk id="14338" creationId="{AEDE5203-3FE0-97B7-E14B-81A2E9DE550B}"/>
          </ac:picMkLst>
        </pc:picChg>
        <pc:picChg chg="add mod">
          <ac:chgData name="Christopher Wilkin" userId="10363294-769d-46d1-9962-1839b2820248" providerId="ADAL" clId="{60CCBF59-62E7-4D31-BA4C-D249974682EC}" dt="2023-12-10T17:10:12.733" v="1382" actId="14100"/>
          <ac:picMkLst>
            <pc:docMk/>
            <pc:sldMk cId="2417937218" sldId="339"/>
            <ac:picMk id="14340" creationId="{9586167A-EAC9-4021-493B-E13863667160}"/>
          </ac:picMkLst>
        </pc:picChg>
      </pc:sldChg>
      <pc:sldChg chg="addSp delSp modSp add mod setBg delDesignElem">
        <pc:chgData name="Christopher Wilkin" userId="10363294-769d-46d1-9962-1839b2820248" providerId="ADAL" clId="{60CCBF59-62E7-4D31-BA4C-D249974682EC}" dt="2023-12-10T17:05:25.063" v="1225" actId="1076"/>
        <pc:sldMkLst>
          <pc:docMk/>
          <pc:sldMk cId="2362608151" sldId="340"/>
        </pc:sldMkLst>
        <pc:spChg chg="mod">
          <ac:chgData name="Christopher Wilkin" userId="10363294-769d-46d1-9962-1839b2820248" providerId="ADAL" clId="{60CCBF59-62E7-4D31-BA4C-D249974682EC}" dt="2023-12-10T17:04:00.533" v="1213" actId="20577"/>
          <ac:spMkLst>
            <pc:docMk/>
            <pc:sldMk cId="2362608151" sldId="340"/>
            <ac:spMk id="3" creationId="{FC537F1E-1216-4089-97B2-F635BC5B2541}"/>
          </ac:spMkLst>
        </pc:spChg>
        <pc:spChg chg="del">
          <ac:chgData name="Christopher Wilkin" userId="10363294-769d-46d1-9962-1839b2820248" providerId="ADAL" clId="{60CCBF59-62E7-4D31-BA4C-D249974682EC}" dt="2023-12-10T16:48:09.489" v="1030"/>
          <ac:spMkLst>
            <pc:docMk/>
            <pc:sldMk cId="2362608151" sldId="340"/>
            <ac:spMk id="48" creationId="{1022CA72-2A63-428F-B586-37BA5AB6D265}"/>
          </ac:spMkLst>
        </pc:spChg>
        <pc:spChg chg="del">
          <ac:chgData name="Christopher Wilkin" userId="10363294-769d-46d1-9962-1839b2820248" providerId="ADAL" clId="{60CCBF59-62E7-4D31-BA4C-D249974682EC}" dt="2023-12-10T16:48:09.489" v="1030"/>
          <ac:spMkLst>
            <pc:docMk/>
            <pc:sldMk cId="2362608151" sldId="340"/>
            <ac:spMk id="50" creationId="{95C8260E-968F-44E8-A823-ABB431311926}"/>
          </ac:spMkLst>
        </pc:spChg>
        <pc:spChg chg="del">
          <ac:chgData name="Christopher Wilkin" userId="10363294-769d-46d1-9962-1839b2820248" providerId="ADAL" clId="{60CCBF59-62E7-4D31-BA4C-D249974682EC}" dt="2023-12-10T16:48:09.489" v="1030"/>
          <ac:spMkLst>
            <pc:docMk/>
            <pc:sldMk cId="2362608151" sldId="340"/>
            <ac:spMk id="52" creationId="{2C1BBA94-3F40-40AA-8BB9-E69E25E537C1}"/>
          </ac:spMkLst>
        </pc:spChg>
        <pc:spChg chg="del">
          <ac:chgData name="Christopher Wilkin" userId="10363294-769d-46d1-9962-1839b2820248" providerId="ADAL" clId="{60CCBF59-62E7-4D31-BA4C-D249974682EC}" dt="2023-12-10T16:48:09.489" v="1030"/>
          <ac:spMkLst>
            <pc:docMk/>
            <pc:sldMk cId="2362608151" sldId="340"/>
            <ac:spMk id="54" creationId="{FE43805F-24A6-46A4-B19B-54F28347355C}"/>
          </ac:spMkLst>
        </pc:spChg>
        <pc:picChg chg="mod">
          <ac:chgData name="Christopher Wilkin" userId="10363294-769d-46d1-9962-1839b2820248" providerId="ADAL" clId="{60CCBF59-62E7-4D31-BA4C-D249974682EC}" dt="2023-12-10T17:03:43.923" v="1200" actId="1076"/>
          <ac:picMkLst>
            <pc:docMk/>
            <pc:sldMk cId="2362608151" sldId="340"/>
            <ac:picMk id="5" creationId="{6D2FCDC5-B4E8-4F65-9536-714A3E05546C}"/>
          </ac:picMkLst>
        </pc:picChg>
        <pc:picChg chg="del">
          <ac:chgData name="Christopher Wilkin" userId="10363294-769d-46d1-9962-1839b2820248" providerId="ADAL" clId="{60CCBF59-62E7-4D31-BA4C-D249974682EC}" dt="2023-12-10T17:05:12.929" v="1221" actId="478"/>
          <ac:picMkLst>
            <pc:docMk/>
            <pc:sldMk cId="2362608151" sldId="340"/>
            <ac:picMk id="6" creationId="{22397C09-38F1-47C4-9D0C-0A10FB80181E}"/>
          </ac:picMkLst>
        </pc:picChg>
        <pc:picChg chg="add mod">
          <ac:chgData name="Christopher Wilkin" userId="10363294-769d-46d1-9962-1839b2820248" providerId="ADAL" clId="{60CCBF59-62E7-4D31-BA4C-D249974682EC}" dt="2023-12-10T17:05:25.063" v="1225" actId="1076"/>
          <ac:picMkLst>
            <pc:docMk/>
            <pc:sldMk cId="2362608151" sldId="340"/>
            <ac:picMk id="13314" creationId="{84A8DAA8-8C7A-3972-B34B-B66F9C958CCE}"/>
          </ac:picMkLst>
        </pc:picChg>
      </pc:sldChg>
      <pc:sldChg chg="del">
        <pc:chgData name="Christopher Wilkin" userId="10363294-769d-46d1-9962-1839b2820248" providerId="ADAL" clId="{60CCBF59-62E7-4D31-BA4C-D249974682EC}" dt="2023-12-10T13:55:45.911" v="0" actId="47"/>
        <pc:sldMkLst>
          <pc:docMk/>
          <pc:sldMk cId="0" sldId="374"/>
        </pc:sldMkLst>
      </pc:sldChg>
      <pc:sldChg chg="add del">
        <pc:chgData name="Christopher Wilkin" userId="10363294-769d-46d1-9962-1839b2820248" providerId="ADAL" clId="{60CCBF59-62E7-4D31-BA4C-D249974682EC}" dt="2023-12-10T14:38:18.436" v="54" actId="47"/>
        <pc:sldMkLst>
          <pc:docMk/>
          <pc:sldMk cId="2005108683" sldId="1000"/>
        </pc:sldMkLst>
      </pc:sldChg>
      <pc:sldChg chg="del">
        <pc:chgData name="Christopher Wilkin" userId="10363294-769d-46d1-9962-1839b2820248" providerId="ADAL" clId="{60CCBF59-62E7-4D31-BA4C-D249974682EC}" dt="2023-12-10T14:40:04.020" v="98" actId="47"/>
        <pc:sldMkLst>
          <pc:docMk/>
          <pc:sldMk cId="2421806414" sldId="1002"/>
        </pc:sldMkLst>
      </pc:sldChg>
      <pc:sldChg chg="modSp mod ord">
        <pc:chgData name="Christopher Wilkin" userId="10363294-769d-46d1-9962-1839b2820248" providerId="ADAL" clId="{60CCBF59-62E7-4D31-BA4C-D249974682EC}" dt="2023-12-10T17:18:05.616" v="1412" actId="14100"/>
        <pc:sldMkLst>
          <pc:docMk/>
          <pc:sldMk cId="3245008497" sldId="1003"/>
        </pc:sldMkLst>
        <pc:spChg chg="mod">
          <ac:chgData name="Christopher Wilkin" userId="10363294-769d-46d1-9962-1839b2820248" providerId="ADAL" clId="{60CCBF59-62E7-4D31-BA4C-D249974682EC}" dt="2023-12-10T17:17:47.263" v="1409" actId="1076"/>
          <ac:spMkLst>
            <pc:docMk/>
            <pc:sldMk cId="3245008497" sldId="1003"/>
            <ac:spMk id="4" creationId="{00000000-0000-0000-0000-000000000000}"/>
          </ac:spMkLst>
        </pc:spChg>
        <pc:picChg chg="mod">
          <ac:chgData name="Christopher Wilkin" userId="10363294-769d-46d1-9962-1839b2820248" providerId="ADAL" clId="{60CCBF59-62E7-4D31-BA4C-D249974682EC}" dt="2023-12-10T17:17:56.703" v="1410" actId="1076"/>
          <ac:picMkLst>
            <pc:docMk/>
            <pc:sldMk cId="3245008497" sldId="1003"/>
            <ac:picMk id="3" creationId="{C0AEAF49-5A60-2423-DBBE-7AA5FA4A5245}"/>
          </ac:picMkLst>
        </pc:picChg>
        <pc:picChg chg="mod">
          <ac:chgData name="Christopher Wilkin" userId="10363294-769d-46d1-9962-1839b2820248" providerId="ADAL" clId="{60CCBF59-62E7-4D31-BA4C-D249974682EC}" dt="2023-12-10T17:18:05.616" v="1412" actId="14100"/>
          <ac:picMkLst>
            <pc:docMk/>
            <pc:sldMk cId="3245008497" sldId="1003"/>
            <ac:picMk id="1026" creationId="{42AAACF0-56FB-7076-11FD-DDC5451D1533}"/>
          </ac:picMkLst>
        </pc:picChg>
      </pc:sldChg>
      <pc:sldChg chg="del">
        <pc:chgData name="Christopher Wilkin" userId="10363294-769d-46d1-9962-1839b2820248" providerId="ADAL" clId="{60CCBF59-62E7-4D31-BA4C-D249974682EC}" dt="2023-12-10T14:37:49.816" v="27" actId="47"/>
        <pc:sldMkLst>
          <pc:docMk/>
          <pc:sldMk cId="533639463" sldId="1004"/>
        </pc:sldMkLst>
      </pc:sldChg>
      <pc:sldChg chg="del">
        <pc:chgData name="Christopher Wilkin" userId="10363294-769d-46d1-9962-1839b2820248" providerId="ADAL" clId="{60CCBF59-62E7-4D31-BA4C-D249974682EC}" dt="2023-12-10T14:37:51.379" v="30" actId="47"/>
        <pc:sldMkLst>
          <pc:docMk/>
          <pc:sldMk cId="3942088036" sldId="1005"/>
        </pc:sldMkLst>
      </pc:sldChg>
      <pc:sldChg chg="delSp modSp add mod ord">
        <pc:chgData name="Christopher Wilkin" userId="10363294-769d-46d1-9962-1839b2820248" providerId="ADAL" clId="{60CCBF59-62E7-4D31-BA4C-D249974682EC}" dt="2023-12-10T16:33:46.045" v="674"/>
        <pc:sldMkLst>
          <pc:docMk/>
          <pc:sldMk cId="105362463" sldId="1064"/>
        </pc:sldMkLst>
        <pc:spChg chg="del mod">
          <ac:chgData name="Christopher Wilkin" userId="10363294-769d-46d1-9962-1839b2820248" providerId="ADAL" clId="{60CCBF59-62E7-4D31-BA4C-D249974682EC}" dt="2023-12-10T16:33:38.450" v="672" actId="478"/>
          <ac:spMkLst>
            <pc:docMk/>
            <pc:sldMk cId="105362463" sldId="1064"/>
            <ac:spMk id="3" creationId="{00000000-0000-0000-0000-000000000000}"/>
          </ac:spMkLst>
        </pc:spChg>
        <pc:spChg chg="mod">
          <ac:chgData name="Christopher Wilkin" userId="10363294-769d-46d1-9962-1839b2820248" providerId="ADAL" clId="{60CCBF59-62E7-4D31-BA4C-D249974682EC}" dt="2023-12-10T14:35:15.970" v="19" actId="27636"/>
          <ac:spMkLst>
            <pc:docMk/>
            <pc:sldMk cId="105362463" sldId="1064"/>
            <ac:spMk id="10244" creationId="{00000000-0000-0000-0000-000000000000}"/>
          </ac:spMkLst>
        </pc:spChg>
        <pc:spChg chg="mod">
          <ac:chgData name="Christopher Wilkin" userId="10363294-769d-46d1-9962-1839b2820248" providerId="ADAL" clId="{60CCBF59-62E7-4D31-BA4C-D249974682EC}" dt="2023-12-10T16:33:29.939" v="671" actId="20577"/>
          <ac:spMkLst>
            <pc:docMk/>
            <pc:sldMk cId="105362463" sldId="1064"/>
            <ac:spMk id="524290" creationId="{00000000-0000-0000-0000-000000000000}"/>
          </ac:spMkLst>
        </pc:spChg>
        <pc:picChg chg="del">
          <ac:chgData name="Christopher Wilkin" userId="10363294-769d-46d1-9962-1839b2820248" providerId="ADAL" clId="{60CCBF59-62E7-4D31-BA4C-D249974682EC}" dt="2023-12-10T16:33:12.458" v="664" actId="478"/>
          <ac:picMkLst>
            <pc:docMk/>
            <pc:sldMk cId="105362463" sldId="1064"/>
            <ac:picMk id="9" creationId="{00000000-0000-0000-0000-000000000000}"/>
          </ac:picMkLst>
        </pc:picChg>
      </pc:sldChg>
      <pc:sldChg chg="addSp delSp modSp add mod ord">
        <pc:chgData name="Christopher Wilkin" userId="10363294-769d-46d1-9962-1839b2820248" providerId="ADAL" clId="{60CCBF59-62E7-4D31-BA4C-D249974682EC}" dt="2023-12-10T16:41:43.831" v="932" actId="20577"/>
        <pc:sldMkLst>
          <pc:docMk/>
          <pc:sldMk cId="4032473585" sldId="1066"/>
        </pc:sldMkLst>
        <pc:spChg chg="add del mod">
          <ac:chgData name="Christopher Wilkin" userId="10363294-769d-46d1-9962-1839b2820248" providerId="ADAL" clId="{60CCBF59-62E7-4D31-BA4C-D249974682EC}" dt="2023-12-10T16:37:42.368" v="698" actId="478"/>
          <ac:spMkLst>
            <pc:docMk/>
            <pc:sldMk cId="4032473585" sldId="1066"/>
            <ac:spMk id="2" creationId="{5738C801-30EC-6972-B6E7-FAFD9D3801A9}"/>
          </ac:spMkLst>
        </pc:spChg>
        <pc:spChg chg="add del mod">
          <ac:chgData name="Christopher Wilkin" userId="10363294-769d-46d1-9962-1839b2820248" providerId="ADAL" clId="{60CCBF59-62E7-4D31-BA4C-D249974682EC}" dt="2023-12-10T16:41:26.670" v="927" actId="478"/>
          <ac:spMkLst>
            <pc:docMk/>
            <pc:sldMk cId="4032473585" sldId="1066"/>
            <ac:spMk id="4" creationId="{01AB03FF-B2B8-9F4A-4D61-EA42086FC902}"/>
          </ac:spMkLst>
        </pc:spChg>
        <pc:spChg chg="mod">
          <ac:chgData name="Christopher Wilkin" userId="10363294-769d-46d1-9962-1839b2820248" providerId="ADAL" clId="{60CCBF59-62E7-4D31-BA4C-D249974682EC}" dt="2023-12-10T16:40:57.872" v="921" actId="1076"/>
          <ac:spMkLst>
            <pc:docMk/>
            <pc:sldMk cId="4032473585" sldId="1066"/>
            <ac:spMk id="15362" creationId="{00000000-0000-0000-0000-000000000000}"/>
          </ac:spMkLst>
        </pc:spChg>
        <pc:spChg chg="mod">
          <ac:chgData name="Christopher Wilkin" userId="10363294-769d-46d1-9962-1839b2820248" providerId="ADAL" clId="{60CCBF59-62E7-4D31-BA4C-D249974682EC}" dt="2023-12-10T16:41:43.831" v="932" actId="20577"/>
          <ac:spMkLst>
            <pc:docMk/>
            <pc:sldMk cId="4032473585" sldId="1066"/>
            <ac:spMk id="30723" creationId="{00000000-0000-0000-0000-000000000000}"/>
          </ac:spMkLst>
        </pc:spChg>
        <pc:picChg chg="del">
          <ac:chgData name="Christopher Wilkin" userId="10363294-769d-46d1-9962-1839b2820248" providerId="ADAL" clId="{60CCBF59-62E7-4D31-BA4C-D249974682EC}" dt="2023-12-10T16:33:55.852" v="675" actId="478"/>
          <ac:picMkLst>
            <pc:docMk/>
            <pc:sldMk cId="4032473585" sldId="1066"/>
            <ac:picMk id="5" creationId="{00000000-0000-0000-0000-000000000000}"/>
          </ac:picMkLst>
        </pc:picChg>
      </pc:sldChg>
      <pc:sldChg chg="delSp modSp add mod ord">
        <pc:chgData name="Christopher Wilkin" userId="10363294-769d-46d1-9962-1839b2820248" providerId="ADAL" clId="{60CCBF59-62E7-4D31-BA4C-D249974682EC}" dt="2023-12-10T16:41:36.797" v="929" actId="1076"/>
        <pc:sldMkLst>
          <pc:docMk/>
          <pc:sldMk cId="4090143724" sldId="1067"/>
        </pc:sldMkLst>
        <pc:spChg chg="mod">
          <ac:chgData name="Christopher Wilkin" userId="10363294-769d-46d1-9962-1839b2820248" providerId="ADAL" clId="{60CCBF59-62E7-4D31-BA4C-D249974682EC}" dt="2023-12-10T16:41:16.322" v="925" actId="1076"/>
          <ac:spMkLst>
            <pc:docMk/>
            <pc:sldMk cId="4090143724" sldId="1067"/>
            <ac:spMk id="16386" creationId="{00000000-0000-0000-0000-000000000000}"/>
          </ac:spMkLst>
        </pc:spChg>
        <pc:spChg chg="mod">
          <ac:chgData name="Christopher Wilkin" userId="10363294-769d-46d1-9962-1839b2820248" providerId="ADAL" clId="{60CCBF59-62E7-4D31-BA4C-D249974682EC}" dt="2023-12-10T16:41:36.797" v="929" actId="1076"/>
          <ac:spMkLst>
            <pc:docMk/>
            <pc:sldMk cId="4090143724" sldId="1067"/>
            <ac:spMk id="31747" creationId="{00000000-0000-0000-0000-000000000000}"/>
          </ac:spMkLst>
        </pc:spChg>
        <pc:picChg chg="del">
          <ac:chgData name="Christopher Wilkin" userId="10363294-769d-46d1-9962-1839b2820248" providerId="ADAL" clId="{60CCBF59-62E7-4D31-BA4C-D249974682EC}" dt="2023-12-10T16:34:02.465" v="678" actId="478"/>
          <ac:picMkLst>
            <pc:docMk/>
            <pc:sldMk cId="4090143724" sldId="1067"/>
            <ac:picMk id="4" creationId="{00000000-0000-0000-0000-000000000000}"/>
          </ac:picMkLst>
        </pc:picChg>
      </pc:sldChg>
      <pc:sldChg chg="delSp add del mod ord">
        <pc:chgData name="Christopher Wilkin" userId="10363294-769d-46d1-9962-1839b2820248" providerId="ADAL" clId="{60CCBF59-62E7-4D31-BA4C-D249974682EC}" dt="2023-12-10T16:36:19.074" v="690" actId="47"/>
        <pc:sldMkLst>
          <pc:docMk/>
          <pc:sldMk cId="575455539" sldId="1070"/>
        </pc:sldMkLst>
        <pc:picChg chg="del">
          <ac:chgData name="Christopher Wilkin" userId="10363294-769d-46d1-9962-1839b2820248" providerId="ADAL" clId="{60CCBF59-62E7-4D31-BA4C-D249974682EC}" dt="2023-12-10T16:34:11.377" v="681" actId="478"/>
          <ac:picMkLst>
            <pc:docMk/>
            <pc:sldMk cId="575455539" sldId="1070"/>
            <ac:picMk id="6" creationId="{00000000-0000-0000-0000-000000000000}"/>
          </ac:picMkLst>
        </pc:picChg>
      </pc:sldChg>
      <pc:sldChg chg="addSp delSp modSp add mod ord">
        <pc:chgData name="Christopher Wilkin" userId="10363294-769d-46d1-9962-1839b2820248" providerId="ADAL" clId="{60CCBF59-62E7-4D31-BA4C-D249974682EC}" dt="2023-12-10T16:45:57.896" v="993" actId="1076"/>
        <pc:sldMkLst>
          <pc:docMk/>
          <pc:sldMk cId="1083568673" sldId="1071"/>
        </pc:sldMkLst>
        <pc:spChg chg="add mod">
          <ac:chgData name="Christopher Wilkin" userId="10363294-769d-46d1-9962-1839b2820248" providerId="ADAL" clId="{60CCBF59-62E7-4D31-BA4C-D249974682EC}" dt="2023-12-10T16:45:57.896" v="993" actId="1076"/>
          <ac:spMkLst>
            <pc:docMk/>
            <pc:sldMk cId="1083568673" sldId="1071"/>
            <ac:spMk id="2" creationId="{00985BAD-4A16-E0DB-BE3F-96EE45499728}"/>
          </ac:spMkLst>
        </pc:spChg>
        <pc:spChg chg="del">
          <ac:chgData name="Christopher Wilkin" userId="10363294-769d-46d1-9962-1839b2820248" providerId="ADAL" clId="{60CCBF59-62E7-4D31-BA4C-D249974682EC}" dt="2023-12-10T16:44:26.919" v="946" actId="478"/>
          <ac:spMkLst>
            <pc:docMk/>
            <pc:sldMk cId="1083568673" sldId="1071"/>
            <ac:spMk id="17413" creationId="{00000000-0000-0000-0000-000000000000}"/>
          </ac:spMkLst>
        </pc:spChg>
        <pc:picChg chg="del">
          <ac:chgData name="Christopher Wilkin" userId="10363294-769d-46d1-9962-1839b2820248" providerId="ADAL" clId="{60CCBF59-62E7-4D31-BA4C-D249974682EC}" dt="2023-12-10T16:42:14.425" v="935" actId="478"/>
          <ac:picMkLst>
            <pc:docMk/>
            <pc:sldMk cId="1083568673" sldId="1071"/>
            <ac:picMk id="6" creationId="{00000000-0000-0000-0000-000000000000}"/>
          </ac:picMkLst>
        </pc:picChg>
        <pc:picChg chg="add del mod">
          <ac:chgData name="Christopher Wilkin" userId="10363294-769d-46d1-9962-1839b2820248" providerId="ADAL" clId="{60CCBF59-62E7-4D31-BA4C-D249974682EC}" dt="2023-12-10T16:44:54.646" v="948" actId="14100"/>
          <ac:picMkLst>
            <pc:docMk/>
            <pc:sldMk cId="1083568673" sldId="1071"/>
            <ac:picMk id="17411" creationId="{00000000-0000-0000-0000-000000000000}"/>
          </ac:picMkLst>
        </pc:picChg>
      </pc:sldChg>
      <pc:sldChg chg="addSp delSp modSp add del mod ord">
        <pc:chgData name="Christopher Wilkin" userId="10363294-769d-46d1-9962-1839b2820248" providerId="ADAL" clId="{60CCBF59-62E7-4D31-BA4C-D249974682EC}" dt="2023-12-10T16:41:57.141" v="933" actId="47"/>
        <pc:sldMkLst>
          <pc:docMk/>
          <pc:sldMk cId="2840785753" sldId="1092"/>
        </pc:sldMkLst>
        <pc:spChg chg="mod">
          <ac:chgData name="Christopher Wilkin" userId="10363294-769d-46d1-9962-1839b2820248" providerId="ADAL" clId="{60CCBF59-62E7-4D31-BA4C-D249974682EC}" dt="2023-12-10T16:19:28.263" v="591" actId="20577"/>
          <ac:spMkLst>
            <pc:docMk/>
            <pc:sldMk cId="2840785753" sldId="1092"/>
            <ac:spMk id="2" creationId="{00000000-0000-0000-0000-000000000000}"/>
          </ac:spMkLst>
        </pc:spChg>
        <pc:spChg chg="mod">
          <ac:chgData name="Christopher Wilkin" userId="10363294-769d-46d1-9962-1839b2820248" providerId="ADAL" clId="{60CCBF59-62E7-4D31-BA4C-D249974682EC}" dt="2023-12-10T16:25:39.937" v="630"/>
          <ac:spMkLst>
            <pc:docMk/>
            <pc:sldMk cId="2840785753" sldId="1092"/>
            <ac:spMk id="3" creationId="{00000000-0000-0000-0000-000000000000}"/>
          </ac:spMkLst>
        </pc:spChg>
        <pc:picChg chg="del">
          <ac:chgData name="Christopher Wilkin" userId="10363294-769d-46d1-9962-1839b2820248" providerId="ADAL" clId="{60CCBF59-62E7-4D31-BA4C-D249974682EC}" dt="2023-12-10T16:22:44.462" v="624" actId="478"/>
          <ac:picMkLst>
            <pc:docMk/>
            <pc:sldMk cId="2840785753" sldId="1092"/>
            <ac:picMk id="4" creationId="{00000000-0000-0000-0000-000000000000}"/>
          </ac:picMkLst>
        </pc:picChg>
        <pc:picChg chg="del">
          <ac:chgData name="Christopher Wilkin" userId="10363294-769d-46d1-9962-1839b2820248" providerId="ADAL" clId="{60CCBF59-62E7-4D31-BA4C-D249974682EC}" dt="2023-12-10T16:19:14.755" v="581" actId="478"/>
          <ac:picMkLst>
            <pc:docMk/>
            <pc:sldMk cId="2840785753" sldId="1092"/>
            <ac:picMk id="5" creationId="{00000000-0000-0000-0000-000000000000}"/>
          </ac:picMkLst>
        </pc:picChg>
        <pc:picChg chg="add mod">
          <ac:chgData name="Christopher Wilkin" userId="10363294-769d-46d1-9962-1839b2820248" providerId="ADAL" clId="{60CCBF59-62E7-4D31-BA4C-D249974682EC}" dt="2023-12-10T16:22:54.659" v="628" actId="1076"/>
          <ac:picMkLst>
            <pc:docMk/>
            <pc:sldMk cId="2840785753" sldId="1092"/>
            <ac:picMk id="7170" creationId="{4C9F1CC1-CF05-5201-108F-9718694D799F}"/>
          </ac:picMkLst>
        </pc:picChg>
      </pc:sldChg>
      <pc:sldChg chg="delSp modSp add del mod ord">
        <pc:chgData name="Christopher Wilkin" userId="10363294-769d-46d1-9962-1839b2820248" providerId="ADAL" clId="{60CCBF59-62E7-4D31-BA4C-D249974682EC}" dt="2023-12-10T16:42:07.965" v="934" actId="47"/>
        <pc:sldMkLst>
          <pc:docMk/>
          <pc:sldMk cId="2654077872" sldId="1093"/>
        </pc:sldMkLst>
        <pc:spChg chg="mod">
          <ac:chgData name="Christopher Wilkin" userId="10363294-769d-46d1-9962-1839b2820248" providerId="ADAL" clId="{60CCBF59-62E7-4D31-BA4C-D249974682EC}" dt="2023-12-10T16:26:03.163" v="632" actId="1076"/>
          <ac:spMkLst>
            <pc:docMk/>
            <pc:sldMk cId="2654077872" sldId="1093"/>
            <ac:spMk id="2" creationId="{00000000-0000-0000-0000-000000000000}"/>
          </ac:spMkLst>
        </pc:spChg>
        <pc:spChg chg="mod">
          <ac:chgData name="Christopher Wilkin" userId="10363294-769d-46d1-9962-1839b2820248" providerId="ADAL" clId="{60CCBF59-62E7-4D31-BA4C-D249974682EC}" dt="2023-12-10T16:30:34.509" v="640"/>
          <ac:spMkLst>
            <pc:docMk/>
            <pc:sldMk cId="2654077872" sldId="1093"/>
            <ac:spMk id="3" creationId="{00000000-0000-0000-0000-000000000000}"/>
          </ac:spMkLst>
        </pc:spChg>
        <pc:picChg chg="del">
          <ac:chgData name="Christopher Wilkin" userId="10363294-769d-46d1-9962-1839b2820248" providerId="ADAL" clId="{60CCBF59-62E7-4D31-BA4C-D249974682EC}" dt="2023-12-10T16:25:59.066" v="631" actId="478"/>
          <ac:picMkLst>
            <pc:docMk/>
            <pc:sldMk cId="2654077872" sldId="1093"/>
            <ac:picMk id="5" creationId="{00000000-0000-0000-0000-000000000000}"/>
          </ac:picMkLst>
        </pc:picChg>
      </pc:sldChg>
      <pc:sldChg chg="addSp delSp modSp add mod ord">
        <pc:chgData name="Christopher Wilkin" userId="10363294-769d-46d1-9962-1839b2820248" providerId="ADAL" clId="{60CCBF59-62E7-4D31-BA4C-D249974682EC}" dt="2023-12-10T16:09:38.985" v="459" actId="1076"/>
        <pc:sldMkLst>
          <pc:docMk/>
          <pc:sldMk cId="3218545203" sldId="1113"/>
        </pc:sldMkLst>
        <pc:spChg chg="del mod">
          <ac:chgData name="Christopher Wilkin" userId="10363294-769d-46d1-9962-1839b2820248" providerId="ADAL" clId="{60CCBF59-62E7-4D31-BA4C-D249974682EC}" dt="2023-12-10T14:41:07.103" v="109" actId="478"/>
          <ac:spMkLst>
            <pc:docMk/>
            <pc:sldMk cId="3218545203" sldId="1113"/>
            <ac:spMk id="10" creationId="{41C37FF2-FB6B-43AA-B24F-4685FC4DDC82}"/>
          </ac:spMkLst>
        </pc:spChg>
        <pc:spChg chg="mod">
          <ac:chgData name="Christopher Wilkin" userId="10363294-769d-46d1-9962-1839b2820248" providerId="ADAL" clId="{60CCBF59-62E7-4D31-BA4C-D249974682EC}" dt="2023-12-10T14:40:29.754" v="102" actId="1076"/>
          <ac:spMkLst>
            <pc:docMk/>
            <pc:sldMk cId="3218545203" sldId="1113"/>
            <ac:spMk id="3074" creationId="{A3F7E049-2BC0-41FA-91C4-1F6D1833C94F}"/>
          </ac:spMkLst>
        </pc:spChg>
        <pc:spChg chg="mod">
          <ac:chgData name="Christopher Wilkin" userId="10363294-769d-46d1-9962-1839b2820248" providerId="ADAL" clId="{60CCBF59-62E7-4D31-BA4C-D249974682EC}" dt="2023-12-10T14:40:32.679" v="103" actId="1076"/>
          <ac:spMkLst>
            <pc:docMk/>
            <pc:sldMk cId="3218545203" sldId="1113"/>
            <ac:spMk id="26628" creationId="{7E7FDB94-5A25-4DE4-B944-F908B6905400}"/>
          </ac:spMkLst>
        </pc:spChg>
        <pc:spChg chg="del">
          <ac:chgData name="Christopher Wilkin" userId="10363294-769d-46d1-9962-1839b2820248" providerId="ADAL" clId="{60CCBF59-62E7-4D31-BA4C-D249974682EC}" dt="2023-12-10T14:40:38.834" v="105" actId="478"/>
          <ac:spMkLst>
            <pc:docMk/>
            <pc:sldMk cId="3218545203" sldId="1113"/>
            <ac:spMk id="26629" creationId="{71A2BFD3-F70D-4EEB-ABEB-210261EBD932}"/>
          </ac:spMkLst>
        </pc:spChg>
        <pc:picChg chg="add del mod">
          <ac:chgData name="Christopher Wilkin" userId="10363294-769d-46d1-9962-1839b2820248" providerId="ADAL" clId="{60CCBF59-62E7-4D31-BA4C-D249974682EC}" dt="2023-12-10T16:03:26.113" v="302" actId="478"/>
          <ac:picMkLst>
            <pc:docMk/>
            <pc:sldMk cId="3218545203" sldId="1113"/>
            <ac:picMk id="3" creationId="{B4DF4F85-22E7-216D-436A-973106A27C3C}"/>
          </ac:picMkLst>
        </pc:picChg>
        <pc:picChg chg="add mod">
          <ac:chgData name="Christopher Wilkin" userId="10363294-769d-46d1-9962-1839b2820248" providerId="ADAL" clId="{60CCBF59-62E7-4D31-BA4C-D249974682EC}" dt="2023-12-10T16:03:46.882" v="306" actId="1076"/>
          <ac:picMkLst>
            <pc:docMk/>
            <pc:sldMk cId="3218545203" sldId="1113"/>
            <ac:picMk id="5" creationId="{BF899CCE-0EAC-3C59-F528-5FAD0329A45C}"/>
          </ac:picMkLst>
        </pc:picChg>
        <pc:picChg chg="del">
          <ac:chgData name="Christopher Wilkin" userId="10363294-769d-46d1-9962-1839b2820248" providerId="ADAL" clId="{60CCBF59-62E7-4D31-BA4C-D249974682EC}" dt="2023-12-10T14:40:25.928" v="101" actId="478"/>
          <ac:picMkLst>
            <pc:docMk/>
            <pc:sldMk cId="3218545203" sldId="1113"/>
            <ac:picMk id="6" creationId="{851D4818-7AAC-4954-8FAB-4398B6BF84D8}"/>
          </ac:picMkLst>
        </pc:picChg>
        <pc:picChg chg="del mod">
          <ac:chgData name="Christopher Wilkin" userId="10363294-769d-46d1-9962-1839b2820248" providerId="ADAL" clId="{60CCBF59-62E7-4D31-BA4C-D249974682EC}" dt="2023-12-10T16:02:06.618" v="295" actId="478"/>
          <ac:picMkLst>
            <pc:docMk/>
            <pc:sldMk cId="3218545203" sldId="1113"/>
            <ac:picMk id="9" creationId="{93CF5019-195C-4F9F-AAE1-759D1F939CCE}"/>
          </ac:picMkLst>
        </pc:picChg>
        <pc:picChg chg="add mod">
          <ac:chgData name="Christopher Wilkin" userId="10363294-769d-46d1-9962-1839b2820248" providerId="ADAL" clId="{60CCBF59-62E7-4D31-BA4C-D249974682EC}" dt="2023-12-10T16:09:38.985" v="459" actId="1076"/>
          <ac:picMkLst>
            <pc:docMk/>
            <pc:sldMk cId="3218545203" sldId="1113"/>
            <ac:picMk id="1026" creationId="{38EBA23A-40D4-4A7E-2C56-C9D43668A504}"/>
          </ac:picMkLst>
        </pc:picChg>
      </pc:sldChg>
      <pc:sldChg chg="delSp modSp add mod ord">
        <pc:chgData name="Christopher Wilkin" userId="10363294-769d-46d1-9962-1839b2820248" providerId="ADAL" clId="{60CCBF59-62E7-4D31-BA4C-D249974682EC}" dt="2023-12-10T16:05:36.233" v="309"/>
        <pc:sldMkLst>
          <pc:docMk/>
          <pc:sldMk cId="2298404067" sldId="1114"/>
        </pc:sldMkLst>
        <pc:spChg chg="mod">
          <ac:chgData name="Christopher Wilkin" userId="10363294-769d-46d1-9962-1839b2820248" providerId="ADAL" clId="{60CCBF59-62E7-4D31-BA4C-D249974682EC}" dt="2023-12-10T15:58:20.054" v="279" actId="20577"/>
          <ac:spMkLst>
            <pc:docMk/>
            <pc:sldMk cId="2298404067" sldId="1114"/>
            <ac:spMk id="6147" creationId="{4443169E-892D-431A-9DCB-BF961D39D4DD}"/>
          </ac:spMkLst>
        </pc:spChg>
        <pc:spChg chg="mod">
          <ac:chgData name="Christopher Wilkin" userId="10363294-769d-46d1-9962-1839b2820248" providerId="ADAL" clId="{60CCBF59-62E7-4D31-BA4C-D249974682EC}" dt="2023-12-10T15:57:15.501" v="242" actId="20577"/>
          <ac:spMkLst>
            <pc:docMk/>
            <pc:sldMk cId="2298404067" sldId="1114"/>
            <ac:spMk id="30729" creationId="{F6C84C07-0557-4D20-9896-D4AA8AB4E4FB}"/>
          </ac:spMkLst>
        </pc:spChg>
        <pc:picChg chg="del">
          <ac:chgData name="Christopher Wilkin" userId="10363294-769d-46d1-9962-1839b2820248" providerId="ADAL" clId="{60CCBF59-62E7-4D31-BA4C-D249974682EC}" dt="2023-12-10T13:56:44.751" v="2" actId="478"/>
          <ac:picMkLst>
            <pc:docMk/>
            <pc:sldMk cId="2298404067" sldId="1114"/>
            <ac:picMk id="12" creationId="{619637BB-A6FD-4ED9-8D80-671A2686305F}"/>
          </ac:picMkLst>
        </pc:picChg>
        <pc:picChg chg="mod">
          <ac:chgData name="Christopher Wilkin" userId="10363294-769d-46d1-9962-1839b2820248" providerId="ADAL" clId="{60CCBF59-62E7-4D31-BA4C-D249974682EC}" dt="2023-12-10T15:58:24.159" v="280" actId="1076"/>
          <ac:picMkLst>
            <pc:docMk/>
            <pc:sldMk cId="2298404067" sldId="1114"/>
            <ac:picMk id="30728" creationId="{BE6BDB53-0ADA-4969-B74D-B2399D889776}"/>
          </ac:picMkLst>
        </pc:picChg>
        <pc:picChg chg="del">
          <ac:chgData name="Christopher Wilkin" userId="10363294-769d-46d1-9962-1839b2820248" providerId="ADAL" clId="{60CCBF59-62E7-4D31-BA4C-D249974682EC}" dt="2023-12-10T15:56:17.293" v="167" actId="478"/>
          <ac:picMkLst>
            <pc:docMk/>
            <pc:sldMk cId="2298404067" sldId="1114"/>
            <ac:picMk id="30730" creationId="{6F42717E-2CD2-4AEF-AEEC-B03A0F7DB978}"/>
          </ac:picMkLst>
        </pc:picChg>
        <pc:cxnChg chg="mod">
          <ac:chgData name="Christopher Wilkin" userId="10363294-769d-46d1-9962-1839b2820248" providerId="ADAL" clId="{60CCBF59-62E7-4D31-BA4C-D249974682EC}" dt="2023-12-10T15:58:18.247" v="278" actId="1076"/>
          <ac:cxnSpMkLst>
            <pc:docMk/>
            <pc:sldMk cId="2298404067" sldId="1114"/>
            <ac:cxnSpMk id="11" creationId="{D90A87CD-AC01-4D5C-A22D-A561505DD6F5}"/>
          </ac:cxnSpMkLst>
        </pc:cxnChg>
        <pc:cxnChg chg="mod">
          <ac:chgData name="Christopher Wilkin" userId="10363294-769d-46d1-9962-1839b2820248" providerId="ADAL" clId="{60CCBF59-62E7-4D31-BA4C-D249974682EC}" dt="2023-12-10T15:58:16.512" v="277" actId="1076"/>
          <ac:cxnSpMkLst>
            <pc:docMk/>
            <pc:sldMk cId="2298404067" sldId="1114"/>
            <ac:cxnSpMk id="13" creationId="{5C52CE05-700C-4A9D-B83E-1539D9292AC7}"/>
          </ac:cxnSpMkLst>
        </pc:cxnChg>
      </pc:sldChg>
      <pc:sldChg chg="del">
        <pc:chgData name="Christopher Wilkin" userId="10363294-769d-46d1-9962-1839b2820248" providerId="ADAL" clId="{60CCBF59-62E7-4D31-BA4C-D249974682EC}" dt="2023-12-10T14:38:00.064" v="41" actId="47"/>
        <pc:sldMkLst>
          <pc:docMk/>
          <pc:sldMk cId="2095754116" sldId="1115"/>
        </pc:sldMkLst>
      </pc:sldChg>
      <pc:sldChg chg="delSp add mod">
        <pc:chgData name="Christopher Wilkin" userId="10363294-769d-46d1-9962-1839b2820248" providerId="ADAL" clId="{60CCBF59-62E7-4D31-BA4C-D249974682EC}" dt="2023-12-10T15:58:39.149" v="281" actId="478"/>
        <pc:sldMkLst>
          <pc:docMk/>
          <pc:sldMk cId="2076381606" sldId="1119"/>
        </pc:sldMkLst>
        <pc:picChg chg="del">
          <ac:chgData name="Christopher Wilkin" userId="10363294-769d-46d1-9962-1839b2820248" providerId="ADAL" clId="{60CCBF59-62E7-4D31-BA4C-D249974682EC}" dt="2023-12-10T15:58:39.149" v="281" actId="478"/>
          <ac:picMkLst>
            <pc:docMk/>
            <pc:sldMk cId="2076381606" sldId="1119"/>
            <ac:picMk id="5" creationId="{1548F157-639C-4A3F-9B14-70A5453CA1C4}"/>
          </ac:picMkLst>
        </pc:picChg>
      </pc:sldChg>
      <pc:sldChg chg="addSp delSp modSp add mod">
        <pc:chgData name="Christopher Wilkin" userId="10363294-769d-46d1-9962-1839b2820248" providerId="ADAL" clId="{60CCBF59-62E7-4D31-BA4C-D249974682EC}" dt="2023-12-10T16:00:15.844" v="294" actId="5793"/>
        <pc:sldMkLst>
          <pc:docMk/>
          <pc:sldMk cId="236312238" sldId="1122"/>
        </pc:sldMkLst>
        <pc:spChg chg="del mod">
          <ac:chgData name="Christopher Wilkin" userId="10363294-769d-46d1-9962-1839b2820248" providerId="ADAL" clId="{60CCBF59-62E7-4D31-BA4C-D249974682EC}" dt="2023-12-10T15:59:56.665" v="288" actId="478"/>
          <ac:spMkLst>
            <pc:docMk/>
            <pc:sldMk cId="236312238" sldId="1122"/>
            <ac:spMk id="2" creationId="{062D56CE-5892-4E13-A282-FD787AB79314}"/>
          </ac:spMkLst>
        </pc:spChg>
        <pc:spChg chg="del">
          <ac:chgData name="Christopher Wilkin" userId="10363294-769d-46d1-9962-1839b2820248" providerId="ADAL" clId="{60CCBF59-62E7-4D31-BA4C-D249974682EC}" dt="2023-12-10T15:59:52.468" v="286" actId="478"/>
          <ac:spMkLst>
            <pc:docMk/>
            <pc:sldMk cId="236312238" sldId="1122"/>
            <ac:spMk id="3" creationId="{4116D6A4-D5B8-4373-9838-6FB2ACECE25F}"/>
          </ac:spMkLst>
        </pc:spChg>
        <pc:spChg chg="mod">
          <ac:chgData name="Christopher Wilkin" userId="10363294-769d-46d1-9962-1839b2820248" providerId="ADAL" clId="{60CCBF59-62E7-4D31-BA4C-D249974682EC}" dt="2023-12-10T16:00:15.844" v="294" actId="5793"/>
          <ac:spMkLst>
            <pc:docMk/>
            <pc:sldMk cId="236312238" sldId="1122"/>
            <ac:spMk id="6" creationId="{ED088BE0-67A5-5378-0F77-CFB0B901E719}"/>
          </ac:spMkLst>
        </pc:spChg>
        <pc:spChg chg="add del mod">
          <ac:chgData name="Christopher Wilkin" userId="10363294-769d-46d1-9962-1839b2820248" providerId="ADAL" clId="{60CCBF59-62E7-4D31-BA4C-D249974682EC}" dt="2023-12-10T15:59:54.402" v="287" actId="478"/>
          <ac:spMkLst>
            <pc:docMk/>
            <pc:sldMk cId="236312238" sldId="1122"/>
            <ac:spMk id="9" creationId="{467564AC-C943-BD5D-B763-4AEC1384BA58}"/>
          </ac:spMkLst>
        </pc:spChg>
        <pc:spChg chg="add del mod">
          <ac:chgData name="Christopher Wilkin" userId="10363294-769d-46d1-9962-1839b2820248" providerId="ADAL" clId="{60CCBF59-62E7-4D31-BA4C-D249974682EC}" dt="2023-12-10T15:59:58.787" v="289" actId="478"/>
          <ac:spMkLst>
            <pc:docMk/>
            <pc:sldMk cId="236312238" sldId="1122"/>
            <ac:spMk id="11" creationId="{2CE55F94-1DD6-72D0-F4DB-A7B3ECE583EA}"/>
          </ac:spMkLst>
        </pc:spChg>
        <pc:grpChg chg="add mod">
          <ac:chgData name="Christopher Wilkin" userId="10363294-769d-46d1-9962-1839b2820248" providerId="ADAL" clId="{60CCBF59-62E7-4D31-BA4C-D249974682EC}" dt="2023-12-10T16:00:05.822" v="291" actId="14100"/>
          <ac:grpSpMkLst>
            <pc:docMk/>
            <pc:sldMk cId="236312238" sldId="1122"/>
            <ac:grpSpMk id="4" creationId="{F504CC38-7540-2C61-E6A0-EAE2A8EF08A4}"/>
          </ac:grpSpMkLst>
        </pc:grpChg>
        <pc:picChg chg="del">
          <ac:chgData name="Christopher Wilkin" userId="10363294-769d-46d1-9962-1839b2820248" providerId="ADAL" clId="{60CCBF59-62E7-4D31-BA4C-D249974682EC}" dt="2023-12-10T15:59:12.611" v="282" actId="478"/>
          <ac:picMkLst>
            <pc:docMk/>
            <pc:sldMk cId="236312238" sldId="1122"/>
            <ac:picMk id="5" creationId="{685DD7A7-8F97-4830-96FC-9E5CF177DC16}"/>
          </ac:picMkLst>
        </pc:picChg>
        <pc:picChg chg="mod">
          <ac:chgData name="Christopher Wilkin" userId="10363294-769d-46d1-9962-1839b2820248" providerId="ADAL" clId="{60CCBF59-62E7-4D31-BA4C-D249974682EC}" dt="2023-12-10T16:00:05.822" v="291" actId="14100"/>
          <ac:picMkLst>
            <pc:docMk/>
            <pc:sldMk cId="236312238" sldId="1122"/>
            <ac:picMk id="7" creationId="{B0D76CB8-5450-22FD-5AAC-B50F8F6ABA6A}"/>
          </ac:picMkLst>
        </pc:picChg>
      </pc:sldChg>
      <pc:sldChg chg="delSp modSp add del mod">
        <pc:chgData name="Christopher Wilkin" userId="10363294-769d-46d1-9962-1839b2820248" providerId="ADAL" clId="{60CCBF59-62E7-4D31-BA4C-D249974682EC}" dt="2023-12-10T16:11:45.132" v="481" actId="47"/>
        <pc:sldMkLst>
          <pc:docMk/>
          <pc:sldMk cId="1395740108" sldId="1134"/>
        </pc:sldMkLst>
        <pc:picChg chg="del">
          <ac:chgData name="Christopher Wilkin" userId="10363294-769d-46d1-9962-1839b2820248" providerId="ADAL" clId="{60CCBF59-62E7-4D31-BA4C-D249974682EC}" dt="2023-12-10T16:10:55.543" v="463" actId="478"/>
          <ac:picMkLst>
            <pc:docMk/>
            <pc:sldMk cId="1395740108" sldId="1134"/>
            <ac:picMk id="5" creationId="{D19C16B6-27DD-4F5D-9E5E-8D968DB1F45F}"/>
          </ac:picMkLst>
        </pc:picChg>
        <pc:picChg chg="mod">
          <ac:chgData name="Christopher Wilkin" userId="10363294-769d-46d1-9962-1839b2820248" providerId="ADAL" clId="{60CCBF59-62E7-4D31-BA4C-D249974682EC}" dt="2023-12-10T16:10:57.461" v="464" actId="1076"/>
          <ac:picMkLst>
            <pc:docMk/>
            <pc:sldMk cId="1395740108" sldId="1134"/>
            <ac:picMk id="12291" creationId="{41E0F5FE-FCA8-4715-86EB-30464AAFD9CB}"/>
          </ac:picMkLst>
        </pc:picChg>
      </pc:sldChg>
      <pc:sldChg chg="addSp delSp modSp add mod ord">
        <pc:chgData name="Christopher Wilkin" userId="10363294-769d-46d1-9962-1839b2820248" providerId="ADAL" clId="{60CCBF59-62E7-4D31-BA4C-D249974682EC}" dt="2023-12-10T16:16:31.549" v="541"/>
        <pc:sldMkLst>
          <pc:docMk/>
          <pc:sldMk cId="1615708910" sldId="1138"/>
        </pc:sldMkLst>
        <pc:spChg chg="mod">
          <ac:chgData name="Christopher Wilkin" userId="10363294-769d-46d1-9962-1839b2820248" providerId="ADAL" clId="{60CCBF59-62E7-4D31-BA4C-D249974682EC}" dt="2023-12-10T16:11:35.547" v="479" actId="14100"/>
          <ac:spMkLst>
            <pc:docMk/>
            <pc:sldMk cId="1615708910" sldId="1138"/>
            <ac:spMk id="71683" creationId="{9A34BB74-A74E-44ED-B710-F2D98819BF15}"/>
          </ac:spMkLst>
        </pc:spChg>
        <pc:spChg chg="mod">
          <ac:chgData name="Christopher Wilkin" userId="10363294-769d-46d1-9962-1839b2820248" providerId="ADAL" clId="{60CCBF59-62E7-4D31-BA4C-D249974682EC}" dt="2023-12-10T16:10:47.661" v="461" actId="1076"/>
          <ac:spMkLst>
            <pc:docMk/>
            <pc:sldMk cId="1615708910" sldId="1138"/>
            <ac:spMk id="565250" creationId="{D6F5FF9F-7BB0-4EAD-AEA2-C61D1AEF41E8}"/>
          </ac:spMkLst>
        </pc:spChg>
        <pc:picChg chg="add mod">
          <ac:chgData name="Christopher Wilkin" userId="10363294-769d-46d1-9962-1839b2820248" providerId="ADAL" clId="{60CCBF59-62E7-4D31-BA4C-D249974682EC}" dt="2023-12-10T16:11:38.891" v="480" actId="14100"/>
          <ac:picMkLst>
            <pc:docMk/>
            <pc:sldMk cId="1615708910" sldId="1138"/>
            <ac:picMk id="2" creationId="{8F0AF8CC-5A34-A767-E669-F45D4154BF71}"/>
          </ac:picMkLst>
        </pc:picChg>
        <pc:picChg chg="del">
          <ac:chgData name="Christopher Wilkin" userId="10363294-769d-46d1-9962-1839b2820248" providerId="ADAL" clId="{60CCBF59-62E7-4D31-BA4C-D249974682EC}" dt="2023-12-10T16:10:45.286" v="460" actId="478"/>
          <ac:picMkLst>
            <pc:docMk/>
            <pc:sldMk cId="1615708910" sldId="1138"/>
            <ac:picMk id="5" creationId="{BECB7B2D-DD15-4876-8B4D-367C6C8F7D14}"/>
          </ac:picMkLst>
        </pc:picChg>
      </pc:sldChg>
      <pc:sldChg chg="delSp modSp add ord">
        <pc:chgData name="Christopher Wilkin" userId="10363294-769d-46d1-9962-1839b2820248" providerId="ADAL" clId="{60CCBF59-62E7-4D31-BA4C-D249974682EC}" dt="2023-12-10T16:22:12.037" v="621" actId="14100"/>
        <pc:sldMkLst>
          <pc:docMk/>
          <pc:sldMk cId="842041442" sldId="1139"/>
        </pc:sldMkLst>
        <pc:picChg chg="del">
          <ac:chgData name="Christopher Wilkin" userId="10363294-769d-46d1-9962-1839b2820248" providerId="ADAL" clId="{60CCBF59-62E7-4D31-BA4C-D249974682EC}" dt="2023-12-10T16:11:47.973" v="482" actId="478"/>
          <ac:picMkLst>
            <pc:docMk/>
            <pc:sldMk cId="842041442" sldId="1139"/>
            <ac:picMk id="3" creationId="{00000000-0000-0000-0000-000000000000}"/>
          </ac:picMkLst>
        </pc:picChg>
        <pc:picChg chg="mod">
          <ac:chgData name="Christopher Wilkin" userId="10363294-769d-46d1-9962-1839b2820248" providerId="ADAL" clId="{60CCBF59-62E7-4D31-BA4C-D249974682EC}" dt="2023-12-10T16:22:12.037" v="621" actId="14100"/>
          <ac:picMkLst>
            <pc:docMk/>
            <pc:sldMk cId="842041442" sldId="1139"/>
            <ac:picMk id="58370" creationId="{00000000-0000-0000-0000-000000000000}"/>
          </ac:picMkLst>
        </pc:picChg>
      </pc:sldChg>
      <pc:sldChg chg="addSp delSp modSp add mod ord addAnim delAnim modAnim">
        <pc:chgData name="Christopher Wilkin" userId="10363294-769d-46d1-9962-1839b2820248" providerId="ADAL" clId="{60CCBF59-62E7-4D31-BA4C-D249974682EC}" dt="2023-12-10T16:22:02.469" v="620" actId="1076"/>
        <pc:sldMkLst>
          <pc:docMk/>
          <pc:sldMk cId="1521131845" sldId="1140"/>
        </pc:sldMkLst>
        <pc:spChg chg="add del mod">
          <ac:chgData name="Christopher Wilkin" userId="10363294-769d-46d1-9962-1839b2820248" providerId="ADAL" clId="{60CCBF59-62E7-4D31-BA4C-D249974682EC}" dt="2023-12-10T16:21:30.061" v="607" actId="478"/>
          <ac:spMkLst>
            <pc:docMk/>
            <pc:sldMk cId="1521131845" sldId="1140"/>
            <ac:spMk id="5" creationId="{ABC5D871-D7AF-3048-C17D-BD903BEFFB9E}"/>
          </ac:spMkLst>
        </pc:spChg>
        <pc:graphicFrameChg chg="add del mod">
          <ac:chgData name="Christopher Wilkin" userId="10363294-769d-46d1-9962-1839b2820248" providerId="ADAL" clId="{60CCBF59-62E7-4D31-BA4C-D249974682EC}" dt="2023-12-10T16:21:46.674" v="614" actId="478"/>
          <ac:graphicFrameMkLst>
            <pc:docMk/>
            <pc:sldMk cId="1521131845" sldId="1140"/>
            <ac:graphicFrameMk id="4" creationId="{F745FB56-58C8-1C1E-FABD-EC862ACE7BD7}"/>
          </ac:graphicFrameMkLst>
        </pc:graphicFrameChg>
        <pc:graphicFrameChg chg="add del mod">
          <ac:chgData name="Christopher Wilkin" userId="10363294-769d-46d1-9962-1839b2820248" providerId="ADAL" clId="{60CCBF59-62E7-4D31-BA4C-D249974682EC}" dt="2023-12-10T16:21:39.773" v="609"/>
          <ac:graphicFrameMkLst>
            <pc:docMk/>
            <pc:sldMk cId="1521131845" sldId="1140"/>
            <ac:graphicFrameMk id="6" creationId="{93F1633B-D2F7-A941-5E8A-32BBB9BD686C}"/>
          </ac:graphicFrameMkLst>
        </pc:graphicFrameChg>
        <pc:picChg chg="add mod">
          <ac:chgData name="Christopher Wilkin" userId="10363294-769d-46d1-9962-1839b2820248" providerId="ADAL" clId="{60CCBF59-62E7-4D31-BA4C-D249974682EC}" dt="2023-12-10T16:22:02.469" v="620" actId="1076"/>
          <ac:picMkLst>
            <pc:docMk/>
            <pc:sldMk cId="1521131845" sldId="1140"/>
            <ac:picMk id="2" creationId="{226BD3DF-19CE-2FDD-D8CF-A76B0A12D400}"/>
          </ac:picMkLst>
        </pc:picChg>
        <pc:picChg chg="del">
          <ac:chgData name="Christopher Wilkin" userId="10363294-769d-46d1-9962-1839b2820248" providerId="ADAL" clId="{60CCBF59-62E7-4D31-BA4C-D249974682EC}" dt="2023-12-10T16:11:59.686" v="484" actId="478"/>
          <ac:picMkLst>
            <pc:docMk/>
            <pc:sldMk cId="1521131845" sldId="1140"/>
            <ac:picMk id="3" creationId="{00000000-0000-0000-0000-000000000000}"/>
          </ac:picMkLst>
        </pc:picChg>
        <pc:picChg chg="add mod">
          <ac:chgData name="Christopher Wilkin" userId="10363294-769d-46d1-9962-1839b2820248" providerId="ADAL" clId="{60CCBF59-62E7-4D31-BA4C-D249974682EC}" dt="2023-12-10T16:21:54.107" v="618" actId="1076"/>
          <ac:picMkLst>
            <pc:docMk/>
            <pc:sldMk cId="1521131845" sldId="1140"/>
            <ac:picMk id="7" creationId="{AAF6AEEA-DCDD-E8B1-6B3A-F9F8B03CA4A3}"/>
          </ac:picMkLst>
        </pc:picChg>
        <pc:picChg chg="mod">
          <ac:chgData name="Christopher Wilkin" userId="10363294-769d-46d1-9962-1839b2820248" providerId="ADAL" clId="{60CCBF59-62E7-4D31-BA4C-D249974682EC}" dt="2023-12-10T16:21:55.564" v="619" actId="1076"/>
          <ac:picMkLst>
            <pc:docMk/>
            <pc:sldMk cId="1521131845" sldId="1140"/>
            <ac:picMk id="60418" creationId="{00000000-0000-0000-0000-000000000000}"/>
          </ac:picMkLst>
        </pc:picChg>
      </pc:sldChg>
      <pc:sldChg chg="delSp modSp add mod modNotesTx">
        <pc:chgData name="Christopher Wilkin" userId="10363294-769d-46d1-9962-1839b2820248" providerId="ADAL" clId="{60CCBF59-62E7-4D31-BA4C-D249974682EC}" dt="2023-12-10T16:08:43.331" v="456" actId="1076"/>
        <pc:sldMkLst>
          <pc:docMk/>
          <pc:sldMk cId="1273470533" sldId="1141"/>
        </pc:sldMkLst>
        <pc:spChg chg="mod">
          <ac:chgData name="Christopher Wilkin" userId="10363294-769d-46d1-9962-1839b2820248" providerId="ADAL" clId="{60CCBF59-62E7-4D31-BA4C-D249974682EC}" dt="2023-12-10T16:08:37.405" v="455" actId="313"/>
          <ac:spMkLst>
            <pc:docMk/>
            <pc:sldMk cId="1273470533" sldId="1141"/>
            <ac:spMk id="2" creationId="{00000000-0000-0000-0000-000000000000}"/>
          </ac:spMkLst>
        </pc:spChg>
        <pc:spChg chg="mod">
          <ac:chgData name="Christopher Wilkin" userId="10363294-769d-46d1-9962-1839b2820248" providerId="ADAL" clId="{60CCBF59-62E7-4D31-BA4C-D249974682EC}" dt="2023-12-10T16:08:43.331" v="456" actId="1076"/>
          <ac:spMkLst>
            <pc:docMk/>
            <pc:sldMk cId="1273470533" sldId="1141"/>
            <ac:spMk id="6" creationId="{00000000-0000-0000-0000-000000000000}"/>
          </ac:spMkLst>
        </pc:spChg>
        <pc:picChg chg="del">
          <ac:chgData name="Christopher Wilkin" userId="10363294-769d-46d1-9962-1839b2820248" providerId="ADAL" clId="{60CCBF59-62E7-4D31-BA4C-D249974682EC}" dt="2023-12-10T14:39:57.954" v="97" actId="478"/>
          <ac:picMkLst>
            <pc:docMk/>
            <pc:sldMk cId="1273470533" sldId="1141"/>
            <ac:picMk id="4" creationId="{00000000-0000-0000-0000-000000000000}"/>
          </ac:picMkLst>
        </pc:picChg>
      </pc:sldChg>
      <pc:sldChg chg="addSp delSp modSp new mod">
        <pc:chgData name="Christopher Wilkin" userId="10363294-769d-46d1-9962-1839b2820248" providerId="ADAL" clId="{60CCBF59-62E7-4D31-BA4C-D249974682EC}" dt="2023-12-10T16:15:02.630" v="529" actId="20577"/>
        <pc:sldMkLst>
          <pc:docMk/>
          <pc:sldMk cId="3287772902" sldId="1142"/>
        </pc:sldMkLst>
        <pc:spChg chg="mod">
          <ac:chgData name="Christopher Wilkin" userId="10363294-769d-46d1-9962-1839b2820248" providerId="ADAL" clId="{60CCBF59-62E7-4D31-BA4C-D249974682EC}" dt="2023-12-10T16:15:02.630" v="529" actId="20577"/>
          <ac:spMkLst>
            <pc:docMk/>
            <pc:sldMk cId="3287772902" sldId="1142"/>
            <ac:spMk id="2" creationId="{B239EF79-D0DA-FD46-6979-D69835941FD6}"/>
          </ac:spMkLst>
        </pc:spChg>
        <pc:spChg chg="del">
          <ac:chgData name="Christopher Wilkin" userId="10363294-769d-46d1-9962-1839b2820248" providerId="ADAL" clId="{60CCBF59-62E7-4D31-BA4C-D249974682EC}" dt="2023-12-10T16:13:19.462" v="506" actId="478"/>
          <ac:spMkLst>
            <pc:docMk/>
            <pc:sldMk cId="3287772902" sldId="1142"/>
            <ac:spMk id="3" creationId="{AA484FF5-DBDA-BC63-9230-157C0B730B3B}"/>
          </ac:spMkLst>
        </pc:spChg>
        <pc:picChg chg="add mod">
          <ac:chgData name="Christopher Wilkin" userId="10363294-769d-46d1-9962-1839b2820248" providerId="ADAL" clId="{60CCBF59-62E7-4D31-BA4C-D249974682EC}" dt="2023-12-10T16:13:04.687" v="504" actId="14100"/>
          <ac:picMkLst>
            <pc:docMk/>
            <pc:sldMk cId="3287772902" sldId="1142"/>
            <ac:picMk id="2050" creationId="{98A6A557-62AB-80A1-8B0B-B9BB1D85FB04}"/>
          </ac:picMkLst>
        </pc:picChg>
      </pc:sldChg>
      <pc:sldChg chg="add del">
        <pc:chgData name="Christopher Wilkin" userId="10363294-769d-46d1-9962-1839b2820248" providerId="ADAL" clId="{60CCBF59-62E7-4D31-BA4C-D249974682EC}" dt="2023-12-10T15:55:22.733" v="155" actId="47"/>
        <pc:sldMkLst>
          <pc:docMk/>
          <pc:sldMk cId="3725954811" sldId="1142"/>
        </pc:sldMkLst>
      </pc:sldChg>
      <pc:sldChg chg="addSp delSp modSp add del mod ord">
        <pc:chgData name="Christopher Wilkin" userId="10363294-769d-46d1-9962-1839b2820248" providerId="ADAL" clId="{60CCBF59-62E7-4D31-BA4C-D249974682EC}" dt="2023-12-10T16:42:37.108" v="938" actId="47"/>
        <pc:sldMkLst>
          <pc:docMk/>
          <pc:sldMk cId="208800243" sldId="1143"/>
        </pc:sldMkLst>
        <pc:spChg chg="mod">
          <ac:chgData name="Christopher Wilkin" userId="10363294-769d-46d1-9962-1839b2820248" providerId="ADAL" clId="{60CCBF59-62E7-4D31-BA4C-D249974682EC}" dt="2023-12-10T16:32:43.039" v="658" actId="1076"/>
          <ac:spMkLst>
            <pc:docMk/>
            <pc:sldMk cId="208800243" sldId="1143"/>
            <ac:spMk id="2" creationId="{8F683796-6D56-AE51-E25A-A967B4AA6885}"/>
          </ac:spMkLst>
        </pc:spChg>
        <pc:picChg chg="add del mod">
          <ac:chgData name="Christopher Wilkin" userId="10363294-769d-46d1-9962-1839b2820248" providerId="ADAL" clId="{60CCBF59-62E7-4D31-BA4C-D249974682EC}" dt="2023-12-10T16:18:18.238" v="567" actId="478"/>
          <ac:picMkLst>
            <pc:docMk/>
            <pc:sldMk cId="208800243" sldId="1143"/>
            <ac:picMk id="3" creationId="{58BE2A9C-FCBE-5430-97C5-6BA164906A7F}"/>
          </ac:picMkLst>
        </pc:picChg>
        <pc:picChg chg="del mod">
          <ac:chgData name="Christopher Wilkin" userId="10363294-769d-46d1-9962-1839b2820248" providerId="ADAL" clId="{60CCBF59-62E7-4D31-BA4C-D249974682EC}" dt="2023-12-10T16:18:02.980" v="550" actId="478"/>
          <ac:picMkLst>
            <pc:docMk/>
            <pc:sldMk cId="208800243" sldId="1143"/>
            <ac:picMk id="5" creationId="{2448806B-C4FF-DAFE-6DE2-106C89037B8F}"/>
          </ac:picMkLst>
        </pc:picChg>
        <pc:picChg chg="del">
          <ac:chgData name="Christopher Wilkin" userId="10363294-769d-46d1-9962-1839b2820248" providerId="ADAL" clId="{60CCBF59-62E7-4D31-BA4C-D249974682EC}" dt="2023-12-10T16:18:04.742" v="551" actId="478"/>
          <ac:picMkLst>
            <pc:docMk/>
            <pc:sldMk cId="208800243" sldId="1143"/>
            <ac:picMk id="6" creationId="{00000000-0000-0000-0000-000000000000}"/>
          </ac:picMkLst>
        </pc:picChg>
        <pc:picChg chg="add del mod">
          <ac:chgData name="Christopher Wilkin" userId="10363294-769d-46d1-9962-1839b2820248" providerId="ADAL" clId="{60CCBF59-62E7-4D31-BA4C-D249974682EC}" dt="2023-12-10T16:18:56.355" v="570" actId="478"/>
          <ac:picMkLst>
            <pc:docMk/>
            <pc:sldMk cId="208800243" sldId="1143"/>
            <ac:picMk id="5122" creationId="{2215885B-8264-AAAE-76D8-4729F7FFDFC0}"/>
          </ac:picMkLst>
        </pc:picChg>
        <pc:picChg chg="add mod">
          <ac:chgData name="Christopher Wilkin" userId="10363294-769d-46d1-9962-1839b2820248" providerId="ADAL" clId="{60CCBF59-62E7-4D31-BA4C-D249974682EC}" dt="2023-12-10T16:32:44.302" v="659" actId="1076"/>
          <ac:picMkLst>
            <pc:docMk/>
            <pc:sldMk cId="208800243" sldId="1143"/>
            <ac:picMk id="5124" creationId="{29108282-578C-0879-BE77-7E2E21DD1B8F}"/>
          </ac:picMkLst>
        </pc:picChg>
      </pc:sldChg>
      <pc:sldChg chg="delSp modSp add del mod">
        <pc:chgData name="Christopher Wilkin" userId="10363294-769d-46d1-9962-1839b2820248" providerId="ADAL" clId="{60CCBF59-62E7-4D31-BA4C-D249974682EC}" dt="2023-12-10T15:55:50.364" v="161" actId="47"/>
        <pc:sldMkLst>
          <pc:docMk/>
          <pc:sldMk cId="3058719457" sldId="1143"/>
        </pc:sldMkLst>
        <pc:spChg chg="mod">
          <ac:chgData name="Christopher Wilkin" userId="10363294-769d-46d1-9962-1839b2820248" providerId="ADAL" clId="{60CCBF59-62E7-4D31-BA4C-D249974682EC}" dt="2023-12-10T15:55:29.499" v="157" actId="1076"/>
          <ac:spMkLst>
            <pc:docMk/>
            <pc:sldMk cId="3058719457" sldId="1143"/>
            <ac:spMk id="2" creationId="{00000000-0000-0000-0000-000000000000}"/>
          </ac:spMkLst>
        </pc:spChg>
        <pc:picChg chg="del">
          <ac:chgData name="Christopher Wilkin" userId="10363294-769d-46d1-9962-1839b2820248" providerId="ADAL" clId="{60CCBF59-62E7-4D31-BA4C-D249974682EC}" dt="2023-12-10T15:55:26.211" v="156" actId="478"/>
          <ac:picMkLst>
            <pc:docMk/>
            <pc:sldMk cId="3058719457" sldId="1143"/>
            <ac:picMk id="4" creationId="{00000000-0000-0000-0000-000000000000}"/>
          </ac:picMkLst>
        </pc:picChg>
        <pc:picChg chg="mod">
          <ac:chgData name="Christopher Wilkin" userId="10363294-769d-46d1-9962-1839b2820248" providerId="ADAL" clId="{60CCBF59-62E7-4D31-BA4C-D249974682EC}" dt="2023-12-10T15:55:34.564" v="160" actId="1076"/>
          <ac:picMkLst>
            <pc:docMk/>
            <pc:sldMk cId="3058719457" sldId="1143"/>
            <ac:picMk id="5" creationId="{00000000-0000-0000-0000-000000000000}"/>
          </ac:picMkLst>
        </pc:picChg>
      </pc:sldChg>
      <pc:sldChg chg="delSp modSp add mod ord">
        <pc:chgData name="Christopher Wilkin" userId="10363294-769d-46d1-9962-1839b2820248" providerId="ADAL" clId="{60CCBF59-62E7-4D31-BA4C-D249974682EC}" dt="2023-12-10T16:32:10.529" v="656" actId="20577"/>
        <pc:sldMkLst>
          <pc:docMk/>
          <pc:sldMk cId="1944589369" sldId="1144"/>
        </pc:sldMkLst>
        <pc:spChg chg="mod">
          <ac:chgData name="Christopher Wilkin" userId="10363294-769d-46d1-9962-1839b2820248" providerId="ADAL" clId="{60CCBF59-62E7-4D31-BA4C-D249974682EC}" dt="2023-12-10T16:32:10.529" v="656" actId="20577"/>
          <ac:spMkLst>
            <pc:docMk/>
            <pc:sldMk cId="1944589369" sldId="1144"/>
            <ac:spMk id="2" creationId="{8F683796-6D56-AE51-E25A-A967B4AA6885}"/>
          </ac:spMkLst>
        </pc:spChg>
        <pc:picChg chg="del">
          <ac:chgData name="Christopher Wilkin" userId="10363294-769d-46d1-9962-1839b2820248" providerId="ADAL" clId="{60CCBF59-62E7-4D31-BA4C-D249974682EC}" dt="2023-12-10T16:31:28.699" v="643" actId="478"/>
          <ac:picMkLst>
            <pc:docMk/>
            <pc:sldMk cId="1944589369" sldId="1144"/>
            <ac:picMk id="3" creationId="{58BE2A9C-FCBE-5430-97C5-6BA164906A7F}"/>
          </ac:picMkLst>
        </pc:picChg>
        <pc:picChg chg="del">
          <ac:chgData name="Christopher Wilkin" userId="10363294-769d-46d1-9962-1839b2820248" providerId="ADAL" clId="{60CCBF59-62E7-4D31-BA4C-D249974682EC}" dt="2023-12-10T16:31:23.628" v="641" actId="478"/>
          <ac:picMkLst>
            <pc:docMk/>
            <pc:sldMk cId="1944589369" sldId="1144"/>
            <ac:picMk id="5" creationId="{2448806B-C4FF-DAFE-6DE2-106C89037B8F}"/>
          </ac:picMkLst>
        </pc:picChg>
        <pc:picChg chg="del">
          <ac:chgData name="Christopher Wilkin" userId="10363294-769d-46d1-9962-1839b2820248" providerId="ADAL" clId="{60CCBF59-62E7-4D31-BA4C-D249974682EC}" dt="2023-12-10T16:31:26.961" v="642" actId="478"/>
          <ac:picMkLst>
            <pc:docMk/>
            <pc:sldMk cId="1944589369" sldId="1144"/>
            <ac:picMk id="5122" creationId="{2215885B-8264-AAAE-76D8-4729F7FFDFC0}"/>
          </ac:picMkLst>
        </pc:picChg>
      </pc:sldChg>
      <pc:sldChg chg="addSp delSp modSp add mod setBg delDesignElem">
        <pc:chgData name="Christopher Wilkin" userId="10363294-769d-46d1-9962-1839b2820248" providerId="ADAL" clId="{60CCBF59-62E7-4D31-BA4C-D249974682EC}" dt="2023-12-10T17:26:53.559" v="1464" actId="21"/>
        <pc:sldMkLst>
          <pc:docMk/>
          <pc:sldMk cId="4043324292" sldId="1145"/>
        </pc:sldMkLst>
        <pc:spChg chg="mod">
          <ac:chgData name="Christopher Wilkin" userId="10363294-769d-46d1-9962-1839b2820248" providerId="ADAL" clId="{60CCBF59-62E7-4D31-BA4C-D249974682EC}" dt="2023-12-10T17:10:51.859" v="1385" actId="1076"/>
          <ac:spMkLst>
            <pc:docMk/>
            <pc:sldMk cId="4043324292" sldId="1145"/>
            <ac:spMk id="2" creationId="{C0E0232F-B5AA-489C-A036-EE621A20DA17}"/>
          </ac:spMkLst>
        </pc:spChg>
        <pc:spChg chg="add del mod">
          <ac:chgData name="Christopher Wilkin" userId="10363294-769d-46d1-9962-1839b2820248" providerId="ADAL" clId="{60CCBF59-62E7-4D31-BA4C-D249974682EC}" dt="2023-12-10T17:26:53.559" v="1464" actId="21"/>
          <ac:spMkLst>
            <pc:docMk/>
            <pc:sldMk cId="4043324292" sldId="1145"/>
            <ac:spMk id="3" creationId="{FC537F1E-1216-4089-97B2-F635BC5B2541}"/>
          </ac:spMkLst>
        </pc:spChg>
        <pc:spChg chg="add del mod">
          <ac:chgData name="Christopher Wilkin" userId="10363294-769d-46d1-9962-1839b2820248" providerId="ADAL" clId="{60CCBF59-62E7-4D31-BA4C-D249974682EC}" dt="2023-12-10T17:26:53.559" v="1464" actId="21"/>
          <ac:spMkLst>
            <pc:docMk/>
            <pc:sldMk cId="4043324292" sldId="1145"/>
            <ac:spMk id="6" creationId="{E88626E2-4E06-168C-EEDF-CAA00292F190}"/>
          </ac:spMkLst>
        </pc:spChg>
        <pc:spChg chg="del">
          <ac:chgData name="Christopher Wilkin" userId="10363294-769d-46d1-9962-1839b2820248" providerId="ADAL" clId="{60CCBF59-62E7-4D31-BA4C-D249974682EC}" dt="2023-12-10T16:48:20.509" v="1034"/>
          <ac:spMkLst>
            <pc:docMk/>
            <pc:sldMk cId="4043324292" sldId="1145"/>
            <ac:spMk id="24" creationId="{867D4867-5BA7-4462-B2F6-A23F4A622AA7}"/>
          </ac:spMkLst>
        </pc:spChg>
        <pc:picChg chg="del">
          <ac:chgData name="Christopher Wilkin" userId="10363294-769d-46d1-9962-1839b2820248" providerId="ADAL" clId="{60CCBF59-62E7-4D31-BA4C-D249974682EC}" dt="2023-12-10T17:13:01.218" v="1396" actId="478"/>
          <ac:picMkLst>
            <pc:docMk/>
            <pc:sldMk cId="4043324292" sldId="1145"/>
            <ac:picMk id="4" creationId="{65E92F59-249D-4E27-9689-2BA674F4686E}"/>
          </ac:picMkLst>
        </pc:picChg>
        <pc:picChg chg="add mod">
          <ac:chgData name="Christopher Wilkin" userId="10363294-769d-46d1-9962-1839b2820248" providerId="ADAL" clId="{60CCBF59-62E7-4D31-BA4C-D249974682EC}" dt="2023-12-10T17:13:13.753" v="1402" actId="1076"/>
          <ac:picMkLst>
            <pc:docMk/>
            <pc:sldMk cId="4043324292" sldId="1145"/>
            <ac:picMk id="15362" creationId="{580B3FA3-14B4-3CF4-9B50-B1CA09094C54}"/>
          </ac:picMkLst>
        </pc:picChg>
        <pc:picChg chg="add mod">
          <ac:chgData name="Christopher Wilkin" userId="10363294-769d-46d1-9962-1839b2820248" providerId="ADAL" clId="{60CCBF59-62E7-4D31-BA4C-D249974682EC}" dt="2023-12-10T17:16:58.912" v="1408" actId="1076"/>
          <ac:picMkLst>
            <pc:docMk/>
            <pc:sldMk cId="4043324292" sldId="1145"/>
            <ac:picMk id="15364" creationId="{F76B5786-0B9E-676C-6CE6-67AB176B198F}"/>
          </ac:picMkLst>
        </pc:picChg>
      </pc:sldChg>
    </pc:docChg>
  </pc:docChgLst>
  <pc:docChgLst>
    <pc:chgData name="Christopher Wilkin" userId="10363294-769d-46d1-9962-1839b2820248" providerId="ADAL" clId="{70A0C541-5348-4094-9DAE-364E4108F565}"/>
    <pc:docChg chg="undo custSel addSld delSld modSld sldOrd">
      <pc:chgData name="Christopher Wilkin" userId="10363294-769d-46d1-9962-1839b2820248" providerId="ADAL" clId="{70A0C541-5348-4094-9DAE-364E4108F565}" dt="2023-12-03T19:31:18.294" v="1223" actId="20577"/>
      <pc:docMkLst>
        <pc:docMk/>
      </pc:docMkLst>
      <pc:sldChg chg="del">
        <pc:chgData name="Christopher Wilkin" userId="10363294-769d-46d1-9962-1839b2820248" providerId="ADAL" clId="{70A0C541-5348-4094-9DAE-364E4108F565}" dt="2023-12-03T19:20:48.111" v="707" actId="47"/>
        <pc:sldMkLst>
          <pc:docMk/>
          <pc:sldMk cId="3437449171" sldId="257"/>
        </pc:sldMkLst>
      </pc:sldChg>
      <pc:sldChg chg="del">
        <pc:chgData name="Christopher Wilkin" userId="10363294-769d-46d1-9962-1839b2820248" providerId="ADAL" clId="{70A0C541-5348-4094-9DAE-364E4108F565}" dt="2023-12-03T19:20:50.073" v="711" actId="47"/>
        <pc:sldMkLst>
          <pc:docMk/>
          <pc:sldMk cId="219379352" sldId="258"/>
        </pc:sldMkLst>
      </pc:sldChg>
      <pc:sldChg chg="modSp add mod">
        <pc:chgData name="Christopher Wilkin" userId="10363294-769d-46d1-9962-1839b2820248" providerId="ADAL" clId="{70A0C541-5348-4094-9DAE-364E4108F565}" dt="2023-12-03T17:06:31.192" v="255" actId="1076"/>
        <pc:sldMkLst>
          <pc:docMk/>
          <pc:sldMk cId="2191756416" sldId="259"/>
        </pc:sldMkLst>
        <pc:spChg chg="mod">
          <ac:chgData name="Christopher Wilkin" userId="10363294-769d-46d1-9962-1839b2820248" providerId="ADAL" clId="{70A0C541-5348-4094-9DAE-364E4108F565}" dt="2023-12-03T16:55:12.227" v="81" actId="1076"/>
          <ac:spMkLst>
            <pc:docMk/>
            <pc:sldMk cId="2191756416" sldId="259"/>
            <ac:spMk id="2" creationId="{00000000-0000-0000-0000-000000000000}"/>
          </ac:spMkLst>
        </pc:spChg>
        <pc:spChg chg="mod">
          <ac:chgData name="Christopher Wilkin" userId="10363294-769d-46d1-9962-1839b2820248" providerId="ADAL" clId="{70A0C541-5348-4094-9DAE-364E4108F565}" dt="2023-12-03T17:06:31.192" v="255" actId="1076"/>
          <ac:spMkLst>
            <pc:docMk/>
            <pc:sldMk cId="2191756416" sldId="259"/>
            <ac:spMk id="5" creationId="{00000000-0000-0000-0000-000000000000}"/>
          </ac:spMkLst>
        </pc:spChg>
      </pc:sldChg>
      <pc:sldChg chg="addSp delSp modSp add mod">
        <pc:chgData name="Christopher Wilkin" userId="10363294-769d-46d1-9962-1839b2820248" providerId="ADAL" clId="{70A0C541-5348-4094-9DAE-364E4108F565}" dt="2023-12-03T17:04:53.203" v="245" actId="1076"/>
        <pc:sldMkLst>
          <pc:docMk/>
          <pc:sldMk cId="1734516417" sldId="260"/>
        </pc:sldMkLst>
        <pc:spChg chg="add mod">
          <ac:chgData name="Christopher Wilkin" userId="10363294-769d-46d1-9962-1839b2820248" providerId="ADAL" clId="{70A0C541-5348-4094-9DAE-364E4108F565}" dt="2023-12-03T17:04:13.497" v="239" actId="1076"/>
          <ac:spMkLst>
            <pc:docMk/>
            <pc:sldMk cId="1734516417" sldId="260"/>
            <ac:spMk id="7" creationId="{73AAEC1E-37AA-5535-6B9B-52CF05587F73}"/>
          </ac:spMkLst>
        </pc:spChg>
        <pc:spChg chg="add mod">
          <ac:chgData name="Christopher Wilkin" userId="10363294-769d-46d1-9962-1839b2820248" providerId="ADAL" clId="{70A0C541-5348-4094-9DAE-364E4108F565}" dt="2023-12-03T17:04:53.203" v="245" actId="1076"/>
          <ac:spMkLst>
            <pc:docMk/>
            <pc:sldMk cId="1734516417" sldId="260"/>
            <ac:spMk id="8" creationId="{1A7D1A86-6F21-3AC7-050B-B8A410086FA6}"/>
          </ac:spMkLst>
        </pc:spChg>
        <pc:spChg chg="add del mod">
          <ac:chgData name="Christopher Wilkin" userId="10363294-769d-46d1-9962-1839b2820248" providerId="ADAL" clId="{70A0C541-5348-4094-9DAE-364E4108F565}" dt="2023-12-03T17:00:34.057" v="204" actId="478"/>
          <ac:spMkLst>
            <pc:docMk/>
            <pc:sldMk cId="1734516417" sldId="260"/>
            <ac:spMk id="10" creationId="{F8430F2B-AD1C-65D4-549E-BC946231D790}"/>
          </ac:spMkLst>
        </pc:spChg>
        <pc:picChg chg="add mod">
          <ac:chgData name="Christopher Wilkin" userId="10363294-769d-46d1-9962-1839b2820248" providerId="ADAL" clId="{70A0C541-5348-4094-9DAE-364E4108F565}" dt="2023-12-03T16:57:40.631" v="97" actId="1076"/>
          <ac:picMkLst>
            <pc:docMk/>
            <pc:sldMk cId="1734516417" sldId="260"/>
            <ac:picMk id="3" creationId="{CB7D88E9-14F7-6BB7-1DCA-697584137B52}"/>
          </ac:picMkLst>
        </pc:picChg>
        <pc:picChg chg="del mod">
          <ac:chgData name="Christopher Wilkin" userId="10363294-769d-46d1-9962-1839b2820248" providerId="ADAL" clId="{70A0C541-5348-4094-9DAE-364E4108F565}" dt="2023-12-03T17:00:30.701" v="203" actId="478"/>
          <ac:picMkLst>
            <pc:docMk/>
            <pc:sldMk cId="1734516417" sldId="260"/>
            <ac:picMk id="4" creationId="{00000000-0000-0000-0000-000000000000}"/>
          </ac:picMkLst>
        </pc:picChg>
        <pc:picChg chg="add mod">
          <ac:chgData name="Christopher Wilkin" userId="10363294-769d-46d1-9962-1839b2820248" providerId="ADAL" clId="{70A0C541-5348-4094-9DAE-364E4108F565}" dt="2023-12-03T16:57:46.066" v="100" actId="1076"/>
          <ac:picMkLst>
            <pc:docMk/>
            <pc:sldMk cId="1734516417" sldId="260"/>
            <ac:picMk id="6" creationId="{F91810D6-4136-BCF7-E568-BBBFCA35B3D4}"/>
          </ac:picMkLst>
        </pc:picChg>
        <pc:cxnChg chg="add mod">
          <ac:chgData name="Christopher Wilkin" userId="10363294-769d-46d1-9962-1839b2820248" providerId="ADAL" clId="{70A0C541-5348-4094-9DAE-364E4108F565}" dt="2023-12-03T17:04:10.725" v="238" actId="14100"/>
          <ac:cxnSpMkLst>
            <pc:docMk/>
            <pc:sldMk cId="1734516417" sldId="260"/>
            <ac:cxnSpMk id="12" creationId="{993D9CB3-2CA4-6955-900D-5684F16EA95B}"/>
          </ac:cxnSpMkLst>
        </pc:cxnChg>
        <pc:cxnChg chg="add mod">
          <ac:chgData name="Christopher Wilkin" userId="10363294-769d-46d1-9962-1839b2820248" providerId="ADAL" clId="{70A0C541-5348-4094-9DAE-364E4108F565}" dt="2023-12-03T17:04:49.880" v="244" actId="13822"/>
          <ac:cxnSpMkLst>
            <pc:docMk/>
            <pc:sldMk cId="1734516417" sldId="260"/>
            <ac:cxnSpMk id="22" creationId="{7EC92A4D-3AC2-0A83-FD50-6B953A8CE4EB}"/>
          </ac:cxnSpMkLst>
        </pc:cxnChg>
      </pc:sldChg>
      <pc:sldChg chg="del">
        <pc:chgData name="Christopher Wilkin" userId="10363294-769d-46d1-9962-1839b2820248" providerId="ADAL" clId="{70A0C541-5348-4094-9DAE-364E4108F565}" dt="2023-12-03T19:20:50.387" v="712" actId="47"/>
        <pc:sldMkLst>
          <pc:docMk/>
          <pc:sldMk cId="3931308107" sldId="261"/>
        </pc:sldMkLst>
      </pc:sldChg>
      <pc:sldChg chg="addSp modSp add mod">
        <pc:chgData name="Christopher Wilkin" userId="10363294-769d-46d1-9962-1839b2820248" providerId="ADAL" clId="{70A0C541-5348-4094-9DAE-364E4108F565}" dt="2023-12-03T17:52:01.802" v="271" actId="1076"/>
        <pc:sldMkLst>
          <pc:docMk/>
          <pc:sldMk cId="2629310651" sldId="262"/>
        </pc:sldMkLst>
        <pc:spChg chg="mod">
          <ac:chgData name="Christopher Wilkin" userId="10363294-769d-46d1-9962-1839b2820248" providerId="ADAL" clId="{70A0C541-5348-4094-9DAE-364E4108F565}" dt="2023-12-03T17:07:40.235" v="259" actId="1076"/>
          <ac:spMkLst>
            <pc:docMk/>
            <pc:sldMk cId="2629310651" sldId="262"/>
            <ac:spMk id="2" creationId="{00000000-0000-0000-0000-000000000000}"/>
          </ac:spMkLst>
        </pc:spChg>
        <pc:spChg chg="mod">
          <ac:chgData name="Christopher Wilkin" userId="10363294-769d-46d1-9962-1839b2820248" providerId="ADAL" clId="{70A0C541-5348-4094-9DAE-364E4108F565}" dt="2023-12-03T17:07:43.009" v="260" actId="1076"/>
          <ac:spMkLst>
            <pc:docMk/>
            <pc:sldMk cId="2629310651" sldId="262"/>
            <ac:spMk id="3" creationId="{00000000-0000-0000-0000-000000000000}"/>
          </ac:spMkLst>
        </pc:spChg>
        <pc:picChg chg="add mod">
          <ac:chgData name="Christopher Wilkin" userId="10363294-769d-46d1-9962-1839b2820248" providerId="ADAL" clId="{70A0C541-5348-4094-9DAE-364E4108F565}" dt="2023-12-03T17:52:01.802" v="271" actId="1076"/>
          <ac:picMkLst>
            <pc:docMk/>
            <pc:sldMk cId="2629310651" sldId="262"/>
            <ac:picMk id="3074" creationId="{92DF7948-DC6E-C1F9-AA10-AAC66C47047B}"/>
          </ac:picMkLst>
        </pc:picChg>
      </pc:sldChg>
      <pc:sldChg chg="modSp add del mod ord">
        <pc:chgData name="Christopher Wilkin" userId="10363294-769d-46d1-9962-1839b2820248" providerId="ADAL" clId="{70A0C541-5348-4094-9DAE-364E4108F565}" dt="2023-12-03T19:25:01.075" v="895" actId="47"/>
        <pc:sldMkLst>
          <pc:docMk/>
          <pc:sldMk cId="3334329190" sldId="263"/>
        </pc:sldMkLst>
        <pc:spChg chg="mod">
          <ac:chgData name="Christopher Wilkin" userId="10363294-769d-46d1-9962-1839b2820248" providerId="ADAL" clId="{70A0C541-5348-4094-9DAE-364E4108F565}" dt="2023-12-03T16:54:16.081" v="70" actId="1076"/>
          <ac:spMkLst>
            <pc:docMk/>
            <pc:sldMk cId="3334329190" sldId="263"/>
            <ac:spMk id="2" creationId="{00000000-0000-0000-0000-000000000000}"/>
          </ac:spMkLst>
        </pc:spChg>
        <pc:spChg chg="mod">
          <ac:chgData name="Christopher Wilkin" userId="10363294-769d-46d1-9962-1839b2820248" providerId="ADAL" clId="{70A0C541-5348-4094-9DAE-364E4108F565}" dt="2023-12-03T16:43:45.316" v="2" actId="27636"/>
          <ac:spMkLst>
            <pc:docMk/>
            <pc:sldMk cId="3334329190" sldId="263"/>
            <ac:spMk id="3" creationId="{00000000-0000-0000-0000-000000000000}"/>
          </ac:spMkLst>
        </pc:spChg>
      </pc:sldChg>
      <pc:sldChg chg="modSp add mod">
        <pc:chgData name="Christopher Wilkin" userId="10363294-769d-46d1-9962-1839b2820248" providerId="ADAL" clId="{70A0C541-5348-4094-9DAE-364E4108F565}" dt="2023-12-03T18:52:19.477" v="669" actId="1076"/>
        <pc:sldMkLst>
          <pc:docMk/>
          <pc:sldMk cId="3643095617" sldId="264"/>
        </pc:sldMkLst>
        <pc:spChg chg="mod">
          <ac:chgData name="Christopher Wilkin" userId="10363294-769d-46d1-9962-1839b2820248" providerId="ADAL" clId="{70A0C541-5348-4094-9DAE-364E4108F565}" dt="2023-12-03T18:52:17.108" v="668" actId="1076"/>
          <ac:spMkLst>
            <pc:docMk/>
            <pc:sldMk cId="3643095617" sldId="264"/>
            <ac:spMk id="2" creationId="{00000000-0000-0000-0000-000000000000}"/>
          </ac:spMkLst>
        </pc:spChg>
        <pc:spChg chg="mod">
          <ac:chgData name="Christopher Wilkin" userId="10363294-769d-46d1-9962-1839b2820248" providerId="ADAL" clId="{70A0C541-5348-4094-9DAE-364E4108F565}" dt="2023-12-03T18:52:19.477" v="669" actId="1076"/>
          <ac:spMkLst>
            <pc:docMk/>
            <pc:sldMk cId="3643095617" sldId="264"/>
            <ac:spMk id="3" creationId="{00000000-0000-0000-0000-000000000000}"/>
          </ac:spMkLst>
        </pc:spChg>
      </pc:sldChg>
      <pc:sldChg chg="addSp modSp add mod">
        <pc:chgData name="Christopher Wilkin" userId="10363294-769d-46d1-9962-1839b2820248" providerId="ADAL" clId="{70A0C541-5348-4094-9DAE-364E4108F565}" dt="2023-12-03T18:46:23.045" v="665" actId="1076"/>
        <pc:sldMkLst>
          <pc:docMk/>
          <pc:sldMk cId="2036216414" sldId="265"/>
        </pc:sldMkLst>
        <pc:spChg chg="mod">
          <ac:chgData name="Christopher Wilkin" userId="10363294-769d-46d1-9962-1839b2820248" providerId="ADAL" clId="{70A0C541-5348-4094-9DAE-364E4108F565}" dt="2023-12-03T18:40:32.160" v="619" actId="1076"/>
          <ac:spMkLst>
            <pc:docMk/>
            <pc:sldMk cId="2036216414" sldId="265"/>
            <ac:spMk id="2" creationId="{00000000-0000-0000-0000-000000000000}"/>
          </ac:spMkLst>
        </pc:spChg>
        <pc:spChg chg="mod">
          <ac:chgData name="Christopher Wilkin" userId="10363294-769d-46d1-9962-1839b2820248" providerId="ADAL" clId="{70A0C541-5348-4094-9DAE-364E4108F565}" dt="2023-12-03T18:43:01.835" v="663" actId="20577"/>
          <ac:spMkLst>
            <pc:docMk/>
            <pc:sldMk cId="2036216414" sldId="265"/>
            <ac:spMk id="3" creationId="{00000000-0000-0000-0000-000000000000}"/>
          </ac:spMkLst>
        </pc:spChg>
        <pc:picChg chg="add mod">
          <ac:chgData name="Christopher Wilkin" userId="10363294-769d-46d1-9962-1839b2820248" providerId="ADAL" clId="{70A0C541-5348-4094-9DAE-364E4108F565}" dt="2023-12-03T18:46:23.045" v="665" actId="1076"/>
          <ac:picMkLst>
            <pc:docMk/>
            <pc:sldMk cId="2036216414" sldId="265"/>
            <ac:picMk id="6146" creationId="{81BC3805-3F86-DD7F-9EC0-CCC79FE31B79}"/>
          </ac:picMkLst>
        </pc:picChg>
      </pc:sldChg>
      <pc:sldChg chg="modSp add mod">
        <pc:chgData name="Christopher Wilkin" userId="10363294-769d-46d1-9962-1839b2820248" providerId="ADAL" clId="{70A0C541-5348-4094-9DAE-364E4108F565}" dt="2023-12-03T18:56:33.180" v="672" actId="1076"/>
        <pc:sldMkLst>
          <pc:docMk/>
          <pc:sldMk cId="2929240622" sldId="268"/>
        </pc:sldMkLst>
        <pc:spChg chg="mod">
          <ac:chgData name="Christopher Wilkin" userId="10363294-769d-46d1-9962-1839b2820248" providerId="ADAL" clId="{70A0C541-5348-4094-9DAE-364E4108F565}" dt="2023-12-03T18:56:33.180" v="672" actId="1076"/>
          <ac:spMkLst>
            <pc:docMk/>
            <pc:sldMk cId="2929240622" sldId="268"/>
            <ac:spMk id="2" creationId="{00000000-0000-0000-0000-000000000000}"/>
          </ac:spMkLst>
        </pc:spChg>
        <pc:spChg chg="mod">
          <ac:chgData name="Christopher Wilkin" userId="10363294-769d-46d1-9962-1839b2820248" providerId="ADAL" clId="{70A0C541-5348-4094-9DAE-364E4108F565}" dt="2023-12-03T18:56:27.653" v="671" actId="1076"/>
          <ac:spMkLst>
            <pc:docMk/>
            <pc:sldMk cId="2929240622" sldId="268"/>
            <ac:spMk id="3" creationId="{00000000-0000-0000-0000-000000000000}"/>
          </ac:spMkLst>
        </pc:spChg>
      </pc:sldChg>
      <pc:sldChg chg="modSp add mod">
        <pc:chgData name="Christopher Wilkin" userId="10363294-769d-46d1-9962-1839b2820248" providerId="ADAL" clId="{70A0C541-5348-4094-9DAE-364E4108F565}" dt="2023-12-03T18:58:12.836" v="676" actId="1076"/>
        <pc:sldMkLst>
          <pc:docMk/>
          <pc:sldMk cId="3247482968" sldId="269"/>
        </pc:sldMkLst>
        <pc:spChg chg="mod">
          <ac:chgData name="Christopher Wilkin" userId="10363294-769d-46d1-9962-1839b2820248" providerId="ADAL" clId="{70A0C541-5348-4094-9DAE-364E4108F565}" dt="2023-12-03T18:58:07.300" v="674" actId="1076"/>
          <ac:spMkLst>
            <pc:docMk/>
            <pc:sldMk cId="3247482968" sldId="269"/>
            <ac:spMk id="2" creationId="{00000000-0000-0000-0000-000000000000}"/>
          </ac:spMkLst>
        </pc:spChg>
        <pc:picChg chg="mod">
          <ac:chgData name="Christopher Wilkin" userId="10363294-769d-46d1-9962-1839b2820248" providerId="ADAL" clId="{70A0C541-5348-4094-9DAE-364E4108F565}" dt="2023-12-03T18:58:12.836" v="676" actId="1076"/>
          <ac:picMkLst>
            <pc:docMk/>
            <pc:sldMk cId="3247482968" sldId="269"/>
            <ac:picMk id="4" creationId="{00000000-0000-0000-0000-000000000000}"/>
          </ac:picMkLst>
        </pc:picChg>
      </pc:sldChg>
      <pc:sldChg chg="modSp add mod">
        <pc:chgData name="Christopher Wilkin" userId="10363294-769d-46d1-9962-1839b2820248" providerId="ADAL" clId="{70A0C541-5348-4094-9DAE-364E4108F565}" dt="2023-12-03T18:58:40.940" v="678" actId="1076"/>
        <pc:sldMkLst>
          <pc:docMk/>
          <pc:sldMk cId="1349024644" sldId="270"/>
        </pc:sldMkLst>
        <pc:spChg chg="mod">
          <ac:chgData name="Christopher Wilkin" userId="10363294-769d-46d1-9962-1839b2820248" providerId="ADAL" clId="{70A0C541-5348-4094-9DAE-364E4108F565}" dt="2023-12-03T18:58:37.404" v="677" actId="1076"/>
          <ac:spMkLst>
            <pc:docMk/>
            <pc:sldMk cId="1349024644" sldId="270"/>
            <ac:spMk id="2" creationId="{00000000-0000-0000-0000-000000000000}"/>
          </ac:spMkLst>
        </pc:spChg>
        <pc:picChg chg="mod">
          <ac:chgData name="Christopher Wilkin" userId="10363294-769d-46d1-9962-1839b2820248" providerId="ADAL" clId="{70A0C541-5348-4094-9DAE-364E4108F565}" dt="2023-12-03T18:58:40.940" v="678" actId="1076"/>
          <ac:picMkLst>
            <pc:docMk/>
            <pc:sldMk cId="1349024644" sldId="270"/>
            <ac:picMk id="4" creationId="{00000000-0000-0000-0000-000000000000}"/>
          </ac:picMkLst>
        </pc:picChg>
      </pc:sldChg>
      <pc:sldChg chg="modSp add mod">
        <pc:chgData name="Christopher Wilkin" userId="10363294-769d-46d1-9962-1839b2820248" providerId="ADAL" clId="{70A0C541-5348-4094-9DAE-364E4108F565}" dt="2023-12-03T19:12:34.899" v="680" actId="1076"/>
        <pc:sldMkLst>
          <pc:docMk/>
          <pc:sldMk cId="406062245" sldId="271"/>
        </pc:sldMkLst>
        <pc:spChg chg="mod">
          <ac:chgData name="Christopher Wilkin" userId="10363294-769d-46d1-9962-1839b2820248" providerId="ADAL" clId="{70A0C541-5348-4094-9DAE-364E4108F565}" dt="2023-12-03T19:12:31.004" v="679" actId="1076"/>
          <ac:spMkLst>
            <pc:docMk/>
            <pc:sldMk cId="406062245" sldId="271"/>
            <ac:spMk id="2" creationId="{00000000-0000-0000-0000-000000000000}"/>
          </ac:spMkLst>
        </pc:spChg>
        <pc:spChg chg="mod">
          <ac:chgData name="Christopher Wilkin" userId="10363294-769d-46d1-9962-1839b2820248" providerId="ADAL" clId="{70A0C541-5348-4094-9DAE-364E4108F565}" dt="2023-12-03T19:12:34.899" v="680" actId="1076"/>
          <ac:spMkLst>
            <pc:docMk/>
            <pc:sldMk cId="406062245" sldId="271"/>
            <ac:spMk id="3" creationId="{00000000-0000-0000-0000-000000000000}"/>
          </ac:spMkLst>
        </pc:spChg>
      </pc:sldChg>
      <pc:sldChg chg="modSp add mod">
        <pc:chgData name="Christopher Wilkin" userId="10363294-769d-46d1-9962-1839b2820248" providerId="ADAL" clId="{70A0C541-5348-4094-9DAE-364E4108F565}" dt="2023-12-03T17:50:59.822" v="270" actId="1076"/>
        <pc:sldMkLst>
          <pc:docMk/>
          <pc:sldMk cId="1105790526" sldId="272"/>
        </pc:sldMkLst>
        <pc:spChg chg="mod">
          <ac:chgData name="Christopher Wilkin" userId="10363294-769d-46d1-9962-1839b2820248" providerId="ADAL" clId="{70A0C541-5348-4094-9DAE-364E4108F565}" dt="2023-12-03T17:50:56.507" v="269" actId="1076"/>
          <ac:spMkLst>
            <pc:docMk/>
            <pc:sldMk cId="1105790526" sldId="272"/>
            <ac:spMk id="2" creationId="{00000000-0000-0000-0000-000000000000}"/>
          </ac:spMkLst>
        </pc:spChg>
        <pc:spChg chg="mod">
          <ac:chgData name="Christopher Wilkin" userId="10363294-769d-46d1-9962-1839b2820248" providerId="ADAL" clId="{70A0C541-5348-4094-9DAE-364E4108F565}" dt="2023-12-03T17:50:59.822" v="270" actId="1076"/>
          <ac:spMkLst>
            <pc:docMk/>
            <pc:sldMk cId="1105790526" sldId="272"/>
            <ac:spMk id="3" creationId="{00000000-0000-0000-0000-000000000000}"/>
          </ac:spMkLst>
        </pc:spChg>
      </pc:sldChg>
      <pc:sldChg chg="modSp mod">
        <pc:chgData name="Christopher Wilkin" userId="10363294-769d-46d1-9962-1839b2820248" providerId="ADAL" clId="{70A0C541-5348-4094-9DAE-364E4108F565}" dt="2023-12-03T19:24:55.338" v="894" actId="1076"/>
        <pc:sldMkLst>
          <pc:docMk/>
          <pc:sldMk cId="2941564429" sldId="273"/>
        </pc:sldMkLst>
        <pc:spChg chg="mod">
          <ac:chgData name="Christopher Wilkin" userId="10363294-769d-46d1-9962-1839b2820248" providerId="ADAL" clId="{70A0C541-5348-4094-9DAE-364E4108F565}" dt="2023-12-03T19:24:55.338" v="894" actId="1076"/>
          <ac:spMkLst>
            <pc:docMk/>
            <pc:sldMk cId="2941564429" sldId="273"/>
            <ac:spMk id="3" creationId="{129DA15B-EDB7-4EA8-93F9-99BFC0601F7E}"/>
          </ac:spMkLst>
        </pc:spChg>
      </pc:sldChg>
      <pc:sldChg chg="modSp add mod">
        <pc:chgData name="Christopher Wilkin" userId="10363294-769d-46d1-9962-1839b2820248" providerId="ADAL" clId="{70A0C541-5348-4094-9DAE-364E4108F565}" dt="2023-12-03T18:52:07.917" v="667" actId="1076"/>
        <pc:sldMkLst>
          <pc:docMk/>
          <pc:sldMk cId="288197391" sldId="274"/>
        </pc:sldMkLst>
        <pc:picChg chg="mod">
          <ac:chgData name="Christopher Wilkin" userId="10363294-769d-46d1-9962-1839b2820248" providerId="ADAL" clId="{70A0C541-5348-4094-9DAE-364E4108F565}" dt="2023-12-03T18:52:07.917" v="667" actId="1076"/>
          <ac:picMkLst>
            <pc:docMk/>
            <pc:sldMk cId="288197391" sldId="274"/>
            <ac:picMk id="4" creationId="{00000000-0000-0000-0000-000000000000}"/>
          </ac:picMkLst>
        </pc:picChg>
      </pc:sldChg>
      <pc:sldChg chg="modSp add mod">
        <pc:chgData name="Christopher Wilkin" userId="10363294-769d-46d1-9962-1839b2820248" providerId="ADAL" clId="{70A0C541-5348-4094-9DAE-364E4108F565}" dt="2023-12-03T16:43:45.560" v="4" actId="27636"/>
        <pc:sldMkLst>
          <pc:docMk/>
          <pc:sldMk cId="678295390" sldId="277"/>
        </pc:sldMkLst>
        <pc:spChg chg="mod">
          <ac:chgData name="Christopher Wilkin" userId="10363294-769d-46d1-9962-1839b2820248" providerId="ADAL" clId="{70A0C541-5348-4094-9DAE-364E4108F565}" dt="2023-12-03T16:43:45.560" v="4" actId="27636"/>
          <ac:spMkLst>
            <pc:docMk/>
            <pc:sldMk cId="678295390" sldId="277"/>
            <ac:spMk id="5" creationId="{00000000-0000-0000-0000-000000000000}"/>
          </ac:spMkLst>
        </pc:spChg>
      </pc:sldChg>
      <pc:sldChg chg="addSp modSp add mod">
        <pc:chgData name="Christopher Wilkin" userId="10363294-769d-46d1-9962-1839b2820248" providerId="ADAL" clId="{70A0C541-5348-4094-9DAE-364E4108F565}" dt="2023-12-03T17:06:23.176" v="254" actId="1076"/>
        <pc:sldMkLst>
          <pc:docMk/>
          <pc:sldMk cId="4189689571" sldId="280"/>
        </pc:sldMkLst>
        <pc:spChg chg="mod">
          <ac:chgData name="Christopher Wilkin" userId="10363294-769d-46d1-9962-1839b2820248" providerId="ADAL" clId="{70A0C541-5348-4094-9DAE-364E4108F565}" dt="2023-12-03T17:06:23.176" v="254" actId="1076"/>
          <ac:spMkLst>
            <pc:docMk/>
            <pc:sldMk cId="4189689571" sldId="280"/>
            <ac:spMk id="2" creationId="{00000000-0000-0000-0000-000000000000}"/>
          </ac:spMkLst>
        </pc:spChg>
        <pc:picChg chg="add mod">
          <ac:chgData name="Christopher Wilkin" userId="10363294-769d-46d1-9962-1839b2820248" providerId="ADAL" clId="{70A0C541-5348-4094-9DAE-364E4108F565}" dt="2023-12-03T17:06:18.763" v="253" actId="1076"/>
          <ac:picMkLst>
            <pc:docMk/>
            <pc:sldMk cId="4189689571" sldId="280"/>
            <ac:picMk id="2050" creationId="{E56C92C4-9AC9-449F-2E82-8F05843B95E0}"/>
          </ac:picMkLst>
        </pc:picChg>
      </pc:sldChg>
      <pc:sldChg chg="addSp modSp add mod">
        <pc:chgData name="Christopher Wilkin" userId="10363294-769d-46d1-9962-1839b2820248" providerId="ADAL" clId="{70A0C541-5348-4094-9DAE-364E4108F565}" dt="2023-12-03T18:36:52.145" v="611" actId="1076"/>
        <pc:sldMkLst>
          <pc:docMk/>
          <pc:sldMk cId="485947452" sldId="282"/>
        </pc:sldMkLst>
        <pc:spChg chg="mod">
          <ac:chgData name="Christopher Wilkin" userId="10363294-769d-46d1-9962-1839b2820248" providerId="ADAL" clId="{70A0C541-5348-4094-9DAE-364E4108F565}" dt="2023-12-03T18:25:39.950" v="594" actId="1076"/>
          <ac:spMkLst>
            <pc:docMk/>
            <pc:sldMk cId="485947452" sldId="282"/>
            <ac:spMk id="2" creationId="{00000000-0000-0000-0000-000000000000}"/>
          </ac:spMkLst>
        </pc:spChg>
        <pc:spChg chg="mod">
          <ac:chgData name="Christopher Wilkin" userId="10363294-769d-46d1-9962-1839b2820248" providerId="ADAL" clId="{70A0C541-5348-4094-9DAE-364E4108F565}" dt="2023-12-03T18:36:46.535" v="609" actId="27636"/>
          <ac:spMkLst>
            <pc:docMk/>
            <pc:sldMk cId="485947452" sldId="282"/>
            <ac:spMk id="3" creationId="{00000000-0000-0000-0000-000000000000}"/>
          </ac:spMkLst>
        </pc:spChg>
        <pc:picChg chg="add mod">
          <ac:chgData name="Christopher Wilkin" userId="10363294-769d-46d1-9962-1839b2820248" providerId="ADAL" clId="{70A0C541-5348-4094-9DAE-364E4108F565}" dt="2023-12-03T18:36:52.145" v="611" actId="1076"/>
          <ac:picMkLst>
            <pc:docMk/>
            <pc:sldMk cId="485947452" sldId="282"/>
            <ac:picMk id="5122" creationId="{081D29F2-4C13-CE60-DDF3-72F35D66B824}"/>
          </ac:picMkLst>
        </pc:picChg>
      </pc:sldChg>
      <pc:sldChg chg="del">
        <pc:chgData name="Christopher Wilkin" userId="10363294-769d-46d1-9962-1839b2820248" providerId="ADAL" clId="{70A0C541-5348-4094-9DAE-364E4108F565}" dt="2023-12-03T19:20:49.436" v="709" actId="47"/>
        <pc:sldMkLst>
          <pc:docMk/>
          <pc:sldMk cId="390755388" sldId="283"/>
        </pc:sldMkLst>
      </pc:sldChg>
      <pc:sldChg chg="modSp add mod">
        <pc:chgData name="Christopher Wilkin" userId="10363294-769d-46d1-9962-1839b2820248" providerId="ADAL" clId="{70A0C541-5348-4094-9DAE-364E4108F565}" dt="2023-12-03T18:09:48.732" v="550" actId="1076"/>
        <pc:sldMkLst>
          <pc:docMk/>
          <pc:sldMk cId="4071757129" sldId="284"/>
        </pc:sldMkLst>
        <pc:spChg chg="mod">
          <ac:chgData name="Christopher Wilkin" userId="10363294-769d-46d1-9962-1839b2820248" providerId="ADAL" clId="{70A0C541-5348-4094-9DAE-364E4108F565}" dt="2023-12-03T18:09:43.621" v="548" actId="1076"/>
          <ac:spMkLst>
            <pc:docMk/>
            <pc:sldMk cId="4071757129" sldId="284"/>
            <ac:spMk id="2" creationId="{00000000-0000-0000-0000-000000000000}"/>
          </ac:spMkLst>
        </pc:spChg>
        <pc:spChg chg="mod">
          <ac:chgData name="Christopher Wilkin" userId="10363294-769d-46d1-9962-1839b2820248" providerId="ADAL" clId="{70A0C541-5348-4094-9DAE-364E4108F565}" dt="2023-12-03T18:09:46.041" v="549" actId="1076"/>
          <ac:spMkLst>
            <pc:docMk/>
            <pc:sldMk cId="4071757129" sldId="284"/>
            <ac:spMk id="3" creationId="{00000000-0000-0000-0000-000000000000}"/>
          </ac:spMkLst>
        </pc:spChg>
        <pc:picChg chg="mod">
          <ac:chgData name="Christopher Wilkin" userId="10363294-769d-46d1-9962-1839b2820248" providerId="ADAL" clId="{70A0C541-5348-4094-9DAE-364E4108F565}" dt="2023-12-03T18:09:48.732" v="550" actId="1076"/>
          <ac:picMkLst>
            <pc:docMk/>
            <pc:sldMk cId="4071757129" sldId="284"/>
            <ac:picMk id="4" creationId="{00000000-0000-0000-0000-000000000000}"/>
          </ac:picMkLst>
        </pc:picChg>
      </pc:sldChg>
      <pc:sldChg chg="add del">
        <pc:chgData name="Christopher Wilkin" userId="10363294-769d-46d1-9962-1839b2820248" providerId="ADAL" clId="{70A0C541-5348-4094-9DAE-364E4108F565}" dt="2023-12-03T18:25:35.025" v="593" actId="47"/>
        <pc:sldMkLst>
          <pc:docMk/>
          <pc:sldMk cId="171653701" sldId="285"/>
        </pc:sldMkLst>
      </pc:sldChg>
      <pc:sldChg chg="add del">
        <pc:chgData name="Christopher Wilkin" userId="10363294-769d-46d1-9962-1839b2820248" providerId="ADAL" clId="{70A0C541-5348-4094-9DAE-364E4108F565}" dt="2023-12-03T19:12:56.001" v="681" actId="47"/>
        <pc:sldMkLst>
          <pc:docMk/>
          <pc:sldMk cId="932232645" sldId="286"/>
        </pc:sldMkLst>
      </pc:sldChg>
      <pc:sldChg chg="addSp delSp modSp add mod">
        <pc:chgData name="Christopher Wilkin" userId="10363294-769d-46d1-9962-1839b2820248" providerId="ADAL" clId="{70A0C541-5348-4094-9DAE-364E4108F565}" dt="2023-12-03T18:09:09.156" v="545" actId="1076"/>
        <pc:sldMkLst>
          <pc:docMk/>
          <pc:sldMk cId="4179491797" sldId="288"/>
        </pc:sldMkLst>
        <pc:spChg chg="mod">
          <ac:chgData name="Christopher Wilkin" userId="10363294-769d-46d1-9962-1839b2820248" providerId="ADAL" clId="{70A0C541-5348-4094-9DAE-364E4108F565}" dt="2023-12-03T18:02:52.949" v="280" actId="1076"/>
          <ac:spMkLst>
            <pc:docMk/>
            <pc:sldMk cId="4179491797" sldId="288"/>
            <ac:spMk id="2" creationId="{00000000-0000-0000-0000-000000000000}"/>
          </ac:spMkLst>
        </pc:spChg>
        <pc:spChg chg="mod">
          <ac:chgData name="Christopher Wilkin" userId="10363294-769d-46d1-9962-1839b2820248" providerId="ADAL" clId="{70A0C541-5348-4094-9DAE-364E4108F565}" dt="2023-12-03T18:09:09.156" v="545" actId="1076"/>
          <ac:spMkLst>
            <pc:docMk/>
            <pc:sldMk cId="4179491797" sldId="288"/>
            <ac:spMk id="5" creationId="{00000000-0000-0000-0000-000000000000}"/>
          </ac:spMkLst>
        </pc:spChg>
        <pc:spChg chg="add del mod">
          <ac:chgData name="Christopher Wilkin" userId="10363294-769d-46d1-9962-1839b2820248" providerId="ADAL" clId="{70A0C541-5348-4094-9DAE-364E4108F565}" dt="2023-12-03T18:03:06.530" v="285" actId="478"/>
          <ac:spMkLst>
            <pc:docMk/>
            <pc:sldMk cId="4179491797" sldId="288"/>
            <ac:spMk id="6" creationId="{E5CB2996-8158-3238-4EC0-A4648873F1D7}"/>
          </ac:spMkLst>
        </pc:spChg>
        <pc:spChg chg="add mod">
          <ac:chgData name="Christopher Wilkin" userId="10363294-769d-46d1-9962-1839b2820248" providerId="ADAL" clId="{70A0C541-5348-4094-9DAE-364E4108F565}" dt="2023-12-03T18:04:19.970" v="325" actId="1076"/>
          <ac:spMkLst>
            <pc:docMk/>
            <pc:sldMk cId="4179491797" sldId="288"/>
            <ac:spMk id="7" creationId="{B96FD235-2E66-8637-1857-FA517B35BA1B}"/>
          </ac:spMkLst>
        </pc:spChg>
        <pc:spChg chg="add mod">
          <ac:chgData name="Christopher Wilkin" userId="10363294-769d-46d1-9962-1839b2820248" providerId="ADAL" clId="{70A0C541-5348-4094-9DAE-364E4108F565}" dt="2023-12-03T18:04:48.539" v="344" actId="1076"/>
          <ac:spMkLst>
            <pc:docMk/>
            <pc:sldMk cId="4179491797" sldId="288"/>
            <ac:spMk id="8" creationId="{A4F00AC7-D79C-9A57-0831-38544BB17008}"/>
          </ac:spMkLst>
        </pc:spChg>
        <pc:spChg chg="add mod">
          <ac:chgData name="Christopher Wilkin" userId="10363294-769d-46d1-9962-1839b2820248" providerId="ADAL" clId="{70A0C541-5348-4094-9DAE-364E4108F565}" dt="2023-12-03T18:08:23.893" v="541" actId="1076"/>
          <ac:spMkLst>
            <pc:docMk/>
            <pc:sldMk cId="4179491797" sldId="288"/>
            <ac:spMk id="9" creationId="{D8AE1071-AF98-D10A-1DE7-15E6F1EF3A2D}"/>
          </ac:spMkLst>
        </pc:spChg>
        <pc:spChg chg="add mod">
          <ac:chgData name="Christopher Wilkin" userId="10363294-769d-46d1-9962-1839b2820248" providerId="ADAL" clId="{70A0C541-5348-4094-9DAE-364E4108F565}" dt="2023-12-03T18:08:21.440" v="540" actId="1076"/>
          <ac:spMkLst>
            <pc:docMk/>
            <pc:sldMk cId="4179491797" sldId="288"/>
            <ac:spMk id="10" creationId="{B1E04653-7475-8D72-D9A8-C735DD2F0CFC}"/>
          </ac:spMkLst>
        </pc:spChg>
        <pc:spChg chg="add mod">
          <ac:chgData name="Christopher Wilkin" userId="10363294-769d-46d1-9962-1839b2820248" providerId="ADAL" clId="{70A0C541-5348-4094-9DAE-364E4108F565}" dt="2023-12-03T18:08:14.094" v="538" actId="1076"/>
          <ac:spMkLst>
            <pc:docMk/>
            <pc:sldMk cId="4179491797" sldId="288"/>
            <ac:spMk id="11" creationId="{5212456D-0478-DF02-5577-10C1BFA982F7}"/>
          </ac:spMkLst>
        </pc:spChg>
        <pc:spChg chg="add mod">
          <ac:chgData name="Christopher Wilkin" userId="10363294-769d-46d1-9962-1839b2820248" providerId="ADAL" clId="{70A0C541-5348-4094-9DAE-364E4108F565}" dt="2023-12-03T18:08:10.599" v="537" actId="1076"/>
          <ac:spMkLst>
            <pc:docMk/>
            <pc:sldMk cId="4179491797" sldId="288"/>
            <ac:spMk id="12" creationId="{31F9CA63-15CC-14F0-8730-CCB27C83D72F}"/>
          </ac:spMkLst>
        </pc:spChg>
        <pc:picChg chg="del mod">
          <ac:chgData name="Christopher Wilkin" userId="10363294-769d-46d1-9962-1839b2820248" providerId="ADAL" clId="{70A0C541-5348-4094-9DAE-364E4108F565}" dt="2023-12-03T18:03:01.484" v="284" actId="478"/>
          <ac:picMkLst>
            <pc:docMk/>
            <pc:sldMk cId="4179491797" sldId="288"/>
            <ac:picMk id="4" creationId="{00000000-0000-0000-0000-000000000000}"/>
          </ac:picMkLst>
        </pc:picChg>
        <pc:picChg chg="add mod">
          <ac:chgData name="Christopher Wilkin" userId="10363294-769d-46d1-9962-1839b2820248" providerId="ADAL" clId="{70A0C541-5348-4094-9DAE-364E4108F565}" dt="2023-12-03T18:09:07.001" v="544" actId="14100"/>
          <ac:picMkLst>
            <pc:docMk/>
            <pc:sldMk cId="4179491797" sldId="288"/>
            <ac:picMk id="4098" creationId="{01CDD6C8-7D9C-6DAE-589C-00A6F3A0B1EB}"/>
          </ac:picMkLst>
        </pc:picChg>
      </pc:sldChg>
      <pc:sldChg chg="addSp delSp modSp add mod setBg">
        <pc:chgData name="Christopher Wilkin" userId="10363294-769d-46d1-9962-1839b2820248" providerId="ADAL" clId="{70A0C541-5348-4094-9DAE-364E4108F565}" dt="2023-12-03T18:35:40.817" v="604" actId="1076"/>
        <pc:sldMkLst>
          <pc:docMk/>
          <pc:sldMk cId="1744034690" sldId="290"/>
        </pc:sldMkLst>
        <pc:spChg chg="mod">
          <ac:chgData name="Christopher Wilkin" userId="10363294-769d-46d1-9962-1839b2820248" providerId="ADAL" clId="{70A0C541-5348-4094-9DAE-364E4108F565}" dt="2023-12-03T18:09:54.233" v="551" actId="1076"/>
          <ac:spMkLst>
            <pc:docMk/>
            <pc:sldMk cId="1744034690" sldId="290"/>
            <ac:spMk id="2" creationId="{00000000-0000-0000-0000-000000000000}"/>
          </ac:spMkLst>
        </pc:spChg>
        <pc:spChg chg="mod">
          <ac:chgData name="Christopher Wilkin" userId="10363294-769d-46d1-9962-1839b2820248" providerId="ADAL" clId="{70A0C541-5348-4094-9DAE-364E4108F565}" dt="2023-12-03T18:17:11.664" v="577" actId="1076"/>
          <ac:spMkLst>
            <pc:docMk/>
            <pc:sldMk cId="1744034690" sldId="290"/>
            <ac:spMk id="3" creationId="{00000000-0000-0000-0000-000000000000}"/>
          </ac:spMkLst>
        </pc:spChg>
        <pc:spChg chg="add mod">
          <ac:chgData name="Christopher Wilkin" userId="10363294-769d-46d1-9962-1839b2820248" providerId="ADAL" clId="{70A0C541-5348-4094-9DAE-364E4108F565}" dt="2023-12-03T18:18:15.779" v="588" actId="14100"/>
          <ac:spMkLst>
            <pc:docMk/>
            <pc:sldMk cId="1744034690" sldId="290"/>
            <ac:spMk id="8" creationId="{395274E4-71EB-AA2F-3876-E10C90338A2E}"/>
          </ac:spMkLst>
        </pc:spChg>
        <pc:spChg chg="add mod">
          <ac:chgData name="Christopher Wilkin" userId="10363294-769d-46d1-9962-1839b2820248" providerId="ADAL" clId="{70A0C541-5348-4094-9DAE-364E4108F565}" dt="2023-12-03T18:35:40.817" v="604" actId="1076"/>
          <ac:spMkLst>
            <pc:docMk/>
            <pc:sldMk cId="1744034690" sldId="290"/>
            <ac:spMk id="10" creationId="{2E86D22B-71A7-881E-DD12-C7DA0AA0831D}"/>
          </ac:spMkLst>
        </pc:spChg>
        <pc:graphicFrameChg chg="del">
          <ac:chgData name="Christopher Wilkin" userId="10363294-769d-46d1-9962-1839b2820248" providerId="ADAL" clId="{70A0C541-5348-4094-9DAE-364E4108F565}" dt="2023-12-03T18:35:35.238" v="603" actId="478"/>
          <ac:graphicFrameMkLst>
            <pc:docMk/>
            <pc:sldMk cId="1744034690" sldId="290"/>
            <ac:graphicFrameMk id="5" creationId="{00000000-0000-0000-0000-000000000000}"/>
          </ac:graphicFrameMkLst>
        </pc:graphicFrameChg>
        <pc:picChg chg="mod">
          <ac:chgData name="Christopher Wilkin" userId="10363294-769d-46d1-9962-1839b2820248" providerId="ADAL" clId="{70A0C541-5348-4094-9DAE-364E4108F565}" dt="2023-12-03T18:17:07.498" v="576" actId="14100"/>
          <ac:picMkLst>
            <pc:docMk/>
            <pc:sldMk cId="1744034690" sldId="290"/>
            <ac:picMk id="4" creationId="{00000000-0000-0000-0000-000000000000}"/>
          </ac:picMkLst>
        </pc:picChg>
        <pc:picChg chg="add mod modCrop">
          <ac:chgData name="Christopher Wilkin" userId="10363294-769d-46d1-9962-1839b2820248" providerId="ADAL" clId="{70A0C541-5348-4094-9DAE-364E4108F565}" dt="2023-12-03T18:17:45.168" v="579" actId="1076"/>
          <ac:picMkLst>
            <pc:docMk/>
            <pc:sldMk cId="1744034690" sldId="290"/>
            <ac:picMk id="7" creationId="{A1E12E82-5FBF-4CFE-0E18-D05552565785}"/>
          </ac:picMkLst>
        </pc:picChg>
      </pc:sldChg>
      <pc:sldChg chg="add">
        <pc:chgData name="Christopher Wilkin" userId="10363294-769d-46d1-9962-1839b2820248" providerId="ADAL" clId="{70A0C541-5348-4094-9DAE-364E4108F565}" dt="2023-12-03T16:43:44.374" v="0"/>
        <pc:sldMkLst>
          <pc:docMk/>
          <pc:sldMk cId="3968619293" sldId="291"/>
        </pc:sldMkLst>
      </pc:sldChg>
      <pc:sldChg chg="del">
        <pc:chgData name="Christopher Wilkin" userId="10363294-769d-46d1-9962-1839b2820248" providerId="ADAL" clId="{70A0C541-5348-4094-9DAE-364E4108F565}" dt="2023-12-03T19:20:43.966" v="705" actId="47"/>
        <pc:sldMkLst>
          <pc:docMk/>
          <pc:sldMk cId="1119781352" sldId="292"/>
        </pc:sldMkLst>
      </pc:sldChg>
      <pc:sldChg chg="modSp add mod">
        <pc:chgData name="Christopher Wilkin" userId="10363294-769d-46d1-9962-1839b2820248" providerId="ADAL" clId="{70A0C541-5348-4094-9DAE-364E4108F565}" dt="2023-12-03T18:57:28.581" v="673" actId="1076"/>
        <pc:sldMkLst>
          <pc:docMk/>
          <pc:sldMk cId="2105005519" sldId="295"/>
        </pc:sldMkLst>
        <pc:spChg chg="mod">
          <ac:chgData name="Christopher Wilkin" userId="10363294-769d-46d1-9962-1839b2820248" providerId="ADAL" clId="{70A0C541-5348-4094-9DAE-364E4108F565}" dt="2023-12-03T18:57:28.581" v="673" actId="1076"/>
          <ac:spMkLst>
            <pc:docMk/>
            <pc:sldMk cId="2105005519" sldId="295"/>
            <ac:spMk id="2" creationId="{00000000-0000-0000-0000-000000000000}"/>
          </ac:spMkLst>
        </pc:spChg>
      </pc:sldChg>
      <pc:sldChg chg="del">
        <pc:chgData name="Christopher Wilkin" userId="10363294-769d-46d1-9962-1839b2820248" providerId="ADAL" clId="{70A0C541-5348-4094-9DAE-364E4108F565}" dt="2023-12-03T19:20:48.914" v="708" actId="47"/>
        <pc:sldMkLst>
          <pc:docMk/>
          <pc:sldMk cId="375172418" sldId="297"/>
        </pc:sldMkLst>
      </pc:sldChg>
      <pc:sldChg chg="modSp add mod">
        <pc:chgData name="Christopher Wilkin" userId="10363294-769d-46d1-9962-1839b2820248" providerId="ADAL" clId="{70A0C541-5348-4094-9DAE-364E4108F565}" dt="2023-12-03T18:40:04.307" v="615" actId="1076"/>
        <pc:sldMkLst>
          <pc:docMk/>
          <pc:sldMk cId="2574281343" sldId="298"/>
        </pc:sldMkLst>
        <pc:spChg chg="mod">
          <ac:chgData name="Christopher Wilkin" userId="10363294-769d-46d1-9962-1839b2820248" providerId="ADAL" clId="{70A0C541-5348-4094-9DAE-364E4108F565}" dt="2023-12-03T18:40:01.352" v="614" actId="1076"/>
          <ac:spMkLst>
            <pc:docMk/>
            <pc:sldMk cId="2574281343" sldId="298"/>
            <ac:spMk id="2" creationId="{00000000-0000-0000-0000-000000000000}"/>
          </ac:spMkLst>
        </pc:spChg>
        <pc:spChg chg="mod">
          <ac:chgData name="Christopher Wilkin" userId="10363294-769d-46d1-9962-1839b2820248" providerId="ADAL" clId="{70A0C541-5348-4094-9DAE-364E4108F565}" dt="2023-12-03T18:40:04.307" v="615" actId="1076"/>
          <ac:spMkLst>
            <pc:docMk/>
            <pc:sldMk cId="2574281343" sldId="298"/>
            <ac:spMk id="3" creationId="{00000000-0000-0000-0000-000000000000}"/>
          </ac:spMkLst>
        </pc:spChg>
      </pc:sldChg>
      <pc:sldChg chg="del">
        <pc:chgData name="Christopher Wilkin" userId="10363294-769d-46d1-9962-1839b2820248" providerId="ADAL" clId="{70A0C541-5348-4094-9DAE-364E4108F565}" dt="2023-12-03T19:20:49.764" v="710" actId="47"/>
        <pc:sldMkLst>
          <pc:docMk/>
          <pc:sldMk cId="3416805981" sldId="299"/>
        </pc:sldMkLst>
      </pc:sldChg>
      <pc:sldChg chg="modSp add mod">
        <pc:chgData name="Christopher Wilkin" userId="10363294-769d-46d1-9962-1839b2820248" providerId="ADAL" clId="{70A0C541-5348-4094-9DAE-364E4108F565}" dt="2023-12-03T18:48:39.001" v="666" actId="1076"/>
        <pc:sldMkLst>
          <pc:docMk/>
          <pc:sldMk cId="3304397683" sldId="300"/>
        </pc:sldMkLst>
        <pc:spChg chg="mod">
          <ac:chgData name="Christopher Wilkin" userId="10363294-769d-46d1-9962-1839b2820248" providerId="ADAL" clId="{70A0C541-5348-4094-9DAE-364E4108F565}" dt="2023-12-03T18:40:15.798" v="617" actId="1076"/>
          <ac:spMkLst>
            <pc:docMk/>
            <pc:sldMk cId="3304397683" sldId="300"/>
            <ac:spMk id="2" creationId="{00000000-0000-0000-0000-000000000000}"/>
          </ac:spMkLst>
        </pc:spChg>
        <pc:spChg chg="mod">
          <ac:chgData name="Christopher Wilkin" userId="10363294-769d-46d1-9962-1839b2820248" providerId="ADAL" clId="{70A0C541-5348-4094-9DAE-364E4108F565}" dt="2023-12-03T18:48:39.001" v="666" actId="1076"/>
          <ac:spMkLst>
            <pc:docMk/>
            <pc:sldMk cId="3304397683" sldId="300"/>
            <ac:spMk id="4" creationId="{00000000-0000-0000-0000-000000000000}"/>
          </ac:spMkLst>
        </pc:spChg>
      </pc:sldChg>
      <pc:sldChg chg="del">
        <pc:chgData name="Christopher Wilkin" userId="10363294-769d-46d1-9962-1839b2820248" providerId="ADAL" clId="{70A0C541-5348-4094-9DAE-364E4108F565}" dt="2023-12-03T19:20:47.342" v="706" actId="47"/>
        <pc:sldMkLst>
          <pc:docMk/>
          <pc:sldMk cId="1131311204" sldId="301"/>
        </pc:sldMkLst>
      </pc:sldChg>
      <pc:sldChg chg="del">
        <pc:chgData name="Christopher Wilkin" userId="10363294-769d-46d1-9962-1839b2820248" providerId="ADAL" clId="{70A0C541-5348-4094-9DAE-364E4108F565}" dt="2023-12-03T19:20:50.682" v="713" actId="47"/>
        <pc:sldMkLst>
          <pc:docMk/>
          <pc:sldMk cId="400308596" sldId="302"/>
        </pc:sldMkLst>
      </pc:sldChg>
      <pc:sldChg chg="modSp add mod">
        <pc:chgData name="Christopher Wilkin" userId="10363294-769d-46d1-9962-1839b2820248" providerId="ADAL" clId="{70A0C541-5348-4094-9DAE-364E4108F565}" dt="2023-12-03T19:17:14.977" v="687" actId="1076"/>
        <pc:sldMkLst>
          <pc:docMk/>
          <pc:sldMk cId="330474003" sldId="303"/>
        </pc:sldMkLst>
        <pc:spChg chg="mod">
          <ac:chgData name="Christopher Wilkin" userId="10363294-769d-46d1-9962-1839b2820248" providerId="ADAL" clId="{70A0C541-5348-4094-9DAE-364E4108F565}" dt="2023-12-03T19:13:20.424" v="685" actId="1076"/>
          <ac:spMkLst>
            <pc:docMk/>
            <pc:sldMk cId="330474003" sldId="303"/>
            <ac:spMk id="2" creationId="{00000000-0000-0000-0000-000000000000}"/>
          </ac:spMkLst>
        </pc:spChg>
        <pc:spChg chg="mod">
          <ac:chgData name="Christopher Wilkin" userId="10363294-769d-46d1-9962-1839b2820248" providerId="ADAL" clId="{70A0C541-5348-4094-9DAE-364E4108F565}" dt="2023-12-03T19:17:14.977" v="687" actId="1076"/>
          <ac:spMkLst>
            <pc:docMk/>
            <pc:sldMk cId="330474003" sldId="303"/>
            <ac:spMk id="3" creationId="{00000000-0000-0000-0000-000000000000}"/>
          </ac:spMkLst>
        </pc:spChg>
      </pc:sldChg>
      <pc:sldChg chg="add">
        <pc:chgData name="Christopher Wilkin" userId="10363294-769d-46d1-9962-1839b2820248" providerId="ADAL" clId="{70A0C541-5348-4094-9DAE-364E4108F565}" dt="2023-12-03T16:43:44.374" v="0"/>
        <pc:sldMkLst>
          <pc:docMk/>
          <pc:sldMk cId="3699729377" sldId="304"/>
        </pc:sldMkLst>
      </pc:sldChg>
      <pc:sldChg chg="modSp add mod">
        <pc:chgData name="Christopher Wilkin" userId="10363294-769d-46d1-9962-1839b2820248" providerId="ADAL" clId="{70A0C541-5348-4094-9DAE-364E4108F565}" dt="2023-12-03T19:18:02.133" v="689" actId="1076"/>
        <pc:sldMkLst>
          <pc:docMk/>
          <pc:sldMk cId="387385764" sldId="305"/>
        </pc:sldMkLst>
        <pc:spChg chg="mod">
          <ac:chgData name="Christopher Wilkin" userId="10363294-769d-46d1-9962-1839b2820248" providerId="ADAL" clId="{70A0C541-5348-4094-9DAE-364E4108F565}" dt="2023-12-03T19:18:02.133" v="689" actId="1076"/>
          <ac:spMkLst>
            <pc:docMk/>
            <pc:sldMk cId="387385764" sldId="305"/>
            <ac:spMk id="2" creationId="{00000000-0000-0000-0000-000000000000}"/>
          </ac:spMkLst>
        </pc:spChg>
        <pc:picChg chg="mod">
          <ac:chgData name="Christopher Wilkin" userId="10363294-769d-46d1-9962-1839b2820248" providerId="ADAL" clId="{70A0C541-5348-4094-9DAE-364E4108F565}" dt="2023-12-03T19:17:59.679" v="688" actId="1076"/>
          <ac:picMkLst>
            <pc:docMk/>
            <pc:sldMk cId="387385764" sldId="305"/>
            <ac:picMk id="4" creationId="{00000000-0000-0000-0000-000000000000}"/>
          </ac:picMkLst>
        </pc:picChg>
      </pc:sldChg>
      <pc:sldChg chg="add">
        <pc:chgData name="Christopher Wilkin" userId="10363294-769d-46d1-9962-1839b2820248" providerId="ADAL" clId="{70A0C541-5348-4094-9DAE-364E4108F565}" dt="2023-12-03T16:43:44.374" v="0"/>
        <pc:sldMkLst>
          <pc:docMk/>
          <pc:sldMk cId="1589417393" sldId="306"/>
        </pc:sldMkLst>
      </pc:sldChg>
      <pc:sldChg chg="delSp add mod">
        <pc:chgData name="Christopher Wilkin" userId="10363294-769d-46d1-9962-1839b2820248" providerId="ADAL" clId="{70A0C541-5348-4094-9DAE-364E4108F565}" dt="2023-12-03T19:13:06.577" v="682" actId="478"/>
        <pc:sldMkLst>
          <pc:docMk/>
          <pc:sldMk cId="1595085607" sldId="307"/>
        </pc:sldMkLst>
        <pc:spChg chg="del">
          <ac:chgData name="Christopher Wilkin" userId="10363294-769d-46d1-9962-1839b2820248" providerId="ADAL" clId="{70A0C541-5348-4094-9DAE-364E4108F565}" dt="2023-12-03T19:13:06.577" v="682" actId="478"/>
          <ac:spMkLst>
            <pc:docMk/>
            <pc:sldMk cId="1595085607" sldId="307"/>
            <ac:spMk id="7" creationId="{00000000-0000-0000-0000-000000000000}"/>
          </ac:spMkLst>
        </pc:spChg>
      </pc:sldChg>
      <pc:sldChg chg="del">
        <pc:chgData name="Christopher Wilkin" userId="10363294-769d-46d1-9962-1839b2820248" providerId="ADAL" clId="{70A0C541-5348-4094-9DAE-364E4108F565}" dt="2023-12-03T19:20:51.373" v="715" actId="47"/>
        <pc:sldMkLst>
          <pc:docMk/>
          <pc:sldMk cId="2910110455" sldId="310"/>
        </pc:sldMkLst>
      </pc:sldChg>
      <pc:sldChg chg="del">
        <pc:chgData name="Christopher Wilkin" userId="10363294-769d-46d1-9962-1839b2820248" providerId="ADAL" clId="{70A0C541-5348-4094-9DAE-364E4108F565}" dt="2023-12-03T19:20:51.892" v="716" actId="47"/>
        <pc:sldMkLst>
          <pc:docMk/>
          <pc:sldMk cId="3607532949" sldId="323"/>
        </pc:sldMkLst>
      </pc:sldChg>
      <pc:sldChg chg="addSp delSp modSp mod delAnim modAnim modNotesTx">
        <pc:chgData name="Christopher Wilkin" userId="10363294-769d-46d1-9962-1839b2820248" providerId="ADAL" clId="{70A0C541-5348-4094-9DAE-364E4108F565}" dt="2023-12-03T19:31:18.294" v="1223" actId="20577"/>
        <pc:sldMkLst>
          <pc:docMk/>
          <pc:sldMk cId="0" sldId="500"/>
        </pc:sldMkLst>
        <pc:spChg chg="mod">
          <ac:chgData name="Christopher Wilkin" userId="10363294-769d-46d1-9962-1839b2820248" providerId="ADAL" clId="{70A0C541-5348-4094-9DAE-364E4108F565}" dt="2023-12-03T19:29:26.157" v="1119" actId="1076"/>
          <ac:spMkLst>
            <pc:docMk/>
            <pc:sldMk cId="0" sldId="500"/>
            <ac:spMk id="8" creationId="{68EB99C5-B5A6-0CE9-BD5F-0939C828568B}"/>
          </ac:spMkLst>
        </pc:spChg>
        <pc:spChg chg="mod">
          <ac:chgData name="Christopher Wilkin" userId="10363294-769d-46d1-9962-1839b2820248" providerId="ADAL" clId="{70A0C541-5348-4094-9DAE-364E4108F565}" dt="2023-12-03T19:29:57.649" v="1133" actId="1076"/>
          <ac:spMkLst>
            <pc:docMk/>
            <pc:sldMk cId="0" sldId="500"/>
            <ac:spMk id="26" creationId="{EB937F3C-EDD9-DBC2-78A5-F97D3ADF4F1E}"/>
          </ac:spMkLst>
        </pc:spChg>
        <pc:grpChg chg="mod">
          <ac:chgData name="Christopher Wilkin" userId="10363294-769d-46d1-9962-1839b2820248" providerId="ADAL" clId="{70A0C541-5348-4094-9DAE-364E4108F565}" dt="2023-12-03T19:29:22.333" v="1118" actId="1076"/>
          <ac:grpSpMkLst>
            <pc:docMk/>
            <pc:sldMk cId="0" sldId="500"/>
            <ac:grpSpMk id="2" creationId="{CED7EB50-5498-EC3C-0742-51BE69CD4371}"/>
          </ac:grpSpMkLst>
        </pc:grpChg>
        <pc:grpChg chg="mod">
          <ac:chgData name="Christopher Wilkin" userId="10363294-769d-46d1-9962-1839b2820248" providerId="ADAL" clId="{70A0C541-5348-4094-9DAE-364E4108F565}" dt="2023-12-03T19:29:57.649" v="1133" actId="1076"/>
          <ac:grpSpMkLst>
            <pc:docMk/>
            <pc:sldMk cId="0" sldId="500"/>
            <ac:grpSpMk id="23" creationId="{5D766F4A-7EFC-D4DA-3604-C687F092F1AB}"/>
          </ac:grpSpMkLst>
        </pc:grpChg>
        <pc:picChg chg="add mod">
          <ac:chgData name="Christopher Wilkin" userId="10363294-769d-46d1-9962-1839b2820248" providerId="ADAL" clId="{70A0C541-5348-4094-9DAE-364E4108F565}" dt="2023-12-03T19:29:31.294" v="1122" actId="1076"/>
          <ac:picMkLst>
            <pc:docMk/>
            <pc:sldMk cId="0" sldId="500"/>
            <ac:picMk id="3" creationId="{A4F2D716-EC33-E8CC-2389-2672C0F14CF3}"/>
          </ac:picMkLst>
        </pc:picChg>
        <pc:picChg chg="add mod">
          <ac:chgData name="Christopher Wilkin" userId="10363294-769d-46d1-9962-1839b2820248" providerId="ADAL" clId="{70A0C541-5348-4094-9DAE-364E4108F565}" dt="2023-12-03T19:29:36.503" v="1125" actId="1076"/>
          <ac:picMkLst>
            <pc:docMk/>
            <pc:sldMk cId="0" sldId="500"/>
            <ac:picMk id="4" creationId="{755283AB-E31A-225D-A7D6-AD5C9A3BB641}"/>
          </ac:picMkLst>
        </pc:picChg>
        <pc:picChg chg="add mod">
          <ac:chgData name="Christopher Wilkin" userId="10363294-769d-46d1-9962-1839b2820248" providerId="ADAL" clId="{70A0C541-5348-4094-9DAE-364E4108F565}" dt="2023-12-03T19:29:55.249" v="1132" actId="1076"/>
          <ac:picMkLst>
            <pc:docMk/>
            <pc:sldMk cId="0" sldId="500"/>
            <ac:picMk id="5" creationId="{B2D37E73-4AED-16F1-09CD-5EB68630276F}"/>
          </ac:picMkLst>
        </pc:picChg>
        <pc:picChg chg="mod">
          <ac:chgData name="Christopher Wilkin" userId="10363294-769d-46d1-9962-1839b2820248" providerId="ADAL" clId="{70A0C541-5348-4094-9DAE-364E4108F565}" dt="2023-12-03T19:29:40.296" v="1126" actId="1076"/>
          <ac:picMkLst>
            <pc:docMk/>
            <pc:sldMk cId="0" sldId="500"/>
            <ac:picMk id="6" creationId="{40177C1B-B393-1156-AFDE-A635CCA7BEC2}"/>
          </ac:picMkLst>
        </pc:picChg>
        <pc:picChg chg="mod">
          <ac:chgData name="Christopher Wilkin" userId="10363294-769d-46d1-9962-1839b2820248" providerId="ADAL" clId="{70A0C541-5348-4094-9DAE-364E4108F565}" dt="2023-12-03T19:29:22.333" v="1118" actId="1076"/>
          <ac:picMkLst>
            <pc:docMk/>
            <pc:sldMk cId="0" sldId="500"/>
            <ac:picMk id="10" creationId="{AB20CE55-C13A-C44D-3ABC-B86B4FFFCA90}"/>
          </ac:picMkLst>
        </pc:picChg>
        <pc:picChg chg="del">
          <ac:chgData name="Christopher Wilkin" userId="10363294-769d-46d1-9962-1839b2820248" providerId="ADAL" clId="{70A0C541-5348-4094-9DAE-364E4108F565}" dt="2023-12-03T19:26:44.947" v="966" actId="478"/>
          <ac:picMkLst>
            <pc:docMk/>
            <pc:sldMk cId="0" sldId="500"/>
            <ac:picMk id="12" creationId="{EB938882-56D6-2CCB-589D-82532BBD870D}"/>
          </ac:picMkLst>
        </pc:picChg>
        <pc:picChg chg="del">
          <ac:chgData name="Christopher Wilkin" userId="10363294-769d-46d1-9962-1839b2820248" providerId="ADAL" clId="{70A0C541-5348-4094-9DAE-364E4108F565}" dt="2023-12-03T19:29:08.751" v="1113" actId="478"/>
          <ac:picMkLst>
            <pc:docMk/>
            <pc:sldMk cId="0" sldId="500"/>
            <ac:picMk id="16" creationId="{925AD5F8-03CA-AABF-4759-AA6842B2DC4C}"/>
          </ac:picMkLst>
        </pc:picChg>
        <pc:picChg chg="mod">
          <ac:chgData name="Christopher Wilkin" userId="10363294-769d-46d1-9962-1839b2820248" providerId="ADAL" clId="{70A0C541-5348-4094-9DAE-364E4108F565}" dt="2023-12-03T19:29:57.649" v="1133" actId="1076"/>
          <ac:picMkLst>
            <pc:docMk/>
            <pc:sldMk cId="0" sldId="500"/>
            <ac:picMk id="27" creationId="{36B47300-3FE4-394C-350C-D82FD6EAACD6}"/>
          </ac:picMkLst>
        </pc:picChg>
      </pc:sldChg>
      <pc:sldChg chg="del">
        <pc:chgData name="Christopher Wilkin" userId="10363294-769d-46d1-9962-1839b2820248" providerId="ADAL" clId="{70A0C541-5348-4094-9DAE-364E4108F565}" dt="2023-12-03T19:20:51.076" v="714" actId="47"/>
        <pc:sldMkLst>
          <pc:docMk/>
          <pc:sldMk cId="3322739363" sldId="502"/>
        </pc:sldMkLst>
      </pc:sldChg>
      <pc:sldChg chg="modSp mod">
        <pc:chgData name="Christopher Wilkin" userId="10363294-769d-46d1-9962-1839b2820248" providerId="ADAL" clId="{70A0C541-5348-4094-9DAE-364E4108F565}" dt="2023-12-03T19:24:01.387" v="891" actId="20577"/>
        <pc:sldMkLst>
          <pc:docMk/>
          <pc:sldMk cId="2407868052" sldId="999"/>
        </pc:sldMkLst>
        <pc:spChg chg="mod">
          <ac:chgData name="Christopher Wilkin" userId="10363294-769d-46d1-9962-1839b2820248" providerId="ADAL" clId="{70A0C541-5348-4094-9DAE-364E4108F565}" dt="2023-12-03T19:24:01.387" v="891" actId="20577"/>
          <ac:spMkLst>
            <pc:docMk/>
            <pc:sldMk cId="2407868052" sldId="999"/>
            <ac:spMk id="5" creationId="{6FB0B22D-78A1-8903-2927-06D183222451}"/>
          </ac:spMkLst>
        </pc:spChg>
      </pc:sldChg>
      <pc:sldChg chg="addSp modSp add del mod">
        <pc:chgData name="Christopher Wilkin" userId="10363294-769d-46d1-9962-1839b2820248" providerId="ADAL" clId="{70A0C541-5348-4094-9DAE-364E4108F565}" dt="2023-12-03T19:22:08.928" v="877" actId="20577"/>
        <pc:sldMkLst>
          <pc:docMk/>
          <pc:sldMk cId="2005108683" sldId="1000"/>
        </pc:sldMkLst>
        <pc:spChg chg="mod">
          <ac:chgData name="Christopher Wilkin" userId="10363294-769d-46d1-9962-1839b2820248" providerId="ADAL" clId="{70A0C541-5348-4094-9DAE-364E4108F565}" dt="2023-12-03T19:19:14.061" v="690" actId="1076"/>
          <ac:spMkLst>
            <pc:docMk/>
            <pc:sldMk cId="2005108683" sldId="1000"/>
            <ac:spMk id="2" creationId="{00000000-0000-0000-0000-000000000000}"/>
          </ac:spMkLst>
        </pc:spChg>
        <pc:spChg chg="mod">
          <ac:chgData name="Christopher Wilkin" userId="10363294-769d-46d1-9962-1839b2820248" providerId="ADAL" clId="{70A0C541-5348-4094-9DAE-364E4108F565}" dt="2023-12-03T19:20:27.240" v="703" actId="1076"/>
          <ac:spMkLst>
            <pc:docMk/>
            <pc:sldMk cId="2005108683" sldId="1000"/>
            <ac:spMk id="5" creationId="{163EA0CC-855E-EF09-DBA3-0764ED7519DB}"/>
          </ac:spMkLst>
        </pc:spChg>
        <pc:spChg chg="mod">
          <ac:chgData name="Christopher Wilkin" userId="10363294-769d-46d1-9962-1839b2820248" providerId="ADAL" clId="{70A0C541-5348-4094-9DAE-364E4108F565}" dt="2023-12-03T19:22:08.928" v="877" actId="20577"/>
          <ac:spMkLst>
            <pc:docMk/>
            <pc:sldMk cId="2005108683" sldId="1000"/>
            <ac:spMk id="7" creationId="{F6F2C848-CB77-AE92-689A-7C3ED21D4EDF}"/>
          </ac:spMkLst>
        </pc:spChg>
        <pc:picChg chg="add mod">
          <ac:chgData name="Christopher Wilkin" userId="10363294-769d-46d1-9962-1839b2820248" providerId="ADAL" clId="{70A0C541-5348-4094-9DAE-364E4108F565}" dt="2023-12-03T19:20:00.407" v="701" actId="1076"/>
          <ac:picMkLst>
            <pc:docMk/>
            <pc:sldMk cId="2005108683" sldId="1000"/>
            <ac:picMk id="4" creationId="{40F81A6A-7E45-FE6B-32AA-6CF4D1C52091}"/>
          </ac:picMkLst>
        </pc:picChg>
        <pc:picChg chg="mod">
          <ac:chgData name="Christopher Wilkin" userId="10363294-769d-46d1-9962-1839b2820248" providerId="ADAL" clId="{70A0C541-5348-4094-9DAE-364E4108F565}" dt="2023-12-03T19:20:28.442" v="704" actId="1076"/>
          <ac:picMkLst>
            <pc:docMk/>
            <pc:sldMk cId="2005108683" sldId="1000"/>
            <ac:picMk id="9" creationId="{CF4BB318-9DC5-E5A6-E1B1-4549FC65944E}"/>
          </ac:picMkLst>
        </pc:picChg>
        <pc:picChg chg="add mod">
          <ac:chgData name="Christopher Wilkin" userId="10363294-769d-46d1-9962-1839b2820248" providerId="ADAL" clId="{70A0C541-5348-4094-9DAE-364E4108F565}" dt="2023-12-03T19:19:57.298" v="700" actId="1076"/>
          <ac:picMkLst>
            <pc:docMk/>
            <pc:sldMk cId="2005108683" sldId="1000"/>
            <ac:picMk id="11" creationId="{E4EFA486-CEFC-91ED-B94E-2BF41E78098B}"/>
          </ac:picMkLst>
        </pc:picChg>
      </pc:sldChg>
      <pc:sldChg chg="del">
        <pc:chgData name="Christopher Wilkin" userId="10363294-769d-46d1-9962-1839b2820248" providerId="ADAL" clId="{70A0C541-5348-4094-9DAE-364E4108F565}" dt="2023-12-03T19:20:52.439" v="717" actId="47"/>
        <pc:sldMkLst>
          <pc:docMk/>
          <pc:sldMk cId="1525815174" sldId="1001"/>
        </pc:sldMkLst>
      </pc:sldChg>
      <pc:sldChg chg="delSp modSp add mod">
        <pc:chgData name="Christopher Wilkin" userId="10363294-769d-46d1-9962-1839b2820248" providerId="ADAL" clId="{70A0C541-5348-4094-9DAE-364E4108F565}" dt="2023-12-03T16:46:06" v="9" actId="1076"/>
        <pc:sldMkLst>
          <pc:docMk/>
          <pc:sldMk cId="2421806414" sldId="1002"/>
        </pc:sldMkLst>
        <pc:spChg chg="mod">
          <ac:chgData name="Christopher Wilkin" userId="10363294-769d-46d1-9962-1839b2820248" providerId="ADAL" clId="{70A0C541-5348-4094-9DAE-364E4108F565}" dt="2023-12-03T16:46:02.819" v="8" actId="1076"/>
          <ac:spMkLst>
            <pc:docMk/>
            <pc:sldMk cId="2421806414" sldId="1002"/>
            <ac:spMk id="2" creationId="{00000000-0000-0000-0000-000000000000}"/>
          </ac:spMkLst>
        </pc:spChg>
        <pc:spChg chg="mod">
          <ac:chgData name="Christopher Wilkin" userId="10363294-769d-46d1-9962-1839b2820248" providerId="ADAL" clId="{70A0C541-5348-4094-9DAE-364E4108F565}" dt="2023-12-03T16:46:06" v="9" actId="1076"/>
          <ac:spMkLst>
            <pc:docMk/>
            <pc:sldMk cId="2421806414" sldId="1002"/>
            <ac:spMk id="3" creationId="{00000000-0000-0000-0000-000000000000}"/>
          </ac:spMkLst>
        </pc:spChg>
        <pc:picChg chg="del">
          <ac:chgData name="Christopher Wilkin" userId="10363294-769d-46d1-9962-1839b2820248" providerId="ADAL" clId="{70A0C541-5348-4094-9DAE-364E4108F565}" dt="2023-12-03T16:43:50.843" v="7" actId="478"/>
          <ac:picMkLst>
            <pc:docMk/>
            <pc:sldMk cId="2421806414" sldId="1002"/>
            <ac:picMk id="4" creationId="{00000000-0000-0000-0000-000000000000}"/>
          </ac:picMkLst>
        </pc:picChg>
      </pc:sldChg>
      <pc:sldChg chg="addSp modSp add mod ord">
        <pc:chgData name="Christopher Wilkin" userId="10363294-769d-46d1-9962-1839b2820248" providerId="ADAL" clId="{70A0C541-5348-4094-9DAE-364E4108F565}" dt="2023-12-03T19:24:40.623" v="893"/>
        <pc:sldMkLst>
          <pc:docMk/>
          <pc:sldMk cId="3245008497" sldId="1003"/>
        </pc:sldMkLst>
        <pc:spChg chg="mod">
          <ac:chgData name="Christopher Wilkin" userId="10363294-769d-46d1-9962-1839b2820248" providerId="ADAL" clId="{70A0C541-5348-4094-9DAE-364E4108F565}" dt="2023-12-03T16:46:17.054" v="14" actId="1076"/>
          <ac:spMkLst>
            <pc:docMk/>
            <pc:sldMk cId="3245008497" sldId="1003"/>
            <ac:spMk id="2" creationId="{00000000-0000-0000-0000-000000000000}"/>
          </ac:spMkLst>
        </pc:spChg>
        <pc:spChg chg="mod">
          <ac:chgData name="Christopher Wilkin" userId="10363294-769d-46d1-9962-1839b2820248" providerId="ADAL" clId="{70A0C541-5348-4094-9DAE-364E4108F565}" dt="2023-12-03T16:48:34.248" v="63" actId="1076"/>
          <ac:spMkLst>
            <pc:docMk/>
            <pc:sldMk cId="3245008497" sldId="1003"/>
            <ac:spMk id="4" creationId="{00000000-0000-0000-0000-000000000000}"/>
          </ac:spMkLst>
        </pc:spChg>
        <pc:picChg chg="add mod">
          <ac:chgData name="Christopher Wilkin" userId="10363294-769d-46d1-9962-1839b2820248" providerId="ADAL" clId="{70A0C541-5348-4094-9DAE-364E4108F565}" dt="2023-12-03T16:48:35.930" v="64" actId="1076"/>
          <ac:picMkLst>
            <pc:docMk/>
            <pc:sldMk cId="3245008497" sldId="1003"/>
            <ac:picMk id="3" creationId="{C0AEAF49-5A60-2423-DBBE-7AA5FA4A5245}"/>
          </ac:picMkLst>
        </pc:picChg>
        <pc:picChg chg="add mod">
          <ac:chgData name="Christopher Wilkin" userId="10363294-769d-46d1-9962-1839b2820248" providerId="ADAL" clId="{70A0C541-5348-4094-9DAE-364E4108F565}" dt="2023-12-03T16:53:51.216" v="69" actId="1076"/>
          <ac:picMkLst>
            <pc:docMk/>
            <pc:sldMk cId="3245008497" sldId="1003"/>
            <ac:picMk id="1026" creationId="{42AAACF0-56FB-7076-11FD-DDC5451D1533}"/>
          </ac:picMkLst>
        </pc:picChg>
      </pc:sldChg>
      <pc:sldChg chg="modSp add mod">
        <pc:chgData name="Christopher Wilkin" userId="10363294-769d-46d1-9962-1839b2820248" providerId="ADAL" clId="{70A0C541-5348-4094-9DAE-364E4108F565}" dt="2023-12-03T17:06:47.009" v="256" actId="1076"/>
        <pc:sldMkLst>
          <pc:docMk/>
          <pc:sldMk cId="533639463" sldId="1004"/>
        </pc:sldMkLst>
        <pc:spChg chg="mod">
          <ac:chgData name="Christopher Wilkin" userId="10363294-769d-46d1-9962-1839b2820248" providerId="ADAL" clId="{70A0C541-5348-4094-9DAE-364E4108F565}" dt="2023-12-03T17:06:47.009" v="256" actId="1076"/>
          <ac:spMkLst>
            <pc:docMk/>
            <pc:sldMk cId="533639463" sldId="1004"/>
            <ac:spMk id="3" creationId="{00000000-0000-0000-0000-000000000000}"/>
          </ac:spMkLst>
        </pc:spChg>
      </pc:sldChg>
      <pc:sldChg chg="modSp add mod">
        <pc:chgData name="Christopher Wilkin" userId="10363294-769d-46d1-9962-1839b2820248" providerId="ADAL" clId="{70A0C541-5348-4094-9DAE-364E4108F565}" dt="2023-12-03T18:00:51.018" v="274" actId="20577"/>
        <pc:sldMkLst>
          <pc:docMk/>
          <pc:sldMk cId="3942088036" sldId="1005"/>
        </pc:sldMkLst>
        <pc:spChg chg="mod">
          <ac:chgData name="Christopher Wilkin" userId="10363294-769d-46d1-9962-1839b2820248" providerId="ADAL" clId="{70A0C541-5348-4094-9DAE-364E4108F565}" dt="2023-12-03T18:00:51.018" v="274" actId="20577"/>
          <ac:spMkLst>
            <pc:docMk/>
            <pc:sldMk cId="3942088036" sldId="1005"/>
            <ac:spMk id="3" creationId="{00000000-0000-0000-0000-000000000000}"/>
          </ac:spMkLst>
        </pc:spChg>
      </pc:sldChg>
      <pc:sldChg chg="modSp add del mod">
        <pc:chgData name="Christopher Wilkin" userId="10363294-769d-46d1-9962-1839b2820248" providerId="ADAL" clId="{70A0C541-5348-4094-9DAE-364E4108F565}" dt="2023-12-03T19:13:13.961" v="684" actId="47"/>
        <pc:sldMkLst>
          <pc:docMk/>
          <pc:sldMk cId="1125266864" sldId="1006"/>
        </pc:sldMkLst>
        <pc:spChg chg="mod">
          <ac:chgData name="Christopher Wilkin" userId="10363294-769d-46d1-9962-1839b2820248" providerId="ADAL" clId="{70A0C541-5348-4094-9DAE-364E4108F565}" dt="2023-12-03T19:13:11.060" v="683" actId="1076"/>
          <ac:spMkLst>
            <pc:docMk/>
            <pc:sldMk cId="1125266864" sldId="1006"/>
            <ac:spMk id="2" creationId="{00000000-0000-0000-0000-000000000000}"/>
          </ac:spMkLst>
        </pc:spChg>
      </pc:sldChg>
      <pc:sldChg chg="new del">
        <pc:chgData name="Christopher Wilkin" userId="10363294-769d-46d1-9962-1839b2820248" providerId="ADAL" clId="{70A0C541-5348-4094-9DAE-364E4108F565}" dt="2023-12-03T18:25:27.959" v="591" actId="680"/>
        <pc:sldMkLst>
          <pc:docMk/>
          <pc:sldMk cId="1573464639" sldId="1007"/>
        </pc:sldMkLst>
      </pc:sldChg>
      <pc:sldChg chg="add">
        <pc:chgData name="Christopher Wilkin" userId="10363294-769d-46d1-9962-1839b2820248" providerId="ADAL" clId="{70A0C541-5348-4094-9DAE-364E4108F565}" dt="2023-12-03T18:54:12.437" v="670"/>
        <pc:sldMkLst>
          <pc:docMk/>
          <pc:sldMk cId="2095754116" sldId="1115"/>
        </pc:sldMkLst>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57.svg"/><Relationship Id="rId13" Type="http://schemas.openxmlformats.org/officeDocument/2006/relationships/image" Target="../media/image62.png"/><Relationship Id="rId3" Type="http://schemas.openxmlformats.org/officeDocument/2006/relationships/image" Target="../media/image52.png"/><Relationship Id="rId7" Type="http://schemas.openxmlformats.org/officeDocument/2006/relationships/image" Target="../media/image56.png"/><Relationship Id="rId12" Type="http://schemas.openxmlformats.org/officeDocument/2006/relationships/image" Target="../media/image61.svg"/><Relationship Id="rId2" Type="http://schemas.openxmlformats.org/officeDocument/2006/relationships/image" Target="../media/image51.svg"/><Relationship Id="rId1" Type="http://schemas.openxmlformats.org/officeDocument/2006/relationships/image" Target="../media/image50.png"/><Relationship Id="rId6" Type="http://schemas.openxmlformats.org/officeDocument/2006/relationships/image" Target="../media/image55.svg"/><Relationship Id="rId11" Type="http://schemas.openxmlformats.org/officeDocument/2006/relationships/image" Target="../media/image60.png"/><Relationship Id="rId5" Type="http://schemas.openxmlformats.org/officeDocument/2006/relationships/image" Target="../media/image54.png"/><Relationship Id="rId10" Type="http://schemas.openxmlformats.org/officeDocument/2006/relationships/image" Target="../media/image59.svg"/><Relationship Id="rId4" Type="http://schemas.openxmlformats.org/officeDocument/2006/relationships/image" Target="../media/image53.svg"/><Relationship Id="rId9" Type="http://schemas.openxmlformats.org/officeDocument/2006/relationships/image" Target="../media/image58.png"/><Relationship Id="rId14" Type="http://schemas.openxmlformats.org/officeDocument/2006/relationships/image" Target="../media/image63.svg"/></Relationships>
</file>

<file path=ppt/diagrams/_rels/drawing1.xml.rels><?xml version="1.0" encoding="UTF-8" standalone="yes"?>
<Relationships xmlns="http://schemas.openxmlformats.org/package/2006/relationships"><Relationship Id="rId8" Type="http://schemas.openxmlformats.org/officeDocument/2006/relationships/image" Target="../media/image57.svg"/><Relationship Id="rId13" Type="http://schemas.openxmlformats.org/officeDocument/2006/relationships/image" Target="../media/image62.png"/><Relationship Id="rId3" Type="http://schemas.openxmlformats.org/officeDocument/2006/relationships/image" Target="../media/image52.png"/><Relationship Id="rId7" Type="http://schemas.openxmlformats.org/officeDocument/2006/relationships/image" Target="../media/image56.png"/><Relationship Id="rId12" Type="http://schemas.openxmlformats.org/officeDocument/2006/relationships/image" Target="../media/image61.svg"/><Relationship Id="rId2" Type="http://schemas.openxmlformats.org/officeDocument/2006/relationships/image" Target="../media/image51.svg"/><Relationship Id="rId1" Type="http://schemas.openxmlformats.org/officeDocument/2006/relationships/image" Target="../media/image50.png"/><Relationship Id="rId6" Type="http://schemas.openxmlformats.org/officeDocument/2006/relationships/image" Target="../media/image55.svg"/><Relationship Id="rId11" Type="http://schemas.openxmlformats.org/officeDocument/2006/relationships/image" Target="../media/image60.png"/><Relationship Id="rId5" Type="http://schemas.openxmlformats.org/officeDocument/2006/relationships/image" Target="../media/image54.png"/><Relationship Id="rId10" Type="http://schemas.openxmlformats.org/officeDocument/2006/relationships/image" Target="../media/image59.svg"/><Relationship Id="rId4" Type="http://schemas.openxmlformats.org/officeDocument/2006/relationships/image" Target="../media/image53.svg"/><Relationship Id="rId9" Type="http://schemas.openxmlformats.org/officeDocument/2006/relationships/image" Target="../media/image58.png"/><Relationship Id="rId14" Type="http://schemas.openxmlformats.org/officeDocument/2006/relationships/image" Target="../media/image63.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A7FD5C-5932-47E6-BD44-05F85BD4BC93}"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A8A2DAA-F283-4266-BE06-262057DE129F}">
      <dgm:prSet/>
      <dgm:spPr/>
      <dgm:t>
        <a:bodyPr/>
        <a:lstStyle/>
        <a:p>
          <a:pPr>
            <a:lnSpc>
              <a:spcPct val="100000"/>
            </a:lnSpc>
            <a:defRPr cap="all"/>
          </a:pPr>
          <a:r>
            <a:rPr lang="en-GB" b="1"/>
            <a:t>G:</a:t>
          </a:r>
          <a:r>
            <a:rPr lang="en-GB"/>
            <a:t> Get to Know Your Audience </a:t>
          </a:r>
          <a:endParaRPr lang="en-US"/>
        </a:p>
      </dgm:t>
    </dgm:pt>
    <dgm:pt modelId="{596AEE55-9A17-4A7A-8932-90C610D73B20}" type="parTrans" cxnId="{2280CD8E-13B2-4F9F-A786-6B33E12E6F4E}">
      <dgm:prSet/>
      <dgm:spPr/>
      <dgm:t>
        <a:bodyPr/>
        <a:lstStyle/>
        <a:p>
          <a:endParaRPr lang="en-US"/>
        </a:p>
      </dgm:t>
    </dgm:pt>
    <dgm:pt modelId="{94ABF8F5-1C77-4F6C-A11D-0194311D876A}" type="sibTrans" cxnId="{2280CD8E-13B2-4F9F-A786-6B33E12E6F4E}">
      <dgm:prSet/>
      <dgm:spPr/>
      <dgm:t>
        <a:bodyPr/>
        <a:lstStyle/>
        <a:p>
          <a:pPr>
            <a:lnSpc>
              <a:spcPct val="100000"/>
            </a:lnSpc>
          </a:pPr>
          <a:endParaRPr lang="en-US"/>
        </a:p>
      </dgm:t>
    </dgm:pt>
    <dgm:pt modelId="{40CD4CC2-D07B-4AE0-B71F-D1507B612F04}">
      <dgm:prSet/>
      <dgm:spPr/>
      <dgm:t>
        <a:bodyPr/>
        <a:lstStyle/>
        <a:p>
          <a:pPr>
            <a:lnSpc>
              <a:spcPct val="100000"/>
            </a:lnSpc>
            <a:defRPr cap="all"/>
          </a:pPr>
          <a:r>
            <a:rPr lang="en-GB" b="1"/>
            <a:t>R: </a:t>
          </a:r>
          <a:r>
            <a:rPr lang="en-GB"/>
            <a:t>Restrict Colour </a:t>
          </a:r>
          <a:endParaRPr lang="en-US"/>
        </a:p>
      </dgm:t>
    </dgm:pt>
    <dgm:pt modelId="{70B8C16A-78B8-491F-B419-CC65139E124D}" type="parTrans" cxnId="{0624853D-7A2C-4878-82A4-24EF488805B7}">
      <dgm:prSet/>
      <dgm:spPr/>
      <dgm:t>
        <a:bodyPr/>
        <a:lstStyle/>
        <a:p>
          <a:endParaRPr lang="en-US"/>
        </a:p>
      </dgm:t>
    </dgm:pt>
    <dgm:pt modelId="{84C9169F-6EB4-4C3D-992B-87FFD47ABEE7}" type="sibTrans" cxnId="{0624853D-7A2C-4878-82A4-24EF488805B7}">
      <dgm:prSet/>
      <dgm:spPr/>
      <dgm:t>
        <a:bodyPr/>
        <a:lstStyle/>
        <a:p>
          <a:pPr>
            <a:lnSpc>
              <a:spcPct val="100000"/>
            </a:lnSpc>
          </a:pPr>
          <a:endParaRPr lang="en-US"/>
        </a:p>
      </dgm:t>
    </dgm:pt>
    <dgm:pt modelId="{BF4C370E-51F3-42E2-AB2A-861CAFCE0592}">
      <dgm:prSet/>
      <dgm:spPr/>
      <dgm:t>
        <a:bodyPr/>
        <a:lstStyle/>
        <a:p>
          <a:pPr>
            <a:lnSpc>
              <a:spcPct val="100000"/>
            </a:lnSpc>
            <a:defRPr cap="all"/>
          </a:pPr>
          <a:r>
            <a:rPr lang="en-GB" b="1"/>
            <a:t>A:</a:t>
          </a:r>
          <a:r>
            <a:rPr lang="en-GB"/>
            <a:t> Align Elements </a:t>
          </a:r>
          <a:endParaRPr lang="en-US"/>
        </a:p>
      </dgm:t>
    </dgm:pt>
    <dgm:pt modelId="{0FE647F6-86A7-4EB4-B6D0-2DFD714EC35A}" type="parTrans" cxnId="{7440BA89-8039-4707-B913-A7D3E6945B98}">
      <dgm:prSet/>
      <dgm:spPr/>
      <dgm:t>
        <a:bodyPr/>
        <a:lstStyle/>
        <a:p>
          <a:endParaRPr lang="en-US"/>
        </a:p>
      </dgm:t>
    </dgm:pt>
    <dgm:pt modelId="{AD2A74FB-44C0-4F68-8619-B8FB594E236E}" type="sibTrans" cxnId="{7440BA89-8039-4707-B913-A7D3E6945B98}">
      <dgm:prSet/>
      <dgm:spPr/>
      <dgm:t>
        <a:bodyPr/>
        <a:lstStyle/>
        <a:p>
          <a:pPr>
            <a:lnSpc>
              <a:spcPct val="100000"/>
            </a:lnSpc>
          </a:pPr>
          <a:endParaRPr lang="en-US"/>
        </a:p>
      </dgm:t>
    </dgm:pt>
    <dgm:pt modelId="{EB14D5AC-D07F-41EE-8A5D-51765E7654D4}">
      <dgm:prSet/>
      <dgm:spPr/>
      <dgm:t>
        <a:bodyPr/>
        <a:lstStyle/>
        <a:p>
          <a:pPr>
            <a:lnSpc>
              <a:spcPct val="100000"/>
            </a:lnSpc>
            <a:defRPr cap="all"/>
          </a:pPr>
          <a:r>
            <a:rPr lang="en-GB" b="1"/>
            <a:t>P:</a:t>
          </a:r>
          <a:r>
            <a:rPr lang="en-GB"/>
            <a:t> Prioritise Parts </a:t>
          </a:r>
          <a:endParaRPr lang="en-US"/>
        </a:p>
      </dgm:t>
    </dgm:pt>
    <dgm:pt modelId="{72F5EB8A-8078-4B33-96B4-D646B466B0CB}" type="parTrans" cxnId="{D607360C-6508-4534-AB2A-040E685ADC8A}">
      <dgm:prSet/>
      <dgm:spPr/>
      <dgm:t>
        <a:bodyPr/>
        <a:lstStyle/>
        <a:p>
          <a:endParaRPr lang="en-US"/>
        </a:p>
      </dgm:t>
    </dgm:pt>
    <dgm:pt modelId="{20B1F4CF-4124-48AE-80F1-FF216E31F183}" type="sibTrans" cxnId="{D607360C-6508-4534-AB2A-040E685ADC8A}">
      <dgm:prSet/>
      <dgm:spPr/>
      <dgm:t>
        <a:bodyPr/>
        <a:lstStyle/>
        <a:p>
          <a:pPr>
            <a:lnSpc>
              <a:spcPct val="100000"/>
            </a:lnSpc>
          </a:pPr>
          <a:endParaRPr lang="en-US"/>
        </a:p>
      </dgm:t>
    </dgm:pt>
    <dgm:pt modelId="{2B504043-4BF3-47F1-8F23-93609BE8B92B}">
      <dgm:prSet/>
      <dgm:spPr/>
      <dgm:t>
        <a:bodyPr/>
        <a:lstStyle/>
        <a:p>
          <a:pPr>
            <a:lnSpc>
              <a:spcPct val="100000"/>
            </a:lnSpc>
            <a:defRPr cap="all"/>
          </a:pPr>
          <a:r>
            <a:rPr lang="en-GB" b="1"/>
            <a:t>H: </a:t>
          </a:r>
          <a:r>
            <a:rPr lang="en-GB"/>
            <a:t>Highlight the Heading </a:t>
          </a:r>
          <a:endParaRPr lang="en-US"/>
        </a:p>
      </dgm:t>
    </dgm:pt>
    <dgm:pt modelId="{806775C5-BC4F-4E1A-8ABE-9DDAD500034C}" type="parTrans" cxnId="{9081CEC1-FDC6-4616-9EE1-CB3E87E8ECBC}">
      <dgm:prSet/>
      <dgm:spPr/>
      <dgm:t>
        <a:bodyPr/>
        <a:lstStyle/>
        <a:p>
          <a:endParaRPr lang="en-US"/>
        </a:p>
      </dgm:t>
    </dgm:pt>
    <dgm:pt modelId="{2BC73E10-6620-4F1D-8521-11E8DD9E2942}" type="sibTrans" cxnId="{9081CEC1-FDC6-4616-9EE1-CB3E87E8ECBC}">
      <dgm:prSet/>
      <dgm:spPr/>
      <dgm:t>
        <a:bodyPr/>
        <a:lstStyle/>
        <a:p>
          <a:pPr>
            <a:lnSpc>
              <a:spcPct val="100000"/>
            </a:lnSpc>
          </a:pPr>
          <a:endParaRPr lang="en-US"/>
        </a:p>
      </dgm:t>
    </dgm:pt>
    <dgm:pt modelId="{0ECB51D7-E3A7-497F-9014-200E3F8B9FD5}">
      <dgm:prSet/>
      <dgm:spPr/>
      <dgm:t>
        <a:bodyPr/>
        <a:lstStyle/>
        <a:p>
          <a:pPr>
            <a:lnSpc>
              <a:spcPct val="100000"/>
            </a:lnSpc>
            <a:defRPr cap="all"/>
          </a:pPr>
          <a:r>
            <a:rPr lang="en-GB" b="1"/>
            <a:t>I:</a:t>
          </a:r>
          <a:r>
            <a:rPr lang="en-GB"/>
            <a:t> Invest in Imagery </a:t>
          </a:r>
          <a:endParaRPr lang="en-US"/>
        </a:p>
      </dgm:t>
    </dgm:pt>
    <dgm:pt modelId="{E88B861D-0B47-48A2-8BF4-5A97A02A76B0}" type="parTrans" cxnId="{FA208F81-4AF8-40A3-A569-63CED7665080}">
      <dgm:prSet/>
      <dgm:spPr/>
      <dgm:t>
        <a:bodyPr/>
        <a:lstStyle/>
        <a:p>
          <a:endParaRPr lang="en-US"/>
        </a:p>
      </dgm:t>
    </dgm:pt>
    <dgm:pt modelId="{DCEB9345-A175-4339-BBF4-B2EB22935E8A}" type="sibTrans" cxnId="{FA208F81-4AF8-40A3-A569-63CED7665080}">
      <dgm:prSet/>
      <dgm:spPr/>
      <dgm:t>
        <a:bodyPr/>
        <a:lstStyle/>
        <a:p>
          <a:pPr>
            <a:lnSpc>
              <a:spcPct val="100000"/>
            </a:lnSpc>
          </a:pPr>
          <a:endParaRPr lang="en-US"/>
        </a:p>
      </dgm:t>
    </dgm:pt>
    <dgm:pt modelId="{3023A009-E49D-41C0-A5FC-9564D2D4E080}">
      <dgm:prSet/>
      <dgm:spPr/>
      <dgm:t>
        <a:bodyPr/>
        <a:lstStyle/>
        <a:p>
          <a:pPr>
            <a:lnSpc>
              <a:spcPct val="100000"/>
            </a:lnSpc>
            <a:defRPr cap="all"/>
          </a:pPr>
          <a:r>
            <a:rPr lang="en-GB" b="1"/>
            <a:t>C:</a:t>
          </a:r>
          <a:r>
            <a:rPr lang="en-GB"/>
            <a:t> Choose Charts Carefully</a:t>
          </a:r>
          <a:endParaRPr lang="en-US"/>
        </a:p>
      </dgm:t>
    </dgm:pt>
    <dgm:pt modelId="{1E2CFCF8-6A5A-4558-808E-96BCFFD71334}" type="parTrans" cxnId="{D303E05A-BECA-48AF-8DBE-245AE841129C}">
      <dgm:prSet/>
      <dgm:spPr/>
      <dgm:t>
        <a:bodyPr/>
        <a:lstStyle/>
        <a:p>
          <a:endParaRPr lang="en-US"/>
        </a:p>
      </dgm:t>
    </dgm:pt>
    <dgm:pt modelId="{D2CAD20C-E451-4E33-A023-3696CE2B033E}" type="sibTrans" cxnId="{D303E05A-BECA-48AF-8DBE-245AE841129C}">
      <dgm:prSet/>
      <dgm:spPr/>
      <dgm:t>
        <a:bodyPr/>
        <a:lstStyle/>
        <a:p>
          <a:endParaRPr lang="en-US"/>
        </a:p>
      </dgm:t>
    </dgm:pt>
    <dgm:pt modelId="{44F908FD-81A3-4CE7-87D4-5F33D43C64F0}" type="pres">
      <dgm:prSet presAssocID="{F2A7FD5C-5932-47E6-BD44-05F85BD4BC93}" presName="root" presStyleCnt="0">
        <dgm:presLayoutVars>
          <dgm:dir/>
          <dgm:resizeHandles val="exact"/>
        </dgm:presLayoutVars>
      </dgm:prSet>
      <dgm:spPr/>
    </dgm:pt>
    <dgm:pt modelId="{0EE5AFAB-CE6F-4119-8C8D-B9B997B8DF98}" type="pres">
      <dgm:prSet presAssocID="{2A8A2DAA-F283-4266-BE06-262057DE129F}" presName="compNode" presStyleCnt="0"/>
      <dgm:spPr/>
    </dgm:pt>
    <dgm:pt modelId="{AD47A483-DC85-40F3-A6FE-FDE9F4B2E015}" type="pres">
      <dgm:prSet presAssocID="{2A8A2DAA-F283-4266-BE06-262057DE129F}" presName="iconBgRect" presStyleLbl="bgShp" presStyleIdx="0" presStyleCnt="7"/>
      <dgm:spPr/>
    </dgm:pt>
    <dgm:pt modelId="{66D74A9D-AC10-4F8D-83E9-13B453711759}" type="pres">
      <dgm:prSet presAssocID="{2A8A2DAA-F283-4266-BE06-262057DE129F}"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s"/>
        </a:ext>
      </dgm:extLst>
    </dgm:pt>
    <dgm:pt modelId="{FDAEAC6D-C3D6-4978-9B5F-76103D5D9180}" type="pres">
      <dgm:prSet presAssocID="{2A8A2DAA-F283-4266-BE06-262057DE129F}" presName="spaceRect" presStyleCnt="0"/>
      <dgm:spPr/>
    </dgm:pt>
    <dgm:pt modelId="{97FE815A-891D-4653-BBAB-5F5566257145}" type="pres">
      <dgm:prSet presAssocID="{2A8A2DAA-F283-4266-BE06-262057DE129F}" presName="textRect" presStyleLbl="revTx" presStyleIdx="0" presStyleCnt="7">
        <dgm:presLayoutVars>
          <dgm:chMax val="1"/>
          <dgm:chPref val="1"/>
        </dgm:presLayoutVars>
      </dgm:prSet>
      <dgm:spPr/>
    </dgm:pt>
    <dgm:pt modelId="{96B986E6-C17A-4C4C-97D1-02AAD1E52E69}" type="pres">
      <dgm:prSet presAssocID="{94ABF8F5-1C77-4F6C-A11D-0194311D876A}" presName="sibTrans" presStyleCnt="0"/>
      <dgm:spPr/>
    </dgm:pt>
    <dgm:pt modelId="{F2ED26ED-5E73-4385-9273-D7B34AE5D46B}" type="pres">
      <dgm:prSet presAssocID="{40CD4CC2-D07B-4AE0-B71F-D1507B612F04}" presName="compNode" presStyleCnt="0"/>
      <dgm:spPr/>
    </dgm:pt>
    <dgm:pt modelId="{AEB8236A-5865-4EE9-9D89-072C5C3CAF2B}" type="pres">
      <dgm:prSet presAssocID="{40CD4CC2-D07B-4AE0-B71F-D1507B612F04}" presName="iconBgRect" presStyleLbl="bgShp" presStyleIdx="1" presStyleCnt="7"/>
      <dgm:spPr/>
    </dgm:pt>
    <dgm:pt modelId="{A9098DCC-4242-4BB8-96FE-9117DC3C309A}" type="pres">
      <dgm:prSet presAssocID="{40CD4CC2-D07B-4AE0-B71F-D1507B612F04}"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ose"/>
        </a:ext>
      </dgm:extLst>
    </dgm:pt>
    <dgm:pt modelId="{6F4AFD3E-AC50-42A3-A2DF-614519C9FAB4}" type="pres">
      <dgm:prSet presAssocID="{40CD4CC2-D07B-4AE0-B71F-D1507B612F04}" presName="spaceRect" presStyleCnt="0"/>
      <dgm:spPr/>
    </dgm:pt>
    <dgm:pt modelId="{0B0B1A11-AB34-43D8-96C2-8AAD0D6D0580}" type="pres">
      <dgm:prSet presAssocID="{40CD4CC2-D07B-4AE0-B71F-D1507B612F04}" presName="textRect" presStyleLbl="revTx" presStyleIdx="1" presStyleCnt="7">
        <dgm:presLayoutVars>
          <dgm:chMax val="1"/>
          <dgm:chPref val="1"/>
        </dgm:presLayoutVars>
      </dgm:prSet>
      <dgm:spPr/>
    </dgm:pt>
    <dgm:pt modelId="{D6A47E57-2149-4BFD-A61E-F5C5B294DAFB}" type="pres">
      <dgm:prSet presAssocID="{84C9169F-6EB4-4C3D-992B-87FFD47ABEE7}" presName="sibTrans" presStyleCnt="0"/>
      <dgm:spPr/>
    </dgm:pt>
    <dgm:pt modelId="{6C765FE9-83E1-499E-9142-1436784EF261}" type="pres">
      <dgm:prSet presAssocID="{BF4C370E-51F3-42E2-AB2A-861CAFCE0592}" presName="compNode" presStyleCnt="0"/>
      <dgm:spPr/>
    </dgm:pt>
    <dgm:pt modelId="{F7D9E6B0-C7CA-45C5-844D-033EF64B4BA9}" type="pres">
      <dgm:prSet presAssocID="{BF4C370E-51F3-42E2-AB2A-861CAFCE0592}" presName="iconBgRect" presStyleLbl="bgShp" presStyleIdx="2" presStyleCnt="7"/>
      <dgm:spPr/>
    </dgm:pt>
    <dgm:pt modelId="{213E0796-819D-4D98-9744-430FA7525AFD}" type="pres">
      <dgm:prSet presAssocID="{BF4C370E-51F3-42E2-AB2A-861CAFCE0592}"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rawing Compass"/>
        </a:ext>
      </dgm:extLst>
    </dgm:pt>
    <dgm:pt modelId="{8C042D4D-19D4-4C42-BDF1-956F14BCA6F4}" type="pres">
      <dgm:prSet presAssocID="{BF4C370E-51F3-42E2-AB2A-861CAFCE0592}" presName="spaceRect" presStyleCnt="0"/>
      <dgm:spPr/>
    </dgm:pt>
    <dgm:pt modelId="{66726CCA-F0CE-4709-B125-B0315C5B5044}" type="pres">
      <dgm:prSet presAssocID="{BF4C370E-51F3-42E2-AB2A-861CAFCE0592}" presName="textRect" presStyleLbl="revTx" presStyleIdx="2" presStyleCnt="7">
        <dgm:presLayoutVars>
          <dgm:chMax val="1"/>
          <dgm:chPref val="1"/>
        </dgm:presLayoutVars>
      </dgm:prSet>
      <dgm:spPr/>
    </dgm:pt>
    <dgm:pt modelId="{64139CC4-684E-444F-9CEB-F36DB81AEFE6}" type="pres">
      <dgm:prSet presAssocID="{AD2A74FB-44C0-4F68-8619-B8FB594E236E}" presName="sibTrans" presStyleCnt="0"/>
      <dgm:spPr/>
    </dgm:pt>
    <dgm:pt modelId="{E8D060F9-33A3-4CEE-82B5-0ADBC092833E}" type="pres">
      <dgm:prSet presAssocID="{EB14D5AC-D07F-41EE-8A5D-51765E7654D4}" presName="compNode" presStyleCnt="0"/>
      <dgm:spPr/>
    </dgm:pt>
    <dgm:pt modelId="{B0DFDBB2-08FE-4F14-B279-D208278FAFA7}" type="pres">
      <dgm:prSet presAssocID="{EB14D5AC-D07F-41EE-8A5D-51765E7654D4}" presName="iconBgRect" presStyleLbl="bgShp" presStyleIdx="3" presStyleCnt="7"/>
      <dgm:spPr/>
    </dgm:pt>
    <dgm:pt modelId="{DB08EEF6-2AFE-4C18-A608-60AF97CC1B5D}" type="pres">
      <dgm:prSet presAssocID="{EB14D5AC-D07F-41EE-8A5D-51765E7654D4}"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ears"/>
        </a:ext>
      </dgm:extLst>
    </dgm:pt>
    <dgm:pt modelId="{9FEF3E90-26EC-4CEC-89C4-A7708DBFD226}" type="pres">
      <dgm:prSet presAssocID="{EB14D5AC-D07F-41EE-8A5D-51765E7654D4}" presName="spaceRect" presStyleCnt="0"/>
      <dgm:spPr/>
    </dgm:pt>
    <dgm:pt modelId="{C5B10FFF-FADA-4070-8B41-8CDF2F8A83B7}" type="pres">
      <dgm:prSet presAssocID="{EB14D5AC-D07F-41EE-8A5D-51765E7654D4}" presName="textRect" presStyleLbl="revTx" presStyleIdx="3" presStyleCnt="7">
        <dgm:presLayoutVars>
          <dgm:chMax val="1"/>
          <dgm:chPref val="1"/>
        </dgm:presLayoutVars>
      </dgm:prSet>
      <dgm:spPr/>
    </dgm:pt>
    <dgm:pt modelId="{81181990-F7B3-49C9-9719-D8C586B97BE1}" type="pres">
      <dgm:prSet presAssocID="{20B1F4CF-4124-48AE-80F1-FF216E31F183}" presName="sibTrans" presStyleCnt="0"/>
      <dgm:spPr/>
    </dgm:pt>
    <dgm:pt modelId="{8399C125-2467-4341-AB1C-ADF7394CCF4C}" type="pres">
      <dgm:prSet presAssocID="{2B504043-4BF3-47F1-8F23-93609BE8B92B}" presName="compNode" presStyleCnt="0"/>
      <dgm:spPr/>
    </dgm:pt>
    <dgm:pt modelId="{B3502DAA-2355-458C-A524-982A00A02459}" type="pres">
      <dgm:prSet presAssocID="{2B504043-4BF3-47F1-8F23-93609BE8B92B}" presName="iconBgRect" presStyleLbl="bgShp" presStyleIdx="4" presStyleCnt="7"/>
      <dgm:spPr/>
    </dgm:pt>
    <dgm:pt modelId="{05E992E1-02C8-4B2A-9730-FFF0054DE4AB}" type="pres">
      <dgm:prSet presAssocID="{2B504043-4BF3-47F1-8F23-93609BE8B92B}"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irection"/>
        </a:ext>
      </dgm:extLst>
    </dgm:pt>
    <dgm:pt modelId="{0A9104AA-0ED8-4564-B4A0-C43222F88064}" type="pres">
      <dgm:prSet presAssocID="{2B504043-4BF3-47F1-8F23-93609BE8B92B}" presName="spaceRect" presStyleCnt="0"/>
      <dgm:spPr/>
    </dgm:pt>
    <dgm:pt modelId="{C3A5FC5C-91F4-4A86-8195-505F73E67D4A}" type="pres">
      <dgm:prSet presAssocID="{2B504043-4BF3-47F1-8F23-93609BE8B92B}" presName="textRect" presStyleLbl="revTx" presStyleIdx="4" presStyleCnt="7">
        <dgm:presLayoutVars>
          <dgm:chMax val="1"/>
          <dgm:chPref val="1"/>
        </dgm:presLayoutVars>
      </dgm:prSet>
      <dgm:spPr/>
    </dgm:pt>
    <dgm:pt modelId="{FF8F0F8E-5C1E-4299-8E80-A0A9DC7A5165}" type="pres">
      <dgm:prSet presAssocID="{2BC73E10-6620-4F1D-8521-11E8DD9E2942}" presName="sibTrans" presStyleCnt="0"/>
      <dgm:spPr/>
    </dgm:pt>
    <dgm:pt modelId="{496915D2-7475-44C4-8084-0377E37FC3AF}" type="pres">
      <dgm:prSet presAssocID="{0ECB51D7-E3A7-497F-9014-200E3F8B9FD5}" presName="compNode" presStyleCnt="0"/>
      <dgm:spPr/>
    </dgm:pt>
    <dgm:pt modelId="{CE6CB929-B42B-4778-9E39-FB5DF42EB6A9}" type="pres">
      <dgm:prSet presAssocID="{0ECB51D7-E3A7-497F-9014-200E3F8B9FD5}" presName="iconBgRect" presStyleLbl="bgShp" presStyleIdx="5" presStyleCnt="7"/>
      <dgm:spPr/>
    </dgm:pt>
    <dgm:pt modelId="{5E102A01-DFDD-461A-BE97-623CE4CD565D}" type="pres">
      <dgm:prSet presAssocID="{0ECB51D7-E3A7-497F-9014-200E3F8B9FD5}"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Advertising"/>
        </a:ext>
      </dgm:extLst>
    </dgm:pt>
    <dgm:pt modelId="{42BD8EA1-963E-485B-86CD-358E0F89DA73}" type="pres">
      <dgm:prSet presAssocID="{0ECB51D7-E3A7-497F-9014-200E3F8B9FD5}" presName="spaceRect" presStyleCnt="0"/>
      <dgm:spPr/>
    </dgm:pt>
    <dgm:pt modelId="{048837A9-93F3-44BF-BB57-39A5D66D95B6}" type="pres">
      <dgm:prSet presAssocID="{0ECB51D7-E3A7-497F-9014-200E3F8B9FD5}" presName="textRect" presStyleLbl="revTx" presStyleIdx="5" presStyleCnt="7">
        <dgm:presLayoutVars>
          <dgm:chMax val="1"/>
          <dgm:chPref val="1"/>
        </dgm:presLayoutVars>
      </dgm:prSet>
      <dgm:spPr/>
    </dgm:pt>
    <dgm:pt modelId="{D26FF0BE-FBC8-4F6C-9D49-734859C34174}" type="pres">
      <dgm:prSet presAssocID="{DCEB9345-A175-4339-BBF4-B2EB22935E8A}" presName="sibTrans" presStyleCnt="0"/>
      <dgm:spPr/>
    </dgm:pt>
    <dgm:pt modelId="{59CCF663-B5E0-4AB9-8E76-27D51B92048F}" type="pres">
      <dgm:prSet presAssocID="{3023A009-E49D-41C0-A5FC-9564D2D4E080}" presName="compNode" presStyleCnt="0"/>
      <dgm:spPr/>
    </dgm:pt>
    <dgm:pt modelId="{7E465CE2-9110-4384-BB60-5C927FE5CA4E}" type="pres">
      <dgm:prSet presAssocID="{3023A009-E49D-41C0-A5FC-9564D2D4E080}" presName="iconBgRect" presStyleLbl="bgShp" presStyleIdx="6" presStyleCnt="7"/>
      <dgm:spPr/>
    </dgm:pt>
    <dgm:pt modelId="{F17154C5-2432-49DB-B14F-451BEBD02BD5}" type="pres">
      <dgm:prSet presAssocID="{3023A009-E49D-41C0-A5FC-9564D2D4E080}"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Checkmark"/>
        </a:ext>
      </dgm:extLst>
    </dgm:pt>
    <dgm:pt modelId="{793A0A0B-CDC1-46E4-AA77-B627E2D2DCF9}" type="pres">
      <dgm:prSet presAssocID="{3023A009-E49D-41C0-A5FC-9564D2D4E080}" presName="spaceRect" presStyleCnt="0"/>
      <dgm:spPr/>
    </dgm:pt>
    <dgm:pt modelId="{FA26F676-4779-45B4-B1CB-5A5E82FE38BA}" type="pres">
      <dgm:prSet presAssocID="{3023A009-E49D-41C0-A5FC-9564D2D4E080}" presName="textRect" presStyleLbl="revTx" presStyleIdx="6" presStyleCnt="7">
        <dgm:presLayoutVars>
          <dgm:chMax val="1"/>
          <dgm:chPref val="1"/>
        </dgm:presLayoutVars>
      </dgm:prSet>
      <dgm:spPr/>
    </dgm:pt>
  </dgm:ptLst>
  <dgm:cxnLst>
    <dgm:cxn modelId="{D607360C-6508-4534-AB2A-040E685ADC8A}" srcId="{F2A7FD5C-5932-47E6-BD44-05F85BD4BC93}" destId="{EB14D5AC-D07F-41EE-8A5D-51765E7654D4}" srcOrd="3" destOrd="0" parTransId="{72F5EB8A-8078-4B33-96B4-D646B466B0CB}" sibTransId="{20B1F4CF-4124-48AE-80F1-FF216E31F183}"/>
    <dgm:cxn modelId="{5E08D939-B0B9-4FD5-A404-7C5CC4362955}" type="presOf" srcId="{2B504043-4BF3-47F1-8F23-93609BE8B92B}" destId="{C3A5FC5C-91F4-4A86-8195-505F73E67D4A}" srcOrd="0" destOrd="0" presId="urn:microsoft.com/office/officeart/2018/5/layout/IconCircleLabelList"/>
    <dgm:cxn modelId="{0624853D-7A2C-4878-82A4-24EF488805B7}" srcId="{F2A7FD5C-5932-47E6-BD44-05F85BD4BC93}" destId="{40CD4CC2-D07B-4AE0-B71F-D1507B612F04}" srcOrd="1" destOrd="0" parTransId="{70B8C16A-78B8-491F-B419-CC65139E124D}" sibTransId="{84C9169F-6EB4-4C3D-992B-87FFD47ABEE7}"/>
    <dgm:cxn modelId="{0FB12C42-C92B-4BB1-A062-9BA2252F58CE}" type="presOf" srcId="{0ECB51D7-E3A7-497F-9014-200E3F8B9FD5}" destId="{048837A9-93F3-44BF-BB57-39A5D66D95B6}" srcOrd="0" destOrd="0" presId="urn:microsoft.com/office/officeart/2018/5/layout/IconCircleLabelList"/>
    <dgm:cxn modelId="{B0876366-E377-4B6A-A39B-E9FA83693ED8}" type="presOf" srcId="{3023A009-E49D-41C0-A5FC-9564D2D4E080}" destId="{FA26F676-4779-45B4-B1CB-5A5E82FE38BA}" srcOrd="0" destOrd="0" presId="urn:microsoft.com/office/officeart/2018/5/layout/IconCircleLabelList"/>
    <dgm:cxn modelId="{69017E55-B0FC-42AA-95AB-CB4DE8143B6D}" type="presOf" srcId="{2A8A2DAA-F283-4266-BE06-262057DE129F}" destId="{97FE815A-891D-4653-BBAB-5F5566257145}" srcOrd="0" destOrd="0" presId="urn:microsoft.com/office/officeart/2018/5/layout/IconCircleLabelList"/>
    <dgm:cxn modelId="{6F156077-611B-4F7B-8A23-2D0A17BC50A8}" type="presOf" srcId="{F2A7FD5C-5932-47E6-BD44-05F85BD4BC93}" destId="{44F908FD-81A3-4CE7-87D4-5F33D43C64F0}" srcOrd="0" destOrd="0" presId="urn:microsoft.com/office/officeart/2018/5/layout/IconCircleLabelList"/>
    <dgm:cxn modelId="{D303E05A-BECA-48AF-8DBE-245AE841129C}" srcId="{F2A7FD5C-5932-47E6-BD44-05F85BD4BC93}" destId="{3023A009-E49D-41C0-A5FC-9564D2D4E080}" srcOrd="6" destOrd="0" parTransId="{1E2CFCF8-6A5A-4558-808E-96BCFFD71334}" sibTransId="{D2CAD20C-E451-4E33-A023-3696CE2B033E}"/>
    <dgm:cxn modelId="{FA208F81-4AF8-40A3-A569-63CED7665080}" srcId="{F2A7FD5C-5932-47E6-BD44-05F85BD4BC93}" destId="{0ECB51D7-E3A7-497F-9014-200E3F8B9FD5}" srcOrd="5" destOrd="0" parTransId="{E88B861D-0B47-48A2-8BF4-5A97A02A76B0}" sibTransId="{DCEB9345-A175-4339-BBF4-B2EB22935E8A}"/>
    <dgm:cxn modelId="{34E70485-8D7C-4F79-8EAC-7C6FDF455222}" type="presOf" srcId="{EB14D5AC-D07F-41EE-8A5D-51765E7654D4}" destId="{C5B10FFF-FADA-4070-8B41-8CDF2F8A83B7}" srcOrd="0" destOrd="0" presId="urn:microsoft.com/office/officeart/2018/5/layout/IconCircleLabelList"/>
    <dgm:cxn modelId="{7440BA89-8039-4707-B913-A7D3E6945B98}" srcId="{F2A7FD5C-5932-47E6-BD44-05F85BD4BC93}" destId="{BF4C370E-51F3-42E2-AB2A-861CAFCE0592}" srcOrd="2" destOrd="0" parTransId="{0FE647F6-86A7-4EB4-B6D0-2DFD714EC35A}" sibTransId="{AD2A74FB-44C0-4F68-8619-B8FB594E236E}"/>
    <dgm:cxn modelId="{2280CD8E-13B2-4F9F-A786-6B33E12E6F4E}" srcId="{F2A7FD5C-5932-47E6-BD44-05F85BD4BC93}" destId="{2A8A2DAA-F283-4266-BE06-262057DE129F}" srcOrd="0" destOrd="0" parTransId="{596AEE55-9A17-4A7A-8932-90C610D73B20}" sibTransId="{94ABF8F5-1C77-4F6C-A11D-0194311D876A}"/>
    <dgm:cxn modelId="{E679189D-8561-4A24-8066-7BC7A168244B}" type="presOf" srcId="{BF4C370E-51F3-42E2-AB2A-861CAFCE0592}" destId="{66726CCA-F0CE-4709-B125-B0315C5B5044}" srcOrd="0" destOrd="0" presId="urn:microsoft.com/office/officeart/2018/5/layout/IconCircleLabelList"/>
    <dgm:cxn modelId="{9081CEC1-FDC6-4616-9EE1-CB3E87E8ECBC}" srcId="{F2A7FD5C-5932-47E6-BD44-05F85BD4BC93}" destId="{2B504043-4BF3-47F1-8F23-93609BE8B92B}" srcOrd="4" destOrd="0" parTransId="{806775C5-BC4F-4E1A-8ABE-9DDAD500034C}" sibTransId="{2BC73E10-6620-4F1D-8521-11E8DD9E2942}"/>
    <dgm:cxn modelId="{33DF3FC9-9DDE-4393-9743-3C8B3906220F}" type="presOf" srcId="{40CD4CC2-D07B-4AE0-B71F-D1507B612F04}" destId="{0B0B1A11-AB34-43D8-96C2-8AAD0D6D0580}" srcOrd="0" destOrd="0" presId="urn:microsoft.com/office/officeart/2018/5/layout/IconCircleLabelList"/>
    <dgm:cxn modelId="{B2D5D1D1-1640-48C3-A6ED-BB2D1535FF28}" type="presParOf" srcId="{44F908FD-81A3-4CE7-87D4-5F33D43C64F0}" destId="{0EE5AFAB-CE6F-4119-8C8D-B9B997B8DF98}" srcOrd="0" destOrd="0" presId="urn:microsoft.com/office/officeart/2018/5/layout/IconCircleLabelList"/>
    <dgm:cxn modelId="{39F73A25-E174-46CD-AC9E-75D2A8364105}" type="presParOf" srcId="{0EE5AFAB-CE6F-4119-8C8D-B9B997B8DF98}" destId="{AD47A483-DC85-40F3-A6FE-FDE9F4B2E015}" srcOrd="0" destOrd="0" presId="urn:microsoft.com/office/officeart/2018/5/layout/IconCircleLabelList"/>
    <dgm:cxn modelId="{0618DC23-0423-4387-A4B9-42A64629403F}" type="presParOf" srcId="{0EE5AFAB-CE6F-4119-8C8D-B9B997B8DF98}" destId="{66D74A9D-AC10-4F8D-83E9-13B453711759}" srcOrd="1" destOrd="0" presId="urn:microsoft.com/office/officeart/2018/5/layout/IconCircleLabelList"/>
    <dgm:cxn modelId="{8D14BE0A-BF97-4690-8596-2FA68F2A9A3B}" type="presParOf" srcId="{0EE5AFAB-CE6F-4119-8C8D-B9B997B8DF98}" destId="{FDAEAC6D-C3D6-4978-9B5F-76103D5D9180}" srcOrd="2" destOrd="0" presId="urn:microsoft.com/office/officeart/2018/5/layout/IconCircleLabelList"/>
    <dgm:cxn modelId="{73F95A66-EF67-4B8B-88D0-9621831843BF}" type="presParOf" srcId="{0EE5AFAB-CE6F-4119-8C8D-B9B997B8DF98}" destId="{97FE815A-891D-4653-BBAB-5F5566257145}" srcOrd="3" destOrd="0" presId="urn:microsoft.com/office/officeart/2018/5/layout/IconCircleLabelList"/>
    <dgm:cxn modelId="{794B3040-E0AE-4A61-891C-13D0D1F90664}" type="presParOf" srcId="{44F908FD-81A3-4CE7-87D4-5F33D43C64F0}" destId="{96B986E6-C17A-4C4C-97D1-02AAD1E52E69}" srcOrd="1" destOrd="0" presId="urn:microsoft.com/office/officeart/2018/5/layout/IconCircleLabelList"/>
    <dgm:cxn modelId="{3B4B5768-99D5-4314-B78B-60B3CFA7F432}" type="presParOf" srcId="{44F908FD-81A3-4CE7-87D4-5F33D43C64F0}" destId="{F2ED26ED-5E73-4385-9273-D7B34AE5D46B}" srcOrd="2" destOrd="0" presId="urn:microsoft.com/office/officeart/2018/5/layout/IconCircleLabelList"/>
    <dgm:cxn modelId="{FAA446E9-FD0B-4F05-974E-661A726FDAC9}" type="presParOf" srcId="{F2ED26ED-5E73-4385-9273-D7B34AE5D46B}" destId="{AEB8236A-5865-4EE9-9D89-072C5C3CAF2B}" srcOrd="0" destOrd="0" presId="urn:microsoft.com/office/officeart/2018/5/layout/IconCircleLabelList"/>
    <dgm:cxn modelId="{25C26692-0A6E-43F1-B4D5-D1C3B7935D41}" type="presParOf" srcId="{F2ED26ED-5E73-4385-9273-D7B34AE5D46B}" destId="{A9098DCC-4242-4BB8-96FE-9117DC3C309A}" srcOrd="1" destOrd="0" presId="urn:microsoft.com/office/officeart/2018/5/layout/IconCircleLabelList"/>
    <dgm:cxn modelId="{0A430E17-AE7E-454C-A0FE-F323CA616200}" type="presParOf" srcId="{F2ED26ED-5E73-4385-9273-D7B34AE5D46B}" destId="{6F4AFD3E-AC50-42A3-A2DF-614519C9FAB4}" srcOrd="2" destOrd="0" presId="urn:microsoft.com/office/officeart/2018/5/layout/IconCircleLabelList"/>
    <dgm:cxn modelId="{7686BFC5-0697-4335-9D71-1E03AD737160}" type="presParOf" srcId="{F2ED26ED-5E73-4385-9273-D7B34AE5D46B}" destId="{0B0B1A11-AB34-43D8-96C2-8AAD0D6D0580}" srcOrd="3" destOrd="0" presId="urn:microsoft.com/office/officeart/2018/5/layout/IconCircleLabelList"/>
    <dgm:cxn modelId="{B3178010-6998-4170-8ED4-11CFE8DAAB3B}" type="presParOf" srcId="{44F908FD-81A3-4CE7-87D4-5F33D43C64F0}" destId="{D6A47E57-2149-4BFD-A61E-F5C5B294DAFB}" srcOrd="3" destOrd="0" presId="urn:microsoft.com/office/officeart/2018/5/layout/IconCircleLabelList"/>
    <dgm:cxn modelId="{89703E0E-DA1F-4378-8941-CEEDC262AA75}" type="presParOf" srcId="{44F908FD-81A3-4CE7-87D4-5F33D43C64F0}" destId="{6C765FE9-83E1-499E-9142-1436784EF261}" srcOrd="4" destOrd="0" presId="urn:microsoft.com/office/officeart/2018/5/layout/IconCircleLabelList"/>
    <dgm:cxn modelId="{23A267DC-35E6-483F-8F18-9878640BCDDB}" type="presParOf" srcId="{6C765FE9-83E1-499E-9142-1436784EF261}" destId="{F7D9E6B0-C7CA-45C5-844D-033EF64B4BA9}" srcOrd="0" destOrd="0" presId="urn:microsoft.com/office/officeart/2018/5/layout/IconCircleLabelList"/>
    <dgm:cxn modelId="{69C894F2-7389-4F6E-B74B-B2F50EE19F5E}" type="presParOf" srcId="{6C765FE9-83E1-499E-9142-1436784EF261}" destId="{213E0796-819D-4D98-9744-430FA7525AFD}" srcOrd="1" destOrd="0" presId="urn:microsoft.com/office/officeart/2018/5/layout/IconCircleLabelList"/>
    <dgm:cxn modelId="{01376602-F714-404E-94A7-E84A5ADD78C0}" type="presParOf" srcId="{6C765FE9-83E1-499E-9142-1436784EF261}" destId="{8C042D4D-19D4-4C42-BDF1-956F14BCA6F4}" srcOrd="2" destOrd="0" presId="urn:microsoft.com/office/officeart/2018/5/layout/IconCircleLabelList"/>
    <dgm:cxn modelId="{80A9795D-7942-4503-A068-F9FF87041B3C}" type="presParOf" srcId="{6C765FE9-83E1-499E-9142-1436784EF261}" destId="{66726CCA-F0CE-4709-B125-B0315C5B5044}" srcOrd="3" destOrd="0" presId="urn:microsoft.com/office/officeart/2018/5/layout/IconCircleLabelList"/>
    <dgm:cxn modelId="{8B04C933-E6D5-4E9D-944B-AD9CAEBCC027}" type="presParOf" srcId="{44F908FD-81A3-4CE7-87D4-5F33D43C64F0}" destId="{64139CC4-684E-444F-9CEB-F36DB81AEFE6}" srcOrd="5" destOrd="0" presId="urn:microsoft.com/office/officeart/2018/5/layout/IconCircleLabelList"/>
    <dgm:cxn modelId="{79354EFF-26D2-4AFB-868A-FC6EABF88518}" type="presParOf" srcId="{44F908FD-81A3-4CE7-87D4-5F33D43C64F0}" destId="{E8D060F9-33A3-4CEE-82B5-0ADBC092833E}" srcOrd="6" destOrd="0" presId="urn:microsoft.com/office/officeart/2018/5/layout/IconCircleLabelList"/>
    <dgm:cxn modelId="{E9C3582D-631C-4A33-B601-4B0A4C5FCA0B}" type="presParOf" srcId="{E8D060F9-33A3-4CEE-82B5-0ADBC092833E}" destId="{B0DFDBB2-08FE-4F14-B279-D208278FAFA7}" srcOrd="0" destOrd="0" presId="urn:microsoft.com/office/officeart/2018/5/layout/IconCircleLabelList"/>
    <dgm:cxn modelId="{BBA70B71-86A9-4483-95D1-373EDA632C65}" type="presParOf" srcId="{E8D060F9-33A3-4CEE-82B5-0ADBC092833E}" destId="{DB08EEF6-2AFE-4C18-A608-60AF97CC1B5D}" srcOrd="1" destOrd="0" presId="urn:microsoft.com/office/officeart/2018/5/layout/IconCircleLabelList"/>
    <dgm:cxn modelId="{9A30DBC5-DEB9-4F2A-937D-E4D4688EE106}" type="presParOf" srcId="{E8D060F9-33A3-4CEE-82B5-0ADBC092833E}" destId="{9FEF3E90-26EC-4CEC-89C4-A7708DBFD226}" srcOrd="2" destOrd="0" presId="urn:microsoft.com/office/officeart/2018/5/layout/IconCircleLabelList"/>
    <dgm:cxn modelId="{9A1664FC-2753-4CCB-8DAA-68184748B9BE}" type="presParOf" srcId="{E8D060F9-33A3-4CEE-82B5-0ADBC092833E}" destId="{C5B10FFF-FADA-4070-8B41-8CDF2F8A83B7}" srcOrd="3" destOrd="0" presId="urn:microsoft.com/office/officeart/2018/5/layout/IconCircleLabelList"/>
    <dgm:cxn modelId="{469363CA-37D1-4D59-AAEF-CA49E220E698}" type="presParOf" srcId="{44F908FD-81A3-4CE7-87D4-5F33D43C64F0}" destId="{81181990-F7B3-49C9-9719-D8C586B97BE1}" srcOrd="7" destOrd="0" presId="urn:microsoft.com/office/officeart/2018/5/layout/IconCircleLabelList"/>
    <dgm:cxn modelId="{9C8389C6-1AF4-4F49-8203-3170DAAC2758}" type="presParOf" srcId="{44F908FD-81A3-4CE7-87D4-5F33D43C64F0}" destId="{8399C125-2467-4341-AB1C-ADF7394CCF4C}" srcOrd="8" destOrd="0" presId="urn:microsoft.com/office/officeart/2018/5/layout/IconCircleLabelList"/>
    <dgm:cxn modelId="{05453990-2126-4528-8AF9-72F8208131D9}" type="presParOf" srcId="{8399C125-2467-4341-AB1C-ADF7394CCF4C}" destId="{B3502DAA-2355-458C-A524-982A00A02459}" srcOrd="0" destOrd="0" presId="urn:microsoft.com/office/officeart/2018/5/layout/IconCircleLabelList"/>
    <dgm:cxn modelId="{B6255394-80B6-4A0E-A46C-5A1AE58B991B}" type="presParOf" srcId="{8399C125-2467-4341-AB1C-ADF7394CCF4C}" destId="{05E992E1-02C8-4B2A-9730-FFF0054DE4AB}" srcOrd="1" destOrd="0" presId="urn:microsoft.com/office/officeart/2018/5/layout/IconCircleLabelList"/>
    <dgm:cxn modelId="{99192AE4-A57B-4093-BC73-A958E554CF00}" type="presParOf" srcId="{8399C125-2467-4341-AB1C-ADF7394CCF4C}" destId="{0A9104AA-0ED8-4564-B4A0-C43222F88064}" srcOrd="2" destOrd="0" presId="urn:microsoft.com/office/officeart/2018/5/layout/IconCircleLabelList"/>
    <dgm:cxn modelId="{3365F005-4F63-48A3-A14C-5456C777CED3}" type="presParOf" srcId="{8399C125-2467-4341-AB1C-ADF7394CCF4C}" destId="{C3A5FC5C-91F4-4A86-8195-505F73E67D4A}" srcOrd="3" destOrd="0" presId="urn:microsoft.com/office/officeart/2018/5/layout/IconCircleLabelList"/>
    <dgm:cxn modelId="{34462ECF-2894-445F-B5B6-22B80E2FDA08}" type="presParOf" srcId="{44F908FD-81A3-4CE7-87D4-5F33D43C64F0}" destId="{FF8F0F8E-5C1E-4299-8E80-A0A9DC7A5165}" srcOrd="9" destOrd="0" presId="urn:microsoft.com/office/officeart/2018/5/layout/IconCircleLabelList"/>
    <dgm:cxn modelId="{ACED030A-65E7-4726-9F81-5DF0AEE4F643}" type="presParOf" srcId="{44F908FD-81A3-4CE7-87D4-5F33D43C64F0}" destId="{496915D2-7475-44C4-8084-0377E37FC3AF}" srcOrd="10" destOrd="0" presId="urn:microsoft.com/office/officeart/2018/5/layout/IconCircleLabelList"/>
    <dgm:cxn modelId="{9173329F-5C42-4BBD-B05D-19453B5F2955}" type="presParOf" srcId="{496915D2-7475-44C4-8084-0377E37FC3AF}" destId="{CE6CB929-B42B-4778-9E39-FB5DF42EB6A9}" srcOrd="0" destOrd="0" presId="urn:microsoft.com/office/officeart/2018/5/layout/IconCircleLabelList"/>
    <dgm:cxn modelId="{95F7D90E-0ACD-4F91-A672-FEA995A53E9A}" type="presParOf" srcId="{496915D2-7475-44C4-8084-0377E37FC3AF}" destId="{5E102A01-DFDD-461A-BE97-623CE4CD565D}" srcOrd="1" destOrd="0" presId="urn:microsoft.com/office/officeart/2018/5/layout/IconCircleLabelList"/>
    <dgm:cxn modelId="{58165514-ADC9-45C8-A708-FC41DBBD62CC}" type="presParOf" srcId="{496915D2-7475-44C4-8084-0377E37FC3AF}" destId="{42BD8EA1-963E-485B-86CD-358E0F89DA73}" srcOrd="2" destOrd="0" presId="urn:microsoft.com/office/officeart/2018/5/layout/IconCircleLabelList"/>
    <dgm:cxn modelId="{8A39C94B-98BF-4B7D-8CA9-2C6FB5A460C5}" type="presParOf" srcId="{496915D2-7475-44C4-8084-0377E37FC3AF}" destId="{048837A9-93F3-44BF-BB57-39A5D66D95B6}" srcOrd="3" destOrd="0" presId="urn:microsoft.com/office/officeart/2018/5/layout/IconCircleLabelList"/>
    <dgm:cxn modelId="{1920DC0A-2EE7-4DBD-8C25-4044551B032B}" type="presParOf" srcId="{44F908FD-81A3-4CE7-87D4-5F33D43C64F0}" destId="{D26FF0BE-FBC8-4F6C-9D49-734859C34174}" srcOrd="11" destOrd="0" presId="urn:microsoft.com/office/officeart/2018/5/layout/IconCircleLabelList"/>
    <dgm:cxn modelId="{0B1D0431-BDC0-48FD-A4A8-89527B13609C}" type="presParOf" srcId="{44F908FD-81A3-4CE7-87D4-5F33D43C64F0}" destId="{59CCF663-B5E0-4AB9-8E76-27D51B92048F}" srcOrd="12" destOrd="0" presId="urn:microsoft.com/office/officeart/2018/5/layout/IconCircleLabelList"/>
    <dgm:cxn modelId="{2F003274-6862-4930-ABA6-81983AA32794}" type="presParOf" srcId="{59CCF663-B5E0-4AB9-8E76-27D51B92048F}" destId="{7E465CE2-9110-4384-BB60-5C927FE5CA4E}" srcOrd="0" destOrd="0" presId="urn:microsoft.com/office/officeart/2018/5/layout/IconCircleLabelList"/>
    <dgm:cxn modelId="{3BE6067A-4EBD-4F37-9865-E76E604630C4}" type="presParOf" srcId="{59CCF663-B5E0-4AB9-8E76-27D51B92048F}" destId="{F17154C5-2432-49DB-B14F-451BEBD02BD5}" srcOrd="1" destOrd="0" presId="urn:microsoft.com/office/officeart/2018/5/layout/IconCircleLabelList"/>
    <dgm:cxn modelId="{6A4CFADD-CCD5-4337-8A66-F84327E176C2}" type="presParOf" srcId="{59CCF663-B5E0-4AB9-8E76-27D51B92048F}" destId="{793A0A0B-CDC1-46E4-AA77-B627E2D2DCF9}" srcOrd="2" destOrd="0" presId="urn:microsoft.com/office/officeart/2018/5/layout/IconCircleLabelList"/>
    <dgm:cxn modelId="{5514FB1E-DAB9-4AEB-ABC0-271F4F19A5B9}" type="presParOf" srcId="{59CCF663-B5E0-4AB9-8E76-27D51B92048F}" destId="{FA26F676-4779-45B4-B1CB-5A5E82FE38BA}"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47A483-DC85-40F3-A6FE-FDE9F4B2E015}">
      <dsp:nvSpPr>
        <dsp:cNvPr id="0" name=""/>
        <dsp:cNvSpPr/>
      </dsp:nvSpPr>
      <dsp:spPr>
        <a:xfrm>
          <a:off x="239182" y="92014"/>
          <a:ext cx="738791" cy="73879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D74A9D-AC10-4F8D-83E9-13B453711759}">
      <dsp:nvSpPr>
        <dsp:cNvPr id="0" name=""/>
        <dsp:cNvSpPr/>
      </dsp:nvSpPr>
      <dsp:spPr>
        <a:xfrm>
          <a:off x="396630" y="249461"/>
          <a:ext cx="423896" cy="42389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FE815A-891D-4653-BBAB-5F5566257145}">
      <dsp:nvSpPr>
        <dsp:cNvPr id="0" name=""/>
        <dsp:cNvSpPr/>
      </dsp:nvSpPr>
      <dsp:spPr>
        <a:xfrm>
          <a:off x="3012" y="1060920"/>
          <a:ext cx="1211132" cy="48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b="1" kern="1200"/>
            <a:t>G:</a:t>
          </a:r>
          <a:r>
            <a:rPr lang="en-GB" sz="1200" kern="1200"/>
            <a:t> Get to Know Your Audience </a:t>
          </a:r>
          <a:endParaRPr lang="en-US" sz="1200" kern="1200"/>
        </a:p>
      </dsp:txBody>
      <dsp:txXfrm>
        <a:off x="3012" y="1060920"/>
        <a:ext cx="1211132" cy="484453"/>
      </dsp:txXfrm>
    </dsp:sp>
    <dsp:sp modelId="{AEB8236A-5865-4EE9-9D89-072C5C3CAF2B}">
      <dsp:nvSpPr>
        <dsp:cNvPr id="0" name=""/>
        <dsp:cNvSpPr/>
      </dsp:nvSpPr>
      <dsp:spPr>
        <a:xfrm>
          <a:off x="1662263" y="92014"/>
          <a:ext cx="738791" cy="738791"/>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098DCC-4242-4BB8-96FE-9117DC3C309A}">
      <dsp:nvSpPr>
        <dsp:cNvPr id="0" name=""/>
        <dsp:cNvSpPr/>
      </dsp:nvSpPr>
      <dsp:spPr>
        <a:xfrm>
          <a:off x="1819711" y="249461"/>
          <a:ext cx="423896" cy="42389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0B1A11-AB34-43D8-96C2-8AAD0D6D0580}">
      <dsp:nvSpPr>
        <dsp:cNvPr id="0" name=""/>
        <dsp:cNvSpPr/>
      </dsp:nvSpPr>
      <dsp:spPr>
        <a:xfrm>
          <a:off x="1426093" y="1060920"/>
          <a:ext cx="1211132" cy="48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b="1" kern="1200"/>
            <a:t>R: </a:t>
          </a:r>
          <a:r>
            <a:rPr lang="en-GB" sz="1200" kern="1200"/>
            <a:t>Restrict Colour </a:t>
          </a:r>
          <a:endParaRPr lang="en-US" sz="1200" kern="1200"/>
        </a:p>
      </dsp:txBody>
      <dsp:txXfrm>
        <a:off x="1426093" y="1060920"/>
        <a:ext cx="1211132" cy="484453"/>
      </dsp:txXfrm>
    </dsp:sp>
    <dsp:sp modelId="{F7D9E6B0-C7CA-45C5-844D-033EF64B4BA9}">
      <dsp:nvSpPr>
        <dsp:cNvPr id="0" name=""/>
        <dsp:cNvSpPr/>
      </dsp:nvSpPr>
      <dsp:spPr>
        <a:xfrm>
          <a:off x="3085345" y="92014"/>
          <a:ext cx="738791" cy="738791"/>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3E0796-819D-4D98-9744-430FA7525AFD}">
      <dsp:nvSpPr>
        <dsp:cNvPr id="0" name=""/>
        <dsp:cNvSpPr/>
      </dsp:nvSpPr>
      <dsp:spPr>
        <a:xfrm>
          <a:off x="3242792" y="249461"/>
          <a:ext cx="423896" cy="42389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6726CCA-F0CE-4709-B125-B0315C5B5044}">
      <dsp:nvSpPr>
        <dsp:cNvPr id="0" name=""/>
        <dsp:cNvSpPr/>
      </dsp:nvSpPr>
      <dsp:spPr>
        <a:xfrm>
          <a:off x="2849174" y="1060920"/>
          <a:ext cx="1211132" cy="48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b="1" kern="1200"/>
            <a:t>A:</a:t>
          </a:r>
          <a:r>
            <a:rPr lang="en-GB" sz="1200" kern="1200"/>
            <a:t> Align Elements </a:t>
          </a:r>
          <a:endParaRPr lang="en-US" sz="1200" kern="1200"/>
        </a:p>
      </dsp:txBody>
      <dsp:txXfrm>
        <a:off x="2849174" y="1060920"/>
        <a:ext cx="1211132" cy="484453"/>
      </dsp:txXfrm>
    </dsp:sp>
    <dsp:sp modelId="{B0DFDBB2-08FE-4F14-B279-D208278FAFA7}">
      <dsp:nvSpPr>
        <dsp:cNvPr id="0" name=""/>
        <dsp:cNvSpPr/>
      </dsp:nvSpPr>
      <dsp:spPr>
        <a:xfrm>
          <a:off x="4508426" y="92014"/>
          <a:ext cx="738791" cy="738791"/>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08EEF6-2AFE-4C18-A608-60AF97CC1B5D}">
      <dsp:nvSpPr>
        <dsp:cNvPr id="0" name=""/>
        <dsp:cNvSpPr/>
      </dsp:nvSpPr>
      <dsp:spPr>
        <a:xfrm>
          <a:off x="4665873" y="249461"/>
          <a:ext cx="423896" cy="42389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5B10FFF-FADA-4070-8B41-8CDF2F8A83B7}">
      <dsp:nvSpPr>
        <dsp:cNvPr id="0" name=""/>
        <dsp:cNvSpPr/>
      </dsp:nvSpPr>
      <dsp:spPr>
        <a:xfrm>
          <a:off x="4272255" y="1060920"/>
          <a:ext cx="1211132" cy="48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b="1" kern="1200"/>
            <a:t>P:</a:t>
          </a:r>
          <a:r>
            <a:rPr lang="en-GB" sz="1200" kern="1200"/>
            <a:t> Prioritise Parts </a:t>
          </a:r>
          <a:endParaRPr lang="en-US" sz="1200" kern="1200"/>
        </a:p>
      </dsp:txBody>
      <dsp:txXfrm>
        <a:off x="4272255" y="1060920"/>
        <a:ext cx="1211132" cy="484453"/>
      </dsp:txXfrm>
    </dsp:sp>
    <dsp:sp modelId="{B3502DAA-2355-458C-A524-982A00A02459}">
      <dsp:nvSpPr>
        <dsp:cNvPr id="0" name=""/>
        <dsp:cNvSpPr/>
      </dsp:nvSpPr>
      <dsp:spPr>
        <a:xfrm>
          <a:off x="950723" y="1848156"/>
          <a:ext cx="738791" cy="738791"/>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5E992E1-02C8-4B2A-9730-FFF0054DE4AB}">
      <dsp:nvSpPr>
        <dsp:cNvPr id="0" name=""/>
        <dsp:cNvSpPr/>
      </dsp:nvSpPr>
      <dsp:spPr>
        <a:xfrm>
          <a:off x="1108170" y="2005603"/>
          <a:ext cx="423896" cy="42389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A5FC5C-91F4-4A86-8195-505F73E67D4A}">
      <dsp:nvSpPr>
        <dsp:cNvPr id="0" name=""/>
        <dsp:cNvSpPr/>
      </dsp:nvSpPr>
      <dsp:spPr>
        <a:xfrm>
          <a:off x="714552" y="2817062"/>
          <a:ext cx="1211132" cy="48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b="1" kern="1200"/>
            <a:t>H: </a:t>
          </a:r>
          <a:r>
            <a:rPr lang="en-GB" sz="1200" kern="1200"/>
            <a:t>Highlight the Heading </a:t>
          </a:r>
          <a:endParaRPr lang="en-US" sz="1200" kern="1200"/>
        </a:p>
      </dsp:txBody>
      <dsp:txXfrm>
        <a:off x="714552" y="2817062"/>
        <a:ext cx="1211132" cy="484453"/>
      </dsp:txXfrm>
    </dsp:sp>
    <dsp:sp modelId="{CE6CB929-B42B-4778-9E39-FB5DF42EB6A9}">
      <dsp:nvSpPr>
        <dsp:cNvPr id="0" name=""/>
        <dsp:cNvSpPr/>
      </dsp:nvSpPr>
      <dsp:spPr>
        <a:xfrm>
          <a:off x="2373804" y="1848156"/>
          <a:ext cx="738791" cy="73879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102A01-DFDD-461A-BE97-623CE4CD565D}">
      <dsp:nvSpPr>
        <dsp:cNvPr id="0" name=""/>
        <dsp:cNvSpPr/>
      </dsp:nvSpPr>
      <dsp:spPr>
        <a:xfrm>
          <a:off x="2531251" y="2005603"/>
          <a:ext cx="423896" cy="42389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48837A9-93F3-44BF-BB57-39A5D66D95B6}">
      <dsp:nvSpPr>
        <dsp:cNvPr id="0" name=""/>
        <dsp:cNvSpPr/>
      </dsp:nvSpPr>
      <dsp:spPr>
        <a:xfrm>
          <a:off x="2137633" y="2817062"/>
          <a:ext cx="1211132" cy="48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b="1" kern="1200"/>
            <a:t>I:</a:t>
          </a:r>
          <a:r>
            <a:rPr lang="en-GB" sz="1200" kern="1200"/>
            <a:t> Invest in Imagery </a:t>
          </a:r>
          <a:endParaRPr lang="en-US" sz="1200" kern="1200"/>
        </a:p>
      </dsp:txBody>
      <dsp:txXfrm>
        <a:off x="2137633" y="2817062"/>
        <a:ext cx="1211132" cy="484453"/>
      </dsp:txXfrm>
    </dsp:sp>
    <dsp:sp modelId="{7E465CE2-9110-4384-BB60-5C927FE5CA4E}">
      <dsp:nvSpPr>
        <dsp:cNvPr id="0" name=""/>
        <dsp:cNvSpPr/>
      </dsp:nvSpPr>
      <dsp:spPr>
        <a:xfrm>
          <a:off x="3796885" y="1848156"/>
          <a:ext cx="738791" cy="738791"/>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7154C5-2432-49DB-B14F-451BEBD02BD5}">
      <dsp:nvSpPr>
        <dsp:cNvPr id="0" name=""/>
        <dsp:cNvSpPr/>
      </dsp:nvSpPr>
      <dsp:spPr>
        <a:xfrm>
          <a:off x="3954332" y="2005603"/>
          <a:ext cx="423896" cy="423896"/>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A26F676-4779-45B4-B1CB-5A5E82FE38BA}">
      <dsp:nvSpPr>
        <dsp:cNvPr id="0" name=""/>
        <dsp:cNvSpPr/>
      </dsp:nvSpPr>
      <dsp:spPr>
        <a:xfrm>
          <a:off x="3560714" y="2817062"/>
          <a:ext cx="1211132" cy="484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b="1" kern="1200"/>
            <a:t>C:</a:t>
          </a:r>
          <a:r>
            <a:rPr lang="en-GB" sz="1200" kern="1200"/>
            <a:t> Choose Charts Carefully</a:t>
          </a:r>
          <a:endParaRPr lang="en-US" sz="1200" kern="1200"/>
        </a:p>
      </dsp:txBody>
      <dsp:txXfrm>
        <a:off x="3560714" y="2817062"/>
        <a:ext cx="1211132" cy="484453"/>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10/12/2023</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813EE6-B56B-4E67-AEE5-41CF0EE3EA21}" type="datetimeFigureOut">
              <a:rPr lang="en-GB" smtClean="0"/>
              <a:t>10/12/2023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058A7A-2F28-4122-82DE-A9C27F33DB3C}" type="slidenum">
              <a:rPr lang="en-GB" smtClean="0"/>
              <a:t>‹#›</a:t>
            </a:fld>
            <a:endParaRPr lang="en-GB"/>
          </a:p>
        </p:txBody>
      </p:sp>
    </p:spTree>
    <p:extLst>
      <p:ext uri="{BB962C8B-B14F-4D97-AF65-F5344CB8AC3E}">
        <p14:creationId xmlns:p14="http://schemas.microsoft.com/office/powerpoint/2010/main" val="16982078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BA10E5-FEB7-4B96-8A89-D29E412E366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3148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Bonus points who wrote the 2 way model?  Schramm 1955 </a:t>
            </a:r>
            <a:r>
              <a:rPr lang="en-GB"/>
              <a:t>/ Shannon and weaver 1962</a:t>
            </a:r>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E525F19-5284-4F97-8C54-16AC0FA31F1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6521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Pass mark is 40% min for the module overall (both assessments)</a:t>
            </a:r>
          </a:p>
          <a:p>
            <a:r>
              <a:rPr lang="en-GB" dirty="0"/>
              <a:t>23.55 hand in time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51080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Brand is something</a:t>
            </a:r>
            <a:r>
              <a:rPr lang="en-GB" baseline="0" dirty="0"/>
              <a:t> that resides in the minds of consumers therefore we need to build an emotional connection with the consumer/audience/client/employer</a:t>
            </a:r>
          </a:p>
          <a:p>
            <a:endParaRPr lang="en-GB" baseline="0"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508A04BD-71BE-4111-BA17-E3DFDC8D6836}" type="slidenum">
              <a:rPr lang="en-GB" smtClean="0"/>
              <a:t>5</a:t>
            </a:fld>
            <a:endParaRPr lang="en-GB"/>
          </a:p>
        </p:txBody>
      </p:sp>
    </p:spTree>
    <p:extLst>
      <p:ext uri="{BB962C8B-B14F-4D97-AF65-F5344CB8AC3E}">
        <p14:creationId xmlns:p14="http://schemas.microsoft.com/office/powerpoint/2010/main" val="1352695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29033AE0-F5F8-4D39-9BF5-755C53B82BD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5675">
              <a:spcBef>
                <a:spcPct val="30000"/>
              </a:spcBef>
              <a:defRPr sz="1200">
                <a:solidFill>
                  <a:schemeClr val="tx1"/>
                </a:solidFill>
                <a:latin typeface="Arial" panose="020B0604020202020204" pitchFamily="34" charset="0"/>
              </a:defRPr>
            </a:lvl1pPr>
            <a:lvl2pPr marL="742950" indent="-285750" defTabSz="955675">
              <a:spcBef>
                <a:spcPct val="30000"/>
              </a:spcBef>
              <a:defRPr sz="1200">
                <a:solidFill>
                  <a:schemeClr val="tx1"/>
                </a:solidFill>
                <a:latin typeface="Arial" panose="020B0604020202020204" pitchFamily="34" charset="0"/>
              </a:defRPr>
            </a:lvl2pPr>
            <a:lvl3pPr marL="1143000" indent="-228600" defTabSz="955675">
              <a:spcBef>
                <a:spcPct val="30000"/>
              </a:spcBef>
              <a:defRPr sz="1200">
                <a:solidFill>
                  <a:schemeClr val="tx1"/>
                </a:solidFill>
                <a:latin typeface="Arial" panose="020B0604020202020204" pitchFamily="34" charset="0"/>
              </a:defRPr>
            </a:lvl3pPr>
            <a:lvl4pPr marL="1600200" indent="-228600" defTabSz="955675">
              <a:spcBef>
                <a:spcPct val="30000"/>
              </a:spcBef>
              <a:defRPr sz="1200">
                <a:solidFill>
                  <a:schemeClr val="tx1"/>
                </a:solidFill>
                <a:latin typeface="Arial" panose="020B0604020202020204" pitchFamily="34" charset="0"/>
              </a:defRPr>
            </a:lvl4pPr>
            <a:lvl5pPr marL="2057400" indent="-228600" defTabSz="955675">
              <a:spcBef>
                <a:spcPct val="30000"/>
              </a:spcBef>
              <a:defRPr sz="1200">
                <a:solidFill>
                  <a:schemeClr val="tx1"/>
                </a:solidFill>
                <a:latin typeface="Arial" panose="020B0604020202020204" pitchFamily="34" charset="0"/>
              </a:defRPr>
            </a:lvl5pPr>
            <a:lvl6pPr marL="2514600" indent="-228600" defTabSz="955675"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55675"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55675"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55675"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3AB4E2A-C3AD-4E27-A0AB-ABFFEC2EBC48}" type="slidenum">
              <a:rPr lang="en-US" altLang="en-US" sz="1300"/>
              <a:pPr>
                <a:spcBef>
                  <a:spcPct val="0"/>
                </a:spcBef>
              </a:pPr>
              <a:t>7</a:t>
            </a:fld>
            <a:endParaRPr lang="en-US" altLang="en-US" sz="1300"/>
          </a:p>
        </p:txBody>
      </p:sp>
      <p:sp>
        <p:nvSpPr>
          <p:cNvPr id="27651" name="Rectangle 2">
            <a:extLst>
              <a:ext uri="{FF2B5EF4-FFF2-40B4-BE49-F238E27FC236}">
                <a16:creationId xmlns:a16="http://schemas.microsoft.com/office/drawing/2014/main" id="{F7EED0AA-AB2B-44D3-B171-05D6C7E36B5D}"/>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0C563620-F359-41C4-901F-0D5D474431C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36383464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44C77DAB-11CA-4401-BE56-2B8E02216C54}"/>
              </a:ext>
            </a:extLst>
          </p:cNvPr>
          <p:cNvSpPr>
            <a:spLocks noGrp="1" noRot="1" noChangeAspect="1" noTextEdit="1"/>
          </p:cNvSpPr>
          <p:nvPr>
            <p:ph type="sldImg"/>
          </p:nvPr>
        </p:nvSpPr>
        <p:spPr>
          <a:ln/>
        </p:spPr>
      </p:sp>
      <p:sp>
        <p:nvSpPr>
          <p:cNvPr id="31747" name="Notes Placeholder 2">
            <a:extLst>
              <a:ext uri="{FF2B5EF4-FFF2-40B4-BE49-F238E27FC236}">
                <a16:creationId xmlns:a16="http://schemas.microsoft.com/office/drawing/2014/main" id="{1EBED81C-4DAF-42FA-8DB6-26D0121BD1E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You need to consider – what media are our consumers reading/getting exposed to ? </a:t>
            </a:r>
            <a:r>
              <a:rPr lang="en-GB" altLang="en-US" dirty="0" err="1">
                <a:latin typeface="Arial" panose="020B0604020202020204" pitchFamily="34" charset="0"/>
              </a:rPr>
              <a:t>Eg</a:t>
            </a:r>
            <a:r>
              <a:rPr lang="en-GB" altLang="en-US" dirty="0">
                <a:latin typeface="Arial" panose="020B0604020202020204" pitchFamily="34" charset="0"/>
              </a:rPr>
              <a:t> Harrods guide and £1,500 toy car upcoming Christmas.</a:t>
            </a:r>
          </a:p>
          <a:p>
            <a:r>
              <a:rPr lang="en-GB" altLang="en-US" dirty="0">
                <a:latin typeface="Arial" panose="020B0604020202020204" pitchFamily="34" charset="0"/>
              </a:rPr>
              <a:t>Examples in Katz 2003 The Media Handbook 2</a:t>
            </a:r>
            <a:r>
              <a:rPr lang="en-GB" altLang="en-US" baseline="30000" dirty="0">
                <a:latin typeface="Arial" panose="020B0604020202020204" pitchFamily="34" charset="0"/>
              </a:rPr>
              <a:t>nd</a:t>
            </a:r>
            <a:r>
              <a:rPr lang="en-GB" altLang="en-US" dirty="0">
                <a:latin typeface="Arial" panose="020B0604020202020204" pitchFamily="34" charset="0"/>
              </a:rPr>
              <a:t> ed. </a:t>
            </a:r>
          </a:p>
          <a:p>
            <a:endParaRPr lang="en-GB" altLang="en-US" dirty="0">
              <a:latin typeface="Arial" panose="020B0604020202020204" pitchFamily="34" charset="0"/>
            </a:endParaRPr>
          </a:p>
        </p:txBody>
      </p:sp>
      <p:sp>
        <p:nvSpPr>
          <p:cNvPr id="31748" name="Slide Number Placeholder 3">
            <a:extLst>
              <a:ext uri="{FF2B5EF4-FFF2-40B4-BE49-F238E27FC236}">
                <a16:creationId xmlns:a16="http://schemas.microsoft.com/office/drawing/2014/main" id="{044C6B75-7A04-451C-B6B1-39AB4BC5652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5675">
              <a:spcBef>
                <a:spcPct val="30000"/>
              </a:spcBef>
              <a:defRPr sz="1200">
                <a:solidFill>
                  <a:schemeClr val="tx1"/>
                </a:solidFill>
                <a:latin typeface="Arial" panose="020B0604020202020204" pitchFamily="34" charset="0"/>
              </a:defRPr>
            </a:lvl1pPr>
            <a:lvl2pPr marL="742950" indent="-285750" defTabSz="955675">
              <a:spcBef>
                <a:spcPct val="30000"/>
              </a:spcBef>
              <a:defRPr sz="1200">
                <a:solidFill>
                  <a:schemeClr val="tx1"/>
                </a:solidFill>
                <a:latin typeface="Arial" panose="020B0604020202020204" pitchFamily="34" charset="0"/>
              </a:defRPr>
            </a:lvl2pPr>
            <a:lvl3pPr marL="1143000" indent="-228600" defTabSz="955675">
              <a:spcBef>
                <a:spcPct val="30000"/>
              </a:spcBef>
              <a:defRPr sz="1200">
                <a:solidFill>
                  <a:schemeClr val="tx1"/>
                </a:solidFill>
                <a:latin typeface="Arial" panose="020B0604020202020204" pitchFamily="34" charset="0"/>
              </a:defRPr>
            </a:lvl3pPr>
            <a:lvl4pPr marL="1600200" indent="-228600" defTabSz="955675">
              <a:spcBef>
                <a:spcPct val="30000"/>
              </a:spcBef>
              <a:defRPr sz="1200">
                <a:solidFill>
                  <a:schemeClr val="tx1"/>
                </a:solidFill>
                <a:latin typeface="Arial" panose="020B0604020202020204" pitchFamily="34" charset="0"/>
              </a:defRPr>
            </a:lvl4pPr>
            <a:lvl5pPr marL="2057400" indent="-228600" defTabSz="955675">
              <a:spcBef>
                <a:spcPct val="30000"/>
              </a:spcBef>
              <a:defRPr sz="1200">
                <a:solidFill>
                  <a:schemeClr val="tx1"/>
                </a:solidFill>
                <a:latin typeface="Arial" panose="020B0604020202020204" pitchFamily="34" charset="0"/>
              </a:defRPr>
            </a:lvl5pPr>
            <a:lvl6pPr marL="2514600" indent="-228600" defTabSz="955675"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55675"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55675"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55675"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353B32C-9D04-40E2-926E-5BEE40DF4411}" type="slidenum">
              <a:rPr lang="en-US" altLang="en-US" sz="1300"/>
              <a:pPr>
                <a:spcBef>
                  <a:spcPct val="0"/>
                </a:spcBef>
              </a:pPr>
              <a:t>8</a:t>
            </a:fld>
            <a:endParaRPr lang="en-US" altLang="en-US" sz="1300"/>
          </a:p>
        </p:txBody>
      </p:sp>
    </p:spTree>
    <p:extLst>
      <p:ext uri="{BB962C8B-B14F-4D97-AF65-F5344CB8AC3E}">
        <p14:creationId xmlns:p14="http://schemas.microsoft.com/office/powerpoint/2010/main" val="33079908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CT:</a:t>
            </a:r>
            <a:r>
              <a:rPr lang="en-GB" baseline="0" dirty="0"/>
              <a:t> originally developed to explain why people watching a lot of tv commonly have a distorted perception of reality. People who consume a lot of crime dramas will believe the world is a more dangerous place </a:t>
            </a:r>
          </a:p>
          <a:p>
            <a:r>
              <a:rPr lang="en-GB" baseline="0" dirty="0"/>
              <a:t>Their view of reality becomes based on what is portrayed in </a:t>
            </a:r>
            <a:r>
              <a:rPr lang="en-GB" baseline="0" dirty="0" err="1"/>
              <a:t>tv</a:t>
            </a:r>
            <a:r>
              <a:rPr lang="en-GB" baseline="0" dirty="0"/>
              <a:t> programmes rather than what is happening in the real world around them.</a:t>
            </a:r>
          </a:p>
          <a:p>
            <a:endParaRPr lang="en-GB" baseline="0" dirty="0"/>
          </a:p>
          <a:p>
            <a:r>
              <a:rPr lang="en-GB" baseline="0" dirty="0"/>
              <a:t>Viewers overestimation of no: of doc and lawyers in society</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2FCB6CF4-BBE9-410A-86CB-A38A6ADF7E96}" type="slidenum">
              <a:rPr lang="en-GB" smtClean="0"/>
              <a:pPr/>
              <a:t>9</a:t>
            </a:fld>
            <a:endParaRPr lang="en-GB"/>
          </a:p>
        </p:txBody>
      </p:sp>
    </p:spTree>
    <p:extLst>
      <p:ext uri="{BB962C8B-B14F-4D97-AF65-F5344CB8AC3E}">
        <p14:creationId xmlns:p14="http://schemas.microsoft.com/office/powerpoint/2010/main" val="2285435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4C5784"/>
                </a:solidFill>
                <a:effectLst/>
                <a:latin typeface="Lato" panose="020F0502020204030203" pitchFamily="34" charset="0"/>
              </a:rPr>
              <a:t>Social media, internet forums, and online </a:t>
            </a:r>
            <a:r>
              <a:rPr lang="en-GB" b="0" i="0" dirty="0" err="1">
                <a:solidFill>
                  <a:srgbClr val="4C5784"/>
                </a:solidFill>
                <a:effectLst/>
                <a:latin typeface="Lato" panose="020F0502020204030203" pitchFamily="34" charset="0"/>
              </a:rPr>
              <a:t>porIn</a:t>
            </a:r>
            <a:r>
              <a:rPr lang="en-GB" b="0" i="0" dirty="0">
                <a:solidFill>
                  <a:srgbClr val="4C5784"/>
                </a:solidFill>
                <a:effectLst/>
                <a:latin typeface="Lato" panose="020F0502020204030203" pitchFamily="34" charset="0"/>
              </a:rPr>
              <a:t> many cases, the simplest solution is to use a platform where users can suggest ideas, give feedback to one another, and stay connected to all co-creation projects.</a:t>
            </a:r>
          </a:p>
          <a:p>
            <a:r>
              <a:rPr lang="en-GB" b="0" i="0" dirty="0">
                <a:solidFill>
                  <a:srgbClr val="4C5784"/>
                </a:solidFill>
                <a:effectLst/>
                <a:latin typeface="Lato" panose="020F0502020204030203" pitchFamily="34" charset="0"/>
              </a:rPr>
              <a:t>co-creating can occur at every stage of the development process - from the initial idea, through to reviewing products once they hit the market. </a:t>
            </a:r>
            <a:endParaRPr lang="en-GB" dirty="0"/>
          </a:p>
        </p:txBody>
      </p:sp>
      <p:sp>
        <p:nvSpPr>
          <p:cNvPr id="4" name="Slide Number Placeholder 3"/>
          <p:cNvSpPr>
            <a:spLocks noGrp="1"/>
          </p:cNvSpPr>
          <p:nvPr>
            <p:ph type="sldNum" sz="quarter" idx="10"/>
          </p:nvPr>
        </p:nvSpPr>
        <p:spPr/>
        <p:txBody>
          <a:bodyPr/>
          <a:lstStyle/>
          <a:p>
            <a:fld id="{2E1E8D91-6ED7-4ADA-8802-44C159F0EBF1}" type="slidenum">
              <a:rPr lang="en-GB" smtClean="0"/>
              <a:t>10</a:t>
            </a:fld>
            <a:endParaRPr lang="en-GB"/>
          </a:p>
        </p:txBody>
      </p:sp>
    </p:spTree>
    <p:extLst>
      <p:ext uri="{BB962C8B-B14F-4D97-AF65-F5344CB8AC3E}">
        <p14:creationId xmlns:p14="http://schemas.microsoft.com/office/powerpoint/2010/main" val="19017739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D88EC00D-9E88-4772-A82C-6344D4C09620}"/>
              </a:ext>
            </a:extLst>
          </p:cNvPr>
          <p:cNvSpPr>
            <a:spLocks noGrp="1" noRot="1" noChangeAspect="1" noTextEdit="1"/>
          </p:cNvSpPr>
          <p:nvPr>
            <p:ph type="sldImg"/>
          </p:nvPr>
        </p:nvSpPr>
        <p:spPr>
          <a:ln/>
        </p:spPr>
      </p:sp>
      <p:sp>
        <p:nvSpPr>
          <p:cNvPr id="58371" name="Notes Placeholder 2">
            <a:extLst>
              <a:ext uri="{FF2B5EF4-FFF2-40B4-BE49-F238E27FC236}">
                <a16:creationId xmlns:a16="http://schemas.microsoft.com/office/drawing/2014/main" id="{55DD4721-2BED-46F8-8540-30F0DBE04CD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58372" name="Slide Number Placeholder 3">
            <a:extLst>
              <a:ext uri="{FF2B5EF4-FFF2-40B4-BE49-F238E27FC236}">
                <a16:creationId xmlns:a16="http://schemas.microsoft.com/office/drawing/2014/main" id="{CA8CEFFE-479F-45A2-AE9A-F17D83274F2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5675">
              <a:spcBef>
                <a:spcPct val="30000"/>
              </a:spcBef>
              <a:defRPr sz="1200">
                <a:solidFill>
                  <a:schemeClr val="tx1"/>
                </a:solidFill>
                <a:latin typeface="Arial" panose="020B0604020202020204" pitchFamily="34" charset="0"/>
              </a:defRPr>
            </a:lvl1pPr>
            <a:lvl2pPr marL="742950" indent="-285750" defTabSz="955675">
              <a:spcBef>
                <a:spcPct val="30000"/>
              </a:spcBef>
              <a:defRPr sz="1200">
                <a:solidFill>
                  <a:schemeClr val="tx1"/>
                </a:solidFill>
                <a:latin typeface="Arial" panose="020B0604020202020204" pitchFamily="34" charset="0"/>
              </a:defRPr>
            </a:lvl2pPr>
            <a:lvl3pPr marL="1143000" indent="-228600" defTabSz="955675">
              <a:spcBef>
                <a:spcPct val="30000"/>
              </a:spcBef>
              <a:defRPr sz="1200">
                <a:solidFill>
                  <a:schemeClr val="tx1"/>
                </a:solidFill>
                <a:latin typeface="Arial" panose="020B0604020202020204" pitchFamily="34" charset="0"/>
              </a:defRPr>
            </a:lvl3pPr>
            <a:lvl4pPr marL="1600200" indent="-228600" defTabSz="955675">
              <a:spcBef>
                <a:spcPct val="30000"/>
              </a:spcBef>
              <a:defRPr sz="1200">
                <a:solidFill>
                  <a:schemeClr val="tx1"/>
                </a:solidFill>
                <a:latin typeface="Arial" panose="020B0604020202020204" pitchFamily="34" charset="0"/>
              </a:defRPr>
            </a:lvl4pPr>
            <a:lvl5pPr marL="2057400" indent="-228600" defTabSz="955675">
              <a:spcBef>
                <a:spcPct val="30000"/>
              </a:spcBef>
              <a:defRPr sz="1200">
                <a:solidFill>
                  <a:schemeClr val="tx1"/>
                </a:solidFill>
                <a:latin typeface="Arial" panose="020B0604020202020204" pitchFamily="34" charset="0"/>
              </a:defRPr>
            </a:lvl5pPr>
            <a:lvl6pPr marL="2514600" indent="-228600" defTabSz="955675"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55675"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55675"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55675"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57C5ABE-C1FD-452C-AAA8-A0915134D913}" type="slidenum">
              <a:rPr lang="en-US" altLang="en-US" sz="1300"/>
              <a:pPr>
                <a:spcBef>
                  <a:spcPct val="0"/>
                </a:spcBef>
              </a:pPr>
              <a:t>11</a:t>
            </a:fld>
            <a:endParaRPr lang="en-US" altLang="en-US" sz="1300"/>
          </a:p>
        </p:txBody>
      </p:sp>
    </p:spTree>
    <p:extLst>
      <p:ext uri="{BB962C8B-B14F-4D97-AF65-F5344CB8AC3E}">
        <p14:creationId xmlns:p14="http://schemas.microsoft.com/office/powerpoint/2010/main" val="41477012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0B481704-E25F-4E64-B948-4FAA36A7B9B9}"/>
              </a:ext>
            </a:extLst>
          </p:cNvPr>
          <p:cNvSpPr>
            <a:spLocks noGrp="1" noRot="1" noChangeAspect="1" noTextEdit="1"/>
          </p:cNvSpPr>
          <p:nvPr>
            <p:ph type="sldImg"/>
          </p:nvPr>
        </p:nvSpPr>
        <p:spPr>
          <a:ln/>
        </p:spPr>
      </p:sp>
      <p:sp>
        <p:nvSpPr>
          <p:cNvPr id="72707" name="Notes Placeholder 2">
            <a:extLst>
              <a:ext uri="{FF2B5EF4-FFF2-40B4-BE49-F238E27FC236}">
                <a16:creationId xmlns:a16="http://schemas.microsoft.com/office/drawing/2014/main" id="{24D3A61A-3B96-4540-8832-C405317DA6D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72708" name="Slide Number Placeholder 3">
            <a:extLst>
              <a:ext uri="{FF2B5EF4-FFF2-40B4-BE49-F238E27FC236}">
                <a16:creationId xmlns:a16="http://schemas.microsoft.com/office/drawing/2014/main" id="{585891EA-51A1-4805-BDCC-C6DC8E65750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55675">
              <a:spcBef>
                <a:spcPct val="30000"/>
              </a:spcBef>
              <a:defRPr sz="1200">
                <a:solidFill>
                  <a:schemeClr val="tx1"/>
                </a:solidFill>
                <a:latin typeface="Arial" panose="020B0604020202020204" pitchFamily="34" charset="0"/>
              </a:defRPr>
            </a:lvl1pPr>
            <a:lvl2pPr marL="742950" indent="-285750" defTabSz="955675">
              <a:spcBef>
                <a:spcPct val="30000"/>
              </a:spcBef>
              <a:defRPr sz="1200">
                <a:solidFill>
                  <a:schemeClr val="tx1"/>
                </a:solidFill>
                <a:latin typeface="Arial" panose="020B0604020202020204" pitchFamily="34" charset="0"/>
              </a:defRPr>
            </a:lvl2pPr>
            <a:lvl3pPr marL="1143000" indent="-228600" defTabSz="955675">
              <a:spcBef>
                <a:spcPct val="30000"/>
              </a:spcBef>
              <a:defRPr sz="1200">
                <a:solidFill>
                  <a:schemeClr val="tx1"/>
                </a:solidFill>
                <a:latin typeface="Arial" panose="020B0604020202020204" pitchFamily="34" charset="0"/>
              </a:defRPr>
            </a:lvl3pPr>
            <a:lvl4pPr marL="1600200" indent="-228600" defTabSz="955675">
              <a:spcBef>
                <a:spcPct val="30000"/>
              </a:spcBef>
              <a:defRPr sz="1200">
                <a:solidFill>
                  <a:schemeClr val="tx1"/>
                </a:solidFill>
                <a:latin typeface="Arial" panose="020B0604020202020204" pitchFamily="34" charset="0"/>
              </a:defRPr>
            </a:lvl4pPr>
            <a:lvl5pPr marL="2057400" indent="-228600" defTabSz="955675">
              <a:spcBef>
                <a:spcPct val="30000"/>
              </a:spcBef>
              <a:defRPr sz="1200">
                <a:solidFill>
                  <a:schemeClr val="tx1"/>
                </a:solidFill>
                <a:latin typeface="Arial" panose="020B0604020202020204" pitchFamily="34" charset="0"/>
              </a:defRPr>
            </a:lvl5pPr>
            <a:lvl6pPr marL="2514600" indent="-228600" defTabSz="955675" eaLnBrk="0" fontAlgn="base" hangingPunct="0">
              <a:spcBef>
                <a:spcPct val="30000"/>
              </a:spcBef>
              <a:spcAft>
                <a:spcPct val="0"/>
              </a:spcAft>
              <a:defRPr sz="1200">
                <a:solidFill>
                  <a:schemeClr val="tx1"/>
                </a:solidFill>
                <a:latin typeface="Arial" panose="020B0604020202020204" pitchFamily="34" charset="0"/>
              </a:defRPr>
            </a:lvl6pPr>
            <a:lvl7pPr marL="2971800" indent="-228600" defTabSz="955675" eaLnBrk="0" fontAlgn="base" hangingPunct="0">
              <a:spcBef>
                <a:spcPct val="30000"/>
              </a:spcBef>
              <a:spcAft>
                <a:spcPct val="0"/>
              </a:spcAft>
              <a:defRPr sz="1200">
                <a:solidFill>
                  <a:schemeClr val="tx1"/>
                </a:solidFill>
                <a:latin typeface="Arial" panose="020B0604020202020204" pitchFamily="34" charset="0"/>
              </a:defRPr>
            </a:lvl7pPr>
            <a:lvl8pPr marL="3429000" indent="-228600" defTabSz="955675" eaLnBrk="0" fontAlgn="base" hangingPunct="0">
              <a:spcBef>
                <a:spcPct val="30000"/>
              </a:spcBef>
              <a:spcAft>
                <a:spcPct val="0"/>
              </a:spcAft>
              <a:defRPr sz="1200">
                <a:solidFill>
                  <a:schemeClr val="tx1"/>
                </a:solidFill>
                <a:latin typeface="Arial" panose="020B0604020202020204" pitchFamily="34" charset="0"/>
              </a:defRPr>
            </a:lvl8pPr>
            <a:lvl9pPr marL="3886200" indent="-228600" defTabSz="955675"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719AD9F-8216-4F8F-8AC7-33BB3FCD37D2}" type="slidenum">
              <a:rPr lang="en-US" altLang="en-US" sz="1300"/>
              <a:pPr>
                <a:spcBef>
                  <a:spcPct val="0"/>
                </a:spcBef>
              </a:pPr>
              <a:t>12</a:t>
            </a:fld>
            <a:endParaRPr lang="en-US" altLang="en-US" sz="1300"/>
          </a:p>
        </p:txBody>
      </p:sp>
    </p:spTree>
    <p:extLst>
      <p:ext uri="{BB962C8B-B14F-4D97-AF65-F5344CB8AC3E}">
        <p14:creationId xmlns:p14="http://schemas.microsoft.com/office/powerpoint/2010/main" val="32699877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Brand is something</a:t>
            </a:r>
            <a:r>
              <a:rPr lang="en-GB" baseline="0" dirty="0"/>
              <a:t> that resides in the minds of consumers therefore we need to build an emotional connection with the consumer/audience/client/employer</a:t>
            </a:r>
          </a:p>
          <a:p>
            <a:endParaRPr lang="en-GB" baseline="0"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508A04BD-71BE-4111-BA17-E3DFDC8D6836}" type="slidenum">
              <a:rPr lang="en-GB" smtClean="0"/>
              <a:t>14</a:t>
            </a:fld>
            <a:endParaRPr lang="en-GB"/>
          </a:p>
        </p:txBody>
      </p:sp>
    </p:spTree>
    <p:extLst>
      <p:ext uri="{BB962C8B-B14F-4D97-AF65-F5344CB8AC3E}">
        <p14:creationId xmlns:p14="http://schemas.microsoft.com/office/powerpoint/2010/main" val="25178914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p:spPr>
        <p:txBody>
          <a:bodyPr/>
          <a:lstStyle/>
          <a:p>
            <a:pPr eaLnBrk="1" hangingPunct="1"/>
            <a:r>
              <a:rPr lang="en-GB" altLang="en-US" dirty="0"/>
              <a:t>People buy why you do it not what you do…</a:t>
            </a:r>
          </a:p>
          <a:p>
            <a:pPr eaLnBrk="1" hangingPunct="1"/>
            <a:endParaRPr lang="en-GB" altLang="en-US" dirty="0"/>
          </a:p>
          <a:p>
            <a:pPr eaLnBrk="1" hangingPunct="1"/>
            <a:endParaRPr lang="en-GB" altLang="en-US" dirty="0"/>
          </a:p>
        </p:txBody>
      </p:sp>
      <p:sp>
        <p:nvSpPr>
          <p:cNvPr id="59396"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FECD6DA-BAD9-4CA4-AC78-19A943BE51DE}" type="slidenum">
              <a:rPr lang="en-GB" altLang="en-US"/>
              <a:pPr/>
              <a:t>15</a:t>
            </a:fld>
            <a:endParaRPr lang="en-GB" altLang="en-US"/>
          </a:p>
        </p:txBody>
      </p:sp>
    </p:spTree>
    <p:extLst>
      <p:ext uri="{BB962C8B-B14F-4D97-AF65-F5344CB8AC3E}">
        <p14:creationId xmlns:p14="http://schemas.microsoft.com/office/powerpoint/2010/main" val="12805146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p:spPr>
        <p:txBody>
          <a:bodyPr/>
          <a:lstStyle/>
          <a:p>
            <a:pPr eaLnBrk="1" hangingPunct="1"/>
            <a:r>
              <a:rPr lang="en-GB" altLang="en-US" dirty="0"/>
              <a:t>Emotion always trumps reason</a:t>
            </a:r>
          </a:p>
          <a:p>
            <a:pPr eaLnBrk="1" hangingPunct="1"/>
            <a:endParaRPr lang="en-GB" altLang="en-US" dirty="0"/>
          </a:p>
        </p:txBody>
      </p:sp>
      <p:sp>
        <p:nvSpPr>
          <p:cNvPr id="61444"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15B87A2-6786-4B78-A297-905F063CAC13}" type="slidenum">
              <a:rPr lang="en-GB" altLang="en-US"/>
              <a:pPr/>
              <a:t>16</a:t>
            </a:fld>
            <a:endParaRPr lang="en-GB" altLang="en-US"/>
          </a:p>
        </p:txBody>
      </p:sp>
    </p:spTree>
    <p:extLst>
      <p:ext uri="{BB962C8B-B14F-4D97-AF65-F5344CB8AC3E}">
        <p14:creationId xmlns:p14="http://schemas.microsoft.com/office/powerpoint/2010/main" val="2332026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2FC05D7C-4877-44DE-9FB1-889AA6DB0FE4}" type="slidenum">
              <a:rPr lang="en-US" altLang="en-US">
                <a:latin typeface="Arial" panose="020B0604020202020204" pitchFamily="34" charset="0"/>
              </a:rPr>
              <a:pPr eaLnBrk="1" hangingPunct="1">
                <a:spcBef>
                  <a:spcPct val="0"/>
                </a:spcBef>
              </a:pPr>
              <a:t>17</a:t>
            </a:fld>
            <a:endParaRPr lang="en-US" altLang="en-US">
              <a:latin typeface="Arial" panose="020B0604020202020204" pitchFamily="34" charset="0"/>
            </a:endParaRPr>
          </a:p>
        </p:txBody>
      </p:sp>
    </p:spTree>
    <p:extLst>
      <p:ext uri="{BB962C8B-B14F-4D97-AF65-F5344CB8AC3E}">
        <p14:creationId xmlns:p14="http://schemas.microsoft.com/office/powerpoint/2010/main" val="8041948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7BFD8E8E-D6B3-45AB-BD28-76DCE7B705E1}" type="slidenum">
              <a:rPr lang="en-US" altLang="en-US">
                <a:latin typeface="Arial" panose="020B0604020202020204" pitchFamily="34" charset="0"/>
              </a:rPr>
              <a:pPr eaLnBrk="1" hangingPunct="1">
                <a:spcBef>
                  <a:spcPct val="0"/>
                </a:spcBef>
              </a:pPr>
              <a:t>18</a:t>
            </a:fld>
            <a:endParaRPr lang="en-US" altLang="en-US">
              <a:latin typeface="Arial" panose="020B0604020202020204" pitchFamily="34" charset="0"/>
            </a:endParaRPr>
          </a:p>
        </p:txBody>
      </p:sp>
    </p:spTree>
    <p:extLst>
      <p:ext uri="{BB962C8B-B14F-4D97-AF65-F5344CB8AC3E}">
        <p14:creationId xmlns:p14="http://schemas.microsoft.com/office/powerpoint/2010/main" val="32530948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80172EE9-05DA-4EFE-879C-FB7819754B73}" type="slidenum">
              <a:rPr lang="en-GB" altLang="en-US"/>
              <a:pPr eaLnBrk="1" hangingPunct="1">
                <a:spcBef>
                  <a:spcPct val="0"/>
                </a:spcBef>
              </a:pPr>
              <a:t>19</a:t>
            </a:fld>
            <a:endParaRPr lang="en-GB" altLang="en-US"/>
          </a:p>
        </p:txBody>
      </p:sp>
      <p:sp>
        <p:nvSpPr>
          <p:cNvPr id="37891" name="Rectangle 2"/>
          <p:cNvSpPr>
            <a:spLocks noGrp="1" noRot="1" noChangeAspect="1" noChangeArrowheads="1" noTextEdit="1"/>
          </p:cNvSpPr>
          <p:nvPr>
            <p:ph type="sldImg"/>
          </p:nvPr>
        </p:nvSpPr>
        <p:spPr>
          <a:xfrm>
            <a:off x="803275" y="365125"/>
            <a:ext cx="4476750" cy="3357563"/>
          </a:xfrm>
          <a:solidFill>
            <a:srgbClr val="FFFFFF"/>
          </a:solidFill>
          <a:ln/>
        </p:spPr>
      </p:sp>
      <p:sp>
        <p:nvSpPr>
          <p:cNvPr id="37892" name="Rectangle 3"/>
          <p:cNvSpPr>
            <a:spLocks noGrp="1" noChangeArrowheads="1"/>
          </p:cNvSpPr>
          <p:nvPr>
            <p:ph type="body" idx="1"/>
          </p:nvPr>
        </p:nvSpPr>
        <p:spPr>
          <a:xfrm>
            <a:off x="469900" y="3937000"/>
            <a:ext cx="5857875" cy="5429250"/>
          </a:xfrm>
          <a:solidFill>
            <a:srgbClr val="FFFFFF"/>
          </a:solidFill>
          <a:ln>
            <a:solidFill>
              <a:srgbClr val="000000"/>
            </a:solidFill>
          </a:ln>
        </p:spPr>
        <p:txBody>
          <a:bodyPr lIns="91429" tIns="45715" rIns="91429" bIns="45715"/>
          <a:lstStyle/>
          <a:p>
            <a:pPr eaLnBrk="1" hangingPunct="1"/>
            <a:r>
              <a:rPr lang="en-US" altLang="en-US" dirty="0">
                <a:latin typeface="Arial" panose="020B0604020202020204" pitchFamily="34" charset="0"/>
                <a:cs typeface="Arial" panose="020B0604020202020204" pitchFamily="34" charset="0"/>
              </a:rPr>
              <a:t>https://www.bing.com/videos/search?q=it+s+only+a+car+bmw+advert&amp;&amp;view=detail&amp;mid=DF7D635F285E4BEAA384DF7D635F285E4BEAA384&amp;&amp;FORM=VRDGAR</a:t>
            </a:r>
          </a:p>
          <a:p>
            <a:pPr eaLnBrk="1" hangingPunct="1"/>
            <a:endParaRPr lang="en-US"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45750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E306016D-93DB-4B6B-BCD1-99ECE5343A13}" type="slidenum">
              <a:rPr lang="en-US" altLang="en-US"/>
              <a:pPr eaLnBrk="1" hangingPunct="1">
                <a:spcBef>
                  <a:spcPct val="0"/>
                </a:spcBef>
              </a:pPr>
              <a:t>20</a:t>
            </a:fld>
            <a:endParaRPr lang="en-US" altLang="en-US"/>
          </a:p>
        </p:txBody>
      </p:sp>
      <p:sp>
        <p:nvSpPr>
          <p:cNvPr id="44035" name="Rectangle 2"/>
          <p:cNvSpPr>
            <a:spLocks noGrp="1" noRot="1" noChangeAspect="1" noChangeArrowheads="1" noTextEdit="1"/>
          </p:cNvSpPr>
          <p:nvPr>
            <p:ph type="sldImg"/>
          </p:nvPr>
        </p:nvSpPr>
        <p:spPr>
          <a:xfrm>
            <a:off x="368300" y="292100"/>
            <a:ext cx="5300663" cy="3976688"/>
          </a:xfrm>
          <a:ln w="12700" cap="flat">
            <a:solidFill>
              <a:schemeClr val="tx1"/>
            </a:solidFill>
          </a:ln>
        </p:spPr>
      </p:sp>
      <p:sp>
        <p:nvSpPr>
          <p:cNvPr id="44036" name="Rectangle 3"/>
          <p:cNvSpPr>
            <a:spLocks noGrp="1" noChangeArrowheads="1"/>
          </p:cNvSpPr>
          <p:nvPr>
            <p:ph type="body" idx="1"/>
          </p:nvPr>
        </p:nvSpPr>
        <p:spPr>
          <a:xfrm>
            <a:off x="906463" y="4694238"/>
            <a:ext cx="4984750" cy="41560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p>
            <a:pPr eaLnBrk="1" hangingPunct="1"/>
            <a:endParaRPr lang="en-US" altLang="en-US" dirty="0"/>
          </a:p>
        </p:txBody>
      </p:sp>
    </p:spTree>
    <p:extLst>
      <p:ext uri="{BB962C8B-B14F-4D97-AF65-F5344CB8AC3E}">
        <p14:creationId xmlns:p14="http://schemas.microsoft.com/office/powerpoint/2010/main" val="3422949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GB" baseline="0" dirty="0"/>
          </a:p>
        </p:txBody>
      </p:sp>
      <p:sp>
        <p:nvSpPr>
          <p:cNvPr id="4" name="Slide Number Placeholder 3"/>
          <p:cNvSpPr>
            <a:spLocks noGrp="1"/>
          </p:cNvSpPr>
          <p:nvPr>
            <p:ph type="sldNum" sz="quarter" idx="10"/>
          </p:nvPr>
        </p:nvSpPr>
        <p:spPr/>
        <p:txBody>
          <a:bodyPr/>
          <a:lstStyle/>
          <a:p>
            <a:fld id="{D052CC20-0247-4DA7-A7A9-A73C6C1A2188}" type="slidenum">
              <a:rPr lang="en-GB" smtClean="0"/>
              <a:t>31</a:t>
            </a:fld>
            <a:endParaRPr lang="en-GB"/>
          </a:p>
        </p:txBody>
      </p:sp>
    </p:spTree>
    <p:extLst>
      <p:ext uri="{BB962C8B-B14F-4D97-AF65-F5344CB8AC3E}">
        <p14:creationId xmlns:p14="http://schemas.microsoft.com/office/powerpoint/2010/main" val="26547847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48683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10/12/2023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62771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10/12/2023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30071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10/12/2023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00604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67642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59751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40103461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1894855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206021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3294530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846389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6940182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26582465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12/10/2023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0921992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12/10/2023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584862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12/10/2023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454121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12/10/2023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636177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12/10/2023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69023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12/10/2023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608420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12/10/2023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8335507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12/10/2023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2859041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12/10/2023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0024312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12/10/2023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7297422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12/10/2023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1277815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431665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813602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9053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6725271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866634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42727550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578021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069270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260046570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936693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12/10/2023</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1860770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12/10/2023</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2833114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12/10/2023</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627099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12/10/2023</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84128279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12/10/2023</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6450073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12/10/2023</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42030700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12/10/2023</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6394117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12/10/2023</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43355354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12/10/2023</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7840010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12/10/2023</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9755527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12/10/2023</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16893823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12/10/2023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11957056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12/10/2023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02820196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12/10/2023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84972297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12/10/2023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8189199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12/10/2023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9370842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12/10/2023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8028209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12/10/2023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35860328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12/10/2023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985441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12/10/2023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10385410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12/10/2023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52420179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12/10/2023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80925778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21474104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9026136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77840886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23627351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55481846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23906357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06642671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r>
              <a:rPr lang="en-US"/>
              <a:t>Click icon to add picture</a:t>
            </a:r>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91668427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2579758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153930345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6" y="1516010"/>
            <a:ext cx="3880287"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49173868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6" y="1516010"/>
            <a:ext cx="8058149"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05677234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6" y="1516010"/>
            <a:ext cx="3880287"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4" y="1516008"/>
            <a:ext cx="3870325" cy="3608442"/>
          </a:xfrm>
          <a:prstGeom prst="rect">
            <a:avLst/>
          </a:prstGeom>
          <a:ln>
            <a:noFill/>
          </a:ln>
        </p:spPr>
        <p:txBody>
          <a:bodyPr/>
          <a:lstStyle>
            <a:lvl1pPr marL="0" indent="0">
              <a:buNone/>
              <a:defRPr sz="1875">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defRPr>
            </a:lvl2pPr>
            <a:lvl3pPr marL="685800" indent="0">
              <a:buNone/>
              <a:defRPr>
                <a:solidFill>
                  <a:schemeClr val="bg1"/>
                </a:solidFill>
              </a:defRPr>
            </a:lvl3pPr>
            <a:lvl4pPr marL="1028700" indent="0">
              <a:buNone/>
              <a:defRPr>
                <a:solidFill>
                  <a:schemeClr val="bg1"/>
                </a:solidFill>
              </a:defRPr>
            </a:lvl4pPr>
            <a:lvl5pPr marL="13716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424808212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4"/>
            <a:ext cx="2057400" cy="365125"/>
          </a:xfrm>
          <a:prstGeom prst="rect">
            <a:avLst/>
          </a:prstGeom>
        </p:spPr>
        <p:txBody>
          <a:bodyPr/>
          <a:lstStyle/>
          <a:p>
            <a:fld id="{379F1E6B-445D-CA46-80DE-7864B0ECB295}" type="datetimeFigureOut">
              <a:rPr lang="en-US" smtClean="0"/>
              <a:t>12/10/2023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4"/>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6335539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3375"/>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4"/>
            <a:ext cx="2057400" cy="365125"/>
          </a:xfrm>
          <a:prstGeom prst="rect">
            <a:avLst/>
          </a:prstGeom>
        </p:spPr>
        <p:txBody>
          <a:bodyPr/>
          <a:lstStyle/>
          <a:p>
            <a:fld id="{379F1E6B-445D-CA46-80DE-7864B0ECB295}" type="datetimeFigureOut">
              <a:rPr lang="en-US" smtClean="0"/>
              <a:t>12/10/2023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4"/>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8411784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4"/>
            <a:ext cx="2057400" cy="365125"/>
          </a:xfrm>
          <a:prstGeom prst="rect">
            <a:avLst/>
          </a:prstGeom>
        </p:spPr>
        <p:txBody>
          <a:bodyPr/>
          <a:lstStyle/>
          <a:p>
            <a:fld id="{379F1E6B-445D-CA46-80DE-7864B0ECB295}" type="datetimeFigureOut">
              <a:rPr lang="en-US" smtClean="0"/>
              <a:t>12/10/2023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4"/>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59825092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42"/>
            <a:ext cx="7886700" cy="2852737"/>
          </a:xfrm>
          <a:prstGeom prst="rect">
            <a:avLst/>
          </a:prstGeom>
        </p:spPr>
        <p:txBody>
          <a:bodyPr anchor="b"/>
          <a:lstStyle>
            <a:lvl1pPr>
              <a:defRPr sz="3375"/>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7"/>
            <a:ext cx="7886700" cy="1500187"/>
          </a:xfrm>
          <a:prstGeom prst="rect">
            <a:avLst/>
          </a:prstGeo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4"/>
            <a:ext cx="2057400" cy="365125"/>
          </a:xfrm>
          <a:prstGeom prst="rect">
            <a:avLst/>
          </a:prstGeom>
        </p:spPr>
        <p:txBody>
          <a:bodyPr/>
          <a:lstStyle/>
          <a:p>
            <a:fld id="{379F1E6B-445D-CA46-80DE-7864B0ECB295}" type="datetimeFigureOut">
              <a:rPr lang="en-US" smtClean="0"/>
              <a:t>12/10/2023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4"/>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46836485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4"/>
            <a:ext cx="2057400" cy="365125"/>
          </a:xfrm>
          <a:prstGeom prst="rect">
            <a:avLst/>
          </a:prstGeom>
        </p:spPr>
        <p:txBody>
          <a:bodyPr/>
          <a:lstStyle/>
          <a:p>
            <a:fld id="{379F1E6B-445D-CA46-80DE-7864B0ECB295}" type="datetimeFigureOut">
              <a:rPr lang="en-US" smtClean="0"/>
              <a:t>12/10/2023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4"/>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60242456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9"/>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9" y="1681163"/>
            <a:ext cx="3868737" cy="823912"/>
          </a:xfrm>
          <a:prstGeom prst="rect">
            <a:avLst/>
          </a:prstGeo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9"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4"/>
            <a:ext cx="2057400" cy="365125"/>
          </a:xfrm>
          <a:prstGeom prst="rect">
            <a:avLst/>
          </a:prstGeom>
        </p:spPr>
        <p:txBody>
          <a:bodyPr/>
          <a:lstStyle/>
          <a:p>
            <a:fld id="{379F1E6B-445D-CA46-80DE-7864B0ECB295}" type="datetimeFigureOut">
              <a:rPr lang="en-US" smtClean="0"/>
              <a:t>12/10/2023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4"/>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53891523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4"/>
            <a:ext cx="2057400" cy="365125"/>
          </a:xfrm>
          <a:prstGeom prst="rect">
            <a:avLst/>
          </a:prstGeom>
        </p:spPr>
        <p:txBody>
          <a:bodyPr/>
          <a:lstStyle/>
          <a:p>
            <a:fld id="{379F1E6B-445D-CA46-80DE-7864B0ECB295}" type="datetimeFigureOut">
              <a:rPr lang="en-US" smtClean="0"/>
              <a:t>12/10/2023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4"/>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472803856"/>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4"/>
            <a:ext cx="2057400" cy="365125"/>
          </a:xfrm>
          <a:prstGeom prst="rect">
            <a:avLst/>
          </a:prstGeom>
        </p:spPr>
        <p:txBody>
          <a:bodyPr/>
          <a:lstStyle/>
          <a:p>
            <a:fld id="{379F1E6B-445D-CA46-80DE-7864B0ECB295}" type="datetimeFigureOut">
              <a:rPr lang="en-US" smtClean="0"/>
              <a:t>12/10/2023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4"/>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60318758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40" y="457200"/>
            <a:ext cx="2949575" cy="1600200"/>
          </a:xfrm>
          <a:prstGeom prst="rect">
            <a:avLst/>
          </a:prstGeom>
        </p:spPr>
        <p:txBody>
          <a:bodyPr anchor="b"/>
          <a:lstStyle>
            <a:lvl1pPr>
              <a:defRPr sz="18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9"/>
            <a:ext cx="4629150" cy="4873625"/>
          </a:xfrm>
          <a:prstGeom prst="rect">
            <a:avLst/>
          </a:prstGeo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40" y="2057400"/>
            <a:ext cx="2949575" cy="3811588"/>
          </a:xfrm>
          <a:prstGeom prst="rect">
            <a:avLst/>
          </a:prstGeo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4"/>
            <a:ext cx="2057400" cy="365125"/>
          </a:xfrm>
          <a:prstGeom prst="rect">
            <a:avLst/>
          </a:prstGeom>
        </p:spPr>
        <p:txBody>
          <a:bodyPr/>
          <a:lstStyle/>
          <a:p>
            <a:fld id="{379F1E6B-445D-CA46-80DE-7864B0ECB295}" type="datetimeFigureOut">
              <a:rPr lang="en-US" smtClean="0"/>
              <a:t>12/10/2023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4"/>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56625632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40" y="457200"/>
            <a:ext cx="2949575" cy="1600200"/>
          </a:xfrm>
          <a:prstGeom prst="rect">
            <a:avLst/>
          </a:prstGeom>
        </p:spPr>
        <p:txBody>
          <a:bodyPr anchor="b"/>
          <a:lstStyle>
            <a:lvl1pPr>
              <a:defRPr sz="18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9"/>
            <a:ext cx="4629150" cy="4873625"/>
          </a:xfrm>
          <a:prstGeom prst="rect">
            <a:avLst/>
          </a:prstGeo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40" y="2057400"/>
            <a:ext cx="2949575" cy="3811588"/>
          </a:xfrm>
          <a:prstGeom prst="rect">
            <a:avLst/>
          </a:prstGeo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4"/>
            <a:ext cx="2057400" cy="365125"/>
          </a:xfrm>
          <a:prstGeom prst="rect">
            <a:avLst/>
          </a:prstGeom>
        </p:spPr>
        <p:txBody>
          <a:bodyPr/>
          <a:lstStyle/>
          <a:p>
            <a:fld id="{379F1E6B-445D-CA46-80DE-7864B0ECB295}" type="datetimeFigureOut">
              <a:rPr lang="en-US" smtClean="0"/>
              <a:t>12/10/2023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4"/>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29088770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9"/>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4"/>
            <a:ext cx="2057400" cy="365125"/>
          </a:xfrm>
          <a:prstGeom prst="rect">
            <a:avLst/>
          </a:prstGeom>
        </p:spPr>
        <p:txBody>
          <a:bodyPr/>
          <a:lstStyle/>
          <a:p>
            <a:fld id="{379F1E6B-445D-CA46-80DE-7864B0ECB295}" type="datetimeFigureOut">
              <a:rPr lang="en-US" smtClean="0"/>
              <a:t>12/10/2023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4"/>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60512186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6"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2"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4"/>
            <a:ext cx="2057400" cy="365125"/>
          </a:xfrm>
          <a:prstGeom prst="rect">
            <a:avLst/>
          </a:prstGeom>
        </p:spPr>
        <p:txBody>
          <a:bodyPr/>
          <a:lstStyle/>
          <a:p>
            <a:fld id="{379F1E6B-445D-CA46-80DE-7864B0ECB295}" type="datetimeFigureOut">
              <a:rPr lang="en-US" smtClean="0"/>
              <a:t>12/10/2023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4"/>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4"/>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16469746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6" y="1516010"/>
            <a:ext cx="8058149"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8899691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2"/>
            <a:ext cx="2057400" cy="365125"/>
          </a:xfrm>
          <a:prstGeom prst="rect">
            <a:avLst/>
          </a:prstGeom>
        </p:spPr>
        <p:txBody>
          <a:bodyPr/>
          <a:lstStyle/>
          <a:p>
            <a:fld id="{379F1E6B-445D-CA46-80DE-7864B0ECB295}" type="datetimeFigureOut">
              <a:rPr lang="en-US" smtClean="0"/>
              <a:t>12/10/2023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2"/>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2"/>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52919042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10/12/2023</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86577414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9C64F3F4-CE19-49F8-9EF4-FF4EE52031C2}" type="datetimeFigureOut">
              <a:rPr lang="en-GB" smtClean="0"/>
              <a:t>10/12/2023</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4064188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10/12/2023</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55678233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9C64F3F4-CE19-49F8-9EF4-FF4EE52031C2}" type="datetimeFigureOut">
              <a:rPr lang="en-GB" smtClean="0"/>
              <a:t>10/12/2023</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5096695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10/12/2023</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73308157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10/12/2023</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8251739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10/12/2023</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19725920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10/12/2023</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1189239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10/12/2023</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96848516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10/12/2023</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75766383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10/12/2023</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14918166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6" y="1516010"/>
            <a:ext cx="3880287"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286248318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6.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4.xml"/><Relationship Id="rId1" Type="http://schemas.openxmlformats.org/officeDocument/2006/relationships/slideLayout" Target="../slideLayouts/slideLayout7.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8.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10.xml"/><Relationship Id="rId1" Type="http://schemas.openxmlformats.org/officeDocument/2006/relationships/slideLayout" Target="../slideLayouts/slideLayout9.xml"/><Relationship Id="rId4" Type="http://schemas.openxmlformats.org/officeDocument/2006/relationships/image" Target="../media/image7.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7.xml"/><Relationship Id="rId1" Type="http://schemas.openxmlformats.org/officeDocument/2006/relationships/slideLayout" Target="../slideLayouts/slideLayout11.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8.xml"/><Relationship Id="rId1" Type="http://schemas.openxmlformats.org/officeDocument/2006/relationships/slideLayout" Target="../slideLayouts/slideLayout12.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9.xml"/><Relationship Id="rId1" Type="http://schemas.openxmlformats.org/officeDocument/2006/relationships/slideLayout" Target="../slideLayouts/slideLayout13.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1.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1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image" Target="../media/image12.png"/><Relationship Id="rId5" Type="http://schemas.openxmlformats.org/officeDocument/2006/relationships/theme" Target="../theme/theme11.xml"/><Relationship Id="rId4" Type="http://schemas.openxmlformats.org/officeDocument/2006/relationships/slideLayout" Target="../slideLayouts/slideLayout28.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1.xml"/><Relationship Id="rId2" Type="http://schemas.openxmlformats.org/officeDocument/2006/relationships/slideLayout" Target="../slideLayouts/slideLayout30.xml"/><Relationship Id="rId1" Type="http://schemas.openxmlformats.org/officeDocument/2006/relationships/slideLayout" Target="../slideLayouts/slideLayout29.xml"/><Relationship Id="rId5" Type="http://schemas.openxmlformats.org/officeDocument/2006/relationships/image" Target="../media/image13.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5" Type="http://schemas.openxmlformats.org/officeDocument/2006/relationships/image" Target="../media/image14.png"/><Relationship Id="rId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15.pn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1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16.pn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1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5" Type="http://schemas.openxmlformats.org/officeDocument/2006/relationships/slideLayout" Target="../slideLayouts/slideLayout61.xml"/><Relationship Id="rId4" Type="http://schemas.openxmlformats.org/officeDocument/2006/relationships/slideLayout" Target="../slideLayouts/slideLayout60.xml"/><Relationship Id="rId9" Type="http://schemas.openxmlformats.org/officeDocument/2006/relationships/theme" Target="../theme/theme16.xml"/></Relationships>
</file>

<file path=ppt/slideMasters/_rels/slideMaster17.xml.rels><?xml version="1.0" encoding="UTF-8" standalone="yes"?>
<Relationships xmlns="http://schemas.openxmlformats.org/package/2006/relationships"><Relationship Id="rId3" Type="http://schemas.openxmlformats.org/officeDocument/2006/relationships/theme" Target="../theme/theme17.xml"/><Relationship Id="rId2" Type="http://schemas.openxmlformats.org/officeDocument/2006/relationships/slideLayout" Target="../slideLayouts/slideLayout66.xml"/><Relationship Id="rId1" Type="http://schemas.openxmlformats.org/officeDocument/2006/relationships/slideLayout" Target="../slideLayouts/slideLayout65.xml"/><Relationship Id="rId4" Type="http://schemas.openxmlformats.org/officeDocument/2006/relationships/image" Target="../media/image7.png"/></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18.xml"/><Relationship Id="rId1" Type="http://schemas.openxmlformats.org/officeDocument/2006/relationships/slideLayout" Target="../slideLayouts/slideLayout67.xml"/></Relationships>
</file>

<file path=ppt/slideMasters/_rels/slideMaster19.xml.rels><?xml version="1.0" encoding="UTF-8" standalone="yes"?>
<Relationships xmlns="http://schemas.openxmlformats.org/package/2006/relationships"><Relationship Id="rId3" Type="http://schemas.openxmlformats.org/officeDocument/2006/relationships/slideLayout" Target="../slideLayouts/slideLayout70.xml"/><Relationship Id="rId2" Type="http://schemas.openxmlformats.org/officeDocument/2006/relationships/slideLayout" Target="../slideLayouts/slideLayout69.xml"/><Relationship Id="rId1" Type="http://schemas.openxmlformats.org/officeDocument/2006/relationships/slideLayout" Target="../slideLayouts/slideLayout68.xml"/><Relationship Id="rId5" Type="http://schemas.openxmlformats.org/officeDocument/2006/relationships/image" Target="../media/image7.png"/><Relationship Id="rId4" Type="http://schemas.openxmlformats.org/officeDocument/2006/relationships/theme" Target="../theme/theme19.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image" Target="../media/image11.png"/><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20.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_rels/slideMaster21.xml.rels><?xml version="1.0" encoding="UTF-8" standalone="yes"?>
<Relationships xmlns="http://schemas.openxmlformats.org/package/2006/relationships"><Relationship Id="rId3" Type="http://schemas.openxmlformats.org/officeDocument/2006/relationships/theme" Target="../theme/theme21.xml"/><Relationship Id="rId2" Type="http://schemas.openxmlformats.org/officeDocument/2006/relationships/slideLayout" Target="../slideLayouts/slideLayout83.xml"/><Relationship Id="rId1" Type="http://schemas.openxmlformats.org/officeDocument/2006/relationships/slideLayout" Target="../slideLayouts/slideLayout82.xml"/><Relationship Id="rId4" Type="http://schemas.openxmlformats.org/officeDocument/2006/relationships/image" Target="../media/image8.png"/></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91.xml"/><Relationship Id="rId13" Type="http://schemas.openxmlformats.org/officeDocument/2006/relationships/theme" Target="../theme/theme22.xml"/><Relationship Id="rId3" Type="http://schemas.openxmlformats.org/officeDocument/2006/relationships/slideLayout" Target="../slideLayouts/slideLayout86.xml"/><Relationship Id="rId7" Type="http://schemas.openxmlformats.org/officeDocument/2006/relationships/slideLayout" Target="../slideLayouts/slideLayout90.xml"/><Relationship Id="rId12" Type="http://schemas.openxmlformats.org/officeDocument/2006/relationships/slideLayout" Target="../slideLayouts/slideLayout95.xml"/><Relationship Id="rId2" Type="http://schemas.openxmlformats.org/officeDocument/2006/relationships/slideLayout" Target="../slideLayouts/slideLayout85.xml"/><Relationship Id="rId1" Type="http://schemas.openxmlformats.org/officeDocument/2006/relationships/slideLayout" Target="../slideLayouts/slideLayout84.xml"/><Relationship Id="rId6" Type="http://schemas.openxmlformats.org/officeDocument/2006/relationships/slideLayout" Target="../slideLayouts/slideLayout89.xml"/><Relationship Id="rId11" Type="http://schemas.openxmlformats.org/officeDocument/2006/relationships/slideLayout" Target="../slideLayouts/slideLayout94.xml"/><Relationship Id="rId5" Type="http://schemas.openxmlformats.org/officeDocument/2006/relationships/slideLayout" Target="../slideLayouts/slideLayout88.xml"/><Relationship Id="rId10" Type="http://schemas.openxmlformats.org/officeDocument/2006/relationships/slideLayout" Target="../slideLayouts/slideLayout93.xml"/><Relationship Id="rId4" Type="http://schemas.openxmlformats.org/officeDocument/2006/relationships/slideLayout" Target="../slideLayouts/slideLayout87.xml"/><Relationship Id="rId9" Type="http://schemas.openxmlformats.org/officeDocument/2006/relationships/slideLayout" Target="../slideLayouts/slideLayout92.xml"/><Relationship Id="rId14" Type="http://schemas.openxmlformats.org/officeDocument/2006/relationships/image" Target="../media/image25.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42913200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042057526"/>
      </p:ext>
    </p:extLst>
  </p:cSld>
  <p:clrMap bg1="lt1" tx1="dk1" bg2="lt2" tx2="dk2" accent1="accent1" accent2="accent2" accent3="accent3" accent4="accent4" accent5="accent5" accent6="accent6" hlink="hlink" folHlink="folHlink"/>
  <p:sldLayoutIdLst>
    <p:sldLayoutId id="214748366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7730581"/>
      </p:ext>
    </p:extLst>
  </p:cSld>
  <p:clrMap bg1="lt1" tx1="dk1" bg2="lt2" tx2="dk2" accent1="accent1" accent2="accent2" accent3="accent3" accent4="accent4" accent5="accent5" accent6="accent6" hlink="hlink" folHlink="folHlink"/>
  <p:sldLayoutIdLst>
    <p:sldLayoutId id="214748366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34202986"/>
      </p:ext>
    </p:extLst>
  </p:cSld>
  <p:clrMap bg1="lt1" tx1="dk1" bg2="lt2" tx2="dk2" accent1="accent1" accent2="accent2" accent3="accent3" accent4="accent4" accent5="accent5" accent6="accent6" hlink="hlink" folHlink="folHlink"/>
  <p:sldLayoutIdLst>
    <p:sldLayoutId id="214748367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09993458"/>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55725104"/>
      </p:ext>
    </p:extLst>
  </p:cSld>
  <p:clrMap bg1="lt1" tx1="dk1" bg2="lt2" tx2="dk2" accent1="accent1" accent2="accent2" accent3="accent3" accent4="accent4" accent5="accent5" accent6="accent6" hlink="hlink" folHlink="folHlink"/>
  <p:sldLayoutIdLst>
    <p:sldLayoutId id="2147483674" r:id="rId1"/>
    <p:sldLayoutId id="214748367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530251327"/>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532510885"/>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007315231"/>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343012768"/>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441159061"/>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923175595"/>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927546496"/>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037678237"/>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286175480"/>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0851561"/>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768763920"/>
      </p:ext>
    </p:extLst>
  </p:cSld>
  <p:clrMap bg1="lt1" tx1="dk1" bg2="lt2" tx2="dk2" accent1="accent1" accent2="accent2" accent3="accent3" accent4="accent4" accent5="accent5" accent6="accent6" hlink="hlink" folHlink="folHlink"/>
  <p:sldLayoutIdLst>
    <p:sldLayoutId id="2147483741" r:id="rId1"/>
    <p:sldLayoutId id="214748374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588542692"/>
      </p:ext>
    </p:extLst>
  </p:cSld>
  <p:clrMap bg1="lt1" tx1="dk1" bg2="lt2" tx2="dk2" accent1="accent1" accent2="accent2" accent3="accent3" accent4="accent4" accent5="accent5" accent6="accent6" hlink="hlink" folHlink="folHlink"/>
  <p:sldLayoutIdLst>
    <p:sldLayoutId id="2147483745"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1224679988"/>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04456460"/>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4163563289"/>
      </p:ext>
    </p:extLst>
  </p:cSld>
  <p:clrMap bg1="lt1" tx1="dk1" bg2="lt2" tx2="dk2" accent1="accent1" accent2="accent2" accent3="accent3" accent4="accent4" accent5="accent5" accent6="accent6" hlink="hlink" folHlink="folHlink"/>
  <p:sldLayoutIdLst>
    <p:sldLayoutId id="2147483766" r:id="rId1"/>
    <p:sldLayoutId id="2147483767"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BC4154B-04FC-4633-BD43-0C1D80178E1C}" type="datetimeFigureOut">
              <a:rPr lang="en-GB" smtClean="0"/>
              <a:t>10/12/2023</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4189558803"/>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 id="2147483794"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84.xml"/><Relationship Id="rId4" Type="http://schemas.openxmlformats.org/officeDocument/2006/relationships/image" Target="../media/image27.png"/></Relationships>
</file>

<file path=ppt/slides/_rels/slide2.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jpeg"/><Relationship Id="rId7"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85.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4.png"/><Relationship Id="rId1" Type="http://schemas.openxmlformats.org/officeDocument/2006/relationships/slideLayout" Target="../slideLayouts/slideLayout91.xml"/></Relationships>
</file>

<file path=ppt/slides/_rels/slide4.xml.rels><?xml version="1.0" encoding="UTF-8" standalone="yes"?>
<Relationships xmlns="http://schemas.openxmlformats.org/package/2006/relationships"><Relationship Id="rId3" Type="http://schemas.openxmlformats.org/officeDocument/2006/relationships/hyperlink" Target="https://www.canva.com/design/DAFRL3eu1_A/ngb0DrldohDnkgtIgAENHQ/view?utm_content=DAFRL3eu1_A&amp;utm_campaign=designshare&amp;utm_medium=link&amp;utm_source=recording_view" TargetMode="External"/><Relationship Id="rId2" Type="http://schemas.openxmlformats.org/officeDocument/2006/relationships/notesSlide" Target="../notesSlides/notesSlide3.xml"/><Relationship Id="rId1" Type="http://schemas.openxmlformats.org/officeDocument/2006/relationships/slideLayout" Target="../slideLayouts/slideLayout82.xml"/></Relationships>
</file>

<file path=ppt/slides/_rels/slide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xml"/><Relationship Id="rId1" Type="http://schemas.openxmlformats.org/officeDocument/2006/relationships/slideLayout" Target="../slideLayouts/slideLayout85.xml"/></Relationships>
</file>

<file path=ppt/slides/_rels/slide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84.xml"/></Relationships>
</file>

<file path=ppt/slides/_rels/slide7.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5.xml"/><Relationship Id="rId1" Type="http://schemas.openxmlformats.org/officeDocument/2006/relationships/slideLayout" Target="../slideLayouts/slideLayout85.xml"/><Relationship Id="rId4" Type="http://schemas.openxmlformats.org/officeDocument/2006/relationships/image" Target="../media/image38.jpeg"/></Relationships>
</file>

<file path=ppt/slides/_rels/slide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6.xml"/><Relationship Id="rId1" Type="http://schemas.openxmlformats.org/officeDocument/2006/relationships/slideLayout" Target="../slideLayouts/slideLayout8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5.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BegxLWmKapU" TargetMode="External"/><Relationship Id="rId2" Type="http://schemas.openxmlformats.org/officeDocument/2006/relationships/notesSlide" Target="../notesSlides/notesSlide8.xml"/><Relationship Id="rId1" Type="http://schemas.openxmlformats.org/officeDocument/2006/relationships/slideLayout" Target="../slideLayouts/slideLayout84.xml"/><Relationship Id="rId4" Type="http://schemas.openxmlformats.org/officeDocument/2006/relationships/image" Target="../media/image40.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5.xml"/></Relationships>
</file>

<file path=ppt/slides/_rels/slide1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0.xml"/><Relationship Id="rId1" Type="http://schemas.openxmlformats.org/officeDocument/2006/relationships/slideLayout" Target="../slideLayouts/slideLayout85.xml"/></Relationships>
</file>

<file path=ppt/slides/_rels/slide1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85.xml"/></Relationships>
</file>

<file path=ppt/slides/_rels/slide1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11.xml"/><Relationship Id="rId1" Type="http://schemas.openxmlformats.org/officeDocument/2006/relationships/slideLayout" Target="../slideLayouts/slideLayout85.xml"/></Relationships>
</file>

<file path=ppt/slides/_rels/slide1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2.xml"/><Relationship Id="rId1" Type="http://schemas.openxmlformats.org/officeDocument/2006/relationships/slideLayout" Target="../slideLayouts/slideLayout85.xml"/></Relationships>
</file>

<file path=ppt/slides/_rels/slide1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3.xml"/><Relationship Id="rId1" Type="http://schemas.openxmlformats.org/officeDocument/2006/relationships/slideLayout" Target="../slideLayouts/slideLayout85.xml"/><Relationship Id="rId5" Type="http://schemas.openxmlformats.org/officeDocument/2006/relationships/image" Target="../media/image46.png"/><Relationship Id="rId4" Type="http://schemas.openxmlformats.org/officeDocument/2006/relationships/image" Target="../media/image45.jpeg"/></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YCoQwZ9BQ9Q" TargetMode="External"/><Relationship Id="rId2" Type="http://schemas.openxmlformats.org/officeDocument/2006/relationships/notesSlide" Target="../notesSlides/notesSlide14.xml"/><Relationship Id="rId1" Type="http://schemas.openxmlformats.org/officeDocument/2006/relationships/slideLayout" Target="../slideLayouts/slideLayout85.xml"/><Relationship Id="rId5" Type="http://schemas.openxmlformats.org/officeDocument/2006/relationships/image" Target="../media/image47.jpeg"/><Relationship Id="rId4" Type="http://schemas.openxmlformats.org/officeDocument/2006/relationships/hyperlink" Target="https://www.youtube.com/watch?v=6gDCAEyLABo"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vDGrfhJH1P4" TargetMode="External"/><Relationship Id="rId2" Type="http://schemas.openxmlformats.org/officeDocument/2006/relationships/notesSlide" Target="../notesSlides/notesSlide15.xml"/><Relationship Id="rId1" Type="http://schemas.openxmlformats.org/officeDocument/2006/relationships/slideLayout" Target="../slideLayouts/slideLayout85.xml"/><Relationship Id="rId4" Type="http://schemas.openxmlformats.org/officeDocument/2006/relationships/hyperlink" Target="https://www.youtube.com/watch?v=eZgD89VYkVc"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6.xml"/><Relationship Id="rId1" Type="http://schemas.openxmlformats.org/officeDocument/2006/relationships/slideLayout" Target="../slideLayouts/slideLayout85.xml"/></Relationships>
</file>

<file path=ppt/slides/_rels/slide2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7.xml"/><Relationship Id="rId1" Type="http://schemas.openxmlformats.org/officeDocument/2006/relationships/slideLayout" Target="../slideLayouts/slideLayout85.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85.xml"/><Relationship Id="rId4" Type="http://schemas.openxmlformats.org/officeDocument/2006/relationships/image" Target="../media/image66.jpeg"/></Relationships>
</file>

<file path=ppt/slides/_rels/slide23.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png"/><Relationship Id="rId1" Type="http://schemas.openxmlformats.org/officeDocument/2006/relationships/slideLayout" Target="../slideLayouts/slideLayout85.xml"/><Relationship Id="rId4" Type="http://schemas.openxmlformats.org/officeDocument/2006/relationships/image" Target="../media/image69.png"/></Relationships>
</file>

<file path=ppt/slides/_rels/slide24.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hyperlink" Target="https://www.canva.com/font-combinations/" TargetMode="External"/><Relationship Id="rId7" Type="http://schemas.openxmlformats.org/officeDocument/2006/relationships/image" Target="../media/image73.png"/><Relationship Id="rId2" Type="http://schemas.openxmlformats.org/officeDocument/2006/relationships/hyperlink" Target="https://fonts.google.com/" TargetMode="External"/><Relationship Id="rId1" Type="http://schemas.openxmlformats.org/officeDocument/2006/relationships/slideLayout" Target="../slideLayouts/slideLayout85.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25.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85.xml"/></Relationships>
</file>

<file path=ppt/slides/_rels/slide26.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png"/><Relationship Id="rId1" Type="http://schemas.openxmlformats.org/officeDocument/2006/relationships/slideLayout" Target="../slideLayouts/slideLayout85.xml"/></Relationships>
</file>

<file path=ppt/slides/_rels/slide27.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png"/><Relationship Id="rId1" Type="http://schemas.openxmlformats.org/officeDocument/2006/relationships/slideLayout" Target="../slideLayouts/slideLayout85.xml"/></Relationships>
</file>

<file path=ppt/slides/_rels/slide28.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png"/><Relationship Id="rId1" Type="http://schemas.openxmlformats.org/officeDocument/2006/relationships/slideLayout" Target="../slideLayouts/slideLayout85.xml"/><Relationship Id="rId4" Type="http://schemas.openxmlformats.org/officeDocument/2006/relationships/image" Target="../media/image82.jpeg"/></Relationships>
</file>

<file path=ppt/slides/_rels/slide29.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85.xml"/></Relationships>
</file>

<file path=ppt/slides/_rels/slide30.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hyperlink" Target="https://www.kapwing.com/" TargetMode="External"/><Relationship Id="rId1" Type="http://schemas.openxmlformats.org/officeDocument/2006/relationships/slideLayout" Target="../slideLayouts/slideLayout85.xml"/><Relationship Id="rId6" Type="http://schemas.openxmlformats.org/officeDocument/2006/relationships/image" Target="../media/image29.png"/><Relationship Id="rId5" Type="http://schemas.openxmlformats.org/officeDocument/2006/relationships/hyperlink" Target="https://www.canva.com/templates/?query=story-board" TargetMode="External"/><Relationship Id="rId4" Type="http://schemas.openxmlformats.org/officeDocument/2006/relationships/image" Target="../media/image86.jpeg"/></Relationships>
</file>

<file path=ppt/slides/_rels/slide3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18.xml"/><Relationship Id="rId1" Type="http://schemas.openxmlformats.org/officeDocument/2006/relationships/slideLayout" Target="../slideLayouts/slideLayout84.xml"/><Relationship Id="rId4" Type="http://schemas.openxmlformats.org/officeDocument/2006/relationships/image" Target="../media/image88.jpeg"/></Relationships>
</file>

<file path=ppt/slides/_rels/slide32.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hyperlink" Target="https://skillshop.exceedlms.com/student/collection/654330" TargetMode="External"/><Relationship Id="rId1" Type="http://schemas.openxmlformats.org/officeDocument/2006/relationships/slideLayout" Target="../slideLayouts/slideLayout85.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png"/></Relationships>
</file>

<file path=ppt/slides/_rels/slide33.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86.xml"/></Relationships>
</file>

<file path=ppt/slides/_rels/slide34.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jpeg"/><Relationship Id="rId1" Type="http://schemas.openxmlformats.org/officeDocument/2006/relationships/slideLayout" Target="../slideLayouts/slideLayout95.xml"/><Relationship Id="rId4" Type="http://schemas.openxmlformats.org/officeDocument/2006/relationships/image" Target="../media/image97.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Crowd in a beach">
            <a:extLst>
              <a:ext uri="{FF2B5EF4-FFF2-40B4-BE49-F238E27FC236}">
                <a16:creationId xmlns:a16="http://schemas.microsoft.com/office/drawing/2014/main" id="{C0997FA1-358D-D37B-0627-2CBAA63A80A3}"/>
              </a:ext>
            </a:extLst>
          </p:cNvPr>
          <p:cNvPicPr>
            <a:picLocks noChangeAspect="1"/>
          </p:cNvPicPr>
          <p:nvPr/>
        </p:nvPicPr>
        <p:blipFill rotWithShape="1">
          <a:blip r:embed="rId3">
            <a:alphaModFix amt="35000"/>
          </a:blip>
          <a:srcRect t="7990" b="7423"/>
          <a:stretch/>
        </p:blipFill>
        <p:spPr>
          <a:xfrm>
            <a:off x="15" y="857257"/>
            <a:ext cx="9143985" cy="5143493"/>
          </a:xfrm>
          <a:prstGeom prst="rect">
            <a:avLst/>
          </a:prstGeom>
        </p:spPr>
      </p:pic>
      <p:sp>
        <p:nvSpPr>
          <p:cNvPr id="5" name="TextBox 4">
            <a:extLst>
              <a:ext uri="{FF2B5EF4-FFF2-40B4-BE49-F238E27FC236}">
                <a16:creationId xmlns:a16="http://schemas.microsoft.com/office/drawing/2014/main" id="{066E66B9-5E97-9ABB-EF4B-9D37D0CF9BE5}"/>
              </a:ext>
            </a:extLst>
          </p:cNvPr>
          <p:cNvSpPr txBox="1"/>
          <p:nvPr/>
        </p:nvSpPr>
        <p:spPr>
          <a:xfrm>
            <a:off x="628650" y="1131094"/>
            <a:ext cx="7886700" cy="2978176"/>
          </a:xfrm>
          <a:prstGeom prst="rect">
            <a:avLst/>
          </a:prstGeom>
        </p:spPr>
        <p:txBody>
          <a:bodyPr vert="horz" lIns="68580" tIns="34290" rIns="68580" bIns="34290" rtlCol="0" anchor="ctr">
            <a:normAutofit/>
          </a:bodyPr>
          <a:lstStyle/>
          <a:p>
            <a:pPr marL="0" marR="0" lvl="0" indent="0" algn="l" defTabSz="685800" rtl="0" eaLnBrk="1" fontAlgn="auto" latinLnBrk="0" hangingPunct="1">
              <a:lnSpc>
                <a:spcPct val="90000"/>
              </a:lnSpc>
              <a:spcBef>
                <a:spcPct val="0"/>
              </a:spcBef>
              <a:spcAft>
                <a:spcPts val="450"/>
              </a:spcAft>
              <a:buClrTx/>
              <a:buSzTx/>
              <a:buFontTx/>
              <a:buNone/>
              <a:tabLst/>
              <a:defRPr/>
            </a:pPr>
            <a:r>
              <a:rPr kumimoji="0" lang="en-US" sz="1350" b="1" i="0" u="none" strike="noStrike" kern="1200" cap="none" spc="0" normalizeH="0" baseline="0" noProof="0" dirty="0">
                <a:ln>
                  <a:noFill/>
                </a:ln>
                <a:solidFill>
                  <a:srgbClr val="FFFFFF"/>
                </a:solidFill>
                <a:effectLst/>
                <a:uLnTx/>
                <a:uFillTx/>
                <a:latin typeface="Calibri Light" panose="020F0302020204030204"/>
                <a:ea typeface="+mn-ea"/>
                <a:cs typeface="+mn-cs"/>
              </a:rPr>
              <a:t> </a:t>
            </a:r>
            <a:r>
              <a:rPr kumimoji="0" lang="en-US" sz="3300" b="1" i="0" u="none" strike="noStrike" kern="1200" cap="none" spc="0" normalizeH="0" baseline="0" noProof="0" dirty="0">
                <a:ln>
                  <a:noFill/>
                </a:ln>
                <a:solidFill>
                  <a:srgbClr val="FFFFFF"/>
                </a:solidFill>
                <a:effectLst/>
                <a:uLnTx/>
                <a:uFillTx/>
                <a:latin typeface="Calibri Light" panose="020F0302020204030204"/>
                <a:ea typeface="+mn-ea"/>
                <a:cs typeface="+mn-cs"/>
              </a:rPr>
              <a:t>International Travel, Tourism, Events, Festivals and Leisure Resort Management</a:t>
            </a:r>
          </a:p>
          <a:p>
            <a:pPr marL="0" marR="0" lvl="0" indent="0" algn="l" defTabSz="685800" rtl="0" eaLnBrk="1" fontAlgn="auto" latinLnBrk="0" hangingPunct="1">
              <a:lnSpc>
                <a:spcPct val="90000"/>
              </a:lnSpc>
              <a:spcBef>
                <a:spcPct val="0"/>
              </a:spcBef>
              <a:spcAft>
                <a:spcPts val="450"/>
              </a:spcAft>
              <a:buClrTx/>
              <a:buSzTx/>
              <a:buFontTx/>
              <a:buNone/>
              <a:tabLst/>
              <a:defRPr/>
            </a:pPr>
            <a:r>
              <a:rPr kumimoji="0" lang="en-US" sz="3300" b="1" i="0" u="none" strike="noStrike" kern="1200" cap="none" spc="0" normalizeH="0" baseline="0" noProof="0" dirty="0">
                <a:ln>
                  <a:noFill/>
                </a:ln>
                <a:solidFill>
                  <a:srgbClr val="FFFFFF"/>
                </a:solidFill>
                <a:effectLst/>
                <a:uLnTx/>
                <a:uFillTx/>
                <a:latin typeface="Calibri Light" panose="020F0302020204030204"/>
                <a:ea typeface="+mn-ea"/>
                <a:cs typeface="+mn-cs"/>
              </a:rPr>
              <a:t>   </a:t>
            </a:r>
          </a:p>
          <a:p>
            <a:pPr marL="0" marR="0" lvl="0" indent="0" algn="l" defTabSz="685800" rtl="0" eaLnBrk="1" fontAlgn="auto" latinLnBrk="0" hangingPunct="1">
              <a:lnSpc>
                <a:spcPct val="90000"/>
              </a:lnSpc>
              <a:spcBef>
                <a:spcPct val="0"/>
              </a:spcBef>
              <a:spcAft>
                <a:spcPts val="450"/>
              </a:spcAft>
              <a:buClrTx/>
              <a:buSzTx/>
              <a:buFontTx/>
              <a:buNone/>
              <a:tabLst/>
              <a:defRPr/>
            </a:pPr>
            <a:r>
              <a:rPr kumimoji="0" lang="en-GB" sz="3300" b="0" i="0" u="none" strike="noStrike" kern="1200" cap="none" spc="0" normalizeH="0" baseline="0" noProof="0" dirty="0">
                <a:ln>
                  <a:noFill/>
                </a:ln>
                <a:solidFill>
                  <a:prstClr val="white"/>
                </a:solidFill>
                <a:effectLst/>
                <a:uLnTx/>
                <a:uFillTx/>
                <a:latin typeface="Calibri" panose="020F0502020204030204"/>
                <a:ea typeface="+mn-ea"/>
                <a:cs typeface="+mn-cs"/>
              </a:rPr>
              <a:t>BMTP4014</a:t>
            </a:r>
          </a:p>
          <a:p>
            <a:pPr marL="0" marR="0" lvl="0" indent="0" algn="l" defTabSz="685800" rtl="0" eaLnBrk="1" fontAlgn="auto" latinLnBrk="0" hangingPunct="1">
              <a:lnSpc>
                <a:spcPct val="90000"/>
              </a:lnSpc>
              <a:spcBef>
                <a:spcPct val="0"/>
              </a:spcBef>
              <a:spcAft>
                <a:spcPts val="450"/>
              </a:spcAft>
              <a:buClrTx/>
              <a:buSzTx/>
              <a:buFontTx/>
              <a:buNone/>
              <a:tabLst/>
              <a:defRPr/>
            </a:pPr>
            <a:r>
              <a:rPr kumimoji="0" lang="en-US" sz="3300" b="1" i="0" u="none" strike="noStrike" kern="1200" cap="none" spc="0" normalizeH="0" baseline="0" noProof="0" dirty="0">
                <a:ln>
                  <a:noFill/>
                </a:ln>
                <a:solidFill>
                  <a:srgbClr val="FFFFFF"/>
                </a:solidFill>
                <a:effectLst/>
                <a:uLnTx/>
                <a:uFillTx/>
                <a:latin typeface="Calibri Light" panose="020F0302020204030204"/>
                <a:ea typeface="+mn-ea"/>
                <a:cs typeface="+mn-cs"/>
              </a:rPr>
              <a:t>Niche Marketing And Social Media - Level 4</a:t>
            </a:r>
            <a:endParaRPr kumimoji="0" lang="en-US" sz="3300" b="0" i="0" u="none" strike="noStrike" kern="1200" cap="none" spc="0" normalizeH="0" baseline="0" noProof="0" dirty="0">
              <a:ln>
                <a:noFill/>
              </a:ln>
              <a:solidFill>
                <a:srgbClr val="FFFFFF"/>
              </a:solidFill>
              <a:effectLst/>
              <a:uLnTx/>
              <a:uFillTx/>
              <a:latin typeface="Calibri Light" panose="020F0302020204030204"/>
              <a:ea typeface="+mn-ea"/>
              <a:cs typeface="+mn-cs"/>
            </a:endParaRPr>
          </a:p>
        </p:txBody>
      </p:sp>
      <p:sp>
        <p:nvSpPr>
          <p:cNvPr id="6" name="TextBox 5">
            <a:extLst>
              <a:ext uri="{FF2B5EF4-FFF2-40B4-BE49-F238E27FC236}">
                <a16:creationId xmlns:a16="http://schemas.microsoft.com/office/drawing/2014/main" id="{2DDBD4A8-0007-5EFA-628C-3A9FCA50BB6B}"/>
              </a:ext>
            </a:extLst>
          </p:cNvPr>
          <p:cNvSpPr txBox="1"/>
          <p:nvPr/>
        </p:nvSpPr>
        <p:spPr>
          <a:xfrm>
            <a:off x="5326012" y="4556713"/>
            <a:ext cx="7886700" cy="3263504"/>
          </a:xfrm>
          <a:prstGeom prst="rect">
            <a:avLst/>
          </a:prstGeom>
        </p:spPr>
        <p:txBody>
          <a:bodyPr vert="horz" lIns="68580" tIns="34290" rIns="68580" bIns="34290" rtlCol="0">
            <a:normAutofit/>
          </a:bodyPr>
          <a:lstStyle/>
          <a:p>
            <a:pPr marL="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endParaRPr kumimoji="0" lang="en-US" sz="135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0D33AFE3-8130-6485-4833-AF8A8B0F3578}"/>
              </a:ext>
            </a:extLst>
          </p:cNvPr>
          <p:cNvPicPr>
            <a:picLocks noChangeAspect="1"/>
          </p:cNvPicPr>
          <p:nvPr/>
        </p:nvPicPr>
        <p:blipFill>
          <a:blip r:embed="rId4"/>
          <a:stretch>
            <a:fillRect/>
          </a:stretch>
        </p:blipFill>
        <p:spPr>
          <a:xfrm>
            <a:off x="0" y="6064288"/>
            <a:ext cx="9144000" cy="793712"/>
          </a:xfrm>
          <a:prstGeom prst="rect">
            <a:avLst/>
          </a:prstGeom>
        </p:spPr>
      </p:pic>
    </p:spTree>
    <p:extLst>
      <p:ext uri="{BB962C8B-B14F-4D97-AF65-F5344CB8AC3E}">
        <p14:creationId xmlns:p14="http://schemas.microsoft.com/office/powerpoint/2010/main" val="52207071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blue background with many logos&#10;&#10;Description automatically generated">
            <a:extLst>
              <a:ext uri="{FF2B5EF4-FFF2-40B4-BE49-F238E27FC236}">
                <a16:creationId xmlns:a16="http://schemas.microsoft.com/office/drawing/2014/main" id="{40177C1B-B393-1156-AFDE-A635CCA7BEC2}"/>
              </a:ext>
            </a:extLst>
          </p:cNvPr>
          <p:cNvPicPr>
            <a:picLocks noChangeAspect="1"/>
          </p:cNvPicPr>
          <p:nvPr/>
        </p:nvPicPr>
        <p:blipFill>
          <a:blip r:embed="rId3">
            <a:alphaModFix amt="85000"/>
            <a:extLst>
              <a:ext uri="{28A0092B-C50C-407E-A947-70E740481C1C}">
                <a14:useLocalDpi xmlns:a14="http://schemas.microsoft.com/office/drawing/2010/main" val="0"/>
              </a:ext>
            </a:extLst>
          </a:blip>
          <a:stretch>
            <a:fillRect/>
          </a:stretch>
        </p:blipFill>
        <p:spPr>
          <a:xfrm>
            <a:off x="2187" y="-24813"/>
            <a:ext cx="9120253" cy="5805264"/>
          </a:xfrm>
          <a:prstGeom prst="rect">
            <a:avLst/>
          </a:prstGeom>
        </p:spPr>
      </p:pic>
      <p:sp>
        <p:nvSpPr>
          <p:cNvPr id="18" name="Frame 17">
            <a:extLst>
              <a:ext uri="{FF2B5EF4-FFF2-40B4-BE49-F238E27FC236}">
                <a16:creationId xmlns:a16="http://schemas.microsoft.com/office/drawing/2014/main" id="{58E60D57-3168-94C0-08DD-E393F4B548AB}"/>
              </a:ext>
            </a:extLst>
          </p:cNvPr>
          <p:cNvSpPr/>
          <p:nvPr/>
        </p:nvSpPr>
        <p:spPr>
          <a:xfrm rot="5400000">
            <a:off x="-295675" y="1660188"/>
            <a:ext cx="3831308" cy="3192465"/>
          </a:xfrm>
          <a:prstGeom prst="frame">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
        <p:nvSpPr>
          <p:cNvPr id="17" name="Frame 16">
            <a:extLst>
              <a:ext uri="{FF2B5EF4-FFF2-40B4-BE49-F238E27FC236}">
                <a16:creationId xmlns:a16="http://schemas.microsoft.com/office/drawing/2014/main" id="{DA635104-88E0-C885-D902-18F121AADD6F}"/>
              </a:ext>
            </a:extLst>
          </p:cNvPr>
          <p:cNvSpPr/>
          <p:nvPr/>
        </p:nvSpPr>
        <p:spPr>
          <a:xfrm>
            <a:off x="3342024" y="1340767"/>
            <a:ext cx="5676165" cy="3831307"/>
          </a:xfrm>
          <a:prstGeom prst="frame">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GB" sz="135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266" name="Title 1">
            <a:extLst>
              <a:ext uri="{FF2B5EF4-FFF2-40B4-BE49-F238E27FC236}">
                <a16:creationId xmlns:a16="http://schemas.microsoft.com/office/drawing/2014/main" id="{AD641C6F-9E90-5273-1D0D-C5646A52090E}"/>
              </a:ext>
            </a:extLst>
          </p:cNvPr>
          <p:cNvSpPr>
            <a:spLocks noGrp="1"/>
          </p:cNvSpPr>
          <p:nvPr>
            <p:ph type="title"/>
          </p:nvPr>
        </p:nvSpPr>
        <p:spPr>
          <a:xfrm>
            <a:off x="137747" y="-492140"/>
            <a:ext cx="2034482" cy="3282429"/>
          </a:xfrm>
        </p:spPr>
        <p:txBody>
          <a:bodyPr anchor="ctr">
            <a:normAutofit/>
          </a:bodyPr>
          <a:lstStyle/>
          <a:p>
            <a:r>
              <a:rPr lang="en-GB" altLang="en-US" sz="3600" dirty="0">
                <a:solidFill>
                  <a:schemeClr val="bg1"/>
                </a:solidFill>
                <a:latin typeface="Trebuchet MS" panose="020B0603020202020204" pitchFamily="34" charset="0"/>
              </a:rPr>
              <a:t>Recap</a:t>
            </a:r>
          </a:p>
        </p:txBody>
      </p:sp>
      <p:sp>
        <p:nvSpPr>
          <p:cNvPr id="11273" name="Content Placeholder 2">
            <a:extLst>
              <a:ext uri="{FF2B5EF4-FFF2-40B4-BE49-F238E27FC236}">
                <a16:creationId xmlns:a16="http://schemas.microsoft.com/office/drawing/2014/main" id="{6F459408-7760-02B0-4CDC-E8685775AE49}"/>
              </a:ext>
            </a:extLst>
          </p:cNvPr>
          <p:cNvSpPr>
            <a:spLocks noGrp="1"/>
          </p:cNvSpPr>
          <p:nvPr>
            <p:ph idx="1"/>
          </p:nvPr>
        </p:nvSpPr>
        <p:spPr>
          <a:xfrm>
            <a:off x="340550" y="1685925"/>
            <a:ext cx="2310251" cy="2936653"/>
          </a:xfrm>
        </p:spPr>
        <p:txBody>
          <a:bodyPr anchor="ctr">
            <a:normAutofit/>
          </a:bodyPr>
          <a:lstStyle/>
          <a:p>
            <a:pPr marL="0" indent="0">
              <a:buNone/>
            </a:pPr>
            <a:r>
              <a:rPr lang="en-GB" altLang="en-US" b="1" dirty="0">
                <a:solidFill>
                  <a:schemeClr val="bg1"/>
                </a:solidFill>
              </a:rPr>
              <a:t>Last week gave an overview of..</a:t>
            </a:r>
          </a:p>
          <a:p>
            <a:pPr marL="0" indent="0">
              <a:buNone/>
            </a:pPr>
            <a:endParaRPr lang="en-GB" altLang="en-US" sz="4125" b="1" dirty="0">
              <a:solidFill>
                <a:schemeClr val="bg1"/>
              </a:solidFill>
            </a:endParaRPr>
          </a:p>
          <a:p>
            <a:pPr marL="0" indent="0">
              <a:buNone/>
            </a:pPr>
            <a:endParaRPr lang="en-GB" altLang="en-US" sz="1425" dirty="0">
              <a:solidFill>
                <a:schemeClr val="bg1"/>
              </a:solidFill>
              <a:latin typeface="Trebuchet MS" panose="020B0603020202020204" pitchFamily="34" charset="0"/>
            </a:endParaRPr>
          </a:p>
        </p:txBody>
      </p:sp>
      <p:grpSp>
        <p:nvGrpSpPr>
          <p:cNvPr id="2" name="Group 1">
            <a:extLst>
              <a:ext uri="{FF2B5EF4-FFF2-40B4-BE49-F238E27FC236}">
                <a16:creationId xmlns:a16="http://schemas.microsoft.com/office/drawing/2014/main" id="{CED7EB50-5498-EC3C-0742-51BE69CD4371}"/>
              </a:ext>
            </a:extLst>
          </p:cNvPr>
          <p:cNvGrpSpPr/>
          <p:nvPr/>
        </p:nvGrpSpPr>
        <p:grpSpPr>
          <a:xfrm>
            <a:off x="4286155" y="333270"/>
            <a:ext cx="4512769" cy="1366397"/>
            <a:chOff x="6204945" y="-490372"/>
            <a:chExt cx="4592722" cy="1444777"/>
          </a:xfrm>
        </p:grpSpPr>
        <p:sp>
          <p:nvSpPr>
            <p:cNvPr id="8" name="TextBox 7">
              <a:extLst>
                <a:ext uri="{FF2B5EF4-FFF2-40B4-BE49-F238E27FC236}">
                  <a16:creationId xmlns:a16="http://schemas.microsoft.com/office/drawing/2014/main" id="{68EB99C5-B5A6-0CE9-BD5F-0939C828568B}"/>
                </a:ext>
              </a:extLst>
            </p:cNvPr>
            <p:cNvSpPr txBox="1"/>
            <p:nvPr/>
          </p:nvSpPr>
          <p:spPr>
            <a:xfrm>
              <a:off x="6204945" y="-490372"/>
              <a:ext cx="3855015" cy="1269183"/>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We discussed communications models, what do I mean by “Noise”? And why would I need to “Encode” the message? </a:t>
              </a:r>
              <a:endParaRPr lang="en-GB" kern="0" dirty="0">
                <a:solidFill>
                  <a:prstClr val="black"/>
                </a:solidFill>
                <a:latin typeface="Abadi" panose="020B0604020202020204" pitchFamily="34" charset="0"/>
              </a:endParaRPr>
            </a:p>
          </p:txBody>
        </p:sp>
        <p:pic>
          <p:nvPicPr>
            <p:cNvPr id="10" name="Picture 2" descr="Amazon.co.uk: Question of the Day : Alexa Skills">
              <a:extLst>
                <a:ext uri="{FF2B5EF4-FFF2-40B4-BE49-F238E27FC236}">
                  <a16:creationId xmlns:a16="http://schemas.microsoft.com/office/drawing/2014/main" id="{AB20CE55-C13A-C44D-3ABC-B86B4FFFCA9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72216" y="-71046"/>
              <a:ext cx="1025451" cy="102545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3" name="Group 22">
            <a:extLst>
              <a:ext uri="{FF2B5EF4-FFF2-40B4-BE49-F238E27FC236}">
                <a16:creationId xmlns:a16="http://schemas.microsoft.com/office/drawing/2014/main" id="{5D766F4A-7EFC-D4DA-3604-C687F092F1AB}"/>
              </a:ext>
            </a:extLst>
          </p:cNvPr>
          <p:cNvGrpSpPr/>
          <p:nvPr/>
        </p:nvGrpSpPr>
        <p:grpSpPr>
          <a:xfrm>
            <a:off x="3098946" y="3819651"/>
            <a:ext cx="3349092" cy="1115042"/>
            <a:chOff x="3053969" y="542491"/>
            <a:chExt cx="4465454" cy="1486723"/>
          </a:xfrm>
        </p:grpSpPr>
        <p:sp>
          <p:nvSpPr>
            <p:cNvPr id="26" name="TextBox 25">
              <a:extLst>
                <a:ext uri="{FF2B5EF4-FFF2-40B4-BE49-F238E27FC236}">
                  <a16:creationId xmlns:a16="http://schemas.microsoft.com/office/drawing/2014/main" id="{EB937F3C-EDD9-DBC2-78A5-F97D3ADF4F1E}"/>
                </a:ext>
              </a:extLst>
            </p:cNvPr>
            <p:cNvSpPr txBox="1"/>
            <p:nvPr/>
          </p:nvSpPr>
          <p:spPr>
            <a:xfrm>
              <a:off x="3053969" y="798107"/>
              <a:ext cx="3952729" cy="1231107"/>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What were the 5 brand personality spectrums from </a:t>
              </a:r>
              <a:r>
                <a:rPr kumimoji="0" lang="en-GB" sz="1800" b="0" i="0" u="none" strike="noStrike" kern="0" cap="none" spc="0" normalizeH="0" baseline="0" noProof="0" dirty="0" err="1">
                  <a:ln>
                    <a:noFill/>
                  </a:ln>
                  <a:solidFill>
                    <a:prstClr val="black"/>
                  </a:solidFill>
                  <a:effectLst/>
                  <a:uLnTx/>
                  <a:uFillTx/>
                  <a:latin typeface="Abadi" panose="020B0604020202020204" pitchFamily="34" charset="0"/>
                  <a:ea typeface="+mn-ea"/>
                  <a:cs typeface="+mn-cs"/>
                </a:rPr>
                <a:t>Aakars</a:t>
              </a: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 model?</a:t>
              </a:r>
            </a:p>
          </p:txBody>
        </p:sp>
        <p:pic>
          <p:nvPicPr>
            <p:cNvPr id="27" name="Picture 2" descr="Amazon.co.uk: Question of the Day : Alexa Skills">
              <a:extLst>
                <a:ext uri="{FF2B5EF4-FFF2-40B4-BE49-F238E27FC236}">
                  <a16:creationId xmlns:a16="http://schemas.microsoft.com/office/drawing/2014/main" id="{36B47300-3FE4-394C-350C-D82FD6EAACD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93973" y="542491"/>
              <a:ext cx="1025450" cy="1025451"/>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Picture 2" descr="Y:\Graphics\Powerpoint\PE_UK\PE515-FILL\Final Files\GIf\ch02\M02NF001.gif">
            <a:extLst>
              <a:ext uri="{FF2B5EF4-FFF2-40B4-BE49-F238E27FC236}">
                <a16:creationId xmlns:a16="http://schemas.microsoft.com/office/drawing/2014/main" id="{A4F2D716-EC33-E8CC-2389-2672C0F14CF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94253" y="1591284"/>
            <a:ext cx="2519894" cy="1562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Y:\Graphics\Powerpoint\PE_UK\PE515-FILL\Final Files\GIf\ch02\M02NF004.gif">
            <a:extLst>
              <a:ext uri="{FF2B5EF4-FFF2-40B4-BE49-F238E27FC236}">
                <a16:creationId xmlns:a16="http://schemas.microsoft.com/office/drawing/2014/main" id="{755283AB-E31A-225D-A7D6-AD5C9A3BB64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855572" y="1624737"/>
            <a:ext cx="2122667" cy="1574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Content Placeholder 3">
            <a:extLst>
              <a:ext uri="{FF2B5EF4-FFF2-40B4-BE49-F238E27FC236}">
                <a16:creationId xmlns:a16="http://schemas.microsoft.com/office/drawing/2014/main" id="{B2D37E73-4AED-16F1-09CD-5EB68630276F}"/>
              </a:ext>
            </a:extLst>
          </p:cNvPr>
          <p:cNvPicPr>
            <a:picLocks noChangeAspect="1"/>
          </p:cNvPicPr>
          <p:nvPr/>
        </p:nvPicPr>
        <p:blipFill rotWithShape="1">
          <a:blip r:embed="rId8" cstate="print"/>
          <a:srcRect t="7176" b="-33"/>
          <a:stretch/>
        </p:blipFill>
        <p:spPr>
          <a:xfrm>
            <a:off x="5464715" y="4671405"/>
            <a:ext cx="3605600" cy="2119244"/>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97F6D9A-FBC6-2CB5-256A-533D49F6E9FC}"/>
              </a:ext>
            </a:extLst>
          </p:cNvPr>
          <p:cNvPicPr>
            <a:picLocks noChangeAspect="1"/>
          </p:cNvPicPr>
          <p:nvPr/>
        </p:nvPicPr>
        <p:blipFill rotWithShape="1">
          <a:blip r:embed="rId2"/>
          <a:srcRect t="624"/>
          <a:stretch/>
        </p:blipFill>
        <p:spPr>
          <a:xfrm>
            <a:off x="0" y="0"/>
            <a:ext cx="5093889" cy="6858000"/>
          </a:xfrm>
          <a:prstGeom prst="rect">
            <a:avLst/>
          </a:prstGeom>
        </p:spPr>
      </p:pic>
      <p:sp>
        <p:nvSpPr>
          <p:cNvPr id="2" name="Title 1">
            <a:extLst>
              <a:ext uri="{FF2B5EF4-FFF2-40B4-BE49-F238E27FC236}">
                <a16:creationId xmlns:a16="http://schemas.microsoft.com/office/drawing/2014/main" id="{422CCE67-C34A-480C-92CB-3D52CECD0757}"/>
              </a:ext>
            </a:extLst>
          </p:cNvPr>
          <p:cNvSpPr>
            <a:spLocks noGrp="1"/>
          </p:cNvSpPr>
          <p:nvPr>
            <p:ph type="title"/>
          </p:nvPr>
        </p:nvSpPr>
        <p:spPr>
          <a:xfrm>
            <a:off x="2483949" y="476672"/>
            <a:ext cx="3285434" cy="1001040"/>
          </a:xfrm>
        </p:spPr>
        <p:txBody>
          <a:bodyPr vert="horz" lIns="51435" tIns="25718" rIns="51435" bIns="25718" rtlCol="0" anchor="ctr">
            <a:normAutofit/>
          </a:bodyPr>
          <a:lstStyle/>
          <a:p>
            <a:r>
              <a:rPr lang="en-US" sz="2250" b="1" dirty="0">
                <a:solidFill>
                  <a:srgbClr val="FFFFFF"/>
                </a:solidFill>
              </a:rPr>
              <a:t>Aims for today</a:t>
            </a:r>
          </a:p>
        </p:txBody>
      </p:sp>
      <p:sp>
        <p:nvSpPr>
          <p:cNvPr id="3" name="Content Placeholder 2">
            <a:extLst>
              <a:ext uri="{FF2B5EF4-FFF2-40B4-BE49-F238E27FC236}">
                <a16:creationId xmlns:a16="http://schemas.microsoft.com/office/drawing/2014/main" id="{129DA15B-EDB7-4EA8-93F9-99BFC0601F7E}"/>
              </a:ext>
            </a:extLst>
          </p:cNvPr>
          <p:cNvSpPr>
            <a:spLocks noGrp="1"/>
          </p:cNvSpPr>
          <p:nvPr>
            <p:ph idx="1"/>
          </p:nvPr>
        </p:nvSpPr>
        <p:spPr>
          <a:xfrm>
            <a:off x="5454029" y="1512370"/>
            <a:ext cx="3718383" cy="2888695"/>
          </a:xfrm>
        </p:spPr>
        <p:txBody>
          <a:bodyPr vert="horz" lIns="51435" tIns="25718" rIns="51435" bIns="25718" rtlCol="0" anchor="t">
            <a:normAutofit fontScale="85000" lnSpcReduction="20000"/>
          </a:bodyPr>
          <a:lstStyle/>
          <a:p>
            <a:r>
              <a:rPr lang="en-GB" sz="2800" b="1" dirty="0"/>
              <a:t>What is SEO? </a:t>
            </a:r>
          </a:p>
          <a:p>
            <a:r>
              <a:rPr lang="en-GB" sz="2800" b="1" dirty="0"/>
              <a:t>Keywords &amp; Keyword Research</a:t>
            </a:r>
          </a:p>
          <a:p>
            <a:r>
              <a:rPr lang="en-GB" sz="2800" b="1" dirty="0"/>
              <a:t>On Page Elements / Site Architecture</a:t>
            </a:r>
          </a:p>
          <a:p>
            <a:r>
              <a:rPr lang="en-GB" sz="2800" b="1" dirty="0"/>
              <a:t>Backlinks &amp; Link Building</a:t>
            </a:r>
          </a:p>
          <a:p>
            <a:r>
              <a:rPr lang="en-GB" sz="2800" b="1" dirty="0"/>
              <a:t>Content - The Importance of Blogging</a:t>
            </a:r>
          </a:p>
          <a:p>
            <a:r>
              <a:rPr lang="en-GB" sz="2800" b="1" dirty="0"/>
              <a:t>What is SEM?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GB" sz="2800" dirty="0">
              <a:latin typeface="Calibri" panose="020F0502020204030204"/>
            </a:endParaRPr>
          </a:p>
          <a:p>
            <a:pPr marL="0"/>
            <a:endParaRPr lang="en-US" sz="1125" b="1" dirty="0">
              <a:solidFill>
                <a:srgbClr val="FEFFFF"/>
              </a:solidFill>
            </a:endParaRPr>
          </a:p>
        </p:txBody>
      </p:sp>
      <p:pic>
        <p:nvPicPr>
          <p:cNvPr id="4" name="Picture 3">
            <a:extLst>
              <a:ext uri="{FF2B5EF4-FFF2-40B4-BE49-F238E27FC236}">
                <a16:creationId xmlns:a16="http://schemas.microsoft.com/office/drawing/2014/main" id="{87992C6E-8ECE-9A36-F357-EACF496234AB}"/>
              </a:ext>
            </a:extLst>
          </p:cNvPr>
          <p:cNvPicPr>
            <a:picLocks noChangeAspect="1"/>
          </p:cNvPicPr>
          <p:nvPr/>
        </p:nvPicPr>
        <p:blipFill>
          <a:blip r:embed="rId3">
            <a:alphaModFix amt="85000"/>
          </a:blip>
          <a:stretch>
            <a:fillRect/>
          </a:stretch>
        </p:blipFill>
        <p:spPr>
          <a:xfrm>
            <a:off x="36512" y="6091672"/>
            <a:ext cx="9144000" cy="793712"/>
          </a:xfrm>
          <a:prstGeom prst="rect">
            <a:avLst/>
          </a:prstGeom>
        </p:spPr>
      </p:pic>
    </p:spTree>
    <p:extLst>
      <p:ext uri="{BB962C8B-B14F-4D97-AF65-F5344CB8AC3E}">
        <p14:creationId xmlns:p14="http://schemas.microsoft.com/office/powerpoint/2010/main" val="29415644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15" name="Rectangle 14">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857250"/>
            <a:ext cx="7004405" cy="51435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prstClr val="white"/>
              </a:solidFill>
              <a:latin typeface="Calibri" panose="020F0502020204030204"/>
            </a:endParaRPr>
          </a:p>
        </p:txBody>
      </p:sp>
      <p:sp>
        <p:nvSpPr>
          <p:cNvPr id="2" name="Title 1">
            <a:extLst>
              <a:ext uri="{FF2B5EF4-FFF2-40B4-BE49-F238E27FC236}">
                <a16:creationId xmlns:a16="http://schemas.microsoft.com/office/drawing/2014/main" id="{A0DB5E9C-E914-4487-8ACE-8DBA30DD6B72}"/>
              </a:ext>
            </a:extLst>
          </p:cNvPr>
          <p:cNvSpPr>
            <a:spLocks noGrp="1"/>
          </p:cNvSpPr>
          <p:nvPr>
            <p:ph type="title"/>
          </p:nvPr>
        </p:nvSpPr>
        <p:spPr>
          <a:xfrm>
            <a:off x="55990" y="836711"/>
            <a:ext cx="4299986" cy="5159381"/>
          </a:xfrm>
          <a:solidFill>
            <a:schemeClr val="tx1"/>
          </a:solidFill>
        </p:spPr>
        <p:txBody>
          <a:bodyPr vert="horz" lIns="68580" tIns="34290" rIns="68580" bIns="34290" rtlCol="0" anchor="b">
            <a:normAutofit fontScale="90000"/>
          </a:bodyPr>
          <a:lstStyle/>
          <a:p>
            <a:pPr>
              <a:spcAft>
                <a:spcPts val="750"/>
              </a:spcAft>
            </a:pPr>
            <a:r>
              <a:rPr lang="en-US" sz="1350" b="1" dirty="0">
                <a:latin typeface="+mj-lt"/>
                <a:cs typeface="+mj-cs"/>
              </a:rPr>
              <a:t>Assessment 2 Content Campaign Due Date 15th January 2024</a:t>
            </a:r>
            <a:br>
              <a:rPr lang="en-US" sz="1350" dirty="0">
                <a:latin typeface="+mj-lt"/>
                <a:cs typeface="+mj-cs"/>
              </a:rPr>
            </a:br>
            <a:r>
              <a:rPr lang="en-US" sz="1350" b="1" dirty="0">
                <a:latin typeface="+mj-lt"/>
                <a:cs typeface="+mj-cs"/>
              </a:rPr>
              <a:t>(5/6 mins)</a:t>
            </a:r>
            <a:br>
              <a:rPr lang="en-US" sz="1350" b="1" dirty="0">
                <a:latin typeface="+mj-lt"/>
                <a:cs typeface="+mj-cs"/>
              </a:rPr>
            </a:br>
            <a:br>
              <a:rPr lang="en-US" sz="1350" b="1" dirty="0">
                <a:latin typeface="+mj-lt"/>
                <a:cs typeface="+mj-cs"/>
              </a:rPr>
            </a:br>
            <a:br>
              <a:rPr lang="en-US" sz="1350" dirty="0">
                <a:latin typeface="+mj-lt"/>
                <a:cs typeface="+mj-cs"/>
              </a:rPr>
            </a:br>
            <a:r>
              <a:rPr lang="en-GB" sz="1350" dirty="0">
                <a:latin typeface="+mj-lt"/>
                <a:cs typeface="+mj-cs"/>
              </a:rPr>
              <a:t>SCENARIO</a:t>
            </a:r>
            <a:br>
              <a:rPr lang="en-GB" sz="1350" dirty="0">
                <a:latin typeface="+mj-lt"/>
                <a:cs typeface="+mj-cs"/>
              </a:rPr>
            </a:br>
            <a:r>
              <a:rPr lang="en-GB" sz="1300" dirty="0">
                <a:latin typeface="+mj-lt"/>
                <a:cs typeface="+mj-cs"/>
              </a:rPr>
              <a:t>“More and more destinations are using content to attract consumers” </a:t>
            </a:r>
            <a:br>
              <a:rPr lang="en-GB" sz="1300" dirty="0">
                <a:latin typeface="+mj-lt"/>
                <a:cs typeface="+mj-cs"/>
              </a:rPr>
            </a:br>
            <a:r>
              <a:rPr lang="en-GB" sz="1300" dirty="0">
                <a:latin typeface="+mj-lt"/>
                <a:cs typeface="+mj-cs"/>
              </a:rPr>
              <a:t>Social Media Campaign (5-6 minutes)</a:t>
            </a:r>
            <a:br>
              <a:rPr lang="en-GB" sz="1300" dirty="0">
                <a:latin typeface="+mj-lt"/>
                <a:cs typeface="+mj-cs"/>
              </a:rPr>
            </a:br>
            <a:br>
              <a:rPr lang="en-GB" sz="1300" dirty="0">
                <a:latin typeface="+mj-lt"/>
                <a:cs typeface="+mj-cs"/>
              </a:rPr>
            </a:br>
            <a:r>
              <a:rPr lang="en-GB" sz="1300" dirty="0">
                <a:latin typeface="+mj-lt"/>
                <a:cs typeface="+mj-cs"/>
              </a:rPr>
              <a:t>As a part of the Arena event you are required to develop professional video content and pitch designed to target one of your customer profiles from assessment 1.</a:t>
            </a:r>
            <a:br>
              <a:rPr lang="en-GB" sz="1300" dirty="0">
                <a:latin typeface="+mj-lt"/>
                <a:cs typeface="+mj-cs"/>
              </a:rPr>
            </a:br>
            <a:r>
              <a:rPr lang="en-GB" sz="1300" dirty="0">
                <a:latin typeface="+mj-lt"/>
                <a:cs typeface="+mj-cs"/>
              </a:rPr>
              <a:t>Your content should be designed to address an element of the RACE framework and focused using Aristotle’s modes of persuasion as well as utilise user generated content, influencer marketing, story-telling, place building, images and /or  virtual content relating directly  the selected product  and your chosen target market.  </a:t>
            </a:r>
            <a:br>
              <a:rPr lang="en-GB" sz="1300" dirty="0">
                <a:latin typeface="+mj-lt"/>
                <a:cs typeface="+mj-cs"/>
              </a:rPr>
            </a:br>
            <a:r>
              <a:rPr lang="en-GB" sz="1300" dirty="0">
                <a:latin typeface="+mj-lt"/>
                <a:cs typeface="+mj-cs"/>
              </a:rPr>
              <a:t>The campaign should focus on a social media platform (Tick Tock, Instagram, Facebook, </a:t>
            </a:r>
            <a:r>
              <a:rPr lang="en-GB" sz="1300" dirty="0" err="1">
                <a:latin typeface="+mj-lt"/>
                <a:cs typeface="+mj-cs"/>
              </a:rPr>
              <a:t>Linkedin</a:t>
            </a:r>
            <a:r>
              <a:rPr lang="en-GB" sz="1300" dirty="0">
                <a:latin typeface="+mj-lt"/>
                <a:cs typeface="+mj-cs"/>
              </a:rPr>
              <a:t> or YouTube), focused upon whichever is most suitable for your target customer profile but should also consider how the media can be used on multiple platforms. This decision should be clearly  explained and justified using  underpinning marketing theory and academic research.</a:t>
            </a:r>
            <a:br>
              <a:rPr lang="en-GB" sz="1300" dirty="0">
                <a:latin typeface="+mj-lt"/>
                <a:cs typeface="+mj-cs"/>
              </a:rPr>
            </a:br>
            <a:r>
              <a:rPr lang="en-GB" sz="1300" dirty="0">
                <a:latin typeface="+mj-lt"/>
                <a:cs typeface="+mj-cs"/>
              </a:rPr>
              <a:t>The aim of this assessment is for you to professionally present your Social Media Campaign Pitch in order to sell it the Arena events marketing team. It should therefore be persuasive and professionally presented with underpinning theory in order to effectively use visuals to market and sell the campaign to the client:</a:t>
            </a:r>
            <a:br>
              <a:rPr lang="en-GB" sz="1300" dirty="0">
                <a:latin typeface="+mj-lt"/>
                <a:cs typeface="+mj-cs"/>
              </a:rPr>
            </a:br>
            <a:br>
              <a:rPr lang="en-US" sz="1350" dirty="0">
                <a:latin typeface="+mj-lt"/>
                <a:cs typeface="+mj-cs"/>
              </a:rPr>
            </a:br>
            <a:br>
              <a:rPr lang="en-US" sz="900" dirty="0">
                <a:latin typeface="+mj-lt"/>
                <a:cs typeface="+mj-cs"/>
              </a:rPr>
            </a:br>
            <a:endParaRPr lang="en-US" sz="900" dirty="0">
              <a:latin typeface="+mj-lt"/>
              <a:cs typeface="+mj-cs"/>
            </a:endParaRPr>
          </a:p>
        </p:txBody>
      </p:sp>
      <p:sp>
        <p:nvSpPr>
          <p:cNvPr id="17" name="Rectangle 1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69941" y="1117343"/>
            <a:ext cx="109728" cy="528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19" name="Rectangle 1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0772" y="4267440"/>
            <a:ext cx="2983230" cy="13716"/>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en-US" sz="1350">
              <a:solidFill>
                <a:prstClr val="white"/>
              </a:solidFill>
              <a:latin typeface="Calibri" panose="020F0502020204030204"/>
            </a:endParaRPr>
          </a:p>
        </p:txBody>
      </p:sp>
      <p:sp>
        <p:nvSpPr>
          <p:cNvPr id="5" name="TextBox 4">
            <a:extLst>
              <a:ext uri="{FF2B5EF4-FFF2-40B4-BE49-F238E27FC236}">
                <a16:creationId xmlns:a16="http://schemas.microsoft.com/office/drawing/2014/main" id="{82A32E00-89D4-FF81-398D-F9A81459348E}"/>
              </a:ext>
            </a:extLst>
          </p:cNvPr>
          <p:cNvSpPr txBox="1"/>
          <p:nvPr/>
        </p:nvSpPr>
        <p:spPr>
          <a:xfrm>
            <a:off x="4355976" y="857250"/>
            <a:ext cx="4788021" cy="5138843"/>
          </a:xfrm>
          <a:prstGeom prst="rect">
            <a:avLst/>
          </a:prstGeom>
          <a:solidFill>
            <a:schemeClr val="tx1"/>
          </a:solidFill>
        </p:spPr>
        <p:txBody>
          <a:bodyPr wrap="square">
            <a:spAutoFit/>
          </a:bodyPr>
          <a:lstStyle/>
          <a:p>
            <a:pPr algn="just">
              <a:lnSpc>
                <a:spcPct val="115000"/>
              </a:lnSpc>
              <a:spcAft>
                <a:spcPts val="1000"/>
              </a:spcAft>
            </a:pPr>
            <a:r>
              <a:rPr lang="en-US" sz="1200" dirty="0">
                <a:solidFill>
                  <a:schemeClr val="bg1"/>
                </a:solidFill>
                <a:effectLst/>
                <a:latin typeface="+mj-lt"/>
                <a:ea typeface="Calibri" panose="020F0502020204030204" pitchFamily="34" charset="0"/>
                <a:cs typeface="Times New Roman" panose="02020603050405020304" pitchFamily="18" charset="0"/>
              </a:rPr>
              <a:t>Your campaign bid presentation should be recorded and include (but not be limited to) the following.</a:t>
            </a:r>
            <a:endParaRPr lang="en-GB" sz="1200" dirty="0">
              <a:solidFill>
                <a:schemeClr val="bg1"/>
              </a:solidFill>
              <a:effectLst/>
              <a:latin typeface="+mj-lt"/>
              <a:ea typeface="Calibri" panose="020F0502020204030204" pitchFamily="34" charset="0"/>
              <a:cs typeface="Times New Roman" panose="02020603050405020304" pitchFamily="18" charset="0"/>
            </a:endParaRPr>
          </a:p>
          <a:p>
            <a:pPr lvl="0" algn="just" fontAlgn="base">
              <a:lnSpc>
                <a:spcPct val="115000"/>
              </a:lnSpc>
              <a:spcAft>
                <a:spcPts val="1000"/>
              </a:spcAft>
              <a:buClr>
                <a:srgbClr val="000000"/>
              </a:buClr>
            </a:pPr>
            <a:r>
              <a:rPr lang="en-US" sz="1200" u="none" strike="noStrike" kern="0" spc="0" dirty="0">
                <a:ln>
                  <a:noFill/>
                </a:ln>
                <a:solidFill>
                  <a:schemeClr val="bg1"/>
                </a:solidFill>
                <a:effectLst>
                  <a:outerShdw sx="0" sy="0">
                    <a:srgbClr val="000000"/>
                  </a:outerShdw>
                </a:effectLst>
                <a:latin typeface="+mj-lt"/>
                <a:ea typeface="Symbol" panose="05050102010706020507" pitchFamily="18" charset="2"/>
                <a:cs typeface="Symbol" panose="05050102010706020507" pitchFamily="18" charset="2"/>
              </a:rPr>
              <a:t>A brief introduction to the selected product and a summary of the aims and objectives of the campaign</a:t>
            </a:r>
            <a:r>
              <a:rPr lang="en-GB" sz="1200" u="none" strike="noStrike" kern="0" spc="0" dirty="0">
                <a:ln>
                  <a:noFill/>
                </a:ln>
                <a:solidFill>
                  <a:schemeClr val="bg1"/>
                </a:solidFill>
                <a:effectLst>
                  <a:outerShdw sx="0" sy="0">
                    <a:srgbClr val="000000"/>
                  </a:outerShdw>
                </a:effectLst>
                <a:latin typeface="+mj-lt"/>
                <a:ea typeface="Symbol" panose="05050102010706020507" pitchFamily="18" charset="2"/>
                <a:cs typeface="Symbol" panose="05050102010706020507" pitchFamily="18" charset="2"/>
              </a:rPr>
              <a:t>; </a:t>
            </a:r>
            <a:r>
              <a:rPr lang="en-US" sz="1200" u="none" strike="noStrike" kern="0" spc="0" dirty="0">
                <a:ln>
                  <a:noFill/>
                </a:ln>
                <a:solidFill>
                  <a:schemeClr val="bg1"/>
                </a:solidFill>
                <a:effectLst>
                  <a:outerShdw sx="0" sy="0">
                    <a:srgbClr val="000000"/>
                  </a:outerShdw>
                </a:effectLst>
                <a:latin typeface="+mj-lt"/>
                <a:ea typeface="Symbol" panose="05050102010706020507" pitchFamily="18" charset="2"/>
                <a:cs typeface="Symbol" panose="05050102010706020507" pitchFamily="18" charset="2"/>
              </a:rPr>
              <a:t>Identification and justification of the chosen key target market using academic theories including  psychographics, demographics, generational and / or tourism concepts.</a:t>
            </a:r>
            <a:endParaRPr lang="en-GB" sz="1200" u="none" strike="noStrike" kern="0" spc="0" dirty="0">
              <a:ln>
                <a:noFill/>
              </a:ln>
              <a:solidFill>
                <a:schemeClr val="bg1"/>
              </a:solidFill>
              <a:effectLst>
                <a:outerShdw sx="0" sy="0">
                  <a:srgbClr val="000000"/>
                </a:outerShdw>
              </a:effectLst>
              <a:latin typeface="+mj-lt"/>
              <a:ea typeface="Symbol" panose="05050102010706020507" pitchFamily="18" charset="2"/>
              <a:cs typeface="Symbol" panose="05050102010706020507" pitchFamily="18" charset="2"/>
            </a:endParaRPr>
          </a:p>
          <a:p>
            <a:pPr lvl="0" algn="just" fontAlgn="base">
              <a:lnSpc>
                <a:spcPct val="115000"/>
              </a:lnSpc>
              <a:spcAft>
                <a:spcPts val="1000"/>
              </a:spcAft>
              <a:buClr>
                <a:srgbClr val="000000"/>
              </a:buClr>
            </a:pPr>
            <a:r>
              <a:rPr lang="en-US" sz="1200" u="none" strike="noStrike" kern="0" spc="0" dirty="0">
                <a:ln>
                  <a:noFill/>
                </a:ln>
                <a:solidFill>
                  <a:schemeClr val="bg1"/>
                </a:solidFill>
                <a:effectLst>
                  <a:outerShdw sx="0" sy="0">
                    <a:srgbClr val="000000"/>
                  </a:outerShdw>
                </a:effectLst>
                <a:latin typeface="+mj-lt"/>
                <a:ea typeface="Symbol" panose="05050102010706020507" pitchFamily="18" charset="2"/>
                <a:cs typeface="Symbol" panose="05050102010706020507" pitchFamily="18" charset="2"/>
              </a:rPr>
              <a:t>Presentation of your planned Niche Social Media Campaign which should include  -Visual displays and explanations of your campaign including branding, key messages, hash tags, strap lines, images, content, promotional activities and events. </a:t>
            </a:r>
            <a:endParaRPr lang="en-GB" sz="1200" u="none" strike="noStrike" kern="0" spc="0" dirty="0">
              <a:ln>
                <a:noFill/>
              </a:ln>
              <a:solidFill>
                <a:schemeClr val="bg1"/>
              </a:solidFill>
              <a:effectLst>
                <a:outerShdw sx="0" sy="0">
                  <a:srgbClr val="000000"/>
                </a:outerShdw>
              </a:effectLst>
              <a:latin typeface="+mj-lt"/>
              <a:ea typeface="Symbol" panose="05050102010706020507" pitchFamily="18" charset="2"/>
              <a:cs typeface="Symbol" panose="05050102010706020507" pitchFamily="18" charset="2"/>
            </a:endParaRPr>
          </a:p>
          <a:p>
            <a:pPr lvl="0" algn="just" fontAlgn="base">
              <a:lnSpc>
                <a:spcPct val="115000"/>
              </a:lnSpc>
              <a:spcAft>
                <a:spcPts val="1000"/>
              </a:spcAft>
              <a:buClr>
                <a:srgbClr val="000000"/>
              </a:buClr>
            </a:pPr>
            <a:r>
              <a:rPr lang="en-US" sz="1200" u="none" strike="noStrike" kern="0" spc="0" dirty="0">
                <a:ln>
                  <a:noFill/>
                </a:ln>
                <a:solidFill>
                  <a:schemeClr val="bg1"/>
                </a:solidFill>
                <a:effectLst>
                  <a:outerShdw sx="0" sy="0">
                    <a:srgbClr val="000000"/>
                  </a:outerShdw>
                </a:effectLst>
                <a:latin typeface="+mj-lt"/>
                <a:ea typeface="Symbol" panose="05050102010706020507" pitchFamily="18" charset="2"/>
                <a:cs typeface="Symbol" panose="05050102010706020507" pitchFamily="18" charset="2"/>
              </a:rPr>
              <a:t>In addition you should consider where relevant user generated content, influencer marketing,  story-telling, place building, images, authenticity, and / or  virtual content relating directly to the product.  The campaign should also include a launch image, short high impact video (30 secs +/-), and examples of the content you have designed for your chosen social media platforms, as well as where relevant  advertising, publicity and any other campaign content. </a:t>
            </a:r>
            <a:endParaRPr lang="en-GB" sz="1200" u="none" strike="noStrike" kern="0" spc="0" dirty="0">
              <a:ln>
                <a:noFill/>
              </a:ln>
              <a:solidFill>
                <a:schemeClr val="bg1"/>
              </a:solidFill>
              <a:effectLst>
                <a:outerShdw sx="0" sy="0">
                  <a:srgbClr val="000000"/>
                </a:outerShdw>
              </a:effectLst>
              <a:latin typeface="+mj-lt"/>
              <a:ea typeface="Symbol" panose="05050102010706020507" pitchFamily="18" charset="2"/>
              <a:cs typeface="Symbol" panose="05050102010706020507" pitchFamily="18" charset="2"/>
            </a:endParaRPr>
          </a:p>
          <a:p>
            <a:r>
              <a:rPr lang="en-US" sz="1200" dirty="0">
                <a:solidFill>
                  <a:schemeClr val="bg1"/>
                </a:solidFill>
                <a:effectLst/>
                <a:latin typeface="+mj-lt"/>
                <a:ea typeface="Calibri" panose="020F0502020204030204" pitchFamily="34" charset="0"/>
              </a:rPr>
              <a:t>The bid pitch also needs to consider the financial viability and impact of your campaign</a:t>
            </a:r>
          </a:p>
          <a:p>
            <a:endParaRPr lang="en-US" sz="1200" dirty="0">
              <a:solidFill>
                <a:schemeClr val="bg1"/>
              </a:solidFill>
              <a:latin typeface="+mj-lt"/>
            </a:endParaRPr>
          </a:p>
          <a:p>
            <a:endParaRPr lang="en-US" sz="1200" dirty="0">
              <a:solidFill>
                <a:schemeClr val="bg1"/>
              </a:solidFill>
              <a:latin typeface="+mj-lt"/>
            </a:endParaRPr>
          </a:p>
          <a:p>
            <a:endParaRPr lang="en-GB" sz="1200" dirty="0">
              <a:solidFill>
                <a:schemeClr val="bg1"/>
              </a:solidFill>
              <a:latin typeface="+mj-lt"/>
            </a:endParaRPr>
          </a:p>
        </p:txBody>
      </p:sp>
      <p:sp>
        <p:nvSpPr>
          <p:cNvPr id="8" name="TextBox 7">
            <a:extLst>
              <a:ext uri="{FF2B5EF4-FFF2-40B4-BE49-F238E27FC236}">
                <a16:creationId xmlns:a16="http://schemas.microsoft.com/office/drawing/2014/main" id="{7B74F431-A44E-E920-FA58-04C3B9BEA7A7}"/>
              </a:ext>
            </a:extLst>
          </p:cNvPr>
          <p:cNvSpPr txBox="1"/>
          <p:nvPr/>
        </p:nvSpPr>
        <p:spPr>
          <a:xfrm>
            <a:off x="4516010" y="5444424"/>
            <a:ext cx="4572000" cy="369332"/>
          </a:xfrm>
          <a:prstGeom prst="rect">
            <a:avLst/>
          </a:prstGeom>
          <a:noFill/>
        </p:spPr>
        <p:txBody>
          <a:bodyPr wrap="square">
            <a:spAutoFit/>
          </a:bodyPr>
          <a:lstStyle/>
          <a:p>
            <a:r>
              <a:rPr lang="en-GB" dirty="0" err="1">
                <a:hlinkClick r:id="rId3"/>
              </a:rPr>
              <a:t>GoWalking</a:t>
            </a:r>
            <a:r>
              <a:rPr lang="en-GB" dirty="0">
                <a:hlinkClick r:id="rId3"/>
              </a:rPr>
              <a:t> Marketing Campaign (canva.com)</a:t>
            </a:r>
            <a:endParaRPr lang="en-GB" dirty="0"/>
          </a:p>
        </p:txBody>
      </p:sp>
    </p:spTree>
    <p:extLst>
      <p:ext uri="{BB962C8B-B14F-4D97-AF65-F5344CB8AC3E}">
        <p14:creationId xmlns:p14="http://schemas.microsoft.com/office/powerpoint/2010/main" val="2625509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83796-6D56-AE51-E25A-A967B4AA6885}"/>
              </a:ext>
            </a:extLst>
          </p:cNvPr>
          <p:cNvSpPr>
            <a:spLocks noGrp="1"/>
          </p:cNvSpPr>
          <p:nvPr>
            <p:ph type="title"/>
          </p:nvPr>
        </p:nvSpPr>
        <p:spPr>
          <a:xfrm>
            <a:off x="251520" y="2060848"/>
            <a:ext cx="3744416" cy="1001040"/>
          </a:xfrm>
        </p:spPr>
        <p:txBody>
          <a:bodyPr vert="horz" lIns="51435" tIns="25718" rIns="51435" bIns="25718" rtlCol="0" anchor="ctr">
            <a:noAutofit/>
          </a:bodyPr>
          <a:lstStyle/>
          <a:p>
            <a:r>
              <a:rPr lang="en-US" sz="4000" b="1" dirty="0">
                <a:solidFill>
                  <a:srgbClr val="FFFFFF"/>
                </a:solidFill>
              </a:rPr>
              <a:t>Content creation</a:t>
            </a:r>
          </a:p>
        </p:txBody>
      </p:sp>
      <p:pic>
        <p:nvPicPr>
          <p:cNvPr id="5" name="Picture 4">
            <a:extLst>
              <a:ext uri="{FF2B5EF4-FFF2-40B4-BE49-F238E27FC236}">
                <a16:creationId xmlns:a16="http://schemas.microsoft.com/office/drawing/2014/main" id="{2448806B-C4FF-DAFE-6DE2-106C89037B8F}"/>
              </a:ext>
            </a:extLst>
          </p:cNvPr>
          <p:cNvPicPr>
            <a:picLocks noChangeAspect="1"/>
          </p:cNvPicPr>
          <p:nvPr/>
        </p:nvPicPr>
        <p:blipFill>
          <a:blip r:embed="rId3"/>
          <a:stretch>
            <a:fillRect/>
          </a:stretch>
        </p:blipFill>
        <p:spPr>
          <a:xfrm>
            <a:off x="0" y="476672"/>
            <a:ext cx="9167940" cy="5156966"/>
          </a:xfrm>
          <a:prstGeom prst="rect">
            <a:avLst/>
          </a:prstGeom>
        </p:spPr>
      </p:pic>
    </p:spTree>
    <p:extLst>
      <p:ext uri="{BB962C8B-B14F-4D97-AF65-F5344CB8AC3E}">
        <p14:creationId xmlns:p14="http://schemas.microsoft.com/office/powerpoint/2010/main" val="37865986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copophobia (Fear of Being Stared At): Symptoms and Coping">
            <a:extLst>
              <a:ext uri="{FF2B5EF4-FFF2-40B4-BE49-F238E27FC236}">
                <a16:creationId xmlns:a16="http://schemas.microsoft.com/office/drawing/2014/main" id="{98A6A557-62AB-80A1-8B0B-B9BB1D85FB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8430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239EF79-D0DA-FD46-6979-D69835941FD6}"/>
              </a:ext>
            </a:extLst>
          </p:cNvPr>
          <p:cNvSpPr>
            <a:spLocks noGrp="1"/>
          </p:cNvSpPr>
          <p:nvPr>
            <p:ph type="ctrTitle"/>
          </p:nvPr>
        </p:nvSpPr>
        <p:spPr>
          <a:xfrm>
            <a:off x="1158020" y="-1395536"/>
            <a:ext cx="6858000" cy="2387600"/>
          </a:xfrm>
        </p:spPr>
        <p:txBody>
          <a:bodyPr/>
          <a:lstStyle/>
          <a:p>
            <a:r>
              <a:rPr lang="en-GB" dirty="0"/>
              <a:t>The Audience and Metrics</a:t>
            </a:r>
          </a:p>
        </p:txBody>
      </p:sp>
    </p:spTree>
    <p:extLst>
      <p:ext uri="{BB962C8B-B14F-4D97-AF65-F5344CB8AC3E}">
        <p14:creationId xmlns:p14="http://schemas.microsoft.com/office/powerpoint/2010/main" val="32877729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A3F7E049-2BC0-41FA-91C4-1F6D1833C94F}"/>
              </a:ext>
            </a:extLst>
          </p:cNvPr>
          <p:cNvSpPr>
            <a:spLocks noGrp="1" noChangeArrowheads="1"/>
          </p:cNvSpPr>
          <p:nvPr>
            <p:ph type="title"/>
          </p:nvPr>
        </p:nvSpPr>
        <p:spPr>
          <a:xfrm>
            <a:off x="179512" y="-109835"/>
            <a:ext cx="9089170" cy="1143000"/>
          </a:xfrm>
        </p:spPr>
        <p:txBody>
          <a:bodyPr>
            <a:noAutofit/>
          </a:bodyPr>
          <a:lstStyle/>
          <a:p>
            <a:pPr eaLnBrk="1" fontAlgn="auto" hangingPunct="1">
              <a:spcAft>
                <a:spcPts val="0"/>
              </a:spcAft>
              <a:defRPr/>
            </a:pPr>
            <a:r>
              <a:rPr lang="en-GB" sz="4000" dirty="0">
                <a:solidFill>
                  <a:schemeClr val="bg2">
                    <a:lumMod val="25000"/>
                  </a:schemeClr>
                </a:solidFill>
              </a:rPr>
              <a:t>Media Planning: Reaching the Audience</a:t>
            </a:r>
            <a:endParaRPr lang="en-US" sz="4000" dirty="0">
              <a:solidFill>
                <a:schemeClr val="bg2">
                  <a:lumMod val="25000"/>
                </a:schemeClr>
              </a:solidFill>
            </a:endParaRPr>
          </a:p>
        </p:txBody>
      </p:sp>
      <p:sp>
        <p:nvSpPr>
          <p:cNvPr id="26627" name="Slide Number Placeholder 5">
            <a:extLst>
              <a:ext uri="{FF2B5EF4-FFF2-40B4-BE49-F238E27FC236}">
                <a16:creationId xmlns:a16="http://schemas.microsoft.com/office/drawing/2014/main" id="{EEC930A9-F655-4011-AAB6-1E4550676590}"/>
              </a:ext>
            </a:extLst>
          </p:cNvPr>
          <p:cNvSpPr>
            <a:spLocks noGrp="1"/>
          </p:cNvSpPr>
          <p:nvPr>
            <p:ph type="sldNum" sz="quarter" idx="12"/>
          </p:nvPr>
        </p:nvSpPr>
        <p:spPr bwMode="auto">
          <a:xfrm>
            <a:off x="6161087" y="6304747"/>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85000"/>
              <a:buFont typeface="Wingdings 2" panose="05020102010507070707" pitchFamily="18" charset="2"/>
              <a:buChar char=""/>
              <a:defRPr sz="2700">
                <a:solidFill>
                  <a:schemeClr val="tx1"/>
                </a:solidFill>
                <a:latin typeface="Georgia" panose="02040502050405020303" pitchFamily="18" charset="0"/>
              </a:defRPr>
            </a:lvl1pPr>
            <a:lvl2pPr marL="742950" indent="-285750">
              <a:spcBef>
                <a:spcPct val="20000"/>
              </a:spcBef>
              <a:buClr>
                <a:schemeClr val="accent2"/>
              </a:buClr>
              <a:buSzPct val="70000"/>
              <a:buFont typeface="Wingdings" panose="05000000000000000000" pitchFamily="2" charset="2"/>
              <a:buChar char=""/>
              <a:defRPr sz="2200">
                <a:solidFill>
                  <a:schemeClr val="tx2"/>
                </a:solidFill>
                <a:latin typeface="Georgia" panose="02040502050405020303" pitchFamily="18" charset="0"/>
              </a:defRPr>
            </a:lvl2pPr>
            <a:lvl3pPr marL="1143000" indent="-228600">
              <a:spcBef>
                <a:spcPct val="20000"/>
              </a:spcBef>
              <a:buClr>
                <a:srgbClr val="8CADAE"/>
              </a:buClr>
              <a:buSzPct val="75000"/>
              <a:buFont typeface="Wingdings 2" panose="05020102010507070707" pitchFamily="18" charset="2"/>
              <a:buChar char=""/>
              <a:defRPr sz="2000">
                <a:solidFill>
                  <a:schemeClr val="tx1"/>
                </a:solidFill>
                <a:latin typeface="Georgia" panose="02040502050405020303" pitchFamily="18" charset="0"/>
              </a:defRPr>
            </a:lvl3pPr>
            <a:lvl4pPr marL="1600200" indent="-228600">
              <a:spcBef>
                <a:spcPct val="20000"/>
              </a:spcBef>
              <a:buClr>
                <a:srgbClr val="8C7B70"/>
              </a:buClr>
              <a:buSzPct val="70000"/>
              <a:buFont typeface="Wingdings" panose="05000000000000000000" pitchFamily="2" charset="2"/>
              <a:buChar char=""/>
              <a:defRPr sz="2000">
                <a:solidFill>
                  <a:schemeClr val="tx2"/>
                </a:solidFill>
                <a:latin typeface="Georgia" panose="02040502050405020303" pitchFamily="18" charset="0"/>
              </a:defRPr>
            </a:lvl4pPr>
            <a:lvl5pPr marL="2057400" indent="-228600">
              <a:spcBef>
                <a:spcPct val="20000"/>
              </a:spcBef>
              <a:buClr>
                <a:srgbClr val="8FB08C"/>
              </a:buClr>
              <a:buChar char="•"/>
              <a:defRPr sz="2000">
                <a:solidFill>
                  <a:schemeClr val="tx1"/>
                </a:solidFill>
                <a:latin typeface="Georgia" panose="02040502050405020303" pitchFamily="18" charset="0"/>
              </a:defRPr>
            </a:lvl5pPr>
            <a:lvl6pPr marL="25146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6pPr>
            <a:lvl7pPr marL="29718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7pPr>
            <a:lvl8pPr marL="34290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8pPr>
            <a:lvl9pPr marL="38862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9pPr>
          </a:lstStyle>
          <a:p>
            <a:pPr>
              <a:spcBef>
                <a:spcPct val="0"/>
              </a:spcBef>
              <a:buClrTx/>
              <a:buSzTx/>
              <a:buFontTx/>
              <a:buNone/>
            </a:pPr>
            <a:fld id="{7B6B24FD-0B7C-4793-A80F-6BB4639F3366}" type="slidenum">
              <a:rPr lang="en-US" altLang="en-US" sz="1600">
                <a:solidFill>
                  <a:srgbClr val="7B9899"/>
                </a:solidFill>
                <a:latin typeface="Arial" panose="020B0604020202020204" pitchFamily="34" charset="0"/>
              </a:rPr>
              <a:pPr>
                <a:spcBef>
                  <a:spcPct val="0"/>
                </a:spcBef>
                <a:buClrTx/>
                <a:buSzTx/>
                <a:buFontTx/>
                <a:buNone/>
              </a:pPr>
              <a:t>7</a:t>
            </a:fld>
            <a:endParaRPr lang="en-US" altLang="en-US" sz="1600">
              <a:solidFill>
                <a:srgbClr val="7B9899"/>
              </a:solidFill>
              <a:latin typeface="Arial" panose="020B0604020202020204" pitchFamily="34" charset="0"/>
            </a:endParaRPr>
          </a:p>
        </p:txBody>
      </p:sp>
      <p:sp>
        <p:nvSpPr>
          <p:cNvPr id="26628" name="Rectangle 3">
            <a:extLst>
              <a:ext uri="{FF2B5EF4-FFF2-40B4-BE49-F238E27FC236}">
                <a16:creationId xmlns:a16="http://schemas.microsoft.com/office/drawing/2014/main" id="{7E7FDB94-5A25-4DE4-B944-F908B6905400}"/>
              </a:ext>
            </a:extLst>
          </p:cNvPr>
          <p:cNvSpPr>
            <a:spLocks noGrp="1" noChangeArrowheads="1"/>
          </p:cNvSpPr>
          <p:nvPr>
            <p:ph sz="quarter" idx="1"/>
          </p:nvPr>
        </p:nvSpPr>
        <p:spPr>
          <a:xfrm>
            <a:off x="163702" y="1033165"/>
            <a:ext cx="8504238" cy="4572000"/>
          </a:xfrm>
        </p:spPr>
        <p:txBody>
          <a:bodyPr/>
          <a:lstStyle/>
          <a:p>
            <a:pPr eaLnBrk="1" hangingPunct="1">
              <a:buFontTx/>
              <a:buNone/>
            </a:pPr>
            <a:r>
              <a:rPr lang="en-GB" altLang="en-US" sz="2200" dirty="0"/>
              <a:t> “</a:t>
            </a:r>
            <a:r>
              <a:rPr lang="en-GB" altLang="en-US" sz="2200" i="1" dirty="0"/>
              <a:t>A promotional campaign cannot be effective if it is not seen by sufficient number of interested consumers</a:t>
            </a:r>
            <a:r>
              <a:rPr lang="en-GB" altLang="en-US" sz="2200" dirty="0"/>
              <a:t>” </a:t>
            </a:r>
          </a:p>
          <a:p>
            <a:pPr eaLnBrk="1" hangingPunct="1">
              <a:buFontTx/>
              <a:buNone/>
            </a:pPr>
            <a:r>
              <a:rPr lang="en-GB" altLang="en-US" sz="2200" dirty="0">
                <a:solidFill>
                  <a:srgbClr val="FF0000"/>
                </a:solidFill>
              </a:rPr>
              <a:t>	</a:t>
            </a:r>
          </a:p>
          <a:p>
            <a:pPr eaLnBrk="1" hangingPunct="1">
              <a:buFontTx/>
              <a:buNone/>
            </a:pPr>
            <a:r>
              <a:rPr lang="en-GB" altLang="en-US" sz="2200" dirty="0">
                <a:solidFill>
                  <a:srgbClr val="FF0000"/>
                </a:solidFill>
              </a:rPr>
              <a:t>	</a:t>
            </a:r>
            <a:r>
              <a:rPr lang="en-GB" altLang="en-US" sz="2200" dirty="0"/>
              <a:t>REACHING THE </a:t>
            </a:r>
            <a:r>
              <a:rPr lang="en-GB" altLang="en-US" sz="2200" dirty="0">
                <a:solidFill>
                  <a:srgbClr val="FF0000"/>
                </a:solidFill>
              </a:rPr>
              <a:t>RIGHT AUDIENCE</a:t>
            </a:r>
            <a:r>
              <a:rPr lang="en-GB" altLang="en-US" sz="2200" dirty="0"/>
              <a:t>, </a:t>
            </a:r>
          </a:p>
          <a:p>
            <a:pPr eaLnBrk="1" hangingPunct="1">
              <a:buFontTx/>
              <a:buNone/>
            </a:pPr>
            <a:r>
              <a:rPr lang="en-GB" altLang="en-US" sz="2200" dirty="0"/>
              <a:t>                        IN THE </a:t>
            </a:r>
            <a:r>
              <a:rPr lang="en-GB" altLang="en-US" sz="2200" dirty="0">
                <a:solidFill>
                  <a:srgbClr val="FF0000"/>
                </a:solidFill>
              </a:rPr>
              <a:t>RIGHT CONTEXT</a:t>
            </a:r>
            <a:r>
              <a:rPr lang="en-GB" altLang="en-US" sz="2200" dirty="0"/>
              <a:t>, </a:t>
            </a:r>
          </a:p>
          <a:p>
            <a:pPr eaLnBrk="1" hangingPunct="1">
              <a:buFontTx/>
              <a:buNone/>
            </a:pPr>
            <a:r>
              <a:rPr lang="en-GB" altLang="en-US" sz="2200" dirty="0"/>
              <a:t>                                  AT THE </a:t>
            </a:r>
            <a:r>
              <a:rPr lang="en-GB" altLang="en-US" sz="2200" dirty="0">
                <a:solidFill>
                  <a:srgbClr val="FF0000"/>
                </a:solidFill>
              </a:rPr>
              <a:t>RIGHT TIME</a:t>
            </a:r>
            <a:r>
              <a:rPr lang="en-GB" altLang="en-US" sz="2200" dirty="0"/>
              <a:t> </a:t>
            </a:r>
          </a:p>
          <a:p>
            <a:pPr eaLnBrk="1" hangingPunct="1">
              <a:buFontTx/>
              <a:buNone/>
            </a:pPr>
            <a:r>
              <a:rPr lang="en-GB" altLang="en-US" sz="2200" dirty="0"/>
              <a:t>                &amp;     AT AN </a:t>
            </a:r>
            <a:r>
              <a:rPr lang="en-GB" altLang="en-US" sz="2200" dirty="0">
                <a:solidFill>
                  <a:srgbClr val="FF0000"/>
                </a:solidFill>
              </a:rPr>
              <a:t>ACCEPTABLE COST</a:t>
            </a:r>
          </a:p>
        </p:txBody>
      </p:sp>
      <p:pic>
        <p:nvPicPr>
          <p:cNvPr id="5" name="Picture 4">
            <a:extLst>
              <a:ext uri="{FF2B5EF4-FFF2-40B4-BE49-F238E27FC236}">
                <a16:creationId xmlns:a16="http://schemas.microsoft.com/office/drawing/2014/main" id="{BF899CCE-0EAC-3C59-F528-5FAD0329A4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048" y="2237640"/>
            <a:ext cx="3808619" cy="2478211"/>
          </a:xfrm>
          <a:prstGeom prst="rect">
            <a:avLst/>
          </a:prstGeom>
        </p:spPr>
      </p:pic>
      <p:pic>
        <p:nvPicPr>
          <p:cNvPr id="1026" name="Picture 2" descr="9 iconic TV ads Brits will never forget | indy100">
            <a:extLst>
              <a:ext uri="{FF2B5EF4-FFF2-40B4-BE49-F238E27FC236}">
                <a16:creationId xmlns:a16="http://schemas.microsoft.com/office/drawing/2014/main" id="{38EBA23A-40D4-4A7E-2C56-C9D43668A5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9933" y="4066676"/>
            <a:ext cx="3131840" cy="1565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85452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5">
            <a:extLst>
              <a:ext uri="{FF2B5EF4-FFF2-40B4-BE49-F238E27FC236}">
                <a16:creationId xmlns:a16="http://schemas.microsoft.com/office/drawing/2014/main" id="{FD89765B-5B33-4023-AC4F-44BC6652DE2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85000"/>
              <a:buFont typeface="Wingdings 2" panose="05020102010507070707" pitchFamily="18" charset="2"/>
              <a:buChar char=""/>
              <a:defRPr sz="2700">
                <a:solidFill>
                  <a:schemeClr val="tx1"/>
                </a:solidFill>
                <a:latin typeface="Georgia" panose="02040502050405020303" pitchFamily="18" charset="0"/>
              </a:defRPr>
            </a:lvl1pPr>
            <a:lvl2pPr marL="742950" indent="-285750">
              <a:spcBef>
                <a:spcPct val="20000"/>
              </a:spcBef>
              <a:buClr>
                <a:schemeClr val="accent2"/>
              </a:buClr>
              <a:buSzPct val="70000"/>
              <a:buFont typeface="Wingdings" panose="05000000000000000000" pitchFamily="2" charset="2"/>
              <a:buChar char=""/>
              <a:defRPr sz="2200">
                <a:solidFill>
                  <a:schemeClr val="tx2"/>
                </a:solidFill>
                <a:latin typeface="Georgia" panose="02040502050405020303" pitchFamily="18" charset="0"/>
              </a:defRPr>
            </a:lvl2pPr>
            <a:lvl3pPr marL="1143000" indent="-228600">
              <a:spcBef>
                <a:spcPct val="20000"/>
              </a:spcBef>
              <a:buClr>
                <a:srgbClr val="8CADAE"/>
              </a:buClr>
              <a:buSzPct val="75000"/>
              <a:buFont typeface="Wingdings 2" panose="05020102010507070707" pitchFamily="18" charset="2"/>
              <a:buChar char=""/>
              <a:defRPr sz="2000">
                <a:solidFill>
                  <a:schemeClr val="tx1"/>
                </a:solidFill>
                <a:latin typeface="Georgia" panose="02040502050405020303" pitchFamily="18" charset="0"/>
              </a:defRPr>
            </a:lvl3pPr>
            <a:lvl4pPr marL="1600200" indent="-228600">
              <a:spcBef>
                <a:spcPct val="20000"/>
              </a:spcBef>
              <a:buClr>
                <a:srgbClr val="8C7B70"/>
              </a:buClr>
              <a:buSzPct val="70000"/>
              <a:buFont typeface="Wingdings" panose="05000000000000000000" pitchFamily="2" charset="2"/>
              <a:buChar char=""/>
              <a:defRPr sz="2000">
                <a:solidFill>
                  <a:schemeClr val="tx2"/>
                </a:solidFill>
                <a:latin typeface="Georgia" panose="02040502050405020303" pitchFamily="18" charset="0"/>
              </a:defRPr>
            </a:lvl4pPr>
            <a:lvl5pPr marL="2057400" indent="-228600">
              <a:spcBef>
                <a:spcPct val="20000"/>
              </a:spcBef>
              <a:buClr>
                <a:srgbClr val="8FB08C"/>
              </a:buClr>
              <a:buChar char="•"/>
              <a:defRPr sz="2000">
                <a:solidFill>
                  <a:schemeClr val="tx1"/>
                </a:solidFill>
                <a:latin typeface="Georgia" panose="02040502050405020303" pitchFamily="18" charset="0"/>
              </a:defRPr>
            </a:lvl5pPr>
            <a:lvl6pPr marL="25146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6pPr>
            <a:lvl7pPr marL="29718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7pPr>
            <a:lvl8pPr marL="34290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8pPr>
            <a:lvl9pPr marL="38862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9pPr>
          </a:lstStyle>
          <a:p>
            <a:pPr>
              <a:spcBef>
                <a:spcPct val="0"/>
              </a:spcBef>
              <a:buClrTx/>
              <a:buSzTx/>
              <a:buFontTx/>
              <a:buNone/>
            </a:pPr>
            <a:fld id="{21D70E27-03D7-40EE-A818-356B08EB9B34}" type="slidenum">
              <a:rPr lang="en-US" altLang="en-US" sz="1600">
                <a:solidFill>
                  <a:srgbClr val="7B9899"/>
                </a:solidFill>
                <a:latin typeface="Arial" panose="020B0604020202020204" pitchFamily="34" charset="0"/>
              </a:rPr>
              <a:pPr>
                <a:spcBef>
                  <a:spcPct val="0"/>
                </a:spcBef>
                <a:buClrTx/>
                <a:buSzTx/>
                <a:buFontTx/>
                <a:buNone/>
              </a:pPr>
              <a:t>8</a:t>
            </a:fld>
            <a:endParaRPr lang="en-US" altLang="en-US" sz="1600">
              <a:solidFill>
                <a:srgbClr val="7B9899"/>
              </a:solidFill>
              <a:latin typeface="Arial" panose="020B0604020202020204" pitchFamily="34" charset="0"/>
            </a:endParaRPr>
          </a:p>
        </p:txBody>
      </p:sp>
      <p:sp>
        <p:nvSpPr>
          <p:cNvPr id="6147" name="Rectangle 3">
            <a:extLst>
              <a:ext uri="{FF2B5EF4-FFF2-40B4-BE49-F238E27FC236}">
                <a16:creationId xmlns:a16="http://schemas.microsoft.com/office/drawing/2014/main" id="{4443169E-892D-431A-9DCB-BF961D39D4DD}"/>
              </a:ext>
            </a:extLst>
          </p:cNvPr>
          <p:cNvSpPr>
            <a:spLocks noGrp="1" noChangeArrowheads="1"/>
          </p:cNvSpPr>
          <p:nvPr>
            <p:ph sz="quarter" idx="1"/>
          </p:nvPr>
        </p:nvSpPr>
        <p:spPr>
          <a:xfrm>
            <a:off x="0" y="1392592"/>
            <a:ext cx="9144000" cy="4929188"/>
          </a:xfrm>
        </p:spPr>
        <p:txBody>
          <a:bodyPr>
            <a:normAutofit/>
          </a:bodyPr>
          <a:lstStyle/>
          <a:p>
            <a:pPr marL="533400" indent="-533400" eaLnBrk="1" fontAlgn="auto" hangingPunct="1">
              <a:spcAft>
                <a:spcPts val="0"/>
              </a:spcAft>
              <a:buFont typeface="Wingdings 2"/>
              <a:buChar char=""/>
              <a:defRPr/>
            </a:pPr>
            <a:r>
              <a:rPr lang="en-GB" sz="2200" dirty="0"/>
              <a:t>Optimize exposure through a </a:t>
            </a:r>
            <a:r>
              <a:rPr lang="en-GB" sz="2200" b="1" dirty="0">
                <a:solidFill>
                  <a:srgbClr val="CC0000"/>
                </a:solidFill>
              </a:rPr>
              <a:t>combination of media</a:t>
            </a:r>
          </a:p>
          <a:p>
            <a:pPr marL="533400" indent="-533400" eaLnBrk="1" fontAlgn="auto" hangingPunct="1">
              <a:spcAft>
                <a:spcPts val="0"/>
              </a:spcAft>
              <a:buFont typeface="Wingdings 2"/>
              <a:buChar char=""/>
              <a:defRPr/>
            </a:pPr>
            <a:r>
              <a:rPr lang="en-GB" sz="2200" dirty="0"/>
              <a:t>Match target audience’s </a:t>
            </a:r>
            <a:r>
              <a:rPr lang="en-GB" sz="2200" b="1" dirty="0">
                <a:solidFill>
                  <a:srgbClr val="CC0000"/>
                </a:solidFill>
              </a:rPr>
              <a:t>media habits </a:t>
            </a:r>
          </a:p>
          <a:p>
            <a:pPr marL="533400" indent="-533400" eaLnBrk="1" fontAlgn="auto" hangingPunct="1">
              <a:spcAft>
                <a:spcPts val="0"/>
              </a:spcAft>
              <a:buFont typeface="Wingdings 2"/>
              <a:buChar char=""/>
              <a:defRPr/>
            </a:pPr>
            <a:r>
              <a:rPr lang="en-GB" sz="2200" dirty="0"/>
              <a:t>At the </a:t>
            </a:r>
            <a:r>
              <a:rPr lang="en-GB" sz="2200" b="1" dirty="0">
                <a:solidFill>
                  <a:srgbClr val="CC0000"/>
                </a:solidFill>
              </a:rPr>
              <a:t>lowest possible cost</a:t>
            </a:r>
          </a:p>
          <a:p>
            <a:pPr marL="533400" indent="-533400" eaLnBrk="1" fontAlgn="auto" hangingPunct="1">
              <a:spcAft>
                <a:spcPts val="0"/>
              </a:spcAft>
              <a:buFontTx/>
              <a:buNone/>
              <a:defRPr/>
            </a:pPr>
            <a:endParaRPr lang="en-GB" sz="2200" b="1" u="sng" dirty="0"/>
          </a:p>
          <a:p>
            <a:pPr marL="533400" indent="-533400" algn="ctr" eaLnBrk="1" fontAlgn="auto" hangingPunct="1">
              <a:spcAft>
                <a:spcPts val="0"/>
              </a:spcAft>
              <a:buFontTx/>
              <a:buNone/>
              <a:defRPr/>
            </a:pPr>
            <a:r>
              <a:rPr lang="en-GB" sz="2200" b="1" u="sng" dirty="0"/>
              <a:t>You Need to know:</a:t>
            </a:r>
          </a:p>
          <a:p>
            <a:pPr marL="533400" indent="-533400" algn="ctr" eaLnBrk="1" fontAlgn="auto" hangingPunct="1">
              <a:spcAft>
                <a:spcPts val="0"/>
              </a:spcAft>
              <a:buFontTx/>
              <a:buNone/>
              <a:defRPr/>
            </a:pPr>
            <a:r>
              <a:rPr lang="en-GB" sz="2200" dirty="0"/>
              <a:t>Target </a:t>
            </a:r>
            <a:r>
              <a:rPr lang="en-GB" sz="2200" b="1" dirty="0"/>
              <a:t>audience’s</a:t>
            </a:r>
          </a:p>
          <a:p>
            <a:pPr marL="533400" indent="-533400" eaLnBrk="1" fontAlgn="auto" hangingPunct="1">
              <a:spcAft>
                <a:spcPts val="0"/>
              </a:spcAft>
              <a:buFontTx/>
              <a:buNone/>
              <a:defRPr/>
            </a:pPr>
            <a:endParaRPr lang="en-GB" sz="2200" b="1" dirty="0"/>
          </a:p>
          <a:p>
            <a:pPr marL="533400" indent="-533400" eaLnBrk="1" fontAlgn="auto" hangingPunct="1">
              <a:spcAft>
                <a:spcPts val="0"/>
              </a:spcAft>
              <a:buFontTx/>
              <a:buNone/>
              <a:defRPr/>
            </a:pPr>
            <a:r>
              <a:rPr lang="en-GB" sz="2200" b="1" dirty="0"/>
              <a:t>                                profile           media habits</a:t>
            </a:r>
          </a:p>
          <a:p>
            <a:pPr marL="533400" indent="-533400" eaLnBrk="1" fontAlgn="auto" hangingPunct="1">
              <a:spcAft>
                <a:spcPts val="0"/>
              </a:spcAft>
              <a:buFontTx/>
              <a:buNone/>
              <a:defRPr/>
            </a:pPr>
            <a:r>
              <a:rPr lang="en-GB" sz="2200" dirty="0"/>
              <a:t>e.g.</a:t>
            </a:r>
            <a:r>
              <a:rPr lang="en-GB" sz="2200" b="1" dirty="0"/>
              <a:t> </a:t>
            </a:r>
            <a:r>
              <a:rPr lang="en-GB" sz="2200" dirty="0"/>
              <a:t>Trying to plan media use for toothpaste:</a:t>
            </a:r>
          </a:p>
          <a:p>
            <a:pPr marL="533400" indent="-533400" eaLnBrk="1" fontAlgn="auto" hangingPunct="1">
              <a:spcAft>
                <a:spcPts val="0"/>
              </a:spcAft>
              <a:buFontTx/>
              <a:buNone/>
              <a:defRPr/>
            </a:pPr>
            <a:r>
              <a:rPr lang="en-GB" sz="2200" dirty="0"/>
              <a:t>        Which media would you target for users mainly interested in </a:t>
            </a:r>
          </a:p>
          <a:p>
            <a:pPr marL="533400" indent="-533400" eaLnBrk="1" fontAlgn="auto" hangingPunct="1">
              <a:spcAft>
                <a:spcPts val="0"/>
              </a:spcAft>
              <a:buFontTx/>
              <a:buNone/>
              <a:defRPr/>
            </a:pPr>
            <a:r>
              <a:rPr lang="en-GB" sz="2200" dirty="0"/>
              <a:t>    a. preventing cavities (health benefit)  b. having white teeth (image benefit)?</a:t>
            </a:r>
          </a:p>
          <a:p>
            <a:pPr marL="533400" indent="-533400" eaLnBrk="1" fontAlgn="auto" hangingPunct="1">
              <a:spcAft>
                <a:spcPts val="0"/>
              </a:spcAft>
              <a:buFontTx/>
              <a:buAutoNum type="arabicPeriod"/>
              <a:defRPr/>
            </a:pPr>
            <a:endParaRPr lang="en-GB" sz="2000" dirty="0"/>
          </a:p>
          <a:p>
            <a:pPr marL="533400" indent="-533400" eaLnBrk="1" fontAlgn="auto" hangingPunct="1">
              <a:lnSpc>
                <a:spcPct val="80000"/>
              </a:lnSpc>
              <a:spcAft>
                <a:spcPts val="0"/>
              </a:spcAft>
              <a:buFontTx/>
              <a:buNone/>
              <a:defRPr/>
            </a:pPr>
            <a:endParaRPr lang="en-GB" sz="1800" dirty="0"/>
          </a:p>
          <a:p>
            <a:pPr marL="533400" indent="-533400" eaLnBrk="1" fontAlgn="auto" hangingPunct="1">
              <a:lnSpc>
                <a:spcPct val="80000"/>
              </a:lnSpc>
              <a:spcAft>
                <a:spcPts val="0"/>
              </a:spcAft>
              <a:buFontTx/>
              <a:buNone/>
              <a:defRPr/>
            </a:pPr>
            <a:endParaRPr lang="en-GB" sz="1900" dirty="0">
              <a:solidFill>
                <a:srgbClr val="FF0000"/>
              </a:solidFill>
            </a:endParaRPr>
          </a:p>
          <a:p>
            <a:pPr marL="533400" indent="-533400" eaLnBrk="1" fontAlgn="auto" hangingPunct="1">
              <a:lnSpc>
                <a:spcPct val="80000"/>
              </a:lnSpc>
              <a:spcAft>
                <a:spcPts val="0"/>
              </a:spcAft>
              <a:buFont typeface="Wingdings 2"/>
              <a:buChar char=""/>
              <a:defRPr/>
            </a:pPr>
            <a:endParaRPr lang="en-US" sz="1900" dirty="0">
              <a:solidFill>
                <a:srgbClr val="FF0000"/>
              </a:solidFill>
            </a:endParaRPr>
          </a:p>
        </p:txBody>
      </p:sp>
      <p:cxnSp>
        <p:nvCxnSpPr>
          <p:cNvPr id="11" name="Straight Arrow Connector 10">
            <a:extLst>
              <a:ext uri="{FF2B5EF4-FFF2-40B4-BE49-F238E27FC236}">
                <a16:creationId xmlns:a16="http://schemas.microsoft.com/office/drawing/2014/main" id="{D90A87CD-AC01-4D5C-A22D-A561505DD6F5}"/>
              </a:ext>
            </a:extLst>
          </p:cNvPr>
          <p:cNvCxnSpPr/>
          <p:nvPr/>
        </p:nvCxnSpPr>
        <p:spPr>
          <a:xfrm rot="10800000" flipV="1">
            <a:off x="2761035" y="3832376"/>
            <a:ext cx="500063" cy="4286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5C52CE05-700C-4A9D-B83E-1539D9292AC7}"/>
              </a:ext>
            </a:extLst>
          </p:cNvPr>
          <p:cNvCxnSpPr/>
          <p:nvPr/>
        </p:nvCxnSpPr>
        <p:spPr>
          <a:xfrm>
            <a:off x="3790446" y="3804740"/>
            <a:ext cx="571500" cy="4286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5" name="Rectangle 2">
            <a:extLst>
              <a:ext uri="{FF2B5EF4-FFF2-40B4-BE49-F238E27FC236}">
                <a16:creationId xmlns:a16="http://schemas.microsoft.com/office/drawing/2014/main" id="{3464EB32-2577-49E2-B8AD-8E97871926DC}"/>
              </a:ext>
            </a:extLst>
          </p:cNvPr>
          <p:cNvSpPr txBox="1">
            <a:spLocks noChangeArrowheads="1"/>
          </p:cNvSpPr>
          <p:nvPr/>
        </p:nvSpPr>
        <p:spPr bwMode="auto">
          <a:xfrm>
            <a:off x="661988" y="455613"/>
            <a:ext cx="8534400" cy="758825"/>
          </a:xfrm>
          <a:prstGeom prst="rect">
            <a:avLst/>
          </a:prstGeom>
          <a:noFill/>
          <a:ln w="9525">
            <a:noFill/>
            <a:miter lim="800000"/>
            <a:headEnd/>
            <a:tailEnd/>
          </a:ln>
        </p:spPr>
        <p:txBody>
          <a:bodyPr anchor="b">
            <a:noAutofit/>
          </a:bodyPr>
          <a:lstStyle/>
          <a:p>
            <a:pPr algn="ctr" eaLnBrk="1" fontAlgn="auto" hangingPunct="1">
              <a:spcAft>
                <a:spcPts val="0"/>
              </a:spcAft>
              <a:defRPr/>
            </a:pPr>
            <a:r>
              <a:rPr lang="en-GB" sz="4000" dirty="0">
                <a:solidFill>
                  <a:schemeClr val="bg2">
                    <a:lumMod val="25000"/>
                  </a:schemeClr>
                </a:solidFill>
                <a:latin typeface="+mj-lt"/>
                <a:ea typeface="+mj-ea"/>
                <a:cs typeface="+mj-cs"/>
              </a:rPr>
              <a:t>Media Planning: Knowing the Audience</a:t>
            </a:r>
          </a:p>
          <a:p>
            <a:pPr algn="ctr" eaLnBrk="1" fontAlgn="auto" hangingPunct="1">
              <a:spcAft>
                <a:spcPts val="0"/>
              </a:spcAft>
              <a:defRPr/>
            </a:pPr>
            <a:r>
              <a:rPr lang="en-GB" sz="3200" dirty="0">
                <a:solidFill>
                  <a:schemeClr val="bg2">
                    <a:lumMod val="25000"/>
                  </a:schemeClr>
                </a:solidFill>
                <a:latin typeface="+mj-lt"/>
                <a:ea typeface="+mj-ea"/>
                <a:cs typeface="+mj-cs"/>
              </a:rPr>
              <a:t>(suitability of the medium for the audience) </a:t>
            </a:r>
            <a:endParaRPr lang="en-US" sz="3200" dirty="0">
              <a:solidFill>
                <a:schemeClr val="bg2">
                  <a:lumMod val="25000"/>
                </a:schemeClr>
              </a:solidFill>
              <a:latin typeface="+mj-lt"/>
              <a:ea typeface="+mj-ea"/>
              <a:cs typeface="+mj-cs"/>
            </a:endParaRPr>
          </a:p>
        </p:txBody>
      </p:sp>
      <p:pic>
        <p:nvPicPr>
          <p:cNvPr id="30728" name="Picture 3">
            <a:extLst>
              <a:ext uri="{FF2B5EF4-FFF2-40B4-BE49-F238E27FC236}">
                <a16:creationId xmlns:a16="http://schemas.microsoft.com/office/drawing/2014/main" id="{BE6BDB53-0ADA-4969-B74D-B2399D88977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02060" y="5949582"/>
            <a:ext cx="952500"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9" name="TextBox 16">
            <a:extLst>
              <a:ext uri="{FF2B5EF4-FFF2-40B4-BE49-F238E27FC236}">
                <a16:creationId xmlns:a16="http://schemas.microsoft.com/office/drawing/2014/main" id="{F6C84C07-0557-4D20-9896-D4AA8AB4E4FB}"/>
              </a:ext>
            </a:extLst>
          </p:cNvPr>
          <p:cNvSpPr txBox="1">
            <a:spLocks noChangeArrowheads="1"/>
          </p:cNvSpPr>
          <p:nvPr/>
        </p:nvSpPr>
        <p:spPr bwMode="auto">
          <a:xfrm>
            <a:off x="5982434" y="2777812"/>
            <a:ext cx="2945480" cy="1837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accent1"/>
              </a:buClr>
              <a:buSzPct val="85000"/>
              <a:buFont typeface="Wingdings 2" panose="05020102010507070707" pitchFamily="18" charset="2"/>
              <a:buChar char=""/>
              <a:defRPr sz="2700">
                <a:solidFill>
                  <a:schemeClr val="tx1"/>
                </a:solidFill>
                <a:latin typeface="Georgia" panose="02040502050405020303" pitchFamily="18" charset="0"/>
              </a:defRPr>
            </a:lvl1pPr>
            <a:lvl2pPr marL="742950" indent="-285750">
              <a:spcBef>
                <a:spcPct val="20000"/>
              </a:spcBef>
              <a:buClr>
                <a:schemeClr val="accent2"/>
              </a:buClr>
              <a:buSzPct val="70000"/>
              <a:buFont typeface="Wingdings" panose="05000000000000000000" pitchFamily="2" charset="2"/>
              <a:buChar char=""/>
              <a:defRPr sz="2200">
                <a:solidFill>
                  <a:schemeClr val="tx2"/>
                </a:solidFill>
                <a:latin typeface="Georgia" panose="02040502050405020303" pitchFamily="18" charset="0"/>
              </a:defRPr>
            </a:lvl2pPr>
            <a:lvl3pPr marL="1143000" indent="-228600">
              <a:spcBef>
                <a:spcPct val="20000"/>
              </a:spcBef>
              <a:buClr>
                <a:srgbClr val="8CADAE"/>
              </a:buClr>
              <a:buSzPct val="75000"/>
              <a:buFont typeface="Wingdings 2" panose="05020102010507070707" pitchFamily="18" charset="2"/>
              <a:buChar char=""/>
              <a:defRPr sz="2000">
                <a:solidFill>
                  <a:schemeClr val="tx1"/>
                </a:solidFill>
                <a:latin typeface="Georgia" panose="02040502050405020303" pitchFamily="18" charset="0"/>
              </a:defRPr>
            </a:lvl3pPr>
            <a:lvl4pPr marL="1600200" indent="-228600">
              <a:spcBef>
                <a:spcPct val="20000"/>
              </a:spcBef>
              <a:buClr>
                <a:srgbClr val="8C7B70"/>
              </a:buClr>
              <a:buSzPct val="70000"/>
              <a:buFont typeface="Wingdings" panose="05000000000000000000" pitchFamily="2" charset="2"/>
              <a:buChar char=""/>
              <a:defRPr sz="2000">
                <a:solidFill>
                  <a:schemeClr val="tx2"/>
                </a:solidFill>
                <a:latin typeface="Georgia" panose="02040502050405020303" pitchFamily="18" charset="0"/>
              </a:defRPr>
            </a:lvl4pPr>
            <a:lvl5pPr marL="2057400" indent="-228600">
              <a:spcBef>
                <a:spcPct val="20000"/>
              </a:spcBef>
              <a:buClr>
                <a:srgbClr val="8FB08C"/>
              </a:buClr>
              <a:buChar char="•"/>
              <a:defRPr sz="2000">
                <a:solidFill>
                  <a:schemeClr val="tx1"/>
                </a:solidFill>
                <a:latin typeface="Georgia" panose="02040502050405020303" pitchFamily="18" charset="0"/>
              </a:defRPr>
            </a:lvl5pPr>
            <a:lvl6pPr marL="25146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6pPr>
            <a:lvl7pPr marL="29718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7pPr>
            <a:lvl8pPr marL="34290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8pPr>
            <a:lvl9pPr marL="38862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9pPr>
          </a:lstStyle>
          <a:p>
            <a:pPr eaLnBrk="1" hangingPunct="1">
              <a:lnSpc>
                <a:spcPct val="90000"/>
              </a:lnSpc>
              <a:spcBef>
                <a:spcPct val="0"/>
              </a:spcBef>
              <a:buClrTx/>
              <a:buSzTx/>
              <a:buFont typeface="Wingdings" panose="05000000000000000000" pitchFamily="2" charset="2"/>
              <a:buNone/>
            </a:pPr>
            <a:r>
              <a:rPr lang="en-GB" altLang="en-US" sz="1800" b="0" dirty="0">
                <a:latin typeface="Lucida Sans" panose="020B0602030504020204" pitchFamily="34" charset="0"/>
              </a:rPr>
              <a:t>PS:</a:t>
            </a:r>
          </a:p>
          <a:p>
            <a:pPr eaLnBrk="1" hangingPunct="1">
              <a:lnSpc>
                <a:spcPct val="90000"/>
              </a:lnSpc>
              <a:spcBef>
                <a:spcPct val="0"/>
              </a:spcBef>
              <a:buClrTx/>
              <a:buSzTx/>
              <a:buFont typeface="Wingdings" panose="05000000000000000000" pitchFamily="2" charset="2"/>
              <a:buNone/>
            </a:pPr>
            <a:r>
              <a:rPr lang="en-GB" altLang="en-US" sz="1800" b="0" dirty="0">
                <a:latin typeface="Lucida Sans" panose="020B0602030504020204" pitchFamily="34" charset="0"/>
              </a:rPr>
              <a:t>Check data on circulated audience and media habits what's trending (google trends), what does similar web tell you? </a:t>
            </a:r>
            <a:endParaRPr lang="en-GB" altLang="en-US" sz="1800" dirty="0">
              <a:latin typeface="Lucida Sans" panose="020B0602030504020204" pitchFamily="34" charset="0"/>
            </a:endParaRPr>
          </a:p>
        </p:txBody>
      </p:sp>
    </p:spTree>
    <p:extLst>
      <p:ext uri="{BB962C8B-B14F-4D97-AF65-F5344CB8AC3E}">
        <p14:creationId xmlns:p14="http://schemas.microsoft.com/office/powerpoint/2010/main" val="22984040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88640"/>
            <a:ext cx="8260432" cy="857250"/>
          </a:xfrm>
        </p:spPr>
        <p:txBody>
          <a:bodyPr>
            <a:normAutofit fontScale="90000"/>
          </a:bodyPr>
          <a:lstStyle/>
          <a:p>
            <a:pPr algn="r"/>
            <a:r>
              <a:rPr lang="en-GB" b="1" dirty="0"/>
              <a:t>Why their media habits and what's trending? </a:t>
            </a:r>
            <a:br>
              <a:rPr lang="en-GB" b="1" dirty="0"/>
            </a:br>
            <a:r>
              <a:rPr lang="en-GB" b="1" dirty="0"/>
              <a:t>Cultivation Theory </a:t>
            </a:r>
            <a:br>
              <a:rPr lang="en-GB" dirty="0"/>
            </a:br>
            <a:r>
              <a:rPr lang="en-GB" sz="1350" dirty="0"/>
              <a:t>(Gerber and Gross, 1976)</a:t>
            </a:r>
          </a:p>
        </p:txBody>
      </p:sp>
      <p:sp>
        <p:nvSpPr>
          <p:cNvPr id="5" name="TextBox 4"/>
          <p:cNvSpPr txBox="1"/>
          <p:nvPr/>
        </p:nvSpPr>
        <p:spPr>
          <a:xfrm>
            <a:off x="1817694" y="2456892"/>
            <a:ext cx="5238582" cy="300082"/>
          </a:xfrm>
          <a:prstGeom prst="rect">
            <a:avLst/>
          </a:prstGeom>
          <a:noFill/>
        </p:spPr>
        <p:txBody>
          <a:bodyPr wrap="square" rtlCol="0">
            <a:spAutoFit/>
          </a:bodyPr>
          <a:lstStyle/>
          <a:p>
            <a:endParaRPr lang="en-GB" sz="1350" dirty="0"/>
          </a:p>
        </p:txBody>
      </p:sp>
      <p:sp>
        <p:nvSpPr>
          <p:cNvPr id="6" name="Rectangle 5"/>
          <p:cNvSpPr/>
          <p:nvPr/>
        </p:nvSpPr>
        <p:spPr>
          <a:xfrm>
            <a:off x="611560" y="1484784"/>
            <a:ext cx="8260432" cy="3323987"/>
          </a:xfrm>
          <a:prstGeom prst="rect">
            <a:avLst/>
          </a:prstGeom>
        </p:spPr>
        <p:txBody>
          <a:bodyPr wrap="square">
            <a:spAutoFit/>
          </a:bodyPr>
          <a:lstStyle/>
          <a:p>
            <a:r>
              <a:rPr lang="en-GB" sz="1500" dirty="0">
                <a:solidFill>
                  <a:schemeClr val="tx2"/>
                </a:solidFill>
              </a:rPr>
              <a:t>Originally developed to explain why people watching a lot of television commonly have a </a:t>
            </a:r>
            <a:r>
              <a:rPr lang="en-GB" sz="1500" b="1" dirty="0">
                <a:solidFill>
                  <a:schemeClr val="tx2"/>
                </a:solidFill>
              </a:rPr>
              <a:t>distorted perception of reality.</a:t>
            </a:r>
          </a:p>
          <a:p>
            <a:endParaRPr lang="en-GB" sz="1500" b="1" dirty="0">
              <a:solidFill>
                <a:schemeClr val="tx2"/>
              </a:solidFill>
            </a:endParaRPr>
          </a:p>
          <a:p>
            <a:r>
              <a:rPr lang="en-GB" sz="1500" dirty="0">
                <a:solidFill>
                  <a:schemeClr val="tx2"/>
                </a:solidFill>
              </a:rPr>
              <a:t>Their view of reality becomes based on what is portrayed in television programmes rather than what is happening in the real world around them.</a:t>
            </a:r>
          </a:p>
          <a:p>
            <a:endParaRPr lang="en-GB" sz="1500" dirty="0"/>
          </a:p>
          <a:p>
            <a:r>
              <a:rPr lang="en-GB" sz="1500" dirty="0">
                <a:solidFill>
                  <a:schemeClr val="accent3">
                    <a:lumMod val="75000"/>
                  </a:schemeClr>
                </a:solidFill>
              </a:rPr>
              <a:t>With significant </a:t>
            </a:r>
            <a:r>
              <a:rPr lang="en-GB" sz="1500" b="1" dirty="0">
                <a:solidFill>
                  <a:schemeClr val="accent3">
                    <a:lumMod val="75000"/>
                  </a:schemeClr>
                </a:solidFill>
              </a:rPr>
              <a:t>increase of media consumption</a:t>
            </a:r>
            <a:r>
              <a:rPr lang="en-GB" sz="1500" dirty="0">
                <a:solidFill>
                  <a:schemeClr val="accent3">
                    <a:lumMod val="75000"/>
                  </a:schemeClr>
                </a:solidFill>
              </a:rPr>
              <a:t>, and social media making it more easier to consume content Cultivation Theory is more applicable today.</a:t>
            </a:r>
          </a:p>
          <a:p>
            <a:r>
              <a:rPr lang="en-GB" sz="1500" dirty="0">
                <a:solidFill>
                  <a:schemeClr val="accent3">
                    <a:lumMod val="75000"/>
                  </a:schemeClr>
                </a:solidFill>
              </a:rPr>
              <a:t>				         			(Morgan and Shanahan, 2010)</a:t>
            </a:r>
          </a:p>
          <a:p>
            <a:endParaRPr lang="en-GB" sz="1500" dirty="0"/>
          </a:p>
          <a:p>
            <a:r>
              <a:rPr lang="en-GB" sz="1500" dirty="0">
                <a:solidFill>
                  <a:srgbClr val="FF0000"/>
                </a:solidFill>
              </a:rPr>
              <a:t>Social networks allow brands to send recurrent and repetitive messages over a significant amount of time (key prerequisite for cultivation theory) </a:t>
            </a:r>
          </a:p>
          <a:p>
            <a:r>
              <a:rPr lang="en-GB" sz="1500" dirty="0">
                <a:solidFill>
                  <a:srgbClr val="FF0000"/>
                </a:solidFill>
              </a:rPr>
              <a:t>						          			(Dahl, 2015)</a:t>
            </a:r>
          </a:p>
          <a:p>
            <a:endParaRPr lang="en-GB" sz="1500" dirty="0"/>
          </a:p>
        </p:txBody>
      </p:sp>
    </p:spTree>
    <p:extLst>
      <p:ext uri="{BB962C8B-B14F-4D97-AF65-F5344CB8AC3E}">
        <p14:creationId xmlns:p14="http://schemas.microsoft.com/office/powerpoint/2010/main" val="12734705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3719" y="3339893"/>
            <a:ext cx="7456307" cy="1102519"/>
          </a:xfrm>
        </p:spPr>
        <p:txBody>
          <a:bodyPr>
            <a:normAutofit fontScale="90000"/>
          </a:bodyPr>
          <a:lstStyle/>
          <a:p>
            <a:pPr algn="l">
              <a:lnSpc>
                <a:spcPct val="100000"/>
              </a:lnSpc>
            </a:pPr>
            <a:br>
              <a:rPr lang="en-GB" b="1" dirty="0"/>
            </a:br>
            <a:br>
              <a:rPr lang="en-GB" b="1" dirty="0"/>
            </a:br>
            <a:br>
              <a:rPr lang="en-GB" b="1" dirty="0"/>
            </a:br>
            <a:r>
              <a:rPr lang="en-GB" b="1" dirty="0"/>
              <a:t>Service Dominant Logic </a:t>
            </a:r>
            <a:br>
              <a:rPr lang="en-GB" b="1" dirty="0"/>
            </a:br>
            <a:r>
              <a:rPr lang="en-GB" sz="975" dirty="0"/>
              <a:t>(Vargo and </a:t>
            </a:r>
            <a:r>
              <a:rPr lang="en-GB" sz="975" dirty="0" err="1"/>
              <a:t>Lusch</a:t>
            </a:r>
            <a:r>
              <a:rPr lang="en-GB" sz="975" dirty="0"/>
              <a:t>, 2004)</a:t>
            </a:r>
          </a:p>
        </p:txBody>
      </p:sp>
      <p:sp>
        <p:nvSpPr>
          <p:cNvPr id="3" name="Subtitle 2"/>
          <p:cNvSpPr>
            <a:spLocks noGrp="1"/>
          </p:cNvSpPr>
          <p:nvPr>
            <p:ph type="subTitle" idx="1"/>
          </p:nvPr>
        </p:nvSpPr>
        <p:spPr>
          <a:xfrm>
            <a:off x="-325514" y="4457472"/>
            <a:ext cx="4800600" cy="1314450"/>
          </a:xfrm>
        </p:spPr>
        <p:txBody>
          <a:bodyPr/>
          <a:lstStyle/>
          <a:p>
            <a:r>
              <a:rPr lang="en-GB" sz="1200" dirty="0">
                <a:hlinkClick r:id="rId3"/>
              </a:rPr>
              <a:t>https://www.youtube.com/watch?v=BegxLWmKapU</a:t>
            </a:r>
            <a:endParaRPr lang="en-GB" sz="1200" dirty="0"/>
          </a:p>
          <a:p>
            <a:endParaRPr lang="en-GB" dirty="0"/>
          </a:p>
        </p:txBody>
      </p:sp>
      <p:sp>
        <p:nvSpPr>
          <p:cNvPr id="8" name="TextBox 7">
            <a:extLst>
              <a:ext uri="{FF2B5EF4-FFF2-40B4-BE49-F238E27FC236}">
                <a16:creationId xmlns:a16="http://schemas.microsoft.com/office/drawing/2014/main" id="{EBD4FD41-4297-D484-DD64-73B2E8AA2D51}"/>
              </a:ext>
            </a:extLst>
          </p:cNvPr>
          <p:cNvSpPr txBox="1"/>
          <p:nvPr/>
        </p:nvSpPr>
        <p:spPr>
          <a:xfrm>
            <a:off x="273718" y="289192"/>
            <a:ext cx="8402737" cy="2646878"/>
          </a:xfrm>
          <a:prstGeom prst="rect">
            <a:avLst/>
          </a:prstGeom>
          <a:noFill/>
        </p:spPr>
        <p:txBody>
          <a:bodyPr wrap="square">
            <a:spAutoFit/>
          </a:bodyPr>
          <a:lstStyle/>
          <a:p>
            <a:r>
              <a:rPr lang="en-GB" sz="4000" b="1" dirty="0"/>
              <a:t>Co-creation Concept </a:t>
            </a:r>
            <a:r>
              <a:rPr lang="en-GB" sz="1200" dirty="0"/>
              <a:t>(Prahalad and Ramaswamy, 2000)</a:t>
            </a:r>
          </a:p>
          <a:p>
            <a:br>
              <a:rPr lang="en-GB" dirty="0"/>
            </a:br>
            <a:r>
              <a:rPr lang="en-GB" sz="1200" dirty="0"/>
              <a:t>Co-creation is when businesses include outsiders in the ideation and development process. Most companies keep new product and processes strictly internal; some even work hard to keep them secret. </a:t>
            </a:r>
          </a:p>
          <a:p>
            <a:endParaRPr lang="en-GB" sz="1200" dirty="0"/>
          </a:p>
          <a:p>
            <a:r>
              <a:rPr lang="en-GB" sz="1200" dirty="0"/>
              <a:t>Most of the time we think of co-creation between a company and consumers. But co-creation can also include: </a:t>
            </a:r>
          </a:p>
          <a:p>
            <a:r>
              <a:rPr lang="en-GB" sz="1200" dirty="0"/>
              <a:t>Employees</a:t>
            </a:r>
          </a:p>
          <a:p>
            <a:r>
              <a:rPr lang="en-GB" sz="1200" dirty="0"/>
              <a:t>Prospective buyers (not just current fans)</a:t>
            </a:r>
          </a:p>
          <a:p>
            <a:r>
              <a:rPr lang="en-GB" sz="1200" dirty="0"/>
              <a:t>Suppliers (working together to improve the chain)</a:t>
            </a:r>
          </a:p>
          <a:p>
            <a:r>
              <a:rPr lang="en-GB" sz="1200" dirty="0"/>
              <a:t>Competitors</a:t>
            </a:r>
          </a:p>
          <a:p>
            <a:r>
              <a:rPr lang="en-GB" sz="1200" dirty="0"/>
              <a:t>Industry influencers</a:t>
            </a:r>
          </a:p>
        </p:txBody>
      </p:sp>
      <p:pic>
        <p:nvPicPr>
          <p:cNvPr id="4098" name="Picture 2" descr="7 Advantages of giving Good Customer Service | Marketing91">
            <a:extLst>
              <a:ext uri="{FF2B5EF4-FFF2-40B4-BE49-F238E27FC236}">
                <a16:creationId xmlns:a16="http://schemas.microsoft.com/office/drawing/2014/main" id="{2A703E08-F8CD-9959-8990-F6915A1173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2816931"/>
            <a:ext cx="3557866" cy="2846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5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2">
            <a:extLst>
              <a:ext uri="{FF2B5EF4-FFF2-40B4-BE49-F238E27FC236}">
                <a16:creationId xmlns:a16="http://schemas.microsoft.com/office/drawing/2014/main" id="{D8682A42-D409-42B0-B408-77909096F064}"/>
              </a:ext>
            </a:extLst>
          </p:cNvPr>
          <p:cNvSpPr>
            <a:spLocks noGrp="1" noChangeArrowheads="1"/>
          </p:cNvSpPr>
          <p:nvPr>
            <p:ph type="title"/>
          </p:nvPr>
        </p:nvSpPr>
        <p:spPr>
          <a:xfrm>
            <a:off x="755576" y="-45242"/>
            <a:ext cx="8229600" cy="1143000"/>
          </a:xfrm>
        </p:spPr>
        <p:txBody>
          <a:bodyPr/>
          <a:lstStyle/>
          <a:p>
            <a:pPr>
              <a:defRPr/>
            </a:pPr>
            <a:r>
              <a:rPr lang="en-GB" dirty="0"/>
              <a:t>Media: Costs &amp; Value for Money</a:t>
            </a:r>
          </a:p>
        </p:txBody>
      </p:sp>
      <p:sp>
        <p:nvSpPr>
          <p:cNvPr id="57347" name="Rectangle 3">
            <a:extLst>
              <a:ext uri="{FF2B5EF4-FFF2-40B4-BE49-F238E27FC236}">
                <a16:creationId xmlns:a16="http://schemas.microsoft.com/office/drawing/2014/main" id="{B6E70D26-0992-43C9-B63A-FDFA403E9126}"/>
              </a:ext>
            </a:extLst>
          </p:cNvPr>
          <p:cNvSpPr>
            <a:spLocks noGrp="1" noChangeArrowheads="1"/>
          </p:cNvSpPr>
          <p:nvPr>
            <p:ph type="body" idx="1"/>
          </p:nvPr>
        </p:nvSpPr>
        <p:spPr>
          <a:xfrm>
            <a:off x="319881" y="1097758"/>
            <a:ext cx="8504238" cy="4572000"/>
          </a:xfrm>
        </p:spPr>
        <p:txBody>
          <a:bodyPr/>
          <a:lstStyle/>
          <a:p>
            <a:pPr algn="ctr"/>
            <a:r>
              <a:rPr lang="en-GB" altLang="en-US" sz="1800" i="1" dirty="0">
                <a:latin typeface="Lucida Sans" panose="020B0602030504020204" pitchFamily="34" charset="0"/>
              </a:rPr>
              <a:t>How many relevant people are reached?</a:t>
            </a:r>
          </a:p>
          <a:p>
            <a:pPr algn="ctr"/>
            <a:r>
              <a:rPr lang="en-GB" altLang="en-US" sz="1800" i="1" dirty="0">
                <a:latin typeface="Lucida Sans" panose="020B0602030504020204" pitchFamily="34" charset="0"/>
              </a:rPr>
              <a:t>How many times and how effectively?</a:t>
            </a:r>
          </a:p>
          <a:p>
            <a:pPr algn="ctr"/>
            <a:r>
              <a:rPr lang="en-GB" altLang="en-US" sz="1800" i="1" dirty="0">
                <a:latin typeface="Lucida Sans" panose="020B0602030504020204" pitchFamily="34" charset="0"/>
              </a:rPr>
              <a:t>For how much?</a:t>
            </a:r>
            <a:endParaRPr lang="en-GB" altLang="en-US" sz="1800" dirty="0">
              <a:latin typeface="Lucida Sans" panose="020B0602030504020204" pitchFamily="34" charset="0"/>
            </a:endParaRPr>
          </a:p>
          <a:p>
            <a:pPr>
              <a:buFont typeface="Wingdings" panose="05000000000000000000" pitchFamily="2" charset="2"/>
              <a:buNone/>
            </a:pPr>
            <a:endParaRPr lang="en-GB" altLang="en-US" sz="2000" b="1" dirty="0"/>
          </a:p>
          <a:p>
            <a:pPr>
              <a:buFont typeface="Wingdings" panose="05000000000000000000" pitchFamily="2" charset="2"/>
              <a:buNone/>
            </a:pPr>
            <a:r>
              <a:rPr lang="en-GB" altLang="en-US" sz="2400" b="1" dirty="0"/>
              <a:t>Reach (how many consumers?)</a:t>
            </a:r>
          </a:p>
          <a:p>
            <a:r>
              <a:rPr lang="en-GB" altLang="en-US" sz="2400" dirty="0"/>
              <a:t>Percent of target audience exposed to a message at least once in a relevant time period.</a:t>
            </a:r>
          </a:p>
          <a:p>
            <a:endParaRPr lang="en-GB" altLang="en-US" sz="2400" dirty="0"/>
          </a:p>
          <a:p>
            <a:pPr>
              <a:buFont typeface="Wingdings" panose="05000000000000000000" pitchFamily="2" charset="2"/>
              <a:buNone/>
            </a:pPr>
            <a:r>
              <a:rPr lang="en-GB" altLang="en-US" sz="2400" b="1" dirty="0"/>
              <a:t>Frequency (how many times per consumer?)</a:t>
            </a:r>
          </a:p>
          <a:p>
            <a:r>
              <a:rPr lang="en-GB" altLang="en-US" sz="2400" dirty="0"/>
              <a:t>Number of times a member of the target audience is exposed to a media vehicle in a relevant time period.</a:t>
            </a:r>
          </a:p>
          <a:p>
            <a:pPr>
              <a:buFont typeface="Wingdings" panose="05000000000000000000" pitchFamily="2" charset="2"/>
              <a:buNone/>
            </a:pPr>
            <a:endParaRPr lang="en-GB" altLang="en-US" sz="2400" b="1" dirty="0"/>
          </a:p>
        </p:txBody>
      </p:sp>
      <p:sp>
        <p:nvSpPr>
          <p:cNvPr id="57348" name="Slide Number Placeholder 3">
            <a:extLst>
              <a:ext uri="{FF2B5EF4-FFF2-40B4-BE49-F238E27FC236}">
                <a16:creationId xmlns:a16="http://schemas.microsoft.com/office/drawing/2014/main" id="{C4666741-B710-4C8F-910B-D44CCC42DCC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85000"/>
              <a:buFont typeface="Wingdings 2" panose="05020102010507070707" pitchFamily="18" charset="2"/>
              <a:buChar char=""/>
              <a:defRPr sz="2700">
                <a:solidFill>
                  <a:schemeClr val="tx1"/>
                </a:solidFill>
                <a:latin typeface="Georgia" panose="02040502050405020303" pitchFamily="18" charset="0"/>
              </a:defRPr>
            </a:lvl1pPr>
            <a:lvl2pPr marL="742950" indent="-285750">
              <a:spcBef>
                <a:spcPct val="20000"/>
              </a:spcBef>
              <a:buClr>
                <a:schemeClr val="accent2"/>
              </a:buClr>
              <a:buSzPct val="70000"/>
              <a:buFont typeface="Wingdings" panose="05000000000000000000" pitchFamily="2" charset="2"/>
              <a:buChar char=""/>
              <a:defRPr sz="2200">
                <a:solidFill>
                  <a:schemeClr val="tx2"/>
                </a:solidFill>
                <a:latin typeface="Georgia" panose="02040502050405020303" pitchFamily="18" charset="0"/>
              </a:defRPr>
            </a:lvl2pPr>
            <a:lvl3pPr marL="1143000" indent="-228600">
              <a:spcBef>
                <a:spcPct val="20000"/>
              </a:spcBef>
              <a:buClr>
                <a:srgbClr val="8CADAE"/>
              </a:buClr>
              <a:buSzPct val="75000"/>
              <a:buFont typeface="Wingdings 2" panose="05020102010507070707" pitchFamily="18" charset="2"/>
              <a:buChar char=""/>
              <a:defRPr sz="2000">
                <a:solidFill>
                  <a:schemeClr val="tx1"/>
                </a:solidFill>
                <a:latin typeface="Georgia" panose="02040502050405020303" pitchFamily="18" charset="0"/>
              </a:defRPr>
            </a:lvl3pPr>
            <a:lvl4pPr marL="1600200" indent="-228600">
              <a:spcBef>
                <a:spcPct val="20000"/>
              </a:spcBef>
              <a:buClr>
                <a:srgbClr val="8C7B70"/>
              </a:buClr>
              <a:buSzPct val="70000"/>
              <a:buFont typeface="Wingdings" panose="05000000000000000000" pitchFamily="2" charset="2"/>
              <a:buChar char=""/>
              <a:defRPr sz="2000">
                <a:solidFill>
                  <a:schemeClr val="tx2"/>
                </a:solidFill>
                <a:latin typeface="Georgia" panose="02040502050405020303" pitchFamily="18" charset="0"/>
              </a:defRPr>
            </a:lvl4pPr>
            <a:lvl5pPr marL="2057400" indent="-228600">
              <a:spcBef>
                <a:spcPct val="20000"/>
              </a:spcBef>
              <a:buClr>
                <a:srgbClr val="8FB08C"/>
              </a:buClr>
              <a:buChar char="•"/>
              <a:defRPr sz="2000">
                <a:solidFill>
                  <a:schemeClr val="tx1"/>
                </a:solidFill>
                <a:latin typeface="Georgia" panose="02040502050405020303" pitchFamily="18" charset="0"/>
              </a:defRPr>
            </a:lvl5pPr>
            <a:lvl6pPr marL="25146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6pPr>
            <a:lvl7pPr marL="29718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7pPr>
            <a:lvl8pPr marL="34290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8pPr>
            <a:lvl9pPr marL="38862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9pPr>
          </a:lstStyle>
          <a:p>
            <a:pPr>
              <a:spcBef>
                <a:spcPct val="0"/>
              </a:spcBef>
              <a:buClrTx/>
              <a:buSzTx/>
              <a:buFontTx/>
              <a:buNone/>
            </a:pPr>
            <a:fld id="{BFB6F275-2277-4E32-9FE1-C32D9D7C3A8D}" type="slidenum">
              <a:rPr lang="en-US" altLang="en-US" sz="1600">
                <a:solidFill>
                  <a:srgbClr val="7B9899"/>
                </a:solidFill>
                <a:latin typeface="Arial" panose="020B0604020202020204" pitchFamily="34" charset="0"/>
              </a:rPr>
              <a:pPr>
                <a:spcBef>
                  <a:spcPct val="0"/>
                </a:spcBef>
                <a:buClrTx/>
                <a:buSzTx/>
                <a:buFontTx/>
                <a:buNone/>
              </a:pPr>
              <a:t>11</a:t>
            </a:fld>
            <a:endParaRPr lang="en-US" altLang="en-US" sz="1600">
              <a:solidFill>
                <a:srgbClr val="7B9899"/>
              </a:solidFill>
              <a:latin typeface="Arial" panose="020B0604020202020204" pitchFamily="34" charset="0"/>
            </a:endParaRPr>
          </a:p>
        </p:txBody>
      </p:sp>
      <p:sp>
        <p:nvSpPr>
          <p:cNvPr id="2" name="TextBox 1">
            <a:extLst>
              <a:ext uri="{FF2B5EF4-FFF2-40B4-BE49-F238E27FC236}">
                <a16:creationId xmlns:a16="http://schemas.microsoft.com/office/drawing/2014/main" id="{E1A9D870-29EA-4A4B-8682-79ABF8A9B834}"/>
              </a:ext>
            </a:extLst>
          </p:cNvPr>
          <p:cNvSpPr txBox="1"/>
          <p:nvPr/>
        </p:nvSpPr>
        <p:spPr>
          <a:xfrm>
            <a:off x="215516" y="5894686"/>
            <a:ext cx="8712968" cy="461665"/>
          </a:xfrm>
          <a:prstGeom prst="rect">
            <a:avLst/>
          </a:prstGeom>
          <a:solidFill>
            <a:srgbClr val="FFC000"/>
          </a:solidFill>
        </p:spPr>
        <p:txBody>
          <a:bodyPr wrap="square" rtlCol="0">
            <a:spAutoFit/>
          </a:bodyPr>
          <a:lstStyle/>
          <a:p>
            <a:r>
              <a:rPr lang="en-GB" dirty="0">
                <a:solidFill>
                  <a:schemeClr val="tx1"/>
                </a:solidFill>
                <a:latin typeface="+mn-lt"/>
              </a:rPr>
              <a:t>Reach*Frequency= Gross Rating Point (GRP i.e. campaign’s impact)</a:t>
            </a:r>
          </a:p>
        </p:txBody>
      </p:sp>
    </p:spTree>
    <p:extLst>
      <p:ext uri="{BB962C8B-B14F-4D97-AF65-F5344CB8AC3E}">
        <p14:creationId xmlns:p14="http://schemas.microsoft.com/office/powerpoint/2010/main" val="2076381606"/>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5250" name="Rectangle 2">
            <a:extLst>
              <a:ext uri="{FF2B5EF4-FFF2-40B4-BE49-F238E27FC236}">
                <a16:creationId xmlns:a16="http://schemas.microsoft.com/office/drawing/2014/main" id="{D6F5FF9F-7BB0-4EAD-AEA2-C61D1AEF41E8}"/>
              </a:ext>
            </a:extLst>
          </p:cNvPr>
          <p:cNvSpPr>
            <a:spLocks noGrp="1" noChangeArrowheads="1"/>
          </p:cNvSpPr>
          <p:nvPr>
            <p:ph type="title"/>
          </p:nvPr>
        </p:nvSpPr>
        <p:spPr>
          <a:xfrm>
            <a:off x="107504" y="-19708"/>
            <a:ext cx="8229600" cy="1143000"/>
          </a:xfrm>
        </p:spPr>
        <p:txBody>
          <a:bodyPr/>
          <a:lstStyle/>
          <a:p>
            <a:pPr>
              <a:defRPr/>
            </a:pPr>
            <a:r>
              <a:rPr lang="en-GB" dirty="0"/>
              <a:t> Campaign Evaluation</a:t>
            </a:r>
            <a:endParaRPr lang="en-US" dirty="0"/>
          </a:p>
        </p:txBody>
      </p:sp>
      <p:sp>
        <p:nvSpPr>
          <p:cNvPr id="71683" name="Rectangle 3">
            <a:extLst>
              <a:ext uri="{FF2B5EF4-FFF2-40B4-BE49-F238E27FC236}">
                <a16:creationId xmlns:a16="http://schemas.microsoft.com/office/drawing/2014/main" id="{9A34BB74-A74E-44ED-B710-F2D98819BF15}"/>
              </a:ext>
            </a:extLst>
          </p:cNvPr>
          <p:cNvSpPr>
            <a:spLocks noGrp="1" noChangeArrowheads="1"/>
          </p:cNvSpPr>
          <p:nvPr>
            <p:ph type="body" idx="1"/>
          </p:nvPr>
        </p:nvSpPr>
        <p:spPr>
          <a:xfrm>
            <a:off x="323528" y="1140851"/>
            <a:ext cx="3456384" cy="3577487"/>
          </a:xfrm>
        </p:spPr>
        <p:txBody>
          <a:bodyPr>
            <a:normAutofit fontScale="92500" lnSpcReduction="20000"/>
          </a:bodyPr>
          <a:lstStyle/>
          <a:p>
            <a:pPr>
              <a:lnSpc>
                <a:spcPct val="80000"/>
              </a:lnSpc>
            </a:pPr>
            <a:r>
              <a:rPr lang="en-GB" altLang="en-US" sz="2400" dirty="0"/>
              <a:t>Sales volume &amp; revenue, profits, market share</a:t>
            </a:r>
          </a:p>
          <a:p>
            <a:pPr>
              <a:lnSpc>
                <a:spcPct val="80000"/>
              </a:lnSpc>
            </a:pPr>
            <a:endParaRPr lang="en-GB" altLang="en-US" sz="2400" dirty="0"/>
          </a:p>
          <a:p>
            <a:pPr>
              <a:lnSpc>
                <a:spcPct val="80000"/>
              </a:lnSpc>
            </a:pPr>
            <a:r>
              <a:rPr lang="en-GB" altLang="en-US" sz="2400" dirty="0"/>
              <a:t>Consumer feedback (Brand knowledge &amp; attitudes; ‘like’ the campaign etc.)</a:t>
            </a:r>
          </a:p>
          <a:p>
            <a:pPr>
              <a:lnSpc>
                <a:spcPct val="80000"/>
              </a:lnSpc>
            </a:pPr>
            <a:endParaRPr lang="en-GB" altLang="en-US" sz="2400" dirty="0"/>
          </a:p>
          <a:p>
            <a:pPr>
              <a:lnSpc>
                <a:spcPct val="80000"/>
              </a:lnSpc>
            </a:pPr>
            <a:r>
              <a:rPr lang="en-GB" altLang="en-US" sz="2400" dirty="0"/>
              <a:t>Value chain feedback; Competitive reactions</a:t>
            </a:r>
          </a:p>
          <a:p>
            <a:pPr>
              <a:lnSpc>
                <a:spcPct val="80000"/>
              </a:lnSpc>
            </a:pPr>
            <a:endParaRPr lang="en-GB" altLang="en-US" sz="2400" dirty="0"/>
          </a:p>
          <a:p>
            <a:pPr marL="0" indent="0">
              <a:lnSpc>
                <a:spcPct val="80000"/>
              </a:lnSpc>
              <a:buNone/>
            </a:pPr>
            <a:endParaRPr lang="en-GB" altLang="en-US" sz="2400" dirty="0"/>
          </a:p>
          <a:p>
            <a:pPr marL="0" indent="0">
              <a:lnSpc>
                <a:spcPct val="80000"/>
              </a:lnSpc>
              <a:buNone/>
            </a:pPr>
            <a:r>
              <a:rPr lang="en-GB" altLang="en-US" sz="2400" dirty="0"/>
              <a:t>(Consider when the right time to evaluate is)</a:t>
            </a:r>
          </a:p>
        </p:txBody>
      </p:sp>
      <p:sp>
        <p:nvSpPr>
          <p:cNvPr id="71684" name="Slide Number Placeholder 3">
            <a:extLst>
              <a:ext uri="{FF2B5EF4-FFF2-40B4-BE49-F238E27FC236}">
                <a16:creationId xmlns:a16="http://schemas.microsoft.com/office/drawing/2014/main" id="{8A7A886D-C4D6-409C-9FA5-EFE1A9686F7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85000"/>
              <a:buFont typeface="Wingdings 2" panose="05020102010507070707" pitchFamily="18" charset="2"/>
              <a:buChar char=""/>
              <a:defRPr sz="2700">
                <a:solidFill>
                  <a:schemeClr val="tx1"/>
                </a:solidFill>
                <a:latin typeface="Georgia" panose="02040502050405020303" pitchFamily="18" charset="0"/>
              </a:defRPr>
            </a:lvl1pPr>
            <a:lvl2pPr marL="742950" indent="-285750">
              <a:spcBef>
                <a:spcPct val="20000"/>
              </a:spcBef>
              <a:buClr>
                <a:schemeClr val="accent2"/>
              </a:buClr>
              <a:buSzPct val="70000"/>
              <a:buFont typeface="Wingdings" panose="05000000000000000000" pitchFamily="2" charset="2"/>
              <a:buChar char=""/>
              <a:defRPr sz="2200">
                <a:solidFill>
                  <a:schemeClr val="tx2"/>
                </a:solidFill>
                <a:latin typeface="Georgia" panose="02040502050405020303" pitchFamily="18" charset="0"/>
              </a:defRPr>
            </a:lvl2pPr>
            <a:lvl3pPr marL="1143000" indent="-228600">
              <a:spcBef>
                <a:spcPct val="20000"/>
              </a:spcBef>
              <a:buClr>
                <a:srgbClr val="8CADAE"/>
              </a:buClr>
              <a:buSzPct val="75000"/>
              <a:buFont typeface="Wingdings 2" panose="05020102010507070707" pitchFamily="18" charset="2"/>
              <a:buChar char=""/>
              <a:defRPr sz="2000">
                <a:solidFill>
                  <a:schemeClr val="tx1"/>
                </a:solidFill>
                <a:latin typeface="Georgia" panose="02040502050405020303" pitchFamily="18" charset="0"/>
              </a:defRPr>
            </a:lvl3pPr>
            <a:lvl4pPr marL="1600200" indent="-228600">
              <a:spcBef>
                <a:spcPct val="20000"/>
              </a:spcBef>
              <a:buClr>
                <a:srgbClr val="8C7B70"/>
              </a:buClr>
              <a:buSzPct val="70000"/>
              <a:buFont typeface="Wingdings" panose="05000000000000000000" pitchFamily="2" charset="2"/>
              <a:buChar char=""/>
              <a:defRPr sz="2000">
                <a:solidFill>
                  <a:schemeClr val="tx2"/>
                </a:solidFill>
                <a:latin typeface="Georgia" panose="02040502050405020303" pitchFamily="18" charset="0"/>
              </a:defRPr>
            </a:lvl4pPr>
            <a:lvl5pPr marL="2057400" indent="-228600">
              <a:spcBef>
                <a:spcPct val="20000"/>
              </a:spcBef>
              <a:buClr>
                <a:srgbClr val="8FB08C"/>
              </a:buClr>
              <a:buChar char="•"/>
              <a:defRPr sz="2000">
                <a:solidFill>
                  <a:schemeClr val="tx1"/>
                </a:solidFill>
                <a:latin typeface="Georgia" panose="02040502050405020303" pitchFamily="18" charset="0"/>
              </a:defRPr>
            </a:lvl5pPr>
            <a:lvl6pPr marL="25146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6pPr>
            <a:lvl7pPr marL="29718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7pPr>
            <a:lvl8pPr marL="34290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8pPr>
            <a:lvl9pPr marL="38862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9pPr>
          </a:lstStyle>
          <a:p>
            <a:pPr>
              <a:spcBef>
                <a:spcPct val="0"/>
              </a:spcBef>
              <a:buClrTx/>
              <a:buSzTx/>
              <a:buFontTx/>
              <a:buNone/>
            </a:pPr>
            <a:fld id="{D09F8097-F29B-4A92-842C-CAD5971CE396}" type="slidenum">
              <a:rPr lang="en-US" altLang="en-US" sz="1600">
                <a:solidFill>
                  <a:srgbClr val="7B9899"/>
                </a:solidFill>
                <a:latin typeface="Arial" panose="020B0604020202020204" pitchFamily="34" charset="0"/>
              </a:rPr>
              <a:pPr>
                <a:spcBef>
                  <a:spcPct val="0"/>
                </a:spcBef>
                <a:buClrTx/>
                <a:buSzTx/>
                <a:buFontTx/>
                <a:buNone/>
              </a:pPr>
              <a:t>12</a:t>
            </a:fld>
            <a:endParaRPr lang="en-US" altLang="en-US" sz="1600">
              <a:solidFill>
                <a:srgbClr val="7B9899"/>
              </a:solidFill>
              <a:latin typeface="Arial" panose="020B0604020202020204" pitchFamily="34" charset="0"/>
            </a:endParaRPr>
          </a:p>
        </p:txBody>
      </p:sp>
      <p:pic>
        <p:nvPicPr>
          <p:cNvPr id="2" name="Picture 4" descr="Y:\Graphics\Powerpoint\PE_UK\PE515-FILL\Final Files\GIf\ch08\M08NF003.gif">
            <a:extLst>
              <a:ext uri="{FF2B5EF4-FFF2-40B4-BE49-F238E27FC236}">
                <a16:creationId xmlns:a16="http://schemas.microsoft.com/office/drawing/2014/main" id="{8F0AF8CC-5A34-A767-E669-F45D4154BF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4357" y="1171234"/>
            <a:ext cx="5081215" cy="3769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57089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0" name="Slide Number Placeholder 3">
            <a:extLst>
              <a:ext uri="{FF2B5EF4-FFF2-40B4-BE49-F238E27FC236}">
                <a16:creationId xmlns:a16="http://schemas.microsoft.com/office/drawing/2014/main" id="{178EE8B8-F513-4C3E-B23C-F3A0D38C58C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85000"/>
              <a:buFont typeface="Wingdings 2" panose="05020102010507070707" pitchFamily="18" charset="2"/>
              <a:buChar char=""/>
              <a:defRPr sz="2700">
                <a:solidFill>
                  <a:schemeClr val="tx1"/>
                </a:solidFill>
                <a:latin typeface="Georgia" panose="02040502050405020303" pitchFamily="18" charset="0"/>
              </a:defRPr>
            </a:lvl1pPr>
            <a:lvl2pPr marL="742950" indent="-285750">
              <a:spcBef>
                <a:spcPct val="20000"/>
              </a:spcBef>
              <a:buClr>
                <a:schemeClr val="accent2"/>
              </a:buClr>
              <a:buSzPct val="70000"/>
              <a:buFont typeface="Wingdings" panose="05000000000000000000" pitchFamily="2" charset="2"/>
              <a:buChar char=""/>
              <a:defRPr sz="2200">
                <a:solidFill>
                  <a:schemeClr val="tx2"/>
                </a:solidFill>
                <a:latin typeface="Georgia" panose="02040502050405020303" pitchFamily="18" charset="0"/>
              </a:defRPr>
            </a:lvl2pPr>
            <a:lvl3pPr marL="1143000" indent="-228600">
              <a:spcBef>
                <a:spcPct val="20000"/>
              </a:spcBef>
              <a:buClr>
                <a:srgbClr val="8CADAE"/>
              </a:buClr>
              <a:buSzPct val="75000"/>
              <a:buFont typeface="Wingdings 2" panose="05020102010507070707" pitchFamily="18" charset="2"/>
              <a:buChar char=""/>
              <a:defRPr sz="2000">
                <a:solidFill>
                  <a:schemeClr val="tx1"/>
                </a:solidFill>
                <a:latin typeface="Georgia" panose="02040502050405020303" pitchFamily="18" charset="0"/>
              </a:defRPr>
            </a:lvl3pPr>
            <a:lvl4pPr marL="1600200" indent="-228600">
              <a:spcBef>
                <a:spcPct val="20000"/>
              </a:spcBef>
              <a:buClr>
                <a:srgbClr val="8C7B70"/>
              </a:buClr>
              <a:buSzPct val="70000"/>
              <a:buFont typeface="Wingdings" panose="05000000000000000000" pitchFamily="2" charset="2"/>
              <a:buChar char=""/>
              <a:defRPr sz="2000">
                <a:solidFill>
                  <a:schemeClr val="tx2"/>
                </a:solidFill>
                <a:latin typeface="Georgia" panose="02040502050405020303" pitchFamily="18" charset="0"/>
              </a:defRPr>
            </a:lvl4pPr>
            <a:lvl5pPr marL="2057400" indent="-228600">
              <a:spcBef>
                <a:spcPct val="20000"/>
              </a:spcBef>
              <a:buClr>
                <a:srgbClr val="8FB08C"/>
              </a:buClr>
              <a:buChar char="•"/>
              <a:defRPr sz="2000">
                <a:solidFill>
                  <a:schemeClr val="tx1"/>
                </a:solidFill>
                <a:latin typeface="Georgia" panose="02040502050405020303" pitchFamily="18" charset="0"/>
              </a:defRPr>
            </a:lvl5pPr>
            <a:lvl6pPr marL="25146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6pPr>
            <a:lvl7pPr marL="29718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7pPr>
            <a:lvl8pPr marL="34290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8pPr>
            <a:lvl9pPr marL="3886200" indent="-228600" eaLnBrk="0" fontAlgn="base" hangingPunct="0">
              <a:spcBef>
                <a:spcPct val="20000"/>
              </a:spcBef>
              <a:spcAft>
                <a:spcPct val="0"/>
              </a:spcAft>
              <a:buClr>
                <a:srgbClr val="8FB08C"/>
              </a:buClr>
              <a:buChar char="•"/>
              <a:defRPr sz="2000">
                <a:solidFill>
                  <a:schemeClr val="tx1"/>
                </a:solidFill>
                <a:latin typeface="Georgia" panose="02040502050405020303" pitchFamily="18" charset="0"/>
              </a:defRPr>
            </a:lvl9pPr>
          </a:lstStyle>
          <a:p>
            <a:pPr>
              <a:spcBef>
                <a:spcPct val="0"/>
              </a:spcBef>
              <a:buClrTx/>
              <a:buSzTx/>
              <a:buFontTx/>
              <a:buNone/>
            </a:pPr>
            <a:fld id="{6E6D1902-0895-424F-AE91-2995AA3BBAC6}" type="slidenum">
              <a:rPr lang="en-US" altLang="en-US" sz="1600">
                <a:solidFill>
                  <a:srgbClr val="7B9899"/>
                </a:solidFill>
                <a:latin typeface="Arial" panose="020B0604020202020204" pitchFamily="34" charset="0"/>
              </a:rPr>
              <a:pPr>
                <a:spcBef>
                  <a:spcPct val="0"/>
                </a:spcBef>
                <a:buClrTx/>
                <a:buSzTx/>
                <a:buFontTx/>
                <a:buNone/>
              </a:pPr>
              <a:t>13</a:t>
            </a:fld>
            <a:endParaRPr lang="en-US" altLang="en-US" sz="1600">
              <a:solidFill>
                <a:srgbClr val="7B9899"/>
              </a:solidFill>
              <a:latin typeface="Arial" panose="020B0604020202020204" pitchFamily="34" charset="0"/>
            </a:endParaRPr>
          </a:p>
        </p:txBody>
      </p:sp>
      <p:grpSp>
        <p:nvGrpSpPr>
          <p:cNvPr id="4" name="Group 3">
            <a:extLst>
              <a:ext uri="{FF2B5EF4-FFF2-40B4-BE49-F238E27FC236}">
                <a16:creationId xmlns:a16="http://schemas.microsoft.com/office/drawing/2014/main" id="{F504CC38-7540-2C61-E6A0-EAE2A8EF08A4}"/>
              </a:ext>
            </a:extLst>
          </p:cNvPr>
          <p:cNvGrpSpPr/>
          <p:nvPr/>
        </p:nvGrpSpPr>
        <p:grpSpPr>
          <a:xfrm>
            <a:off x="971600" y="980728"/>
            <a:ext cx="7272808" cy="4524315"/>
            <a:chOff x="6204945" y="-490372"/>
            <a:chExt cx="4592722" cy="2933713"/>
          </a:xfrm>
        </p:grpSpPr>
        <p:sp>
          <p:nvSpPr>
            <p:cNvPr id="6" name="TextBox 5">
              <a:extLst>
                <a:ext uri="{FF2B5EF4-FFF2-40B4-BE49-F238E27FC236}">
                  <a16:creationId xmlns:a16="http://schemas.microsoft.com/office/drawing/2014/main" id="{ED088BE0-67A5-5378-0F77-CFB0B901E719}"/>
                </a:ext>
              </a:extLst>
            </p:cNvPr>
            <p:cNvSpPr txBox="1"/>
            <p:nvPr/>
          </p:nvSpPr>
          <p:spPr>
            <a:xfrm>
              <a:off x="6204945" y="-490372"/>
              <a:ext cx="3855015" cy="2933713"/>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indent="0">
                <a:buNone/>
                <a:defRPr/>
              </a:pPr>
              <a:r>
                <a:rPr lang="en-GB" sz="3200" dirty="0"/>
                <a:t>What media would you recommend as potential choices for:</a:t>
              </a:r>
            </a:p>
            <a:p>
              <a:pPr marL="0" indent="0">
                <a:buNone/>
                <a:defRPr/>
              </a:pPr>
              <a:endParaRPr lang="en-GB" sz="3200" dirty="0"/>
            </a:p>
            <a:p>
              <a:pPr marL="514350" indent="-514350">
                <a:buFont typeface="Wingdings 2" panose="05020102010507070707" pitchFamily="18" charset="2"/>
                <a:buAutoNum type="alphaLcPeriod"/>
                <a:defRPr/>
              </a:pPr>
              <a:r>
                <a:rPr lang="en-GB" sz="3200" dirty="0"/>
                <a:t>A Cardiff independent wedding dress maker?</a:t>
              </a:r>
            </a:p>
            <a:p>
              <a:pPr>
                <a:defRPr/>
              </a:pPr>
              <a:endParaRPr lang="en-GB" sz="3200" dirty="0"/>
            </a:p>
            <a:p>
              <a:pPr marL="514350" indent="-514350">
                <a:buFont typeface="Wingdings 2" panose="05020102010507070707" pitchFamily="18" charset="2"/>
                <a:buAutoNum type="alphaLcPeriod"/>
                <a:defRPr/>
              </a:pPr>
              <a:r>
                <a:rPr lang="en-GB" sz="3200" dirty="0"/>
                <a:t>A new men hairstyle product by </a:t>
              </a:r>
              <a:r>
                <a:rPr lang="en-GB" sz="3200" dirty="0" err="1"/>
                <a:t>L’Oreal</a:t>
              </a:r>
              <a:r>
                <a:rPr lang="en-GB" sz="3200" dirty="0"/>
                <a:t>?</a:t>
              </a:r>
            </a:p>
          </p:txBody>
        </p:sp>
        <p:pic>
          <p:nvPicPr>
            <p:cNvPr id="7" name="Picture 2" descr="Amazon.co.uk: Question of the Day : Alexa Skills">
              <a:extLst>
                <a:ext uri="{FF2B5EF4-FFF2-40B4-BE49-F238E27FC236}">
                  <a16:creationId xmlns:a16="http://schemas.microsoft.com/office/drawing/2014/main" id="{B0D76CB8-5450-22FD-5AAC-B50F8F6ABA6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72216" y="-71046"/>
              <a:ext cx="1025451" cy="102545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363122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0" y="260648"/>
            <a:ext cx="9144000" cy="5256584"/>
          </a:xfrm>
          <a:prstGeom prst="rect">
            <a:avLst/>
          </a:prstGeom>
        </p:spPr>
      </p:pic>
      <p:sp>
        <p:nvSpPr>
          <p:cNvPr id="2" name="Title 1">
            <a:extLst>
              <a:ext uri="{FF2B5EF4-FFF2-40B4-BE49-F238E27FC236}">
                <a16:creationId xmlns:a16="http://schemas.microsoft.com/office/drawing/2014/main" id="{8F683796-6D56-AE51-E25A-A967B4AA6885}"/>
              </a:ext>
            </a:extLst>
          </p:cNvPr>
          <p:cNvSpPr>
            <a:spLocks noGrp="1"/>
          </p:cNvSpPr>
          <p:nvPr>
            <p:ph type="title"/>
          </p:nvPr>
        </p:nvSpPr>
        <p:spPr>
          <a:xfrm>
            <a:off x="251520" y="2060848"/>
            <a:ext cx="3744416" cy="1001040"/>
          </a:xfrm>
        </p:spPr>
        <p:txBody>
          <a:bodyPr vert="horz" lIns="51435" tIns="25718" rIns="51435" bIns="25718" rtlCol="0" anchor="ctr">
            <a:noAutofit/>
          </a:bodyPr>
          <a:lstStyle/>
          <a:p>
            <a:r>
              <a:rPr lang="en-US" sz="4000" b="1" dirty="0">
                <a:solidFill>
                  <a:srgbClr val="FFFFFF"/>
                </a:solidFill>
              </a:rPr>
              <a:t>Content message</a:t>
            </a:r>
          </a:p>
        </p:txBody>
      </p:sp>
    </p:spTree>
    <p:extLst>
      <p:ext uri="{BB962C8B-B14F-4D97-AF65-F5344CB8AC3E}">
        <p14:creationId xmlns:p14="http://schemas.microsoft.com/office/powerpoint/2010/main" val="19445893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78903" y="260648"/>
            <a:ext cx="6665505" cy="5518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20414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69545" y="1002479"/>
            <a:ext cx="6120680" cy="3844929"/>
          </a:xfrm>
        </p:spPr>
      </p:pic>
      <p:pic>
        <p:nvPicPr>
          <p:cNvPr id="2" name="Picture 1" descr="C:\Users\stephanie\Desktop\Aristotle_9820 (1).JPG">
            <a:extLst>
              <a:ext uri="{FF2B5EF4-FFF2-40B4-BE49-F238E27FC236}">
                <a16:creationId xmlns:a16="http://schemas.microsoft.com/office/drawing/2014/main" id="{226BD3DF-19CE-2FDD-D8CF-A76B0A12D400}"/>
              </a:ext>
            </a:extLst>
          </p:cNvPr>
          <p:cNvPicPr>
            <a:picLocks noChangeAspect="1" noChangeArrowheads="1"/>
          </p:cNvPicPr>
          <p:nvPr/>
        </p:nvPicPr>
        <p:blipFill>
          <a:blip r:embed="rId4"/>
          <a:srcRect/>
          <a:stretch>
            <a:fillRect/>
          </a:stretch>
        </p:blipFill>
        <p:spPr bwMode="auto">
          <a:xfrm>
            <a:off x="6732240" y="188640"/>
            <a:ext cx="1994453" cy="2513011"/>
          </a:xfrm>
          <a:prstGeom prst="rect">
            <a:avLst/>
          </a:prstGeom>
          <a:noFill/>
        </p:spPr>
      </p:pic>
      <p:pic>
        <p:nvPicPr>
          <p:cNvPr id="7" name="Picture 6">
            <a:extLst>
              <a:ext uri="{FF2B5EF4-FFF2-40B4-BE49-F238E27FC236}">
                <a16:creationId xmlns:a16="http://schemas.microsoft.com/office/drawing/2014/main" id="{AAF6AEEA-DCDD-E8B1-6B3A-F9F8B03CA4A3}"/>
              </a:ext>
            </a:extLst>
          </p:cNvPr>
          <p:cNvPicPr>
            <a:picLocks noChangeAspect="1"/>
          </p:cNvPicPr>
          <p:nvPr/>
        </p:nvPicPr>
        <p:blipFill>
          <a:blip r:embed="rId5"/>
          <a:stretch>
            <a:fillRect/>
          </a:stretch>
        </p:blipFill>
        <p:spPr>
          <a:xfrm>
            <a:off x="6319370" y="2924944"/>
            <a:ext cx="2655085" cy="1751171"/>
          </a:xfrm>
          <a:prstGeom prst="rect">
            <a:avLst/>
          </a:prstGeom>
        </p:spPr>
      </p:pic>
    </p:spTree>
    <p:extLst>
      <p:ext uri="{BB962C8B-B14F-4D97-AF65-F5344CB8AC3E}">
        <p14:creationId xmlns:p14="http://schemas.microsoft.com/office/powerpoint/2010/main" val="152113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2" presetClass="emph" presetSubtype="0" fill="hold" nodeType="clickEffect">
                                  <p:stCondLst>
                                    <p:cond delay="0"/>
                                  </p:stCondLst>
                                  <p:childTnLst>
                                    <p:animClr clrSpc="rgb" dir="cw">
                                      <p:cBhvr override="childStyle">
                                        <p:cTn id="12" dur="100" fill="hold"/>
                                        <p:tgtEl>
                                          <p:spTgt spid="2"/>
                                        </p:tgtEl>
                                        <p:attrNameLst>
                                          <p:attrName>style.color</p:attrName>
                                        </p:attrNameLst>
                                      </p:cBhvr>
                                      <p:to>
                                        <a:schemeClr val="accent2"/>
                                      </p:to>
                                    </p:animClr>
                                    <p:animClr clrSpc="rgb" dir="cw">
                                      <p:cBhvr>
                                        <p:cTn id="13" dur="100" fill="hold"/>
                                        <p:tgtEl>
                                          <p:spTgt spid="2"/>
                                        </p:tgtEl>
                                        <p:attrNameLst>
                                          <p:attrName>fillcolor</p:attrName>
                                        </p:attrNameLst>
                                      </p:cBhvr>
                                      <p:to>
                                        <a:schemeClr val="accent2"/>
                                      </p:to>
                                    </p:animClr>
                                    <p:set>
                                      <p:cBhvr>
                                        <p:cTn id="14" dur="100" fill="hold"/>
                                        <p:tgtEl>
                                          <p:spTgt spid="2"/>
                                        </p:tgtEl>
                                        <p:attrNameLst>
                                          <p:attrName>fill.type</p:attrName>
                                        </p:attrNameLst>
                                      </p:cBhvr>
                                      <p:to>
                                        <p:strVal val="solid"/>
                                      </p:to>
                                    </p:set>
                                    <p:set>
                                      <p:cBhvr>
                                        <p:cTn id="15" dur="100" fill="hold"/>
                                        <p:tgtEl>
                                          <p:spTgt spid="2"/>
                                        </p:tgtEl>
                                        <p:attrNameLst>
                                          <p:attrName>fill.on</p:attrName>
                                        </p:attrNameLst>
                                      </p:cBhvr>
                                      <p:to>
                                        <p:strVal val="true"/>
                                      </p:to>
                                    </p:set>
                                    <p:animRot by="120000">
                                      <p:cBhvr>
                                        <p:cTn id="16" dur="100" fill="hold">
                                          <p:stCondLst>
                                            <p:cond delay="0"/>
                                          </p:stCondLst>
                                        </p:cTn>
                                        <p:tgtEl>
                                          <p:spTgt spid="2"/>
                                        </p:tgtEl>
                                        <p:attrNameLst>
                                          <p:attrName>r</p:attrName>
                                        </p:attrNameLst>
                                      </p:cBhvr>
                                    </p:animRot>
                                    <p:animRot by="-240000">
                                      <p:cBhvr>
                                        <p:cTn id="17" dur="200" fill="hold">
                                          <p:stCondLst>
                                            <p:cond delay="200"/>
                                          </p:stCondLst>
                                        </p:cTn>
                                        <p:tgtEl>
                                          <p:spTgt spid="2"/>
                                        </p:tgtEl>
                                        <p:attrNameLst>
                                          <p:attrName>r</p:attrName>
                                        </p:attrNameLst>
                                      </p:cBhvr>
                                    </p:animRot>
                                    <p:animRot by="240000">
                                      <p:cBhvr>
                                        <p:cTn id="18" dur="200" fill="hold">
                                          <p:stCondLst>
                                            <p:cond delay="400"/>
                                          </p:stCondLst>
                                        </p:cTn>
                                        <p:tgtEl>
                                          <p:spTgt spid="2"/>
                                        </p:tgtEl>
                                        <p:attrNameLst>
                                          <p:attrName>r</p:attrName>
                                        </p:attrNameLst>
                                      </p:cBhvr>
                                    </p:animRot>
                                    <p:animRot by="-240000">
                                      <p:cBhvr>
                                        <p:cTn id="19" dur="200" fill="hold">
                                          <p:stCondLst>
                                            <p:cond delay="600"/>
                                          </p:stCondLst>
                                        </p:cTn>
                                        <p:tgtEl>
                                          <p:spTgt spid="2"/>
                                        </p:tgtEl>
                                        <p:attrNameLst>
                                          <p:attrName>r</p:attrName>
                                        </p:attrNameLst>
                                      </p:cBhvr>
                                    </p:animRot>
                                    <p:animRot by="120000">
                                      <p:cBhvr>
                                        <p:cTn id="20"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8219" y="190936"/>
            <a:ext cx="8531225" cy="990600"/>
          </a:xfrm>
        </p:spPr>
        <p:txBody>
          <a:bodyPr/>
          <a:lstStyle/>
          <a:p>
            <a:pPr eaLnBrk="1" fontAlgn="auto" hangingPunct="1">
              <a:spcAft>
                <a:spcPts val="0"/>
              </a:spcAft>
              <a:defRPr/>
            </a:pPr>
            <a:r>
              <a:rPr lang="en-US" altLang="en-US" sz="3200" dirty="0">
                <a:latin typeface="+mn-lt"/>
              </a:rPr>
              <a:t>Message appeals in trying to persuade</a:t>
            </a:r>
          </a:p>
        </p:txBody>
      </p:sp>
      <p:sp>
        <p:nvSpPr>
          <p:cNvPr id="30723" name="Content Placeholder 2"/>
          <p:cNvSpPr>
            <a:spLocks noGrp="1"/>
          </p:cNvSpPr>
          <p:nvPr>
            <p:ph sz="quarter" idx="1"/>
          </p:nvPr>
        </p:nvSpPr>
        <p:spPr>
          <a:xfrm>
            <a:off x="180693" y="1340768"/>
            <a:ext cx="8153400" cy="4495800"/>
          </a:xfrm>
        </p:spPr>
        <p:txBody>
          <a:bodyPr>
            <a:normAutofit/>
          </a:bodyPr>
          <a:lstStyle/>
          <a:p>
            <a:pPr marL="457200" indent="-457200" eaLnBrk="1" hangingPunct="1">
              <a:buFont typeface="Wingdings" panose="05000000000000000000" pitchFamily="2" charset="2"/>
              <a:buNone/>
              <a:defRPr/>
            </a:pPr>
            <a:r>
              <a:rPr lang="en-US" altLang="en-US" dirty="0">
                <a:solidFill>
                  <a:srgbClr val="0070C0"/>
                </a:solidFill>
              </a:rPr>
              <a:t>A. Informational/Rational Based Appeals</a:t>
            </a:r>
          </a:p>
          <a:p>
            <a:pPr marL="457200" indent="-457200" eaLnBrk="1" hangingPunct="1">
              <a:buFontTx/>
              <a:buChar char="-"/>
              <a:defRPr/>
            </a:pPr>
            <a:r>
              <a:rPr lang="en-US" altLang="en-US" sz="2400" b="1" dirty="0"/>
              <a:t>Factual</a:t>
            </a:r>
            <a:r>
              <a:rPr lang="en-US" altLang="en-US" sz="2400" dirty="0"/>
              <a:t> (‘the hard sell’ – lots of information)</a:t>
            </a:r>
          </a:p>
          <a:p>
            <a:pPr marL="457200" indent="-457200">
              <a:buFontTx/>
              <a:buChar char="-"/>
              <a:defRPr/>
            </a:pPr>
            <a:r>
              <a:rPr lang="en-US" altLang="en-US" sz="2400" b="1" dirty="0"/>
              <a:t>Slice of life </a:t>
            </a:r>
            <a:r>
              <a:rPr lang="en-US" altLang="en-US" sz="2400" dirty="0"/>
              <a:t>( ‘They have had the same problem – their teeth hurt too!’ / to relate to the consumer)</a:t>
            </a:r>
            <a:r>
              <a:rPr lang="en-GB" sz="2400" dirty="0"/>
              <a:t> </a:t>
            </a:r>
          </a:p>
          <a:p>
            <a:pPr marL="457200" indent="-457200">
              <a:buFontTx/>
              <a:buChar char="-"/>
              <a:defRPr/>
            </a:pPr>
            <a:r>
              <a:rPr lang="en-US" altLang="en-US" sz="2400" b="1" dirty="0"/>
              <a:t>Demonstration</a:t>
            </a:r>
            <a:r>
              <a:rPr lang="en-US" altLang="en-US" sz="2400" dirty="0"/>
              <a:t> ( before and after / a solution to your problem)</a:t>
            </a:r>
            <a:r>
              <a:rPr lang="en-GB" altLang="en-US" sz="2400" dirty="0"/>
              <a:t>                                                                                         </a:t>
            </a:r>
            <a:r>
              <a:rPr lang="en-GB" sz="2400" dirty="0">
                <a:hlinkClick r:id="rId3"/>
              </a:rPr>
              <a:t>British Airways safety video - director's cut - YouTube</a:t>
            </a:r>
            <a:endParaRPr lang="en-US" altLang="en-US" sz="2400" dirty="0"/>
          </a:p>
          <a:p>
            <a:pPr marL="457200" indent="-457200" eaLnBrk="1" hangingPunct="1">
              <a:buFontTx/>
              <a:buChar char="-"/>
              <a:defRPr/>
            </a:pPr>
            <a:r>
              <a:rPr lang="en-US" altLang="en-US" sz="2400" b="1" dirty="0"/>
              <a:t>Comparative advertising</a:t>
            </a:r>
            <a:r>
              <a:rPr lang="en-US" altLang="en-US" sz="2400" dirty="0"/>
              <a:t> (particularly for new entrants/followers to establish superiority)                  </a:t>
            </a:r>
            <a:r>
              <a:rPr lang="en-GB" sz="2000" dirty="0">
                <a:hlinkClick r:id="rId4"/>
              </a:rPr>
              <a:t>DURACELL BUNNY COMMERCIAL UK - YouTube</a:t>
            </a:r>
            <a:endParaRPr lang="en-US" altLang="en-US" sz="2400" dirty="0"/>
          </a:p>
        </p:txBody>
      </p:sp>
      <p:pic>
        <p:nvPicPr>
          <p:cNvPr id="12292" name="Picture 2" descr="http://2.bp.blogspot.com/-ODHBX9rnxMA/UA5F1thE9RI/AAAAAAAABA8/j0aMEFd3IPY/s1600/duracell_bunny.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00975" y="4495800"/>
            <a:ext cx="1343025" cy="185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2473585"/>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251520" y="130"/>
            <a:ext cx="8153400" cy="990600"/>
          </a:xfrm>
        </p:spPr>
        <p:txBody>
          <a:bodyPr/>
          <a:lstStyle/>
          <a:p>
            <a:pPr eaLnBrk="1" fontAlgn="auto" hangingPunct="1">
              <a:spcAft>
                <a:spcPts val="0"/>
              </a:spcAft>
              <a:defRPr/>
            </a:pPr>
            <a:r>
              <a:rPr lang="en-US" altLang="en-US" dirty="0"/>
              <a:t>Message appeals (cont.)</a:t>
            </a:r>
          </a:p>
        </p:txBody>
      </p:sp>
      <p:sp>
        <p:nvSpPr>
          <p:cNvPr id="31747" name="Content Placeholder 2"/>
          <p:cNvSpPr>
            <a:spLocks noGrp="1"/>
          </p:cNvSpPr>
          <p:nvPr>
            <p:ph sz="quarter" idx="1"/>
          </p:nvPr>
        </p:nvSpPr>
        <p:spPr>
          <a:xfrm>
            <a:off x="251520" y="1181100"/>
            <a:ext cx="8153400" cy="4495800"/>
          </a:xfrm>
        </p:spPr>
        <p:txBody>
          <a:bodyPr>
            <a:normAutofit/>
          </a:bodyPr>
          <a:lstStyle/>
          <a:p>
            <a:pPr marL="457200" indent="-457200" eaLnBrk="1" hangingPunct="1">
              <a:buFont typeface="Wingdings" panose="05000000000000000000" pitchFamily="2" charset="2"/>
              <a:buNone/>
              <a:defRPr/>
            </a:pPr>
            <a:r>
              <a:rPr lang="en-US" altLang="en-US" dirty="0">
                <a:solidFill>
                  <a:srgbClr val="0070C0"/>
                </a:solidFill>
              </a:rPr>
              <a:t>B. Emotional Based Appeals </a:t>
            </a:r>
            <a:r>
              <a:rPr lang="en-US" altLang="en-US" dirty="0"/>
              <a:t>(the ‘soft sell’)</a:t>
            </a:r>
          </a:p>
          <a:p>
            <a:pPr marL="457200" indent="-457200" eaLnBrk="1" hangingPunct="1">
              <a:buFontTx/>
              <a:buChar char="-"/>
              <a:defRPr/>
            </a:pPr>
            <a:r>
              <a:rPr lang="en-US" altLang="en-US" sz="2400" b="1" dirty="0"/>
              <a:t>Fear</a:t>
            </a:r>
            <a:r>
              <a:rPr lang="en-US" altLang="en-US" sz="2400" dirty="0"/>
              <a:t> (e.g. DUI adverts)</a:t>
            </a:r>
          </a:p>
          <a:p>
            <a:pPr marL="457200" indent="-457200">
              <a:buFontTx/>
              <a:buChar char="-"/>
              <a:defRPr/>
            </a:pPr>
            <a:r>
              <a:rPr lang="en-GB" sz="2400" b="1" dirty="0"/>
              <a:t>Storytelling executions </a:t>
            </a:r>
            <a:r>
              <a:rPr lang="en-GB" sz="2400" dirty="0"/>
              <a:t>– contrast to ‘hard sell’ the product is more at the periphery </a:t>
            </a:r>
            <a:r>
              <a:rPr lang="en-GB" sz="1800" dirty="0">
                <a:hlinkClick r:id="rId3"/>
              </a:rPr>
              <a:t>Cannes Lion Award-Winning "Three Little Pigs advert" - YouTube</a:t>
            </a:r>
            <a:endParaRPr lang="en-US" altLang="en-US" sz="2400" dirty="0"/>
          </a:p>
          <a:p>
            <a:pPr marL="457200" indent="-457200">
              <a:buFontTx/>
              <a:buChar char="-"/>
              <a:defRPr/>
            </a:pPr>
            <a:r>
              <a:rPr lang="en-US" altLang="en-US" sz="2400" b="1" dirty="0" err="1"/>
              <a:t>Humour</a:t>
            </a:r>
            <a:r>
              <a:rPr lang="en-US" altLang="en-US" sz="2400" b="1" dirty="0"/>
              <a:t> </a:t>
            </a:r>
            <a:r>
              <a:rPr lang="en-US" altLang="en-US" sz="2400" dirty="0"/>
              <a:t>(generally for low involvement)</a:t>
            </a:r>
            <a:r>
              <a:rPr lang="en-GB" sz="2400" dirty="0">
                <a:hlinkClick r:id="rId4"/>
              </a:rPr>
              <a:t> Haynes Baked Beans Astronaut Ad - YouTube</a:t>
            </a:r>
            <a:endParaRPr lang="en-US" altLang="en-US" sz="2400" dirty="0"/>
          </a:p>
          <a:p>
            <a:pPr marL="457200" indent="-457200" eaLnBrk="1" hangingPunct="1">
              <a:buFontTx/>
              <a:buChar char="-"/>
              <a:defRPr/>
            </a:pPr>
            <a:r>
              <a:rPr lang="en-US" altLang="en-US" sz="2400" b="1" dirty="0"/>
              <a:t>Animation</a:t>
            </a:r>
            <a:r>
              <a:rPr lang="en-US" altLang="en-US" sz="2400" dirty="0"/>
              <a:t> ( provides interest to low involvement brands and presents clearer higher involvement guidelines)</a:t>
            </a:r>
          </a:p>
          <a:p>
            <a:pPr marL="457200" indent="-457200" eaLnBrk="1" hangingPunct="1">
              <a:buFontTx/>
              <a:buChar char="-"/>
              <a:defRPr/>
            </a:pPr>
            <a:r>
              <a:rPr lang="en-US" altLang="en-US" sz="2400" b="1" dirty="0"/>
              <a:t>Fantasy / surrealism </a:t>
            </a:r>
            <a:r>
              <a:rPr lang="en-US" altLang="en-US" sz="2400" dirty="0"/>
              <a:t>(challenging consumers / engagement)</a:t>
            </a:r>
          </a:p>
          <a:p>
            <a:pPr marL="457200" indent="-457200" eaLnBrk="1" hangingPunct="1">
              <a:buFontTx/>
              <a:buChar char="-"/>
              <a:defRPr/>
            </a:pPr>
            <a:endParaRPr lang="en-GB" altLang="en-US" sz="2400" dirty="0"/>
          </a:p>
          <a:p>
            <a:pPr marL="457200" indent="-457200" eaLnBrk="1" hangingPunct="1">
              <a:buFontTx/>
              <a:buChar char="-"/>
              <a:defRPr/>
            </a:pPr>
            <a:endParaRPr lang="en-US" altLang="en-US" sz="2400" dirty="0"/>
          </a:p>
          <a:p>
            <a:pPr marL="457200" indent="-457200" eaLnBrk="1" hangingPunct="1">
              <a:buFontTx/>
              <a:buChar char="-"/>
              <a:defRPr/>
            </a:pPr>
            <a:endParaRPr lang="en-US" altLang="en-US" sz="2400" dirty="0"/>
          </a:p>
        </p:txBody>
      </p:sp>
    </p:spTree>
    <p:extLst>
      <p:ext uri="{BB962C8B-B14F-4D97-AF65-F5344CB8AC3E}">
        <p14:creationId xmlns:p14="http://schemas.microsoft.com/office/powerpoint/2010/main" val="4090143724"/>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4290" name="Text Box 2"/>
          <p:cNvSpPr txBox="1">
            <a:spLocks noChangeArrowheads="1"/>
          </p:cNvSpPr>
          <p:nvPr/>
        </p:nvSpPr>
        <p:spPr bwMode="auto">
          <a:xfrm>
            <a:off x="304552" y="5331540"/>
            <a:ext cx="8456612" cy="276225"/>
          </a:xfrm>
          <a:prstGeom prst="rect">
            <a:avLst/>
          </a:prstGeom>
          <a:noFill/>
          <a:ln w="9525">
            <a:noFill/>
            <a:miter lim="800000"/>
            <a:headEnd/>
            <a:tailEnd/>
          </a:ln>
          <a:effectLst/>
        </p:spPr>
        <p:txBody>
          <a:bodyPr lIns="91435" tIns="45718" rIns="91435" bIns="45718">
            <a:spAutoFit/>
          </a:bodyPr>
          <a:lstStyle/>
          <a:p>
            <a:pPr>
              <a:spcBef>
                <a:spcPct val="50000"/>
              </a:spcBef>
              <a:defRPr/>
            </a:pPr>
            <a:r>
              <a:rPr lang="en-GB" sz="1200" dirty="0">
                <a:cs typeface="Arial" charset="0"/>
              </a:rPr>
              <a:t>(</a:t>
            </a:r>
            <a:r>
              <a:rPr lang="en-GB" sz="1200" dirty="0">
                <a:latin typeface="+mn-lt"/>
                <a:cs typeface="Arial" charset="0"/>
              </a:rPr>
              <a:t>Fill, 2010)  The balance of emotions and information provision</a:t>
            </a:r>
          </a:p>
        </p:txBody>
      </p:sp>
      <p:pic>
        <p:nvPicPr>
          <p:cNvPr id="10243" name="Picture 3" descr="O:\Graphics\Powerpoint\PE_UK\PE199-Fill\Final files\GIF\ch17\C17NF00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767764"/>
            <a:ext cx="7867724" cy="2056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Rectangle 2"/>
          <p:cNvSpPr>
            <a:spLocks noGrp="1" noChangeArrowheads="1"/>
          </p:cNvSpPr>
          <p:nvPr>
            <p:ph type="title"/>
          </p:nvPr>
        </p:nvSpPr>
        <p:spPr bwMode="auto">
          <a:xfrm>
            <a:off x="1080000" y="116632"/>
            <a:ext cx="6715522" cy="503783"/>
          </a:xfrm>
        </p:spPr>
        <p:txBody>
          <a:bodyPr wrap="square" lIns="92075" tIns="46038" rIns="92075" bIns="46038" numCol="1" anchorCtr="0" compatLnSpc="1">
            <a:prstTxWarp prst="textNoShape">
              <a:avLst/>
            </a:prstTxWarp>
            <a:normAutofit fontScale="90000"/>
          </a:bodyPr>
          <a:lstStyle/>
          <a:p>
            <a:pPr eaLnBrk="1" hangingPunct="1"/>
            <a:r>
              <a:rPr lang="en-US" altLang="en-US" sz="3200" dirty="0"/>
              <a:t>Message balance</a:t>
            </a:r>
            <a:endParaRPr lang="en-GB" altLang="en-US" sz="3200" dirty="0"/>
          </a:p>
        </p:txBody>
      </p:sp>
      <p:sp>
        <p:nvSpPr>
          <p:cNvPr id="10245" name="Slide Number Placeholder 6"/>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rgbClr val="7F7F7F"/>
              </a:buClr>
              <a:buFont typeface="Wingdings" panose="05000000000000000000" pitchFamily="2" charset="2"/>
              <a:buChar char="§"/>
              <a:defRPr>
                <a:solidFill>
                  <a:srgbClr val="000000"/>
                </a:solidFill>
                <a:latin typeface="Calibri" panose="020F0502020204030204" pitchFamily="34" charset="0"/>
              </a:defRPr>
            </a:lvl1pPr>
            <a:lvl2pPr marL="742950" indent="-28575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2pPr>
            <a:lvl3pPr marL="1143000" indent="-22860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3pPr>
            <a:lvl4pPr marL="1600200" indent="-22860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4pPr>
            <a:lvl5pPr marL="2057400" indent="-22860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5pPr>
            <a:lvl6pPr marL="25146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6pPr>
            <a:lvl7pPr marL="29718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7pPr>
            <a:lvl8pPr marL="34290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8pPr>
            <a:lvl9pPr marL="38862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9pPr>
          </a:lstStyle>
          <a:p>
            <a:pPr eaLnBrk="1" hangingPunct="1">
              <a:spcBef>
                <a:spcPct val="0"/>
              </a:spcBef>
              <a:buClrTx/>
              <a:buFontTx/>
              <a:buNone/>
            </a:pPr>
            <a:fld id="{D54FC62A-D1E3-480F-B35A-52A0F7EE8C70}" type="slidenum">
              <a:rPr lang="en-US" altLang="en-US" sz="1400">
                <a:solidFill>
                  <a:schemeClr val="tx1"/>
                </a:solidFill>
                <a:latin typeface="Times New Roman" panose="02020603050405020304" pitchFamily="18" charset="0"/>
              </a:rPr>
              <a:pPr eaLnBrk="1" hangingPunct="1">
                <a:spcBef>
                  <a:spcPct val="0"/>
                </a:spcBef>
                <a:buClrTx/>
                <a:buFontTx/>
                <a:buNone/>
              </a:pPr>
              <a:t>19</a:t>
            </a:fld>
            <a:endParaRPr lang="en-US" altLang="en-US" sz="1400">
              <a:solidFill>
                <a:schemeClr val="tx1"/>
              </a:solidFill>
              <a:latin typeface="Times New Roman" panose="02020603050405020304" pitchFamily="18" charset="0"/>
            </a:endParaRPr>
          </a:p>
        </p:txBody>
      </p:sp>
      <p:sp>
        <p:nvSpPr>
          <p:cNvPr id="10246" name="Rectangle 4"/>
          <p:cNvSpPr>
            <a:spLocks noChangeArrowheads="1"/>
          </p:cNvSpPr>
          <p:nvPr/>
        </p:nvSpPr>
        <p:spPr bwMode="auto">
          <a:xfrm>
            <a:off x="5004048" y="3372077"/>
            <a:ext cx="3927351"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lr>
                <a:srgbClr val="7F7F7F"/>
              </a:buClr>
              <a:buFont typeface="Wingdings" panose="05000000000000000000" pitchFamily="2" charset="2"/>
              <a:buChar char="§"/>
              <a:defRPr>
                <a:solidFill>
                  <a:srgbClr val="000000"/>
                </a:solidFill>
                <a:latin typeface="Calibri" panose="020F0502020204030204" pitchFamily="34" charset="0"/>
              </a:defRPr>
            </a:lvl1pPr>
            <a:lvl2pPr marL="742950" indent="-28575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2pPr>
            <a:lvl3pPr marL="1143000" indent="-22860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3pPr>
            <a:lvl4pPr marL="1600200" indent="-22860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4pPr>
            <a:lvl5pPr marL="2057400" indent="-22860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5pPr>
            <a:lvl6pPr marL="25146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6pPr>
            <a:lvl7pPr marL="29718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7pPr>
            <a:lvl8pPr marL="34290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8pPr>
            <a:lvl9pPr marL="38862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9pPr>
          </a:lstStyle>
          <a:p>
            <a:pPr marL="342900" indent="-342900" eaLnBrk="1" hangingPunct="1">
              <a:spcBef>
                <a:spcPct val="0"/>
              </a:spcBef>
              <a:buClrTx/>
            </a:pPr>
            <a:r>
              <a:rPr lang="en-US" altLang="en-US" dirty="0">
                <a:solidFill>
                  <a:schemeClr val="tx1"/>
                </a:solidFill>
                <a:latin typeface="+mn-lt"/>
              </a:rPr>
              <a:t>Messages can be product-oriented and rational . </a:t>
            </a:r>
          </a:p>
          <a:p>
            <a:pPr marL="342900" indent="-342900" eaLnBrk="1" hangingPunct="1">
              <a:spcBef>
                <a:spcPct val="0"/>
              </a:spcBef>
              <a:buClrTx/>
            </a:pPr>
            <a:r>
              <a:rPr lang="en-US" altLang="en-US" dirty="0">
                <a:solidFill>
                  <a:schemeClr val="tx1"/>
                </a:solidFill>
                <a:latin typeface="+mn-lt"/>
              </a:rPr>
              <a:t>Factual style</a:t>
            </a:r>
          </a:p>
          <a:p>
            <a:pPr marL="342900" indent="-342900" eaLnBrk="1" hangingPunct="1">
              <a:spcBef>
                <a:spcPct val="0"/>
              </a:spcBef>
              <a:buClrTx/>
            </a:pPr>
            <a:r>
              <a:rPr lang="en-US" altLang="en-US" dirty="0">
                <a:solidFill>
                  <a:schemeClr val="tx1"/>
                </a:solidFill>
                <a:latin typeface="+mn-lt"/>
              </a:rPr>
              <a:t>(Typically) high involvement decisions</a:t>
            </a:r>
            <a:endParaRPr lang="en-GB" altLang="en-US" dirty="0">
              <a:solidFill>
                <a:schemeClr val="tx1"/>
              </a:solidFill>
              <a:latin typeface="+mn-lt"/>
            </a:endParaRPr>
          </a:p>
          <a:p>
            <a:pPr eaLnBrk="1" hangingPunct="1">
              <a:spcBef>
                <a:spcPct val="0"/>
              </a:spcBef>
              <a:buClrTx/>
              <a:buFont typeface="Wingdings" panose="05000000000000000000" pitchFamily="2" charset="2"/>
              <a:buChar char="Ø"/>
            </a:pPr>
            <a:endParaRPr lang="en-GB" altLang="en-US" dirty="0">
              <a:solidFill>
                <a:schemeClr val="tx1"/>
              </a:solidFill>
              <a:latin typeface="Tahoma" panose="020B0604030504040204" pitchFamily="34" charset="0"/>
            </a:endParaRPr>
          </a:p>
        </p:txBody>
      </p:sp>
      <p:sp>
        <p:nvSpPr>
          <p:cNvPr id="10247" name="Rectangle 5"/>
          <p:cNvSpPr>
            <a:spLocks noChangeArrowheads="1"/>
          </p:cNvSpPr>
          <p:nvPr/>
        </p:nvSpPr>
        <p:spPr bwMode="auto">
          <a:xfrm>
            <a:off x="110424" y="3343087"/>
            <a:ext cx="3829249"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lr>
                <a:srgbClr val="7F7F7F"/>
              </a:buClr>
              <a:buFont typeface="Wingdings" panose="05000000000000000000" pitchFamily="2" charset="2"/>
              <a:buChar char="§"/>
              <a:defRPr>
                <a:solidFill>
                  <a:srgbClr val="000000"/>
                </a:solidFill>
                <a:latin typeface="Calibri" panose="020F0502020204030204" pitchFamily="34" charset="0"/>
              </a:defRPr>
            </a:lvl1pPr>
            <a:lvl2pPr marL="742950" indent="-28575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2pPr>
            <a:lvl3pPr marL="1143000" indent="-22860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3pPr>
            <a:lvl4pPr marL="1600200" indent="-22860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4pPr>
            <a:lvl5pPr marL="2057400" indent="-22860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5pPr>
            <a:lvl6pPr marL="25146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6pPr>
            <a:lvl7pPr marL="29718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7pPr>
            <a:lvl8pPr marL="34290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8pPr>
            <a:lvl9pPr marL="38862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9pPr>
          </a:lstStyle>
          <a:p>
            <a:pPr marL="342900" indent="-342900" eaLnBrk="1" hangingPunct="1">
              <a:spcBef>
                <a:spcPct val="0"/>
              </a:spcBef>
              <a:buClrTx/>
            </a:pPr>
            <a:r>
              <a:rPr lang="en-US" altLang="en-US" dirty="0">
                <a:solidFill>
                  <a:schemeClr val="tx1"/>
                </a:solidFill>
                <a:latin typeface="+mn-lt"/>
              </a:rPr>
              <a:t>Message: can be customer oriented,  based on feelings and emotions. </a:t>
            </a:r>
          </a:p>
          <a:p>
            <a:pPr marL="342900" indent="-342900" eaLnBrk="1" hangingPunct="1">
              <a:spcBef>
                <a:spcPct val="0"/>
              </a:spcBef>
              <a:buClrTx/>
            </a:pPr>
            <a:r>
              <a:rPr lang="en-US" altLang="en-US" dirty="0">
                <a:solidFill>
                  <a:schemeClr val="tx1"/>
                </a:solidFill>
                <a:latin typeface="+mn-lt"/>
              </a:rPr>
              <a:t>(Typically) low-involvement decision</a:t>
            </a:r>
            <a:endParaRPr lang="en-GB" altLang="en-US" dirty="0">
              <a:solidFill>
                <a:schemeClr val="tx1"/>
              </a:solidFill>
              <a:latin typeface="+mn-lt"/>
            </a:endParaRPr>
          </a:p>
        </p:txBody>
      </p:sp>
    </p:spTree>
    <p:extLst>
      <p:ext uri="{BB962C8B-B14F-4D97-AF65-F5344CB8AC3E}">
        <p14:creationId xmlns:p14="http://schemas.microsoft.com/office/powerpoint/2010/main" val="1053624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0"/>
          </p:nvPr>
        </p:nvSpPr>
        <p:spPr/>
        <p:txBody>
          <a:bodyPr/>
          <a:lstStyle>
            <a:lvl1pPr eaLnBrk="0" hangingPunct="0">
              <a:spcBef>
                <a:spcPct val="20000"/>
              </a:spcBef>
              <a:buClr>
                <a:srgbClr val="7F7F7F"/>
              </a:buClr>
              <a:buFont typeface="Wingdings" panose="05000000000000000000" pitchFamily="2" charset="2"/>
              <a:buChar char="§"/>
              <a:defRPr>
                <a:solidFill>
                  <a:srgbClr val="000000"/>
                </a:solidFill>
                <a:latin typeface="Calibri" panose="020F0502020204030204" pitchFamily="34" charset="0"/>
              </a:defRPr>
            </a:lvl1pPr>
            <a:lvl2pPr marL="742950" indent="-28575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2pPr>
            <a:lvl3pPr marL="1143000" indent="-22860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3pPr>
            <a:lvl4pPr marL="1600200" indent="-22860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4pPr>
            <a:lvl5pPr marL="2057400" indent="-228600" eaLnBrk="0" hangingPunct="0">
              <a:spcBef>
                <a:spcPct val="20000"/>
              </a:spcBef>
              <a:buClr>
                <a:srgbClr val="7F7F7F"/>
              </a:buClr>
              <a:buFont typeface="Wingdings" panose="05000000000000000000" pitchFamily="2" charset="2"/>
              <a:buChar char="§"/>
              <a:defRPr sz="1400">
                <a:solidFill>
                  <a:srgbClr val="000000"/>
                </a:solidFill>
                <a:latin typeface="Calibri" panose="020F0502020204030204" pitchFamily="34" charset="0"/>
              </a:defRPr>
            </a:lvl5pPr>
            <a:lvl6pPr marL="25146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6pPr>
            <a:lvl7pPr marL="29718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7pPr>
            <a:lvl8pPr marL="34290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8pPr>
            <a:lvl9pPr marL="3886200" indent="-228600" eaLnBrk="0" fontAlgn="base" hangingPunct="0">
              <a:spcBef>
                <a:spcPct val="20000"/>
              </a:spcBef>
              <a:spcAft>
                <a:spcPct val="0"/>
              </a:spcAft>
              <a:buClr>
                <a:srgbClr val="7F7F7F"/>
              </a:buClr>
              <a:buFont typeface="Wingdings" panose="05000000000000000000" pitchFamily="2" charset="2"/>
              <a:buChar char="§"/>
              <a:defRPr sz="1400">
                <a:solidFill>
                  <a:srgbClr val="000000"/>
                </a:solidFill>
                <a:latin typeface="Calibri" panose="020F0502020204030204" pitchFamily="34" charset="0"/>
              </a:defRPr>
            </a:lvl9pPr>
          </a:lstStyle>
          <a:p>
            <a:pPr eaLnBrk="1" hangingPunct="1">
              <a:spcBef>
                <a:spcPct val="0"/>
              </a:spcBef>
              <a:buClrTx/>
              <a:buFontTx/>
              <a:buNone/>
            </a:pPr>
            <a:fld id="{47AC2E4C-55F0-4CA3-AB61-312D21BA007A}" type="slidenum">
              <a:rPr lang="en-US" altLang="en-US">
                <a:solidFill>
                  <a:schemeClr val="tx1"/>
                </a:solidFill>
                <a:latin typeface="Times New Roman" panose="02020603050405020304" pitchFamily="18" charset="0"/>
              </a:rPr>
              <a:pPr eaLnBrk="1" hangingPunct="1">
                <a:spcBef>
                  <a:spcPct val="0"/>
                </a:spcBef>
                <a:buClrTx/>
                <a:buFontTx/>
                <a:buNone/>
              </a:pPr>
              <a:t>20</a:t>
            </a:fld>
            <a:endParaRPr lang="en-US" altLang="en-US">
              <a:solidFill>
                <a:schemeClr val="tx1"/>
              </a:solidFill>
              <a:latin typeface="Times New Roman" panose="02020603050405020304" pitchFamily="18" charset="0"/>
            </a:endParaRPr>
          </a:p>
        </p:txBody>
      </p:sp>
      <p:pic>
        <p:nvPicPr>
          <p:cNvPr id="174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188640"/>
            <a:ext cx="3887663" cy="5367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a:extLst>
              <a:ext uri="{FF2B5EF4-FFF2-40B4-BE49-F238E27FC236}">
                <a16:creationId xmlns:a16="http://schemas.microsoft.com/office/drawing/2014/main" id="{00985BAD-4A16-E0DB-BE3F-96EE45499728}"/>
              </a:ext>
            </a:extLst>
          </p:cNvPr>
          <p:cNvSpPr>
            <a:spLocks noGrp="1"/>
          </p:cNvSpPr>
          <p:nvPr>
            <p:ph type="title"/>
          </p:nvPr>
        </p:nvSpPr>
        <p:spPr>
          <a:xfrm>
            <a:off x="180281" y="980728"/>
            <a:ext cx="8531225" cy="990600"/>
          </a:xfrm>
        </p:spPr>
        <p:txBody>
          <a:bodyPr/>
          <a:lstStyle/>
          <a:p>
            <a:pPr eaLnBrk="1" fontAlgn="auto" hangingPunct="1">
              <a:spcAft>
                <a:spcPts val="0"/>
              </a:spcAft>
              <a:defRPr/>
            </a:pPr>
            <a:r>
              <a:rPr lang="en-US" altLang="en-US" sz="3200" dirty="0">
                <a:latin typeface="+mn-lt"/>
              </a:rPr>
              <a:t>Design, graphics </a:t>
            </a:r>
            <a:br>
              <a:rPr lang="en-US" altLang="en-US" sz="3200" dirty="0">
                <a:latin typeface="+mn-lt"/>
              </a:rPr>
            </a:br>
            <a:r>
              <a:rPr lang="en-US" altLang="en-US" sz="3200" dirty="0">
                <a:latin typeface="+mn-lt"/>
              </a:rPr>
              <a:t>and message</a:t>
            </a:r>
          </a:p>
        </p:txBody>
      </p:sp>
    </p:spTree>
    <p:extLst>
      <p:ext uri="{BB962C8B-B14F-4D97-AF65-F5344CB8AC3E}">
        <p14:creationId xmlns:p14="http://schemas.microsoft.com/office/powerpoint/2010/main" val="10835686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0232F-B5AA-489C-A036-EE621A20DA17}"/>
              </a:ext>
            </a:extLst>
          </p:cNvPr>
          <p:cNvSpPr>
            <a:spLocks noGrp="1"/>
          </p:cNvSpPr>
          <p:nvPr>
            <p:ph type="title"/>
          </p:nvPr>
        </p:nvSpPr>
        <p:spPr>
          <a:xfrm>
            <a:off x="628650" y="2400300"/>
            <a:ext cx="2057400" cy="2057400"/>
          </a:xfrm>
          <a:prstGeom prst="ellipse">
            <a:avLst/>
          </a:prstGeom>
          <a:solidFill>
            <a:srgbClr val="262626"/>
          </a:solidFill>
          <a:ln w="174625" cmpd="thinThick">
            <a:solidFill>
              <a:srgbClr val="262626"/>
            </a:solidFill>
          </a:ln>
        </p:spPr>
        <p:txBody>
          <a:bodyPr anchor="ctr">
            <a:normAutofit/>
          </a:bodyPr>
          <a:lstStyle/>
          <a:p>
            <a:pPr algn="ctr"/>
            <a:r>
              <a:rPr lang="en-GB" sz="1200" dirty="0">
                <a:solidFill>
                  <a:srgbClr val="FFFFFF"/>
                </a:solidFill>
              </a:rPr>
              <a:t>GRAPHIC</a:t>
            </a:r>
            <a:br>
              <a:rPr lang="en-GB" sz="1200" dirty="0">
                <a:solidFill>
                  <a:srgbClr val="FFFFFF"/>
                </a:solidFill>
              </a:rPr>
            </a:br>
            <a:br>
              <a:rPr lang="en-GB" sz="1200" dirty="0">
                <a:solidFill>
                  <a:srgbClr val="FFFFFF"/>
                </a:solidFill>
              </a:rPr>
            </a:br>
            <a:r>
              <a:rPr lang="en-GB" sz="1200" dirty="0">
                <a:solidFill>
                  <a:srgbClr val="FFFFFF"/>
                </a:solidFill>
              </a:rPr>
              <a:t>Stones and Gent (2015) suggest seven design principles that can be helpful in basic graphics planning:</a:t>
            </a:r>
          </a:p>
        </p:txBody>
      </p:sp>
      <p:graphicFrame>
        <p:nvGraphicFramePr>
          <p:cNvPr id="29" name="Content Placeholder 2">
            <a:extLst>
              <a:ext uri="{FF2B5EF4-FFF2-40B4-BE49-F238E27FC236}">
                <a16:creationId xmlns:a16="http://schemas.microsoft.com/office/drawing/2014/main" id="{6228B89F-8AD2-42E5-8C7D-7DAC11C4351C}"/>
              </a:ext>
            </a:extLst>
          </p:cNvPr>
          <p:cNvGraphicFramePr>
            <a:graphicFrameLocks noGrp="1"/>
          </p:cNvGraphicFramePr>
          <p:nvPr>
            <p:ph idx="1"/>
          </p:nvPr>
        </p:nvGraphicFramePr>
        <p:xfrm>
          <a:off x="3028950" y="1732236"/>
          <a:ext cx="5486400" cy="33935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64786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09D07-619B-4427-87AF-3A1C3D2BEAC9}"/>
              </a:ext>
            </a:extLst>
          </p:cNvPr>
          <p:cNvSpPr>
            <a:spLocks noGrp="1"/>
          </p:cNvSpPr>
          <p:nvPr>
            <p:ph type="title"/>
          </p:nvPr>
        </p:nvSpPr>
        <p:spPr>
          <a:xfrm>
            <a:off x="5123540" y="-127185"/>
            <a:ext cx="2629121" cy="1216741"/>
          </a:xfrm>
        </p:spPr>
        <p:txBody>
          <a:bodyPr>
            <a:normAutofit/>
          </a:bodyPr>
          <a:lstStyle/>
          <a:p>
            <a:r>
              <a:rPr lang="en-GB" dirty="0"/>
              <a:t>GRAPHIC</a:t>
            </a:r>
          </a:p>
        </p:txBody>
      </p:sp>
      <p:sp>
        <p:nvSpPr>
          <p:cNvPr id="3" name="Content Placeholder 2">
            <a:extLst>
              <a:ext uri="{FF2B5EF4-FFF2-40B4-BE49-F238E27FC236}">
                <a16:creationId xmlns:a16="http://schemas.microsoft.com/office/drawing/2014/main" id="{D505BAF3-A0CB-41AD-963F-F370BFE514F4}"/>
              </a:ext>
            </a:extLst>
          </p:cNvPr>
          <p:cNvSpPr>
            <a:spLocks noGrp="1"/>
          </p:cNvSpPr>
          <p:nvPr>
            <p:ph idx="1"/>
          </p:nvPr>
        </p:nvSpPr>
        <p:spPr>
          <a:xfrm>
            <a:off x="4959256" y="1967319"/>
            <a:ext cx="3878776" cy="3309152"/>
          </a:xfrm>
        </p:spPr>
        <p:txBody>
          <a:bodyPr>
            <a:normAutofit/>
          </a:bodyPr>
          <a:lstStyle/>
          <a:p>
            <a:pPr marL="0" indent="0">
              <a:buNone/>
            </a:pPr>
            <a:r>
              <a:rPr lang="en-US" sz="1500" b="1" dirty="0"/>
              <a:t>Get to know your audience - </a:t>
            </a:r>
            <a:r>
              <a:rPr lang="en-US" sz="1500" dirty="0"/>
              <a:t>who is your audience and what is the key message you want them to understand? </a:t>
            </a:r>
          </a:p>
          <a:p>
            <a:pPr marL="0" indent="0">
              <a:buNone/>
            </a:pPr>
            <a:endParaRPr lang="en-US" sz="1500" dirty="0"/>
          </a:p>
          <a:p>
            <a:pPr marL="0" indent="0">
              <a:buNone/>
            </a:pPr>
            <a:r>
              <a:rPr lang="en-US" sz="1500" b="1" dirty="0"/>
              <a:t>Restrict </a:t>
            </a:r>
            <a:r>
              <a:rPr lang="en-US" sz="1500" b="1" dirty="0" err="1"/>
              <a:t>colour</a:t>
            </a:r>
            <a:r>
              <a:rPr lang="en-US" sz="1500" dirty="0"/>
              <a:t> </a:t>
            </a:r>
            <a:r>
              <a:rPr lang="en-US" sz="1500" b="1" dirty="0"/>
              <a:t>-</a:t>
            </a:r>
            <a:r>
              <a:rPr lang="en-US" sz="1500" dirty="0"/>
              <a:t> to between 3 and 5 </a:t>
            </a:r>
            <a:r>
              <a:rPr lang="en-US" sz="1500" dirty="0" err="1"/>
              <a:t>colours</a:t>
            </a:r>
            <a:r>
              <a:rPr lang="en-US" sz="1500" dirty="0"/>
              <a:t> to create the best visual impression</a:t>
            </a:r>
          </a:p>
          <a:p>
            <a:pPr marL="0" indent="0">
              <a:buNone/>
            </a:pPr>
            <a:endParaRPr lang="en-US" sz="1500" dirty="0"/>
          </a:p>
          <a:p>
            <a:pPr marL="0" indent="0">
              <a:buNone/>
            </a:pPr>
            <a:r>
              <a:rPr lang="en-US" sz="1500" b="1" dirty="0"/>
              <a:t>Align elements</a:t>
            </a:r>
            <a:r>
              <a:rPr lang="en-US" sz="1500" dirty="0"/>
              <a:t> </a:t>
            </a:r>
            <a:r>
              <a:rPr lang="en-US" sz="1500" b="1" dirty="0"/>
              <a:t>-</a:t>
            </a:r>
            <a:r>
              <a:rPr lang="en-US" sz="1500" dirty="0"/>
              <a:t> use symmetry and careful positioning to group content together</a:t>
            </a:r>
          </a:p>
          <a:p>
            <a:pPr marL="0" indent="0">
              <a:buNone/>
            </a:pPr>
            <a:endParaRPr lang="en-US" sz="1500" dirty="0"/>
          </a:p>
          <a:p>
            <a:pPr marL="0" indent="0">
              <a:buNone/>
            </a:pPr>
            <a:r>
              <a:rPr lang="en-US" sz="1500" b="1" dirty="0" err="1"/>
              <a:t>Prioristise</a:t>
            </a:r>
            <a:r>
              <a:rPr lang="en-US" sz="1500" b="1" dirty="0"/>
              <a:t> parts -</a:t>
            </a:r>
            <a:r>
              <a:rPr lang="en-US" sz="1500" dirty="0"/>
              <a:t> know where the key parts are and use font, </a:t>
            </a:r>
            <a:r>
              <a:rPr lang="en-US" sz="1500" dirty="0" err="1"/>
              <a:t>colour</a:t>
            </a:r>
            <a:r>
              <a:rPr lang="en-US" sz="1500" dirty="0"/>
              <a:t> etc. to highlight them</a:t>
            </a:r>
            <a:endParaRPr lang="en-US" sz="1200" dirty="0"/>
          </a:p>
        </p:txBody>
      </p:sp>
      <p:pic>
        <p:nvPicPr>
          <p:cNvPr id="4" name="Picture 3">
            <a:extLst>
              <a:ext uri="{FF2B5EF4-FFF2-40B4-BE49-F238E27FC236}">
                <a16:creationId xmlns:a16="http://schemas.microsoft.com/office/drawing/2014/main" id="{958C2040-8DC9-4C02-AEEB-70BF874C257E}"/>
              </a:ext>
            </a:extLst>
          </p:cNvPr>
          <p:cNvPicPr>
            <a:picLocks noChangeAspect="1"/>
          </p:cNvPicPr>
          <p:nvPr/>
        </p:nvPicPr>
        <p:blipFill>
          <a:blip r:embed="rId2"/>
          <a:stretch>
            <a:fillRect/>
          </a:stretch>
        </p:blipFill>
        <p:spPr>
          <a:xfrm>
            <a:off x="4943015" y="794310"/>
            <a:ext cx="3895017" cy="1158767"/>
          </a:xfrm>
          <a:prstGeom prst="rect">
            <a:avLst/>
          </a:prstGeom>
          <a:effectLst/>
        </p:spPr>
      </p:pic>
      <p:pic>
        <p:nvPicPr>
          <p:cNvPr id="8194" name="Picture 2" descr="What Makes a Good Poster Design?">
            <a:extLst>
              <a:ext uri="{FF2B5EF4-FFF2-40B4-BE49-F238E27FC236}">
                <a16:creationId xmlns:a16="http://schemas.microsoft.com/office/drawing/2014/main" id="{436789FC-9CA3-91F1-4405-12732670F7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0809" y="415676"/>
            <a:ext cx="3640782" cy="515171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5 Tips to Create Better Facebook Ads | Anegy">
            <a:extLst>
              <a:ext uri="{FF2B5EF4-FFF2-40B4-BE49-F238E27FC236}">
                <a16:creationId xmlns:a16="http://schemas.microsoft.com/office/drawing/2014/main" id="{B9F2D7C7-46F5-FDE2-B4B4-7B3512EF40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474" y="590806"/>
            <a:ext cx="4801452" cy="4801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6178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fade">
                                      <p:cBhvr>
                                        <p:cTn id="7" dur="5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09D07-619B-4427-87AF-3A1C3D2BEAC9}"/>
              </a:ext>
            </a:extLst>
          </p:cNvPr>
          <p:cNvSpPr>
            <a:spLocks noGrp="1"/>
          </p:cNvSpPr>
          <p:nvPr>
            <p:ph type="title"/>
          </p:nvPr>
        </p:nvSpPr>
        <p:spPr>
          <a:xfrm>
            <a:off x="323528" y="34226"/>
            <a:ext cx="2629121" cy="1216741"/>
          </a:xfrm>
        </p:spPr>
        <p:txBody>
          <a:bodyPr>
            <a:normAutofit/>
          </a:bodyPr>
          <a:lstStyle/>
          <a:p>
            <a:r>
              <a:rPr lang="en-US" dirty="0"/>
              <a:t>GRAPHIC</a:t>
            </a:r>
          </a:p>
        </p:txBody>
      </p:sp>
      <p:sp>
        <p:nvSpPr>
          <p:cNvPr id="3" name="Content Placeholder 2">
            <a:extLst>
              <a:ext uri="{FF2B5EF4-FFF2-40B4-BE49-F238E27FC236}">
                <a16:creationId xmlns:a16="http://schemas.microsoft.com/office/drawing/2014/main" id="{D505BAF3-A0CB-41AD-963F-F370BFE514F4}"/>
              </a:ext>
            </a:extLst>
          </p:cNvPr>
          <p:cNvSpPr>
            <a:spLocks noGrp="1"/>
          </p:cNvSpPr>
          <p:nvPr>
            <p:ph idx="1"/>
          </p:nvPr>
        </p:nvSpPr>
        <p:spPr>
          <a:xfrm>
            <a:off x="251520" y="1844824"/>
            <a:ext cx="2629121" cy="2839064"/>
          </a:xfrm>
        </p:spPr>
        <p:txBody>
          <a:bodyPr>
            <a:normAutofit fontScale="92500" lnSpcReduction="10000"/>
          </a:bodyPr>
          <a:lstStyle/>
          <a:p>
            <a:pPr marL="0" indent="0">
              <a:buNone/>
            </a:pPr>
            <a:r>
              <a:rPr lang="en-US" sz="1500" b="1" dirty="0"/>
              <a:t>Highlight the heading -</a:t>
            </a:r>
            <a:r>
              <a:rPr lang="en-US" sz="1500" dirty="0"/>
              <a:t> use the heading to attract your reader, and make it stand out visually</a:t>
            </a:r>
          </a:p>
          <a:p>
            <a:pPr marL="0" indent="0">
              <a:buNone/>
            </a:pPr>
            <a:endParaRPr lang="en-US" sz="1500" dirty="0"/>
          </a:p>
          <a:p>
            <a:pPr marL="0" indent="0">
              <a:buNone/>
            </a:pPr>
            <a:r>
              <a:rPr lang="en-US" sz="1500" b="1" dirty="0"/>
              <a:t>Invest in imagery -</a:t>
            </a:r>
            <a:r>
              <a:rPr lang="en-US" sz="1500" dirty="0"/>
              <a:t> use clear, relevant images to reinforce your points. </a:t>
            </a:r>
          </a:p>
          <a:p>
            <a:pPr marL="0" indent="0">
              <a:buNone/>
            </a:pPr>
            <a:endParaRPr lang="en-US" sz="1500" b="1" dirty="0"/>
          </a:p>
          <a:p>
            <a:pPr marL="0" indent="0">
              <a:buNone/>
            </a:pPr>
            <a:r>
              <a:rPr lang="en-US" sz="1500" b="1" dirty="0"/>
              <a:t>Choose charts carefully -</a:t>
            </a:r>
            <a:r>
              <a:rPr lang="en-US" sz="1500" dirty="0"/>
              <a:t> only represent important concepts when using charts, and consider what kind of chart will be used (e.g. bar vs. pie)</a:t>
            </a:r>
          </a:p>
        </p:txBody>
      </p:sp>
      <p:pic>
        <p:nvPicPr>
          <p:cNvPr id="5" name="Picture 4">
            <a:extLst>
              <a:ext uri="{FF2B5EF4-FFF2-40B4-BE49-F238E27FC236}">
                <a16:creationId xmlns:a16="http://schemas.microsoft.com/office/drawing/2014/main" id="{81B642A5-5489-4AC3-905E-C46F9AD45467}"/>
              </a:ext>
            </a:extLst>
          </p:cNvPr>
          <p:cNvPicPr>
            <a:picLocks noChangeAspect="1"/>
          </p:cNvPicPr>
          <p:nvPr/>
        </p:nvPicPr>
        <p:blipFill>
          <a:blip r:embed="rId2"/>
          <a:stretch>
            <a:fillRect/>
          </a:stretch>
        </p:blipFill>
        <p:spPr>
          <a:xfrm>
            <a:off x="3790088" y="332656"/>
            <a:ext cx="4514498" cy="1670365"/>
          </a:xfrm>
          <a:prstGeom prst="rect">
            <a:avLst/>
          </a:prstGeom>
          <a:effectLst/>
        </p:spPr>
      </p:pic>
      <p:pic>
        <p:nvPicPr>
          <p:cNvPr id="11266" name="Picture 2" descr="GLASTONBURY FESTIVAL LINE UP 2022 Print Event Poster Gift Promo Bands Acts  List | eBay">
            <a:extLst>
              <a:ext uri="{FF2B5EF4-FFF2-40B4-BE49-F238E27FC236}">
                <a16:creationId xmlns:a16="http://schemas.microsoft.com/office/drawing/2014/main" id="{8660166C-2741-20D7-99C0-794B77CF19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7337" y="2110785"/>
            <a:ext cx="3055733" cy="43267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CDD7E7AC-EBA3-1462-29EA-8783929816E3}"/>
              </a:ext>
            </a:extLst>
          </p:cNvPr>
          <p:cNvPicPr>
            <a:picLocks noChangeAspect="1"/>
          </p:cNvPicPr>
          <p:nvPr/>
        </p:nvPicPr>
        <p:blipFill>
          <a:blip r:embed="rId4"/>
          <a:stretch>
            <a:fillRect/>
          </a:stretch>
        </p:blipFill>
        <p:spPr>
          <a:xfrm>
            <a:off x="3154109" y="2164306"/>
            <a:ext cx="2831985" cy="4219657"/>
          </a:xfrm>
          <a:prstGeom prst="rect">
            <a:avLst/>
          </a:prstGeom>
        </p:spPr>
      </p:pic>
    </p:spTree>
    <p:extLst>
      <p:ext uri="{BB962C8B-B14F-4D97-AF65-F5344CB8AC3E}">
        <p14:creationId xmlns:p14="http://schemas.microsoft.com/office/powerpoint/2010/main" val="33679696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0232F-B5AA-489C-A036-EE621A20DA17}"/>
              </a:ext>
            </a:extLst>
          </p:cNvPr>
          <p:cNvSpPr>
            <a:spLocks noGrp="1"/>
          </p:cNvSpPr>
          <p:nvPr>
            <p:ph type="title"/>
          </p:nvPr>
        </p:nvSpPr>
        <p:spPr>
          <a:xfrm>
            <a:off x="48963" y="0"/>
            <a:ext cx="4385836" cy="785003"/>
          </a:xfrm>
        </p:spPr>
        <p:txBody>
          <a:bodyPr>
            <a:normAutofit/>
          </a:bodyPr>
          <a:lstStyle/>
          <a:p>
            <a:r>
              <a:rPr lang="en-GB" sz="2100" dirty="0"/>
              <a:t>Activity</a:t>
            </a:r>
          </a:p>
        </p:txBody>
      </p:sp>
      <p:sp>
        <p:nvSpPr>
          <p:cNvPr id="3" name="Content Placeholder 2">
            <a:extLst>
              <a:ext uri="{FF2B5EF4-FFF2-40B4-BE49-F238E27FC236}">
                <a16:creationId xmlns:a16="http://schemas.microsoft.com/office/drawing/2014/main" id="{FC537F1E-1216-4089-97B2-F635BC5B2541}"/>
              </a:ext>
            </a:extLst>
          </p:cNvPr>
          <p:cNvSpPr>
            <a:spLocks noGrp="1"/>
          </p:cNvSpPr>
          <p:nvPr>
            <p:ph idx="1"/>
          </p:nvPr>
        </p:nvSpPr>
        <p:spPr>
          <a:xfrm>
            <a:off x="48964" y="301337"/>
            <a:ext cx="4385835" cy="2510909"/>
          </a:xfrm>
        </p:spPr>
        <p:txBody>
          <a:bodyPr anchor="ctr">
            <a:normAutofit lnSpcReduction="10000"/>
          </a:bodyPr>
          <a:lstStyle/>
          <a:p>
            <a:pPr marL="0" indent="0">
              <a:buNone/>
            </a:pPr>
            <a:endParaRPr lang="en-GB" sz="1350" dirty="0"/>
          </a:p>
          <a:p>
            <a:pPr marL="0" indent="0">
              <a:buNone/>
            </a:pPr>
            <a:r>
              <a:rPr lang="en-GB" sz="1350" dirty="0"/>
              <a:t>Fonts are often a matter of taste and so it’s good to experiment. </a:t>
            </a:r>
          </a:p>
          <a:p>
            <a:pPr marL="0" indent="0">
              <a:buNone/>
            </a:pPr>
            <a:endParaRPr lang="en-GB" sz="1350" dirty="0"/>
          </a:p>
          <a:p>
            <a:pPr marL="0" indent="0">
              <a:buNone/>
            </a:pPr>
            <a:r>
              <a:rPr lang="en-GB" sz="1350" dirty="0"/>
              <a:t>Try the Google font tool to get a sense of what you find attractive and fits the tone for your project: </a:t>
            </a:r>
            <a:r>
              <a:rPr lang="en-GB" sz="1350" dirty="0">
                <a:hlinkClick r:id="rId2"/>
              </a:rPr>
              <a:t>https://fonts.google.com/</a:t>
            </a:r>
            <a:r>
              <a:rPr lang="en-GB" sz="1350" dirty="0"/>
              <a:t> </a:t>
            </a:r>
          </a:p>
          <a:p>
            <a:pPr marL="0" indent="0">
              <a:buNone/>
            </a:pPr>
            <a:endParaRPr lang="en-GB" sz="1350" dirty="0"/>
          </a:p>
          <a:p>
            <a:pPr marL="0" indent="0">
              <a:buNone/>
            </a:pPr>
            <a:r>
              <a:rPr lang="en-GB" sz="1350" dirty="0"/>
              <a:t>For font pairing you can also use:</a:t>
            </a:r>
          </a:p>
          <a:p>
            <a:pPr marL="0" indent="0">
              <a:buNone/>
            </a:pPr>
            <a:r>
              <a:rPr lang="en-GB" sz="1350" dirty="0">
                <a:hlinkClick r:id="rId3"/>
              </a:rPr>
              <a:t>https://www.canva.com/font-combinations/</a:t>
            </a:r>
            <a:endParaRPr lang="en-GB" sz="1350" dirty="0"/>
          </a:p>
        </p:txBody>
      </p:sp>
      <p:pic>
        <p:nvPicPr>
          <p:cNvPr id="4" name="Picture 3" descr="A close up of a logo&#10;&#10;Description automatically generated">
            <a:extLst>
              <a:ext uri="{FF2B5EF4-FFF2-40B4-BE49-F238E27FC236}">
                <a16:creationId xmlns:a16="http://schemas.microsoft.com/office/drawing/2014/main" id="{C2B19A19-CAA3-46D6-8151-CD7763754956}"/>
              </a:ext>
            </a:extLst>
          </p:cNvPr>
          <p:cNvPicPr>
            <a:picLocks noChangeAspect="1"/>
          </p:cNvPicPr>
          <p:nvPr/>
        </p:nvPicPr>
        <p:blipFill>
          <a:blip r:embed="rId4"/>
          <a:stretch>
            <a:fillRect/>
          </a:stretch>
        </p:blipFill>
        <p:spPr>
          <a:xfrm>
            <a:off x="6084168" y="1556792"/>
            <a:ext cx="2918468" cy="758801"/>
          </a:xfrm>
          <a:prstGeom prst="rect">
            <a:avLst/>
          </a:prstGeom>
        </p:spPr>
      </p:pic>
      <p:pic>
        <p:nvPicPr>
          <p:cNvPr id="6" name="Picture 5" descr="A close up of a logo&#10;&#10;Description automatically generated">
            <a:extLst>
              <a:ext uri="{FF2B5EF4-FFF2-40B4-BE49-F238E27FC236}">
                <a16:creationId xmlns:a16="http://schemas.microsoft.com/office/drawing/2014/main" id="{4CA4794D-33E4-4D36-ACAF-997D25C81496}"/>
              </a:ext>
            </a:extLst>
          </p:cNvPr>
          <p:cNvPicPr>
            <a:picLocks noChangeAspect="1"/>
          </p:cNvPicPr>
          <p:nvPr/>
        </p:nvPicPr>
        <p:blipFill>
          <a:blip r:embed="rId5"/>
          <a:stretch>
            <a:fillRect/>
          </a:stretch>
        </p:blipFill>
        <p:spPr>
          <a:xfrm>
            <a:off x="4797495" y="2748373"/>
            <a:ext cx="2918468" cy="787985"/>
          </a:xfrm>
          <a:prstGeom prst="rect">
            <a:avLst/>
          </a:prstGeom>
        </p:spPr>
      </p:pic>
      <p:pic>
        <p:nvPicPr>
          <p:cNvPr id="5" name="Picture 4" descr="A close up of a logo&#10;&#10;Description automatically generated">
            <a:extLst>
              <a:ext uri="{FF2B5EF4-FFF2-40B4-BE49-F238E27FC236}">
                <a16:creationId xmlns:a16="http://schemas.microsoft.com/office/drawing/2014/main" id="{BA0416FB-4CF1-4658-BBEB-3B6E70ABAEB0}"/>
              </a:ext>
            </a:extLst>
          </p:cNvPr>
          <p:cNvPicPr>
            <a:picLocks noChangeAspect="1"/>
          </p:cNvPicPr>
          <p:nvPr/>
        </p:nvPicPr>
        <p:blipFill>
          <a:blip r:embed="rId6"/>
          <a:stretch>
            <a:fillRect/>
          </a:stretch>
        </p:blipFill>
        <p:spPr>
          <a:xfrm>
            <a:off x="5944264" y="3824685"/>
            <a:ext cx="2918468" cy="693136"/>
          </a:xfrm>
          <a:prstGeom prst="rect">
            <a:avLst/>
          </a:prstGeom>
        </p:spPr>
      </p:pic>
      <p:pic>
        <p:nvPicPr>
          <p:cNvPr id="8" name="Picture 7">
            <a:extLst>
              <a:ext uri="{FF2B5EF4-FFF2-40B4-BE49-F238E27FC236}">
                <a16:creationId xmlns:a16="http://schemas.microsoft.com/office/drawing/2014/main" id="{58CA1A02-D209-F94B-8AB9-93E216D4F6FE}"/>
              </a:ext>
            </a:extLst>
          </p:cNvPr>
          <p:cNvPicPr>
            <a:picLocks noChangeAspect="1"/>
          </p:cNvPicPr>
          <p:nvPr/>
        </p:nvPicPr>
        <p:blipFill>
          <a:blip r:embed="rId7"/>
          <a:stretch>
            <a:fillRect/>
          </a:stretch>
        </p:blipFill>
        <p:spPr>
          <a:xfrm>
            <a:off x="4709201" y="35713"/>
            <a:ext cx="4385835" cy="4385835"/>
          </a:xfrm>
          <a:prstGeom prst="rect">
            <a:avLst/>
          </a:prstGeom>
        </p:spPr>
      </p:pic>
      <p:pic>
        <p:nvPicPr>
          <p:cNvPr id="10" name="Picture 9">
            <a:extLst>
              <a:ext uri="{FF2B5EF4-FFF2-40B4-BE49-F238E27FC236}">
                <a16:creationId xmlns:a16="http://schemas.microsoft.com/office/drawing/2014/main" id="{53768A11-325B-852A-7F1C-B0BC3B0A0674}"/>
              </a:ext>
            </a:extLst>
          </p:cNvPr>
          <p:cNvPicPr>
            <a:picLocks noChangeAspect="1"/>
          </p:cNvPicPr>
          <p:nvPr/>
        </p:nvPicPr>
        <p:blipFill>
          <a:blip r:embed="rId8"/>
          <a:stretch>
            <a:fillRect/>
          </a:stretch>
        </p:blipFill>
        <p:spPr>
          <a:xfrm>
            <a:off x="107504" y="2810123"/>
            <a:ext cx="3810326" cy="3810326"/>
          </a:xfrm>
          <a:prstGeom prst="rect">
            <a:avLst/>
          </a:prstGeom>
        </p:spPr>
      </p:pic>
      <p:sp>
        <p:nvSpPr>
          <p:cNvPr id="12" name="TextBox 11">
            <a:extLst>
              <a:ext uri="{FF2B5EF4-FFF2-40B4-BE49-F238E27FC236}">
                <a16:creationId xmlns:a16="http://schemas.microsoft.com/office/drawing/2014/main" id="{3EFD0A54-B50E-AEC7-BF40-177ED0A351BB}"/>
              </a:ext>
            </a:extLst>
          </p:cNvPr>
          <p:cNvSpPr txBox="1"/>
          <p:nvPr/>
        </p:nvSpPr>
        <p:spPr>
          <a:xfrm>
            <a:off x="6100061" y="4250743"/>
            <a:ext cx="4586590" cy="369332"/>
          </a:xfrm>
          <a:prstGeom prst="rect">
            <a:avLst/>
          </a:prstGeom>
          <a:noFill/>
        </p:spPr>
        <p:txBody>
          <a:bodyPr wrap="square">
            <a:spAutoFit/>
          </a:bodyPr>
          <a:lstStyle/>
          <a:p>
            <a:pPr marL="0" indent="0">
              <a:buNone/>
            </a:pPr>
            <a:r>
              <a:rPr lang="en-GB" sz="1800" dirty="0">
                <a:hlinkClick r:id="rId2"/>
              </a:rPr>
              <a:t>https://fonts.google.com/</a:t>
            </a:r>
            <a:r>
              <a:rPr lang="en-GB" sz="1800" dirty="0"/>
              <a:t> </a:t>
            </a:r>
          </a:p>
        </p:txBody>
      </p:sp>
    </p:spTree>
    <p:extLst>
      <p:ext uri="{BB962C8B-B14F-4D97-AF65-F5344CB8AC3E}">
        <p14:creationId xmlns:p14="http://schemas.microsoft.com/office/powerpoint/2010/main" val="4246052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0232F-B5AA-489C-A036-EE621A20DA17}"/>
              </a:ext>
            </a:extLst>
          </p:cNvPr>
          <p:cNvSpPr>
            <a:spLocks noGrp="1"/>
          </p:cNvSpPr>
          <p:nvPr>
            <p:ph type="title"/>
          </p:nvPr>
        </p:nvSpPr>
        <p:spPr>
          <a:xfrm>
            <a:off x="628651" y="3855764"/>
            <a:ext cx="2986391" cy="1662385"/>
          </a:xfrm>
        </p:spPr>
        <p:txBody>
          <a:bodyPr>
            <a:normAutofit/>
          </a:bodyPr>
          <a:lstStyle/>
          <a:p>
            <a:r>
              <a:rPr lang="en-GB"/>
              <a:t>Colour</a:t>
            </a:r>
          </a:p>
        </p:txBody>
      </p:sp>
      <p:pic>
        <p:nvPicPr>
          <p:cNvPr id="4" name="Picture 3">
            <a:extLst>
              <a:ext uri="{FF2B5EF4-FFF2-40B4-BE49-F238E27FC236}">
                <a16:creationId xmlns:a16="http://schemas.microsoft.com/office/drawing/2014/main" id="{A7B64157-B88C-4732-8C18-1EF033C6FE74}"/>
              </a:ext>
            </a:extLst>
          </p:cNvPr>
          <p:cNvPicPr>
            <a:picLocks noChangeAspect="1"/>
          </p:cNvPicPr>
          <p:nvPr/>
        </p:nvPicPr>
        <p:blipFill>
          <a:blip r:embed="rId2"/>
          <a:stretch>
            <a:fillRect/>
          </a:stretch>
        </p:blipFill>
        <p:spPr>
          <a:xfrm>
            <a:off x="494936" y="2076781"/>
            <a:ext cx="8154129" cy="835798"/>
          </a:xfrm>
          <a:custGeom>
            <a:avLst/>
            <a:gdLst/>
            <a:ahLst/>
            <a:cxnLst/>
            <a:rect l="l" t="t" r="r" b="b"/>
            <a:pathLst>
              <a:path w="10580201" h="2957472">
                <a:moveTo>
                  <a:pt x="88961" y="0"/>
                </a:moveTo>
                <a:lnTo>
                  <a:pt x="10491240" y="0"/>
                </a:lnTo>
                <a:cubicBezTo>
                  <a:pt x="10540372" y="0"/>
                  <a:pt x="10580201" y="39829"/>
                  <a:pt x="10580201" y="88961"/>
                </a:cubicBezTo>
                <a:lnTo>
                  <a:pt x="10580201" y="2868511"/>
                </a:lnTo>
                <a:cubicBezTo>
                  <a:pt x="10580201" y="2917643"/>
                  <a:pt x="10540372" y="2957472"/>
                  <a:pt x="10491240" y="2957472"/>
                </a:cubicBezTo>
                <a:lnTo>
                  <a:pt x="88961" y="2957472"/>
                </a:lnTo>
                <a:cubicBezTo>
                  <a:pt x="39829" y="2957472"/>
                  <a:pt x="0" y="2917643"/>
                  <a:pt x="0" y="2868511"/>
                </a:cubicBezTo>
                <a:lnTo>
                  <a:pt x="0" y="88961"/>
                </a:lnTo>
                <a:cubicBezTo>
                  <a:pt x="0" y="39829"/>
                  <a:pt x="39829" y="0"/>
                  <a:pt x="88961" y="0"/>
                </a:cubicBezTo>
                <a:close/>
              </a:path>
            </a:pathLst>
          </a:custGeom>
        </p:spPr>
      </p:pic>
      <p:sp>
        <p:nvSpPr>
          <p:cNvPr id="3" name="Content Placeholder 2">
            <a:extLst>
              <a:ext uri="{FF2B5EF4-FFF2-40B4-BE49-F238E27FC236}">
                <a16:creationId xmlns:a16="http://schemas.microsoft.com/office/drawing/2014/main" id="{FC537F1E-1216-4089-97B2-F635BC5B2541}"/>
              </a:ext>
            </a:extLst>
          </p:cNvPr>
          <p:cNvSpPr>
            <a:spLocks noGrp="1"/>
          </p:cNvSpPr>
          <p:nvPr>
            <p:ph idx="1"/>
          </p:nvPr>
        </p:nvSpPr>
        <p:spPr>
          <a:xfrm>
            <a:off x="2771800" y="3855764"/>
            <a:ext cx="4787225" cy="1662384"/>
          </a:xfrm>
        </p:spPr>
        <p:txBody>
          <a:bodyPr>
            <a:normAutofit/>
          </a:bodyPr>
          <a:lstStyle/>
          <a:p>
            <a:pPr marL="0" indent="0">
              <a:buNone/>
            </a:pPr>
            <a:endParaRPr lang="en-GB" dirty="0"/>
          </a:p>
          <a:p>
            <a:pPr marL="0" indent="0">
              <a:buNone/>
            </a:pPr>
            <a:r>
              <a:rPr lang="en-GB" dirty="0"/>
              <a:t>Colour is a very important aspect of design as it can be used to convey emotion and information about content in a subconscious way. </a:t>
            </a:r>
          </a:p>
        </p:txBody>
      </p:sp>
    </p:spTree>
    <p:extLst>
      <p:ext uri="{BB962C8B-B14F-4D97-AF65-F5344CB8AC3E}">
        <p14:creationId xmlns:p14="http://schemas.microsoft.com/office/powerpoint/2010/main" val="6729823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0232F-B5AA-489C-A036-EE621A20DA17}"/>
              </a:ext>
            </a:extLst>
          </p:cNvPr>
          <p:cNvSpPr>
            <a:spLocks noGrp="1"/>
          </p:cNvSpPr>
          <p:nvPr>
            <p:ph type="title"/>
          </p:nvPr>
        </p:nvSpPr>
        <p:spPr>
          <a:xfrm>
            <a:off x="399011" y="4228926"/>
            <a:ext cx="2896470" cy="1428924"/>
          </a:xfrm>
        </p:spPr>
        <p:txBody>
          <a:bodyPr anchor="ctr">
            <a:normAutofit/>
          </a:bodyPr>
          <a:lstStyle/>
          <a:p>
            <a:r>
              <a:rPr lang="en-GB" sz="2400"/>
              <a:t>Type 1</a:t>
            </a:r>
          </a:p>
        </p:txBody>
      </p:sp>
      <p:pic>
        <p:nvPicPr>
          <p:cNvPr id="4" name="Picture 3">
            <a:extLst>
              <a:ext uri="{FF2B5EF4-FFF2-40B4-BE49-F238E27FC236}">
                <a16:creationId xmlns:a16="http://schemas.microsoft.com/office/drawing/2014/main" id="{229CC6CE-DDCD-45F9-99BC-925676302952}"/>
              </a:ext>
            </a:extLst>
          </p:cNvPr>
          <p:cNvPicPr>
            <a:picLocks noChangeAspect="1"/>
          </p:cNvPicPr>
          <p:nvPr/>
        </p:nvPicPr>
        <p:blipFill rotWithShape="1">
          <a:blip r:embed="rId2"/>
          <a:srcRect t="1680" r="-3" b="-3"/>
          <a:stretch/>
        </p:blipFill>
        <p:spPr>
          <a:xfrm>
            <a:off x="611560" y="1052736"/>
            <a:ext cx="2097539" cy="2569847"/>
          </a:xfrm>
          <a:prstGeom prst="rect">
            <a:avLst/>
          </a:prstGeom>
        </p:spPr>
      </p:pic>
      <p:sp>
        <p:nvSpPr>
          <p:cNvPr id="3" name="Content Placeholder 2">
            <a:extLst>
              <a:ext uri="{FF2B5EF4-FFF2-40B4-BE49-F238E27FC236}">
                <a16:creationId xmlns:a16="http://schemas.microsoft.com/office/drawing/2014/main" id="{FC537F1E-1216-4089-97B2-F635BC5B2541}"/>
              </a:ext>
            </a:extLst>
          </p:cNvPr>
          <p:cNvSpPr>
            <a:spLocks noGrp="1"/>
          </p:cNvSpPr>
          <p:nvPr>
            <p:ph idx="1"/>
          </p:nvPr>
        </p:nvSpPr>
        <p:spPr>
          <a:xfrm>
            <a:off x="3490179" y="4117398"/>
            <a:ext cx="4940186" cy="1428924"/>
          </a:xfrm>
        </p:spPr>
        <p:txBody>
          <a:bodyPr anchor="ctr">
            <a:normAutofit/>
          </a:bodyPr>
          <a:lstStyle/>
          <a:p>
            <a:pPr marL="0" indent="0">
              <a:buNone/>
            </a:pPr>
            <a:endParaRPr lang="en-GB" sz="1350" dirty="0"/>
          </a:p>
          <a:p>
            <a:pPr marL="0" indent="0">
              <a:buNone/>
            </a:pPr>
            <a:r>
              <a:rPr lang="en-GB" sz="1350" dirty="0"/>
              <a:t>Analogous colour schemes are comprised of colours next to each other on the colour wheel. They can be used to make a design with multiple points feel more harmonious. </a:t>
            </a:r>
          </a:p>
        </p:txBody>
      </p:sp>
      <p:pic>
        <p:nvPicPr>
          <p:cNvPr id="12290" name="Picture 2" descr="Color Psychology in Marketing: The Ultimate Guide">
            <a:extLst>
              <a:ext uri="{FF2B5EF4-FFF2-40B4-BE49-F238E27FC236}">
                <a16:creationId xmlns:a16="http://schemas.microsoft.com/office/drawing/2014/main" id="{08FFA4A1-37FB-6B42-E058-33DB0291D3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0179" y="583902"/>
            <a:ext cx="4400185" cy="3645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91877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0232F-B5AA-489C-A036-EE621A20DA17}"/>
              </a:ext>
            </a:extLst>
          </p:cNvPr>
          <p:cNvSpPr>
            <a:spLocks noGrp="1"/>
          </p:cNvSpPr>
          <p:nvPr>
            <p:ph type="title"/>
          </p:nvPr>
        </p:nvSpPr>
        <p:spPr>
          <a:xfrm>
            <a:off x="399011" y="4228926"/>
            <a:ext cx="2896470" cy="1428924"/>
          </a:xfrm>
        </p:spPr>
        <p:txBody>
          <a:bodyPr anchor="ctr">
            <a:normAutofit/>
          </a:bodyPr>
          <a:lstStyle/>
          <a:p>
            <a:r>
              <a:rPr lang="en-GB" sz="2400"/>
              <a:t>Type 2</a:t>
            </a:r>
          </a:p>
        </p:txBody>
      </p:sp>
      <p:pic>
        <p:nvPicPr>
          <p:cNvPr id="5" name="Picture 4">
            <a:extLst>
              <a:ext uri="{FF2B5EF4-FFF2-40B4-BE49-F238E27FC236}">
                <a16:creationId xmlns:a16="http://schemas.microsoft.com/office/drawing/2014/main" id="{6D2FCDC5-B4E8-4F65-9536-714A3E05546C}"/>
              </a:ext>
            </a:extLst>
          </p:cNvPr>
          <p:cNvPicPr>
            <a:picLocks noChangeAspect="1"/>
          </p:cNvPicPr>
          <p:nvPr/>
        </p:nvPicPr>
        <p:blipFill rotWithShape="1">
          <a:blip r:embed="rId2"/>
          <a:srcRect l="1147" r="1688" b="3"/>
          <a:stretch/>
        </p:blipFill>
        <p:spPr>
          <a:xfrm>
            <a:off x="899592" y="1136769"/>
            <a:ext cx="2097536" cy="2569847"/>
          </a:xfrm>
          <a:prstGeom prst="rect">
            <a:avLst/>
          </a:prstGeom>
        </p:spPr>
      </p:pic>
      <p:sp>
        <p:nvSpPr>
          <p:cNvPr id="3" name="Content Placeholder 2">
            <a:extLst>
              <a:ext uri="{FF2B5EF4-FFF2-40B4-BE49-F238E27FC236}">
                <a16:creationId xmlns:a16="http://schemas.microsoft.com/office/drawing/2014/main" id="{FC537F1E-1216-4089-97B2-F635BC5B2541}"/>
              </a:ext>
            </a:extLst>
          </p:cNvPr>
          <p:cNvSpPr>
            <a:spLocks noGrp="1"/>
          </p:cNvSpPr>
          <p:nvPr>
            <p:ph idx="1"/>
          </p:nvPr>
        </p:nvSpPr>
        <p:spPr>
          <a:xfrm>
            <a:off x="3872040" y="4228926"/>
            <a:ext cx="4940186" cy="1428924"/>
          </a:xfrm>
        </p:spPr>
        <p:txBody>
          <a:bodyPr anchor="ctr">
            <a:normAutofit/>
          </a:bodyPr>
          <a:lstStyle/>
          <a:p>
            <a:pPr marL="0" indent="0">
              <a:buNone/>
            </a:pPr>
            <a:endParaRPr lang="en-GB" sz="1350" dirty="0"/>
          </a:p>
          <a:p>
            <a:pPr marL="0" indent="0">
              <a:buNone/>
            </a:pPr>
            <a:r>
              <a:rPr lang="en-GB" sz="1350" dirty="0"/>
              <a:t>Complementary colour schemes use contrasting colours to highlight certain information more clearly. This can be used effectively when there is a clear hierarchy of information. </a:t>
            </a:r>
          </a:p>
        </p:txBody>
      </p:sp>
      <p:pic>
        <p:nvPicPr>
          <p:cNvPr id="13314" name="Picture 2" descr="Color Psychology in Marketing: The Ultimate Guide">
            <a:extLst>
              <a:ext uri="{FF2B5EF4-FFF2-40B4-BE49-F238E27FC236}">
                <a16:creationId xmlns:a16="http://schemas.microsoft.com/office/drawing/2014/main" id="{84A8DAA8-8C7A-3972-B34B-B66F9C958C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168" y="307229"/>
            <a:ext cx="5105058" cy="4228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26081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0232F-B5AA-489C-A036-EE621A20DA17}"/>
              </a:ext>
            </a:extLst>
          </p:cNvPr>
          <p:cNvSpPr>
            <a:spLocks noGrp="1"/>
          </p:cNvSpPr>
          <p:nvPr>
            <p:ph type="title"/>
          </p:nvPr>
        </p:nvSpPr>
        <p:spPr>
          <a:xfrm>
            <a:off x="399011" y="4228926"/>
            <a:ext cx="2896470" cy="1428924"/>
          </a:xfrm>
        </p:spPr>
        <p:txBody>
          <a:bodyPr anchor="ctr">
            <a:normAutofit/>
          </a:bodyPr>
          <a:lstStyle/>
          <a:p>
            <a:r>
              <a:rPr lang="en-GB" sz="2400" dirty="0"/>
              <a:t>Type 3</a:t>
            </a:r>
          </a:p>
        </p:txBody>
      </p:sp>
      <p:pic>
        <p:nvPicPr>
          <p:cNvPr id="5" name="Picture 4">
            <a:extLst>
              <a:ext uri="{FF2B5EF4-FFF2-40B4-BE49-F238E27FC236}">
                <a16:creationId xmlns:a16="http://schemas.microsoft.com/office/drawing/2014/main" id="{6B5CBF8C-BCBE-4DF5-8F66-41236F7DE082}"/>
              </a:ext>
            </a:extLst>
          </p:cNvPr>
          <p:cNvPicPr>
            <a:picLocks noChangeAspect="1"/>
          </p:cNvPicPr>
          <p:nvPr/>
        </p:nvPicPr>
        <p:blipFill rotWithShape="1">
          <a:blip r:embed="rId2"/>
          <a:srcRect t="2915" r="1" b="2441"/>
          <a:stretch/>
        </p:blipFill>
        <p:spPr>
          <a:xfrm>
            <a:off x="644653" y="1052736"/>
            <a:ext cx="2097530" cy="2569847"/>
          </a:xfrm>
          <a:prstGeom prst="rect">
            <a:avLst/>
          </a:prstGeom>
        </p:spPr>
      </p:pic>
      <p:sp>
        <p:nvSpPr>
          <p:cNvPr id="3" name="Content Placeholder 2">
            <a:extLst>
              <a:ext uri="{FF2B5EF4-FFF2-40B4-BE49-F238E27FC236}">
                <a16:creationId xmlns:a16="http://schemas.microsoft.com/office/drawing/2014/main" id="{FC537F1E-1216-4089-97B2-F635BC5B2541}"/>
              </a:ext>
            </a:extLst>
          </p:cNvPr>
          <p:cNvSpPr>
            <a:spLocks noGrp="1"/>
          </p:cNvSpPr>
          <p:nvPr>
            <p:ph idx="1"/>
          </p:nvPr>
        </p:nvSpPr>
        <p:spPr>
          <a:xfrm>
            <a:off x="3854139" y="4419104"/>
            <a:ext cx="4940186" cy="1428924"/>
          </a:xfrm>
        </p:spPr>
        <p:txBody>
          <a:bodyPr anchor="ctr">
            <a:normAutofit/>
          </a:bodyPr>
          <a:lstStyle/>
          <a:p>
            <a:pPr marL="0" indent="0">
              <a:buNone/>
            </a:pPr>
            <a:endParaRPr lang="en-GB" sz="1350" dirty="0"/>
          </a:p>
          <a:p>
            <a:pPr marL="0" indent="0">
              <a:buNone/>
            </a:pPr>
            <a:r>
              <a:rPr lang="en-GB" sz="1350" dirty="0"/>
              <a:t>Monochromatic colour schemes used different shades of the same colour. They are useful in creating the idea of simplicity, but can also be helpful when making visual comparisons or contrast to text</a:t>
            </a:r>
          </a:p>
        </p:txBody>
      </p:sp>
      <p:pic>
        <p:nvPicPr>
          <p:cNvPr id="14338" name="Picture 2" descr="10 great movie posters from 2022 – FictionMachine">
            <a:extLst>
              <a:ext uri="{FF2B5EF4-FFF2-40B4-BE49-F238E27FC236}">
                <a16:creationId xmlns:a16="http://schemas.microsoft.com/office/drawing/2014/main" id="{AEDE5203-3FE0-97B7-E14B-81A2E9DE55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8134" y="404664"/>
            <a:ext cx="2860001" cy="4238491"/>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Movie Posters, Posters, Poster Layouts, Film Posters, and Print image  inspiration on Designspiration">
            <a:extLst>
              <a:ext uri="{FF2B5EF4-FFF2-40B4-BE49-F238E27FC236}">
                <a16:creationId xmlns:a16="http://schemas.microsoft.com/office/drawing/2014/main" id="{9586167A-EAC9-4021-493B-E138636671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824" y="284935"/>
            <a:ext cx="3086124" cy="4493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79372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0232F-B5AA-489C-A036-EE621A20DA17}"/>
              </a:ext>
            </a:extLst>
          </p:cNvPr>
          <p:cNvSpPr>
            <a:spLocks noGrp="1"/>
          </p:cNvSpPr>
          <p:nvPr>
            <p:ph type="title"/>
          </p:nvPr>
        </p:nvSpPr>
        <p:spPr>
          <a:xfrm>
            <a:off x="395536" y="260648"/>
            <a:ext cx="2522981" cy="1205295"/>
          </a:xfrm>
          <a:noFill/>
          <a:ln w="19050">
            <a:solidFill>
              <a:schemeClr val="tx1"/>
            </a:solidFill>
          </a:ln>
        </p:spPr>
        <p:txBody>
          <a:bodyPr wrap="square" anchor="ctr">
            <a:normAutofit/>
          </a:bodyPr>
          <a:lstStyle/>
          <a:p>
            <a:pPr algn="ctr"/>
            <a:r>
              <a:rPr lang="en-GB" sz="2100"/>
              <a:t>Icons</a:t>
            </a:r>
          </a:p>
        </p:txBody>
      </p:sp>
      <p:sp>
        <p:nvSpPr>
          <p:cNvPr id="3" name="Content Placeholder 2">
            <a:extLst>
              <a:ext uri="{FF2B5EF4-FFF2-40B4-BE49-F238E27FC236}">
                <a16:creationId xmlns:a16="http://schemas.microsoft.com/office/drawing/2014/main" id="{FC537F1E-1216-4089-97B2-F635BC5B2541}"/>
              </a:ext>
            </a:extLst>
          </p:cNvPr>
          <p:cNvSpPr>
            <a:spLocks noGrp="1"/>
          </p:cNvSpPr>
          <p:nvPr>
            <p:ph idx="1"/>
          </p:nvPr>
        </p:nvSpPr>
        <p:spPr>
          <a:xfrm>
            <a:off x="395535" y="1777491"/>
            <a:ext cx="2522981" cy="2981395"/>
          </a:xfrm>
        </p:spPr>
        <p:txBody>
          <a:bodyPr>
            <a:normAutofit/>
          </a:bodyPr>
          <a:lstStyle/>
          <a:p>
            <a:pPr marL="0" indent="0">
              <a:buNone/>
            </a:pPr>
            <a:r>
              <a:rPr lang="en-GB" sz="1350" dirty="0"/>
              <a:t>Icons are used to help the reader understand the context of the points quickly. Icons can also be used as ‘anchoring points’ that add flow and draw your eye down. They’re most helpful when accompanied by text. </a:t>
            </a:r>
          </a:p>
          <a:p>
            <a:pPr marL="0" indent="0">
              <a:buNone/>
            </a:pPr>
            <a:r>
              <a:rPr lang="en-GB" sz="1350" dirty="0"/>
              <a:t>Keeping icons within the same colour scheme is helpful, as using different colours draws the eye and suggests they are key points instead of being supporting parts of the design. </a:t>
            </a:r>
          </a:p>
        </p:txBody>
      </p:sp>
      <p:pic>
        <p:nvPicPr>
          <p:cNvPr id="15362" name="Picture 2" descr="Swansea Arena | The Swansea Arena House Party">
            <a:extLst>
              <a:ext uri="{FF2B5EF4-FFF2-40B4-BE49-F238E27FC236}">
                <a16:creationId xmlns:a16="http://schemas.microsoft.com/office/drawing/2014/main" id="{580B3FA3-14B4-3CF4-9B50-B1CA09094C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1264" y="345718"/>
            <a:ext cx="5427200" cy="305280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The Swansea Arena House Party: Uniting for music with Music Venue Trust">
            <a:extLst>
              <a:ext uri="{FF2B5EF4-FFF2-40B4-BE49-F238E27FC236}">
                <a16:creationId xmlns:a16="http://schemas.microsoft.com/office/drawing/2014/main" id="{F76B5786-0B9E-676C-6CE6-67AB176B19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5722" y="3533817"/>
            <a:ext cx="5427200" cy="3055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3242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0232F-B5AA-489C-A036-EE621A20DA17}"/>
              </a:ext>
            </a:extLst>
          </p:cNvPr>
          <p:cNvSpPr>
            <a:spLocks noGrp="1"/>
          </p:cNvSpPr>
          <p:nvPr>
            <p:ph type="title"/>
          </p:nvPr>
        </p:nvSpPr>
        <p:spPr>
          <a:xfrm>
            <a:off x="5220072" y="188640"/>
            <a:ext cx="3250361" cy="1090538"/>
          </a:xfrm>
        </p:spPr>
        <p:txBody>
          <a:bodyPr>
            <a:normAutofit/>
          </a:bodyPr>
          <a:lstStyle/>
          <a:p>
            <a:r>
              <a:rPr lang="en-GB" sz="3000" dirty="0">
                <a:solidFill>
                  <a:srgbClr val="000000"/>
                </a:solidFill>
              </a:rPr>
              <a:t>Where can I create content? </a:t>
            </a:r>
          </a:p>
        </p:txBody>
      </p:sp>
      <p:sp>
        <p:nvSpPr>
          <p:cNvPr id="3" name="Content Placeholder 2">
            <a:extLst>
              <a:ext uri="{FF2B5EF4-FFF2-40B4-BE49-F238E27FC236}">
                <a16:creationId xmlns:a16="http://schemas.microsoft.com/office/drawing/2014/main" id="{FC537F1E-1216-4089-97B2-F635BC5B2541}"/>
              </a:ext>
            </a:extLst>
          </p:cNvPr>
          <p:cNvSpPr>
            <a:spLocks noGrp="1"/>
          </p:cNvSpPr>
          <p:nvPr>
            <p:ph idx="1"/>
          </p:nvPr>
        </p:nvSpPr>
        <p:spPr>
          <a:xfrm>
            <a:off x="620819" y="3789040"/>
            <a:ext cx="3250101" cy="3296066"/>
          </a:xfrm>
        </p:spPr>
        <p:txBody>
          <a:bodyPr anchor="ctr">
            <a:normAutofit/>
          </a:bodyPr>
          <a:lstStyle/>
          <a:p>
            <a:pPr marL="0" indent="0">
              <a:buNone/>
            </a:pPr>
            <a:r>
              <a:rPr lang="en-GB" sz="1200" dirty="0" err="1">
                <a:hlinkClick r:id="rId2"/>
              </a:rPr>
              <a:t>Kapwing</a:t>
            </a:r>
            <a:r>
              <a:rPr lang="en-GB" sz="1200" dirty="0">
                <a:hlinkClick r:id="rId2"/>
              </a:rPr>
              <a:t> — Create more content in less time</a:t>
            </a:r>
            <a:endParaRPr lang="en-GB" sz="1200" dirty="0"/>
          </a:p>
          <a:p>
            <a:pPr marL="0" indent="0">
              <a:buNone/>
            </a:pPr>
            <a:r>
              <a:rPr lang="en-GB" sz="1200" dirty="0">
                <a:solidFill>
                  <a:srgbClr val="000000"/>
                </a:solidFill>
              </a:rPr>
              <a:t>For your video assessment</a:t>
            </a:r>
            <a:endParaRPr lang="en-GB" sz="1500" dirty="0">
              <a:solidFill>
                <a:srgbClr val="000000"/>
              </a:solidFill>
            </a:endParaRPr>
          </a:p>
        </p:txBody>
      </p:sp>
      <p:pic>
        <p:nvPicPr>
          <p:cNvPr id="8" name="Picture 7">
            <a:extLst>
              <a:ext uri="{FF2B5EF4-FFF2-40B4-BE49-F238E27FC236}">
                <a16:creationId xmlns:a16="http://schemas.microsoft.com/office/drawing/2014/main" id="{A65F1506-C3C4-89AC-FDE0-9B4FFACF69EB}"/>
              </a:ext>
            </a:extLst>
          </p:cNvPr>
          <p:cNvPicPr>
            <a:picLocks noChangeAspect="1"/>
          </p:cNvPicPr>
          <p:nvPr/>
        </p:nvPicPr>
        <p:blipFill>
          <a:blip r:embed="rId3"/>
          <a:stretch>
            <a:fillRect/>
          </a:stretch>
        </p:blipFill>
        <p:spPr>
          <a:xfrm>
            <a:off x="33051" y="63696"/>
            <a:ext cx="5090746" cy="5090746"/>
          </a:xfrm>
          <a:prstGeom prst="rect">
            <a:avLst/>
          </a:prstGeom>
        </p:spPr>
      </p:pic>
      <p:pic>
        <p:nvPicPr>
          <p:cNvPr id="10" name="Picture 2" descr="Canva Reviews 2023: Details, Pricing, &amp; Features | G2">
            <a:extLst>
              <a:ext uri="{FF2B5EF4-FFF2-40B4-BE49-F238E27FC236}">
                <a16:creationId xmlns:a16="http://schemas.microsoft.com/office/drawing/2014/main" id="{F185108A-121B-CB6D-7D88-501900E22A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9797" y="1669277"/>
            <a:ext cx="2414618" cy="126962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B07F484-1B16-9FB1-2DB8-43A05DE1577D}"/>
              </a:ext>
            </a:extLst>
          </p:cNvPr>
          <p:cNvSpPr txBox="1"/>
          <p:nvPr/>
        </p:nvSpPr>
        <p:spPr>
          <a:xfrm>
            <a:off x="5868144" y="3034113"/>
            <a:ext cx="4572000" cy="369332"/>
          </a:xfrm>
          <a:prstGeom prst="rect">
            <a:avLst/>
          </a:prstGeom>
          <a:noFill/>
        </p:spPr>
        <p:txBody>
          <a:bodyPr wrap="square">
            <a:spAutoFit/>
          </a:bodyPr>
          <a:lstStyle/>
          <a:p>
            <a:r>
              <a:rPr lang="en-GB" dirty="0">
                <a:hlinkClick r:id="rId5"/>
              </a:rPr>
              <a:t>Templates (canva.com)</a:t>
            </a:r>
            <a:endParaRPr lang="en-GB" dirty="0"/>
          </a:p>
        </p:txBody>
      </p:sp>
      <p:grpSp>
        <p:nvGrpSpPr>
          <p:cNvPr id="15" name="Group 14">
            <a:extLst>
              <a:ext uri="{FF2B5EF4-FFF2-40B4-BE49-F238E27FC236}">
                <a16:creationId xmlns:a16="http://schemas.microsoft.com/office/drawing/2014/main" id="{B4EED6E6-BF3D-C4FA-0965-8303EE7BB492}"/>
              </a:ext>
            </a:extLst>
          </p:cNvPr>
          <p:cNvGrpSpPr/>
          <p:nvPr/>
        </p:nvGrpSpPr>
        <p:grpSpPr>
          <a:xfrm>
            <a:off x="5292080" y="3593874"/>
            <a:ext cx="3836180" cy="2094764"/>
            <a:chOff x="6708257" y="-490372"/>
            <a:chExt cx="3351703" cy="2010571"/>
          </a:xfrm>
        </p:grpSpPr>
        <p:sp>
          <p:nvSpPr>
            <p:cNvPr id="16" name="TextBox 15">
              <a:extLst>
                <a:ext uri="{FF2B5EF4-FFF2-40B4-BE49-F238E27FC236}">
                  <a16:creationId xmlns:a16="http://schemas.microsoft.com/office/drawing/2014/main" id="{9E750809-2E62-2D2C-C736-A00D9854AFBE}"/>
                </a:ext>
              </a:extLst>
            </p:cNvPr>
            <p:cNvSpPr txBox="1"/>
            <p:nvPr/>
          </p:nvSpPr>
          <p:spPr>
            <a:xfrm>
              <a:off x="6708257" y="-490372"/>
              <a:ext cx="3351703" cy="1270247"/>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indent="0">
                <a:buNone/>
                <a:defRPr/>
              </a:pPr>
              <a:r>
                <a:rPr lang="en-GB" sz="2000" dirty="0"/>
                <a:t>Create a storyboard for your assessment individually and send to me. If you finish early begin making in </a:t>
              </a:r>
              <a:r>
                <a:rPr lang="en-GB" sz="2000" dirty="0" err="1"/>
                <a:t>Kapwing</a:t>
              </a:r>
              <a:r>
                <a:rPr lang="en-GB" sz="2000" dirty="0"/>
                <a:t>!</a:t>
              </a:r>
            </a:p>
          </p:txBody>
        </p:sp>
        <p:pic>
          <p:nvPicPr>
            <p:cNvPr id="17" name="Picture 2" descr="Amazon.co.uk: Question of the Day : Alexa Skills">
              <a:extLst>
                <a:ext uri="{FF2B5EF4-FFF2-40B4-BE49-F238E27FC236}">
                  <a16:creationId xmlns:a16="http://schemas.microsoft.com/office/drawing/2014/main" id="{0E3AE0D9-9E1D-10C9-D638-DE03E0FD5B0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932116" y="494748"/>
              <a:ext cx="1025451" cy="102545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3371781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75546" y="0"/>
            <a:ext cx="8392907" cy="1111785"/>
          </a:xfrm>
        </p:spPr>
        <p:txBody>
          <a:bodyPr>
            <a:normAutofit/>
          </a:bodyPr>
          <a:lstStyle/>
          <a:p>
            <a:r>
              <a:rPr lang="en-GB" dirty="0">
                <a:solidFill>
                  <a:srgbClr val="FF0000"/>
                </a:solidFill>
              </a:rPr>
              <a:t>Quick Task – Content Creation</a:t>
            </a:r>
          </a:p>
        </p:txBody>
      </p:sp>
      <p:sp>
        <p:nvSpPr>
          <p:cNvPr id="4" name="TextBox 3"/>
          <p:cNvSpPr txBox="1"/>
          <p:nvPr/>
        </p:nvSpPr>
        <p:spPr>
          <a:xfrm>
            <a:off x="427626" y="1031981"/>
            <a:ext cx="8288745" cy="3485570"/>
          </a:xfrm>
          <a:prstGeom prst="rect">
            <a:avLst/>
          </a:prstGeom>
          <a:noFill/>
        </p:spPr>
        <p:txBody>
          <a:bodyPr wrap="square" rtlCol="0">
            <a:spAutoFit/>
          </a:bodyPr>
          <a:lstStyle/>
          <a:p>
            <a:pPr algn="ctr"/>
            <a:r>
              <a:rPr lang="en-GB" b="1" dirty="0"/>
              <a:t>Individual Task:      1 hour</a:t>
            </a:r>
          </a:p>
          <a:p>
            <a:endParaRPr lang="en-GB" dirty="0"/>
          </a:p>
          <a:p>
            <a:endParaRPr lang="en-GB" b="1" dirty="0"/>
          </a:p>
          <a:p>
            <a:r>
              <a:rPr lang="en-GB" b="1" dirty="0"/>
              <a:t>TASK </a:t>
            </a:r>
            <a:r>
              <a:rPr lang="en-GB" dirty="0"/>
              <a:t>– For the following company, I want you to develop a range of content, with the story boards explain how you would manage each, what online channels you will use to promote it and why it is effective</a:t>
            </a:r>
          </a:p>
          <a:p>
            <a:endParaRPr lang="en-GB" dirty="0"/>
          </a:p>
          <a:p>
            <a:endParaRPr lang="en-GB" dirty="0"/>
          </a:p>
          <a:p>
            <a:endParaRPr lang="en-GB" dirty="0"/>
          </a:p>
          <a:p>
            <a:pPr algn="ctr"/>
            <a:r>
              <a:rPr lang="en-GB" b="1" i="1" dirty="0"/>
              <a:t>Discuss!</a:t>
            </a:r>
          </a:p>
          <a:p>
            <a:endParaRPr lang="en-GB" sz="1350" dirty="0"/>
          </a:p>
          <a:p>
            <a:r>
              <a:rPr lang="en-GB" sz="1350" dirty="0"/>
              <a:t> </a:t>
            </a:r>
          </a:p>
          <a:p>
            <a:endParaRPr lang="en-GB" sz="1350" dirty="0"/>
          </a:p>
        </p:txBody>
      </p:sp>
      <p:pic>
        <p:nvPicPr>
          <p:cNvPr id="3" name="Picture 2">
            <a:extLst>
              <a:ext uri="{FF2B5EF4-FFF2-40B4-BE49-F238E27FC236}">
                <a16:creationId xmlns:a16="http://schemas.microsoft.com/office/drawing/2014/main" id="{C0AEAF49-5A60-2423-DBBE-7AA5FA4A5245}"/>
              </a:ext>
            </a:extLst>
          </p:cNvPr>
          <p:cNvPicPr>
            <a:picLocks noChangeAspect="1"/>
          </p:cNvPicPr>
          <p:nvPr/>
        </p:nvPicPr>
        <p:blipFill>
          <a:blip r:embed="rId3"/>
          <a:stretch>
            <a:fillRect/>
          </a:stretch>
        </p:blipFill>
        <p:spPr>
          <a:xfrm>
            <a:off x="251520" y="3068960"/>
            <a:ext cx="3528392" cy="2350302"/>
          </a:xfrm>
          <a:prstGeom prst="rect">
            <a:avLst/>
          </a:prstGeom>
        </p:spPr>
      </p:pic>
      <p:pic>
        <p:nvPicPr>
          <p:cNvPr id="1026" name="Picture 2" descr="Gantt Chart Examples - 7+ Templates in PDF | Examples">
            <a:extLst>
              <a:ext uri="{FF2B5EF4-FFF2-40B4-BE49-F238E27FC236}">
                <a16:creationId xmlns:a16="http://schemas.microsoft.com/office/drawing/2014/main" id="{42AAACF0-56FB-7076-11FD-DDC5451D15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064" y="2996952"/>
            <a:ext cx="3870409" cy="2552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50084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3290" y="-148086"/>
            <a:ext cx="7886700" cy="1325563"/>
          </a:xfrm>
        </p:spPr>
        <p:txBody>
          <a:bodyPr/>
          <a:lstStyle/>
          <a:p>
            <a:r>
              <a:rPr lang="en-GB" dirty="0"/>
              <a:t>Google Garage</a:t>
            </a:r>
          </a:p>
        </p:txBody>
      </p:sp>
      <p:sp>
        <p:nvSpPr>
          <p:cNvPr id="5" name="TextBox 4">
            <a:extLst>
              <a:ext uri="{FF2B5EF4-FFF2-40B4-BE49-F238E27FC236}">
                <a16:creationId xmlns:a16="http://schemas.microsoft.com/office/drawing/2014/main" id="{163EA0CC-855E-EF09-DBA3-0764ED7519DB}"/>
              </a:ext>
            </a:extLst>
          </p:cNvPr>
          <p:cNvSpPr txBox="1"/>
          <p:nvPr/>
        </p:nvSpPr>
        <p:spPr>
          <a:xfrm>
            <a:off x="179512" y="5138794"/>
            <a:ext cx="4705622" cy="646331"/>
          </a:xfrm>
          <a:prstGeom prst="rect">
            <a:avLst/>
          </a:prstGeom>
          <a:noFill/>
        </p:spPr>
        <p:txBody>
          <a:bodyPr wrap="square">
            <a:spAutoFit/>
          </a:bodyPr>
          <a:lstStyle/>
          <a:p>
            <a:r>
              <a:rPr lang="en-GB" dirty="0">
                <a:hlinkClick r:id="rId2"/>
              </a:rPr>
              <a:t>Fundamentals of digital marketing : Google (exceedlms.com)</a:t>
            </a:r>
            <a:endParaRPr lang="en-GB" dirty="0"/>
          </a:p>
        </p:txBody>
      </p:sp>
      <p:grpSp>
        <p:nvGrpSpPr>
          <p:cNvPr id="6" name="Group 5">
            <a:extLst>
              <a:ext uri="{FF2B5EF4-FFF2-40B4-BE49-F238E27FC236}">
                <a16:creationId xmlns:a16="http://schemas.microsoft.com/office/drawing/2014/main" id="{F7325100-BE6D-D630-3856-1CB0729F4369}"/>
              </a:ext>
            </a:extLst>
          </p:cNvPr>
          <p:cNvGrpSpPr/>
          <p:nvPr/>
        </p:nvGrpSpPr>
        <p:grpSpPr>
          <a:xfrm>
            <a:off x="5164113" y="233294"/>
            <a:ext cx="3979887" cy="1803423"/>
            <a:chOff x="7117700" y="1728826"/>
            <a:chExt cx="4047092" cy="2946783"/>
          </a:xfrm>
        </p:grpSpPr>
        <p:sp>
          <p:nvSpPr>
            <p:cNvPr id="7" name="TextBox 6">
              <a:extLst>
                <a:ext uri="{FF2B5EF4-FFF2-40B4-BE49-F238E27FC236}">
                  <a16:creationId xmlns:a16="http://schemas.microsoft.com/office/drawing/2014/main" id="{F6F2C848-CB77-AE92-689A-7C3ED21D4EDF}"/>
                </a:ext>
              </a:extLst>
            </p:cNvPr>
            <p:cNvSpPr txBox="1"/>
            <p:nvPr/>
          </p:nvSpPr>
          <p:spPr>
            <a:xfrm>
              <a:off x="7117700" y="1809050"/>
              <a:ext cx="3269887" cy="2866559"/>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defTabSz="342900">
                <a:defRPr/>
              </a:pP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You have until next weeks session to complete “</a:t>
              </a:r>
              <a:r>
                <a:rPr lang="en-GB" b="0" i="0" dirty="0">
                  <a:solidFill>
                    <a:srgbClr val="393B3D"/>
                  </a:solidFill>
                  <a:effectLst/>
                  <a:latin typeface="Roboto" panose="02000000000000000000" pitchFamily="2" charset="0"/>
                </a:rPr>
                <a:t>Reach more customers with advertising and make it easy for people to find you on the WEB”</a:t>
              </a: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a:t>
              </a:r>
            </a:p>
          </p:txBody>
        </p:sp>
        <p:pic>
          <p:nvPicPr>
            <p:cNvPr id="8" name="Picture 2" descr="Amazon.co.uk: Question of the Day : Alexa Skills">
              <a:extLst>
                <a:ext uri="{FF2B5EF4-FFF2-40B4-BE49-F238E27FC236}">
                  <a16:creationId xmlns:a16="http://schemas.microsoft.com/office/drawing/2014/main" id="{42A8CA11-BA0D-480A-7256-77BDAC9A5EB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39341" y="1728826"/>
              <a:ext cx="1025451" cy="1327682"/>
            </a:xfrm>
            <a:prstGeom prst="rect">
              <a:avLst/>
            </a:prstGeom>
            <a:noFill/>
            <a:extLst>
              <a:ext uri="{909E8E84-426E-40DD-AFC4-6F175D3DCCD1}">
                <a14:hiddenFill xmlns:a14="http://schemas.microsoft.com/office/drawing/2010/main">
                  <a:solidFill>
                    <a:srgbClr val="FFFFFF"/>
                  </a:solidFill>
                </a14:hiddenFill>
              </a:ext>
            </a:extLst>
          </p:spPr>
        </p:pic>
      </p:grpSp>
      <p:pic>
        <p:nvPicPr>
          <p:cNvPr id="9" name="Picture 8">
            <a:extLst>
              <a:ext uri="{FF2B5EF4-FFF2-40B4-BE49-F238E27FC236}">
                <a16:creationId xmlns:a16="http://schemas.microsoft.com/office/drawing/2014/main" id="{CF4BB318-9DC5-E5A6-E1B1-4549FC65944E}"/>
              </a:ext>
            </a:extLst>
          </p:cNvPr>
          <p:cNvPicPr>
            <a:picLocks noChangeAspect="1"/>
          </p:cNvPicPr>
          <p:nvPr/>
        </p:nvPicPr>
        <p:blipFill>
          <a:blip r:embed="rId4"/>
          <a:stretch>
            <a:fillRect/>
          </a:stretch>
        </p:blipFill>
        <p:spPr>
          <a:xfrm>
            <a:off x="4792262" y="2276872"/>
            <a:ext cx="4049688" cy="4049688"/>
          </a:xfrm>
          <a:prstGeom prst="rect">
            <a:avLst/>
          </a:prstGeom>
        </p:spPr>
      </p:pic>
      <p:pic>
        <p:nvPicPr>
          <p:cNvPr id="4" name="Picture 3">
            <a:extLst>
              <a:ext uri="{FF2B5EF4-FFF2-40B4-BE49-F238E27FC236}">
                <a16:creationId xmlns:a16="http://schemas.microsoft.com/office/drawing/2014/main" id="{40F81A6A-7E45-FE6B-32AA-6CF4D1C52091}"/>
              </a:ext>
            </a:extLst>
          </p:cNvPr>
          <p:cNvPicPr>
            <a:picLocks noChangeAspect="1"/>
          </p:cNvPicPr>
          <p:nvPr/>
        </p:nvPicPr>
        <p:blipFill>
          <a:blip r:embed="rId5"/>
          <a:stretch>
            <a:fillRect/>
          </a:stretch>
        </p:blipFill>
        <p:spPr>
          <a:xfrm>
            <a:off x="107504" y="2526088"/>
            <a:ext cx="4705622" cy="2435498"/>
          </a:xfrm>
          <a:prstGeom prst="rect">
            <a:avLst/>
          </a:prstGeom>
        </p:spPr>
      </p:pic>
      <p:pic>
        <p:nvPicPr>
          <p:cNvPr id="11" name="Picture 10">
            <a:extLst>
              <a:ext uri="{FF2B5EF4-FFF2-40B4-BE49-F238E27FC236}">
                <a16:creationId xmlns:a16="http://schemas.microsoft.com/office/drawing/2014/main" id="{E4EFA486-CEFC-91ED-B94E-2BF41E78098B}"/>
              </a:ext>
            </a:extLst>
          </p:cNvPr>
          <p:cNvPicPr>
            <a:picLocks noChangeAspect="1"/>
          </p:cNvPicPr>
          <p:nvPr/>
        </p:nvPicPr>
        <p:blipFill>
          <a:blip r:embed="rId6"/>
          <a:stretch>
            <a:fillRect/>
          </a:stretch>
        </p:blipFill>
        <p:spPr>
          <a:xfrm>
            <a:off x="302050" y="735607"/>
            <a:ext cx="3697510" cy="1836827"/>
          </a:xfrm>
          <a:prstGeom prst="rect">
            <a:avLst/>
          </a:prstGeom>
        </p:spPr>
      </p:pic>
    </p:spTree>
    <p:extLst>
      <p:ext uri="{BB962C8B-B14F-4D97-AF65-F5344CB8AC3E}">
        <p14:creationId xmlns:p14="http://schemas.microsoft.com/office/powerpoint/2010/main" val="2005108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6AC5B-D734-A682-5BCF-3ED108030E26}"/>
              </a:ext>
            </a:extLst>
          </p:cNvPr>
          <p:cNvSpPr>
            <a:spLocks noGrp="1"/>
          </p:cNvSpPr>
          <p:nvPr>
            <p:ph type="title"/>
          </p:nvPr>
        </p:nvSpPr>
        <p:spPr>
          <a:xfrm>
            <a:off x="-2313614" y="4120104"/>
            <a:ext cx="8181594" cy="902970"/>
          </a:xfrm>
        </p:spPr>
        <p:txBody>
          <a:bodyPr vert="horz" lIns="68580" tIns="34290" rIns="68580" bIns="34290" rtlCol="0" anchor="ctr">
            <a:normAutofit/>
          </a:bodyPr>
          <a:lstStyle/>
          <a:p>
            <a:pPr algn="ctr"/>
            <a:r>
              <a:rPr lang="en-US" sz="4950" dirty="0"/>
              <a:t>Next Week!</a:t>
            </a:r>
          </a:p>
        </p:txBody>
      </p:sp>
      <p:pic>
        <p:nvPicPr>
          <p:cNvPr id="15362" name="Picture 2" descr="Next Time On... - TV Podcast | Podchaser">
            <a:extLst>
              <a:ext uri="{FF2B5EF4-FFF2-40B4-BE49-F238E27FC236}">
                <a16:creationId xmlns:a16="http://schemas.microsoft.com/office/drawing/2014/main" id="{0F7DE04A-9DDF-567F-470D-09A7D60DFDA4}"/>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0083" b="11105"/>
          <a:stretch/>
        </p:blipFill>
        <p:spPr bwMode="auto">
          <a:xfrm>
            <a:off x="4" y="857242"/>
            <a:ext cx="4571996" cy="3146097"/>
          </a:xfrm>
          <a:custGeom>
            <a:avLst/>
            <a:gdLst/>
            <a:ahLst/>
            <a:cxnLst/>
            <a:rect l="l" t="t" r="r" b="b"/>
            <a:pathLst>
              <a:path w="6002835" h="4194796">
                <a:moveTo>
                  <a:pt x="0" y="0"/>
                </a:moveTo>
                <a:lnTo>
                  <a:pt x="5999418" y="0"/>
                </a:lnTo>
                <a:lnTo>
                  <a:pt x="5996190" y="32760"/>
                </a:lnTo>
                <a:cubicBezTo>
                  <a:pt x="5998706" y="293110"/>
                  <a:pt x="5983874" y="553460"/>
                  <a:pt x="5997116" y="813682"/>
                </a:cubicBezTo>
                <a:cubicBezTo>
                  <a:pt x="6007314" y="1015047"/>
                  <a:pt x="6000824" y="1216284"/>
                  <a:pt x="5997116" y="1417522"/>
                </a:cubicBezTo>
                <a:cubicBezTo>
                  <a:pt x="5989967" y="1803471"/>
                  <a:pt x="6000824" y="2188911"/>
                  <a:pt x="5996190" y="2574351"/>
                </a:cubicBezTo>
                <a:cubicBezTo>
                  <a:pt x="5994204" y="2745205"/>
                  <a:pt x="5996454" y="2915805"/>
                  <a:pt x="6000824" y="3086660"/>
                </a:cubicBezTo>
                <a:cubicBezTo>
                  <a:pt x="6007180" y="3330611"/>
                  <a:pt x="5997382" y="3574689"/>
                  <a:pt x="5986656" y="3818514"/>
                </a:cubicBezTo>
                <a:cubicBezTo>
                  <a:pt x="5983054" y="3885559"/>
                  <a:pt x="5982107" y="3952684"/>
                  <a:pt x="5983808" y="4019746"/>
                </a:cubicBezTo>
                <a:lnTo>
                  <a:pt x="5993788" y="4173418"/>
                </a:lnTo>
                <a:lnTo>
                  <a:pt x="5955106" y="4175101"/>
                </a:lnTo>
                <a:cubicBezTo>
                  <a:pt x="5890100" y="4175133"/>
                  <a:pt x="5825078" y="4173227"/>
                  <a:pt x="5760087" y="4171956"/>
                </a:cubicBezTo>
                <a:cubicBezTo>
                  <a:pt x="5521345" y="4167509"/>
                  <a:pt x="5282477" y="4171956"/>
                  <a:pt x="5044242" y="4149213"/>
                </a:cubicBezTo>
                <a:cubicBezTo>
                  <a:pt x="4979506" y="4143051"/>
                  <a:pt x="4914326" y="4139111"/>
                  <a:pt x="4849272" y="4139890"/>
                </a:cubicBezTo>
                <a:cubicBezTo>
                  <a:pt x="4784218" y="4140668"/>
                  <a:pt x="4719291" y="4146163"/>
                  <a:pt x="4655063" y="4158869"/>
                </a:cubicBezTo>
                <a:cubicBezTo>
                  <a:pt x="4447578" y="4199146"/>
                  <a:pt x="4239457" y="4201688"/>
                  <a:pt x="4029811" y="4185424"/>
                </a:cubicBezTo>
                <a:cubicBezTo>
                  <a:pt x="3943792" y="4178690"/>
                  <a:pt x="3857774" y="4167509"/>
                  <a:pt x="3771375" y="4169669"/>
                </a:cubicBezTo>
                <a:cubicBezTo>
                  <a:pt x="3623225" y="4173608"/>
                  <a:pt x="3474948" y="4165603"/>
                  <a:pt x="3326672" y="4167636"/>
                </a:cubicBezTo>
                <a:cubicBezTo>
                  <a:pt x="3322669" y="4168208"/>
                  <a:pt x="3318578" y="4167674"/>
                  <a:pt x="3314855" y="4166111"/>
                </a:cubicBezTo>
                <a:cubicBezTo>
                  <a:pt x="3278008" y="4140827"/>
                  <a:pt x="3237604" y="4150610"/>
                  <a:pt x="3199487" y="4157217"/>
                </a:cubicBezTo>
                <a:cubicBezTo>
                  <a:pt x="3072810" y="4179198"/>
                  <a:pt x="2946260" y="4189998"/>
                  <a:pt x="2817550" y="4172972"/>
                </a:cubicBezTo>
                <a:cubicBezTo>
                  <a:pt x="2694647" y="4155146"/>
                  <a:pt x="2569990" y="4152923"/>
                  <a:pt x="2446541" y="4166365"/>
                </a:cubicBezTo>
                <a:cubicBezTo>
                  <a:pt x="2276791" y="4186186"/>
                  <a:pt x="2107677" y="4181993"/>
                  <a:pt x="1938308" y="4166365"/>
                </a:cubicBezTo>
                <a:cubicBezTo>
                  <a:pt x="1869570" y="4160013"/>
                  <a:pt x="1799815" y="4149213"/>
                  <a:pt x="1731712" y="4165095"/>
                </a:cubicBezTo>
                <a:cubicBezTo>
                  <a:pt x="1647854" y="4184535"/>
                  <a:pt x="1564250" y="4178182"/>
                  <a:pt x="1480137" y="4173862"/>
                </a:cubicBezTo>
                <a:cubicBezTo>
                  <a:pt x="1373663" y="4168271"/>
                  <a:pt x="1267442" y="4152135"/>
                  <a:pt x="1160586" y="4164841"/>
                </a:cubicBezTo>
                <a:cubicBezTo>
                  <a:pt x="1111161" y="4170685"/>
                  <a:pt x="1062116" y="4179961"/>
                  <a:pt x="1012055" y="4177547"/>
                </a:cubicBezTo>
                <a:cubicBezTo>
                  <a:pt x="873562" y="4171194"/>
                  <a:pt x="735196" y="4163697"/>
                  <a:pt x="596449" y="4164841"/>
                </a:cubicBezTo>
                <a:cubicBezTo>
                  <a:pt x="538383" y="4165222"/>
                  <a:pt x="480699" y="4167128"/>
                  <a:pt x="422887" y="4171321"/>
                </a:cubicBezTo>
                <a:cubicBezTo>
                  <a:pt x="315015" y="4179198"/>
                  <a:pt x="207524" y="4168525"/>
                  <a:pt x="100033" y="4164714"/>
                </a:cubicBezTo>
                <a:lnTo>
                  <a:pt x="0" y="4169195"/>
                </a:lnTo>
                <a:close/>
              </a:path>
            </a:pathLst>
          </a:custGeom>
          <a:noFill/>
          <a:extLst>
            <a:ext uri="{909E8E84-426E-40DD-AFC4-6F175D3DCCD1}">
              <a14:hiddenFill xmlns:a14="http://schemas.microsoft.com/office/drawing/2010/main">
                <a:solidFill>
                  <a:srgbClr val="FFFFFF"/>
                </a:solidFill>
              </a14:hiddenFill>
            </a:ext>
          </a:extLst>
        </p:spPr>
      </p:pic>
      <p:pic>
        <p:nvPicPr>
          <p:cNvPr id="4098" name="Picture 2" descr="What Is Marketing? - Principles, Types &amp; Scope – Feedough">
            <a:extLst>
              <a:ext uri="{FF2B5EF4-FFF2-40B4-BE49-F238E27FC236}">
                <a16:creationId xmlns:a16="http://schemas.microsoft.com/office/drawing/2014/main" id="{7BF7BE74-6F62-D91F-DA47-B0941C82356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636" r="15042"/>
          <a:stretch/>
        </p:blipFill>
        <p:spPr bwMode="auto">
          <a:xfrm>
            <a:off x="4514851" y="857260"/>
            <a:ext cx="4629146" cy="3139628"/>
          </a:xfrm>
          <a:custGeom>
            <a:avLst/>
            <a:gdLst/>
            <a:ahLst/>
            <a:cxnLst/>
            <a:rect l="l" t="t" r="r" b="b"/>
            <a:pathLst>
              <a:path w="6009490" h="4186171">
                <a:moveTo>
                  <a:pt x="9049" y="0"/>
                </a:moveTo>
                <a:lnTo>
                  <a:pt x="6009490" y="0"/>
                </a:lnTo>
                <a:lnTo>
                  <a:pt x="6009490" y="4168273"/>
                </a:lnTo>
                <a:lnTo>
                  <a:pt x="5803951" y="4172925"/>
                </a:lnTo>
                <a:cubicBezTo>
                  <a:pt x="5729787" y="4171950"/>
                  <a:pt x="5655658" y="4168322"/>
                  <a:pt x="5581704" y="4162045"/>
                </a:cubicBezTo>
                <a:cubicBezTo>
                  <a:pt x="5474340" y="4154041"/>
                  <a:pt x="5366086" y="4142987"/>
                  <a:pt x="5259485" y="4163316"/>
                </a:cubicBezTo>
                <a:cubicBezTo>
                  <a:pt x="5142465" y="4185805"/>
                  <a:pt x="5025571" y="4185932"/>
                  <a:pt x="4907534" y="4180215"/>
                </a:cubicBezTo>
                <a:cubicBezTo>
                  <a:pt x="4806650" y="4175387"/>
                  <a:pt x="4706147" y="4149975"/>
                  <a:pt x="4604501" y="4176784"/>
                </a:cubicBezTo>
                <a:cubicBezTo>
                  <a:pt x="4594387" y="4178258"/>
                  <a:pt x="4584082" y="4177826"/>
                  <a:pt x="4574133" y="4175514"/>
                </a:cubicBezTo>
                <a:cubicBezTo>
                  <a:pt x="4462958" y="4160140"/>
                  <a:pt x="4351020" y="4172718"/>
                  <a:pt x="4239463" y="4168398"/>
                </a:cubicBezTo>
                <a:cubicBezTo>
                  <a:pt x="4188005" y="4166365"/>
                  <a:pt x="4135530" y="4167509"/>
                  <a:pt x="4084706" y="4162045"/>
                </a:cubicBezTo>
                <a:cubicBezTo>
                  <a:pt x="3968067" y="4149594"/>
                  <a:pt x="3851682" y="4142987"/>
                  <a:pt x="3736314" y="4172337"/>
                </a:cubicBezTo>
                <a:cubicBezTo>
                  <a:pt x="3702643" y="4180253"/>
                  <a:pt x="3668235" y="4184509"/>
                  <a:pt x="3633650" y="4185043"/>
                </a:cubicBezTo>
                <a:cubicBezTo>
                  <a:pt x="3520696" y="4189109"/>
                  <a:pt x="3408122" y="4181358"/>
                  <a:pt x="3295549" y="4175005"/>
                </a:cubicBezTo>
                <a:cubicBezTo>
                  <a:pt x="3217408" y="4170558"/>
                  <a:pt x="3139394" y="4160902"/>
                  <a:pt x="3061127" y="4169034"/>
                </a:cubicBezTo>
                <a:cubicBezTo>
                  <a:pt x="3015640" y="4173735"/>
                  <a:pt x="2969772" y="4173735"/>
                  <a:pt x="2924285" y="4169034"/>
                </a:cubicBezTo>
                <a:cubicBezTo>
                  <a:pt x="2840452" y="4159212"/>
                  <a:pt x="2755870" y="4157382"/>
                  <a:pt x="2671694" y="4163570"/>
                </a:cubicBezTo>
                <a:cubicBezTo>
                  <a:pt x="2546033" y="4174370"/>
                  <a:pt x="2420500" y="4183391"/>
                  <a:pt x="2294459" y="4166238"/>
                </a:cubicBezTo>
                <a:cubicBezTo>
                  <a:pt x="2222976" y="4155006"/>
                  <a:pt x="2150298" y="4153685"/>
                  <a:pt x="2078460" y="4162300"/>
                </a:cubicBezTo>
                <a:cubicBezTo>
                  <a:pt x="1907313" y="4186314"/>
                  <a:pt x="1735785" y="4178563"/>
                  <a:pt x="1564257" y="4168653"/>
                </a:cubicBezTo>
                <a:cubicBezTo>
                  <a:pt x="1449650" y="4161918"/>
                  <a:pt x="1334536" y="4149594"/>
                  <a:pt x="1220183" y="4165857"/>
                </a:cubicBezTo>
                <a:cubicBezTo>
                  <a:pt x="1074321" y="4186186"/>
                  <a:pt x="928331" y="4179452"/>
                  <a:pt x="782087" y="4173481"/>
                </a:cubicBezTo>
                <a:cubicBezTo>
                  <a:pt x="674723" y="4169034"/>
                  <a:pt x="567232" y="4155565"/>
                  <a:pt x="459614" y="4172210"/>
                </a:cubicBezTo>
                <a:cubicBezTo>
                  <a:pt x="448535" y="4173722"/>
                  <a:pt x="437265" y="4172591"/>
                  <a:pt x="426706" y="4168907"/>
                </a:cubicBezTo>
                <a:cubicBezTo>
                  <a:pt x="385869" y="4155464"/>
                  <a:pt x="342085" y="4153660"/>
                  <a:pt x="300283" y="4163697"/>
                </a:cubicBezTo>
                <a:cubicBezTo>
                  <a:pt x="223159" y="4180596"/>
                  <a:pt x="146162" y="4187965"/>
                  <a:pt x="67640" y="4172591"/>
                </a:cubicBezTo>
                <a:lnTo>
                  <a:pt x="14015" y="4169393"/>
                </a:lnTo>
                <a:lnTo>
                  <a:pt x="28554" y="3856095"/>
                </a:lnTo>
                <a:cubicBezTo>
                  <a:pt x="30458" y="3735660"/>
                  <a:pt x="27412" y="3615306"/>
                  <a:pt x="15626" y="3495237"/>
                </a:cubicBezTo>
                <a:cubicBezTo>
                  <a:pt x="-847" y="3348740"/>
                  <a:pt x="-4304" y="3201174"/>
                  <a:pt x="5296" y="3054118"/>
                </a:cubicBezTo>
                <a:cubicBezTo>
                  <a:pt x="11786" y="2969961"/>
                  <a:pt x="18539" y="2885804"/>
                  <a:pt x="22776" y="2801522"/>
                </a:cubicBezTo>
                <a:cubicBezTo>
                  <a:pt x="28180" y="2681630"/>
                  <a:pt x="25173" y="2561524"/>
                  <a:pt x="13771" y="2442014"/>
                </a:cubicBezTo>
                <a:cubicBezTo>
                  <a:pt x="4237" y="2350879"/>
                  <a:pt x="3177" y="2259120"/>
                  <a:pt x="10593" y="2167807"/>
                </a:cubicBezTo>
                <a:cubicBezTo>
                  <a:pt x="25690" y="2012336"/>
                  <a:pt x="9931" y="1856863"/>
                  <a:pt x="5032" y="1701516"/>
                </a:cubicBezTo>
                <a:cubicBezTo>
                  <a:pt x="-3577" y="1415742"/>
                  <a:pt x="20393" y="1130095"/>
                  <a:pt x="9666" y="844320"/>
                </a:cubicBezTo>
                <a:cubicBezTo>
                  <a:pt x="3841" y="702958"/>
                  <a:pt x="16420" y="561723"/>
                  <a:pt x="9666" y="420361"/>
                </a:cubicBezTo>
                <a:cubicBezTo>
                  <a:pt x="4105" y="319805"/>
                  <a:pt x="397" y="219250"/>
                  <a:pt x="4105" y="118568"/>
                </a:cubicBezTo>
                <a:cubicBezTo>
                  <a:pt x="5164" y="91109"/>
                  <a:pt x="5826" y="63523"/>
                  <a:pt x="9534" y="36446"/>
                </a:cubicBezTo>
                <a:close/>
              </a:path>
            </a:pathLst>
          </a:custGeom>
          <a:noFill/>
          <a:extLst>
            <a:ext uri="{909E8E84-426E-40DD-AFC4-6F175D3DCCD1}">
              <a14:hiddenFill xmlns:a14="http://schemas.microsoft.com/office/drawing/2010/main">
                <a:solidFill>
                  <a:srgbClr val="FFFFFF"/>
                </a:solidFill>
              </a14:hiddenFill>
            </a:ext>
          </a:extLst>
        </p:spPr>
      </p:pic>
      <p:sp>
        <p:nvSpPr>
          <p:cNvPr id="5" name="Text Placeholder 4">
            <a:extLst>
              <a:ext uri="{FF2B5EF4-FFF2-40B4-BE49-F238E27FC236}">
                <a16:creationId xmlns:a16="http://schemas.microsoft.com/office/drawing/2014/main" id="{6FB0B22D-78A1-8903-2927-06D183222451}"/>
              </a:ext>
            </a:extLst>
          </p:cNvPr>
          <p:cNvSpPr>
            <a:spLocks noGrp="1"/>
          </p:cNvSpPr>
          <p:nvPr>
            <p:ph type="body" idx="1"/>
          </p:nvPr>
        </p:nvSpPr>
        <p:spPr>
          <a:xfrm>
            <a:off x="3995936" y="4396197"/>
            <a:ext cx="4968552" cy="472964"/>
          </a:xfrm>
        </p:spPr>
        <p:txBody>
          <a:bodyPr>
            <a:noAutofit/>
          </a:bodyPr>
          <a:lstStyle/>
          <a:p>
            <a:r>
              <a:rPr lang="en-GB" sz="3200" dirty="0"/>
              <a:t>Content creation / design theory and practice</a:t>
            </a:r>
          </a:p>
        </p:txBody>
      </p:sp>
    </p:spTree>
    <p:extLst>
      <p:ext uri="{BB962C8B-B14F-4D97-AF65-F5344CB8AC3E}">
        <p14:creationId xmlns:p14="http://schemas.microsoft.com/office/powerpoint/2010/main" val="24078680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9004F-BFD6-4ADC-A0B5-89A9E2C7C48E}"/>
              </a:ext>
            </a:extLst>
          </p:cNvPr>
          <p:cNvSpPr>
            <a:spLocks noGrp="1"/>
          </p:cNvSpPr>
          <p:nvPr>
            <p:ph type="title"/>
          </p:nvPr>
        </p:nvSpPr>
        <p:spPr>
          <a:xfrm>
            <a:off x="638328" y="1438800"/>
            <a:ext cx="2461889" cy="1718604"/>
          </a:xfrm>
        </p:spPr>
        <p:txBody>
          <a:bodyPr>
            <a:normAutofit fontScale="90000"/>
          </a:bodyPr>
          <a:lstStyle/>
          <a:p>
            <a:r>
              <a:rPr lang="en-GB" sz="1350" b="1" i="1" dirty="0">
                <a:solidFill>
                  <a:schemeClr val="tx1"/>
                </a:solidFill>
              </a:rPr>
              <a:t>I look forward to seeing you next week.</a:t>
            </a:r>
            <a:br>
              <a:rPr lang="en-GB" sz="1350" b="1" i="1" dirty="0">
                <a:solidFill>
                  <a:schemeClr val="tx1"/>
                </a:solidFill>
              </a:rPr>
            </a:br>
            <a:br>
              <a:rPr lang="en-GB" sz="1350" b="1" i="1" dirty="0">
                <a:solidFill>
                  <a:schemeClr val="tx1"/>
                </a:solidFill>
              </a:rPr>
            </a:br>
            <a:r>
              <a:rPr lang="en-GB" sz="1350" b="1" i="1" dirty="0">
                <a:solidFill>
                  <a:schemeClr val="tx1"/>
                </a:solidFill>
              </a:rPr>
              <a:t>If you have any questions in the meantime, please send an email from your student account</a:t>
            </a:r>
            <a:br>
              <a:rPr lang="en-GB" sz="1350" b="1" i="1" dirty="0">
                <a:solidFill>
                  <a:schemeClr val="tx1"/>
                </a:solidFill>
              </a:rPr>
            </a:br>
            <a:br>
              <a:rPr lang="en-GB" sz="1350" b="1" i="1" dirty="0">
                <a:solidFill>
                  <a:schemeClr val="tx1"/>
                </a:solidFill>
              </a:rPr>
            </a:br>
            <a:r>
              <a:rPr lang="en-GB" sz="1350" b="1" i="1" dirty="0">
                <a:solidFill>
                  <a:schemeClr val="tx1"/>
                </a:solidFill>
              </a:rPr>
              <a:t>C.wilkin@UWTSD.AC.UK</a:t>
            </a:r>
            <a:endParaRPr lang="en-GB" dirty="0">
              <a:solidFill>
                <a:schemeClr val="tx1"/>
              </a:solidFill>
            </a:endParaRPr>
          </a:p>
        </p:txBody>
      </p:sp>
      <p:pic>
        <p:nvPicPr>
          <p:cNvPr id="14338" name="Picture 2" descr="Emoticon with sign - Bye | Emoji symbols, Funny emoji, Funny emoticons">
            <a:extLst>
              <a:ext uri="{FF2B5EF4-FFF2-40B4-BE49-F238E27FC236}">
                <a16:creationId xmlns:a16="http://schemas.microsoft.com/office/drawing/2014/main" id="{F4E13547-0BCB-1C72-2E19-9A5FFE683C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3103960"/>
            <a:ext cx="2068116" cy="1862333"/>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University of Wales Trinity Saint David">
            <a:extLst>
              <a:ext uri="{FF2B5EF4-FFF2-40B4-BE49-F238E27FC236}">
                <a16:creationId xmlns:a16="http://schemas.microsoft.com/office/drawing/2014/main" id="{A71D1A22-9191-FE66-2C07-2A0E203356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7953" y="2519601"/>
            <a:ext cx="5525589" cy="2468880"/>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University of Wales Hub: description, news and contact info">
            <a:extLst>
              <a:ext uri="{FF2B5EF4-FFF2-40B4-BE49-F238E27FC236}">
                <a16:creationId xmlns:a16="http://schemas.microsoft.com/office/drawing/2014/main" id="{249E2212-DE78-927C-25A1-80FA0E71372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905071"/>
            <a:ext cx="3071813" cy="1535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524948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6463C-ACEA-4492-B486-62ECED5B7201}"/>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8D0001C6-28FB-48FC-8AE4-A99CAE59FF66}"/>
              </a:ext>
            </a:extLst>
          </p:cNvPr>
          <p:cNvSpPr>
            <a:spLocks noGrp="1"/>
          </p:cNvSpPr>
          <p:nvPr>
            <p:ph idx="1"/>
          </p:nvPr>
        </p:nvSpPr>
        <p:spPr>
          <a:xfrm>
            <a:off x="395536" y="1253331"/>
            <a:ext cx="7886700" cy="4351338"/>
          </a:xfrm>
        </p:spPr>
        <p:txBody>
          <a:bodyPr/>
          <a:lstStyle/>
          <a:p>
            <a:pPr marL="0" indent="0">
              <a:buNone/>
            </a:pPr>
            <a:r>
              <a:rPr lang="en-GB" sz="2000" dirty="0"/>
              <a:t>Kotler, P., Keller, K. and </a:t>
            </a:r>
            <a:r>
              <a:rPr lang="en-GB" sz="2000" dirty="0" err="1"/>
              <a:t>Chernev</a:t>
            </a:r>
            <a:r>
              <a:rPr lang="en-GB" sz="2000" dirty="0"/>
              <a:t>, A., 2021. Marketing management. 16th ed. Pearson.</a:t>
            </a:r>
          </a:p>
          <a:p>
            <a:pPr marL="0" indent="0">
              <a:buNone/>
            </a:pPr>
            <a:r>
              <a:rPr lang="en-GB" sz="2000" dirty="0"/>
              <a:t>Lee, P. and </a:t>
            </a:r>
            <a:r>
              <a:rPr lang="en-GB" sz="2000" dirty="0" err="1"/>
              <a:t>Calugar</a:t>
            </a:r>
            <a:r>
              <a:rPr lang="en-GB" sz="2000" dirty="0"/>
              <a:t>-Pop, C., 2021. The home-based worker. [online] Deloitte Insights. Available at: &lt;https://www2.deloitte.com/us/en/insights/industry/telecommunications/global-mobile-consumer-survey.html&gt; [Accessed 15 May 2022].</a:t>
            </a:r>
          </a:p>
          <a:p>
            <a:pPr marL="0" indent="0">
              <a:buNone/>
            </a:pPr>
            <a:r>
              <a:rPr lang="en-GB" sz="2000" dirty="0"/>
              <a:t>Solis, B., 2013. The Ultimate Moment of Truth and The Art of Digital Engagement - Brian Solis. [online] Brian Solis. Available at: &lt;https://www.briansolis.com/2013/11/the-ultimate-moment-of-truth-and-the-art-of-engagement/&gt; [Accessed 15 May 2022].</a:t>
            </a:r>
          </a:p>
          <a:p>
            <a:pPr marL="0" indent="0">
              <a:buNone/>
            </a:pPr>
            <a:r>
              <a:rPr lang="en-GB" sz="2000" dirty="0"/>
              <a:t>Todorova, G., 2015. Marketing communication mix. </a:t>
            </a:r>
            <a:r>
              <a:rPr lang="en-GB" sz="2000" dirty="0" err="1"/>
              <a:t>Trakia</a:t>
            </a:r>
            <a:r>
              <a:rPr lang="en-GB" sz="2000" dirty="0"/>
              <a:t> Journal of Science, 13(Suppl.1), pp.368-374.</a:t>
            </a:r>
          </a:p>
          <a:p>
            <a:pPr marL="0" indent="0">
              <a:buNone/>
            </a:pPr>
            <a:endParaRPr lang="en-GB" dirty="0"/>
          </a:p>
        </p:txBody>
      </p:sp>
    </p:spTree>
    <p:extLst>
      <p:ext uri="{BB962C8B-B14F-4D97-AF65-F5344CB8AC3E}">
        <p14:creationId xmlns:p14="http://schemas.microsoft.com/office/powerpoint/2010/main" val="2199484358"/>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_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_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2_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1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1_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a="http://schemas.openxmlformats.org/drawingml/2006/main" name="IHM PPT Template_">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HM PPT Template_" id="{65F858F1-9EA7-4E35-BDAA-B2F269EFA568}" vid="{B58C0904-D1F3-477E-97DF-21497C8EB27A}"/>
    </a:ext>
  </a:extLst>
</a:theme>
</file>

<file path=ppt/theme/theme2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schemas.microsoft.com/office/2006/metadata/properties"/>
    <ds:schemaRef ds:uri="http://purl.org/dc/dcmitype/"/>
    <ds:schemaRef ds:uri="http://www.w3.org/XML/1998/namespace"/>
    <ds:schemaRef ds:uri="303dbf9b-b85b-46a0-94f1-894078c07ecd"/>
    <ds:schemaRef ds:uri="http://purl.org/dc/elements/1.1/"/>
    <ds:schemaRef ds:uri="http://purl.org/dc/terms/"/>
    <ds:schemaRef ds:uri="http://schemas.openxmlformats.org/package/2006/metadata/core-properties"/>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UWTSD 200_Powerpoint Template Standard 4x3</Template>
  <TotalTime>0</TotalTime>
  <Words>2499</Words>
  <Application>Microsoft Office PowerPoint</Application>
  <PresentationFormat>On-screen Show (4:3)</PresentationFormat>
  <Paragraphs>235</Paragraphs>
  <Slides>35</Slides>
  <Notes>18</Notes>
  <HiddenSlides>0</HiddenSlides>
  <MMClips>0</MMClips>
  <ScaleCrop>false</ScaleCrop>
  <HeadingPairs>
    <vt:vector size="6" baseType="variant">
      <vt:variant>
        <vt:lpstr>Fonts Used</vt:lpstr>
      </vt:variant>
      <vt:variant>
        <vt:i4>12</vt:i4>
      </vt:variant>
      <vt:variant>
        <vt:lpstr>Theme</vt:lpstr>
      </vt:variant>
      <vt:variant>
        <vt:i4>22</vt:i4>
      </vt:variant>
      <vt:variant>
        <vt:lpstr>Slide Titles</vt:lpstr>
      </vt:variant>
      <vt:variant>
        <vt:i4>35</vt:i4>
      </vt:variant>
    </vt:vector>
  </HeadingPairs>
  <TitlesOfParts>
    <vt:vector size="69" baseType="lpstr">
      <vt:lpstr>Abadi</vt:lpstr>
      <vt:lpstr>Arial</vt:lpstr>
      <vt:lpstr>Calibri</vt:lpstr>
      <vt:lpstr>Calibri Light</vt:lpstr>
      <vt:lpstr>Lato</vt:lpstr>
      <vt:lpstr>Lucida Sans</vt:lpstr>
      <vt:lpstr>Roboto</vt:lpstr>
      <vt:lpstr>Tahoma</vt:lpstr>
      <vt:lpstr>Times New Roman</vt:lpstr>
      <vt:lpstr>Trebuchet MS</vt:lpstr>
      <vt:lpstr>Wingdings</vt:lpstr>
      <vt:lpstr>Wingdings 2</vt:lpstr>
      <vt:lpstr>Holding PAge</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1_Sub Title 1</vt:lpstr>
      <vt:lpstr>1_Title Slide 1</vt:lpstr>
      <vt:lpstr>2_Sub Title 1</vt:lpstr>
      <vt:lpstr>1_Text 1</vt:lpstr>
      <vt:lpstr>1_Sub Title 2</vt:lpstr>
      <vt:lpstr>IHM PPT Template_</vt:lpstr>
      <vt:lpstr>PowerPoint Presentation</vt:lpstr>
      <vt:lpstr>Recap</vt:lpstr>
      <vt:lpstr>Aims for today</vt:lpstr>
      <vt:lpstr>Assessment 2 Content Campaign Due Date 15th January 2024 (5/6 mins)   SCENARIO “More and more destinations are using content to attract consumers”  Social Media Campaign (5-6 minutes)  As a part of the Arena event you are required to develop professional video content and pitch designed to target one of your customer profiles from assessment 1. Your content should be designed to address an element of the RACE framework and focused using Aristotle’s modes of persuasion as well as utilise user generated content, influencer marketing, story-telling, place building, images and /or  virtual content relating directly  the selected product  and your chosen target market.   The campaign should focus on a social media platform (Tick Tock, Instagram, Facebook, Linkedin or YouTube), focused upon whichever is most suitable for your target customer profile but should also consider how the media can be used on multiple platforms. This decision should be clearly  explained and justified using  underpinning marketing theory and academic research. The aim of this assessment is for you to professionally present your Social Media Campaign Pitch in order to sell it the Arena events marketing team. It should therefore be persuasive and professionally presented with underpinning theory in order to effectively use visuals to market and sell the campaign to the client:   </vt:lpstr>
      <vt:lpstr>Content creation</vt:lpstr>
      <vt:lpstr>The Audience and Metrics</vt:lpstr>
      <vt:lpstr>Media Planning: Reaching the Audience</vt:lpstr>
      <vt:lpstr>PowerPoint Presentation</vt:lpstr>
      <vt:lpstr>Why their media habits and what's trending?  Cultivation Theory  (Gerber and Gross, 1976)</vt:lpstr>
      <vt:lpstr>   Service Dominant Logic  (Vargo and Lusch, 2004)</vt:lpstr>
      <vt:lpstr>Media: Costs &amp; Value for Money</vt:lpstr>
      <vt:lpstr> Campaign Evaluation</vt:lpstr>
      <vt:lpstr>PowerPoint Presentation</vt:lpstr>
      <vt:lpstr>Content message</vt:lpstr>
      <vt:lpstr>PowerPoint Presentation</vt:lpstr>
      <vt:lpstr>PowerPoint Presentation</vt:lpstr>
      <vt:lpstr>Message appeals in trying to persuade</vt:lpstr>
      <vt:lpstr>Message appeals (cont.)</vt:lpstr>
      <vt:lpstr>Message balance</vt:lpstr>
      <vt:lpstr>Design, graphics  and message</vt:lpstr>
      <vt:lpstr>GRAPHIC  Stones and Gent (2015) suggest seven design principles that can be helpful in basic graphics planning:</vt:lpstr>
      <vt:lpstr>GRAPHIC</vt:lpstr>
      <vt:lpstr>GRAPHIC</vt:lpstr>
      <vt:lpstr>Activity</vt:lpstr>
      <vt:lpstr>Colour</vt:lpstr>
      <vt:lpstr>Type 1</vt:lpstr>
      <vt:lpstr>Type 2</vt:lpstr>
      <vt:lpstr>Type 3</vt:lpstr>
      <vt:lpstr>Icons</vt:lpstr>
      <vt:lpstr>Where can I create content? </vt:lpstr>
      <vt:lpstr>Quick Task – Content Creation</vt:lpstr>
      <vt:lpstr>Google Garage</vt:lpstr>
      <vt:lpstr>Next Week!</vt:lpstr>
      <vt:lpstr>I look forward to seeing you next week.  If you have any questions in the meantime, please send an email from your student account  C.wilkin@UWTSD.AC.UK</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HOTEL MANAGEMENT   Marketing Essentials BMIH4005</dc:title>
  <dc:creator>Jayne Griffith Parry</dc:creator>
  <cp:lastModifiedBy>Christopher Wilkin</cp:lastModifiedBy>
  <cp:revision>20</cp:revision>
  <dcterms:created xsi:type="dcterms:W3CDTF">2020-11-28T18:56:00Z</dcterms:created>
  <dcterms:modified xsi:type="dcterms:W3CDTF">2023-12-10T17:36:16Z</dcterms:modified>
</cp:coreProperties>
</file>