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D60D57-BFEE-76AF-2687-5493E92E43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97FA93-8694-2A8C-FBA7-79763D8643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E63856-3246-00FC-A97B-C24FB7C7B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4F3D-2921-9045-8415-0FF3A6D8FF24}" type="datetimeFigureOut">
              <a:rPr lang="en-US" smtClean="0"/>
              <a:t>7/5/26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886628-F45A-5F8B-B965-6C56A0858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5810C0-C014-49AF-21D1-E454AA33C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75054-18A1-F748-B104-27325693B2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0355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FA7169-C532-F9B8-C8EF-946576278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A57ABB-4FFF-7623-40D5-F38811D566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10F59E-7F96-6159-85EE-E02A60A54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4F3D-2921-9045-8415-0FF3A6D8FF24}" type="datetimeFigureOut">
              <a:rPr lang="en-US" smtClean="0"/>
              <a:t>7/5/26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410B31-85D9-AD74-3DF3-AFB2301AAD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0B1991-E973-19B2-EE0D-70DE1F038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75054-18A1-F748-B104-27325693B2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1688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C50388-4BDC-AC77-6A41-EE8EEA154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F453BF-6CE5-C3C6-A9D5-D6306C5FA4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1DCB41-6A8E-2114-45DE-B0D796D4C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4F3D-2921-9045-8415-0FF3A6D8FF24}" type="datetimeFigureOut">
              <a:rPr lang="en-US" smtClean="0"/>
              <a:t>7/5/26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C37532-9488-D22C-F108-8E90E2A13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17FB04-F231-3C68-58F5-72D505802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75054-18A1-F748-B104-27325693B2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165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6BB2F-D9AD-2685-3DF0-AB0A31C32D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B28C37-BA5E-BE7F-5942-D4B5CEAC85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2355A0-2EA2-D40B-1CEC-3749E49544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E5CE45-1692-2AD7-703B-9776B282B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4F3D-2921-9045-8415-0FF3A6D8FF24}" type="datetimeFigureOut">
              <a:rPr lang="en-US" smtClean="0"/>
              <a:t>7/5/26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ABBD16-2784-4F45-830B-E2F1B61477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16EFF9-BC6F-D837-362E-B588DD3B4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75054-18A1-F748-B104-27325693B2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687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714E-27E4-C035-45C4-5C346C865D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F2B864-267C-6304-4B65-E2F55AAB49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641814-BD79-04B8-4394-FAC8EBD157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285FAF-E65C-3C35-00EB-FF71A2F5D9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91BD15-0C03-B794-A97B-DC416127BC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FDA2D85-3B68-7275-6F10-60024C8BE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4F3D-2921-9045-8415-0FF3A6D8FF24}" type="datetimeFigureOut">
              <a:rPr lang="en-US" smtClean="0"/>
              <a:t>7/5/26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5381ED5-0968-D58F-813F-D4C15D2E4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AD672F-185B-0FA2-E37E-994286957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75054-18A1-F748-B104-27325693B2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326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8D4F06-4A76-BAF7-1C93-2B5C46C3B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7A0D0E-FC51-F056-1636-05B53F8C1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4F3D-2921-9045-8415-0FF3A6D8FF24}" type="datetimeFigureOut">
              <a:rPr lang="en-US" smtClean="0"/>
              <a:t>7/5/26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355368-B025-78E1-0A91-4E44DC58E8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A5B7AC-63AC-AC31-E394-28ECC5ED5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75054-18A1-F748-B104-27325693B2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6649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6BB9F9F-F9F0-9895-0ACB-8AF2CFA14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4F3D-2921-9045-8415-0FF3A6D8FF24}" type="datetimeFigureOut">
              <a:rPr lang="en-US" smtClean="0"/>
              <a:t>7/5/26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D525E-11E5-D704-C5FD-13D661669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9D3FF3-7103-2250-F069-64C0A42E2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75054-18A1-F748-B104-27325693B2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7030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F876F-3E32-058F-B425-3489322CD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A82191-0ABB-36DF-1C38-938D12173E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AE7E0A-9493-6299-DDDB-78FA49F307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223B3D-AEFF-1C5A-BA61-AA49DEDF7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4F3D-2921-9045-8415-0FF3A6D8FF24}" type="datetimeFigureOut">
              <a:rPr lang="en-US" smtClean="0"/>
              <a:t>7/5/26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FE4FEF-0BDE-55C0-0CC6-453F738E7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440EA9-D015-1730-4A36-CA38CDA6D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75054-18A1-F748-B104-27325693B2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13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C2972-FE88-7399-AF65-1D8A6705D3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5B6689-32BE-AC75-59FA-31C70B39D4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FC973B-5303-FE42-695D-D245962DB9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64C977-20CD-C128-FFC3-D1B3B6C7F7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4F3D-2921-9045-8415-0FF3A6D8FF24}" type="datetimeFigureOut">
              <a:rPr lang="en-US" smtClean="0"/>
              <a:t>7/5/26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1000D5-61D0-F3D5-41A3-7B5289FE6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88F331-0B1F-5165-002D-F3ED1C897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75054-18A1-F748-B104-27325693B2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151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45290F-0D4B-89FE-D43B-31A9C8852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A2B939-AE79-BBE8-B06F-9887F6083C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AF56BA-ABA6-EE1D-8372-835B0E13D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4F3D-2921-9045-8415-0FF3A6D8FF24}" type="datetimeFigureOut">
              <a:rPr lang="en-US" smtClean="0"/>
              <a:t>7/5/26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2E92E8-1DE9-4791-A0E6-B4AE1DBB8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BAFDA-688F-76E7-BE3F-0EE4523FF3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75054-18A1-F748-B104-27325693B2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912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9FCFB10-E62D-2227-B457-C40C7ED2673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2DB33A-BEF8-8AEE-246C-39F8620C6E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C98641-8A59-1FA0-B9E6-5158DBE6C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64F3D-2921-9045-8415-0FF3A6D8FF24}" type="datetimeFigureOut">
              <a:rPr lang="en-US" smtClean="0"/>
              <a:t>7/5/26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4EBF6-695F-4634-14C8-967F0AD70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FE5EE1-812E-5F0A-C974-774A052AF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75054-18A1-F748-B104-27325693B2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953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B948A97-4C8A-8FDB-5383-A9886412C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B6B4AF-B235-9FA8-D4BC-2AF6049F28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733538-285D-D1E5-7A90-05FF1756EC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064F3D-2921-9045-8415-0FF3A6D8FF24}" type="datetimeFigureOut">
              <a:rPr lang="en-US" smtClean="0"/>
              <a:t>7/5/26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7AADBB-D851-B8FA-1A8D-DA984E4169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AF030E-FCAB-3428-B3B0-177D688E29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B75054-18A1-F748-B104-27325693B2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193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5278FA-D8A6-6FBD-17E8-06DDC3BF1B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33862" y="202045"/>
            <a:ext cx="7822047" cy="1206644"/>
          </a:xfrm>
        </p:spPr>
        <p:txBody>
          <a:bodyPr/>
          <a:lstStyle/>
          <a:p>
            <a:r>
              <a:rPr lang="en-GB" dirty="0"/>
              <a:t>Poster presentation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3318C5-1827-8E8B-36B4-7AE731B16E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10800000" flipH="1" flipV="1">
            <a:off x="3579091" y="2995614"/>
            <a:ext cx="3618378" cy="666894"/>
          </a:xfrm>
          <a:solidFill>
            <a:schemeClr val="bg1">
              <a:lumMod val="90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en-GB" dirty="0"/>
              <a:t>Developing my and others emotions</a:t>
            </a:r>
            <a:endParaRPr lang="en-US" dirty="0"/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D30E092F-9391-FB12-9CA3-3114C83813A5}"/>
              </a:ext>
            </a:extLst>
          </p:cNvPr>
          <p:cNvCxnSpPr>
            <a:cxnSpLocks/>
          </p:cNvCxnSpPr>
          <p:nvPr/>
        </p:nvCxnSpPr>
        <p:spPr>
          <a:xfrm flipH="1" flipV="1">
            <a:off x="2540000" y="2309091"/>
            <a:ext cx="1039091" cy="4530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1AECEF9B-931F-8BAD-799A-CE14AE34C428}"/>
              </a:ext>
            </a:extLst>
          </p:cNvPr>
          <p:cNvCxnSpPr>
            <a:cxnSpLocks/>
          </p:cNvCxnSpPr>
          <p:nvPr/>
        </p:nvCxnSpPr>
        <p:spPr>
          <a:xfrm>
            <a:off x="7071839" y="3782563"/>
            <a:ext cx="1186595" cy="2269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5CD3E5FB-3881-56A6-DA9F-30CE9B93FBBA}"/>
              </a:ext>
            </a:extLst>
          </p:cNvPr>
          <p:cNvCxnSpPr>
            <a:cxnSpLocks/>
          </p:cNvCxnSpPr>
          <p:nvPr/>
        </p:nvCxnSpPr>
        <p:spPr>
          <a:xfrm flipV="1">
            <a:off x="7071839" y="2653286"/>
            <a:ext cx="801315" cy="3152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C476D33-240B-460D-0D8F-4C3B081A3DFB}"/>
              </a:ext>
            </a:extLst>
          </p:cNvPr>
          <p:cNvCxnSpPr>
            <a:cxnSpLocks/>
          </p:cNvCxnSpPr>
          <p:nvPr/>
        </p:nvCxnSpPr>
        <p:spPr>
          <a:xfrm flipH="1">
            <a:off x="2658341" y="3616670"/>
            <a:ext cx="1135784" cy="7856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C95136C1-9165-F7FF-87B9-0C0753BA9669}"/>
              </a:ext>
            </a:extLst>
          </p:cNvPr>
          <p:cNvSpPr txBox="1"/>
          <p:nvPr/>
        </p:nvSpPr>
        <p:spPr>
          <a:xfrm>
            <a:off x="8349584" y="3866325"/>
            <a:ext cx="2270988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Managing emotions</a:t>
            </a:r>
            <a:endParaRPr lang="en-US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CD8030F-5A89-AF70-338E-18EB4F03C381}"/>
              </a:ext>
            </a:extLst>
          </p:cNvPr>
          <p:cNvSpPr txBox="1"/>
          <p:nvPr/>
        </p:nvSpPr>
        <p:spPr>
          <a:xfrm>
            <a:off x="8144185" y="2545174"/>
            <a:ext cx="2118588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Teamwork</a:t>
            </a:r>
            <a:endParaRPr lang="en-US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AFF4C28D-6B41-FC84-E8DA-DB4ED7B84573}"/>
              </a:ext>
            </a:extLst>
          </p:cNvPr>
          <p:cNvSpPr txBox="1"/>
          <p:nvPr/>
        </p:nvSpPr>
        <p:spPr>
          <a:xfrm rot="10432194" flipV="1">
            <a:off x="851170" y="2051330"/>
            <a:ext cx="2156112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Understanding others emotions</a:t>
            </a:r>
            <a:endParaRPr lang="en-US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B4E123F-4372-CDEC-36C2-8F937A1CBC9F}"/>
              </a:ext>
            </a:extLst>
          </p:cNvPr>
          <p:cNvSpPr txBox="1"/>
          <p:nvPr/>
        </p:nvSpPr>
        <p:spPr>
          <a:xfrm rot="10472351" flipH="1" flipV="1">
            <a:off x="1014353" y="4183385"/>
            <a:ext cx="1829744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Working relationship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B83A01-1CDC-EDBE-7AF2-9EC6695572F2}"/>
              </a:ext>
            </a:extLst>
          </p:cNvPr>
          <p:cNvSpPr txBox="1"/>
          <p:nvPr/>
        </p:nvSpPr>
        <p:spPr>
          <a:xfrm>
            <a:off x="3905712" y="4476487"/>
            <a:ext cx="329175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This poster is my presentation which demonstrate my understanding of emotional intelligence and my emotions and the emotions of others student of joining the group activity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43052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Poster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Poster presentation</dc:title>
  <dc:creator>Daniel Alexandru Chirita (2416884)</dc:creator>
  <cp:lastModifiedBy>Daniel Alexandru Chirita (2416884)</cp:lastModifiedBy>
  <cp:revision>2</cp:revision>
  <dcterms:created xsi:type="dcterms:W3CDTF">2026-07-05T15:02:14Z</dcterms:created>
  <dcterms:modified xsi:type="dcterms:W3CDTF">2026-07-05T15:25:18Z</dcterms:modified>
</cp:coreProperties>
</file>