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67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B28C2A-99CE-4185-8090-DDBE9EB59365}" v="25" dt="2026-07-12T01:02:09.1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in Sher" userId="543770144f0eaebb" providerId="LiveId" clId="{BECEBBAD-B5B3-4823-A9A8-C7DE1C8D9576}"/>
    <pc:docChg chg="undo custSel addSld modSld">
      <pc:chgData name="Moin Sher" userId="543770144f0eaebb" providerId="LiveId" clId="{BECEBBAD-B5B3-4823-A9A8-C7DE1C8D9576}" dt="2026-07-12T01:02:30.357" v="2742" actId="20577"/>
      <pc:docMkLst>
        <pc:docMk/>
      </pc:docMkLst>
      <pc:sldChg chg="addSp modSp mod">
        <pc:chgData name="Moin Sher" userId="543770144f0eaebb" providerId="LiveId" clId="{BECEBBAD-B5B3-4823-A9A8-C7DE1C8D9576}" dt="2026-07-09T14:41:29.790" v="2264" actId="2711"/>
        <pc:sldMkLst>
          <pc:docMk/>
          <pc:sldMk cId="3450388439" sldId="256"/>
        </pc:sldMkLst>
        <pc:spChg chg="mod">
          <ac:chgData name="Moin Sher" userId="543770144f0eaebb" providerId="LiveId" clId="{BECEBBAD-B5B3-4823-A9A8-C7DE1C8D9576}" dt="2026-06-18T09:52:03.688" v="211" actId="1076"/>
          <ac:spMkLst>
            <pc:docMk/>
            <pc:sldMk cId="3450388439" sldId="256"/>
            <ac:spMk id="2" creationId="{FD32A8DD-77ED-BA7F-9883-99A339E1C983}"/>
          </ac:spMkLst>
        </pc:spChg>
        <pc:spChg chg="mod">
          <ac:chgData name="Moin Sher" userId="543770144f0eaebb" providerId="LiveId" clId="{BECEBBAD-B5B3-4823-A9A8-C7DE1C8D9576}" dt="2026-07-09T14:41:29.790" v="2264" actId="2711"/>
          <ac:spMkLst>
            <pc:docMk/>
            <pc:sldMk cId="3450388439" sldId="256"/>
            <ac:spMk id="3" creationId="{CFE292C9-B252-1A9F-A35D-58E43E8FD2CE}"/>
          </ac:spMkLst>
        </pc:spChg>
        <pc:picChg chg="add mod">
          <ac:chgData name="Moin Sher" userId="543770144f0eaebb" providerId="LiveId" clId="{BECEBBAD-B5B3-4823-A9A8-C7DE1C8D9576}" dt="2026-06-18T09:51:35.357" v="208" actId="1076"/>
          <ac:picMkLst>
            <pc:docMk/>
            <pc:sldMk cId="3450388439" sldId="256"/>
            <ac:picMk id="5" creationId="{D1B3EA54-B637-22D4-525F-559560B4E307}"/>
          </ac:picMkLst>
        </pc:picChg>
      </pc:sldChg>
      <pc:sldChg chg="addSp modSp mod">
        <pc:chgData name="Moin Sher" userId="543770144f0eaebb" providerId="LiveId" clId="{BECEBBAD-B5B3-4823-A9A8-C7DE1C8D9576}" dt="2026-07-09T14:41:52.767" v="2266" actId="2711"/>
        <pc:sldMkLst>
          <pc:docMk/>
          <pc:sldMk cId="681090322" sldId="257"/>
        </pc:sldMkLst>
        <pc:spChg chg="mod">
          <ac:chgData name="Moin Sher" userId="543770144f0eaebb" providerId="LiveId" clId="{BECEBBAD-B5B3-4823-A9A8-C7DE1C8D9576}" dt="2026-07-09T14:41:40.097" v="2265" actId="2711"/>
          <ac:spMkLst>
            <pc:docMk/>
            <pc:sldMk cId="681090322" sldId="257"/>
            <ac:spMk id="3" creationId="{5EA858FB-26E4-A505-5CFA-AE462BCF9B4C}"/>
          </ac:spMkLst>
        </pc:spChg>
        <pc:spChg chg="add mod">
          <ac:chgData name="Moin Sher" userId="543770144f0eaebb" providerId="LiveId" clId="{BECEBBAD-B5B3-4823-A9A8-C7DE1C8D9576}" dt="2026-07-09T14:41:52.767" v="2266" actId="2711"/>
          <ac:spMkLst>
            <pc:docMk/>
            <pc:sldMk cId="681090322" sldId="257"/>
            <ac:spMk id="4" creationId="{215716FC-030F-E2D2-F46A-8469D4F75628}"/>
          </ac:spMkLst>
        </pc:spChg>
      </pc:sldChg>
      <pc:sldChg chg="modSp mod">
        <pc:chgData name="Moin Sher" userId="543770144f0eaebb" providerId="LiveId" clId="{BECEBBAD-B5B3-4823-A9A8-C7DE1C8D9576}" dt="2026-07-09T14:42:01.282" v="2267" actId="2711"/>
        <pc:sldMkLst>
          <pc:docMk/>
          <pc:sldMk cId="4201414275" sldId="258"/>
        </pc:sldMkLst>
        <pc:spChg chg="mod">
          <ac:chgData name="Moin Sher" userId="543770144f0eaebb" providerId="LiveId" clId="{BECEBBAD-B5B3-4823-A9A8-C7DE1C8D9576}" dt="2026-07-09T14:42:01.282" v="2267" actId="2711"/>
          <ac:spMkLst>
            <pc:docMk/>
            <pc:sldMk cId="4201414275" sldId="258"/>
            <ac:spMk id="3" creationId="{6262660E-4BFA-5DE7-4AB5-E6DEC55919EB}"/>
          </ac:spMkLst>
        </pc:spChg>
      </pc:sldChg>
      <pc:sldChg chg="addSp modSp mod">
        <pc:chgData name="Moin Sher" userId="543770144f0eaebb" providerId="LiveId" clId="{BECEBBAD-B5B3-4823-A9A8-C7DE1C8D9576}" dt="2026-07-09T14:42:45.663" v="2269" actId="2711"/>
        <pc:sldMkLst>
          <pc:docMk/>
          <pc:sldMk cId="2938831494" sldId="259"/>
        </pc:sldMkLst>
        <pc:spChg chg="mod">
          <ac:chgData name="Moin Sher" userId="543770144f0eaebb" providerId="LiveId" clId="{BECEBBAD-B5B3-4823-A9A8-C7DE1C8D9576}" dt="2026-07-02T09:14:09.652" v="315" actId="1076"/>
          <ac:spMkLst>
            <pc:docMk/>
            <pc:sldMk cId="2938831494" sldId="259"/>
            <ac:spMk id="2" creationId="{62828077-DF9F-C811-6A6E-4A6923B09CBC}"/>
          </ac:spMkLst>
        </pc:spChg>
        <pc:spChg chg="mod">
          <ac:chgData name="Moin Sher" userId="543770144f0eaebb" providerId="LiveId" clId="{BECEBBAD-B5B3-4823-A9A8-C7DE1C8D9576}" dt="2026-07-09T14:42:41.487" v="2268" actId="2711"/>
          <ac:spMkLst>
            <pc:docMk/>
            <pc:sldMk cId="2938831494" sldId="259"/>
            <ac:spMk id="3" creationId="{2BBF9E8C-55AC-C65A-DF20-7B89AE493B7E}"/>
          </ac:spMkLst>
        </pc:spChg>
        <pc:spChg chg="add mod">
          <ac:chgData name="Moin Sher" userId="543770144f0eaebb" providerId="LiveId" clId="{BECEBBAD-B5B3-4823-A9A8-C7DE1C8D9576}" dt="2026-07-09T14:42:45.663" v="2269" actId="2711"/>
          <ac:spMkLst>
            <pc:docMk/>
            <pc:sldMk cId="2938831494" sldId="259"/>
            <ac:spMk id="4" creationId="{CF507BC4-2D16-9332-DC20-B6AF98C95DF0}"/>
          </ac:spMkLst>
        </pc:spChg>
      </pc:sldChg>
      <pc:sldChg chg="modSp mod">
        <pc:chgData name="Moin Sher" userId="543770144f0eaebb" providerId="LiveId" clId="{BECEBBAD-B5B3-4823-A9A8-C7DE1C8D9576}" dt="2026-07-09T14:42:55.612" v="2270" actId="2711"/>
        <pc:sldMkLst>
          <pc:docMk/>
          <pc:sldMk cId="1990779652" sldId="260"/>
        </pc:sldMkLst>
        <pc:spChg chg="mod">
          <ac:chgData name="Moin Sher" userId="543770144f0eaebb" providerId="LiveId" clId="{BECEBBAD-B5B3-4823-A9A8-C7DE1C8D9576}" dt="2026-07-06T17:55:40.809" v="827" actId="1076"/>
          <ac:spMkLst>
            <pc:docMk/>
            <pc:sldMk cId="1990779652" sldId="260"/>
            <ac:spMk id="2" creationId="{2E826887-62E5-9B44-96EB-C8EE8433B4DB}"/>
          </ac:spMkLst>
        </pc:spChg>
        <pc:spChg chg="mod">
          <ac:chgData name="Moin Sher" userId="543770144f0eaebb" providerId="LiveId" clId="{BECEBBAD-B5B3-4823-A9A8-C7DE1C8D9576}" dt="2026-07-09T14:42:55.612" v="2270" actId="2711"/>
          <ac:spMkLst>
            <pc:docMk/>
            <pc:sldMk cId="1990779652" sldId="260"/>
            <ac:spMk id="3" creationId="{1ADADBBF-92F4-E8DD-1013-9F473D1DFCA4}"/>
          </ac:spMkLst>
        </pc:spChg>
      </pc:sldChg>
      <pc:sldChg chg="addSp modSp mod">
        <pc:chgData name="Moin Sher" userId="543770144f0eaebb" providerId="LiveId" clId="{BECEBBAD-B5B3-4823-A9A8-C7DE1C8D9576}" dt="2026-07-09T14:43:15.767" v="2274" actId="20577"/>
        <pc:sldMkLst>
          <pc:docMk/>
          <pc:sldMk cId="1477209204" sldId="261"/>
        </pc:sldMkLst>
        <pc:spChg chg="mod">
          <ac:chgData name="Moin Sher" userId="543770144f0eaebb" providerId="LiveId" clId="{BECEBBAD-B5B3-4823-A9A8-C7DE1C8D9576}" dt="2026-07-06T17:56:39.698" v="829" actId="1076"/>
          <ac:spMkLst>
            <pc:docMk/>
            <pc:sldMk cId="1477209204" sldId="261"/>
            <ac:spMk id="2" creationId="{59E3442C-8E8E-1A7B-624E-23EB7A6D642B}"/>
          </ac:spMkLst>
        </pc:spChg>
        <pc:spChg chg="mod">
          <ac:chgData name="Moin Sher" userId="543770144f0eaebb" providerId="LiveId" clId="{BECEBBAD-B5B3-4823-A9A8-C7DE1C8D9576}" dt="2026-07-09T14:43:15.767" v="2274" actId="20577"/>
          <ac:spMkLst>
            <pc:docMk/>
            <pc:sldMk cId="1477209204" sldId="261"/>
            <ac:spMk id="3" creationId="{CBC401CB-DAC8-2A9C-DFA9-D79198CA71B5}"/>
          </ac:spMkLst>
        </pc:spChg>
        <pc:spChg chg="add mod">
          <ac:chgData name="Moin Sher" userId="543770144f0eaebb" providerId="LiveId" clId="{BECEBBAD-B5B3-4823-A9A8-C7DE1C8D9576}" dt="2026-07-09T14:18:20.919" v="2092" actId="20577"/>
          <ac:spMkLst>
            <pc:docMk/>
            <pc:sldMk cId="1477209204" sldId="261"/>
            <ac:spMk id="4" creationId="{F76E69C9-F1A4-C5DB-7FF7-CD4E969CD2FA}"/>
          </ac:spMkLst>
        </pc:spChg>
      </pc:sldChg>
      <pc:sldChg chg="addSp modSp mod">
        <pc:chgData name="Moin Sher" userId="543770144f0eaebb" providerId="LiveId" clId="{BECEBBAD-B5B3-4823-A9A8-C7DE1C8D9576}" dt="2026-07-09T14:43:41.199" v="2275" actId="113"/>
        <pc:sldMkLst>
          <pc:docMk/>
          <pc:sldMk cId="531669546" sldId="262"/>
        </pc:sldMkLst>
        <pc:spChg chg="mod">
          <ac:chgData name="Moin Sher" userId="543770144f0eaebb" providerId="LiveId" clId="{BECEBBAD-B5B3-4823-A9A8-C7DE1C8D9576}" dt="2026-07-06T18:04:01.481" v="952"/>
          <ac:spMkLst>
            <pc:docMk/>
            <pc:sldMk cId="531669546" sldId="262"/>
            <ac:spMk id="2" creationId="{508C0E65-ACB6-BBCD-8B50-BD3806AFACFE}"/>
          </ac:spMkLst>
        </pc:spChg>
        <pc:spChg chg="mod">
          <ac:chgData name="Moin Sher" userId="543770144f0eaebb" providerId="LiveId" clId="{BECEBBAD-B5B3-4823-A9A8-C7DE1C8D9576}" dt="2026-07-09T14:18:50.616" v="2093" actId="113"/>
          <ac:spMkLst>
            <pc:docMk/>
            <pc:sldMk cId="531669546" sldId="262"/>
            <ac:spMk id="3" creationId="{7564F7A0-342F-9E7E-C1CF-187AF2E17D86}"/>
          </ac:spMkLst>
        </pc:spChg>
        <pc:spChg chg="add mod">
          <ac:chgData name="Moin Sher" userId="543770144f0eaebb" providerId="LiveId" clId="{BECEBBAD-B5B3-4823-A9A8-C7DE1C8D9576}" dt="2026-07-09T14:43:41.199" v="2275" actId="113"/>
          <ac:spMkLst>
            <pc:docMk/>
            <pc:sldMk cId="531669546" sldId="262"/>
            <ac:spMk id="4" creationId="{AB767133-62C3-C88C-004D-3B2A5123F817}"/>
          </ac:spMkLst>
        </pc:spChg>
      </pc:sldChg>
      <pc:sldChg chg="addSp modSp mod">
        <pc:chgData name="Moin Sher" userId="543770144f0eaebb" providerId="LiveId" clId="{BECEBBAD-B5B3-4823-A9A8-C7DE1C8D9576}" dt="2026-07-09T14:39:41.672" v="2261" actId="113"/>
        <pc:sldMkLst>
          <pc:docMk/>
          <pc:sldMk cId="540676928" sldId="263"/>
        </pc:sldMkLst>
        <pc:spChg chg="mod">
          <ac:chgData name="Moin Sher" userId="543770144f0eaebb" providerId="LiveId" clId="{BECEBBAD-B5B3-4823-A9A8-C7DE1C8D9576}" dt="2026-07-06T18:11:40.588" v="995"/>
          <ac:spMkLst>
            <pc:docMk/>
            <pc:sldMk cId="540676928" sldId="263"/>
            <ac:spMk id="2" creationId="{8BCE843E-5B2C-1191-2E8A-D0353144E3DC}"/>
          </ac:spMkLst>
        </pc:spChg>
        <pc:spChg chg="mod">
          <ac:chgData name="Moin Sher" userId="543770144f0eaebb" providerId="LiveId" clId="{BECEBBAD-B5B3-4823-A9A8-C7DE1C8D9576}" dt="2026-07-09T14:39:41.672" v="2261" actId="113"/>
          <ac:spMkLst>
            <pc:docMk/>
            <pc:sldMk cId="540676928" sldId="263"/>
            <ac:spMk id="3" creationId="{5E719072-700A-9BFA-B8E8-63A64C3D296B}"/>
          </ac:spMkLst>
        </pc:spChg>
        <pc:spChg chg="add mod">
          <ac:chgData name="Moin Sher" userId="543770144f0eaebb" providerId="LiveId" clId="{BECEBBAD-B5B3-4823-A9A8-C7DE1C8D9576}" dt="2026-07-06T18:22:25.215" v="1131" actId="1076"/>
          <ac:spMkLst>
            <pc:docMk/>
            <pc:sldMk cId="540676928" sldId="263"/>
            <ac:spMk id="4" creationId="{814A5E03-2F0D-8054-F999-FBA95E2A85BD}"/>
          </ac:spMkLst>
        </pc:spChg>
      </pc:sldChg>
      <pc:sldChg chg="addSp modSp mod">
        <pc:chgData name="Moin Sher" userId="543770144f0eaebb" providerId="LiveId" clId="{BECEBBAD-B5B3-4823-A9A8-C7DE1C8D9576}" dt="2026-07-09T14:40:49.900" v="2263" actId="2711"/>
        <pc:sldMkLst>
          <pc:docMk/>
          <pc:sldMk cId="2204532154" sldId="264"/>
        </pc:sldMkLst>
        <pc:spChg chg="mod">
          <ac:chgData name="Moin Sher" userId="543770144f0eaebb" providerId="LiveId" clId="{BECEBBAD-B5B3-4823-A9A8-C7DE1C8D9576}" dt="2026-07-06T18:12:12.918" v="996"/>
          <ac:spMkLst>
            <pc:docMk/>
            <pc:sldMk cId="2204532154" sldId="264"/>
            <ac:spMk id="2" creationId="{78070D00-BE4C-3F75-DFA6-CE725C02AAFF}"/>
          </ac:spMkLst>
        </pc:spChg>
        <pc:spChg chg="mod">
          <ac:chgData name="Moin Sher" userId="543770144f0eaebb" providerId="LiveId" clId="{BECEBBAD-B5B3-4823-A9A8-C7DE1C8D9576}" dt="2026-07-09T14:39:21.712" v="2257" actId="113"/>
          <ac:spMkLst>
            <pc:docMk/>
            <pc:sldMk cId="2204532154" sldId="264"/>
            <ac:spMk id="3" creationId="{3AFA303D-A42C-E412-76E7-8524BE18A622}"/>
          </ac:spMkLst>
        </pc:spChg>
        <pc:spChg chg="add mod">
          <ac:chgData name="Moin Sher" userId="543770144f0eaebb" providerId="LiveId" clId="{BECEBBAD-B5B3-4823-A9A8-C7DE1C8D9576}" dt="2026-07-09T14:40:49.900" v="2263" actId="2711"/>
          <ac:spMkLst>
            <pc:docMk/>
            <pc:sldMk cId="2204532154" sldId="264"/>
            <ac:spMk id="4" creationId="{3F4E36B3-BED5-5F61-05F9-5A22F873A98C}"/>
          </ac:spMkLst>
        </pc:spChg>
      </pc:sldChg>
      <pc:sldChg chg="addSp modSp mod">
        <pc:chgData name="Moin Sher" userId="543770144f0eaebb" providerId="LiveId" clId="{BECEBBAD-B5B3-4823-A9A8-C7DE1C8D9576}" dt="2026-07-12T00:08:38.635" v="2343" actId="20577"/>
        <pc:sldMkLst>
          <pc:docMk/>
          <pc:sldMk cId="1044537235" sldId="265"/>
        </pc:sldMkLst>
        <pc:spChg chg="mod">
          <ac:chgData name="Moin Sher" userId="543770144f0eaebb" providerId="LiveId" clId="{BECEBBAD-B5B3-4823-A9A8-C7DE1C8D9576}" dt="2026-07-06T18:12:29.561" v="997"/>
          <ac:spMkLst>
            <pc:docMk/>
            <pc:sldMk cId="1044537235" sldId="265"/>
            <ac:spMk id="2" creationId="{9E572FA0-6FB8-7B18-9CFC-842700636F08}"/>
          </ac:spMkLst>
        </pc:spChg>
        <pc:spChg chg="mod">
          <ac:chgData name="Moin Sher" userId="543770144f0eaebb" providerId="LiveId" clId="{BECEBBAD-B5B3-4823-A9A8-C7DE1C8D9576}" dt="2026-07-09T14:38:41.905" v="2255" actId="113"/>
          <ac:spMkLst>
            <pc:docMk/>
            <pc:sldMk cId="1044537235" sldId="265"/>
            <ac:spMk id="3" creationId="{796204B8-DAD7-36B8-E92D-0508EE507958}"/>
          </ac:spMkLst>
        </pc:spChg>
        <pc:spChg chg="add mod">
          <ac:chgData name="Moin Sher" userId="543770144f0eaebb" providerId="LiveId" clId="{BECEBBAD-B5B3-4823-A9A8-C7DE1C8D9576}" dt="2026-07-12T00:08:38.635" v="2343" actId="20577"/>
          <ac:spMkLst>
            <pc:docMk/>
            <pc:sldMk cId="1044537235" sldId="265"/>
            <ac:spMk id="4" creationId="{04E2AE5F-6117-6FA7-A1FC-FAC26569E3F6}"/>
          </ac:spMkLst>
        </pc:spChg>
      </pc:sldChg>
      <pc:sldChg chg="addSp modSp mod">
        <pc:chgData name="Moin Sher" userId="543770144f0eaebb" providerId="LiveId" clId="{BECEBBAD-B5B3-4823-A9A8-C7DE1C8D9576}" dt="2026-07-12T00:09:19.112" v="2345" actId="113"/>
        <pc:sldMkLst>
          <pc:docMk/>
          <pc:sldMk cId="1982507949" sldId="266"/>
        </pc:sldMkLst>
        <pc:spChg chg="mod">
          <ac:chgData name="Moin Sher" userId="543770144f0eaebb" providerId="LiveId" clId="{BECEBBAD-B5B3-4823-A9A8-C7DE1C8D9576}" dt="2026-07-06T18:12:44.673" v="998"/>
          <ac:spMkLst>
            <pc:docMk/>
            <pc:sldMk cId="1982507949" sldId="266"/>
            <ac:spMk id="2" creationId="{0B727C37-A9AD-E148-4605-17F0C1AE21AA}"/>
          </ac:spMkLst>
        </pc:spChg>
        <pc:spChg chg="mod">
          <ac:chgData name="Moin Sher" userId="543770144f0eaebb" providerId="LiveId" clId="{BECEBBAD-B5B3-4823-A9A8-C7DE1C8D9576}" dt="2026-07-09T14:37:49.201" v="2250" actId="113"/>
          <ac:spMkLst>
            <pc:docMk/>
            <pc:sldMk cId="1982507949" sldId="266"/>
            <ac:spMk id="3" creationId="{9B00D137-71FE-6D89-676B-692A5783AB55}"/>
          </ac:spMkLst>
        </pc:spChg>
        <pc:spChg chg="add mod">
          <ac:chgData name="Moin Sher" userId="543770144f0eaebb" providerId="LiveId" clId="{BECEBBAD-B5B3-4823-A9A8-C7DE1C8D9576}" dt="2026-07-12T00:09:19.112" v="2345" actId="113"/>
          <ac:spMkLst>
            <pc:docMk/>
            <pc:sldMk cId="1982507949" sldId="266"/>
            <ac:spMk id="4" creationId="{DF905A52-2169-8E5E-600E-B8C797FB6311}"/>
          </ac:spMkLst>
        </pc:spChg>
      </pc:sldChg>
      <pc:sldChg chg="modSp mod">
        <pc:chgData name="Moin Sher" userId="543770144f0eaebb" providerId="LiveId" clId="{BECEBBAD-B5B3-4823-A9A8-C7DE1C8D9576}" dt="2026-07-12T01:02:30.357" v="2742" actId="20577"/>
        <pc:sldMkLst>
          <pc:docMk/>
          <pc:sldMk cId="3901961176" sldId="267"/>
        </pc:sldMkLst>
        <pc:spChg chg="mod">
          <ac:chgData name="Moin Sher" userId="543770144f0eaebb" providerId="LiveId" clId="{BECEBBAD-B5B3-4823-A9A8-C7DE1C8D9576}" dt="2026-06-18T09:05:33.933" v="146" actId="20577"/>
          <ac:spMkLst>
            <pc:docMk/>
            <pc:sldMk cId="3901961176" sldId="267"/>
            <ac:spMk id="2" creationId="{8A2CDEF5-D94E-6A18-603E-5DFB4CA72495}"/>
          </ac:spMkLst>
        </pc:spChg>
        <pc:spChg chg="mod">
          <ac:chgData name="Moin Sher" userId="543770144f0eaebb" providerId="LiveId" clId="{BECEBBAD-B5B3-4823-A9A8-C7DE1C8D9576}" dt="2026-07-12T01:02:30.357" v="2742" actId="20577"/>
          <ac:spMkLst>
            <pc:docMk/>
            <pc:sldMk cId="3901961176" sldId="267"/>
            <ac:spMk id="3" creationId="{F04EA4FF-D2F4-B996-FB42-BC604CFD052D}"/>
          </ac:spMkLst>
        </pc:spChg>
      </pc:sldChg>
      <pc:sldChg chg="addSp modSp new mod">
        <pc:chgData name="Moin Sher" userId="543770144f0eaebb" providerId="LiveId" clId="{BECEBBAD-B5B3-4823-A9A8-C7DE1C8D9576}" dt="2026-07-12T00:34:58.926" v="2506" actId="20577"/>
        <pc:sldMkLst>
          <pc:docMk/>
          <pc:sldMk cId="654097907" sldId="268"/>
        </pc:sldMkLst>
        <pc:spChg chg="mod">
          <ac:chgData name="Moin Sher" userId="543770144f0eaebb" providerId="LiveId" clId="{BECEBBAD-B5B3-4823-A9A8-C7DE1C8D9576}" dt="2026-07-12T00:22:50.304" v="2365" actId="1076"/>
          <ac:spMkLst>
            <pc:docMk/>
            <pc:sldMk cId="654097907" sldId="268"/>
            <ac:spMk id="2" creationId="{B715D1BC-18E3-C0E0-C492-B5A1506F49B1}"/>
          </ac:spMkLst>
        </pc:spChg>
        <pc:spChg chg="mod">
          <ac:chgData name="Moin Sher" userId="543770144f0eaebb" providerId="LiveId" clId="{BECEBBAD-B5B3-4823-A9A8-C7DE1C8D9576}" dt="2026-07-12T00:32:48.078" v="2456" actId="1076"/>
          <ac:spMkLst>
            <pc:docMk/>
            <pc:sldMk cId="654097907" sldId="268"/>
            <ac:spMk id="3" creationId="{DD033883-B3BA-5528-672B-E4602918088D}"/>
          </ac:spMkLst>
        </pc:spChg>
        <pc:spChg chg="add mod">
          <ac:chgData name="Moin Sher" userId="543770144f0eaebb" providerId="LiveId" clId="{BECEBBAD-B5B3-4823-A9A8-C7DE1C8D9576}" dt="2026-07-12T00:25:40.058" v="2382" actId="1076"/>
          <ac:spMkLst>
            <pc:docMk/>
            <pc:sldMk cId="654097907" sldId="268"/>
            <ac:spMk id="4" creationId="{E8BB160E-99BD-7976-5B11-AFF2F4FECAFC}"/>
          </ac:spMkLst>
        </pc:spChg>
        <pc:spChg chg="add mod">
          <ac:chgData name="Moin Sher" userId="543770144f0eaebb" providerId="LiveId" clId="{BECEBBAD-B5B3-4823-A9A8-C7DE1C8D9576}" dt="2026-07-12T00:25:43.458" v="2383" actId="1076"/>
          <ac:spMkLst>
            <pc:docMk/>
            <pc:sldMk cId="654097907" sldId="268"/>
            <ac:spMk id="5" creationId="{18268794-6C54-D985-0723-930EF753FB43}"/>
          </ac:spMkLst>
        </pc:spChg>
        <pc:spChg chg="add mod">
          <ac:chgData name="Moin Sher" userId="543770144f0eaebb" providerId="LiveId" clId="{BECEBBAD-B5B3-4823-A9A8-C7DE1C8D9576}" dt="2026-07-12T00:26:23.073" v="2403" actId="767"/>
          <ac:spMkLst>
            <pc:docMk/>
            <pc:sldMk cId="654097907" sldId="268"/>
            <ac:spMk id="6" creationId="{5EEB5FB8-2923-D4BF-EF22-1D60A28B371D}"/>
          </ac:spMkLst>
        </pc:spChg>
        <pc:spChg chg="add mod">
          <ac:chgData name="Moin Sher" userId="543770144f0eaebb" providerId="LiveId" clId="{BECEBBAD-B5B3-4823-A9A8-C7DE1C8D9576}" dt="2026-07-12T00:34:58.926" v="2506" actId="20577"/>
          <ac:spMkLst>
            <pc:docMk/>
            <pc:sldMk cId="654097907" sldId="268"/>
            <ac:spMk id="7" creationId="{CA520133-4BCA-16E7-CD74-60694544FB99}"/>
          </ac:spMkLst>
        </pc:spChg>
      </pc:sldChg>
      <pc:sldChg chg="addSp modSp new mod">
        <pc:chgData name="Moin Sher" userId="543770144f0eaebb" providerId="LiveId" clId="{BECEBBAD-B5B3-4823-A9A8-C7DE1C8D9576}" dt="2026-07-12T00:11:40.569" v="2347" actId="113"/>
        <pc:sldMkLst>
          <pc:docMk/>
          <pc:sldMk cId="3182717149" sldId="269"/>
        </pc:sldMkLst>
        <pc:spChg chg="mod">
          <ac:chgData name="Moin Sher" userId="543770144f0eaebb" providerId="LiveId" clId="{BECEBBAD-B5B3-4823-A9A8-C7DE1C8D9576}" dt="2026-07-06T18:14:51.482" v="1009" actId="20577"/>
          <ac:spMkLst>
            <pc:docMk/>
            <pc:sldMk cId="3182717149" sldId="269"/>
            <ac:spMk id="2" creationId="{8558EDF4-3A5E-458C-F118-FCE902134156}"/>
          </ac:spMkLst>
        </pc:spChg>
        <pc:spChg chg="mod">
          <ac:chgData name="Moin Sher" userId="543770144f0eaebb" providerId="LiveId" clId="{BECEBBAD-B5B3-4823-A9A8-C7DE1C8D9576}" dt="2026-07-09T14:46:20.936" v="2304" actId="1076"/>
          <ac:spMkLst>
            <pc:docMk/>
            <pc:sldMk cId="3182717149" sldId="269"/>
            <ac:spMk id="3" creationId="{3610E79C-FEB5-7C3C-8C95-BE97639439AF}"/>
          </ac:spMkLst>
        </pc:spChg>
        <pc:spChg chg="add mod">
          <ac:chgData name="Moin Sher" userId="543770144f0eaebb" providerId="LiveId" clId="{BECEBBAD-B5B3-4823-A9A8-C7DE1C8D9576}" dt="2026-07-12T00:11:40.569" v="2347" actId="113"/>
          <ac:spMkLst>
            <pc:docMk/>
            <pc:sldMk cId="3182717149" sldId="269"/>
            <ac:spMk id="4" creationId="{D930B6FE-FF7C-96EB-9AD7-28E750E64BC9}"/>
          </ac:spMkLst>
        </pc:spChg>
        <pc:spChg chg="add mod">
          <ac:chgData name="Moin Sher" userId="543770144f0eaebb" providerId="LiveId" clId="{BECEBBAD-B5B3-4823-A9A8-C7DE1C8D9576}" dt="2026-07-12T00:11:35.326" v="2346" actId="113"/>
          <ac:spMkLst>
            <pc:docMk/>
            <pc:sldMk cId="3182717149" sldId="269"/>
            <ac:spMk id="5" creationId="{25A3E649-4F57-260D-6381-15DBEAFDC05D}"/>
          </ac:spMkLst>
        </pc:spChg>
      </pc:sldChg>
      <pc:sldChg chg="modSp new mod">
        <pc:chgData name="Moin Sher" userId="543770144f0eaebb" providerId="LiveId" clId="{BECEBBAD-B5B3-4823-A9A8-C7DE1C8D9576}" dt="2026-07-09T14:57:08.426" v="2337" actId="20577"/>
        <pc:sldMkLst>
          <pc:docMk/>
          <pc:sldMk cId="2348860314" sldId="270"/>
        </pc:sldMkLst>
        <pc:spChg chg="mod">
          <ac:chgData name="Moin Sher" userId="543770144f0eaebb" providerId="LiveId" clId="{BECEBBAD-B5B3-4823-A9A8-C7DE1C8D9576}" dt="2026-07-06T18:15:09.902" v="1010"/>
          <ac:spMkLst>
            <pc:docMk/>
            <pc:sldMk cId="2348860314" sldId="270"/>
            <ac:spMk id="2" creationId="{37A1823C-ED29-F78E-BB09-6D663F2616BE}"/>
          </ac:spMkLst>
        </pc:spChg>
        <pc:spChg chg="mod">
          <ac:chgData name="Moin Sher" userId="543770144f0eaebb" providerId="LiveId" clId="{BECEBBAD-B5B3-4823-A9A8-C7DE1C8D9576}" dt="2026-07-09T14:57:08.426" v="2337" actId="20577"/>
          <ac:spMkLst>
            <pc:docMk/>
            <pc:sldMk cId="2348860314" sldId="270"/>
            <ac:spMk id="3" creationId="{329544FE-98BD-21CB-118A-8CE0422A6573}"/>
          </ac:spMkLst>
        </pc:spChg>
      </pc:sldChg>
      <pc:sldChg chg="modSp new mod">
        <pc:chgData name="Moin Sher" userId="543770144f0eaebb" providerId="LiveId" clId="{BECEBBAD-B5B3-4823-A9A8-C7DE1C8D9576}" dt="2026-07-09T13:51:57.342" v="1879" actId="5793"/>
        <pc:sldMkLst>
          <pc:docMk/>
          <pc:sldMk cId="2749868320" sldId="271"/>
        </pc:sldMkLst>
        <pc:spChg chg="mod">
          <ac:chgData name="Moin Sher" userId="543770144f0eaebb" providerId="LiveId" clId="{BECEBBAD-B5B3-4823-A9A8-C7DE1C8D9576}" dt="2026-07-06T18:15:26.911" v="1021" actId="20577"/>
          <ac:spMkLst>
            <pc:docMk/>
            <pc:sldMk cId="2749868320" sldId="271"/>
            <ac:spMk id="2" creationId="{0F81AAFE-5225-CFF0-9371-319ECB75C4FF}"/>
          </ac:spMkLst>
        </pc:spChg>
        <pc:spChg chg="mod">
          <ac:chgData name="Moin Sher" userId="543770144f0eaebb" providerId="LiveId" clId="{BECEBBAD-B5B3-4823-A9A8-C7DE1C8D9576}" dt="2026-07-09T13:51:57.342" v="1879" actId="5793"/>
          <ac:spMkLst>
            <pc:docMk/>
            <pc:sldMk cId="2749868320" sldId="271"/>
            <ac:spMk id="3" creationId="{FF7FCA41-ED2B-C855-2735-32FD1EC3C10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44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74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057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568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913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375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922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260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95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06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0296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791998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414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2788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6132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9745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933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A97CD5-A3E9-444E-974D-ED38CB2BC1B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3617D9-C439-4C1F-A96B-2A530E3096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1040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instituteprojectmanagement.com/gb/blog/prince2-certification-uk-your-complete-2026-guide/" TargetMode="External"/><Relationship Id="rId2" Type="http://schemas.openxmlformats.org/officeDocument/2006/relationships/hyperlink" Target="file:///C:\Users\dell\Downloads\Change%20and%20Drivers%20of%20Change%20Marks%20&amp;%20Spencer%20Retail%20Transformation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ipd.org/en/topics/recruitment/" TargetMode="External"/><Relationship Id="rId4" Type="http://schemas.openxmlformats.org/officeDocument/2006/relationships/hyperlink" Target="https://corporate.marksandspencer.com/investors/our-performance-updates/2026-annual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2A8DD-77ED-BA7F-9883-99A339E1C9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971" y="1528649"/>
            <a:ext cx="11190514" cy="1424894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/>
              <a:t>Component 1-Individual </a:t>
            </a:r>
            <a:br>
              <a:rPr lang="en-GB" dirty="0"/>
            </a:br>
            <a:r>
              <a:rPr lang="en-GB" dirty="0"/>
              <a:t>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E292C9-B252-1A9F-A35D-58E43E8FD2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3257" y="3145970"/>
            <a:ext cx="9448800" cy="337457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MOIN SHER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2434714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 AND TITLE: LCLM5002, DEVELOPING AND MANAGING INDIVIDUALS AND TEAMS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SUKHPREET GREWAL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B3EA54-B637-22D4-525F-559560B4E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743" y="144237"/>
            <a:ext cx="2383972" cy="1191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388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95CB9-5BAF-889D-4A07-DB4CB136D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858FB-26E4-A505-5CFA-AE462BCF9B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72" y="2292532"/>
            <a:ext cx="10820400" cy="4024125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Recruitment Process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Job Description and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6.  Recruitment Advertisement Platforms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7.  Structured Interview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5716FC-030F-E2D2-F46A-8469D4F75628}"/>
              </a:ext>
            </a:extLst>
          </p:cNvPr>
          <p:cNvSpPr txBox="1"/>
          <p:nvPr/>
        </p:nvSpPr>
        <p:spPr>
          <a:xfrm>
            <a:off x="6385602" y="2538550"/>
            <a:ext cx="5426486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 startAt="8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Competency-Based Interview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9.     Panel Interview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10.   Questioning Techniques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11.   Face-to-Face vs Virtual Interviews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12    Key Recommendations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13.   Conclusion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14.   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0903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52-3AE9-2661-36A6-356CC11D2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2660E-4BFA-5DE7-4AB5-E6DEC5591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942" y="2057401"/>
            <a:ext cx="10820400" cy="398852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Marks &amp; Spencer (M&amp;S) is an iconic UK retailer, specialising in clothing, food and homeware.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recent years they have been undergoing a major organisational transformation due to: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Rising competition from discount supermarkets, fashion retailers and declining high street sales.</a:t>
            </a:r>
          </a:p>
        </p:txBody>
      </p:sp>
    </p:spTree>
    <p:extLst>
      <p:ext uri="{BB962C8B-B14F-4D97-AF65-F5344CB8AC3E}">
        <p14:creationId xmlns:p14="http://schemas.microsoft.com/office/powerpoint/2010/main" val="4201414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28077-DF9F-C811-6A6E-4A6923B09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8885" y="175117"/>
            <a:ext cx="8610600" cy="1293028"/>
          </a:xfrm>
        </p:spPr>
        <p:txBody>
          <a:bodyPr/>
          <a:lstStyle/>
          <a:p>
            <a:r>
              <a:rPr lang="en-GB" dirty="0"/>
              <a:t>Company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F9E8C-55AC-C65A-DF20-7B89AE493B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256" y="821631"/>
            <a:ext cx="11408229" cy="570411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About Marks &amp; Spencer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Established in 1884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One of the UK's leading retailers 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Operates food, clothing and home divisions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Employs over 60,000 people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Strong presence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Organisational Transformation</a:t>
            </a:r>
          </a:p>
          <a:p>
            <a:pPr marL="0" indent="0">
              <a:buNone/>
            </a:pPr>
            <a:endParaRPr lang="en-GB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M&amp;S has undergone significant </a:t>
            </a:r>
          </a:p>
          <a:p>
            <a:pPr marL="0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Transformation (See ref. 1) involving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Digitalisation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Expansion of online retail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Store restructuring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507BC4-2D16-9332-DC20-B6AF98C95DF0}"/>
              </a:ext>
            </a:extLst>
          </p:cNvPr>
          <p:cNvSpPr txBox="1"/>
          <p:nvPr/>
        </p:nvSpPr>
        <p:spPr>
          <a:xfrm>
            <a:off x="7364185" y="1468145"/>
            <a:ext cx="4354287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Investment in data analytics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Partnership (Ocado)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Supply chain improvements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Customer experience enhancement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New Roles Required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Project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Analyst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Analyst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Operations Manager</a:t>
            </a:r>
          </a:p>
        </p:txBody>
      </p:sp>
    </p:spTree>
    <p:extLst>
      <p:ext uri="{BB962C8B-B14F-4D97-AF65-F5344CB8AC3E}">
        <p14:creationId xmlns:p14="http://schemas.microsoft.com/office/powerpoint/2010/main" val="2938831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26887-62E5-9B44-96EB-C8EE8433B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5085" y="372488"/>
            <a:ext cx="8610600" cy="1293028"/>
          </a:xfrm>
        </p:spPr>
        <p:txBody>
          <a:bodyPr/>
          <a:lstStyle/>
          <a:p>
            <a:r>
              <a:rPr lang="en-GB" dirty="0"/>
              <a:t>Recruitment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ADBBF-92F4-E8DD-1013-9F473D1DF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229" y="1915886"/>
            <a:ext cx="10820400" cy="43789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Recruitment during organisational change involves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Workforce planning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Advertising vacancies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Screening applications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Interviews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Selection testing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offer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Induction</a:t>
            </a:r>
          </a:p>
        </p:txBody>
      </p:sp>
    </p:spTree>
    <p:extLst>
      <p:ext uri="{BB962C8B-B14F-4D97-AF65-F5344CB8AC3E}">
        <p14:creationId xmlns:p14="http://schemas.microsoft.com/office/powerpoint/2010/main" val="19907796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3442C-8E8E-1A7B-624E-23EB7A6D6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383373"/>
            <a:ext cx="8610600" cy="1293028"/>
          </a:xfrm>
        </p:spPr>
        <p:txBody>
          <a:bodyPr/>
          <a:lstStyle/>
          <a:p>
            <a:r>
              <a:rPr lang="en-GB" dirty="0"/>
              <a:t>Job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401CB-DAC8-2A9C-DFA9-D79198CA71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Job analysis identifies:</a:t>
            </a:r>
          </a:p>
          <a:p>
            <a:r>
              <a:rPr lang="en-GB" dirty="0"/>
              <a:t>Duties</a:t>
            </a:r>
          </a:p>
          <a:p>
            <a:r>
              <a:rPr lang="en-GB" dirty="0"/>
              <a:t>Responsibilities</a:t>
            </a:r>
          </a:p>
          <a:p>
            <a:r>
              <a:rPr lang="en-GB" dirty="0"/>
              <a:t>Skills</a:t>
            </a:r>
          </a:p>
          <a:p>
            <a:r>
              <a:rPr lang="en-GB" dirty="0"/>
              <a:t>Qualifications</a:t>
            </a:r>
          </a:p>
          <a:p>
            <a:r>
              <a:rPr lang="en-GB" dirty="0"/>
              <a:t>Experience</a:t>
            </a:r>
          </a:p>
          <a:p>
            <a:r>
              <a:rPr lang="en-GB" dirty="0"/>
              <a:t>Competency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6E69C9-F1A4-C5DB-7FF7-CD4E969CD2FA}"/>
              </a:ext>
            </a:extLst>
          </p:cNvPr>
          <p:cNvSpPr txBox="1"/>
          <p:nvPr/>
        </p:nvSpPr>
        <p:spPr>
          <a:xfrm>
            <a:off x="6422570" y="1308352"/>
            <a:ext cx="4223657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000" b="1" dirty="0"/>
              <a:t>Example</a:t>
            </a:r>
          </a:p>
          <a:p>
            <a:endParaRPr lang="en-GB" sz="2000" dirty="0"/>
          </a:p>
          <a:p>
            <a:r>
              <a:rPr lang="en-GB" sz="2000" dirty="0"/>
              <a:t>Role: Change Manager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dirty="0"/>
              <a:t>Responsibilities: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Lead organisational change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Manage stakeholders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Reduce employee resistance</a:t>
            </a:r>
          </a:p>
          <a:p>
            <a:r>
              <a:rPr lang="en-GB" sz="2000" dirty="0"/>
              <a:t>Skills: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Leadership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Project management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Problem solving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209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C0E65-ACB6-BBCD-8B50-BD3806AFA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Description &amp; 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4F7A0-342F-9E7E-C1CF-187AF2E17D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Job Description</a:t>
            </a:r>
          </a:p>
          <a:p>
            <a:pPr marL="0" indent="0">
              <a:buNone/>
            </a:pPr>
            <a:r>
              <a:rPr lang="en-GB" b="1" dirty="0"/>
              <a:t>Example</a:t>
            </a:r>
            <a:r>
              <a:rPr lang="en-GB" dirty="0"/>
              <a:t>: </a:t>
            </a:r>
          </a:p>
          <a:p>
            <a:r>
              <a:rPr lang="en-GB" dirty="0"/>
              <a:t>Digital Transformation Manager</a:t>
            </a:r>
          </a:p>
          <a:p>
            <a:r>
              <a:rPr lang="en-GB" dirty="0"/>
              <a:t>Responsibilities</a:t>
            </a:r>
          </a:p>
          <a:p>
            <a:r>
              <a:rPr lang="en-GB" dirty="0"/>
              <a:t>Manage digital projects</a:t>
            </a:r>
          </a:p>
          <a:p>
            <a:r>
              <a:rPr lang="en-GB" dirty="0"/>
              <a:t>Improve business processes</a:t>
            </a:r>
          </a:p>
          <a:p>
            <a:r>
              <a:rPr lang="en-GB" dirty="0"/>
              <a:t>Coordinate IT implementation</a:t>
            </a:r>
          </a:p>
          <a:p>
            <a:r>
              <a:rPr lang="en-GB" dirty="0"/>
              <a:t>Report project progress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767133-62C3-C88C-004D-3B2A5123F817}"/>
              </a:ext>
            </a:extLst>
          </p:cNvPr>
          <p:cNvSpPr txBox="1"/>
          <p:nvPr/>
        </p:nvSpPr>
        <p:spPr>
          <a:xfrm>
            <a:off x="6883489" y="2063701"/>
            <a:ext cx="41219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Person Specification</a:t>
            </a:r>
          </a:p>
          <a:p>
            <a:r>
              <a:rPr lang="en-GB" sz="2200" b="1" dirty="0"/>
              <a:t>Essential: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Degree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Prince2 certification (See Ref 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5+ years project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Leadership skills</a:t>
            </a:r>
          </a:p>
          <a:p>
            <a:r>
              <a:rPr lang="en-GB" sz="2200" b="1" dirty="0"/>
              <a:t>Desirable: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Retail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Digital transformation knowledge</a:t>
            </a:r>
          </a:p>
        </p:txBody>
      </p:sp>
    </p:spTree>
    <p:extLst>
      <p:ext uri="{BB962C8B-B14F-4D97-AF65-F5344CB8AC3E}">
        <p14:creationId xmlns:p14="http://schemas.microsoft.com/office/powerpoint/2010/main" val="531669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E843E-5B2C-1191-2E8A-D0353144E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 Advertisement Platforms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19072-700A-9BFA-B8E8-63A64C3D2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502" y="1382160"/>
            <a:ext cx="10937488" cy="45794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/>
              <a:t>Recruitment Channels</a:t>
            </a:r>
          </a:p>
          <a:p>
            <a:pPr marL="0" indent="0">
              <a:buNone/>
            </a:pPr>
            <a:r>
              <a:rPr lang="en-GB" sz="1800" b="1" dirty="0"/>
              <a:t>Internal recruitment</a:t>
            </a:r>
          </a:p>
          <a:p>
            <a:pPr marL="0" indent="0">
              <a:buNone/>
            </a:pPr>
            <a:r>
              <a:rPr lang="en-GB" sz="1800" dirty="0"/>
              <a:t>Advantages:</a:t>
            </a:r>
          </a:p>
          <a:p>
            <a:r>
              <a:rPr lang="en-GB" sz="1800" dirty="0"/>
              <a:t>Motivation</a:t>
            </a:r>
          </a:p>
          <a:p>
            <a:r>
              <a:rPr lang="en-GB" sz="1800" dirty="0"/>
              <a:t>Lower cost</a:t>
            </a:r>
          </a:p>
          <a:p>
            <a:r>
              <a:rPr lang="en-GB" sz="1800" dirty="0"/>
              <a:t>Faster recruitment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External recruitment</a:t>
            </a:r>
          </a:p>
          <a:p>
            <a:pPr marL="0" indent="0">
              <a:buNone/>
            </a:pPr>
            <a:r>
              <a:rPr lang="en-GB" sz="1800" dirty="0"/>
              <a:t>Platforms:</a:t>
            </a:r>
          </a:p>
          <a:p>
            <a:r>
              <a:rPr lang="en-GB" sz="1800" dirty="0"/>
              <a:t>LinkedIn</a:t>
            </a:r>
          </a:p>
          <a:p>
            <a:r>
              <a:rPr lang="en-GB" sz="1800" dirty="0"/>
              <a:t>Indeed</a:t>
            </a:r>
          </a:p>
          <a:p>
            <a:r>
              <a:rPr lang="en-GB" sz="1800" dirty="0"/>
              <a:t>Reed</a:t>
            </a:r>
          </a:p>
          <a:p>
            <a:r>
              <a:rPr lang="en-GB" sz="1800" dirty="0"/>
              <a:t>Glassdoor</a:t>
            </a:r>
          </a:p>
          <a:p>
            <a:r>
              <a:rPr lang="en-GB" sz="1800" dirty="0"/>
              <a:t>Company careers website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4A5E03-2F0D-8054-F999-FBA95E2A85BD}"/>
              </a:ext>
            </a:extLst>
          </p:cNvPr>
          <p:cNvSpPr txBox="1"/>
          <p:nvPr/>
        </p:nvSpPr>
        <p:spPr>
          <a:xfrm>
            <a:off x="5411886" y="2057401"/>
            <a:ext cx="554831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Graduate recruitment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University career fairs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Professional recruitment agencies</a:t>
            </a:r>
          </a:p>
          <a:p>
            <a:r>
              <a:rPr lang="en-GB" dirty="0"/>
              <a:t>Purpose:</a:t>
            </a:r>
          </a:p>
          <a:p>
            <a:r>
              <a:rPr lang="en-GB" dirty="0"/>
              <a:t>To attract a diverse and highly skilled workforce.</a:t>
            </a:r>
          </a:p>
        </p:txBody>
      </p:sp>
    </p:spTree>
    <p:extLst>
      <p:ext uri="{BB962C8B-B14F-4D97-AF65-F5344CB8AC3E}">
        <p14:creationId xmlns:p14="http://schemas.microsoft.com/office/powerpoint/2010/main" val="540676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70D00-BE4C-3F75-DFA6-CE725C02A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Type 1: Structured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A303D-A42C-E412-76E7-8524BE18A6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Characteristics:</a:t>
            </a:r>
          </a:p>
          <a:p>
            <a:r>
              <a:rPr lang="en-GB" dirty="0"/>
              <a:t>Same questions for every candidate</a:t>
            </a:r>
          </a:p>
          <a:p>
            <a:r>
              <a:rPr lang="en-GB" dirty="0"/>
              <a:t>Standardised scoring</a:t>
            </a:r>
          </a:p>
          <a:p>
            <a:r>
              <a:rPr lang="en-GB" dirty="0"/>
              <a:t>Reduces interviewer bias</a:t>
            </a:r>
          </a:p>
          <a:p>
            <a:pPr marL="0" indent="0">
              <a:buNone/>
            </a:pPr>
            <a:r>
              <a:rPr lang="en-GB" b="1" dirty="0"/>
              <a:t>Advantages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Reliable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Fair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Easy comparison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4E36B3-BED5-5F61-05F9-5A22F873A98C}"/>
              </a:ext>
            </a:extLst>
          </p:cNvPr>
          <p:cNvSpPr txBox="1"/>
          <p:nvPr/>
        </p:nvSpPr>
        <p:spPr>
          <a:xfrm>
            <a:off x="6530052" y="2413337"/>
            <a:ext cx="488948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Disadvantages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flexibility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opportunity for follow-up discussion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/>
              <a:t>Suitable for: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Project Managers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Operations Managers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Financial Analysts</a:t>
            </a:r>
          </a:p>
        </p:txBody>
      </p:sp>
    </p:spTree>
    <p:extLst>
      <p:ext uri="{BB962C8B-B14F-4D97-AF65-F5344CB8AC3E}">
        <p14:creationId xmlns:p14="http://schemas.microsoft.com/office/powerpoint/2010/main" val="22045321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72FA0-6FB8-7B18-9CFC-842700636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Type 2: Competency-Based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204B8-DAD7-36B8-E92D-0508EE5079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Focuses on past behaviour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Uses the STAR method:</a:t>
            </a:r>
          </a:p>
          <a:p>
            <a:r>
              <a:rPr lang="en-GB" dirty="0"/>
              <a:t>Situation</a:t>
            </a:r>
          </a:p>
          <a:p>
            <a:r>
              <a:rPr lang="en-GB" dirty="0"/>
              <a:t>Task</a:t>
            </a:r>
          </a:p>
          <a:p>
            <a:r>
              <a:rPr lang="en-GB" dirty="0"/>
              <a:t>Action</a:t>
            </a:r>
          </a:p>
          <a:p>
            <a:r>
              <a:rPr lang="en-GB" dirty="0"/>
              <a:t>Result</a:t>
            </a:r>
          </a:p>
          <a:p>
            <a:pPr marL="0" indent="0">
              <a:buNone/>
            </a:pPr>
            <a:r>
              <a:rPr lang="en-GB" dirty="0"/>
              <a:t>Example question:</a:t>
            </a:r>
          </a:p>
          <a:p>
            <a:pPr marL="0" indent="0">
              <a:buNone/>
            </a:pPr>
            <a:r>
              <a:rPr lang="en-GB" dirty="0"/>
              <a:t>Tell us about a time you successfully </a:t>
            </a:r>
          </a:p>
          <a:p>
            <a:pPr marL="0" indent="0">
              <a:buNone/>
            </a:pPr>
            <a:r>
              <a:rPr lang="en-GB" dirty="0"/>
              <a:t>managed organisational change.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E2AE5F-6117-6FA7-A1FC-FAC26569E3F6}"/>
              </a:ext>
            </a:extLst>
          </p:cNvPr>
          <p:cNvSpPr txBox="1"/>
          <p:nvPr/>
        </p:nvSpPr>
        <p:spPr>
          <a:xfrm flipH="1">
            <a:off x="7200900" y="2057401"/>
            <a:ext cx="3546566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Advantages: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Predicts future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Measures competency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Widely used by employers</a:t>
            </a:r>
          </a:p>
          <a:p>
            <a:r>
              <a:rPr lang="en-GB" sz="2200" b="1" dirty="0"/>
              <a:t>Suitable for: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Change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HR Business Partner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Project Manager</a:t>
            </a:r>
          </a:p>
        </p:txBody>
      </p:sp>
    </p:spTree>
    <p:extLst>
      <p:ext uri="{BB962C8B-B14F-4D97-AF65-F5344CB8AC3E}">
        <p14:creationId xmlns:p14="http://schemas.microsoft.com/office/powerpoint/2010/main" val="1044537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27C37-A9AD-E148-4605-17F0C1AE2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Type 3: Panel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0D137-71FE-6D89-676B-692A5783AB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2281646"/>
            <a:ext cx="108204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Several interviewers assess one candidate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Panel may include:</a:t>
            </a:r>
          </a:p>
          <a:p>
            <a:r>
              <a:rPr lang="en-GB" dirty="0"/>
              <a:t>HR Manager</a:t>
            </a:r>
          </a:p>
          <a:p>
            <a:r>
              <a:rPr lang="en-GB" dirty="0"/>
              <a:t>Department Manager</a:t>
            </a:r>
          </a:p>
          <a:p>
            <a:r>
              <a:rPr lang="en-GB" dirty="0"/>
              <a:t>Project Director</a:t>
            </a:r>
          </a:p>
          <a:p>
            <a:r>
              <a:rPr lang="en-GB" dirty="0"/>
              <a:t>Change Lead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905A52-2169-8E5E-600E-B8C797FB6311}"/>
              </a:ext>
            </a:extLst>
          </p:cNvPr>
          <p:cNvSpPr txBox="1"/>
          <p:nvPr/>
        </p:nvSpPr>
        <p:spPr>
          <a:xfrm>
            <a:off x="5932715" y="2764972"/>
            <a:ext cx="6221575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/>
              <a:t>Advantages: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Multiple viewpoints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Better decision-making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Reduced individual bias</a:t>
            </a:r>
          </a:p>
          <a:p>
            <a:r>
              <a:rPr lang="en-GB" sz="2200" b="1" dirty="0"/>
              <a:t>Disadvantages: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Can intimidate candidates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More difficult to organise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Suitable for senior transformation positions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825079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5D1BC-18E3-C0E0-C492-B5A1506F4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514" y="0"/>
            <a:ext cx="8610600" cy="1293028"/>
          </a:xfrm>
        </p:spPr>
        <p:txBody>
          <a:bodyPr/>
          <a:lstStyle/>
          <a:p>
            <a:r>
              <a:rPr lang="en-GB" dirty="0"/>
              <a:t>Questioning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33883-B3BA-5528-672B-E460291808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886" y="662936"/>
            <a:ext cx="10820400" cy="402412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Appropriate Questioning Techniques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Behavioural Questions</a:t>
            </a:r>
          </a:p>
          <a:p>
            <a:pPr marL="0" indent="0">
              <a:buNone/>
            </a:pPr>
            <a:r>
              <a:rPr lang="en-GB" dirty="0"/>
              <a:t>Example:</a:t>
            </a:r>
          </a:p>
          <a:p>
            <a:pPr marL="0" indent="0">
              <a:buNone/>
            </a:pPr>
            <a:r>
              <a:rPr lang="en-GB" dirty="0"/>
              <a:t>"Describe a time you managed </a:t>
            </a:r>
          </a:p>
          <a:p>
            <a:pPr marL="0" indent="0">
              <a:buNone/>
            </a:pPr>
            <a:r>
              <a:rPr lang="en-GB" dirty="0"/>
              <a:t>resistance to change.“</a:t>
            </a:r>
          </a:p>
          <a:p>
            <a:pPr marL="0" indent="0">
              <a:buNone/>
            </a:pPr>
            <a:r>
              <a:rPr lang="en-GB" dirty="0"/>
              <a:t>Purpose: Assesses previous behaviour.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Situational Questions</a:t>
            </a:r>
          </a:p>
          <a:p>
            <a:pPr marL="0" indent="0">
              <a:buNone/>
            </a:pPr>
            <a:r>
              <a:rPr lang="en-GB" dirty="0"/>
              <a:t>"What would you do if employees </a:t>
            </a:r>
          </a:p>
          <a:p>
            <a:pPr marL="0" indent="0">
              <a:buNone/>
            </a:pPr>
            <a:r>
              <a:rPr lang="en-GB" dirty="0"/>
              <a:t>resisted a new digital system?“</a:t>
            </a:r>
          </a:p>
          <a:p>
            <a:pPr marL="0" indent="0">
              <a:buNone/>
            </a:pPr>
            <a:r>
              <a:rPr lang="en-GB" dirty="0"/>
              <a:t>Purpose: Evaluates judgement.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BB160E-99BD-7976-5B11-AFF2F4FECAFC}"/>
              </a:ext>
            </a:extLst>
          </p:cNvPr>
          <p:cNvSpPr txBox="1"/>
          <p:nvPr/>
        </p:nvSpPr>
        <p:spPr>
          <a:xfrm>
            <a:off x="6975833" y="1293028"/>
            <a:ext cx="284244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Competency Questions</a:t>
            </a:r>
          </a:p>
          <a:p>
            <a:r>
              <a:rPr lang="en-GB" b="1" dirty="0"/>
              <a:t>Measures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Teamwork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Decision making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268794-6C54-D985-0723-930EF753FB43}"/>
              </a:ext>
            </a:extLst>
          </p:cNvPr>
          <p:cNvSpPr txBox="1"/>
          <p:nvPr/>
        </p:nvSpPr>
        <p:spPr>
          <a:xfrm>
            <a:off x="6722249" y="3505246"/>
            <a:ext cx="42723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Probing Questions</a:t>
            </a:r>
          </a:p>
          <a:p>
            <a:r>
              <a:rPr lang="en-GB" dirty="0"/>
              <a:t>Used to gain more detailed answers.</a:t>
            </a:r>
          </a:p>
          <a:p>
            <a:r>
              <a:rPr lang="en-GB" dirty="0"/>
              <a:t>Example: "What happened next?"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520133-4BCA-16E7-CD74-60694544FB99}"/>
              </a:ext>
            </a:extLst>
          </p:cNvPr>
          <p:cNvSpPr txBox="1"/>
          <p:nvPr/>
        </p:nvSpPr>
        <p:spPr>
          <a:xfrm>
            <a:off x="293915" y="4945546"/>
            <a:ext cx="1121012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Justification</a:t>
            </a:r>
            <a:r>
              <a:rPr lang="en-GB" dirty="0"/>
              <a:t>: A combination of behavioural, competency-based, situational, </a:t>
            </a:r>
          </a:p>
          <a:p>
            <a:r>
              <a:rPr lang="en-GB" dirty="0"/>
              <a:t>and probing questions provides the best assessment of candidates because it evaluates their past </a:t>
            </a:r>
          </a:p>
          <a:p>
            <a:r>
              <a:rPr lang="en-GB" dirty="0"/>
              <a:t>experience, future decision-making, </a:t>
            </a:r>
          </a:p>
          <a:p>
            <a:r>
              <a:rPr lang="en-GB" dirty="0"/>
              <a:t>core competencies, and the depth of their knowledge. This combination is effective </a:t>
            </a:r>
          </a:p>
          <a:p>
            <a:r>
              <a:rPr lang="en-GB" dirty="0"/>
              <a:t>for recruiting Project Managers, Change Managers, and Digital Transformation </a:t>
            </a:r>
          </a:p>
          <a:p>
            <a:r>
              <a:rPr lang="en-GB" dirty="0"/>
              <a:t>Specialists during organisational transformation.</a:t>
            </a:r>
          </a:p>
        </p:txBody>
      </p:sp>
    </p:spTree>
    <p:extLst>
      <p:ext uri="{BB962C8B-B14F-4D97-AF65-F5344CB8AC3E}">
        <p14:creationId xmlns:p14="http://schemas.microsoft.com/office/powerpoint/2010/main" val="6540979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8EDF4-3A5E-458C-F118-FCE902134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Face-to-Face vs Virtual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0E79C-FEB5-7C3C-8C95-BE9763943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053" y="1595679"/>
            <a:ext cx="10820400" cy="402412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Face-to-Face                                                  Virtual</a:t>
            </a:r>
          </a:p>
          <a:p>
            <a:r>
              <a:rPr lang="en-GB" dirty="0"/>
              <a:t>Better rapport	                                       Greater flexibility</a:t>
            </a:r>
          </a:p>
          <a:p>
            <a:r>
              <a:rPr lang="en-GB" dirty="0"/>
              <a:t>Observe body language	                           Lower costs</a:t>
            </a:r>
          </a:p>
          <a:p>
            <a:r>
              <a:rPr lang="en-GB" dirty="0"/>
              <a:t>Higher travel costs                                  	    Wider talent pool</a:t>
            </a:r>
          </a:p>
          <a:p>
            <a:r>
              <a:rPr lang="en-GB" dirty="0"/>
              <a:t>More time consuming	                           Faster scheduling</a:t>
            </a:r>
          </a:p>
          <a:p>
            <a:r>
              <a:rPr lang="en-GB" dirty="0"/>
              <a:t>Better for senior roles	                           Ideal for initial screening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30B6FE-FF7C-96EB-9AD7-28E750E64BC9}"/>
              </a:ext>
            </a:extLst>
          </p:cNvPr>
          <p:cNvSpPr txBox="1"/>
          <p:nvPr/>
        </p:nvSpPr>
        <p:spPr>
          <a:xfrm>
            <a:off x="5836301" y="5065806"/>
            <a:ext cx="371768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1" dirty="0"/>
              <a:t>Virtual interviews: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Early recruitment stages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A3E649-4F57-260D-6381-15DBEAFDC05D}"/>
              </a:ext>
            </a:extLst>
          </p:cNvPr>
          <p:cNvSpPr txBox="1"/>
          <p:nvPr/>
        </p:nvSpPr>
        <p:spPr>
          <a:xfrm>
            <a:off x="1293709" y="4389007"/>
            <a:ext cx="4102405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/>
              <a:t>Recommendations:</a:t>
            </a:r>
          </a:p>
          <a:p>
            <a:endParaRPr lang="en-GB" sz="2200" dirty="0"/>
          </a:p>
          <a:p>
            <a:r>
              <a:rPr lang="en-GB" sz="2200" b="1" dirty="0"/>
              <a:t>Face-to-face interviews: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Final-stage interviews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Senior transformation roles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27171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1823C-ED29-F78E-BB09-6D663F261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544FE-98BD-21CB-118A-8CE0422A6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To recruit successfully during transformation M&amp;S should:</a:t>
            </a:r>
          </a:p>
          <a:p>
            <a:r>
              <a:rPr lang="en-GB" dirty="0"/>
              <a:t>Conduct thorough job analysis</a:t>
            </a:r>
          </a:p>
          <a:p>
            <a:r>
              <a:rPr lang="en-GB" dirty="0"/>
              <a:t>Develop accurate job descriptions</a:t>
            </a:r>
          </a:p>
          <a:p>
            <a:r>
              <a:rPr lang="en-GB" dirty="0"/>
              <a:t>Use competency based recruitment</a:t>
            </a:r>
          </a:p>
          <a:p>
            <a:r>
              <a:rPr lang="en-GB" dirty="0"/>
              <a:t>Combine virtual and face-to-face interviews</a:t>
            </a:r>
          </a:p>
          <a:p>
            <a:r>
              <a:rPr lang="en-GB" dirty="0"/>
              <a:t>Apply structured interview scoring</a:t>
            </a:r>
          </a:p>
          <a:p>
            <a:r>
              <a:rPr lang="en-GB" dirty="0"/>
              <a:t>Train interviewers to minimise bias</a:t>
            </a:r>
          </a:p>
          <a:p>
            <a:r>
              <a:rPr lang="en-GB" dirty="0"/>
              <a:t>Ensure equal opportunities throughout recruitment</a:t>
            </a:r>
          </a:p>
        </p:txBody>
      </p:sp>
    </p:spTree>
    <p:extLst>
      <p:ext uri="{BB962C8B-B14F-4D97-AF65-F5344CB8AC3E}">
        <p14:creationId xmlns:p14="http://schemas.microsoft.com/office/powerpoint/2010/main" val="23488603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1AAFE-5225-CFF0-9371-319ECB75C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FCA41-ED2B-C855-2735-32FD1EC3C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Successful organisational transformation depends on recruiting employees with the right competencies, knowledge and attitudes.</a:t>
            </a:r>
          </a:p>
          <a:p>
            <a:pPr marL="0" indent="0">
              <a:buNone/>
            </a:pPr>
            <a:r>
              <a:rPr lang="en-GB" dirty="0"/>
              <a:t>Effective recruitment should include:</a:t>
            </a:r>
          </a:p>
          <a:p>
            <a:r>
              <a:rPr lang="en-GB" dirty="0"/>
              <a:t>Careful workforce planning</a:t>
            </a:r>
          </a:p>
          <a:p>
            <a:r>
              <a:rPr lang="en-GB" dirty="0"/>
              <a:t>Appropriate interview methods</a:t>
            </a:r>
          </a:p>
          <a:p>
            <a:r>
              <a:rPr lang="en-GB" dirty="0"/>
              <a:t>Competency based questioning</a:t>
            </a:r>
          </a:p>
          <a:p>
            <a:r>
              <a:rPr lang="en-GB" dirty="0"/>
              <a:t>Fair and consistent assessment</a:t>
            </a:r>
          </a:p>
          <a:p>
            <a:r>
              <a:rPr lang="en-GB" dirty="0"/>
              <a:t>Appropriate use of virtual and face-to-face interviews</a:t>
            </a:r>
          </a:p>
          <a:p>
            <a:pPr marL="0" indent="0">
              <a:buNone/>
            </a:pPr>
            <a:r>
              <a:rPr lang="en-GB" dirty="0"/>
              <a:t>These practices help M&amp;S recruit talented employees capable of delivering successful organisational change.</a:t>
            </a:r>
          </a:p>
        </p:txBody>
      </p:sp>
    </p:spTree>
    <p:extLst>
      <p:ext uri="{BB962C8B-B14F-4D97-AF65-F5344CB8AC3E}">
        <p14:creationId xmlns:p14="http://schemas.microsoft.com/office/powerpoint/2010/main" val="27498683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CDEF5-D94E-6A18-603E-5DFB4CA72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EA4FF-D2F4-B996-FB42-BC604CFD05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i="1" dirty="0">
                <a:hlinkClick r:id="rId2"/>
              </a:rPr>
              <a:t>Change and Drivers of Change Marks &amp; Spencer Retail Transformation</a:t>
            </a:r>
            <a:r>
              <a:rPr lang="en-GB" dirty="0">
                <a:hlinkClick r:id="rId2"/>
              </a:rPr>
              <a:t>.pdf </a:t>
            </a:r>
            <a:r>
              <a:rPr lang="en-GB" dirty="0"/>
              <a:t>(Accessed 4</a:t>
            </a:r>
            <a:r>
              <a:rPr lang="en-GB" baseline="30000" dirty="0"/>
              <a:t>th</a:t>
            </a:r>
            <a:r>
              <a:rPr lang="en-GB" dirty="0"/>
              <a:t> of July 2026)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Peacock, F.  (2026) </a:t>
            </a:r>
            <a:r>
              <a:rPr lang="en-GB" i="1" dirty="0"/>
              <a:t>PRINCE2 Certification UK: Your Complete 2026 Guide.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https://instituteprojectmanagement.com/gb/blog/prince2-certification-uk-your-complete-2026-guide/</a:t>
            </a:r>
            <a:r>
              <a:rPr lang="en-GB" dirty="0"/>
              <a:t> (Accessed 9</a:t>
            </a:r>
            <a:r>
              <a:rPr lang="en-GB" baseline="30000" dirty="0"/>
              <a:t>th</a:t>
            </a:r>
            <a:r>
              <a:rPr lang="en-GB" dirty="0"/>
              <a:t> of July 2026)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M&amp;S (2026) </a:t>
            </a:r>
            <a:r>
              <a:rPr lang="en-GB" i="1" dirty="0"/>
              <a:t>M&amp;S Annual Report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https://corporate.marksandspencer.com/investors/our-performance-updates/2026-annual-report</a:t>
            </a:r>
            <a:r>
              <a:rPr lang="en-GB" dirty="0"/>
              <a:t> (Accessed 11th of July 2026)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CIPD (2026) </a:t>
            </a:r>
            <a:r>
              <a:rPr lang="en-GB" i="1" dirty="0"/>
              <a:t>Recruitment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https://www.cipd.org/en/topics/recruitment/</a:t>
            </a:r>
            <a:r>
              <a:rPr lang="en-GB" dirty="0"/>
              <a:t> (Accessed 11</a:t>
            </a:r>
            <a:r>
              <a:rPr lang="en-GB" baseline="30000" dirty="0"/>
              <a:t>th</a:t>
            </a:r>
            <a:r>
              <a:rPr lang="en-GB" dirty="0"/>
              <a:t> of July 2026)</a:t>
            </a:r>
          </a:p>
        </p:txBody>
      </p:sp>
    </p:spTree>
    <p:extLst>
      <p:ext uri="{BB962C8B-B14F-4D97-AF65-F5344CB8AC3E}">
        <p14:creationId xmlns:p14="http://schemas.microsoft.com/office/powerpoint/2010/main" val="390196117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348</TotalTime>
  <Words>923</Words>
  <Application>Microsoft Office PowerPoint</Application>
  <PresentationFormat>Widescreen</PresentationFormat>
  <Paragraphs>244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</vt:lpstr>
      <vt:lpstr>Vapor Trail</vt:lpstr>
      <vt:lpstr>Component 1-Individual  Presentation </vt:lpstr>
      <vt:lpstr>TABLE OF CONTENTS</vt:lpstr>
      <vt:lpstr>introduction</vt:lpstr>
      <vt:lpstr>Company Overview </vt:lpstr>
      <vt:lpstr>Recruitment Process</vt:lpstr>
      <vt:lpstr>Job Analysis</vt:lpstr>
      <vt:lpstr>Job Description &amp; Person Specification</vt:lpstr>
      <vt:lpstr>Recruitment Advertisement Platforms</vt:lpstr>
      <vt:lpstr>Interview Type 1: Structured Interview</vt:lpstr>
      <vt:lpstr>Interview Type 2: Competency-Based Interview</vt:lpstr>
      <vt:lpstr>Interview Type 3: Panel Interview</vt:lpstr>
      <vt:lpstr>Questioning Techniques</vt:lpstr>
      <vt:lpstr>Face-to-Face vs Virtual Interviews</vt:lpstr>
      <vt:lpstr>Key 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Moin Sher</dc:creator>
  <cp:lastModifiedBy>Moin Sher</cp:lastModifiedBy>
  <cp:revision>1</cp:revision>
  <dcterms:created xsi:type="dcterms:W3CDTF">2026-06-18T08:01:13Z</dcterms:created>
  <dcterms:modified xsi:type="dcterms:W3CDTF">2026-07-12T01:02:38Z</dcterms:modified>
</cp:coreProperties>
</file>