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10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#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983928-CF0F-4A7E-9A54-081404C95FA8}" type="doc">
      <dgm:prSet loTypeId="urn:microsoft.com/office/officeart/2018/2/layout/IconVerticalSolidList" loCatId="icon" qsTypeId="urn:microsoft.com/office/officeart/2005/8/quickstyle/simple1#1" qsCatId="simple" csTypeId="urn:microsoft.com/office/officeart/2005/8/colors/accent2_2#1" csCatId="accent2" phldr="1"/>
      <dgm:spPr/>
      <dgm:t>
        <a:bodyPr/>
        <a:lstStyle/>
        <a:p>
          <a:endParaRPr lang="en-US"/>
        </a:p>
      </dgm:t>
    </dgm:pt>
    <dgm:pt modelId="{A8F3B5A3-4D22-4104-B187-36F8A411752F}">
      <dgm:prSet/>
      <dgm:spPr/>
      <dgm:t>
        <a:bodyPr/>
        <a:lstStyle/>
        <a:p>
          <a:r>
            <a:rPr lang="en-GB"/>
            <a:t>My portfolio includes the work I completed during this module. </a:t>
          </a:r>
          <a:endParaRPr lang="en-US"/>
        </a:p>
      </dgm:t>
    </dgm:pt>
    <dgm:pt modelId="{682EE303-1E14-4B4B-845C-6E852F698A1F}" type="parTrans" cxnId="{8F5FABBA-F5F0-40D1-B69C-B97425FC9BB0}">
      <dgm:prSet/>
      <dgm:spPr/>
      <dgm:t>
        <a:bodyPr/>
        <a:lstStyle/>
        <a:p>
          <a:endParaRPr lang="en-US"/>
        </a:p>
      </dgm:t>
    </dgm:pt>
    <dgm:pt modelId="{109E3F83-8A48-44BC-84F1-9E54B7881570}" type="sibTrans" cxnId="{8F5FABBA-F5F0-40D1-B69C-B97425FC9BB0}">
      <dgm:prSet/>
      <dgm:spPr/>
      <dgm:t>
        <a:bodyPr/>
        <a:lstStyle/>
        <a:p>
          <a:endParaRPr lang="en-US"/>
        </a:p>
      </dgm:t>
    </dgm:pt>
    <dgm:pt modelId="{2D91B9B1-8BFD-4B08-9C5D-CB3F0CBC4FEF}">
      <dgm:prSet/>
      <dgm:spPr/>
      <dgm:t>
        <a:bodyPr/>
        <a:lstStyle/>
        <a:p>
          <a:r>
            <a:rPr lang="en-GB"/>
            <a:t>I have chosen 4-5 pieces of work because they reflect the digital skills I learnt during this module.</a:t>
          </a:r>
          <a:endParaRPr lang="en-US"/>
        </a:p>
      </dgm:t>
    </dgm:pt>
    <dgm:pt modelId="{3EB5FC93-795F-42DA-B515-945F6BDAC971}" type="parTrans" cxnId="{5E84DEE2-2461-48D9-B90B-A6969ACC839A}">
      <dgm:prSet/>
      <dgm:spPr/>
      <dgm:t>
        <a:bodyPr/>
        <a:lstStyle/>
        <a:p>
          <a:endParaRPr lang="en-US"/>
        </a:p>
      </dgm:t>
    </dgm:pt>
    <dgm:pt modelId="{8E70C89B-7C8E-4C8C-ADFC-64EA48BD3ABD}" type="sibTrans" cxnId="{5E84DEE2-2461-48D9-B90B-A6969ACC839A}">
      <dgm:prSet/>
      <dgm:spPr/>
      <dgm:t>
        <a:bodyPr/>
        <a:lstStyle/>
        <a:p>
          <a:endParaRPr lang="en-US"/>
        </a:p>
      </dgm:t>
    </dgm:pt>
    <dgm:pt modelId="{93B10DB7-A0E7-41AD-AE84-864D8995B0A6}">
      <dgm:prSet/>
      <dgm:spPr/>
      <dgm:t>
        <a:bodyPr/>
        <a:lstStyle/>
        <a:p>
          <a:r>
            <a:rPr lang="en-GB"/>
            <a:t>I have learnt about MS Excel, MS Word , LinkdIn profile and creating presentation using MS PowerPoint.</a:t>
          </a:r>
          <a:endParaRPr lang="en-US"/>
        </a:p>
      </dgm:t>
    </dgm:pt>
    <dgm:pt modelId="{14835612-9C1D-4682-90B8-4F465CE064C5}" type="parTrans" cxnId="{EBF1AD25-5FCA-4363-AE9C-23609C92FF67}">
      <dgm:prSet/>
      <dgm:spPr/>
      <dgm:t>
        <a:bodyPr/>
        <a:lstStyle/>
        <a:p>
          <a:endParaRPr lang="en-US"/>
        </a:p>
      </dgm:t>
    </dgm:pt>
    <dgm:pt modelId="{CBD8C095-CE3D-4591-AAC0-0A6B4298968A}" type="sibTrans" cxnId="{EBF1AD25-5FCA-4363-AE9C-23609C92FF67}">
      <dgm:prSet/>
      <dgm:spPr/>
      <dgm:t>
        <a:bodyPr/>
        <a:lstStyle/>
        <a:p>
          <a:endParaRPr lang="en-US"/>
        </a:p>
      </dgm:t>
    </dgm:pt>
    <dgm:pt modelId="{BBADDEEE-09F7-4A6A-AA4F-9B3C851B9BB2}" type="pres">
      <dgm:prSet presAssocID="{E4983928-CF0F-4A7E-9A54-081404C95FA8}" presName="root" presStyleCnt="0">
        <dgm:presLayoutVars>
          <dgm:dir/>
          <dgm:resizeHandles val="exact"/>
        </dgm:presLayoutVars>
      </dgm:prSet>
      <dgm:spPr/>
    </dgm:pt>
    <dgm:pt modelId="{5DDBA630-1FF4-45D6-865E-F8D9A039E68C}" type="pres">
      <dgm:prSet presAssocID="{A8F3B5A3-4D22-4104-B187-36F8A411752F}" presName="compNode" presStyleCnt="0"/>
      <dgm:spPr/>
    </dgm:pt>
    <dgm:pt modelId="{3031A3A3-F95C-4D67-BF2F-CB8A5C89FEDC}" type="pres">
      <dgm:prSet presAssocID="{A8F3B5A3-4D22-4104-B187-36F8A411752F}" presName="bgRect" presStyleLbl="bgShp" presStyleIdx="0" presStyleCnt="3"/>
      <dgm:spPr/>
    </dgm:pt>
    <dgm:pt modelId="{F8AF6CFD-AC64-420C-88A1-66103A6278B9}" type="pres">
      <dgm:prSet presAssocID="{A8F3B5A3-4D22-4104-B187-36F8A411752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20D7E6A-55C6-49D4-A159-DCD50E863092}" type="pres">
      <dgm:prSet presAssocID="{A8F3B5A3-4D22-4104-B187-36F8A411752F}" presName="spaceRect" presStyleCnt="0"/>
      <dgm:spPr/>
    </dgm:pt>
    <dgm:pt modelId="{9C06FAD8-6D1B-4A3A-9C81-591E6E1D686C}" type="pres">
      <dgm:prSet presAssocID="{A8F3B5A3-4D22-4104-B187-36F8A411752F}" presName="parTx" presStyleLbl="revTx" presStyleIdx="0" presStyleCnt="3">
        <dgm:presLayoutVars>
          <dgm:chMax val="0"/>
          <dgm:chPref val="0"/>
        </dgm:presLayoutVars>
      </dgm:prSet>
      <dgm:spPr/>
    </dgm:pt>
    <dgm:pt modelId="{6E3EB446-22F1-4EF3-A70F-96E787DB2DC9}" type="pres">
      <dgm:prSet presAssocID="{109E3F83-8A48-44BC-84F1-9E54B7881570}" presName="sibTrans" presStyleCnt="0"/>
      <dgm:spPr/>
    </dgm:pt>
    <dgm:pt modelId="{97EEE6B3-56A5-462C-AF9A-2BD4CA8111D2}" type="pres">
      <dgm:prSet presAssocID="{2D91B9B1-8BFD-4B08-9C5D-CB3F0CBC4FEF}" presName="compNode" presStyleCnt="0"/>
      <dgm:spPr/>
    </dgm:pt>
    <dgm:pt modelId="{CF83096D-B957-40B6-BBD1-3396AF669191}" type="pres">
      <dgm:prSet presAssocID="{2D91B9B1-8BFD-4B08-9C5D-CB3F0CBC4FEF}" presName="bgRect" presStyleLbl="bgShp" presStyleIdx="1" presStyleCnt="3"/>
      <dgm:spPr/>
    </dgm:pt>
    <dgm:pt modelId="{71E2228F-974B-4455-9832-A1062183625F}" type="pres">
      <dgm:prSet presAssocID="{2D91B9B1-8BFD-4B08-9C5D-CB3F0CBC4FE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3B5A5404-260D-4ADA-94DF-362017C0D4F6}" type="pres">
      <dgm:prSet presAssocID="{2D91B9B1-8BFD-4B08-9C5D-CB3F0CBC4FEF}" presName="spaceRect" presStyleCnt="0"/>
      <dgm:spPr/>
    </dgm:pt>
    <dgm:pt modelId="{8EB6EEFB-A44A-41FE-A56E-3BD64F9041E6}" type="pres">
      <dgm:prSet presAssocID="{2D91B9B1-8BFD-4B08-9C5D-CB3F0CBC4FEF}" presName="parTx" presStyleLbl="revTx" presStyleIdx="1" presStyleCnt="3">
        <dgm:presLayoutVars>
          <dgm:chMax val="0"/>
          <dgm:chPref val="0"/>
        </dgm:presLayoutVars>
      </dgm:prSet>
      <dgm:spPr/>
    </dgm:pt>
    <dgm:pt modelId="{C823B0EC-69BA-47AC-983B-2D5D96EC69D8}" type="pres">
      <dgm:prSet presAssocID="{8E70C89B-7C8E-4C8C-ADFC-64EA48BD3ABD}" presName="sibTrans" presStyleCnt="0"/>
      <dgm:spPr/>
    </dgm:pt>
    <dgm:pt modelId="{C40E7C56-9D64-4D58-91F0-F1C5927B2D7B}" type="pres">
      <dgm:prSet presAssocID="{93B10DB7-A0E7-41AD-AE84-864D8995B0A6}" presName="compNode" presStyleCnt="0"/>
      <dgm:spPr/>
    </dgm:pt>
    <dgm:pt modelId="{694DF745-D90C-4B24-B70D-B34FE33ED8D9}" type="pres">
      <dgm:prSet presAssocID="{93B10DB7-A0E7-41AD-AE84-864D8995B0A6}" presName="bgRect" presStyleLbl="bgShp" presStyleIdx="2" presStyleCnt="3"/>
      <dgm:spPr/>
    </dgm:pt>
    <dgm:pt modelId="{45EE33FF-B8C4-42B4-B101-8FCA8C0FD65C}" type="pres">
      <dgm:prSet presAssocID="{93B10DB7-A0E7-41AD-AE84-864D8995B0A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33913DE-663C-4AF3-B8ED-70B78CBE1AF9}" type="pres">
      <dgm:prSet presAssocID="{93B10DB7-A0E7-41AD-AE84-864D8995B0A6}" presName="spaceRect" presStyleCnt="0"/>
      <dgm:spPr/>
    </dgm:pt>
    <dgm:pt modelId="{057C9913-3A6C-4728-B443-93CAD6ED676B}" type="pres">
      <dgm:prSet presAssocID="{93B10DB7-A0E7-41AD-AE84-864D8995B0A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BF1AD25-5FCA-4363-AE9C-23609C92FF67}" srcId="{E4983928-CF0F-4A7E-9A54-081404C95FA8}" destId="{93B10DB7-A0E7-41AD-AE84-864D8995B0A6}" srcOrd="2" destOrd="0" parTransId="{14835612-9C1D-4682-90B8-4F465CE064C5}" sibTransId="{CBD8C095-CE3D-4591-AAC0-0A6B4298968A}"/>
    <dgm:cxn modelId="{EB4FDD5B-2524-4ABE-B9B3-A52D2B865B1A}" type="presOf" srcId="{93B10DB7-A0E7-41AD-AE84-864D8995B0A6}" destId="{057C9913-3A6C-4728-B443-93CAD6ED676B}" srcOrd="0" destOrd="0" presId="urn:microsoft.com/office/officeart/2018/2/layout/IconVerticalSolidList"/>
    <dgm:cxn modelId="{383F19B0-125E-42AB-8FC9-4040B75B9D92}" type="presOf" srcId="{A8F3B5A3-4D22-4104-B187-36F8A411752F}" destId="{9C06FAD8-6D1B-4A3A-9C81-591E6E1D686C}" srcOrd="0" destOrd="0" presId="urn:microsoft.com/office/officeart/2018/2/layout/IconVerticalSolidList"/>
    <dgm:cxn modelId="{8F5FABBA-F5F0-40D1-B69C-B97425FC9BB0}" srcId="{E4983928-CF0F-4A7E-9A54-081404C95FA8}" destId="{A8F3B5A3-4D22-4104-B187-36F8A411752F}" srcOrd="0" destOrd="0" parTransId="{682EE303-1E14-4B4B-845C-6E852F698A1F}" sibTransId="{109E3F83-8A48-44BC-84F1-9E54B7881570}"/>
    <dgm:cxn modelId="{5E84DEE2-2461-48D9-B90B-A6969ACC839A}" srcId="{E4983928-CF0F-4A7E-9A54-081404C95FA8}" destId="{2D91B9B1-8BFD-4B08-9C5D-CB3F0CBC4FEF}" srcOrd="1" destOrd="0" parTransId="{3EB5FC93-795F-42DA-B515-945F6BDAC971}" sibTransId="{8E70C89B-7C8E-4C8C-ADFC-64EA48BD3ABD}"/>
    <dgm:cxn modelId="{A39AC6F1-946D-4783-B859-573B271B6787}" type="presOf" srcId="{2D91B9B1-8BFD-4B08-9C5D-CB3F0CBC4FEF}" destId="{8EB6EEFB-A44A-41FE-A56E-3BD64F9041E6}" srcOrd="0" destOrd="0" presId="urn:microsoft.com/office/officeart/2018/2/layout/IconVerticalSolidList"/>
    <dgm:cxn modelId="{F21AE6F5-2BA7-45E7-9F79-DC6E4E9EA3EA}" type="presOf" srcId="{E4983928-CF0F-4A7E-9A54-081404C95FA8}" destId="{BBADDEEE-09F7-4A6A-AA4F-9B3C851B9BB2}" srcOrd="0" destOrd="0" presId="urn:microsoft.com/office/officeart/2018/2/layout/IconVerticalSolidList"/>
    <dgm:cxn modelId="{0A7C728A-938C-43BB-AB47-2AC70764C671}" type="presParOf" srcId="{BBADDEEE-09F7-4A6A-AA4F-9B3C851B9BB2}" destId="{5DDBA630-1FF4-45D6-865E-F8D9A039E68C}" srcOrd="0" destOrd="0" presId="urn:microsoft.com/office/officeart/2018/2/layout/IconVerticalSolidList"/>
    <dgm:cxn modelId="{6DDEB376-8E74-44C5-8903-473BD8E86933}" type="presParOf" srcId="{5DDBA630-1FF4-45D6-865E-F8D9A039E68C}" destId="{3031A3A3-F95C-4D67-BF2F-CB8A5C89FEDC}" srcOrd="0" destOrd="0" presId="urn:microsoft.com/office/officeart/2018/2/layout/IconVerticalSolidList"/>
    <dgm:cxn modelId="{C4CB3C68-D5E5-49D1-9E8B-F8B0E3FBA3CC}" type="presParOf" srcId="{5DDBA630-1FF4-45D6-865E-F8D9A039E68C}" destId="{F8AF6CFD-AC64-420C-88A1-66103A6278B9}" srcOrd="1" destOrd="0" presId="urn:microsoft.com/office/officeart/2018/2/layout/IconVerticalSolidList"/>
    <dgm:cxn modelId="{568FAFC5-EB65-453F-9C69-1703D9C745D5}" type="presParOf" srcId="{5DDBA630-1FF4-45D6-865E-F8D9A039E68C}" destId="{120D7E6A-55C6-49D4-A159-DCD50E863092}" srcOrd="2" destOrd="0" presId="urn:microsoft.com/office/officeart/2018/2/layout/IconVerticalSolidList"/>
    <dgm:cxn modelId="{227B805E-A4A1-4F39-A967-0F8BECF81FCC}" type="presParOf" srcId="{5DDBA630-1FF4-45D6-865E-F8D9A039E68C}" destId="{9C06FAD8-6D1B-4A3A-9C81-591E6E1D686C}" srcOrd="3" destOrd="0" presId="urn:microsoft.com/office/officeart/2018/2/layout/IconVerticalSolidList"/>
    <dgm:cxn modelId="{8287EC69-031D-4E57-9500-539DFB8D21A2}" type="presParOf" srcId="{BBADDEEE-09F7-4A6A-AA4F-9B3C851B9BB2}" destId="{6E3EB446-22F1-4EF3-A70F-96E787DB2DC9}" srcOrd="1" destOrd="0" presId="urn:microsoft.com/office/officeart/2018/2/layout/IconVerticalSolidList"/>
    <dgm:cxn modelId="{E2545A58-F8D5-458B-96A8-1668D14BB3CD}" type="presParOf" srcId="{BBADDEEE-09F7-4A6A-AA4F-9B3C851B9BB2}" destId="{97EEE6B3-56A5-462C-AF9A-2BD4CA8111D2}" srcOrd="2" destOrd="0" presId="urn:microsoft.com/office/officeart/2018/2/layout/IconVerticalSolidList"/>
    <dgm:cxn modelId="{ACE92206-FF5F-47B5-B247-0E230F28D335}" type="presParOf" srcId="{97EEE6B3-56A5-462C-AF9A-2BD4CA8111D2}" destId="{CF83096D-B957-40B6-BBD1-3396AF669191}" srcOrd="0" destOrd="0" presId="urn:microsoft.com/office/officeart/2018/2/layout/IconVerticalSolidList"/>
    <dgm:cxn modelId="{14CC3D1F-7FB1-4FF2-B49D-608CD9A2DE13}" type="presParOf" srcId="{97EEE6B3-56A5-462C-AF9A-2BD4CA8111D2}" destId="{71E2228F-974B-4455-9832-A1062183625F}" srcOrd="1" destOrd="0" presId="urn:microsoft.com/office/officeart/2018/2/layout/IconVerticalSolidList"/>
    <dgm:cxn modelId="{0BE19FFC-03AF-4119-A3D8-F496BA0799DD}" type="presParOf" srcId="{97EEE6B3-56A5-462C-AF9A-2BD4CA8111D2}" destId="{3B5A5404-260D-4ADA-94DF-362017C0D4F6}" srcOrd="2" destOrd="0" presId="urn:microsoft.com/office/officeart/2018/2/layout/IconVerticalSolidList"/>
    <dgm:cxn modelId="{46F5544C-9D14-4B0B-907F-1AF6A636F3AD}" type="presParOf" srcId="{97EEE6B3-56A5-462C-AF9A-2BD4CA8111D2}" destId="{8EB6EEFB-A44A-41FE-A56E-3BD64F9041E6}" srcOrd="3" destOrd="0" presId="urn:microsoft.com/office/officeart/2018/2/layout/IconVerticalSolidList"/>
    <dgm:cxn modelId="{6D4F20A8-7308-4A43-871C-4838DC4E6CC3}" type="presParOf" srcId="{BBADDEEE-09F7-4A6A-AA4F-9B3C851B9BB2}" destId="{C823B0EC-69BA-47AC-983B-2D5D96EC69D8}" srcOrd="3" destOrd="0" presId="urn:microsoft.com/office/officeart/2018/2/layout/IconVerticalSolidList"/>
    <dgm:cxn modelId="{5069213B-7C06-4CF1-927B-F0B79F92C633}" type="presParOf" srcId="{BBADDEEE-09F7-4A6A-AA4F-9B3C851B9BB2}" destId="{C40E7C56-9D64-4D58-91F0-F1C5927B2D7B}" srcOrd="4" destOrd="0" presId="urn:microsoft.com/office/officeart/2018/2/layout/IconVerticalSolidList"/>
    <dgm:cxn modelId="{2A616114-0569-4128-A2EC-3BCF4ECB7A0C}" type="presParOf" srcId="{C40E7C56-9D64-4D58-91F0-F1C5927B2D7B}" destId="{694DF745-D90C-4B24-B70D-B34FE33ED8D9}" srcOrd="0" destOrd="0" presId="urn:microsoft.com/office/officeart/2018/2/layout/IconVerticalSolidList"/>
    <dgm:cxn modelId="{6ABBC84A-3684-452B-AEA7-8B2A78761A43}" type="presParOf" srcId="{C40E7C56-9D64-4D58-91F0-F1C5927B2D7B}" destId="{45EE33FF-B8C4-42B4-B101-8FCA8C0FD65C}" srcOrd="1" destOrd="0" presId="urn:microsoft.com/office/officeart/2018/2/layout/IconVerticalSolidList"/>
    <dgm:cxn modelId="{10371388-98C6-474B-9781-3068F5B9F2DE}" type="presParOf" srcId="{C40E7C56-9D64-4D58-91F0-F1C5927B2D7B}" destId="{533913DE-663C-4AF3-B8ED-70B78CBE1AF9}" srcOrd="2" destOrd="0" presId="urn:microsoft.com/office/officeart/2018/2/layout/IconVerticalSolidList"/>
    <dgm:cxn modelId="{D983FC8F-61E3-4238-91E8-16B32F423B58}" type="presParOf" srcId="{C40E7C56-9D64-4D58-91F0-F1C5927B2D7B}" destId="{057C9913-3A6C-4728-B443-93CAD6ED67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F9293E-A1A7-4EC9-A563-36047D2E47EF}" type="doc">
      <dgm:prSet loTypeId="urn:microsoft.com/office/officeart/2005/8/layout/vList2" loCatId="list" qsTypeId="urn:microsoft.com/office/officeart/2005/8/quickstyle/simple1#2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491AB315-FA35-48E6-81A4-41FB5705646C}">
      <dgm:prSet/>
      <dgm:spPr/>
      <dgm:t>
        <a:bodyPr/>
        <a:lstStyle/>
        <a:p>
          <a:r>
            <a:rPr lang="en-GB"/>
            <a:t>Initially I wasn’t very well acquainted with MS word, excel or powerpoint.</a:t>
          </a:r>
          <a:endParaRPr lang="en-US"/>
        </a:p>
      </dgm:t>
    </dgm:pt>
    <dgm:pt modelId="{72B3FC54-2CAD-49AA-84F8-14A433A1809D}" type="parTrans" cxnId="{FDD1FD02-595F-43C6-B03A-DEBB62647E3D}">
      <dgm:prSet/>
      <dgm:spPr/>
      <dgm:t>
        <a:bodyPr/>
        <a:lstStyle/>
        <a:p>
          <a:endParaRPr lang="en-US"/>
        </a:p>
      </dgm:t>
    </dgm:pt>
    <dgm:pt modelId="{C548777F-38AF-4339-97E0-8B0C63670DFD}" type="sibTrans" cxnId="{FDD1FD02-595F-43C6-B03A-DEBB62647E3D}">
      <dgm:prSet/>
      <dgm:spPr/>
      <dgm:t>
        <a:bodyPr/>
        <a:lstStyle/>
        <a:p>
          <a:endParaRPr lang="en-US"/>
        </a:p>
      </dgm:t>
    </dgm:pt>
    <dgm:pt modelId="{E1C9C8DD-2F77-45FE-84F5-623FA68FF457}">
      <dgm:prSet/>
      <dgm:spPr/>
      <dgm:t>
        <a:bodyPr/>
        <a:lstStyle/>
        <a:p>
          <a:r>
            <a:rPr lang="en-GB"/>
            <a:t>I was unaware about all the functionalities of the softwares had to offer.</a:t>
          </a:r>
          <a:endParaRPr lang="en-US"/>
        </a:p>
      </dgm:t>
    </dgm:pt>
    <dgm:pt modelId="{5DA3E48D-7295-4DE7-BF75-B7D0C152A2ED}" type="parTrans" cxnId="{06D68C89-8E43-4E6A-AEDE-10A1C4F13C6A}">
      <dgm:prSet/>
      <dgm:spPr/>
      <dgm:t>
        <a:bodyPr/>
        <a:lstStyle/>
        <a:p>
          <a:endParaRPr lang="en-US"/>
        </a:p>
      </dgm:t>
    </dgm:pt>
    <dgm:pt modelId="{5C725222-FE0E-4A75-AA53-7D1A0647AD99}" type="sibTrans" cxnId="{06D68C89-8E43-4E6A-AEDE-10A1C4F13C6A}">
      <dgm:prSet/>
      <dgm:spPr/>
      <dgm:t>
        <a:bodyPr/>
        <a:lstStyle/>
        <a:p>
          <a:endParaRPr lang="en-US"/>
        </a:p>
      </dgm:t>
    </dgm:pt>
    <dgm:pt modelId="{808400C7-A1BC-4DBE-8D11-315BA4E22FE1}">
      <dgm:prSet/>
      <dgm:spPr/>
      <dgm:t>
        <a:bodyPr/>
        <a:lstStyle/>
        <a:p>
          <a:r>
            <a:rPr lang="en-GB"/>
            <a:t>I can now confidently create spreadsheets, create powerpoint and create tables and charts.</a:t>
          </a:r>
          <a:endParaRPr lang="en-US"/>
        </a:p>
      </dgm:t>
    </dgm:pt>
    <dgm:pt modelId="{E7EF7590-E3FE-474D-8726-6D84F2DB868D}" type="parTrans" cxnId="{7AD792E1-7088-45DC-87CF-F35CB073AE17}">
      <dgm:prSet/>
      <dgm:spPr/>
      <dgm:t>
        <a:bodyPr/>
        <a:lstStyle/>
        <a:p>
          <a:endParaRPr lang="en-US"/>
        </a:p>
      </dgm:t>
    </dgm:pt>
    <dgm:pt modelId="{D8F28276-9E66-4078-BAEA-E93E0602E69D}" type="sibTrans" cxnId="{7AD792E1-7088-45DC-87CF-F35CB073AE17}">
      <dgm:prSet/>
      <dgm:spPr/>
      <dgm:t>
        <a:bodyPr/>
        <a:lstStyle/>
        <a:p>
          <a:endParaRPr lang="en-US"/>
        </a:p>
      </dgm:t>
    </dgm:pt>
    <dgm:pt modelId="{972D8AFC-6719-49D8-801A-E589D1813934}">
      <dgm:prSet/>
      <dgm:spPr/>
      <dgm:t>
        <a:bodyPr/>
        <a:lstStyle/>
        <a:p>
          <a:r>
            <a:rPr lang="en-GB"/>
            <a:t>With Linkedin profile, I can now confidently apply for jobs with my professional CV.</a:t>
          </a:r>
          <a:endParaRPr lang="en-US"/>
        </a:p>
      </dgm:t>
    </dgm:pt>
    <dgm:pt modelId="{62D6157C-5A00-4A7B-8FA2-E9AD0DC59124}" type="parTrans" cxnId="{59C2A96E-54DB-4F9A-9E04-116ED8107D5F}">
      <dgm:prSet/>
      <dgm:spPr/>
      <dgm:t>
        <a:bodyPr/>
        <a:lstStyle/>
        <a:p>
          <a:endParaRPr lang="en-US"/>
        </a:p>
      </dgm:t>
    </dgm:pt>
    <dgm:pt modelId="{18126AB2-EC0C-4C13-8CF3-958BB668DC63}" type="sibTrans" cxnId="{59C2A96E-54DB-4F9A-9E04-116ED8107D5F}">
      <dgm:prSet/>
      <dgm:spPr/>
      <dgm:t>
        <a:bodyPr/>
        <a:lstStyle/>
        <a:p>
          <a:endParaRPr lang="en-US"/>
        </a:p>
      </dgm:t>
    </dgm:pt>
    <dgm:pt modelId="{90BF1794-8075-497B-BB3C-4DA5514EB38B}">
      <dgm:prSet/>
      <dgm:spPr/>
      <dgm:t>
        <a:bodyPr/>
        <a:lstStyle/>
        <a:p>
          <a:r>
            <a:rPr lang="en-GB"/>
            <a:t>I can now upload my work, use online learning systems and complete digital assignments independently.</a:t>
          </a:r>
          <a:endParaRPr lang="en-US"/>
        </a:p>
      </dgm:t>
    </dgm:pt>
    <dgm:pt modelId="{94A6364A-EA12-4225-A7F6-62BC6E820A2A}" type="parTrans" cxnId="{F23694DE-9665-44BA-98B8-EC204F54F69D}">
      <dgm:prSet/>
      <dgm:spPr/>
      <dgm:t>
        <a:bodyPr/>
        <a:lstStyle/>
        <a:p>
          <a:endParaRPr lang="en-US"/>
        </a:p>
      </dgm:t>
    </dgm:pt>
    <dgm:pt modelId="{F733DE56-CB90-4B8E-AE0F-CE5C52B8D11E}" type="sibTrans" cxnId="{F23694DE-9665-44BA-98B8-EC204F54F69D}">
      <dgm:prSet/>
      <dgm:spPr/>
      <dgm:t>
        <a:bodyPr/>
        <a:lstStyle/>
        <a:p>
          <a:endParaRPr lang="en-US"/>
        </a:p>
      </dgm:t>
    </dgm:pt>
    <dgm:pt modelId="{554B2739-8D3B-4039-A548-E6B247F02122}" type="pres">
      <dgm:prSet presAssocID="{F8F9293E-A1A7-4EC9-A563-36047D2E47EF}" presName="linear" presStyleCnt="0">
        <dgm:presLayoutVars>
          <dgm:animLvl val="lvl"/>
          <dgm:resizeHandles val="exact"/>
        </dgm:presLayoutVars>
      </dgm:prSet>
      <dgm:spPr/>
    </dgm:pt>
    <dgm:pt modelId="{CAAEFBE6-F081-4555-91A0-D2DB8A35FDF6}" type="pres">
      <dgm:prSet presAssocID="{491AB315-FA35-48E6-81A4-41FB5705646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FD7309B-DD41-4A73-99C4-BEA134F48ED5}" type="pres">
      <dgm:prSet presAssocID="{C548777F-38AF-4339-97E0-8B0C63670DFD}" presName="spacer" presStyleCnt="0"/>
      <dgm:spPr/>
    </dgm:pt>
    <dgm:pt modelId="{CB041566-6366-4B0C-933F-A75A29DFD04E}" type="pres">
      <dgm:prSet presAssocID="{E1C9C8DD-2F77-45FE-84F5-623FA68FF45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956AA19-0695-4DD3-804E-63E066D50942}" type="pres">
      <dgm:prSet presAssocID="{5C725222-FE0E-4A75-AA53-7D1A0647AD99}" presName="spacer" presStyleCnt="0"/>
      <dgm:spPr/>
    </dgm:pt>
    <dgm:pt modelId="{0F61371D-D992-4D0C-BF2E-FB796F10B29D}" type="pres">
      <dgm:prSet presAssocID="{808400C7-A1BC-4DBE-8D11-315BA4E22F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F122E3C-CBE0-4FEA-83D6-83A3558DF416}" type="pres">
      <dgm:prSet presAssocID="{D8F28276-9E66-4078-BAEA-E93E0602E69D}" presName="spacer" presStyleCnt="0"/>
      <dgm:spPr/>
    </dgm:pt>
    <dgm:pt modelId="{A2154B8D-9105-41D5-A201-01645287F206}" type="pres">
      <dgm:prSet presAssocID="{972D8AFC-6719-49D8-801A-E589D181393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F198FC3-7042-4C95-9F99-461CBC8D7B08}" type="pres">
      <dgm:prSet presAssocID="{18126AB2-EC0C-4C13-8CF3-958BB668DC63}" presName="spacer" presStyleCnt="0"/>
      <dgm:spPr/>
    </dgm:pt>
    <dgm:pt modelId="{3FAE0442-5F9E-40D5-94CE-15B515162BD9}" type="pres">
      <dgm:prSet presAssocID="{90BF1794-8075-497B-BB3C-4DA5514EB38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DD1FD02-595F-43C6-B03A-DEBB62647E3D}" srcId="{F8F9293E-A1A7-4EC9-A563-36047D2E47EF}" destId="{491AB315-FA35-48E6-81A4-41FB5705646C}" srcOrd="0" destOrd="0" parTransId="{72B3FC54-2CAD-49AA-84F8-14A433A1809D}" sibTransId="{C548777F-38AF-4339-97E0-8B0C63670DFD}"/>
    <dgm:cxn modelId="{59C2A96E-54DB-4F9A-9E04-116ED8107D5F}" srcId="{F8F9293E-A1A7-4EC9-A563-36047D2E47EF}" destId="{972D8AFC-6719-49D8-801A-E589D1813934}" srcOrd="3" destOrd="0" parTransId="{62D6157C-5A00-4A7B-8FA2-E9AD0DC59124}" sibTransId="{18126AB2-EC0C-4C13-8CF3-958BB668DC63}"/>
    <dgm:cxn modelId="{B5B96C6F-A19A-4D8B-97D8-3898AD6EE394}" type="presOf" srcId="{E1C9C8DD-2F77-45FE-84F5-623FA68FF457}" destId="{CB041566-6366-4B0C-933F-A75A29DFD04E}" srcOrd="0" destOrd="0" presId="urn:microsoft.com/office/officeart/2005/8/layout/vList2"/>
    <dgm:cxn modelId="{D9364181-644D-4943-96C5-44C3F5505489}" type="presOf" srcId="{972D8AFC-6719-49D8-801A-E589D1813934}" destId="{A2154B8D-9105-41D5-A201-01645287F206}" srcOrd="0" destOrd="0" presId="urn:microsoft.com/office/officeart/2005/8/layout/vList2"/>
    <dgm:cxn modelId="{6F35AE86-5E36-4D30-B9CA-09BB1C826A93}" type="presOf" srcId="{808400C7-A1BC-4DBE-8D11-315BA4E22FE1}" destId="{0F61371D-D992-4D0C-BF2E-FB796F10B29D}" srcOrd="0" destOrd="0" presId="urn:microsoft.com/office/officeart/2005/8/layout/vList2"/>
    <dgm:cxn modelId="{06D68C89-8E43-4E6A-AEDE-10A1C4F13C6A}" srcId="{F8F9293E-A1A7-4EC9-A563-36047D2E47EF}" destId="{E1C9C8DD-2F77-45FE-84F5-623FA68FF457}" srcOrd="1" destOrd="0" parTransId="{5DA3E48D-7295-4DE7-BF75-B7D0C152A2ED}" sibTransId="{5C725222-FE0E-4A75-AA53-7D1A0647AD99}"/>
    <dgm:cxn modelId="{2BCE098F-F228-4C31-9C96-DD0026AEDE3D}" type="presOf" srcId="{491AB315-FA35-48E6-81A4-41FB5705646C}" destId="{CAAEFBE6-F081-4555-91A0-D2DB8A35FDF6}" srcOrd="0" destOrd="0" presId="urn:microsoft.com/office/officeart/2005/8/layout/vList2"/>
    <dgm:cxn modelId="{CF288ED9-14E7-4A8A-8CD5-E6BCF3527CFE}" type="presOf" srcId="{F8F9293E-A1A7-4EC9-A563-36047D2E47EF}" destId="{554B2739-8D3B-4039-A548-E6B247F02122}" srcOrd="0" destOrd="0" presId="urn:microsoft.com/office/officeart/2005/8/layout/vList2"/>
    <dgm:cxn modelId="{7F42D9DD-F7EF-46A7-A568-E074478708DB}" type="presOf" srcId="{90BF1794-8075-497B-BB3C-4DA5514EB38B}" destId="{3FAE0442-5F9E-40D5-94CE-15B515162BD9}" srcOrd="0" destOrd="0" presId="urn:microsoft.com/office/officeart/2005/8/layout/vList2"/>
    <dgm:cxn modelId="{F23694DE-9665-44BA-98B8-EC204F54F69D}" srcId="{F8F9293E-A1A7-4EC9-A563-36047D2E47EF}" destId="{90BF1794-8075-497B-BB3C-4DA5514EB38B}" srcOrd="4" destOrd="0" parTransId="{94A6364A-EA12-4225-A7F6-62BC6E820A2A}" sibTransId="{F733DE56-CB90-4B8E-AE0F-CE5C52B8D11E}"/>
    <dgm:cxn modelId="{7AD792E1-7088-45DC-87CF-F35CB073AE17}" srcId="{F8F9293E-A1A7-4EC9-A563-36047D2E47EF}" destId="{808400C7-A1BC-4DBE-8D11-315BA4E22FE1}" srcOrd="2" destOrd="0" parTransId="{E7EF7590-E3FE-474D-8726-6D84F2DB868D}" sibTransId="{D8F28276-9E66-4078-BAEA-E93E0602E69D}"/>
    <dgm:cxn modelId="{1D8DC559-5E42-4B1B-8C0F-3D09207FE753}" type="presParOf" srcId="{554B2739-8D3B-4039-A548-E6B247F02122}" destId="{CAAEFBE6-F081-4555-91A0-D2DB8A35FDF6}" srcOrd="0" destOrd="0" presId="urn:microsoft.com/office/officeart/2005/8/layout/vList2"/>
    <dgm:cxn modelId="{89B84221-1997-41A5-88D4-295545F32C2F}" type="presParOf" srcId="{554B2739-8D3B-4039-A548-E6B247F02122}" destId="{DFD7309B-DD41-4A73-99C4-BEA134F48ED5}" srcOrd="1" destOrd="0" presId="urn:microsoft.com/office/officeart/2005/8/layout/vList2"/>
    <dgm:cxn modelId="{B4ACB17F-9BD3-45D0-9F2E-7ECA9774A8F2}" type="presParOf" srcId="{554B2739-8D3B-4039-A548-E6B247F02122}" destId="{CB041566-6366-4B0C-933F-A75A29DFD04E}" srcOrd="2" destOrd="0" presId="urn:microsoft.com/office/officeart/2005/8/layout/vList2"/>
    <dgm:cxn modelId="{FFF863A0-EFED-4F00-BB86-B4C999498671}" type="presParOf" srcId="{554B2739-8D3B-4039-A548-E6B247F02122}" destId="{4956AA19-0695-4DD3-804E-63E066D50942}" srcOrd="3" destOrd="0" presId="urn:microsoft.com/office/officeart/2005/8/layout/vList2"/>
    <dgm:cxn modelId="{81FEA2C0-DE84-408B-92F1-EF765C1F43FB}" type="presParOf" srcId="{554B2739-8D3B-4039-A548-E6B247F02122}" destId="{0F61371D-D992-4D0C-BF2E-FB796F10B29D}" srcOrd="4" destOrd="0" presId="urn:microsoft.com/office/officeart/2005/8/layout/vList2"/>
    <dgm:cxn modelId="{A19E6C76-046C-4CAF-891D-CA9CE2D0104A}" type="presParOf" srcId="{554B2739-8D3B-4039-A548-E6B247F02122}" destId="{4F122E3C-CBE0-4FEA-83D6-83A3558DF416}" srcOrd="5" destOrd="0" presId="urn:microsoft.com/office/officeart/2005/8/layout/vList2"/>
    <dgm:cxn modelId="{50092436-8331-4E52-950E-032E56C074C4}" type="presParOf" srcId="{554B2739-8D3B-4039-A548-E6B247F02122}" destId="{A2154B8D-9105-41D5-A201-01645287F206}" srcOrd="6" destOrd="0" presId="urn:microsoft.com/office/officeart/2005/8/layout/vList2"/>
    <dgm:cxn modelId="{940D5B5D-BA00-4BE7-97FA-ABD2BB805C79}" type="presParOf" srcId="{554B2739-8D3B-4039-A548-E6B247F02122}" destId="{7F198FC3-7042-4C95-9F99-461CBC8D7B08}" srcOrd="7" destOrd="0" presId="urn:microsoft.com/office/officeart/2005/8/layout/vList2"/>
    <dgm:cxn modelId="{7C8B5667-8AA6-4669-ADE5-9BFC8E6937F7}" type="presParOf" srcId="{554B2739-8D3B-4039-A548-E6B247F02122}" destId="{3FAE0442-5F9E-40D5-94CE-15B515162BD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E64146-2D1B-4D85-9139-05555C18C14B}" type="doc">
      <dgm:prSet loTypeId="urn:microsoft.com/office/officeart/2005/8/layout/vList2" loCatId="list" qsTypeId="urn:microsoft.com/office/officeart/2005/8/quickstyle/simple1#3" qsCatId="simple" csTypeId="urn:microsoft.com/office/officeart/2005/8/colors/accent2_2#2" csCatId="accent2"/>
      <dgm:spPr/>
      <dgm:t>
        <a:bodyPr/>
        <a:lstStyle/>
        <a:p>
          <a:endParaRPr lang="en-US"/>
        </a:p>
      </dgm:t>
    </dgm:pt>
    <dgm:pt modelId="{5251CDE2-8349-4C8A-BCC2-60A9147A25CE}">
      <dgm:prSet/>
      <dgm:spPr/>
      <dgm:t>
        <a:bodyPr/>
        <a:lstStyle/>
        <a:p>
          <a:r>
            <a:rPr lang="en-GB"/>
            <a:t>With the digital skills I have learnt during this module, I have now become more confident using computer and digital services.</a:t>
          </a:r>
          <a:endParaRPr lang="en-US"/>
        </a:p>
      </dgm:t>
    </dgm:pt>
    <dgm:pt modelId="{12EE02C4-62FD-4F8E-8F67-6D902BDA466C}" type="parTrans" cxnId="{F64E343A-D715-4A44-9A94-1A2C895FC164}">
      <dgm:prSet/>
      <dgm:spPr/>
      <dgm:t>
        <a:bodyPr/>
        <a:lstStyle/>
        <a:p>
          <a:endParaRPr lang="en-US"/>
        </a:p>
      </dgm:t>
    </dgm:pt>
    <dgm:pt modelId="{0E2F3080-9D73-4D6B-9ABA-091EC4C2A898}" type="sibTrans" cxnId="{F64E343A-D715-4A44-9A94-1A2C895FC164}">
      <dgm:prSet/>
      <dgm:spPr/>
      <dgm:t>
        <a:bodyPr/>
        <a:lstStyle/>
        <a:p>
          <a:endParaRPr lang="en-US"/>
        </a:p>
      </dgm:t>
    </dgm:pt>
    <dgm:pt modelId="{B7F96234-5383-499B-839E-DD7889F80BED}">
      <dgm:prSet/>
      <dgm:spPr/>
      <dgm:t>
        <a:bodyPr/>
        <a:lstStyle/>
        <a:p>
          <a:r>
            <a:rPr lang="en-GB"/>
            <a:t>It now helps me complete my school assignments and work related activities with more ease.</a:t>
          </a:r>
          <a:endParaRPr lang="en-US"/>
        </a:p>
      </dgm:t>
    </dgm:pt>
    <dgm:pt modelId="{B1864663-4FD5-4B36-B0D4-361FE8DC1A4C}" type="parTrans" cxnId="{7EEE8D2B-B45A-41BC-83A9-7D25360CB7A3}">
      <dgm:prSet/>
      <dgm:spPr/>
      <dgm:t>
        <a:bodyPr/>
        <a:lstStyle/>
        <a:p>
          <a:endParaRPr lang="en-US"/>
        </a:p>
      </dgm:t>
    </dgm:pt>
    <dgm:pt modelId="{4C0366B4-68DA-4AC5-9A9A-0E81FEC57151}" type="sibTrans" cxnId="{7EEE8D2B-B45A-41BC-83A9-7D25360CB7A3}">
      <dgm:prSet/>
      <dgm:spPr/>
      <dgm:t>
        <a:bodyPr/>
        <a:lstStyle/>
        <a:p>
          <a:endParaRPr lang="en-US"/>
        </a:p>
      </dgm:t>
    </dgm:pt>
    <dgm:pt modelId="{ADF39FFC-EFB2-4896-AFAC-AD9015DF05EC}">
      <dgm:prSet/>
      <dgm:spPr/>
      <dgm:t>
        <a:bodyPr/>
        <a:lstStyle/>
        <a:p>
          <a:r>
            <a:rPr lang="en-GB"/>
            <a:t>These skills now help me communicate with other people, complete college assignments, and will help me in my future career.</a:t>
          </a:r>
          <a:endParaRPr lang="en-US"/>
        </a:p>
      </dgm:t>
    </dgm:pt>
    <dgm:pt modelId="{DC9384AE-AEBD-4A75-8FB4-DE838DE00BB6}" type="parTrans" cxnId="{99AEC726-5BDA-44DD-AB2B-A3E0A5F65D7D}">
      <dgm:prSet/>
      <dgm:spPr/>
      <dgm:t>
        <a:bodyPr/>
        <a:lstStyle/>
        <a:p>
          <a:endParaRPr lang="en-US"/>
        </a:p>
      </dgm:t>
    </dgm:pt>
    <dgm:pt modelId="{F0E59D6B-89BD-4326-B703-3CC8A3F7DD43}" type="sibTrans" cxnId="{99AEC726-5BDA-44DD-AB2B-A3E0A5F65D7D}">
      <dgm:prSet/>
      <dgm:spPr/>
      <dgm:t>
        <a:bodyPr/>
        <a:lstStyle/>
        <a:p>
          <a:endParaRPr lang="en-US"/>
        </a:p>
      </dgm:t>
    </dgm:pt>
    <dgm:pt modelId="{688924CF-3A7E-4743-BABA-60DCA8AEAFB6}">
      <dgm:prSet/>
      <dgm:spPr/>
      <dgm:t>
        <a:bodyPr/>
        <a:lstStyle/>
        <a:p>
          <a:r>
            <a:rPr lang="en-GB"/>
            <a:t>This module has helped me improve my digital skills  and my confidence.</a:t>
          </a:r>
          <a:endParaRPr lang="en-US"/>
        </a:p>
      </dgm:t>
    </dgm:pt>
    <dgm:pt modelId="{87E1DBF4-7D5A-4274-8AB2-D3DCC2756B5D}" type="parTrans" cxnId="{EAFCC2B6-C9A7-4C9E-8D5B-445C440C6CC0}">
      <dgm:prSet/>
      <dgm:spPr/>
      <dgm:t>
        <a:bodyPr/>
        <a:lstStyle/>
        <a:p>
          <a:endParaRPr lang="en-US"/>
        </a:p>
      </dgm:t>
    </dgm:pt>
    <dgm:pt modelId="{7C62C031-A6CC-4B0F-80BB-135671A1F347}" type="sibTrans" cxnId="{EAFCC2B6-C9A7-4C9E-8D5B-445C440C6CC0}">
      <dgm:prSet/>
      <dgm:spPr/>
      <dgm:t>
        <a:bodyPr/>
        <a:lstStyle/>
        <a:p>
          <a:endParaRPr lang="en-US"/>
        </a:p>
      </dgm:t>
    </dgm:pt>
    <dgm:pt modelId="{8CE736FC-16B2-425E-B30D-28A978CA69C6}">
      <dgm:prSet/>
      <dgm:spPr/>
      <dgm:t>
        <a:bodyPr/>
        <a:lstStyle/>
        <a:p>
          <a:r>
            <a:rPr lang="en-GB"/>
            <a:t>This assignment has helped me reflect how much I have learned during this module. </a:t>
          </a:r>
          <a:endParaRPr lang="en-US"/>
        </a:p>
      </dgm:t>
    </dgm:pt>
    <dgm:pt modelId="{9BEF8316-6880-4469-BDA4-8634A310D53E}" type="parTrans" cxnId="{9571D425-7F83-43EA-B33D-CD3BABD2F036}">
      <dgm:prSet/>
      <dgm:spPr/>
      <dgm:t>
        <a:bodyPr/>
        <a:lstStyle/>
        <a:p>
          <a:endParaRPr lang="en-US"/>
        </a:p>
      </dgm:t>
    </dgm:pt>
    <dgm:pt modelId="{9237C64A-DD59-4C3C-8989-F1C5F5948710}" type="sibTrans" cxnId="{9571D425-7F83-43EA-B33D-CD3BABD2F036}">
      <dgm:prSet/>
      <dgm:spPr/>
      <dgm:t>
        <a:bodyPr/>
        <a:lstStyle/>
        <a:p>
          <a:endParaRPr lang="en-US"/>
        </a:p>
      </dgm:t>
    </dgm:pt>
    <dgm:pt modelId="{0B93B2EC-0049-4D1A-95A5-30A8255260A0}" type="pres">
      <dgm:prSet presAssocID="{5FE64146-2D1B-4D85-9139-05555C18C14B}" presName="linear" presStyleCnt="0">
        <dgm:presLayoutVars>
          <dgm:animLvl val="lvl"/>
          <dgm:resizeHandles val="exact"/>
        </dgm:presLayoutVars>
      </dgm:prSet>
      <dgm:spPr/>
    </dgm:pt>
    <dgm:pt modelId="{416CAD04-AEB5-448E-8371-B3DCB28B1086}" type="pres">
      <dgm:prSet presAssocID="{5251CDE2-8349-4C8A-BCC2-60A9147A25C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CF1F6FD-210F-43FC-8DC4-C2DA2AEAAD24}" type="pres">
      <dgm:prSet presAssocID="{0E2F3080-9D73-4D6B-9ABA-091EC4C2A898}" presName="spacer" presStyleCnt="0"/>
      <dgm:spPr/>
    </dgm:pt>
    <dgm:pt modelId="{5B88122A-C101-4904-91E4-2C9CCB13D9BF}" type="pres">
      <dgm:prSet presAssocID="{B7F96234-5383-499B-839E-DD7889F80BE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421C20A-7487-4497-9DBA-B46CBA09D9A4}" type="pres">
      <dgm:prSet presAssocID="{4C0366B4-68DA-4AC5-9A9A-0E81FEC57151}" presName="spacer" presStyleCnt="0"/>
      <dgm:spPr/>
    </dgm:pt>
    <dgm:pt modelId="{0D8EC2AF-F065-4310-9EB2-A0D8AB172398}" type="pres">
      <dgm:prSet presAssocID="{ADF39FFC-EFB2-4896-AFAC-AD9015DF05E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0602BF4-7CF8-495C-9BDF-B9D56131E8C2}" type="pres">
      <dgm:prSet presAssocID="{F0E59D6B-89BD-4326-B703-3CC8A3F7DD43}" presName="spacer" presStyleCnt="0"/>
      <dgm:spPr/>
    </dgm:pt>
    <dgm:pt modelId="{87DEFDB7-A665-4E8E-BCE7-885A17997CF0}" type="pres">
      <dgm:prSet presAssocID="{688924CF-3A7E-4743-BABA-60DCA8AEAFB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39964A6-462A-4F5F-9C78-5929132173CE}" type="pres">
      <dgm:prSet presAssocID="{7C62C031-A6CC-4B0F-80BB-135671A1F347}" presName="spacer" presStyleCnt="0"/>
      <dgm:spPr/>
    </dgm:pt>
    <dgm:pt modelId="{22B824F1-8B32-4104-82B5-841C4644D0FC}" type="pres">
      <dgm:prSet presAssocID="{8CE736FC-16B2-425E-B30D-28A978CA69C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571D425-7F83-43EA-B33D-CD3BABD2F036}" srcId="{5FE64146-2D1B-4D85-9139-05555C18C14B}" destId="{8CE736FC-16B2-425E-B30D-28A978CA69C6}" srcOrd="4" destOrd="0" parTransId="{9BEF8316-6880-4469-BDA4-8634A310D53E}" sibTransId="{9237C64A-DD59-4C3C-8989-F1C5F5948710}"/>
    <dgm:cxn modelId="{99AEC726-5BDA-44DD-AB2B-A3E0A5F65D7D}" srcId="{5FE64146-2D1B-4D85-9139-05555C18C14B}" destId="{ADF39FFC-EFB2-4896-AFAC-AD9015DF05EC}" srcOrd="2" destOrd="0" parTransId="{DC9384AE-AEBD-4A75-8FB4-DE838DE00BB6}" sibTransId="{F0E59D6B-89BD-4326-B703-3CC8A3F7DD43}"/>
    <dgm:cxn modelId="{7EEE8D2B-B45A-41BC-83A9-7D25360CB7A3}" srcId="{5FE64146-2D1B-4D85-9139-05555C18C14B}" destId="{B7F96234-5383-499B-839E-DD7889F80BED}" srcOrd="1" destOrd="0" parTransId="{B1864663-4FD5-4B36-B0D4-361FE8DC1A4C}" sibTransId="{4C0366B4-68DA-4AC5-9A9A-0E81FEC57151}"/>
    <dgm:cxn modelId="{F64E343A-D715-4A44-9A94-1A2C895FC164}" srcId="{5FE64146-2D1B-4D85-9139-05555C18C14B}" destId="{5251CDE2-8349-4C8A-BCC2-60A9147A25CE}" srcOrd="0" destOrd="0" parTransId="{12EE02C4-62FD-4F8E-8F67-6D902BDA466C}" sibTransId="{0E2F3080-9D73-4D6B-9ABA-091EC4C2A898}"/>
    <dgm:cxn modelId="{2584F645-D33D-4E86-87AD-F47EDA4AD190}" type="presOf" srcId="{B7F96234-5383-499B-839E-DD7889F80BED}" destId="{5B88122A-C101-4904-91E4-2C9CCB13D9BF}" srcOrd="0" destOrd="0" presId="urn:microsoft.com/office/officeart/2005/8/layout/vList2"/>
    <dgm:cxn modelId="{8CE8E66C-850E-4A0A-A967-75E2BB6AC6EA}" type="presOf" srcId="{688924CF-3A7E-4743-BABA-60DCA8AEAFB6}" destId="{87DEFDB7-A665-4E8E-BCE7-885A17997CF0}" srcOrd="0" destOrd="0" presId="urn:microsoft.com/office/officeart/2005/8/layout/vList2"/>
    <dgm:cxn modelId="{88687870-915F-4AB8-AA2C-2A4ACF1DBED2}" type="presOf" srcId="{5FE64146-2D1B-4D85-9139-05555C18C14B}" destId="{0B93B2EC-0049-4D1A-95A5-30A8255260A0}" srcOrd="0" destOrd="0" presId="urn:microsoft.com/office/officeart/2005/8/layout/vList2"/>
    <dgm:cxn modelId="{EAFCC2B6-C9A7-4C9E-8D5B-445C440C6CC0}" srcId="{5FE64146-2D1B-4D85-9139-05555C18C14B}" destId="{688924CF-3A7E-4743-BABA-60DCA8AEAFB6}" srcOrd="3" destOrd="0" parTransId="{87E1DBF4-7D5A-4274-8AB2-D3DCC2756B5D}" sibTransId="{7C62C031-A6CC-4B0F-80BB-135671A1F347}"/>
    <dgm:cxn modelId="{CE9FF9C8-343A-44E9-9709-CC416180490F}" type="presOf" srcId="{5251CDE2-8349-4C8A-BCC2-60A9147A25CE}" destId="{416CAD04-AEB5-448E-8371-B3DCB28B1086}" srcOrd="0" destOrd="0" presId="urn:microsoft.com/office/officeart/2005/8/layout/vList2"/>
    <dgm:cxn modelId="{1FAB06E0-F856-4D2C-9ACC-34BD73CD8D0D}" type="presOf" srcId="{ADF39FFC-EFB2-4896-AFAC-AD9015DF05EC}" destId="{0D8EC2AF-F065-4310-9EB2-A0D8AB172398}" srcOrd="0" destOrd="0" presId="urn:microsoft.com/office/officeart/2005/8/layout/vList2"/>
    <dgm:cxn modelId="{59CBDBE4-568D-4D37-864C-08DA205EEE12}" type="presOf" srcId="{8CE736FC-16B2-425E-B30D-28A978CA69C6}" destId="{22B824F1-8B32-4104-82B5-841C4644D0FC}" srcOrd="0" destOrd="0" presId="urn:microsoft.com/office/officeart/2005/8/layout/vList2"/>
    <dgm:cxn modelId="{3A6CB219-A062-4BFA-A448-8B9E8DAA9261}" type="presParOf" srcId="{0B93B2EC-0049-4D1A-95A5-30A8255260A0}" destId="{416CAD04-AEB5-448E-8371-B3DCB28B1086}" srcOrd="0" destOrd="0" presId="urn:microsoft.com/office/officeart/2005/8/layout/vList2"/>
    <dgm:cxn modelId="{8D0C6D48-9284-41F8-8BDA-66FE6BB631F4}" type="presParOf" srcId="{0B93B2EC-0049-4D1A-95A5-30A8255260A0}" destId="{ACF1F6FD-210F-43FC-8DC4-C2DA2AEAAD24}" srcOrd="1" destOrd="0" presId="urn:microsoft.com/office/officeart/2005/8/layout/vList2"/>
    <dgm:cxn modelId="{7158B96C-EDD0-44C7-B3FA-059A54A08F08}" type="presParOf" srcId="{0B93B2EC-0049-4D1A-95A5-30A8255260A0}" destId="{5B88122A-C101-4904-91E4-2C9CCB13D9BF}" srcOrd="2" destOrd="0" presId="urn:microsoft.com/office/officeart/2005/8/layout/vList2"/>
    <dgm:cxn modelId="{5F5077B1-C11C-4164-9C14-6ECD4C11DF5D}" type="presParOf" srcId="{0B93B2EC-0049-4D1A-95A5-30A8255260A0}" destId="{9421C20A-7487-4497-9DBA-B46CBA09D9A4}" srcOrd="3" destOrd="0" presId="urn:microsoft.com/office/officeart/2005/8/layout/vList2"/>
    <dgm:cxn modelId="{B8136078-D8F8-4D17-A980-2071CAE4498B}" type="presParOf" srcId="{0B93B2EC-0049-4D1A-95A5-30A8255260A0}" destId="{0D8EC2AF-F065-4310-9EB2-A0D8AB172398}" srcOrd="4" destOrd="0" presId="urn:microsoft.com/office/officeart/2005/8/layout/vList2"/>
    <dgm:cxn modelId="{16CBCD19-7D81-4FF2-BC15-37C8BDF9B239}" type="presParOf" srcId="{0B93B2EC-0049-4D1A-95A5-30A8255260A0}" destId="{80602BF4-7CF8-495C-9BDF-B9D56131E8C2}" srcOrd="5" destOrd="0" presId="urn:microsoft.com/office/officeart/2005/8/layout/vList2"/>
    <dgm:cxn modelId="{E3802A25-66CB-4F8F-BEBE-E91946092E33}" type="presParOf" srcId="{0B93B2EC-0049-4D1A-95A5-30A8255260A0}" destId="{87DEFDB7-A665-4E8E-BCE7-885A17997CF0}" srcOrd="6" destOrd="0" presId="urn:microsoft.com/office/officeart/2005/8/layout/vList2"/>
    <dgm:cxn modelId="{42B2D243-1AA4-4A7E-B49D-C3D7B437DFF3}" type="presParOf" srcId="{0B93B2EC-0049-4D1A-95A5-30A8255260A0}" destId="{339964A6-462A-4F5F-9C78-5929132173CE}" srcOrd="7" destOrd="0" presId="urn:microsoft.com/office/officeart/2005/8/layout/vList2"/>
    <dgm:cxn modelId="{4F3A2DE2-3B6E-468C-8D6B-F857FE4BF3B5}" type="presParOf" srcId="{0B93B2EC-0049-4D1A-95A5-30A8255260A0}" destId="{22B824F1-8B32-4104-82B5-841C4644D0F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1A3A3-F95C-4D67-BF2F-CB8A5C89FEDC}">
      <dsp:nvSpPr>
        <dsp:cNvPr id="0" name=""/>
        <dsp:cNvSpPr/>
      </dsp:nvSpPr>
      <dsp:spPr>
        <a:xfrm>
          <a:off x="0" y="632"/>
          <a:ext cx="6260154" cy="1480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AF6CFD-AC64-420C-88A1-66103A6278B9}">
      <dsp:nvSpPr>
        <dsp:cNvPr id="0" name=""/>
        <dsp:cNvSpPr/>
      </dsp:nvSpPr>
      <dsp:spPr>
        <a:xfrm>
          <a:off x="447992" y="333850"/>
          <a:ext cx="814531" cy="8145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6FAD8-6D1B-4A3A-9C81-591E6E1D686C}">
      <dsp:nvSpPr>
        <dsp:cNvPr id="0" name=""/>
        <dsp:cNvSpPr/>
      </dsp:nvSpPr>
      <dsp:spPr>
        <a:xfrm>
          <a:off x="1710516" y="632"/>
          <a:ext cx="4549637" cy="1480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36" tIns="156736" rIns="156736" bIns="1567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My portfolio includes the work I completed during this module. </a:t>
          </a:r>
          <a:endParaRPr lang="en-US" sz="2200" kern="1200"/>
        </a:p>
      </dsp:txBody>
      <dsp:txXfrm>
        <a:off x="1710516" y="632"/>
        <a:ext cx="4549637" cy="1480966"/>
      </dsp:txXfrm>
    </dsp:sp>
    <dsp:sp modelId="{CF83096D-B957-40B6-BBD1-3396AF669191}">
      <dsp:nvSpPr>
        <dsp:cNvPr id="0" name=""/>
        <dsp:cNvSpPr/>
      </dsp:nvSpPr>
      <dsp:spPr>
        <a:xfrm>
          <a:off x="0" y="1851840"/>
          <a:ext cx="6260154" cy="1480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E2228F-974B-4455-9832-A1062183625F}">
      <dsp:nvSpPr>
        <dsp:cNvPr id="0" name=""/>
        <dsp:cNvSpPr/>
      </dsp:nvSpPr>
      <dsp:spPr>
        <a:xfrm>
          <a:off x="447992" y="2185058"/>
          <a:ext cx="814531" cy="8145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6EEFB-A44A-41FE-A56E-3BD64F9041E6}">
      <dsp:nvSpPr>
        <dsp:cNvPr id="0" name=""/>
        <dsp:cNvSpPr/>
      </dsp:nvSpPr>
      <dsp:spPr>
        <a:xfrm>
          <a:off x="1710516" y="1851840"/>
          <a:ext cx="4549637" cy="1480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36" tIns="156736" rIns="156736" bIns="1567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have chosen 4-5 pieces of work because they reflect the digital skills I learnt during this module.</a:t>
          </a:r>
          <a:endParaRPr lang="en-US" sz="2200" kern="1200"/>
        </a:p>
      </dsp:txBody>
      <dsp:txXfrm>
        <a:off x="1710516" y="1851840"/>
        <a:ext cx="4549637" cy="1480966"/>
      </dsp:txXfrm>
    </dsp:sp>
    <dsp:sp modelId="{694DF745-D90C-4B24-B70D-B34FE33ED8D9}">
      <dsp:nvSpPr>
        <dsp:cNvPr id="0" name=""/>
        <dsp:cNvSpPr/>
      </dsp:nvSpPr>
      <dsp:spPr>
        <a:xfrm>
          <a:off x="0" y="3703048"/>
          <a:ext cx="6260154" cy="1480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E33FF-B8C4-42B4-B101-8FCA8C0FD65C}">
      <dsp:nvSpPr>
        <dsp:cNvPr id="0" name=""/>
        <dsp:cNvSpPr/>
      </dsp:nvSpPr>
      <dsp:spPr>
        <a:xfrm>
          <a:off x="447992" y="4036266"/>
          <a:ext cx="814531" cy="8145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C9913-3A6C-4728-B443-93CAD6ED676B}">
      <dsp:nvSpPr>
        <dsp:cNvPr id="0" name=""/>
        <dsp:cNvSpPr/>
      </dsp:nvSpPr>
      <dsp:spPr>
        <a:xfrm>
          <a:off x="1710516" y="3703048"/>
          <a:ext cx="4549637" cy="1480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736" tIns="156736" rIns="156736" bIns="1567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have learnt about MS Excel, MS Word , LinkdIn profile and creating presentation using MS PowerPoint.</a:t>
          </a:r>
          <a:endParaRPr lang="en-US" sz="2200" kern="1200"/>
        </a:p>
      </dsp:txBody>
      <dsp:txXfrm>
        <a:off x="1710516" y="3703048"/>
        <a:ext cx="4549637" cy="1480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AEFBE6-F081-4555-91A0-D2DB8A35FDF6}">
      <dsp:nvSpPr>
        <dsp:cNvPr id="0" name=""/>
        <dsp:cNvSpPr/>
      </dsp:nvSpPr>
      <dsp:spPr>
        <a:xfrm>
          <a:off x="0" y="565104"/>
          <a:ext cx="6561138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Initially I wasn’t very well acquainted with MS word, excel or powerpoint.</a:t>
          </a:r>
          <a:endParaRPr lang="en-US" sz="2200" kern="1200"/>
        </a:p>
      </dsp:txBody>
      <dsp:txXfrm>
        <a:off x="42722" y="607826"/>
        <a:ext cx="6475694" cy="789716"/>
      </dsp:txXfrm>
    </dsp:sp>
    <dsp:sp modelId="{CB041566-6366-4B0C-933F-A75A29DFD04E}">
      <dsp:nvSpPr>
        <dsp:cNvPr id="0" name=""/>
        <dsp:cNvSpPr/>
      </dsp:nvSpPr>
      <dsp:spPr>
        <a:xfrm>
          <a:off x="0" y="1503624"/>
          <a:ext cx="6561138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was unaware about all the functionalities of the softwares had to offer.</a:t>
          </a:r>
          <a:endParaRPr lang="en-US" sz="2200" kern="1200"/>
        </a:p>
      </dsp:txBody>
      <dsp:txXfrm>
        <a:off x="42722" y="1546346"/>
        <a:ext cx="6475694" cy="789716"/>
      </dsp:txXfrm>
    </dsp:sp>
    <dsp:sp modelId="{0F61371D-D992-4D0C-BF2E-FB796F10B29D}">
      <dsp:nvSpPr>
        <dsp:cNvPr id="0" name=""/>
        <dsp:cNvSpPr/>
      </dsp:nvSpPr>
      <dsp:spPr>
        <a:xfrm>
          <a:off x="0" y="2442145"/>
          <a:ext cx="6561138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can now confidently create spreadsheets, create powerpoint and create tables and charts.</a:t>
          </a:r>
          <a:endParaRPr lang="en-US" sz="2200" kern="1200"/>
        </a:p>
      </dsp:txBody>
      <dsp:txXfrm>
        <a:off x="42722" y="2484867"/>
        <a:ext cx="6475694" cy="789716"/>
      </dsp:txXfrm>
    </dsp:sp>
    <dsp:sp modelId="{A2154B8D-9105-41D5-A201-01645287F206}">
      <dsp:nvSpPr>
        <dsp:cNvPr id="0" name=""/>
        <dsp:cNvSpPr/>
      </dsp:nvSpPr>
      <dsp:spPr>
        <a:xfrm>
          <a:off x="0" y="3380665"/>
          <a:ext cx="6561138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With Linkedin profile, I can now confidently apply for jobs with my professional CV.</a:t>
          </a:r>
          <a:endParaRPr lang="en-US" sz="2200" kern="1200"/>
        </a:p>
      </dsp:txBody>
      <dsp:txXfrm>
        <a:off x="42722" y="3423387"/>
        <a:ext cx="6475694" cy="789716"/>
      </dsp:txXfrm>
    </dsp:sp>
    <dsp:sp modelId="{3FAE0442-5F9E-40D5-94CE-15B515162BD9}">
      <dsp:nvSpPr>
        <dsp:cNvPr id="0" name=""/>
        <dsp:cNvSpPr/>
      </dsp:nvSpPr>
      <dsp:spPr>
        <a:xfrm>
          <a:off x="0" y="4319185"/>
          <a:ext cx="6561138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can now upload my work, use online learning systems and complete digital assignments independently.</a:t>
          </a:r>
          <a:endParaRPr lang="en-US" sz="2200" kern="1200"/>
        </a:p>
      </dsp:txBody>
      <dsp:txXfrm>
        <a:off x="42722" y="4361907"/>
        <a:ext cx="6475694" cy="7897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CAD04-AEB5-448E-8371-B3DCB28B1086}">
      <dsp:nvSpPr>
        <dsp:cNvPr id="0" name=""/>
        <dsp:cNvSpPr/>
      </dsp:nvSpPr>
      <dsp:spPr>
        <a:xfrm>
          <a:off x="0" y="15024"/>
          <a:ext cx="6561138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With the digital skills I have learnt during this module, I have now become more confident using computer and digital services.</a:t>
          </a:r>
          <a:endParaRPr lang="en-US" sz="2000" kern="1200"/>
        </a:p>
      </dsp:txBody>
      <dsp:txXfrm>
        <a:off x="53688" y="68712"/>
        <a:ext cx="6453762" cy="992424"/>
      </dsp:txXfrm>
    </dsp:sp>
    <dsp:sp modelId="{5B88122A-C101-4904-91E4-2C9CCB13D9BF}">
      <dsp:nvSpPr>
        <dsp:cNvPr id="0" name=""/>
        <dsp:cNvSpPr/>
      </dsp:nvSpPr>
      <dsp:spPr>
        <a:xfrm>
          <a:off x="0" y="1172424"/>
          <a:ext cx="6561138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now helps me complete my school assignments and work related activities with more ease.</a:t>
          </a:r>
          <a:endParaRPr lang="en-US" sz="2000" kern="1200"/>
        </a:p>
      </dsp:txBody>
      <dsp:txXfrm>
        <a:off x="53688" y="1226112"/>
        <a:ext cx="6453762" cy="992424"/>
      </dsp:txXfrm>
    </dsp:sp>
    <dsp:sp modelId="{0D8EC2AF-F065-4310-9EB2-A0D8AB172398}">
      <dsp:nvSpPr>
        <dsp:cNvPr id="0" name=""/>
        <dsp:cNvSpPr/>
      </dsp:nvSpPr>
      <dsp:spPr>
        <a:xfrm>
          <a:off x="0" y="2329824"/>
          <a:ext cx="6561138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These skills now help me communicate with other people, complete college assignments, and will help me in my future career.</a:t>
          </a:r>
          <a:endParaRPr lang="en-US" sz="2000" kern="1200"/>
        </a:p>
      </dsp:txBody>
      <dsp:txXfrm>
        <a:off x="53688" y="2383512"/>
        <a:ext cx="6453762" cy="992424"/>
      </dsp:txXfrm>
    </dsp:sp>
    <dsp:sp modelId="{87DEFDB7-A665-4E8E-BCE7-885A17997CF0}">
      <dsp:nvSpPr>
        <dsp:cNvPr id="0" name=""/>
        <dsp:cNvSpPr/>
      </dsp:nvSpPr>
      <dsp:spPr>
        <a:xfrm>
          <a:off x="0" y="3487225"/>
          <a:ext cx="6561138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module has helped me improve my digital skills  and my confidence.</a:t>
          </a:r>
          <a:endParaRPr lang="en-US" sz="2000" kern="1200"/>
        </a:p>
      </dsp:txBody>
      <dsp:txXfrm>
        <a:off x="53688" y="3540913"/>
        <a:ext cx="6453762" cy="992424"/>
      </dsp:txXfrm>
    </dsp:sp>
    <dsp:sp modelId="{22B824F1-8B32-4104-82B5-841C4644D0FC}">
      <dsp:nvSpPr>
        <dsp:cNvPr id="0" name=""/>
        <dsp:cNvSpPr/>
      </dsp:nvSpPr>
      <dsp:spPr>
        <a:xfrm>
          <a:off x="0" y="4644625"/>
          <a:ext cx="6561138" cy="1099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assignment has helped me reflect how much I have learned during this module. </a:t>
          </a:r>
          <a:endParaRPr lang="en-US" sz="2000" kern="1200"/>
        </a:p>
      </dsp:txBody>
      <dsp:txXfrm>
        <a:off x="53688" y="4698313"/>
        <a:ext cx="6453762" cy="992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920" units="cm"/>
          <inkml:channel name="Y" type="integer" max="1200" units="cm"/>
          <inkml:channel name="T" type="integer" max="2.14748E9" units="dev"/>
        </inkml:traceFormat>
        <inkml:channelProperties>
          <inkml:channelProperty channel="X" name="resolution" value="67.13287" units="1/cm"/>
          <inkml:channelProperty channel="Y" name="resolution" value="67.03911" units="1/cm"/>
          <inkml:channelProperty channel="T" name="resolution" value="1" units="1/dev"/>
        </inkml:channelProperties>
      </inkml:inkSource>
      <inkml:timestamp xml:id="ts0" timeString="2026-08-18T19:38:21.494"/>
    </inkml:context>
    <inkml:brush xml:id="br0">
      <inkml:brushProperty name="width" value="0.05292" units="cm"/>
      <inkml:brushProperty name="height" value="0.05292" units="cm"/>
      <inkml:brushProperty name="color" value="#C00000"/>
    </inkml:brush>
  </inkml:definitions>
  <inkml:trace contextRef="#ctx0" brushRef="#br0">30720 17146 0,'83'-580'236,"166"-1408"-233,-208 1533 26,42 124-27,-83 248 0,41-331 57,-41 124-56,0 248-3,0-165 43,0 124-40,0 42 9,0-42-9,0 42-2,0-1 30,0-165-28,0 124-2,0-248 33,0 248-32,0-289 39,0 247-39,0 43 27,0-43-27,0 84 0,0-42 30,0 42-29,42 82 150,-42 0-151,0 42 45,0-41-44,0-1 42,0 42-44,0-42 46,0 1-45,0-1 28,0 1 17,0-1-47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46CF4-1A7E-4816-AA74-7A3F8DB6ADFC}" type="datetimeFigureOut">
              <a:rPr lang="en-GB" smtClean="0"/>
              <a:t>18/08/2026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04924-399C-4353-BC28-12C3EB09E5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804924-399C-4353-BC28-12C3EB09E55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070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776798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51775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601499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437740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204907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766064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609123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9110394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265308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146356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18071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162808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964604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969057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777718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42839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5860432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49783746"/>
      </p:ext>
    </p:extLst>
  </p:cSld>
  <p:clrMapOvr>
    <a:masterClrMapping/>
  </p:clrMapOvr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400129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323952"/>
      </p:ext>
    </p:extLst>
  </p:cSld>
  <p:clrMapOvr>
    <a:masterClrMapping/>
  </p:clrMapOvr>
  <p:hf hdr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461052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308962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117058"/>
      </p:ext>
    </p:extLst>
  </p:cSld>
  <p:clrMapOvr>
    <a:masterClrMapping/>
  </p:clrMapOvr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338219"/>
      </p:ext>
    </p:extLst>
  </p:cSld>
  <p:clrMapOvr>
    <a:masterClrMapping/>
  </p:clrMapOvr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974752"/>
      </p:ext>
    </p:extLst>
  </p:cSld>
  <p:clrMapOvr>
    <a:masterClrMapping/>
  </p:clrMapOvr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997397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607492"/>
      </p:ext>
    </p:extLst>
  </p:cSld>
  <p:clrMapOvr>
    <a:masterClrMapping/>
  </p:clrMapOvr>
  <p:hf hd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247163"/>
      </p:ext>
    </p:extLst>
  </p:cSld>
  <p:clrMapOvr>
    <a:masterClrMapping/>
  </p:clrMapOvr>
  <p:hf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0F082710-245A-48CB-A5F6-8BB1DF6AB298}" type="datetimeFigureOut">
              <a:rPr lang="en-US" smtClean="0"/>
              <a:pPr/>
              <a:t>8/18/2026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4578CCF-2EC4-44CB-A694-F6F6E59A398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019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1" r:id="rId1"/>
    <p:sldLayoutId id="2147484312" r:id="rId2"/>
    <p:sldLayoutId id="2147484313" r:id="rId3"/>
    <p:sldLayoutId id="2147484314" r:id="rId4"/>
    <p:sldLayoutId id="2147484315" r:id="rId5"/>
    <p:sldLayoutId id="2147484316" r:id="rId6"/>
    <p:sldLayoutId id="2147484317" r:id="rId7"/>
    <p:sldLayoutId id="2147484318" r:id="rId8"/>
    <p:sldLayoutId id="2147484319" r:id="rId9"/>
    <p:sldLayoutId id="2147484320" r:id="rId10"/>
    <p:sldLayoutId id="2147484321" r:id="rId11"/>
    <p:sldLayoutId id="2147484322" r:id="rId12"/>
    <p:sldLayoutId id="2147484323" r:id="rId13"/>
    <p:sldLayoutId id="2147484324" r:id="rId14"/>
    <p:sldLayoutId id="2147484325" r:id="rId15"/>
    <p:sldLayoutId id="2147484326" r:id="rId16"/>
    <p:sldLayoutId id="2147484327" r:id="rId17"/>
    <p:sldLayoutId id="2147484328" r:id="rId18"/>
    <p:sldLayoutId id="2147484329" r:id="rId19"/>
    <p:sldLayoutId id="2147484330" r:id="rId20"/>
    <p:sldLayoutId id="2147484331" r:id="rId21"/>
    <p:sldLayoutId id="2147484332" r:id="rId22"/>
    <p:sldLayoutId id="2147484333" r:id="rId23"/>
    <p:sldLayoutId id="2147484334" r:id="rId24"/>
    <p:sldLayoutId id="2147484335" r:id="rId25"/>
    <p:sldLayoutId id="2147484336" r:id="rId26"/>
    <p:sldLayoutId id="2147484337" r:id="rId27"/>
    <p:sldLayoutId id="2147484338" r:id="rId2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lecrabeinfo.net/actualites/utilisez-gratuitement-word-et-excel-avec-microsoft-365-online/" TargetMode="External"/><Relationship Id="rId5" Type="http://schemas.openxmlformats.org/officeDocument/2006/relationships/image" Target="../media/image9.png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9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17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pressbooks.bccampus.ca/accessibilityhandbook/chapter/word-accessibility-quick-guide/" TargetMode="External"/><Relationship Id="rId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jldexcelsp.blogspot.com/2013/08/" TargetMode="External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7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freepngimg.com/png/26754-ms-powerpoint-transparent-background" TargetMode="Externa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4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www.bigclassaction.com/lawsuit/LinkedIn-Privacy-Class-Action-Lawsuit.php" TargetMode="External"/><Relationship Id="rId4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9.png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nuvemdebits.blogspot.com/2015/12/pressionada-microsoft-desiste-de-cortar.html" TargetMode="External"/><Relationship Id="rId4" Type="http://schemas.openxmlformats.org/officeDocument/2006/relationships/image" Target="../media/image3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3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17.xml"/><Relationship Id="rId7" Type="http://schemas.openxmlformats.org/officeDocument/2006/relationships/diagramLayout" Target="../diagrams/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diagramData" Target="../diagrams/data2.xml"/><Relationship Id="rId11" Type="http://schemas.openxmlformats.org/officeDocument/2006/relationships/image" Target="../media/image45.png"/><Relationship Id="rId5" Type="http://schemas.openxmlformats.org/officeDocument/2006/relationships/hyperlink" Target="https://pxhere.com/en/photo/1457913" TargetMode="External"/><Relationship Id="rId10" Type="http://schemas.microsoft.com/office/2007/relationships/diagramDrawing" Target="../diagrams/drawing2.xml"/><Relationship Id="rId4" Type="http://schemas.openxmlformats.org/officeDocument/2006/relationships/image" Target="../media/image44.jpeg"/><Relationship Id="rId9" Type="http://schemas.openxmlformats.org/officeDocument/2006/relationships/diagramColors" Target="../diagrams/colors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17.xml"/><Relationship Id="rId7" Type="http://schemas.openxmlformats.org/officeDocument/2006/relationships/diagramLayout" Target="../diagrams/layout3.xml"/><Relationship Id="rId12" Type="http://schemas.openxmlformats.org/officeDocument/2006/relationships/image" Target="../media/image47.pn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diagramData" Target="../diagrams/data3.xml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picpedia.org/chalkboard/c/conclusions.html" TargetMode="External"/><Relationship Id="rId10" Type="http://schemas.microsoft.com/office/2007/relationships/diagramDrawing" Target="../diagrams/drawing3.xml"/><Relationship Id="rId4" Type="http://schemas.openxmlformats.org/officeDocument/2006/relationships/image" Target="../media/image46.jpeg"/><Relationship Id="rId9" Type="http://schemas.openxmlformats.org/officeDocument/2006/relationships/diagramColors" Target="../diagrams/colors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1">
            <a:extLst>
              <a:ext uri="{FF2B5EF4-FFF2-40B4-BE49-F238E27FC236}">
                <a16:creationId xmlns:a16="http://schemas.microsoft.com/office/drawing/2014/main" id="{79F571C4-B1BD-31AC-80FD-4C2C6AF79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b="1" kern="1200" cap="all" spc="-100" baseline="0">
                <a:latin typeface="+mj-lt"/>
                <a:ea typeface="+mj-ea"/>
                <a:cs typeface="+mj-cs"/>
              </a:rPr>
              <a:t>DIGITAL PORTFOLIO &amp; REFLECTION</a:t>
            </a:r>
          </a:p>
        </p:txBody>
      </p:sp>
      <p:sp>
        <p:nvSpPr>
          <p:cNvPr id="50" name="Footer Placeholder 4">
            <a:extLst>
              <a:ext uri="{FF2B5EF4-FFF2-40B4-BE49-F238E27FC236}">
                <a16:creationId xmlns:a16="http://schemas.microsoft.com/office/drawing/2014/main" id="{E157B79E-DA07-AE99-814D-8A0320F758A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1" kern="1200" cap="all" spc="6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7D3910AD-381E-F1EC-C92B-52075F00655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9538" r="2668"/>
          <a:stretch>
            <a:fillRect/>
          </a:stretch>
        </p:blipFill>
        <p:spPr>
          <a:xfrm>
            <a:off x="355600" y="449067"/>
            <a:ext cx="5403280" cy="5258929"/>
          </a:xfrm>
          <a:noFill/>
        </p:spPr>
      </p:pic>
      <p:sp>
        <p:nvSpPr>
          <p:cNvPr id="52" name="Date Placeholder 5">
            <a:extLst>
              <a:ext uri="{FF2B5EF4-FFF2-40B4-BE49-F238E27FC236}">
                <a16:creationId xmlns:a16="http://schemas.microsoft.com/office/drawing/2014/main" id="{CAC41E0C-0C0E-A3B3-061E-7176EDDAB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8E80F65-842B-4BE9-90EB-C215D728D47A}" type="datetime1">
              <a:rPr lang="en-US" smtClean="0"/>
              <a:pPr>
                <a:spcAft>
                  <a:spcPts val="600"/>
                </a:spcAft>
              </a:pPr>
              <a:t>8/18/2026</a:t>
            </a:fld>
            <a:endParaRPr lang="en-US"/>
          </a:p>
        </p:txBody>
      </p:sp>
      <p:sp>
        <p:nvSpPr>
          <p:cNvPr id="54" name="Slide Number Placeholder 6">
            <a:extLst>
              <a:ext uri="{FF2B5EF4-FFF2-40B4-BE49-F238E27FC236}">
                <a16:creationId xmlns:a16="http://schemas.microsoft.com/office/drawing/2014/main" id="{C7B0FC31-409D-9019-4C9C-9E61D694484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544D26-0A10-391D-09DF-2C96DEDBDBAE}"/>
              </a:ext>
            </a:extLst>
          </p:cNvPr>
          <p:cNvSpPr txBox="1"/>
          <p:nvPr/>
        </p:nvSpPr>
        <p:spPr>
          <a:xfrm>
            <a:off x="6858000" y="4822841"/>
            <a:ext cx="4978400" cy="189863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2000" kern="1200" cap="all" spc="100" baseline="0">
                <a:latin typeface="+mn-lt"/>
                <a:ea typeface="+mn-ea"/>
                <a:cs typeface="+mn-cs"/>
              </a:rPr>
              <a:t>ASSIGNMENT 3 DIGITAL SKILLS </a:t>
            </a:r>
            <a:br>
              <a:rPr lang="en-US" sz="2000" kern="1200" cap="all" spc="100" baseline="0">
                <a:latin typeface="+mn-lt"/>
                <a:ea typeface="+mn-ea"/>
                <a:cs typeface="+mn-cs"/>
              </a:rPr>
            </a:br>
            <a:br>
              <a:rPr lang="en-US" sz="2000" kern="1200" cap="all" spc="100" baseline="0">
                <a:latin typeface="+mn-lt"/>
                <a:ea typeface="+mn-ea"/>
                <a:cs typeface="+mn-cs"/>
              </a:rPr>
            </a:br>
            <a:r>
              <a:rPr lang="en-US" sz="2000" kern="1200" cap="all" spc="100" baseline="0">
                <a:latin typeface="+mn-lt"/>
                <a:ea typeface="+mn-ea"/>
                <a:cs typeface="+mn-cs"/>
              </a:rPr>
              <a:t>Rozina Baxa</a:t>
            </a:r>
            <a:br>
              <a:rPr lang="en-US" sz="2000" kern="1200" cap="all" spc="100" baseline="0">
                <a:latin typeface="+mn-lt"/>
                <a:ea typeface="+mn-ea"/>
                <a:cs typeface="+mn-cs"/>
              </a:rPr>
            </a:br>
            <a:r>
              <a:rPr lang="en-US" sz="2000" kern="1200" cap="all" spc="100" baseline="0">
                <a:latin typeface="+mn-lt"/>
                <a:ea typeface="+mn-ea"/>
                <a:cs typeface="+mn-cs"/>
              </a:rPr>
              <a:t>2545449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6773B1-0E9C-1AE2-E547-A92CCA524045}"/>
              </a:ext>
            </a:extLst>
          </p:cNvPr>
          <p:cNvSpPr txBox="1"/>
          <p:nvPr/>
        </p:nvSpPr>
        <p:spPr>
          <a:xfrm>
            <a:off x="3737110" y="6022948"/>
            <a:ext cx="25074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lecrabeinfo.net/actualites/utilisez-gratuitement-word-et-excel-avec-microsoft-365-onlin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57D3DD3-681A-21F7-BA35-5AA9918E2A31}"/>
                  </a:ext>
                </a:extLst>
              </p14:cNvPr>
              <p14:cNvContentPartPr/>
              <p14:nvPr/>
            </p14:nvContentPartPr>
            <p14:xfrm>
              <a:off x="11059200" y="3921480"/>
              <a:ext cx="194400" cy="225144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57D3DD3-681A-21F7-BA35-5AA9918E2A3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1049840" y="3912120"/>
                <a:ext cx="213120" cy="2270160"/>
              </a:xfrm>
              <a:prstGeom prst="rect">
                <a:avLst/>
              </a:prstGeom>
            </p:spPr>
          </p:pic>
        </mc:Fallback>
      </mc:AlternateContent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B9131F4B-0102-E36E-94C8-B76B1BB8B0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56696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94"/>
    </mc:Choice>
    <mc:Fallback>
      <p:transition spd="slow" advTm="34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1E925-4E1C-F144-030A-23E450240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sz="2700" kern="1200" cap="all" baseline="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BA0F2F91-236C-5CDD-030D-8FB846992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BE92BC11-48BB-6486-FA04-84BEDECC3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C156CD-3494-4C85-8304-9CEFC8BA1E1B}" type="datetime1">
              <a:rPr lang="en-US" smtClean="0"/>
              <a:pPr>
                <a:spcAft>
                  <a:spcPts val="600"/>
                </a:spcAft>
              </a:pPr>
              <a:t>8/18/2026</a:t>
            </a:fld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A413130C-846F-5082-9894-422D0AE95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01C74C4-D509-A6B0-BE4E-E975CF7123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2682512"/>
              </p:ext>
            </p:extLst>
          </p:nvPr>
        </p:nvGraphicFramePr>
        <p:xfrm>
          <a:off x="4666926" y="841248"/>
          <a:ext cx="6260154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F8C354C0-F57F-18A2-83BA-3E497CB031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5583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8"/>
    </mc:Choice>
    <mc:Fallback>
      <p:transition spd="slow" advTm="1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8D80-B2EE-54B2-5D7B-5B08EF046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kern="1200" cap="all" baseline="0">
                <a:latin typeface="+mj-lt"/>
                <a:ea typeface="+mj-ea"/>
                <a:cs typeface="+mj-cs"/>
              </a:rPr>
              <a:t>EVIDENCE OF MY WORK</a:t>
            </a:r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8F30BD6F-6286-D5F6-BF66-3E7D0993C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3913422F-667B-C364-8ECC-20B645159BED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82848" y="2318826"/>
            <a:ext cx="3914293" cy="3641618"/>
          </a:xfrm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944312DC-4B62-1341-D019-48ECCDBF3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F43780A-AD2A-47A4-B8CF-249D83C00944}" type="datetime1">
              <a:rPr lang="en-US" smtClean="0"/>
              <a:pPr>
                <a:spcAft>
                  <a:spcPts val="600"/>
                </a:spcAft>
              </a:pPr>
              <a:t>8/18/2026</a:t>
            </a:fld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72F82146-8F96-6C96-EE94-68597AC94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AC75EF-C657-10C7-152A-66CDDCF219AE}"/>
              </a:ext>
            </a:extLst>
          </p:cNvPr>
          <p:cNvSpPr txBox="1"/>
          <p:nvPr/>
        </p:nvSpPr>
        <p:spPr>
          <a:xfrm>
            <a:off x="731838" y="2103438"/>
            <a:ext cx="5181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2000" b="1" u="sng"/>
              <a:t>MS WORD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 sz="2000" b="1" u="sng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2000"/>
              <a:t>My first assignment was fully completed on MS Word.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2000"/>
              <a:t> I was able to complete the template with the help of my teacher.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2000"/>
              <a:t> With MS word , I was able to add pictures, change fonts, add titles, add bullet points and check grammar and spelling.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1D52E1-DCE2-42A2-D21B-FE897C4A14EC}"/>
              </a:ext>
            </a:extLst>
          </p:cNvPr>
          <p:cNvSpPr txBox="1"/>
          <p:nvPr/>
        </p:nvSpPr>
        <p:spPr>
          <a:xfrm>
            <a:off x="5913438" y="6073170"/>
            <a:ext cx="90729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pressbooks.bccampus.ca/accessibilityhandbook/chapter/word-accessibility-quick-guid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09AB26CE-21B7-B55A-03B2-A6EEF1DD86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9028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042"/>
    </mc:Choice>
    <mc:Fallback>
      <p:transition spd="slow" advTm="42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2B1F6-599D-17DE-0DC6-CD4F5759A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SNAPSHOTS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C2C6F-4B0D-34D0-1FB1-064959D1A9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5742" y="199020"/>
            <a:ext cx="5059586" cy="36684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18884B-D287-32F9-5B6C-B2BF58A062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5742" y="3911213"/>
            <a:ext cx="5059586" cy="2834428"/>
          </a:xfrm>
          <a:prstGeom prst="rect">
            <a:avLst/>
          </a:prstGeo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F04E41C9-EE80-6C2C-3B7E-3A8A5C47935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9676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05"/>
    </mc:Choice>
    <mc:Fallback>
      <p:transition spd="slow" advTm="34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BB79B-1968-D941-F132-40AFDA69C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5821"/>
            <a:ext cx="9831377" cy="1172197"/>
          </a:xfrm>
        </p:spPr>
        <p:txBody>
          <a:bodyPr>
            <a:normAutofit/>
          </a:bodyPr>
          <a:lstStyle/>
          <a:p>
            <a:r>
              <a:rPr lang="en-GB" sz="3600"/>
              <a:t>EVIDENCE OF MY 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C41149-7B81-AC68-B24B-FD8EE3068FF1}"/>
              </a:ext>
            </a:extLst>
          </p:cNvPr>
          <p:cNvSpPr txBox="1"/>
          <p:nvPr/>
        </p:nvSpPr>
        <p:spPr>
          <a:xfrm>
            <a:off x="6922008" y="466344"/>
            <a:ext cx="4270248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u="sng">
                <a:latin typeface="Algerian" panose="04020705040A02060702" pitchFamily="82" charset="0"/>
              </a:rPr>
              <a:t>MS EXCEL</a:t>
            </a:r>
          </a:p>
          <a:p>
            <a:pPr algn="ctr"/>
            <a:endParaRPr lang="en-GB" sz="3200" u="sng">
              <a:latin typeface="Algerian" panose="04020705040A02060702" pitchFamily="8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My 2</a:t>
            </a:r>
            <a:r>
              <a:rPr lang="en-GB" sz="2400" baseline="30000"/>
              <a:t>nd</a:t>
            </a:r>
            <a:r>
              <a:rPr lang="en-GB" sz="2400"/>
              <a:t> assignment was creating a table and chart in MS Excel.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Initially it was </a:t>
            </a:r>
            <a:r>
              <a:rPr lang="en-GB" sz="2400" err="1"/>
              <a:t>abit</a:t>
            </a:r>
            <a:r>
              <a:rPr lang="en-GB" sz="2400"/>
              <a:t> challenging , as I have never used formulas and charts before.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I created charts and calculated the totals using the formulas.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I learnt how to organise the information in the table.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I also learnt how to use table and compare data using MS Excel.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A0CB51-179F-B3C9-18DA-06FB14E067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60028" y="2209800"/>
            <a:ext cx="2438400" cy="2438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51E5A3-D271-938B-F822-FBE878CB0EF8}"/>
              </a:ext>
            </a:extLst>
          </p:cNvPr>
          <p:cNvSpPr txBox="1"/>
          <p:nvPr/>
        </p:nvSpPr>
        <p:spPr>
          <a:xfrm>
            <a:off x="2060028" y="464820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jldexcelsp.blogspot.com/2013/08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9FEBCA52-B370-63AC-57AE-5C0B5AE2C4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6560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76"/>
    </mc:Choice>
    <mc:Fallback>
      <p:transition spd="slow" advTm="31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A86C5-010E-F78E-4B8C-F7B7E440C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SNAPSHOTS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FEDEF1-49FB-E947-4FA7-2C7C268E19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1328" y="270311"/>
            <a:ext cx="4721568" cy="33324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05240D-182C-0ABA-BB06-C2270AA58C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602736"/>
            <a:ext cx="5590032" cy="3056960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E36BC0C-0B8E-DB66-9F2C-ADB6136170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39213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02"/>
    </mc:Choice>
    <mc:Fallback>
      <p:transition spd="slow" advTm="17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62C4C-ED64-3DA4-B35A-0D91B8230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95528"/>
            <a:ext cx="4197096" cy="2039111"/>
          </a:xfrm>
        </p:spPr>
        <p:txBody>
          <a:bodyPr/>
          <a:lstStyle/>
          <a:p>
            <a:r>
              <a:rPr lang="en-GB"/>
              <a:t>EVIDENCE OF MY 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01AB35-64B0-6721-287E-2DD67381E21E}"/>
              </a:ext>
            </a:extLst>
          </p:cNvPr>
          <p:cNvSpPr txBox="1"/>
          <p:nvPr/>
        </p:nvSpPr>
        <p:spPr>
          <a:xfrm>
            <a:off x="5943600" y="795528"/>
            <a:ext cx="6062472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>
                <a:latin typeface="Algerian" panose="04020705040A02060702" pitchFamily="82" charset="0"/>
              </a:rPr>
              <a:t>MS POWERPOINT</a:t>
            </a:r>
          </a:p>
          <a:p>
            <a:endParaRPr lang="en-GB" sz="3200" b="1" u="sng">
              <a:latin typeface="Algerian" panose="04020705040A02060702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I used MS </a:t>
            </a:r>
            <a:r>
              <a:rPr lang="en-GB" sz="2800" err="1"/>
              <a:t>Powerpoint</a:t>
            </a:r>
            <a:r>
              <a:rPr lang="en-GB" sz="2800"/>
              <a:t> to create my last assignment of the term.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I added new slides, attached snapshots to create slides.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With MS </a:t>
            </a:r>
            <a:r>
              <a:rPr lang="en-GB" sz="2800" err="1"/>
              <a:t>Powerpoint</a:t>
            </a:r>
            <a:r>
              <a:rPr lang="en-GB" sz="2800"/>
              <a:t>, I was able to create presentations where less information is needed.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/>
              <a:t>I am much more confident using it now.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055143-3129-4807-7CAA-A1C545692F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99663" y="3094246"/>
            <a:ext cx="2202967" cy="22029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6634E8-7554-5850-37E2-6C404AC2B908}"/>
              </a:ext>
            </a:extLst>
          </p:cNvPr>
          <p:cNvSpPr txBox="1"/>
          <p:nvPr/>
        </p:nvSpPr>
        <p:spPr>
          <a:xfrm>
            <a:off x="5595999" y="3672840"/>
            <a:ext cx="1000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freepngimg.com/png/26754-ms-powerpoint-transparent-background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/3.0/"/>
              </a:rPr>
              <a:t>CC BY-NC</a:t>
            </a:r>
            <a:endParaRPr lang="en-GB" sz="90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F173A79-1033-E97A-F5F9-5B5F728212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36981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48"/>
    </mc:Choice>
    <mc:Fallback>
      <p:transition spd="slow" advTm="30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469CB-B8FA-3614-1F98-593B3DAEA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SNAPSHOTS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50EE29-1093-83CE-66D3-D1EE38656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797296" y="1204704"/>
            <a:ext cx="6208776" cy="4448591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EDCA96E-2FEC-6C95-0660-5B72F3D896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5787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73"/>
    </mc:Choice>
    <mc:Fallback>
      <p:transition spd="slow" advTm="3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BD68F-9803-FC5A-E5D9-DDE5E3B44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SNAPSHOTS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6E4D1D-6347-8F66-DCBC-9927518F78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852160" y="134579"/>
            <a:ext cx="5084064" cy="34003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CD2E84-B94A-9811-BA62-9377A1A33A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5202" y="3766124"/>
            <a:ext cx="4918263" cy="2897374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8E7D370-ADFB-E129-9527-A5D0924833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76041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0"/>
    </mc:Choice>
    <mc:Fallback>
      <p:transition spd="slow" advTm="2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05B17-BFF7-FFFA-D527-55FE98D89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037" y="116034"/>
            <a:ext cx="4058885" cy="20070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cap="all" baseline="0">
                <a:latin typeface="+mj-lt"/>
                <a:ea typeface="+mj-ea"/>
                <a:cs typeface="+mj-cs"/>
              </a:rPr>
              <a:t>EVIDENCE OF MY WORK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3AD5E343-3090-B03C-7F3E-89265AC8A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7" name="Date Placeholder 5">
            <a:extLst>
              <a:ext uri="{FF2B5EF4-FFF2-40B4-BE49-F238E27FC236}">
                <a16:creationId xmlns:a16="http://schemas.microsoft.com/office/drawing/2014/main" id="{0C358106-782E-982F-07A1-257F1897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995C508-FFEA-46F6-8F4C-25AB6E83C4C0}" type="datetime1">
              <a:rPr lang="en-US" smtClean="0"/>
              <a:pPr>
                <a:spcAft>
                  <a:spcPts val="600"/>
                </a:spcAft>
              </a:pPr>
              <a:t>8/18/2026</a:t>
            </a:fld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E0848BEC-FF96-C812-D66A-9152C662D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4A5DB3-E741-CC6A-03C3-B4951C4F7F40}"/>
              </a:ext>
            </a:extLst>
          </p:cNvPr>
          <p:cNvSpPr txBox="1"/>
          <p:nvPr/>
        </p:nvSpPr>
        <p:spPr>
          <a:xfrm>
            <a:off x="5519738" y="841248"/>
            <a:ext cx="4956175" cy="46450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b="1" u="sng"/>
              <a:t>LINKEDIN PROFILE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/>
              <a:t>I learnt how to create my LinkedIn profile in this module.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/>
              <a:t>Creating a professional profile for job opportunities is very important, as these tools are very important for communication and finding job opportunities.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/>
              <a:t>These skills are very useful in the future as they will help me connect with the employers and develop my professional career.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D4361C-1C93-B129-48CE-6DF12D4262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23949" y="2683878"/>
            <a:ext cx="2207829" cy="22078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CEC0922-19F8-F810-C4AA-5D089297D872}"/>
              </a:ext>
            </a:extLst>
          </p:cNvPr>
          <p:cNvSpPr txBox="1"/>
          <p:nvPr/>
        </p:nvSpPr>
        <p:spPr>
          <a:xfrm>
            <a:off x="1123949" y="5202621"/>
            <a:ext cx="2207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bigclassaction.com/lawsuit/LinkedIn-Privacy-Class-Action-Lawsuit.php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d/3.0/"/>
              </a:rPr>
              <a:t>CC BY-ND</a:t>
            </a:r>
            <a:endParaRPr lang="en-GB" sz="90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50C1611-65A9-BFAA-BF28-764B8BF6E8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5478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234"/>
    </mc:Choice>
    <mc:Fallback>
      <p:transition spd="slow" advTm="23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29EF-7A30-577B-842B-168C9018F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SNAPSHOTS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8AB8D59-7E32-2A16-CE7E-10C27B4B8A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672836" y="82297"/>
            <a:ext cx="5922020" cy="39206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F23827-4CE5-C439-EDE1-F257911540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1019" y="4019494"/>
            <a:ext cx="6165653" cy="2838506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CEA8A4A6-E64B-93DF-988D-3B59C2EBA2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5893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1"/>
    </mc:Choice>
    <mc:Fallback>
      <p:transition spd="slow" advTm="5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B894B-8A94-93AC-6641-AEB7EAC3E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EVIDENCE OF MY 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806DC2-6226-069C-51E3-36D6A295592A}"/>
              </a:ext>
            </a:extLst>
          </p:cNvPr>
          <p:cNvSpPr txBox="1"/>
          <p:nvPr/>
        </p:nvSpPr>
        <p:spPr>
          <a:xfrm>
            <a:off x="7278624" y="1152144"/>
            <a:ext cx="440740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>
                <a:latin typeface="Algerian" panose="04020705040A02060702" pitchFamily="82" charset="0"/>
              </a:rPr>
              <a:t>ONE DRIVE </a:t>
            </a:r>
          </a:p>
          <a:p>
            <a:pPr algn="ctr"/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During this module , I learnt so my things which I was not confident about.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One of the things I was unaware was using One drive to store files and accessing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My teacher helped me create my login on one drive and create new folders for assignments.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I can now easily  access them, upload them and share them as needed.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8577CF-EB9D-8D92-0A82-F0B4FBC80C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40751" y="2209236"/>
            <a:ext cx="3989577" cy="24395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ED25AF-DBC8-DE3D-9448-9CDEF2A24CD7}"/>
              </a:ext>
            </a:extLst>
          </p:cNvPr>
          <p:cNvSpPr txBox="1"/>
          <p:nvPr/>
        </p:nvSpPr>
        <p:spPr>
          <a:xfrm>
            <a:off x="1540751" y="4721096"/>
            <a:ext cx="32099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nuvemdebits.blogspot.com/2015/12/pressionada-microsoft-desiste-de-cortar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C98CE5D5-3349-3861-754B-BD793D1BCF7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21601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243"/>
    </mc:Choice>
    <mc:Fallback>
      <p:transition spd="slow" advTm="40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055E3-A414-3506-43FB-DB07BDC71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SNAPSHOTS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CE6CFD-EC9F-18EB-EE54-3EB0B78220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899980" y="309913"/>
            <a:ext cx="2866922" cy="46095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763475-24C3-4EF1-2999-462FC3B796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6386" y="4998387"/>
            <a:ext cx="6031288" cy="17146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D4BE42-51D9-F185-FCE0-1F43B3687F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30434" y="-286834"/>
            <a:ext cx="3054507" cy="5277121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31C330D-2BB7-73DE-3204-7AEF15B9F3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54675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23"/>
    </mc:Choice>
    <mc:Fallback>
      <p:transition spd="slow" advTm="5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761FC-50CC-2145-7CE4-AA67DEA90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cap="all" baseline="0">
                <a:latin typeface="+mj-lt"/>
                <a:ea typeface="+mj-ea"/>
                <a:cs typeface="+mj-cs"/>
              </a:rPr>
              <a:t>REFLECTION</a:t>
            </a:r>
          </a:p>
        </p:txBody>
      </p:sp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1FC7D4D5-4C24-AF24-BBD2-0FA667292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D7A1F2E-CE37-0EF9-82E2-AE609B990D5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834" r="6834"/>
          <a:stretch>
            <a:fillRect/>
          </a:stretch>
        </p:blipFill>
        <p:spPr>
          <a:xfrm>
            <a:off x="1037531" y="549275"/>
            <a:ext cx="2862700" cy="3315939"/>
          </a:xfrm>
        </p:spPr>
      </p:pic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65EA85E9-A263-3AF1-3036-83BFBDD63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BAC4A7D-1872-43B4-8977-9997F701A810}" type="datetime1">
              <a:rPr lang="en-US" smtClean="0"/>
              <a:pPr>
                <a:spcAft>
                  <a:spcPts val="600"/>
                </a:spcAft>
              </a:pPr>
              <a:t>8/18/2026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2549DF79-7CF0-477F-CA87-7C3A15D61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8C81071-286A-EAB8-CF57-2F7001DDB5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9020633"/>
              </p:ext>
            </p:extLst>
          </p:nvPr>
        </p:nvGraphicFramePr>
        <p:xfrm>
          <a:off x="4937760" y="549275"/>
          <a:ext cx="65611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9C2D44B6-56B6-5438-2188-755BF0D388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383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01"/>
    </mc:Choice>
    <mc:Fallback>
      <p:transition spd="slow" advTm="33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5B590-F2D5-D136-FC14-195266D1E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cap="all" baseline="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0" name="Footer Placeholder 2">
            <a:extLst>
              <a:ext uri="{FF2B5EF4-FFF2-40B4-BE49-F238E27FC236}">
                <a16:creationId xmlns:a16="http://schemas.microsoft.com/office/drawing/2014/main" id="{A86F2329-EC73-A135-9220-4CA2B5A3C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4208DA2E-A829-929A-0886-47F01506D27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619" r="21619"/>
          <a:stretch>
            <a:fillRect/>
          </a:stretch>
        </p:blipFill>
        <p:spPr>
          <a:xfrm>
            <a:off x="538163" y="549275"/>
            <a:ext cx="3489325" cy="4041775"/>
          </a:xfrm>
        </p:spPr>
      </p:pic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96AB68B-A023-CF2A-975B-72B013608E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43A423B-BF3E-468F-BD1C-E85A18229467}" type="datetime1">
              <a:rPr lang="en-US" smtClean="0"/>
              <a:pPr>
                <a:spcAft>
                  <a:spcPts val="600"/>
                </a:spcAft>
              </a:pPr>
              <a:t>8/18/2026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8E3162-7B82-B605-8E47-BE4377A0A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39548D7-298A-5718-78C5-DDF4979E17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3860088"/>
              </p:ext>
            </p:extLst>
          </p:nvPr>
        </p:nvGraphicFramePr>
        <p:xfrm>
          <a:off x="4937760" y="549275"/>
          <a:ext cx="65611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20D5E8B-01BC-FF1B-9E5A-48141EBC3E64}"/>
              </a:ext>
            </a:extLst>
          </p:cNvPr>
          <p:cNvSpPr txBox="1"/>
          <p:nvPr/>
        </p:nvSpPr>
        <p:spPr>
          <a:xfrm>
            <a:off x="538163" y="4591050"/>
            <a:ext cx="34893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picpedia.org/chalkboard/c/conclusion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1FDF155F-A5B4-1F67-2288-D6C5768BBD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2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7473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98"/>
    </mc:Choice>
    <mc:Fallback>
      <p:transition spd="slow" advTm="25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11" ma:contentTypeDescription="Create a new document." ma:contentTypeScope="" ma:versionID="ae657d334384a0f11ead3ae09afb219a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c0da5ce286979f93befdecd089bb8c45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5fc19cd-fa26-435b-84bc-af8af48cbcc7" xsi:nil="true"/>
  </documentManagement>
</p:properties>
</file>

<file path=customXml/itemProps1.xml><?xml version="1.0" encoding="utf-8"?>
<ds:datastoreItem xmlns:ds="http://schemas.openxmlformats.org/officeDocument/2006/customXml" ds:itemID="{E0FB75E2-6E0F-4FC6-B1CD-6F1391F583A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259A6D-5E8E-409A-A3D7-E5CA053FE33B}">
  <ds:schemaRefs>
    <ds:schemaRef ds:uri="15fc19cd-fa26-435b-84bc-af8af48cbcc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CDB229C-51DE-48B6-9322-3862C31B76DF}">
  <ds:schemaRefs>
    <ds:schemaRef ds:uri="15fc19cd-fa26-435b-84bc-af8af48cbcc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653</Words>
  <Application>Microsoft Office PowerPoint</Application>
  <PresentationFormat>Widescreen</PresentationFormat>
  <Paragraphs>84</Paragraphs>
  <Slides>15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Algerian</vt:lpstr>
      <vt:lpstr>Aptos</vt:lpstr>
      <vt:lpstr>Arial</vt:lpstr>
      <vt:lpstr>Felix Titling</vt:lpstr>
      <vt:lpstr>Goudy Old Style</vt:lpstr>
      <vt:lpstr>Archway</vt:lpstr>
      <vt:lpstr>DIGITAL PORTFOLIO &amp; REFLECTION</vt:lpstr>
      <vt:lpstr>Introduction</vt:lpstr>
      <vt:lpstr>EVIDENCE OF MY WORK</vt:lpstr>
      <vt:lpstr>SNAPSHOTS</vt:lpstr>
      <vt:lpstr>EVIDENCE OF MY WORK</vt:lpstr>
      <vt:lpstr>SNAPSHOTS </vt:lpstr>
      <vt:lpstr>EVIDENCE OF MY WORK</vt:lpstr>
      <vt:lpstr>SNAPSHOTS</vt:lpstr>
      <vt:lpstr>SNAPSHOTS</vt:lpstr>
      <vt:lpstr>EVIDENCE OF MY WORK</vt:lpstr>
      <vt:lpstr>SNAPSHOTS</vt:lpstr>
      <vt:lpstr>EVIDENCE OF MY WORK</vt:lpstr>
      <vt:lpstr>SNAPSHOTS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Rozina Hanif Baxa (2545449)</dc:creator>
  <cp:lastModifiedBy>Rozina Hanif Baxa (2545449)</cp:lastModifiedBy>
  <cp:revision>3</cp:revision>
  <dcterms:created xsi:type="dcterms:W3CDTF">2026-08-05T13:44:35Z</dcterms:created>
  <dcterms:modified xsi:type="dcterms:W3CDTF">2026-08-18T20:14:15Z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