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64" r:id="rId2"/>
    <p:sldId id="271" r:id="rId3"/>
    <p:sldId id="265" r:id="rId4"/>
    <p:sldId id="274" r:id="rId5"/>
    <p:sldId id="277" r:id="rId6"/>
    <p:sldId id="258" r:id="rId7"/>
    <p:sldId id="278" r:id="rId8"/>
    <p:sldId id="279" r:id="rId9"/>
    <p:sldId id="282" r:id="rId10"/>
    <p:sldId id="281" r:id="rId11"/>
    <p:sldId id="288" r:id="rId12"/>
    <p:sldId id="291" r:id="rId13"/>
    <p:sldId id="292" r:id="rId14"/>
    <p:sldId id="260" r:id="rId15"/>
    <p:sldId id="293" r:id="rId16"/>
    <p:sldId id="294" r:id="rId17"/>
    <p:sldId id="262" r:id="rId18"/>
    <p:sldId id="28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E294F9-13C6-4E4B-8EE7-572021065358}" v="7" dt="2021-12-06T22:52:57.990"/>
    <p1510:client id="{4E7708B2-5B1C-DCCD-1C7B-2986AB82AB54}" v="13" dt="2021-12-07T02:31:06.137"/>
    <p1510:client id="{FC2764F1-B8E9-AF48-98E0-05F536B4876C}" v="1206" dt="2021-12-07T06:09:14.9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snapToGrid="0" snapToObjects="1">
      <p:cViewPr varScale="1">
        <p:scale>
          <a:sx n="121" d="100"/>
          <a:sy n="121" d="100"/>
        </p:scale>
        <p:origin x="74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hnson Babatunde Akeju (1919481)" userId="S::1919481@student.uwtsd.ac.uk::4871b21c-e8dd-4ec2-9a95-67fe71cb8d28" providerId="AD" clId="Web-{D032AAD2-74D4-3AC1-7358-ADC458F4843D}"/>
    <pc:docChg chg="modSld sldOrd">
      <pc:chgData name="Johnson Babatunde Akeju (1919481)" userId="S::1919481@student.uwtsd.ac.uk::4871b21c-e8dd-4ec2-9a95-67fe71cb8d28" providerId="AD" clId="Web-{D032AAD2-74D4-3AC1-7358-ADC458F4843D}" dt="2021-12-01T08:56:48.290" v="13"/>
      <pc:docMkLst>
        <pc:docMk/>
      </pc:docMkLst>
      <pc:sldChg chg="modSp">
        <pc:chgData name="Johnson Babatunde Akeju (1919481)" userId="S::1919481@student.uwtsd.ac.uk::4871b21c-e8dd-4ec2-9a95-67fe71cb8d28" providerId="AD" clId="Web-{D032AAD2-74D4-3AC1-7358-ADC458F4843D}" dt="2021-12-01T08:53:50.754" v="9" actId="1076"/>
        <pc:sldMkLst>
          <pc:docMk/>
          <pc:sldMk cId="1105301679" sldId="256"/>
        </pc:sldMkLst>
        <pc:spChg chg="mod">
          <ac:chgData name="Johnson Babatunde Akeju (1919481)" userId="S::1919481@student.uwtsd.ac.uk::4871b21c-e8dd-4ec2-9a95-67fe71cb8d28" providerId="AD" clId="Web-{D032AAD2-74D4-3AC1-7358-ADC458F4843D}" dt="2021-12-01T08:53:36.144" v="7" actId="20577"/>
          <ac:spMkLst>
            <pc:docMk/>
            <pc:sldMk cId="1105301679" sldId="256"/>
            <ac:spMk id="5" creationId="{F1D5523B-4D8F-4BDA-80E5-608AA55E7A7C}"/>
          </ac:spMkLst>
        </pc:spChg>
        <pc:picChg chg="mod">
          <ac:chgData name="Johnson Babatunde Akeju (1919481)" userId="S::1919481@student.uwtsd.ac.uk::4871b21c-e8dd-4ec2-9a95-67fe71cb8d28" providerId="AD" clId="Web-{D032AAD2-74D4-3AC1-7358-ADC458F4843D}" dt="2021-12-01T08:53:50.754" v="9" actId="1076"/>
          <ac:picMkLst>
            <pc:docMk/>
            <pc:sldMk cId="1105301679" sldId="256"/>
            <ac:picMk id="12" creationId="{26245BEB-CBD4-4A0A-B689-0226DD0F761F}"/>
          </ac:picMkLst>
        </pc:picChg>
        <pc:picChg chg="mod">
          <ac:chgData name="Johnson Babatunde Akeju (1919481)" userId="S::1919481@student.uwtsd.ac.uk::4871b21c-e8dd-4ec2-9a95-67fe71cb8d28" providerId="AD" clId="Web-{D032AAD2-74D4-3AC1-7358-ADC458F4843D}" dt="2021-12-01T08:52:21.815" v="5" actId="1076"/>
          <ac:picMkLst>
            <pc:docMk/>
            <pc:sldMk cId="1105301679" sldId="256"/>
            <ac:picMk id="14" creationId="{2135040C-CD7F-4A40-B2DB-34ECAFD90492}"/>
          </ac:picMkLst>
        </pc:picChg>
      </pc:sldChg>
      <pc:sldChg chg="modSp">
        <pc:chgData name="Johnson Babatunde Akeju (1919481)" userId="S::1919481@student.uwtsd.ac.uk::4871b21c-e8dd-4ec2-9a95-67fe71cb8d28" providerId="AD" clId="Web-{D032AAD2-74D4-3AC1-7358-ADC458F4843D}" dt="2021-12-01T08:55:58.648" v="12" actId="20577"/>
        <pc:sldMkLst>
          <pc:docMk/>
          <pc:sldMk cId="446114034" sldId="257"/>
        </pc:sldMkLst>
        <pc:spChg chg="mod">
          <ac:chgData name="Johnson Babatunde Akeju (1919481)" userId="S::1919481@student.uwtsd.ac.uk::4871b21c-e8dd-4ec2-9a95-67fe71cb8d28" providerId="AD" clId="Web-{D032AAD2-74D4-3AC1-7358-ADC458F4843D}" dt="2021-12-01T08:55:58.648" v="12" actId="20577"/>
          <ac:spMkLst>
            <pc:docMk/>
            <pc:sldMk cId="446114034" sldId="257"/>
            <ac:spMk id="2" creationId="{6CA10337-9B83-4B4C-B71C-96B5A20434A9}"/>
          </ac:spMkLst>
        </pc:spChg>
      </pc:sldChg>
      <pc:sldChg chg="ord">
        <pc:chgData name="Johnson Babatunde Akeju (1919481)" userId="S::1919481@student.uwtsd.ac.uk::4871b21c-e8dd-4ec2-9a95-67fe71cb8d28" providerId="AD" clId="Web-{D032AAD2-74D4-3AC1-7358-ADC458F4843D}" dt="2021-12-01T08:56:48.290" v="13"/>
        <pc:sldMkLst>
          <pc:docMk/>
          <pc:sldMk cId="815235680" sldId="264"/>
        </pc:sldMkLst>
      </pc:sldChg>
    </pc:docChg>
  </pc:docChgLst>
  <pc:docChgLst>
    <pc:chgData name="Maryam Malik (1919971)" userId="2ee04003-f602-4cee-811c-4e84444539d2" providerId="ADAL" clId="{21E294F9-13C6-4E4B-8EE7-572021065358}"/>
    <pc:docChg chg="custSel modSld">
      <pc:chgData name="Maryam Malik (1919971)" userId="2ee04003-f602-4cee-811c-4e84444539d2" providerId="ADAL" clId="{21E294F9-13C6-4E4B-8EE7-572021065358}" dt="2021-12-06T22:52:57.990" v="79" actId="478"/>
      <pc:docMkLst>
        <pc:docMk/>
      </pc:docMkLst>
      <pc:sldChg chg="modSp">
        <pc:chgData name="Maryam Malik (1919971)" userId="2ee04003-f602-4cee-811c-4e84444539d2" providerId="ADAL" clId="{21E294F9-13C6-4E4B-8EE7-572021065358}" dt="2021-12-01T02:38:31.212" v="72" actId="20577"/>
        <pc:sldMkLst>
          <pc:docMk/>
          <pc:sldMk cId="3728970371" sldId="262"/>
        </pc:sldMkLst>
        <pc:spChg chg="mod">
          <ac:chgData name="Maryam Malik (1919971)" userId="2ee04003-f602-4cee-811c-4e84444539d2" providerId="ADAL" clId="{21E294F9-13C6-4E4B-8EE7-572021065358}" dt="2021-12-01T02:38:31.212" v="72" actId="20577"/>
          <ac:spMkLst>
            <pc:docMk/>
            <pc:sldMk cId="3728970371" sldId="262"/>
            <ac:spMk id="2" creationId="{B2FAC332-0491-4839-9CD1-1D16462E003C}"/>
          </ac:spMkLst>
        </pc:spChg>
      </pc:sldChg>
      <pc:sldChg chg="addSp delSp modSp">
        <pc:chgData name="Maryam Malik (1919971)" userId="2ee04003-f602-4cee-811c-4e84444539d2" providerId="ADAL" clId="{21E294F9-13C6-4E4B-8EE7-572021065358}" dt="2021-12-06T22:52:57.990" v="79" actId="478"/>
        <pc:sldMkLst>
          <pc:docMk/>
          <pc:sldMk cId="2234471190" sldId="270"/>
        </pc:sldMkLst>
        <pc:spChg chg="add del mod">
          <ac:chgData name="Maryam Malik (1919971)" userId="2ee04003-f602-4cee-811c-4e84444539d2" providerId="ADAL" clId="{21E294F9-13C6-4E4B-8EE7-572021065358}" dt="2021-12-06T22:52:57.990" v="79" actId="478"/>
          <ac:spMkLst>
            <pc:docMk/>
            <pc:sldMk cId="2234471190" sldId="270"/>
            <ac:spMk id="9" creationId="{A168426A-AEBA-1041-9AFF-34220D56ABA2}"/>
          </ac:spMkLst>
        </pc:spChg>
        <pc:spChg chg="add mod">
          <ac:chgData name="Maryam Malik (1919971)" userId="2ee04003-f602-4cee-811c-4e84444539d2" providerId="ADAL" clId="{21E294F9-13C6-4E4B-8EE7-572021065358}" dt="2021-12-06T22:52:55.657" v="78" actId="1076"/>
          <ac:spMkLst>
            <pc:docMk/>
            <pc:sldMk cId="2234471190" sldId="270"/>
            <ac:spMk id="11" creationId="{7903F736-06F9-954F-AC2D-39E315A5E2A6}"/>
          </ac:spMkLst>
        </pc:spChg>
      </pc:sldChg>
      <pc:sldChg chg="addSp delSp modSp">
        <pc:chgData name="Maryam Malik (1919971)" userId="2ee04003-f602-4cee-811c-4e84444539d2" providerId="ADAL" clId="{21E294F9-13C6-4E4B-8EE7-572021065358}" dt="2021-12-01T01:58:42.614" v="46" actId="26606"/>
        <pc:sldMkLst>
          <pc:docMk/>
          <pc:sldMk cId="1606792488" sldId="277"/>
        </pc:sldMkLst>
        <pc:spChg chg="mod">
          <ac:chgData name="Maryam Malik (1919971)" userId="2ee04003-f602-4cee-811c-4e84444539d2" providerId="ADAL" clId="{21E294F9-13C6-4E4B-8EE7-572021065358}" dt="2021-12-01T01:58:42.614" v="46" actId="26606"/>
          <ac:spMkLst>
            <pc:docMk/>
            <pc:sldMk cId="1606792488" sldId="277"/>
            <ac:spMk id="2" creationId="{C1294A16-3BB8-1D4D-8482-F1A6FECE5813}"/>
          </ac:spMkLst>
        </pc:spChg>
        <pc:spChg chg="mod">
          <ac:chgData name="Maryam Malik (1919971)" userId="2ee04003-f602-4cee-811c-4e84444539d2" providerId="ADAL" clId="{21E294F9-13C6-4E4B-8EE7-572021065358}" dt="2021-12-01T01:58:42.614" v="46" actId="26606"/>
          <ac:spMkLst>
            <pc:docMk/>
            <pc:sldMk cId="1606792488" sldId="277"/>
            <ac:spMk id="4" creationId="{7D29D144-ABBE-8C42-A1B6-CD158CBC8372}"/>
          </ac:spMkLst>
        </pc:spChg>
        <pc:spChg chg="add del mod">
          <ac:chgData name="Maryam Malik (1919971)" userId="2ee04003-f602-4cee-811c-4e84444539d2" providerId="ADAL" clId="{21E294F9-13C6-4E4B-8EE7-572021065358}" dt="2021-12-01T01:58:18.263" v="45" actId="22"/>
          <ac:spMkLst>
            <pc:docMk/>
            <pc:sldMk cId="1606792488" sldId="277"/>
            <ac:spMk id="5" creationId="{F340DD6F-1B19-F04F-B99A-AAC436E93A71}"/>
          </ac:spMkLst>
        </pc:spChg>
        <pc:spChg chg="del">
          <ac:chgData name="Maryam Malik (1919971)" userId="2ee04003-f602-4cee-811c-4e84444539d2" providerId="ADAL" clId="{21E294F9-13C6-4E4B-8EE7-572021065358}" dt="2021-12-01T01:58:13.558" v="44" actId="478"/>
          <ac:spMkLst>
            <pc:docMk/>
            <pc:sldMk cId="1606792488" sldId="277"/>
            <ac:spMk id="34" creationId="{FCC46BB1-CB85-DD46-9486-E192E4D62D1D}"/>
          </ac:spMkLst>
        </pc:spChg>
        <pc:spChg chg="del">
          <ac:chgData name="Maryam Malik (1919971)" userId="2ee04003-f602-4cee-811c-4e84444539d2" providerId="ADAL" clId="{21E294F9-13C6-4E4B-8EE7-572021065358}" dt="2021-12-01T01:58:42.614" v="46" actId="26606"/>
          <ac:spMkLst>
            <pc:docMk/>
            <pc:sldMk cId="1606792488" sldId="277"/>
            <ac:spMk id="69" creationId="{3CD9DF72-87A3-404E-A828-84CBF11A8303}"/>
          </ac:spMkLst>
        </pc:spChg>
        <pc:spChg chg="add">
          <ac:chgData name="Maryam Malik (1919971)" userId="2ee04003-f602-4cee-811c-4e84444539d2" providerId="ADAL" clId="{21E294F9-13C6-4E4B-8EE7-572021065358}" dt="2021-12-01T01:58:42.614" v="46" actId="26606"/>
          <ac:spMkLst>
            <pc:docMk/>
            <pc:sldMk cId="1606792488" sldId="277"/>
            <ac:spMk id="74" creationId="{F13C74B1-5B17-4795-BED0-7140497B445A}"/>
          </ac:spMkLst>
        </pc:spChg>
        <pc:spChg chg="add">
          <ac:chgData name="Maryam Malik (1919971)" userId="2ee04003-f602-4cee-811c-4e84444539d2" providerId="ADAL" clId="{21E294F9-13C6-4E4B-8EE7-572021065358}" dt="2021-12-01T01:58:42.614" v="46" actId="26606"/>
          <ac:spMkLst>
            <pc:docMk/>
            <pc:sldMk cId="1606792488" sldId="277"/>
            <ac:spMk id="76" creationId="{D4974D33-8DC5-464E-8C6D-BE58F0669C17}"/>
          </ac:spMkLst>
        </pc:spChg>
        <pc:picChg chg="add mod">
          <ac:chgData name="Maryam Malik (1919971)" userId="2ee04003-f602-4cee-811c-4e84444539d2" providerId="ADAL" clId="{21E294F9-13C6-4E4B-8EE7-572021065358}" dt="2021-12-01T01:58:42.614" v="46" actId="26606"/>
          <ac:picMkLst>
            <pc:docMk/>
            <pc:sldMk cId="1606792488" sldId="277"/>
            <ac:picMk id="7" creationId="{9B10B646-780F-C54D-80B0-1782C4E1870F}"/>
          </ac:picMkLst>
        </pc:picChg>
        <pc:picChg chg="del">
          <ac:chgData name="Maryam Malik (1919971)" userId="2ee04003-f602-4cee-811c-4e84444539d2" providerId="ADAL" clId="{21E294F9-13C6-4E4B-8EE7-572021065358}" dt="2021-12-01T01:58:13.558" v="44" actId="478"/>
          <ac:picMkLst>
            <pc:docMk/>
            <pc:sldMk cId="1606792488" sldId="277"/>
            <ac:picMk id="33" creationId="{279E88DA-636F-EB43-A460-9A5521A047CA}"/>
          </ac:picMkLst>
        </pc:picChg>
        <pc:cxnChg chg="del">
          <ac:chgData name="Maryam Malik (1919971)" userId="2ee04003-f602-4cee-811c-4e84444539d2" providerId="ADAL" clId="{21E294F9-13C6-4E4B-8EE7-572021065358}" dt="2021-12-01T01:58:42.614" v="46" actId="26606"/>
          <ac:cxnSpMkLst>
            <pc:docMk/>
            <pc:sldMk cId="1606792488" sldId="277"/>
            <ac:cxnSpMk id="68" creationId="{20E3A342-4D61-4E3F-AF90-1AB42AEB96CC}"/>
          </ac:cxnSpMkLst>
        </pc:cxnChg>
      </pc:sldChg>
    </pc:docChg>
  </pc:docChgLst>
  <pc:docChgLst>
    <pc:chgData name="Johnson Babatunde Akeju (1919481)" userId="S::1919481@student.uwtsd.ac.uk::4871b21c-e8dd-4ec2-9a95-67fe71cb8d28" providerId="AD" clId="Web-{4E7708B2-5B1C-DCCD-1C7B-2986AB82AB54}"/>
    <pc:docChg chg="modSld">
      <pc:chgData name="Johnson Babatunde Akeju (1919481)" userId="S::1919481@student.uwtsd.ac.uk::4871b21c-e8dd-4ec2-9a95-67fe71cb8d28" providerId="AD" clId="Web-{4E7708B2-5B1C-DCCD-1C7B-2986AB82AB54}" dt="2021-12-07T02:31:06.137" v="16" actId="20577"/>
      <pc:docMkLst>
        <pc:docMk/>
      </pc:docMkLst>
      <pc:sldChg chg="modSp">
        <pc:chgData name="Johnson Babatunde Akeju (1919481)" userId="S::1919481@student.uwtsd.ac.uk::4871b21c-e8dd-4ec2-9a95-67fe71cb8d28" providerId="AD" clId="Web-{4E7708B2-5B1C-DCCD-1C7B-2986AB82AB54}" dt="2021-12-07T02:20:35.112" v="2" actId="20577"/>
        <pc:sldMkLst>
          <pc:docMk/>
          <pc:sldMk cId="107716789" sldId="279"/>
        </pc:sldMkLst>
        <pc:spChg chg="mod">
          <ac:chgData name="Johnson Babatunde Akeju (1919481)" userId="S::1919481@student.uwtsd.ac.uk::4871b21c-e8dd-4ec2-9a95-67fe71cb8d28" providerId="AD" clId="Web-{4E7708B2-5B1C-DCCD-1C7B-2986AB82AB54}" dt="2021-12-07T02:20:35.112" v="2" actId="20577"/>
          <ac:spMkLst>
            <pc:docMk/>
            <pc:sldMk cId="107716789" sldId="279"/>
            <ac:spMk id="3" creationId="{00000000-0000-0000-0000-000000000000}"/>
          </ac:spMkLst>
        </pc:spChg>
      </pc:sldChg>
      <pc:sldChg chg="modSp">
        <pc:chgData name="Johnson Babatunde Akeju (1919481)" userId="S::1919481@student.uwtsd.ac.uk::4871b21c-e8dd-4ec2-9a95-67fe71cb8d28" providerId="AD" clId="Web-{4E7708B2-5B1C-DCCD-1C7B-2986AB82AB54}" dt="2021-12-07T02:31:06.137" v="16" actId="20577"/>
        <pc:sldMkLst>
          <pc:docMk/>
          <pc:sldMk cId="3473672679" sldId="281"/>
        </pc:sldMkLst>
        <pc:spChg chg="mod">
          <ac:chgData name="Johnson Babatunde Akeju (1919481)" userId="S::1919481@student.uwtsd.ac.uk::4871b21c-e8dd-4ec2-9a95-67fe71cb8d28" providerId="AD" clId="Web-{4E7708B2-5B1C-DCCD-1C7B-2986AB82AB54}" dt="2021-12-07T02:31:06.137" v="16" actId="20577"/>
          <ac:spMkLst>
            <pc:docMk/>
            <pc:sldMk cId="3473672679" sldId="281"/>
            <ac:spMk id="3" creationId="{C9C1C43D-BF66-3F46-AD2F-F5EDDAA2B9C0}"/>
          </ac:spMkLst>
        </pc:spChg>
      </pc:sldChg>
      <pc:sldChg chg="modSp">
        <pc:chgData name="Johnson Babatunde Akeju (1919481)" userId="S::1919481@student.uwtsd.ac.uk::4871b21c-e8dd-4ec2-9a95-67fe71cb8d28" providerId="AD" clId="Web-{4E7708B2-5B1C-DCCD-1C7B-2986AB82AB54}" dt="2021-12-07T02:29:57.276" v="11" actId="20577"/>
        <pc:sldMkLst>
          <pc:docMk/>
          <pc:sldMk cId="2223926374" sldId="292"/>
        </pc:sldMkLst>
        <pc:spChg chg="mod">
          <ac:chgData name="Johnson Babatunde Akeju (1919481)" userId="S::1919481@student.uwtsd.ac.uk::4871b21c-e8dd-4ec2-9a95-67fe71cb8d28" providerId="AD" clId="Web-{4E7708B2-5B1C-DCCD-1C7B-2986AB82AB54}" dt="2021-12-07T02:29:57.276" v="11" actId="20577"/>
          <ac:spMkLst>
            <pc:docMk/>
            <pc:sldMk cId="2223926374" sldId="292"/>
            <ac:spMk id="2" creationId="{EE1FECD1-E7EE-524F-BDFF-B595ECBC1BC7}"/>
          </ac:spMkLst>
        </pc:spChg>
      </pc:sldChg>
      <pc:sldChg chg="modSp">
        <pc:chgData name="Johnson Babatunde Akeju (1919481)" userId="S::1919481@student.uwtsd.ac.uk::4871b21c-e8dd-4ec2-9a95-67fe71cb8d28" providerId="AD" clId="Web-{4E7708B2-5B1C-DCCD-1C7B-2986AB82AB54}" dt="2021-12-07T02:27:08.327" v="3" actId="20577"/>
        <pc:sldMkLst>
          <pc:docMk/>
          <pc:sldMk cId="3937757679" sldId="293"/>
        </pc:sldMkLst>
        <pc:spChg chg="mod">
          <ac:chgData name="Johnson Babatunde Akeju (1919481)" userId="S::1919481@student.uwtsd.ac.uk::4871b21c-e8dd-4ec2-9a95-67fe71cb8d28" providerId="AD" clId="Web-{4E7708B2-5B1C-DCCD-1C7B-2986AB82AB54}" dt="2021-12-07T02:27:08.327" v="3" actId="20577"/>
          <ac:spMkLst>
            <pc:docMk/>
            <pc:sldMk cId="3937757679" sldId="293"/>
            <ac:spMk id="4" creationId="{8CA1A0DD-3D5D-4B40-A3FB-44D9244EE4ED}"/>
          </ac:spMkLst>
        </pc:spChg>
      </pc:sldChg>
    </pc:docChg>
  </pc:docChgLst>
  <pc:docChgLst>
    <pc:chgData name="Johnson Babatunde Akeju (1919481)" userId="S::1919481@student.uwtsd.ac.uk::4871b21c-e8dd-4ec2-9a95-67fe71cb8d28" providerId="AD" clId="Web-{B96F0985-F4AF-94EA-1ABC-8D62B8E0B3DD}"/>
    <pc:docChg chg="modSld sldOrd">
      <pc:chgData name="Johnson Babatunde Akeju (1919481)" userId="S::1919481@student.uwtsd.ac.uk::4871b21c-e8dd-4ec2-9a95-67fe71cb8d28" providerId="AD" clId="Web-{B96F0985-F4AF-94EA-1ABC-8D62B8E0B3DD}" dt="2021-12-01T13:49:48.338" v="360" actId="20577"/>
      <pc:docMkLst>
        <pc:docMk/>
      </pc:docMkLst>
      <pc:sldChg chg="delSp modSp">
        <pc:chgData name="Johnson Babatunde Akeju (1919481)" userId="S::1919481@student.uwtsd.ac.uk::4871b21c-e8dd-4ec2-9a95-67fe71cb8d28" providerId="AD" clId="Web-{B96F0985-F4AF-94EA-1ABC-8D62B8E0B3DD}" dt="2021-12-01T13:39:55.653" v="266" actId="14100"/>
        <pc:sldMkLst>
          <pc:docMk/>
          <pc:sldMk cId="1105301679" sldId="256"/>
        </pc:sldMkLst>
        <pc:spChg chg="mod">
          <ac:chgData name="Johnson Babatunde Akeju (1919481)" userId="S::1919481@student.uwtsd.ac.uk::4871b21c-e8dd-4ec2-9a95-67fe71cb8d28" providerId="AD" clId="Web-{B96F0985-F4AF-94EA-1ABC-8D62B8E0B3DD}" dt="2021-12-01T13:39:55.653" v="266" actId="14100"/>
          <ac:spMkLst>
            <pc:docMk/>
            <pc:sldMk cId="1105301679" sldId="256"/>
            <ac:spMk id="5" creationId="{F1D5523B-4D8F-4BDA-80E5-608AA55E7A7C}"/>
          </ac:spMkLst>
        </pc:spChg>
        <pc:picChg chg="del">
          <ac:chgData name="Johnson Babatunde Akeju (1919481)" userId="S::1919481@student.uwtsd.ac.uk::4871b21c-e8dd-4ec2-9a95-67fe71cb8d28" providerId="AD" clId="Web-{B96F0985-F4AF-94EA-1ABC-8D62B8E0B3DD}" dt="2021-12-01T12:20:42.419" v="44"/>
          <ac:picMkLst>
            <pc:docMk/>
            <pc:sldMk cId="1105301679" sldId="256"/>
            <ac:picMk id="4" creationId="{B87991F3-D220-48E4-9D9A-630B0C810F99}"/>
          </ac:picMkLst>
        </pc:picChg>
        <pc:picChg chg="mod">
          <ac:chgData name="Johnson Babatunde Akeju (1919481)" userId="S::1919481@student.uwtsd.ac.uk::4871b21c-e8dd-4ec2-9a95-67fe71cb8d28" providerId="AD" clId="Web-{B96F0985-F4AF-94EA-1ABC-8D62B8E0B3DD}" dt="2021-12-01T13:39:39.559" v="265" actId="1076"/>
          <ac:picMkLst>
            <pc:docMk/>
            <pc:sldMk cId="1105301679" sldId="256"/>
            <ac:picMk id="12" creationId="{26245BEB-CBD4-4A0A-B689-0226DD0F761F}"/>
          </ac:picMkLst>
        </pc:picChg>
        <pc:picChg chg="mod">
          <ac:chgData name="Johnson Babatunde Akeju (1919481)" userId="S::1919481@student.uwtsd.ac.uk::4871b21c-e8dd-4ec2-9a95-67fe71cb8d28" providerId="AD" clId="Web-{B96F0985-F4AF-94EA-1ABC-8D62B8E0B3DD}" dt="2021-12-01T13:38:39.058" v="261" actId="1076"/>
          <ac:picMkLst>
            <pc:docMk/>
            <pc:sldMk cId="1105301679" sldId="256"/>
            <ac:picMk id="14" creationId="{2135040C-CD7F-4A40-B2DB-34ECAFD90492}"/>
          </ac:picMkLst>
        </pc:picChg>
      </pc:sldChg>
      <pc:sldChg chg="addSp modSp mod setBg">
        <pc:chgData name="Johnson Babatunde Akeju (1919481)" userId="S::1919481@student.uwtsd.ac.uk::4871b21c-e8dd-4ec2-9a95-67fe71cb8d28" providerId="AD" clId="Web-{B96F0985-F4AF-94EA-1ABC-8D62B8E0B3DD}" dt="2021-12-01T13:44:19.862" v="318" actId="20577"/>
        <pc:sldMkLst>
          <pc:docMk/>
          <pc:sldMk cId="3372660720" sldId="260"/>
        </pc:sldMkLst>
        <pc:spChg chg="mod">
          <ac:chgData name="Johnson Babatunde Akeju (1919481)" userId="S::1919481@student.uwtsd.ac.uk::4871b21c-e8dd-4ec2-9a95-67fe71cb8d28" providerId="AD" clId="Web-{B96F0985-F4AF-94EA-1ABC-8D62B8E0B3DD}" dt="2021-12-01T13:44:19.862" v="318" actId="20577"/>
          <ac:spMkLst>
            <pc:docMk/>
            <pc:sldMk cId="3372660720" sldId="260"/>
            <ac:spMk id="3" creationId="{39A78B9D-8DAB-4CE4-96C6-6275591D0DCF}"/>
          </ac:spMkLst>
        </pc:spChg>
        <pc:spChg chg="add">
          <ac:chgData name="Johnson Babatunde Akeju (1919481)" userId="S::1919481@student.uwtsd.ac.uk::4871b21c-e8dd-4ec2-9a95-67fe71cb8d28" providerId="AD" clId="Web-{B96F0985-F4AF-94EA-1ABC-8D62B8E0B3DD}" dt="2021-12-01T13:40:14.044" v="268"/>
          <ac:spMkLst>
            <pc:docMk/>
            <pc:sldMk cId="3372660720" sldId="260"/>
            <ac:spMk id="8" creationId="{F13C74B1-5B17-4795-BED0-7140497B445A}"/>
          </ac:spMkLst>
        </pc:spChg>
        <pc:spChg chg="add">
          <ac:chgData name="Johnson Babatunde Akeju (1919481)" userId="S::1919481@student.uwtsd.ac.uk::4871b21c-e8dd-4ec2-9a95-67fe71cb8d28" providerId="AD" clId="Web-{B96F0985-F4AF-94EA-1ABC-8D62B8E0B3DD}" dt="2021-12-01T13:40:14.044" v="268"/>
          <ac:spMkLst>
            <pc:docMk/>
            <pc:sldMk cId="3372660720" sldId="260"/>
            <ac:spMk id="10" creationId="{D4974D33-8DC5-464E-8C6D-BE58F0669C17}"/>
          </ac:spMkLst>
        </pc:spChg>
        <pc:picChg chg="add mod ord">
          <ac:chgData name="Johnson Babatunde Akeju (1919481)" userId="S::1919481@student.uwtsd.ac.uk::4871b21c-e8dd-4ec2-9a95-67fe71cb8d28" providerId="AD" clId="Web-{B96F0985-F4AF-94EA-1ABC-8D62B8E0B3DD}" dt="2021-12-01T13:43:02.345" v="286" actId="1076"/>
          <ac:picMkLst>
            <pc:docMk/>
            <pc:sldMk cId="3372660720" sldId="260"/>
            <ac:picMk id="2" creationId="{D481B3D2-B512-4C2D-81E8-F6686FB4ACD2}"/>
          </ac:picMkLst>
        </pc:picChg>
      </pc:sldChg>
      <pc:sldChg chg="modSp">
        <pc:chgData name="Johnson Babatunde Akeju (1919481)" userId="S::1919481@student.uwtsd.ac.uk::4871b21c-e8dd-4ec2-9a95-67fe71cb8d28" providerId="AD" clId="Web-{B96F0985-F4AF-94EA-1ABC-8D62B8E0B3DD}" dt="2021-12-01T13:49:48.338" v="360" actId="20577"/>
        <pc:sldMkLst>
          <pc:docMk/>
          <pc:sldMk cId="3264426752" sldId="261"/>
        </pc:sldMkLst>
        <pc:spChg chg="mod">
          <ac:chgData name="Johnson Babatunde Akeju (1919481)" userId="S::1919481@student.uwtsd.ac.uk::4871b21c-e8dd-4ec2-9a95-67fe71cb8d28" providerId="AD" clId="Web-{B96F0985-F4AF-94EA-1ABC-8D62B8E0B3DD}" dt="2021-12-01T13:49:48.338" v="360" actId="20577"/>
          <ac:spMkLst>
            <pc:docMk/>
            <pc:sldMk cId="3264426752" sldId="261"/>
            <ac:spMk id="3" creationId="{A7047FC6-7514-4B4A-85F0-D3D74FC517E4}"/>
          </ac:spMkLst>
        </pc:spChg>
      </pc:sldChg>
      <pc:sldChg chg="addSp modSp">
        <pc:chgData name="Johnson Babatunde Akeju (1919481)" userId="S::1919481@student.uwtsd.ac.uk::4871b21c-e8dd-4ec2-9a95-67fe71cb8d28" providerId="AD" clId="Web-{B96F0985-F4AF-94EA-1ABC-8D62B8E0B3DD}" dt="2021-12-01T12:22:30.156" v="54" actId="14100"/>
        <pc:sldMkLst>
          <pc:docMk/>
          <pc:sldMk cId="1129217021" sldId="268"/>
        </pc:sldMkLst>
        <pc:picChg chg="add mod">
          <ac:chgData name="Johnson Babatunde Akeju (1919481)" userId="S::1919481@student.uwtsd.ac.uk::4871b21c-e8dd-4ec2-9a95-67fe71cb8d28" providerId="AD" clId="Web-{B96F0985-F4AF-94EA-1ABC-8D62B8E0B3DD}" dt="2021-12-01T12:22:30.156" v="54" actId="14100"/>
          <ac:picMkLst>
            <pc:docMk/>
            <pc:sldMk cId="1129217021" sldId="268"/>
            <ac:picMk id="2" creationId="{BA77412F-A4F6-40A6-9783-711BE846BF32}"/>
          </ac:picMkLst>
        </pc:picChg>
      </pc:sldChg>
      <pc:sldChg chg="addSp modSp mod ord setBg">
        <pc:chgData name="Johnson Babatunde Akeju (1919481)" userId="S::1919481@student.uwtsd.ac.uk::4871b21c-e8dd-4ec2-9a95-67fe71cb8d28" providerId="AD" clId="Web-{B96F0985-F4AF-94EA-1ABC-8D62B8E0B3DD}" dt="2021-12-01T13:49:15.088" v="358" actId="20577"/>
        <pc:sldMkLst>
          <pc:docMk/>
          <pc:sldMk cId="3555873100" sldId="269"/>
        </pc:sldMkLst>
        <pc:spChg chg="add mod ord">
          <ac:chgData name="Johnson Babatunde Akeju (1919481)" userId="S::1919481@student.uwtsd.ac.uk::4871b21c-e8dd-4ec2-9a95-67fe71cb8d28" providerId="AD" clId="Web-{B96F0985-F4AF-94EA-1ABC-8D62B8E0B3DD}" dt="2021-12-01T13:49:15.088" v="358" actId="20577"/>
          <ac:spMkLst>
            <pc:docMk/>
            <pc:sldMk cId="3555873100" sldId="269"/>
            <ac:spMk id="2" creationId="{F49EA51E-185F-4DBC-A71A-7CF5D0F34328}"/>
          </ac:spMkLst>
        </pc:spChg>
        <pc:spChg chg="add">
          <ac:chgData name="Johnson Babatunde Akeju (1919481)" userId="S::1919481@student.uwtsd.ac.uk::4871b21c-e8dd-4ec2-9a95-67fe71cb8d28" providerId="AD" clId="Web-{B96F0985-F4AF-94EA-1ABC-8D62B8E0B3DD}" dt="2021-12-01T13:45:09.473" v="320"/>
          <ac:spMkLst>
            <pc:docMk/>
            <pc:sldMk cId="3555873100" sldId="269"/>
            <ac:spMk id="9" creationId="{8FC9BE17-9A7B-462D-AE50-3D8777387304}"/>
          </ac:spMkLst>
        </pc:spChg>
        <pc:spChg chg="add">
          <ac:chgData name="Johnson Babatunde Akeju (1919481)" userId="S::1919481@student.uwtsd.ac.uk::4871b21c-e8dd-4ec2-9a95-67fe71cb8d28" providerId="AD" clId="Web-{B96F0985-F4AF-94EA-1ABC-8D62B8E0B3DD}" dt="2021-12-01T13:45:09.473" v="320"/>
          <ac:spMkLst>
            <pc:docMk/>
            <pc:sldMk cId="3555873100" sldId="269"/>
            <ac:spMk id="11" creationId="{3EBE8569-6AEC-4B8C-8D53-2DE337CDBA65}"/>
          </ac:spMkLst>
        </pc:spChg>
        <pc:spChg chg="add">
          <ac:chgData name="Johnson Babatunde Akeju (1919481)" userId="S::1919481@student.uwtsd.ac.uk::4871b21c-e8dd-4ec2-9a95-67fe71cb8d28" providerId="AD" clId="Web-{B96F0985-F4AF-94EA-1ABC-8D62B8E0B3DD}" dt="2021-12-01T13:45:09.473" v="320"/>
          <ac:spMkLst>
            <pc:docMk/>
            <pc:sldMk cId="3555873100" sldId="269"/>
            <ac:spMk id="13" creationId="{55D4142C-5077-457F-A6AD-3FECFDB39685}"/>
          </ac:spMkLst>
        </pc:spChg>
        <pc:spChg chg="add">
          <ac:chgData name="Johnson Babatunde Akeju (1919481)" userId="S::1919481@student.uwtsd.ac.uk::4871b21c-e8dd-4ec2-9a95-67fe71cb8d28" providerId="AD" clId="Web-{B96F0985-F4AF-94EA-1ABC-8D62B8E0B3DD}" dt="2021-12-01T13:45:09.473" v="320"/>
          <ac:spMkLst>
            <pc:docMk/>
            <pc:sldMk cId="3555873100" sldId="269"/>
            <ac:spMk id="15" creationId="{7A5F0580-5EE9-419F-96EE-B6529EF6E7D0}"/>
          </ac:spMkLst>
        </pc:spChg>
        <pc:picChg chg="add mod ord">
          <ac:chgData name="Johnson Babatunde Akeju (1919481)" userId="S::1919481@student.uwtsd.ac.uk::4871b21c-e8dd-4ec2-9a95-67fe71cb8d28" providerId="AD" clId="Web-{B96F0985-F4AF-94EA-1ABC-8D62B8E0B3DD}" dt="2021-12-01T13:46:09.630" v="329" actId="1076"/>
          <ac:picMkLst>
            <pc:docMk/>
            <pc:sldMk cId="3555873100" sldId="269"/>
            <ac:picMk id="4" creationId="{5847538C-602F-423F-B236-2415B03FB08E}"/>
          </ac:picMkLst>
        </pc:picChg>
      </pc:sldChg>
      <pc:sldChg chg="modSp">
        <pc:chgData name="Johnson Babatunde Akeju (1919481)" userId="S::1919481@student.uwtsd.ac.uk::4871b21c-e8dd-4ec2-9a95-67fe71cb8d28" providerId="AD" clId="Web-{B96F0985-F4AF-94EA-1ABC-8D62B8E0B3DD}" dt="2021-12-01T13:11:36.020" v="147" actId="1076"/>
        <pc:sldMkLst>
          <pc:docMk/>
          <pc:sldMk cId="2234471190" sldId="270"/>
        </pc:sldMkLst>
        <pc:spChg chg="mod">
          <ac:chgData name="Johnson Babatunde Akeju (1919481)" userId="S::1919481@student.uwtsd.ac.uk::4871b21c-e8dd-4ec2-9a95-67fe71cb8d28" providerId="AD" clId="Web-{B96F0985-F4AF-94EA-1ABC-8D62B8E0B3DD}" dt="2021-12-01T13:11:36.020" v="147" actId="1076"/>
          <ac:spMkLst>
            <pc:docMk/>
            <pc:sldMk cId="2234471190" sldId="270"/>
            <ac:spMk id="2" creationId="{9190A53D-04A7-944B-BD3A-735249198F17}"/>
          </ac:spMkLst>
        </pc:spChg>
      </pc:sldChg>
    </pc:docChg>
  </pc:docChgLst>
  <pc:docChgLst>
    <pc:chgData name="Maryam Malik (1919971)" userId="2ee04003-f602-4cee-811c-4e84444539d2" providerId="ADAL" clId="{FC2764F1-B8E9-AF48-98E0-05F536B4876C}"/>
    <pc:docChg chg="undo redo custSel mod addSld delSld modSld sldOrd modMainMaster">
      <pc:chgData name="Maryam Malik (1919971)" userId="2ee04003-f602-4cee-811c-4e84444539d2" providerId="ADAL" clId="{FC2764F1-B8E9-AF48-98E0-05F536B4876C}" dt="2021-12-07T06:15:58.086" v="5379" actId="20577"/>
      <pc:docMkLst>
        <pc:docMk/>
      </pc:docMkLst>
      <pc:sldChg chg="modSp del mod">
        <pc:chgData name="Maryam Malik (1919971)" userId="2ee04003-f602-4cee-811c-4e84444539d2" providerId="ADAL" clId="{FC2764F1-B8E9-AF48-98E0-05F536B4876C}" dt="2021-12-03T12:15:34.207" v="5054" actId="2696"/>
        <pc:sldMkLst>
          <pc:docMk/>
          <pc:sldMk cId="1105301679" sldId="256"/>
        </pc:sldMkLst>
        <pc:spChg chg="mod">
          <ac:chgData name="Maryam Malik (1919971)" userId="2ee04003-f602-4cee-811c-4e84444539d2" providerId="ADAL" clId="{FC2764F1-B8E9-AF48-98E0-05F536B4876C}" dt="2021-12-03T12:08:34.565" v="5003" actId="255"/>
          <ac:spMkLst>
            <pc:docMk/>
            <pc:sldMk cId="1105301679" sldId="256"/>
            <ac:spMk id="5" creationId="{F1D5523B-4D8F-4BDA-80E5-608AA55E7A7C}"/>
          </ac:spMkLst>
        </pc:spChg>
        <pc:picChg chg="mod">
          <ac:chgData name="Maryam Malik (1919971)" userId="2ee04003-f602-4cee-811c-4e84444539d2" providerId="ADAL" clId="{FC2764F1-B8E9-AF48-98E0-05F536B4876C}" dt="2021-12-03T12:09:41.619" v="5014" actId="1076"/>
          <ac:picMkLst>
            <pc:docMk/>
            <pc:sldMk cId="1105301679" sldId="256"/>
            <ac:picMk id="12" creationId="{26245BEB-CBD4-4A0A-B689-0226DD0F761F}"/>
          </ac:picMkLst>
        </pc:picChg>
      </pc:sldChg>
      <pc:sldChg chg="addSp delSp modSp del mod ord">
        <pc:chgData name="Maryam Malik (1919971)" userId="2ee04003-f602-4cee-811c-4e84444539d2" providerId="ADAL" clId="{FC2764F1-B8E9-AF48-98E0-05F536B4876C}" dt="2021-12-03T10:06:27.852" v="4764" actId="2696"/>
        <pc:sldMkLst>
          <pc:docMk/>
          <pc:sldMk cId="446114034" sldId="257"/>
        </pc:sldMkLst>
        <pc:spChg chg="mod">
          <ac:chgData name="Maryam Malik (1919971)" userId="2ee04003-f602-4cee-811c-4e84444539d2" providerId="ADAL" clId="{FC2764F1-B8E9-AF48-98E0-05F536B4876C}" dt="2021-11-30T10:14:32.526" v="1085" actId="2"/>
          <ac:spMkLst>
            <pc:docMk/>
            <pc:sldMk cId="446114034" sldId="257"/>
            <ac:spMk id="2" creationId="{6CA10337-9B83-4B4C-B71C-96B5A20434A9}"/>
          </ac:spMkLst>
        </pc:spChg>
        <pc:spChg chg="add del mod">
          <ac:chgData name="Maryam Malik (1919971)" userId="2ee04003-f602-4cee-811c-4e84444539d2" providerId="ADAL" clId="{FC2764F1-B8E9-AF48-98E0-05F536B4876C}" dt="2021-11-30T09:40:15.005" v="670" actId="478"/>
          <ac:spMkLst>
            <pc:docMk/>
            <pc:sldMk cId="446114034" sldId="257"/>
            <ac:spMk id="3" creationId="{4A0A695B-D436-0B48-A6A7-55F35CE116FA}"/>
          </ac:spMkLst>
        </pc:spChg>
      </pc:sldChg>
      <pc:sldChg chg="del">
        <pc:chgData name="Maryam Malik (1919971)" userId="2ee04003-f602-4cee-811c-4e84444539d2" providerId="ADAL" clId="{FC2764F1-B8E9-AF48-98E0-05F536B4876C}" dt="2021-11-29T10:32:26.903" v="301" actId="2696"/>
        <pc:sldMkLst>
          <pc:docMk/>
          <pc:sldMk cId="3911571873" sldId="258"/>
        </pc:sldMkLst>
      </pc:sldChg>
      <pc:sldChg chg="addSp delSp modSp add mod modTransition modAnim">
        <pc:chgData name="Maryam Malik (1919971)" userId="2ee04003-f602-4cee-811c-4e84444539d2" providerId="ADAL" clId="{FC2764F1-B8E9-AF48-98E0-05F536B4876C}" dt="2021-12-06T23:07:21.742" v="5213" actId="1076"/>
        <pc:sldMkLst>
          <pc:docMk/>
          <pc:sldMk cId="3996498294" sldId="258"/>
        </pc:sldMkLst>
        <pc:spChg chg="add del mod">
          <ac:chgData name="Maryam Malik (1919971)" userId="2ee04003-f602-4cee-811c-4e84444539d2" providerId="ADAL" clId="{FC2764F1-B8E9-AF48-98E0-05F536B4876C}" dt="2021-12-03T11:50:07.352" v="4958" actId="478"/>
          <ac:spMkLst>
            <pc:docMk/>
            <pc:sldMk cId="3996498294" sldId="258"/>
            <ac:spMk id="2" creationId="{FEBAA14D-EE06-6948-A6C9-E6D478D96821}"/>
          </ac:spMkLst>
        </pc:spChg>
        <pc:spChg chg="mod">
          <ac:chgData name="Maryam Malik (1919971)" userId="2ee04003-f602-4cee-811c-4e84444539d2" providerId="ADAL" clId="{FC2764F1-B8E9-AF48-98E0-05F536B4876C}" dt="2021-12-03T11:52:42.587" v="4988" actId="2"/>
          <ac:spMkLst>
            <pc:docMk/>
            <pc:sldMk cId="3996498294" sldId="258"/>
            <ac:spMk id="9" creationId="{00000000-0000-0000-0000-000000000000}"/>
          </ac:spMkLst>
        </pc:spChg>
        <pc:spChg chg="mod">
          <ac:chgData name="Maryam Malik (1919971)" userId="2ee04003-f602-4cee-811c-4e84444539d2" providerId="ADAL" clId="{FC2764F1-B8E9-AF48-98E0-05F536B4876C}" dt="2021-12-03T11:52:13.841" v="4974" actId="313"/>
          <ac:spMkLst>
            <pc:docMk/>
            <pc:sldMk cId="3996498294" sldId="258"/>
            <ac:spMk id="10" creationId="{00000000-0000-0000-0000-000000000000}"/>
          </ac:spMkLst>
        </pc:spChg>
        <pc:spChg chg="mod">
          <ac:chgData name="Maryam Malik (1919971)" userId="2ee04003-f602-4cee-811c-4e84444539d2" providerId="ADAL" clId="{FC2764F1-B8E9-AF48-98E0-05F536B4876C}" dt="2021-12-06T23:07:21.742" v="5213" actId="1076"/>
          <ac:spMkLst>
            <pc:docMk/>
            <pc:sldMk cId="3996498294" sldId="258"/>
            <ac:spMk id="14" creationId="{00000000-0000-0000-0000-000000000000}"/>
          </ac:spMkLst>
        </pc:spChg>
        <pc:picChg chg="mod">
          <ac:chgData name="Maryam Malik (1919971)" userId="2ee04003-f602-4cee-811c-4e84444539d2" providerId="ADAL" clId="{FC2764F1-B8E9-AF48-98E0-05F536B4876C}" dt="2021-12-03T11:50:27.854" v="4962" actId="14100"/>
          <ac:picMkLst>
            <pc:docMk/>
            <pc:sldMk cId="3996498294" sldId="258"/>
            <ac:picMk id="8" creationId="{00000000-0000-0000-0000-000000000000}"/>
          </ac:picMkLst>
        </pc:picChg>
        <pc:picChg chg="mod">
          <ac:chgData name="Maryam Malik (1919971)" userId="2ee04003-f602-4cee-811c-4e84444539d2" providerId="ADAL" clId="{FC2764F1-B8E9-AF48-98E0-05F536B4876C}" dt="2021-12-03T11:50:20.982" v="4960" actId="14100"/>
          <ac:picMkLst>
            <pc:docMk/>
            <pc:sldMk cId="3996498294" sldId="258"/>
            <ac:picMk id="1026" creationId="{00000000-0000-0000-0000-000000000000}"/>
          </ac:picMkLst>
        </pc:picChg>
      </pc:sldChg>
      <pc:sldChg chg="addSp modSp del mod ord setBg modAnim">
        <pc:chgData name="Maryam Malik (1919971)" userId="2ee04003-f602-4cee-811c-4e84444539d2" providerId="ADAL" clId="{FC2764F1-B8E9-AF48-98E0-05F536B4876C}" dt="2021-12-03T10:25:00.820" v="4846" actId="2696"/>
        <pc:sldMkLst>
          <pc:docMk/>
          <pc:sldMk cId="3196115837" sldId="259"/>
        </pc:sldMkLst>
        <pc:spChg chg="add mod">
          <ac:chgData name="Maryam Malik (1919971)" userId="2ee04003-f602-4cee-811c-4e84444539d2" providerId="ADAL" clId="{FC2764F1-B8E9-AF48-98E0-05F536B4876C}" dt="2021-11-29T10:42:53.309" v="366" actId="1076"/>
          <ac:spMkLst>
            <pc:docMk/>
            <pc:sldMk cId="3196115837" sldId="259"/>
            <ac:spMk id="3" creationId="{A5D44664-2F7A-6B4E-9D6A-AB82D32F5B77}"/>
          </ac:spMkLst>
        </pc:spChg>
      </pc:sldChg>
      <pc:sldChg chg="modSp mod modTransition">
        <pc:chgData name="Maryam Malik (1919971)" userId="2ee04003-f602-4cee-811c-4e84444539d2" providerId="ADAL" clId="{FC2764F1-B8E9-AF48-98E0-05F536B4876C}" dt="2021-12-06T23:09:20.025" v="5228" actId="1076"/>
        <pc:sldMkLst>
          <pc:docMk/>
          <pc:sldMk cId="3372660720" sldId="260"/>
        </pc:sldMkLst>
        <pc:spChg chg="mod">
          <ac:chgData name="Maryam Malik (1919971)" userId="2ee04003-f602-4cee-811c-4e84444539d2" providerId="ADAL" clId="{FC2764F1-B8E9-AF48-98E0-05F536B4876C}" dt="2021-12-06T23:09:20.025" v="5228" actId="1076"/>
          <ac:spMkLst>
            <pc:docMk/>
            <pc:sldMk cId="3372660720" sldId="260"/>
            <ac:spMk id="3" creationId="{39A78B9D-8DAB-4CE4-96C6-6275591D0DCF}"/>
          </ac:spMkLst>
        </pc:spChg>
      </pc:sldChg>
      <pc:sldChg chg="modSp del mod">
        <pc:chgData name="Maryam Malik (1919971)" userId="2ee04003-f602-4cee-811c-4e84444539d2" providerId="ADAL" clId="{FC2764F1-B8E9-AF48-98E0-05F536B4876C}" dt="2021-12-03T12:35:30.080" v="5138" actId="2696"/>
        <pc:sldMkLst>
          <pc:docMk/>
          <pc:sldMk cId="3264426752" sldId="261"/>
        </pc:sldMkLst>
        <pc:spChg chg="mod">
          <ac:chgData name="Maryam Malik (1919971)" userId="2ee04003-f602-4cee-811c-4e84444539d2" providerId="ADAL" clId="{FC2764F1-B8E9-AF48-98E0-05F536B4876C}" dt="2021-12-03T11:52:31.086" v="4979" actId="2"/>
          <ac:spMkLst>
            <pc:docMk/>
            <pc:sldMk cId="3264426752" sldId="261"/>
            <ac:spMk id="4" creationId="{28C40181-1D00-4C69-ACFE-FD4289D66CD8}"/>
          </ac:spMkLst>
        </pc:spChg>
      </pc:sldChg>
      <pc:sldChg chg="addSp delSp modSp mod ord modTransition">
        <pc:chgData name="Maryam Malik (1919971)" userId="2ee04003-f602-4cee-811c-4e84444539d2" providerId="ADAL" clId="{FC2764F1-B8E9-AF48-98E0-05F536B4876C}" dt="2021-12-07T06:09:48.460" v="5343" actId="20577"/>
        <pc:sldMkLst>
          <pc:docMk/>
          <pc:sldMk cId="3728970371" sldId="262"/>
        </pc:sldMkLst>
        <pc:spChg chg="mod">
          <ac:chgData name="Maryam Malik (1919971)" userId="2ee04003-f602-4cee-811c-4e84444539d2" providerId="ADAL" clId="{FC2764F1-B8E9-AF48-98E0-05F536B4876C}" dt="2021-12-07T06:09:48.460" v="5343" actId="20577"/>
          <ac:spMkLst>
            <pc:docMk/>
            <pc:sldMk cId="3728970371" sldId="262"/>
            <ac:spMk id="2" creationId="{B2FAC332-0491-4839-9CD1-1D16462E003C}"/>
          </ac:spMkLst>
        </pc:spChg>
        <pc:spChg chg="add del mod">
          <ac:chgData name="Maryam Malik (1919971)" userId="2ee04003-f602-4cee-811c-4e84444539d2" providerId="ADAL" clId="{FC2764F1-B8E9-AF48-98E0-05F536B4876C}" dt="2021-12-07T06:09:25.996" v="5340" actId="478"/>
          <ac:spMkLst>
            <pc:docMk/>
            <pc:sldMk cId="3728970371" sldId="262"/>
            <ac:spMk id="3" creationId="{54E37A99-6E4B-3647-9786-4B814BA35915}"/>
          </ac:spMkLst>
        </pc:spChg>
      </pc:sldChg>
      <pc:sldChg chg="addSp delSp modSp new del mod">
        <pc:chgData name="Maryam Malik (1919971)" userId="2ee04003-f602-4cee-811c-4e84444539d2" providerId="ADAL" clId="{FC2764F1-B8E9-AF48-98E0-05F536B4876C}" dt="2021-11-30T11:34:34.319" v="1459" actId="2696"/>
        <pc:sldMkLst>
          <pc:docMk/>
          <pc:sldMk cId="388302565" sldId="263"/>
        </pc:sldMkLst>
        <pc:spChg chg="add del mod">
          <ac:chgData name="Maryam Malik (1919971)" userId="2ee04003-f602-4cee-811c-4e84444539d2" providerId="ADAL" clId="{FC2764F1-B8E9-AF48-98E0-05F536B4876C}" dt="2021-11-30T11:29:26.126" v="1437"/>
          <ac:spMkLst>
            <pc:docMk/>
            <pc:sldMk cId="388302565" sldId="263"/>
            <ac:spMk id="2" creationId="{6B38A7F1-006F-4247-A2C3-0D004A376870}"/>
          </ac:spMkLst>
        </pc:spChg>
      </pc:sldChg>
      <pc:sldChg chg="addSp delSp modSp new mod ord modTransition setBg delDesignElem">
        <pc:chgData name="Maryam Malik (1919971)" userId="2ee04003-f602-4cee-811c-4e84444539d2" providerId="ADAL" clId="{FC2764F1-B8E9-AF48-98E0-05F536B4876C}" dt="2021-12-03T13:23:07.788" v="5188"/>
        <pc:sldMkLst>
          <pc:docMk/>
          <pc:sldMk cId="815235680" sldId="264"/>
        </pc:sldMkLst>
        <pc:spChg chg="mod">
          <ac:chgData name="Maryam Malik (1919971)" userId="2ee04003-f602-4cee-811c-4e84444539d2" providerId="ADAL" clId="{FC2764F1-B8E9-AF48-98E0-05F536B4876C}" dt="2021-11-30T14:13:57.457" v="1930" actId="14100"/>
          <ac:spMkLst>
            <pc:docMk/>
            <pc:sldMk cId="815235680" sldId="264"/>
            <ac:spMk id="2" creationId="{B0AB0BEB-C486-F843-A0A0-6FEC6307D6E8}"/>
          </ac:spMkLst>
        </pc:spChg>
        <pc:spChg chg="del mod">
          <ac:chgData name="Maryam Malik (1919971)" userId="2ee04003-f602-4cee-811c-4e84444539d2" providerId="ADAL" clId="{FC2764F1-B8E9-AF48-98E0-05F536B4876C}" dt="2021-11-29T10:04:35.930" v="63" actId="931"/>
          <ac:spMkLst>
            <pc:docMk/>
            <pc:sldMk cId="815235680" sldId="264"/>
            <ac:spMk id="3" creationId="{FC97DB7A-F2D0-A544-8F61-D712C632D27A}"/>
          </ac:spMkLst>
        </pc:spChg>
        <pc:spChg chg="mod">
          <ac:chgData name="Maryam Malik (1919971)" userId="2ee04003-f602-4cee-811c-4e84444539d2" providerId="ADAL" clId="{FC2764F1-B8E9-AF48-98E0-05F536B4876C}" dt="2021-12-03T11:52:38.354" v="4985" actId="2"/>
          <ac:spMkLst>
            <pc:docMk/>
            <pc:sldMk cId="815235680" sldId="264"/>
            <ac:spMk id="4" creationId="{7B9953A7-3A68-1A40-B1E3-8772332C2BDA}"/>
          </ac:spMkLst>
        </pc:spChg>
        <pc:spChg chg="add mod">
          <ac:chgData name="Maryam Malik (1919971)" userId="2ee04003-f602-4cee-811c-4e84444539d2" providerId="ADAL" clId="{FC2764F1-B8E9-AF48-98E0-05F536B4876C}" dt="2021-11-29T10:04:52.735" v="66" actId="26606"/>
          <ac:spMkLst>
            <pc:docMk/>
            <pc:sldMk cId="815235680" sldId="264"/>
            <ac:spMk id="7" creationId="{575566A4-D915-7940-AAB7-21E38E92546D}"/>
          </ac:spMkLst>
        </pc:spChg>
        <pc:spChg chg="add mod">
          <ac:chgData name="Maryam Malik (1919971)" userId="2ee04003-f602-4cee-811c-4e84444539d2" providerId="ADAL" clId="{FC2764F1-B8E9-AF48-98E0-05F536B4876C}" dt="2021-11-29T10:26:43.996" v="292" actId="1076"/>
          <ac:spMkLst>
            <pc:docMk/>
            <pc:sldMk cId="815235680" sldId="264"/>
            <ac:spMk id="8" creationId="{33F0850A-0F12-B441-9B2B-3A9520D9383C}"/>
          </ac:spMkLst>
        </pc:spChg>
        <pc:spChg chg="add del mod">
          <ac:chgData name="Maryam Malik (1919971)" userId="2ee04003-f602-4cee-811c-4e84444539d2" providerId="ADAL" clId="{FC2764F1-B8E9-AF48-98E0-05F536B4876C}" dt="2021-11-29T10:08:03.981" v="85" actId="931"/>
          <ac:spMkLst>
            <pc:docMk/>
            <pc:sldMk cId="815235680" sldId="264"/>
            <ac:spMk id="11" creationId="{1F751945-B31C-4F47-A420-9BA51CBE81FB}"/>
          </ac:spMkLst>
        </pc:spChg>
        <pc:spChg chg="add del">
          <ac:chgData name="Maryam Malik (1919971)" userId="2ee04003-f602-4cee-811c-4e84444539d2" providerId="ADAL" clId="{FC2764F1-B8E9-AF48-98E0-05F536B4876C}" dt="2021-11-29T10:39:17.050" v="334"/>
          <ac:spMkLst>
            <pc:docMk/>
            <pc:sldMk cId="815235680" sldId="264"/>
            <ac:spMk id="12" creationId="{F13C74B1-5B17-4795-BED0-7140497B445A}"/>
          </ac:spMkLst>
        </pc:spChg>
        <pc:spChg chg="add del mod">
          <ac:chgData name="Maryam Malik (1919971)" userId="2ee04003-f602-4cee-811c-4e84444539d2" providerId="ADAL" clId="{FC2764F1-B8E9-AF48-98E0-05F536B4876C}" dt="2021-11-29T10:24:43.892" v="280"/>
          <ac:spMkLst>
            <pc:docMk/>
            <pc:sldMk cId="815235680" sldId="264"/>
            <ac:spMk id="13" creationId="{AA17A268-8AF2-7944-AF15-F7FE38D1BD5A}"/>
          </ac:spMkLst>
        </pc:spChg>
        <pc:spChg chg="add del">
          <ac:chgData name="Maryam Malik (1919971)" userId="2ee04003-f602-4cee-811c-4e84444539d2" providerId="ADAL" clId="{FC2764F1-B8E9-AF48-98E0-05F536B4876C}" dt="2021-11-29T10:39:17.050" v="334"/>
          <ac:spMkLst>
            <pc:docMk/>
            <pc:sldMk cId="815235680" sldId="264"/>
            <ac:spMk id="14" creationId="{D4974D33-8DC5-464E-8C6D-BE58F0669C17}"/>
          </ac:spMkLst>
        </pc:spChg>
        <pc:picChg chg="add mod ord">
          <ac:chgData name="Maryam Malik (1919971)" userId="2ee04003-f602-4cee-811c-4e84444539d2" providerId="ADAL" clId="{FC2764F1-B8E9-AF48-98E0-05F536B4876C}" dt="2021-11-29T10:39:17.050" v="334"/>
          <ac:picMkLst>
            <pc:docMk/>
            <pc:sldMk cId="815235680" sldId="264"/>
            <ac:picMk id="6" creationId="{696A300C-7BEC-4B4E-BA40-B79C5FB482E2}"/>
          </ac:picMkLst>
        </pc:picChg>
        <pc:picChg chg="add del mod">
          <ac:chgData name="Maryam Malik (1919971)" userId="2ee04003-f602-4cee-811c-4e84444539d2" providerId="ADAL" clId="{FC2764F1-B8E9-AF48-98E0-05F536B4876C}" dt="2021-11-29T10:08:03.981" v="85" actId="931"/>
          <ac:picMkLst>
            <pc:docMk/>
            <pc:sldMk cId="815235680" sldId="264"/>
            <ac:picMk id="10" creationId="{603DEE41-BD01-1A44-B564-4B32CCFEEA7D}"/>
          </ac:picMkLst>
        </pc:picChg>
      </pc:sldChg>
      <pc:sldChg chg="addSp delSp modSp new mod ord modTransition setBg">
        <pc:chgData name="Maryam Malik (1919971)" userId="2ee04003-f602-4cee-811c-4e84444539d2" providerId="ADAL" clId="{FC2764F1-B8E9-AF48-98E0-05F536B4876C}" dt="2021-12-03T13:22:55.965" v="5186"/>
        <pc:sldMkLst>
          <pc:docMk/>
          <pc:sldMk cId="3770492184" sldId="265"/>
        </pc:sldMkLst>
        <pc:spChg chg="mod">
          <ac:chgData name="Maryam Malik (1919971)" userId="2ee04003-f602-4cee-811c-4e84444539d2" providerId="ADAL" clId="{FC2764F1-B8E9-AF48-98E0-05F536B4876C}" dt="2021-12-01T02:03:29.284" v="4027" actId="14100"/>
          <ac:spMkLst>
            <pc:docMk/>
            <pc:sldMk cId="3770492184" sldId="265"/>
            <ac:spMk id="2" creationId="{E06E9AF9-DC17-184B-A208-888EAAD5DCCE}"/>
          </ac:spMkLst>
        </pc:spChg>
        <pc:spChg chg="del mod">
          <ac:chgData name="Maryam Malik (1919971)" userId="2ee04003-f602-4cee-811c-4e84444539d2" providerId="ADAL" clId="{FC2764F1-B8E9-AF48-98E0-05F536B4876C}" dt="2021-11-29T10:51:57.058" v="421" actId="931"/>
          <ac:spMkLst>
            <pc:docMk/>
            <pc:sldMk cId="3770492184" sldId="265"/>
            <ac:spMk id="3" creationId="{A737200F-16DA-3B41-9C4B-19A2883889BC}"/>
          </ac:spMkLst>
        </pc:spChg>
        <pc:spChg chg="mod">
          <ac:chgData name="Maryam Malik (1919971)" userId="2ee04003-f602-4cee-811c-4e84444539d2" providerId="ADAL" clId="{FC2764F1-B8E9-AF48-98E0-05F536B4876C}" dt="2021-12-01T02:50:14.073" v="4756" actId="14100"/>
          <ac:spMkLst>
            <pc:docMk/>
            <pc:sldMk cId="3770492184" sldId="265"/>
            <ac:spMk id="4" creationId="{AC610FB4-27CF-B043-B701-2A6605B61234}"/>
          </ac:spMkLst>
        </pc:spChg>
        <pc:spChg chg="add del mod">
          <ac:chgData name="Maryam Malik (1919971)" userId="2ee04003-f602-4cee-811c-4e84444539d2" providerId="ADAL" clId="{FC2764F1-B8E9-AF48-98E0-05F536B4876C}" dt="2021-11-29T10:52:16.702" v="424" actId="478"/>
          <ac:spMkLst>
            <pc:docMk/>
            <pc:sldMk cId="3770492184" sldId="265"/>
            <ac:spMk id="7" creationId="{E79960C0-0EF0-CE4D-A00C-2393EDFF1A6F}"/>
          </ac:spMkLst>
        </pc:spChg>
        <pc:spChg chg="add del mod">
          <ac:chgData name="Maryam Malik (1919971)" userId="2ee04003-f602-4cee-811c-4e84444539d2" providerId="ADAL" clId="{FC2764F1-B8E9-AF48-98E0-05F536B4876C}" dt="2021-11-29T10:56:38.456" v="425" actId="931"/>
          <ac:spMkLst>
            <pc:docMk/>
            <pc:sldMk cId="3770492184" sldId="265"/>
            <ac:spMk id="9" creationId="{5CC01ECF-4449-5D46-8B70-1E6E63095150}"/>
          </ac:spMkLst>
        </pc:spChg>
        <pc:spChg chg="add mod">
          <ac:chgData name="Maryam Malik (1919971)" userId="2ee04003-f602-4cee-811c-4e84444539d2" providerId="ADAL" clId="{FC2764F1-B8E9-AF48-98E0-05F536B4876C}" dt="2021-12-03T11:52:40.153" v="4987" actId="2"/>
          <ac:spMkLst>
            <pc:docMk/>
            <pc:sldMk cId="3770492184" sldId="265"/>
            <ac:spMk id="12" creationId="{8E7800F4-F73A-3A49-9E5E-B43D1DC9C62D}"/>
          </ac:spMkLst>
        </pc:spChg>
        <pc:spChg chg="add">
          <ac:chgData name="Maryam Malik (1919971)" userId="2ee04003-f602-4cee-811c-4e84444539d2" providerId="ADAL" clId="{FC2764F1-B8E9-AF48-98E0-05F536B4876C}" dt="2021-11-29T10:57:13.484" v="428" actId="26606"/>
          <ac:spMkLst>
            <pc:docMk/>
            <pc:sldMk cId="3770492184" sldId="265"/>
            <ac:spMk id="16" creationId="{D009D6D5-DAC2-4A8B-A17A-E206B9012D09}"/>
          </ac:spMkLst>
        </pc:spChg>
        <pc:picChg chg="add del mod">
          <ac:chgData name="Maryam Malik (1919971)" userId="2ee04003-f602-4cee-811c-4e84444539d2" providerId="ADAL" clId="{FC2764F1-B8E9-AF48-98E0-05F536B4876C}" dt="2021-11-29T10:52:16.702" v="424" actId="478"/>
          <ac:picMkLst>
            <pc:docMk/>
            <pc:sldMk cId="3770492184" sldId="265"/>
            <ac:picMk id="6" creationId="{81B13D13-D742-034D-9243-239227BF56B9}"/>
          </ac:picMkLst>
        </pc:picChg>
        <pc:picChg chg="add mod">
          <ac:chgData name="Maryam Malik (1919971)" userId="2ee04003-f602-4cee-811c-4e84444539d2" providerId="ADAL" clId="{FC2764F1-B8E9-AF48-98E0-05F536B4876C}" dt="2021-12-01T00:32:18.181" v="3829" actId="14100"/>
          <ac:picMkLst>
            <pc:docMk/>
            <pc:sldMk cId="3770492184" sldId="265"/>
            <ac:picMk id="11" creationId="{B48335DC-12F1-264E-98F8-E3FA27E62877}"/>
          </ac:picMkLst>
        </pc:picChg>
      </pc:sldChg>
      <pc:sldChg chg="addSp delSp modSp new del mod">
        <pc:chgData name="Maryam Malik (1919971)" userId="2ee04003-f602-4cee-811c-4e84444539d2" providerId="ADAL" clId="{FC2764F1-B8E9-AF48-98E0-05F536B4876C}" dt="2021-12-03T10:22:59.321" v="4839" actId="2696"/>
        <pc:sldMkLst>
          <pc:docMk/>
          <pc:sldMk cId="2342954931" sldId="266"/>
        </pc:sldMkLst>
        <pc:spChg chg="add del mod">
          <ac:chgData name="Maryam Malik (1919971)" userId="2ee04003-f602-4cee-811c-4e84444539d2" providerId="ADAL" clId="{FC2764F1-B8E9-AF48-98E0-05F536B4876C}" dt="2021-12-03T10:22:13.118" v="4837"/>
          <ac:spMkLst>
            <pc:docMk/>
            <pc:sldMk cId="2342954931" sldId="266"/>
            <ac:spMk id="2" creationId="{C0C0D0E5-A4E3-4641-ADFF-52D6A182620C}"/>
          </ac:spMkLst>
        </pc:spChg>
      </pc:sldChg>
      <pc:sldChg chg="new del">
        <pc:chgData name="Maryam Malik (1919971)" userId="2ee04003-f602-4cee-811c-4e84444539d2" providerId="ADAL" clId="{FC2764F1-B8E9-AF48-98E0-05F536B4876C}" dt="2021-12-03T10:23:01.647" v="4840" actId="2696"/>
        <pc:sldMkLst>
          <pc:docMk/>
          <pc:sldMk cId="352086733" sldId="267"/>
        </pc:sldMkLst>
      </pc:sldChg>
      <pc:sldChg chg="new del">
        <pc:chgData name="Maryam Malik (1919971)" userId="2ee04003-f602-4cee-811c-4e84444539d2" providerId="ADAL" clId="{FC2764F1-B8E9-AF48-98E0-05F536B4876C}" dt="2021-12-03T10:24:02.592" v="4842" actId="2696"/>
        <pc:sldMkLst>
          <pc:docMk/>
          <pc:sldMk cId="1129217021" sldId="268"/>
        </pc:sldMkLst>
      </pc:sldChg>
      <pc:sldChg chg="modSp new del mod">
        <pc:chgData name="Maryam Malik (1919971)" userId="2ee04003-f602-4cee-811c-4e84444539d2" providerId="ADAL" clId="{FC2764F1-B8E9-AF48-98E0-05F536B4876C}" dt="2021-12-03T12:29:33.004" v="5105" actId="2696"/>
        <pc:sldMkLst>
          <pc:docMk/>
          <pc:sldMk cId="3555873100" sldId="269"/>
        </pc:sldMkLst>
        <pc:spChg chg="mod">
          <ac:chgData name="Maryam Malik (1919971)" userId="2ee04003-f602-4cee-811c-4e84444539d2" providerId="ADAL" clId="{FC2764F1-B8E9-AF48-98E0-05F536B4876C}" dt="2021-12-03T12:19:42.876" v="5064" actId="1076"/>
          <ac:spMkLst>
            <pc:docMk/>
            <pc:sldMk cId="3555873100" sldId="269"/>
            <ac:spMk id="2" creationId="{F49EA51E-185F-4DBC-A71A-7CF5D0F34328}"/>
          </ac:spMkLst>
        </pc:spChg>
      </pc:sldChg>
      <pc:sldChg chg="addSp delSp modSp new del mod modTransition setBg">
        <pc:chgData name="Maryam Malik (1919971)" userId="2ee04003-f602-4cee-811c-4e84444539d2" providerId="ADAL" clId="{FC2764F1-B8E9-AF48-98E0-05F536B4876C}" dt="2021-12-06T23:19:28.770" v="5325" actId="2696"/>
        <pc:sldMkLst>
          <pc:docMk/>
          <pc:sldMk cId="2234471190" sldId="270"/>
        </pc:sldMkLst>
        <pc:spChg chg="add mod">
          <ac:chgData name="Maryam Malik (1919971)" userId="2ee04003-f602-4cee-811c-4e84444539d2" providerId="ADAL" clId="{FC2764F1-B8E9-AF48-98E0-05F536B4876C}" dt="2021-12-06T23:09:50.064" v="5230" actId="122"/>
          <ac:spMkLst>
            <pc:docMk/>
            <pc:sldMk cId="2234471190" sldId="270"/>
            <ac:spMk id="2" creationId="{9190A53D-04A7-944B-BD3A-735249198F17}"/>
          </ac:spMkLst>
        </pc:spChg>
        <pc:spChg chg="add">
          <ac:chgData name="Maryam Malik (1919971)" userId="2ee04003-f602-4cee-811c-4e84444539d2" providerId="ADAL" clId="{FC2764F1-B8E9-AF48-98E0-05F536B4876C}" dt="2021-12-03T10:05:01.815" v="4763" actId="26606"/>
          <ac:spMkLst>
            <pc:docMk/>
            <pc:sldMk cId="2234471190" sldId="270"/>
            <ac:spMk id="8" creationId="{8D0D6D3E-D7F9-4591-9CA9-DDF4DB1F73DA}"/>
          </ac:spMkLst>
        </pc:spChg>
        <pc:spChg chg="add">
          <ac:chgData name="Maryam Malik (1919971)" userId="2ee04003-f602-4cee-811c-4e84444539d2" providerId="ADAL" clId="{FC2764F1-B8E9-AF48-98E0-05F536B4876C}" dt="2021-12-03T10:05:01.815" v="4763" actId="26606"/>
          <ac:spMkLst>
            <pc:docMk/>
            <pc:sldMk cId="2234471190" sldId="270"/>
            <ac:spMk id="10" creationId="{C4C9F2B0-1044-46EB-8AEB-C3BFFDE6C2CC}"/>
          </ac:spMkLst>
        </pc:spChg>
        <pc:spChg chg="mod">
          <ac:chgData name="Maryam Malik (1919971)" userId="2ee04003-f602-4cee-811c-4e84444539d2" providerId="ADAL" clId="{FC2764F1-B8E9-AF48-98E0-05F536B4876C}" dt="2021-12-06T23:10:55.718" v="5232" actId="1076"/>
          <ac:spMkLst>
            <pc:docMk/>
            <pc:sldMk cId="2234471190" sldId="270"/>
            <ac:spMk id="11" creationId="{7903F736-06F9-954F-AC2D-39E315A5E2A6}"/>
          </ac:spMkLst>
        </pc:spChg>
        <pc:spChg chg="add">
          <ac:chgData name="Maryam Malik (1919971)" userId="2ee04003-f602-4cee-811c-4e84444539d2" providerId="ADAL" clId="{FC2764F1-B8E9-AF48-98E0-05F536B4876C}" dt="2021-12-03T10:05:01.815" v="4763" actId="26606"/>
          <ac:spMkLst>
            <pc:docMk/>
            <pc:sldMk cId="2234471190" sldId="270"/>
            <ac:spMk id="12" creationId="{D28B54C3-B57B-472A-B96E-1FCB67093DC2}"/>
          </ac:spMkLst>
        </pc:spChg>
        <pc:spChg chg="add">
          <ac:chgData name="Maryam Malik (1919971)" userId="2ee04003-f602-4cee-811c-4e84444539d2" providerId="ADAL" clId="{FC2764F1-B8E9-AF48-98E0-05F536B4876C}" dt="2021-12-03T10:05:01.815" v="4763" actId="26606"/>
          <ac:spMkLst>
            <pc:docMk/>
            <pc:sldMk cId="2234471190" sldId="270"/>
            <ac:spMk id="14" creationId="{7DB3C429-F8DA-49B9-AF84-21996FCF78B5}"/>
          </ac:spMkLst>
        </pc:spChg>
        <pc:picChg chg="del mod">
          <ac:chgData name="Maryam Malik (1919971)" userId="2ee04003-f602-4cee-811c-4e84444539d2" providerId="ADAL" clId="{FC2764F1-B8E9-AF48-98E0-05F536B4876C}" dt="2021-12-06T23:10:30.180" v="5231" actId="478"/>
          <ac:picMkLst>
            <pc:docMk/>
            <pc:sldMk cId="2234471190" sldId="270"/>
            <ac:picMk id="3" creationId="{B07C9405-1434-417F-A8ED-213E61E9B1EA}"/>
          </ac:picMkLst>
        </pc:picChg>
      </pc:sldChg>
      <pc:sldChg chg="addSp delSp modSp new mod modTransition setBg">
        <pc:chgData name="Maryam Malik (1919971)" userId="2ee04003-f602-4cee-811c-4e84444539d2" providerId="ADAL" clId="{FC2764F1-B8E9-AF48-98E0-05F536B4876C}" dt="2021-12-06T23:07:06.272" v="5210" actId="478"/>
        <pc:sldMkLst>
          <pc:docMk/>
          <pc:sldMk cId="308924048" sldId="271"/>
        </pc:sldMkLst>
        <pc:spChg chg="add del mod">
          <ac:chgData name="Maryam Malik (1919971)" userId="2ee04003-f602-4cee-811c-4e84444539d2" providerId="ADAL" clId="{FC2764F1-B8E9-AF48-98E0-05F536B4876C}" dt="2021-11-30T09:34:43.457" v="637"/>
          <ac:spMkLst>
            <pc:docMk/>
            <pc:sldMk cId="308924048" sldId="271"/>
            <ac:spMk id="2" creationId="{06C8846E-9FEE-754C-A9C8-4FBF27E9CF91}"/>
          </ac:spMkLst>
        </pc:spChg>
        <pc:spChg chg="add mod">
          <ac:chgData name="Maryam Malik (1919971)" userId="2ee04003-f602-4cee-811c-4e84444539d2" providerId="ADAL" clId="{FC2764F1-B8E9-AF48-98E0-05F536B4876C}" dt="2021-11-30T10:27:06.794" v="1249" actId="14100"/>
          <ac:spMkLst>
            <pc:docMk/>
            <pc:sldMk cId="308924048" sldId="271"/>
            <ac:spMk id="3" creationId="{4464278E-5F24-BB40-B2B3-EF32C0E6755C}"/>
          </ac:spMkLst>
        </pc:spChg>
        <pc:spChg chg="add del mod">
          <ac:chgData name="Maryam Malik (1919971)" userId="2ee04003-f602-4cee-811c-4e84444539d2" providerId="ADAL" clId="{FC2764F1-B8E9-AF48-98E0-05F536B4876C}" dt="2021-11-30T09:39:50.209" v="665" actId="478"/>
          <ac:spMkLst>
            <pc:docMk/>
            <pc:sldMk cId="308924048" sldId="271"/>
            <ac:spMk id="4" creationId="{29FD1296-91B0-2C4C-AA09-4BC5975087BD}"/>
          </ac:spMkLst>
        </pc:spChg>
        <pc:spChg chg="add del mod">
          <ac:chgData name="Maryam Malik (1919971)" userId="2ee04003-f602-4cee-811c-4e84444539d2" providerId="ADAL" clId="{FC2764F1-B8E9-AF48-98E0-05F536B4876C}" dt="2021-11-30T09:39:59.872" v="668" actId="478"/>
          <ac:spMkLst>
            <pc:docMk/>
            <pc:sldMk cId="308924048" sldId="271"/>
            <ac:spMk id="5" creationId="{28067342-4DCB-F84D-B094-2714641432F0}"/>
          </ac:spMkLst>
        </pc:spChg>
        <pc:spChg chg="add mod">
          <ac:chgData name="Maryam Malik (1919971)" userId="2ee04003-f602-4cee-811c-4e84444539d2" providerId="ADAL" clId="{FC2764F1-B8E9-AF48-98E0-05F536B4876C}" dt="2021-12-03T11:54:39.570" v="4994" actId="2710"/>
          <ac:spMkLst>
            <pc:docMk/>
            <pc:sldMk cId="308924048" sldId="271"/>
            <ac:spMk id="8" creationId="{FB9843A9-27F8-5245-BAA5-B8669A4E3559}"/>
          </ac:spMkLst>
        </pc:spChg>
        <pc:spChg chg="add del">
          <ac:chgData name="Maryam Malik (1919971)" userId="2ee04003-f602-4cee-811c-4e84444539d2" providerId="ADAL" clId="{FC2764F1-B8E9-AF48-98E0-05F536B4876C}" dt="2021-11-30T09:43:06.036" v="676" actId="26606"/>
          <ac:spMkLst>
            <pc:docMk/>
            <pc:sldMk cId="308924048" sldId="271"/>
            <ac:spMk id="9" creationId="{37C89E4B-3C9F-44B9-8B86-D9E3D112D8EC}"/>
          </ac:spMkLst>
        </pc:spChg>
        <pc:spChg chg="add del mod">
          <ac:chgData name="Maryam Malik (1919971)" userId="2ee04003-f602-4cee-811c-4e84444539d2" providerId="ADAL" clId="{FC2764F1-B8E9-AF48-98E0-05F536B4876C}" dt="2021-12-06T23:07:06.272" v="5210" actId="478"/>
          <ac:spMkLst>
            <pc:docMk/>
            <pc:sldMk cId="308924048" sldId="271"/>
            <ac:spMk id="10" creationId="{BAA7FF12-3591-A148-BADA-267C68DBAC21}"/>
          </ac:spMkLst>
        </pc:spChg>
        <pc:spChg chg="add">
          <ac:chgData name="Maryam Malik (1919971)" userId="2ee04003-f602-4cee-811c-4e84444539d2" providerId="ADAL" clId="{FC2764F1-B8E9-AF48-98E0-05F536B4876C}" dt="2021-11-30T09:43:06.036" v="676" actId="26606"/>
          <ac:spMkLst>
            <pc:docMk/>
            <pc:sldMk cId="308924048" sldId="271"/>
            <ac:spMk id="18" creationId="{D47766EE-4192-4B2D-A5A0-F60F9A5F743F}"/>
          </ac:spMkLst>
        </pc:spChg>
        <pc:spChg chg="add">
          <ac:chgData name="Maryam Malik (1919971)" userId="2ee04003-f602-4cee-811c-4e84444539d2" providerId="ADAL" clId="{FC2764F1-B8E9-AF48-98E0-05F536B4876C}" dt="2021-11-30T09:43:06.036" v="676" actId="26606"/>
          <ac:spMkLst>
            <pc:docMk/>
            <pc:sldMk cId="308924048" sldId="271"/>
            <ac:spMk id="20" creationId="{D6705569-F545-4F47-A260-A9202826EA20}"/>
          </ac:spMkLst>
        </pc:spChg>
        <pc:picChg chg="add del">
          <ac:chgData name="Maryam Malik (1919971)" userId="2ee04003-f602-4cee-811c-4e84444539d2" providerId="ADAL" clId="{FC2764F1-B8E9-AF48-98E0-05F536B4876C}" dt="2021-11-30T09:40:32.702" v="672" actId="478"/>
          <ac:picMkLst>
            <pc:docMk/>
            <pc:sldMk cId="308924048" sldId="271"/>
            <ac:picMk id="6" creationId="{E9947D83-B70C-8A4C-9FEE-0BA692B2B474}"/>
          </ac:picMkLst>
        </pc:picChg>
        <pc:picChg chg="add mod">
          <ac:chgData name="Maryam Malik (1919971)" userId="2ee04003-f602-4cee-811c-4e84444539d2" providerId="ADAL" clId="{FC2764F1-B8E9-AF48-98E0-05F536B4876C}" dt="2021-11-30T21:08:50.573" v="3006" actId="1076"/>
          <ac:picMkLst>
            <pc:docMk/>
            <pc:sldMk cId="308924048" sldId="271"/>
            <ac:picMk id="7" creationId="{7FBEA8EA-51D4-426C-A8C5-EE5E1B9F71CB}"/>
          </ac:picMkLst>
        </pc:picChg>
        <pc:cxnChg chg="add del">
          <ac:chgData name="Maryam Malik (1919971)" userId="2ee04003-f602-4cee-811c-4e84444539d2" providerId="ADAL" clId="{FC2764F1-B8E9-AF48-98E0-05F536B4876C}" dt="2021-11-30T09:43:06.036" v="676" actId="26606"/>
          <ac:cxnSpMkLst>
            <pc:docMk/>
            <pc:sldMk cId="308924048" sldId="271"/>
            <ac:cxnSpMk id="11" creationId="{AA2EAA10-076F-46BD-8F0F-B9A2FB77A85C}"/>
          </ac:cxnSpMkLst>
        </pc:cxnChg>
        <pc:cxnChg chg="add del">
          <ac:chgData name="Maryam Malik (1919971)" userId="2ee04003-f602-4cee-811c-4e84444539d2" providerId="ADAL" clId="{FC2764F1-B8E9-AF48-98E0-05F536B4876C}" dt="2021-11-30T09:43:06.036" v="676" actId="26606"/>
          <ac:cxnSpMkLst>
            <pc:docMk/>
            <pc:sldMk cId="308924048" sldId="271"/>
            <ac:cxnSpMk id="13" creationId="{D891E407-403B-4764-86C9-33A56D3BCAA3}"/>
          </ac:cxnSpMkLst>
        </pc:cxnChg>
      </pc:sldChg>
      <pc:sldChg chg="addSp modSp new del mod modTransition">
        <pc:chgData name="Maryam Malik (1919971)" userId="2ee04003-f602-4cee-811c-4e84444539d2" providerId="ADAL" clId="{FC2764F1-B8E9-AF48-98E0-05F536B4876C}" dt="2021-12-03T13:24:30.510" v="5204" actId="2696"/>
        <pc:sldMkLst>
          <pc:docMk/>
          <pc:sldMk cId="384563745" sldId="272"/>
        </pc:sldMkLst>
        <pc:spChg chg="add mod">
          <ac:chgData name="Maryam Malik (1919971)" userId="2ee04003-f602-4cee-811c-4e84444539d2" providerId="ADAL" clId="{FC2764F1-B8E9-AF48-98E0-05F536B4876C}" dt="2021-12-01T03:00:58.425" v="4762" actId="1076"/>
          <ac:spMkLst>
            <pc:docMk/>
            <pc:sldMk cId="384563745" sldId="272"/>
            <ac:spMk id="2" creationId="{15ED49ED-7E15-FC48-998D-099AD4326937}"/>
          </ac:spMkLst>
        </pc:spChg>
      </pc:sldChg>
      <pc:sldChg chg="addSp delSp modSp new del mod">
        <pc:chgData name="Maryam Malik (1919971)" userId="2ee04003-f602-4cee-811c-4e84444539d2" providerId="ADAL" clId="{FC2764F1-B8E9-AF48-98E0-05F536B4876C}" dt="2021-11-30T11:48:41.249" v="1518" actId="2696"/>
        <pc:sldMkLst>
          <pc:docMk/>
          <pc:sldMk cId="3121573302" sldId="273"/>
        </pc:sldMkLst>
        <pc:spChg chg="add del mod">
          <ac:chgData name="Maryam Malik (1919971)" userId="2ee04003-f602-4cee-811c-4e84444539d2" providerId="ADAL" clId="{FC2764F1-B8E9-AF48-98E0-05F536B4876C}" dt="2021-11-30T11:41:37.925" v="1487" actId="478"/>
          <ac:spMkLst>
            <pc:docMk/>
            <pc:sldMk cId="3121573302" sldId="273"/>
            <ac:spMk id="4" creationId="{F655E9EC-DFB6-F644-8975-50F30A4355CC}"/>
          </ac:spMkLst>
        </pc:spChg>
        <pc:spChg chg="add del mod">
          <ac:chgData name="Maryam Malik (1919971)" userId="2ee04003-f602-4cee-811c-4e84444539d2" providerId="ADAL" clId="{FC2764F1-B8E9-AF48-98E0-05F536B4876C}" dt="2021-11-30T11:41:50.738" v="1491" actId="478"/>
          <ac:spMkLst>
            <pc:docMk/>
            <pc:sldMk cId="3121573302" sldId="273"/>
            <ac:spMk id="5" creationId="{134EB77D-B9A8-E74D-9E61-5804D0DFE314}"/>
          </ac:spMkLst>
        </pc:spChg>
        <pc:spChg chg="add del mod">
          <ac:chgData name="Maryam Malik (1919971)" userId="2ee04003-f602-4cee-811c-4e84444539d2" providerId="ADAL" clId="{FC2764F1-B8E9-AF48-98E0-05F536B4876C}" dt="2021-11-30T11:42:00.620" v="1494" actId="478"/>
          <ac:spMkLst>
            <pc:docMk/>
            <pc:sldMk cId="3121573302" sldId="273"/>
            <ac:spMk id="6" creationId="{96412574-6039-A640-AA7C-98AA8B21EE12}"/>
          </ac:spMkLst>
        </pc:spChg>
        <pc:spChg chg="add del mod">
          <ac:chgData name="Maryam Malik (1919971)" userId="2ee04003-f602-4cee-811c-4e84444539d2" providerId="ADAL" clId="{FC2764F1-B8E9-AF48-98E0-05F536B4876C}" dt="2021-11-30T11:42:11.067" v="1496" actId="478"/>
          <ac:spMkLst>
            <pc:docMk/>
            <pc:sldMk cId="3121573302" sldId="273"/>
            <ac:spMk id="7" creationId="{EE0963CC-73C4-4E47-B29B-258E5C8926D0}"/>
          </ac:spMkLst>
        </pc:spChg>
        <pc:picChg chg="add del mod">
          <ac:chgData name="Maryam Malik (1919971)" userId="2ee04003-f602-4cee-811c-4e84444539d2" providerId="ADAL" clId="{FC2764F1-B8E9-AF48-98E0-05F536B4876C}" dt="2021-11-30T11:41:37.925" v="1487" actId="478"/>
          <ac:picMkLst>
            <pc:docMk/>
            <pc:sldMk cId="3121573302" sldId="273"/>
            <ac:picMk id="3" creationId="{421F0496-8419-7B4F-8C09-20D8932D3B6B}"/>
          </ac:picMkLst>
        </pc:picChg>
      </pc:sldChg>
      <pc:sldChg chg="addSp delSp modSp new mod modTransition setBg">
        <pc:chgData name="Maryam Malik (1919971)" userId="2ee04003-f602-4cee-811c-4e84444539d2" providerId="ADAL" clId="{FC2764F1-B8E9-AF48-98E0-05F536B4876C}" dt="2021-12-03T13:23:12.615" v="5189"/>
        <pc:sldMkLst>
          <pc:docMk/>
          <pc:sldMk cId="607122584" sldId="274"/>
        </pc:sldMkLst>
        <pc:spChg chg="mod ord">
          <ac:chgData name="Maryam Malik (1919971)" userId="2ee04003-f602-4cee-811c-4e84444539d2" providerId="ADAL" clId="{FC2764F1-B8E9-AF48-98E0-05F536B4876C}" dt="2021-12-01T02:03:07.482" v="4025" actId="122"/>
          <ac:spMkLst>
            <pc:docMk/>
            <pc:sldMk cId="607122584" sldId="274"/>
            <ac:spMk id="2" creationId="{1153F565-D29D-D848-8E63-D31618C55515}"/>
          </ac:spMkLst>
        </pc:spChg>
        <pc:spChg chg="del">
          <ac:chgData name="Maryam Malik (1919971)" userId="2ee04003-f602-4cee-811c-4e84444539d2" providerId="ADAL" clId="{FC2764F1-B8E9-AF48-98E0-05F536B4876C}" dt="2021-11-30T11:31:41.463" v="1440" actId="931"/>
          <ac:spMkLst>
            <pc:docMk/>
            <pc:sldMk cId="607122584" sldId="274"/>
            <ac:spMk id="3" creationId="{03191CF6-F8F2-1449-9DFC-643DB9B3B9DB}"/>
          </ac:spMkLst>
        </pc:spChg>
        <pc:spChg chg="mod">
          <ac:chgData name="Maryam Malik (1919971)" userId="2ee04003-f602-4cee-811c-4e84444539d2" providerId="ADAL" clId="{FC2764F1-B8E9-AF48-98E0-05F536B4876C}" dt="2021-12-01T02:54:59.097" v="4759" actId="1076"/>
          <ac:spMkLst>
            <pc:docMk/>
            <pc:sldMk cId="607122584" sldId="274"/>
            <ac:spMk id="4" creationId="{05CCE689-4646-884B-B9FD-4B0211509F3D}"/>
          </ac:spMkLst>
        </pc:spChg>
        <pc:spChg chg="add mod">
          <ac:chgData name="Maryam Malik (1919971)" userId="2ee04003-f602-4cee-811c-4e84444539d2" providerId="ADAL" clId="{FC2764F1-B8E9-AF48-98E0-05F536B4876C}" dt="2021-11-30T11:39:06.678" v="1481" actId="26606"/>
          <ac:spMkLst>
            <pc:docMk/>
            <pc:sldMk cId="607122584" sldId="274"/>
            <ac:spMk id="7" creationId="{8AA50864-D1CB-D849-8508-FEBD87907B51}"/>
          </ac:spMkLst>
        </pc:spChg>
        <pc:spChg chg="add mod">
          <ac:chgData name="Maryam Malik (1919971)" userId="2ee04003-f602-4cee-811c-4e84444539d2" providerId="ADAL" clId="{FC2764F1-B8E9-AF48-98E0-05F536B4876C}" dt="2021-12-01T02:54:43.146" v="4757" actId="1076"/>
          <ac:spMkLst>
            <pc:docMk/>
            <pc:sldMk cId="607122584" sldId="274"/>
            <ac:spMk id="8" creationId="{EB3CC0D9-28F3-3241-BAA4-0061E575C1EA}"/>
          </ac:spMkLst>
        </pc:spChg>
        <pc:spChg chg="add del">
          <ac:chgData name="Maryam Malik (1919971)" userId="2ee04003-f602-4cee-811c-4e84444539d2" providerId="ADAL" clId="{FC2764F1-B8E9-AF48-98E0-05F536B4876C}" dt="2021-11-30T11:33:14.571" v="1448" actId="26606"/>
          <ac:spMkLst>
            <pc:docMk/>
            <pc:sldMk cId="607122584" sldId="274"/>
            <ac:spMk id="12" creationId="{9F701746-0657-4467-BBD3-24051A715C25}"/>
          </ac:spMkLst>
        </pc:spChg>
        <pc:spChg chg="add del">
          <ac:chgData name="Maryam Malik (1919971)" userId="2ee04003-f602-4cee-811c-4e84444539d2" providerId="ADAL" clId="{FC2764F1-B8E9-AF48-98E0-05F536B4876C}" dt="2021-11-30T11:33:14.571" v="1448" actId="26606"/>
          <ac:spMkLst>
            <pc:docMk/>
            <pc:sldMk cId="607122584" sldId="274"/>
            <ac:spMk id="14" creationId="{117BEB00-3E3D-4F08-AF56-DB0D22FB5F64}"/>
          </ac:spMkLst>
        </pc:spChg>
        <pc:spChg chg="add del">
          <ac:chgData name="Maryam Malik (1919971)" userId="2ee04003-f602-4cee-811c-4e84444539d2" providerId="ADAL" clId="{FC2764F1-B8E9-AF48-98E0-05F536B4876C}" dt="2021-11-30T11:33:32.101" v="1450" actId="26606"/>
          <ac:spMkLst>
            <pc:docMk/>
            <pc:sldMk cId="607122584" sldId="274"/>
            <ac:spMk id="19" creationId="{9F79630B-0F0B-446E-A637-38FA8F61D10E}"/>
          </ac:spMkLst>
        </pc:spChg>
        <pc:spChg chg="add del">
          <ac:chgData name="Maryam Malik (1919971)" userId="2ee04003-f602-4cee-811c-4e84444539d2" providerId="ADAL" clId="{FC2764F1-B8E9-AF48-98E0-05F536B4876C}" dt="2021-11-30T11:33:32.101" v="1450" actId="26606"/>
          <ac:spMkLst>
            <pc:docMk/>
            <pc:sldMk cId="607122584" sldId="274"/>
            <ac:spMk id="21" creationId="{B3437C99-FC8E-4311-B48A-F0C4C329B154}"/>
          </ac:spMkLst>
        </pc:spChg>
        <pc:spChg chg="add del">
          <ac:chgData name="Maryam Malik (1919971)" userId="2ee04003-f602-4cee-811c-4e84444539d2" providerId="ADAL" clId="{FC2764F1-B8E9-AF48-98E0-05F536B4876C}" dt="2021-11-30T11:35:21.111" v="1460" actId="26606"/>
          <ac:spMkLst>
            <pc:docMk/>
            <pc:sldMk cId="607122584" sldId="274"/>
            <ac:spMk id="26" creationId="{9F701746-0657-4467-BBD3-24051A715C25}"/>
          </ac:spMkLst>
        </pc:spChg>
        <pc:spChg chg="add del">
          <ac:chgData name="Maryam Malik (1919971)" userId="2ee04003-f602-4cee-811c-4e84444539d2" providerId="ADAL" clId="{FC2764F1-B8E9-AF48-98E0-05F536B4876C}" dt="2021-11-30T11:35:21.111" v="1460" actId="26606"/>
          <ac:spMkLst>
            <pc:docMk/>
            <pc:sldMk cId="607122584" sldId="274"/>
            <ac:spMk id="28" creationId="{117BEB00-3E3D-4F08-AF56-DB0D22FB5F64}"/>
          </ac:spMkLst>
        </pc:spChg>
        <pc:spChg chg="add del">
          <ac:chgData name="Maryam Malik (1919971)" userId="2ee04003-f602-4cee-811c-4e84444539d2" providerId="ADAL" clId="{FC2764F1-B8E9-AF48-98E0-05F536B4876C}" dt="2021-11-30T11:37:22.748" v="1472" actId="26606"/>
          <ac:spMkLst>
            <pc:docMk/>
            <pc:sldMk cId="607122584" sldId="274"/>
            <ac:spMk id="33" creationId="{9F701746-0657-4467-BBD3-24051A715C25}"/>
          </ac:spMkLst>
        </pc:spChg>
        <pc:spChg chg="add del">
          <ac:chgData name="Maryam Malik (1919971)" userId="2ee04003-f602-4cee-811c-4e84444539d2" providerId="ADAL" clId="{FC2764F1-B8E9-AF48-98E0-05F536B4876C}" dt="2021-11-30T11:37:22.748" v="1472" actId="26606"/>
          <ac:spMkLst>
            <pc:docMk/>
            <pc:sldMk cId="607122584" sldId="274"/>
            <ac:spMk id="35" creationId="{117BEB00-3E3D-4F08-AF56-DB0D22FB5F64}"/>
          </ac:spMkLst>
        </pc:spChg>
        <pc:spChg chg="add del">
          <ac:chgData name="Maryam Malik (1919971)" userId="2ee04003-f602-4cee-811c-4e84444539d2" providerId="ADAL" clId="{FC2764F1-B8E9-AF48-98E0-05F536B4876C}" dt="2021-11-30T11:38:32.549" v="1477" actId="26606"/>
          <ac:spMkLst>
            <pc:docMk/>
            <pc:sldMk cId="607122584" sldId="274"/>
            <ac:spMk id="40" creationId="{9F79630B-0F0B-446E-A637-38FA8F61D10E}"/>
          </ac:spMkLst>
        </pc:spChg>
        <pc:spChg chg="add del">
          <ac:chgData name="Maryam Malik (1919971)" userId="2ee04003-f602-4cee-811c-4e84444539d2" providerId="ADAL" clId="{FC2764F1-B8E9-AF48-98E0-05F536B4876C}" dt="2021-11-30T11:38:32.549" v="1477" actId="26606"/>
          <ac:spMkLst>
            <pc:docMk/>
            <pc:sldMk cId="607122584" sldId="274"/>
            <ac:spMk id="42" creationId="{B3437C99-FC8E-4311-B48A-F0C4C329B154}"/>
          </ac:spMkLst>
        </pc:spChg>
        <pc:spChg chg="add del">
          <ac:chgData name="Maryam Malik (1919971)" userId="2ee04003-f602-4cee-811c-4e84444539d2" providerId="ADAL" clId="{FC2764F1-B8E9-AF48-98E0-05F536B4876C}" dt="2021-11-30T11:39:06.693" v="1482" actId="26606"/>
          <ac:spMkLst>
            <pc:docMk/>
            <pc:sldMk cId="607122584" sldId="274"/>
            <ac:spMk id="47" creationId="{9F79630B-0F0B-446E-A637-38FA8F61D10E}"/>
          </ac:spMkLst>
        </pc:spChg>
        <pc:spChg chg="add del">
          <ac:chgData name="Maryam Malik (1919971)" userId="2ee04003-f602-4cee-811c-4e84444539d2" providerId="ADAL" clId="{FC2764F1-B8E9-AF48-98E0-05F536B4876C}" dt="2021-11-30T11:39:06.693" v="1482" actId="26606"/>
          <ac:spMkLst>
            <pc:docMk/>
            <pc:sldMk cId="607122584" sldId="274"/>
            <ac:spMk id="49" creationId="{B3437C99-FC8E-4311-B48A-F0C4C329B154}"/>
          </ac:spMkLst>
        </pc:spChg>
        <pc:spChg chg="add del">
          <ac:chgData name="Maryam Malik (1919971)" userId="2ee04003-f602-4cee-811c-4e84444539d2" providerId="ADAL" clId="{FC2764F1-B8E9-AF48-98E0-05F536B4876C}" dt="2021-11-30T11:39:06.678" v="1481" actId="26606"/>
          <ac:spMkLst>
            <pc:docMk/>
            <pc:sldMk cId="607122584" sldId="274"/>
            <ac:spMk id="54" creationId="{131BAD53-4E89-4F62-BBB7-26359763ED39}"/>
          </ac:spMkLst>
        </pc:spChg>
        <pc:spChg chg="add del">
          <ac:chgData name="Maryam Malik (1919971)" userId="2ee04003-f602-4cee-811c-4e84444539d2" providerId="ADAL" clId="{FC2764F1-B8E9-AF48-98E0-05F536B4876C}" dt="2021-11-30T11:39:06.678" v="1481" actId="26606"/>
          <ac:spMkLst>
            <pc:docMk/>
            <pc:sldMk cId="607122584" sldId="274"/>
            <ac:spMk id="56" creationId="{62756DA2-40EB-4C6F-B962-5822FFB54FB6}"/>
          </ac:spMkLst>
        </pc:spChg>
        <pc:spChg chg="add">
          <ac:chgData name="Maryam Malik (1919971)" userId="2ee04003-f602-4cee-811c-4e84444539d2" providerId="ADAL" clId="{FC2764F1-B8E9-AF48-98E0-05F536B4876C}" dt="2021-11-30T11:39:06.693" v="1482" actId="26606"/>
          <ac:spMkLst>
            <pc:docMk/>
            <pc:sldMk cId="607122584" sldId="274"/>
            <ac:spMk id="58" creationId="{9F79630B-0F0B-446E-A637-38FA8F61D10E}"/>
          </ac:spMkLst>
        </pc:spChg>
        <pc:spChg chg="add">
          <ac:chgData name="Maryam Malik (1919971)" userId="2ee04003-f602-4cee-811c-4e84444539d2" providerId="ADAL" clId="{FC2764F1-B8E9-AF48-98E0-05F536B4876C}" dt="2021-11-30T11:39:06.693" v="1482" actId="26606"/>
          <ac:spMkLst>
            <pc:docMk/>
            <pc:sldMk cId="607122584" sldId="274"/>
            <ac:spMk id="59" creationId="{B3437C99-FC8E-4311-B48A-F0C4C329B154}"/>
          </ac:spMkLst>
        </pc:spChg>
        <pc:picChg chg="add mod ord">
          <ac:chgData name="Maryam Malik (1919971)" userId="2ee04003-f602-4cee-811c-4e84444539d2" providerId="ADAL" clId="{FC2764F1-B8E9-AF48-98E0-05F536B4876C}" dt="2021-12-01T02:55:06.939" v="4760" actId="14100"/>
          <ac:picMkLst>
            <pc:docMk/>
            <pc:sldMk cId="607122584" sldId="274"/>
            <ac:picMk id="6" creationId="{8017325C-7617-8246-A31A-A3C17B84C2B2}"/>
          </ac:picMkLst>
        </pc:picChg>
      </pc:sldChg>
      <pc:sldChg chg="addSp delSp modSp new del mod setBg">
        <pc:chgData name="Maryam Malik (1919971)" userId="2ee04003-f602-4cee-811c-4e84444539d2" providerId="ADAL" clId="{FC2764F1-B8E9-AF48-98E0-05F536B4876C}" dt="2021-11-30T11:48:29.245" v="1515" actId="2696"/>
        <pc:sldMkLst>
          <pc:docMk/>
          <pc:sldMk cId="1560257520" sldId="275"/>
        </pc:sldMkLst>
        <pc:spChg chg="mod ord">
          <ac:chgData name="Maryam Malik (1919971)" userId="2ee04003-f602-4cee-811c-4e84444539d2" providerId="ADAL" clId="{FC2764F1-B8E9-AF48-98E0-05F536B4876C}" dt="2021-11-30T11:42:51.420" v="1501" actId="26606"/>
          <ac:spMkLst>
            <pc:docMk/>
            <pc:sldMk cId="1560257520" sldId="275"/>
            <ac:spMk id="2" creationId="{CABDC02B-E482-1A4E-B3FB-9A42FDB06D00}"/>
          </ac:spMkLst>
        </pc:spChg>
        <pc:spChg chg="del">
          <ac:chgData name="Maryam Malik (1919971)" userId="2ee04003-f602-4cee-811c-4e84444539d2" providerId="ADAL" clId="{FC2764F1-B8E9-AF48-98E0-05F536B4876C}" dt="2021-11-30T11:42:26.805" v="1498" actId="931"/>
          <ac:spMkLst>
            <pc:docMk/>
            <pc:sldMk cId="1560257520" sldId="275"/>
            <ac:spMk id="3" creationId="{E12B3013-1D11-F34B-A4B0-BC4A02F98FF7}"/>
          </ac:spMkLst>
        </pc:spChg>
        <pc:spChg chg="mod">
          <ac:chgData name="Maryam Malik (1919971)" userId="2ee04003-f602-4cee-811c-4e84444539d2" providerId="ADAL" clId="{FC2764F1-B8E9-AF48-98E0-05F536B4876C}" dt="2021-11-30T11:42:51.420" v="1501" actId="26606"/>
          <ac:spMkLst>
            <pc:docMk/>
            <pc:sldMk cId="1560257520" sldId="275"/>
            <ac:spMk id="4" creationId="{2AF58D13-99A9-AF49-ACA5-260655213A2D}"/>
          </ac:spMkLst>
        </pc:spChg>
        <pc:spChg chg="add del mod">
          <ac:chgData name="Maryam Malik (1919971)" userId="2ee04003-f602-4cee-811c-4e84444539d2" providerId="ADAL" clId="{FC2764F1-B8E9-AF48-98E0-05F536B4876C}" dt="2021-11-30T11:43:28.820" v="1506" actId="478"/>
          <ac:spMkLst>
            <pc:docMk/>
            <pc:sldMk cId="1560257520" sldId="275"/>
            <ac:spMk id="7" creationId="{6AD7C8C3-2E42-CA4E-A551-7FE9F5D66EA0}"/>
          </ac:spMkLst>
        </pc:spChg>
        <pc:spChg chg="add del mod">
          <ac:chgData name="Maryam Malik (1919971)" userId="2ee04003-f602-4cee-811c-4e84444539d2" providerId="ADAL" clId="{FC2764F1-B8E9-AF48-98E0-05F536B4876C}" dt="2021-11-30T11:43:38.547" v="1507" actId="478"/>
          <ac:spMkLst>
            <pc:docMk/>
            <pc:sldMk cId="1560257520" sldId="275"/>
            <ac:spMk id="10" creationId="{F36D96AE-D79A-D645-8663-478CA536764A}"/>
          </ac:spMkLst>
        </pc:spChg>
        <pc:spChg chg="add">
          <ac:chgData name="Maryam Malik (1919971)" userId="2ee04003-f602-4cee-811c-4e84444539d2" providerId="ADAL" clId="{FC2764F1-B8E9-AF48-98E0-05F536B4876C}" dt="2021-11-30T11:42:51.420" v="1501" actId="26606"/>
          <ac:spMkLst>
            <pc:docMk/>
            <pc:sldMk cId="1560257520" sldId="275"/>
            <ac:spMk id="12" creationId="{3CD9DF72-87A3-404E-A828-84CBF11A8303}"/>
          </ac:spMkLst>
        </pc:spChg>
        <pc:spChg chg="add mod">
          <ac:chgData name="Maryam Malik (1919971)" userId="2ee04003-f602-4cee-811c-4e84444539d2" providerId="ADAL" clId="{FC2764F1-B8E9-AF48-98E0-05F536B4876C}" dt="2021-11-30T11:43:28.820" v="1506" actId="478"/>
          <ac:spMkLst>
            <pc:docMk/>
            <pc:sldMk cId="1560257520" sldId="275"/>
            <ac:spMk id="13" creationId="{BCEBBF3B-B0D7-4945-B102-FA94681A35E2}"/>
          </ac:spMkLst>
        </pc:spChg>
        <pc:picChg chg="add del mod">
          <ac:chgData name="Maryam Malik (1919971)" userId="2ee04003-f602-4cee-811c-4e84444539d2" providerId="ADAL" clId="{FC2764F1-B8E9-AF48-98E0-05F536B4876C}" dt="2021-11-30T11:43:28.820" v="1506" actId="478"/>
          <ac:picMkLst>
            <pc:docMk/>
            <pc:sldMk cId="1560257520" sldId="275"/>
            <ac:picMk id="6" creationId="{1B811095-9797-8D40-A771-E97BFDF6D137}"/>
          </ac:picMkLst>
        </pc:picChg>
        <pc:picChg chg="add del mod">
          <ac:chgData name="Maryam Malik (1919971)" userId="2ee04003-f602-4cee-811c-4e84444539d2" providerId="ADAL" clId="{FC2764F1-B8E9-AF48-98E0-05F536B4876C}" dt="2021-11-30T11:43:38.547" v="1507" actId="478"/>
          <ac:picMkLst>
            <pc:docMk/>
            <pc:sldMk cId="1560257520" sldId="275"/>
            <ac:picMk id="9" creationId="{C1DEC01F-7C77-134B-B099-C51DCA66055F}"/>
          </ac:picMkLst>
        </pc:picChg>
        <pc:cxnChg chg="add">
          <ac:chgData name="Maryam Malik (1919971)" userId="2ee04003-f602-4cee-811c-4e84444539d2" providerId="ADAL" clId="{FC2764F1-B8E9-AF48-98E0-05F536B4876C}" dt="2021-11-30T11:42:51.420" v="1501" actId="26606"/>
          <ac:cxnSpMkLst>
            <pc:docMk/>
            <pc:sldMk cId="1560257520" sldId="275"/>
            <ac:cxnSpMk id="14" creationId="{20E3A342-4D61-4E3F-AF90-1AB42AEB96CC}"/>
          </ac:cxnSpMkLst>
        </pc:cxnChg>
      </pc:sldChg>
      <pc:sldChg chg="modSp new del">
        <pc:chgData name="Maryam Malik (1919971)" userId="2ee04003-f602-4cee-811c-4e84444539d2" providerId="ADAL" clId="{FC2764F1-B8E9-AF48-98E0-05F536B4876C}" dt="2021-11-30T11:48:38.753" v="1517" actId="2696"/>
        <pc:sldMkLst>
          <pc:docMk/>
          <pc:sldMk cId="124138283" sldId="276"/>
        </pc:sldMkLst>
        <pc:spChg chg="mod">
          <ac:chgData name="Maryam Malik (1919971)" userId="2ee04003-f602-4cee-811c-4e84444539d2" providerId="ADAL" clId="{FC2764F1-B8E9-AF48-98E0-05F536B4876C}" dt="2021-11-30T11:48:34.101" v="1516" actId="20577"/>
          <ac:spMkLst>
            <pc:docMk/>
            <pc:sldMk cId="124138283" sldId="276"/>
            <ac:spMk id="4" creationId="{804A6028-5DE6-0247-90EB-ED005E25E197}"/>
          </ac:spMkLst>
        </pc:spChg>
      </pc:sldChg>
      <pc:sldChg chg="addSp delSp modSp new mod modTransition setBg">
        <pc:chgData name="Maryam Malik (1919971)" userId="2ee04003-f602-4cee-811c-4e84444539d2" providerId="ADAL" clId="{FC2764F1-B8E9-AF48-98E0-05F536B4876C}" dt="2021-12-03T13:23:17.380" v="5190"/>
        <pc:sldMkLst>
          <pc:docMk/>
          <pc:sldMk cId="1606792488" sldId="277"/>
        </pc:sldMkLst>
        <pc:spChg chg="mod">
          <ac:chgData name="Maryam Malik (1919971)" userId="2ee04003-f602-4cee-811c-4e84444539d2" providerId="ADAL" clId="{FC2764F1-B8E9-AF48-98E0-05F536B4876C}" dt="2021-12-03T10:07:33.568" v="4773" actId="14100"/>
          <ac:spMkLst>
            <pc:docMk/>
            <pc:sldMk cId="1606792488" sldId="277"/>
            <ac:spMk id="2" creationId="{C1294A16-3BB8-1D4D-8482-F1A6FECE5813}"/>
          </ac:spMkLst>
        </pc:spChg>
        <pc:spChg chg="del">
          <ac:chgData name="Maryam Malik (1919971)" userId="2ee04003-f602-4cee-811c-4e84444539d2" providerId="ADAL" clId="{FC2764F1-B8E9-AF48-98E0-05F536B4876C}" dt="2021-11-30T11:47:35.397" v="1510" actId="931"/>
          <ac:spMkLst>
            <pc:docMk/>
            <pc:sldMk cId="1606792488" sldId="277"/>
            <ac:spMk id="3" creationId="{D866EED7-F6D8-1E4C-A163-B0125192894A}"/>
          </ac:spMkLst>
        </pc:spChg>
        <pc:spChg chg="del mod">
          <ac:chgData name="Maryam Malik (1919971)" userId="2ee04003-f602-4cee-811c-4e84444539d2" providerId="ADAL" clId="{FC2764F1-B8E9-AF48-98E0-05F536B4876C}" dt="2021-12-03T10:07:58.211" v="4774" actId="26606"/>
          <ac:spMkLst>
            <pc:docMk/>
            <pc:sldMk cId="1606792488" sldId="277"/>
            <ac:spMk id="4" creationId="{7D29D144-ABBE-8C42-A1B6-CD158CBC8372}"/>
          </ac:spMkLst>
        </pc:spChg>
        <pc:spChg chg="add del mod">
          <ac:chgData name="Maryam Malik (1919971)" userId="2ee04003-f602-4cee-811c-4e84444539d2" providerId="ADAL" clId="{FC2764F1-B8E9-AF48-98E0-05F536B4876C}" dt="2021-11-30T11:49:31.690" v="1519" actId="478"/>
          <ac:spMkLst>
            <pc:docMk/>
            <pc:sldMk cId="1606792488" sldId="277"/>
            <ac:spMk id="7" creationId="{A7E055DB-1432-3740-9E54-3079401CC107}"/>
          </ac:spMkLst>
        </pc:spChg>
        <pc:spChg chg="add del mod">
          <ac:chgData name="Maryam Malik (1919971)" userId="2ee04003-f602-4cee-811c-4e84444539d2" providerId="ADAL" clId="{FC2764F1-B8E9-AF48-98E0-05F536B4876C}" dt="2021-11-30T11:49:34.480" v="1520" actId="931"/>
          <ac:spMkLst>
            <pc:docMk/>
            <pc:sldMk cId="1606792488" sldId="277"/>
            <ac:spMk id="9" creationId="{F2F1F892-E185-3043-A257-D71D61B356F5}"/>
          </ac:spMkLst>
        </pc:spChg>
        <pc:spChg chg="add del">
          <ac:chgData name="Maryam Malik (1919971)" userId="2ee04003-f602-4cee-811c-4e84444539d2" providerId="ADAL" clId="{FC2764F1-B8E9-AF48-98E0-05F536B4876C}" dt="2021-11-30T11:49:46.706" v="1523" actId="26606"/>
          <ac:spMkLst>
            <pc:docMk/>
            <pc:sldMk cId="1606792488" sldId="277"/>
            <ac:spMk id="12" creationId="{80DF40B2-80F7-4E71-B46C-284163F3654A}"/>
          </ac:spMkLst>
        </pc:spChg>
        <pc:spChg chg="add del mod">
          <ac:chgData name="Maryam Malik (1919971)" userId="2ee04003-f602-4cee-811c-4e84444539d2" providerId="ADAL" clId="{FC2764F1-B8E9-AF48-98E0-05F536B4876C}" dt="2021-11-30T11:52:35.866" v="1524" actId="478"/>
          <ac:spMkLst>
            <pc:docMk/>
            <pc:sldMk cId="1606792488" sldId="277"/>
            <ac:spMk id="13" creationId="{963B7157-12DD-D949-8DB9-CAABE3AF7795}"/>
          </ac:spMkLst>
        </pc:spChg>
        <pc:spChg chg="add del mod">
          <ac:chgData name="Maryam Malik (1919971)" userId="2ee04003-f602-4cee-811c-4e84444539d2" providerId="ADAL" clId="{FC2764F1-B8E9-AF48-98E0-05F536B4876C}" dt="2021-11-30T11:52:40.442" v="1525" actId="931"/>
          <ac:spMkLst>
            <pc:docMk/>
            <pc:sldMk cId="1606792488" sldId="277"/>
            <ac:spMk id="15" creationId="{075F1A08-8C7C-E645-97D5-83F482AEA503}"/>
          </ac:spMkLst>
        </pc:spChg>
        <pc:spChg chg="add del">
          <ac:chgData name="Maryam Malik (1919971)" userId="2ee04003-f602-4cee-811c-4e84444539d2" providerId="ADAL" clId="{FC2764F1-B8E9-AF48-98E0-05F536B4876C}" dt="2021-11-30T11:52:59.885" v="1528" actId="26606"/>
          <ac:spMkLst>
            <pc:docMk/>
            <pc:sldMk cId="1606792488" sldId="277"/>
            <ac:spMk id="18" creationId="{3CD9DF72-87A3-404E-A828-84CBF11A8303}"/>
          </ac:spMkLst>
        </pc:spChg>
        <pc:spChg chg="add del mod">
          <ac:chgData name="Maryam Malik (1919971)" userId="2ee04003-f602-4cee-811c-4e84444539d2" providerId="ADAL" clId="{FC2764F1-B8E9-AF48-98E0-05F536B4876C}" dt="2021-11-30T12:44:46.149" v="1531" actId="478"/>
          <ac:spMkLst>
            <pc:docMk/>
            <pc:sldMk cId="1606792488" sldId="277"/>
            <ac:spMk id="19" creationId="{DC3E617B-E8EA-9B40-A633-2A4D4456A043}"/>
          </ac:spMkLst>
        </pc:spChg>
        <pc:spChg chg="add del mod">
          <ac:chgData name="Maryam Malik (1919971)" userId="2ee04003-f602-4cee-811c-4e84444539d2" providerId="ADAL" clId="{FC2764F1-B8E9-AF48-98E0-05F536B4876C}" dt="2021-11-30T12:44:50.819" v="1532" actId="931"/>
          <ac:spMkLst>
            <pc:docMk/>
            <pc:sldMk cId="1606792488" sldId="277"/>
            <ac:spMk id="22" creationId="{7091CCD6-322C-0545-8053-7AAEFE6128BD}"/>
          </ac:spMkLst>
        </pc:spChg>
        <pc:spChg chg="add del">
          <ac:chgData name="Maryam Malik (1919971)" userId="2ee04003-f602-4cee-811c-4e84444539d2" providerId="ADAL" clId="{FC2764F1-B8E9-AF48-98E0-05F536B4876C}" dt="2021-11-30T11:53:20.058" v="1530" actId="26606"/>
          <ac:spMkLst>
            <pc:docMk/>
            <pc:sldMk cId="1606792488" sldId="277"/>
            <ac:spMk id="25" creationId="{8FC9BE17-9A7B-462D-AE50-3D8777387304}"/>
          </ac:spMkLst>
        </pc:spChg>
        <pc:spChg chg="add del mod">
          <ac:chgData name="Maryam Malik (1919971)" userId="2ee04003-f602-4cee-811c-4e84444539d2" providerId="ADAL" clId="{FC2764F1-B8E9-AF48-98E0-05F536B4876C}" dt="2021-11-30T12:49:22.001" v="1538" actId="478"/>
          <ac:spMkLst>
            <pc:docMk/>
            <pc:sldMk cId="1606792488" sldId="277"/>
            <ac:spMk id="26" creationId="{C7A2F193-6C31-834A-B80B-ABF73931C8EB}"/>
          </ac:spMkLst>
        </pc:spChg>
        <pc:spChg chg="add del">
          <ac:chgData name="Maryam Malik (1919971)" userId="2ee04003-f602-4cee-811c-4e84444539d2" providerId="ADAL" clId="{FC2764F1-B8E9-AF48-98E0-05F536B4876C}" dt="2021-11-30T11:53:20.058" v="1530" actId="26606"/>
          <ac:spMkLst>
            <pc:docMk/>
            <pc:sldMk cId="1606792488" sldId="277"/>
            <ac:spMk id="27" creationId="{3EBE8569-6AEC-4B8C-8D53-2DE337CDBA65}"/>
          </ac:spMkLst>
        </pc:spChg>
        <pc:spChg chg="add del">
          <ac:chgData name="Maryam Malik (1919971)" userId="2ee04003-f602-4cee-811c-4e84444539d2" providerId="ADAL" clId="{FC2764F1-B8E9-AF48-98E0-05F536B4876C}" dt="2021-11-30T11:53:20.058" v="1530" actId="26606"/>
          <ac:spMkLst>
            <pc:docMk/>
            <pc:sldMk cId="1606792488" sldId="277"/>
            <ac:spMk id="29" creationId="{55D4142C-5077-457F-A6AD-3FECFDB39685}"/>
          </ac:spMkLst>
        </pc:spChg>
        <pc:spChg chg="add del mod">
          <ac:chgData name="Maryam Malik (1919971)" userId="2ee04003-f602-4cee-811c-4e84444539d2" providerId="ADAL" clId="{FC2764F1-B8E9-AF48-98E0-05F536B4876C}" dt="2021-11-30T12:49:27.494" v="1539" actId="931"/>
          <ac:spMkLst>
            <pc:docMk/>
            <pc:sldMk cId="1606792488" sldId="277"/>
            <ac:spMk id="30" creationId="{1C500750-9D62-2440-9252-DF2E306110D8}"/>
          </ac:spMkLst>
        </pc:spChg>
        <pc:spChg chg="add del">
          <ac:chgData name="Maryam Malik (1919971)" userId="2ee04003-f602-4cee-811c-4e84444539d2" providerId="ADAL" clId="{FC2764F1-B8E9-AF48-98E0-05F536B4876C}" dt="2021-11-30T11:53:20.058" v="1530" actId="26606"/>
          <ac:spMkLst>
            <pc:docMk/>
            <pc:sldMk cId="1606792488" sldId="277"/>
            <ac:spMk id="31" creationId="{7A5F0580-5EE9-419F-96EE-B6529EF6E7D0}"/>
          </ac:spMkLst>
        </pc:spChg>
        <pc:spChg chg="add mod">
          <ac:chgData name="Maryam Malik (1919971)" userId="2ee04003-f602-4cee-811c-4e84444539d2" providerId="ADAL" clId="{FC2764F1-B8E9-AF48-98E0-05F536B4876C}" dt="2021-11-30T12:50:22.907" v="1544" actId="26606"/>
          <ac:spMkLst>
            <pc:docMk/>
            <pc:sldMk cId="1606792488" sldId="277"/>
            <ac:spMk id="34" creationId="{FCC46BB1-CB85-DD46-9486-E192E4D62D1D}"/>
          </ac:spMkLst>
        </pc:spChg>
        <pc:spChg chg="add mod">
          <ac:chgData name="Maryam Malik (1919971)" userId="2ee04003-f602-4cee-811c-4e84444539d2" providerId="ADAL" clId="{FC2764F1-B8E9-AF48-98E0-05F536B4876C}" dt="2021-12-03T10:11:31.957" v="4793" actId="1076"/>
          <ac:spMkLst>
            <pc:docMk/>
            <pc:sldMk cId="1606792488" sldId="277"/>
            <ac:spMk id="35" creationId="{B21FD37A-1838-8F4C-AC02-07ECAA10D200}"/>
          </ac:spMkLst>
        </pc:spChg>
        <pc:spChg chg="add del">
          <ac:chgData name="Maryam Malik (1919971)" userId="2ee04003-f602-4cee-811c-4e84444539d2" providerId="ADAL" clId="{FC2764F1-B8E9-AF48-98E0-05F536B4876C}" dt="2021-11-30T12:50:22.907" v="1544" actId="26606"/>
          <ac:spMkLst>
            <pc:docMk/>
            <pc:sldMk cId="1606792488" sldId="277"/>
            <ac:spMk id="41" creationId="{F13C74B1-5B17-4795-BED0-7140497B445A}"/>
          </ac:spMkLst>
        </pc:spChg>
        <pc:spChg chg="add del">
          <ac:chgData name="Maryam Malik (1919971)" userId="2ee04003-f602-4cee-811c-4e84444539d2" providerId="ADAL" clId="{FC2764F1-B8E9-AF48-98E0-05F536B4876C}" dt="2021-11-30T12:50:22.907" v="1544" actId="26606"/>
          <ac:spMkLst>
            <pc:docMk/>
            <pc:sldMk cId="1606792488" sldId="277"/>
            <ac:spMk id="43" creationId="{D4974D33-8DC5-464E-8C6D-BE58F0669C17}"/>
          </ac:spMkLst>
        </pc:spChg>
        <pc:spChg chg="add del">
          <ac:chgData name="Maryam Malik (1919971)" userId="2ee04003-f602-4cee-811c-4e84444539d2" providerId="ADAL" clId="{FC2764F1-B8E9-AF48-98E0-05F536B4876C}" dt="2021-11-30T12:50:22.886" v="1543" actId="26606"/>
          <ac:spMkLst>
            <pc:docMk/>
            <pc:sldMk cId="1606792488" sldId="277"/>
            <ac:spMk id="48" creationId="{F94AA2BD-2E3F-4B1D-8127-5744B8115311}"/>
          </ac:spMkLst>
        </pc:spChg>
        <pc:spChg chg="add del">
          <ac:chgData name="Maryam Malik (1919971)" userId="2ee04003-f602-4cee-811c-4e84444539d2" providerId="ADAL" clId="{FC2764F1-B8E9-AF48-98E0-05F536B4876C}" dt="2021-11-30T12:50:22.886" v="1543" actId="26606"/>
          <ac:spMkLst>
            <pc:docMk/>
            <pc:sldMk cId="1606792488" sldId="277"/>
            <ac:spMk id="50" creationId="{4BD02261-2DC8-4AA8-9E16-7751AE892445}"/>
          </ac:spMkLst>
        </pc:spChg>
        <pc:spChg chg="add del">
          <ac:chgData name="Maryam Malik (1919971)" userId="2ee04003-f602-4cee-811c-4e84444539d2" providerId="ADAL" clId="{FC2764F1-B8E9-AF48-98E0-05F536B4876C}" dt="2021-11-30T12:50:22.886" v="1543" actId="26606"/>
          <ac:spMkLst>
            <pc:docMk/>
            <pc:sldMk cId="1606792488" sldId="277"/>
            <ac:spMk id="52" creationId="{3D752CF2-2291-40B5-B462-C17B174C10BC}"/>
          </ac:spMkLst>
        </pc:spChg>
        <pc:spChg chg="add del">
          <ac:chgData name="Maryam Malik (1919971)" userId="2ee04003-f602-4cee-811c-4e84444539d2" providerId="ADAL" clId="{FC2764F1-B8E9-AF48-98E0-05F536B4876C}" dt="2021-11-30T12:51:46.420" v="1559" actId="26606"/>
          <ac:spMkLst>
            <pc:docMk/>
            <pc:sldMk cId="1606792488" sldId="277"/>
            <ac:spMk id="54" creationId="{86C7B4A1-154A-4DF0-AC46-F88D75A2E0FD}"/>
          </ac:spMkLst>
        </pc:spChg>
        <pc:spChg chg="add del">
          <ac:chgData name="Maryam Malik (1919971)" userId="2ee04003-f602-4cee-811c-4e84444539d2" providerId="ADAL" clId="{FC2764F1-B8E9-AF48-98E0-05F536B4876C}" dt="2021-11-30T12:53:04.677" v="1566" actId="26606"/>
          <ac:spMkLst>
            <pc:docMk/>
            <pc:sldMk cId="1606792488" sldId="277"/>
            <ac:spMk id="59" creationId="{3CD9DF72-87A3-404E-A828-84CBF11A8303}"/>
          </ac:spMkLst>
        </pc:spChg>
        <pc:spChg chg="add del">
          <ac:chgData name="Maryam Malik (1919971)" userId="2ee04003-f602-4cee-811c-4e84444539d2" providerId="ADAL" clId="{FC2764F1-B8E9-AF48-98E0-05F536B4876C}" dt="2021-11-30T12:53:04.659" v="1565" actId="26606"/>
          <ac:spMkLst>
            <pc:docMk/>
            <pc:sldMk cId="1606792488" sldId="277"/>
            <ac:spMk id="66" creationId="{724CD679-7405-4CD3-A92A-9469F279A59D}"/>
          </ac:spMkLst>
        </pc:spChg>
        <pc:spChg chg="add">
          <ac:chgData name="Maryam Malik (1919971)" userId="2ee04003-f602-4cee-811c-4e84444539d2" providerId="ADAL" clId="{FC2764F1-B8E9-AF48-98E0-05F536B4876C}" dt="2021-11-30T12:53:04.677" v="1566" actId="26606"/>
          <ac:spMkLst>
            <pc:docMk/>
            <pc:sldMk cId="1606792488" sldId="277"/>
            <ac:spMk id="69" creationId="{3CD9DF72-87A3-404E-A828-84CBF11A8303}"/>
          </ac:spMkLst>
        </pc:spChg>
        <pc:spChg chg="add del">
          <ac:chgData name="Maryam Malik (1919971)" userId="2ee04003-f602-4cee-811c-4e84444539d2" providerId="ADAL" clId="{FC2764F1-B8E9-AF48-98E0-05F536B4876C}" dt="2021-12-01T02:00:28.808" v="3998" actId="26606"/>
          <ac:spMkLst>
            <pc:docMk/>
            <pc:sldMk cId="1606792488" sldId="277"/>
            <ac:spMk id="74" creationId="{F13C74B1-5B17-4795-BED0-7140497B445A}"/>
          </ac:spMkLst>
        </pc:spChg>
        <pc:spChg chg="add del">
          <ac:chgData name="Maryam Malik (1919971)" userId="2ee04003-f602-4cee-811c-4e84444539d2" providerId="ADAL" clId="{FC2764F1-B8E9-AF48-98E0-05F536B4876C}" dt="2021-12-01T02:00:28.808" v="3998" actId="26606"/>
          <ac:spMkLst>
            <pc:docMk/>
            <pc:sldMk cId="1606792488" sldId="277"/>
            <ac:spMk id="76" creationId="{D4974D33-8DC5-464E-8C6D-BE58F0669C17}"/>
          </ac:spMkLst>
        </pc:spChg>
        <pc:spChg chg="add del">
          <ac:chgData name="Maryam Malik (1919971)" userId="2ee04003-f602-4cee-811c-4e84444539d2" providerId="ADAL" clId="{FC2764F1-B8E9-AF48-98E0-05F536B4876C}" dt="2021-12-01T02:00:28.778" v="3997" actId="26606"/>
          <ac:spMkLst>
            <pc:docMk/>
            <pc:sldMk cId="1606792488" sldId="277"/>
            <ac:spMk id="81" creationId="{12609869-9E80-471B-A487-A53288E0E791}"/>
          </ac:spMkLst>
        </pc:spChg>
        <pc:spChg chg="add del">
          <ac:chgData name="Maryam Malik (1919971)" userId="2ee04003-f602-4cee-811c-4e84444539d2" providerId="ADAL" clId="{FC2764F1-B8E9-AF48-98E0-05F536B4876C}" dt="2021-12-01T02:00:28.778" v="3997" actId="26606"/>
          <ac:spMkLst>
            <pc:docMk/>
            <pc:sldMk cId="1606792488" sldId="277"/>
            <ac:spMk id="83" creationId="{7004738A-9D34-43E8-97D2-CA0EED4F8BE0}"/>
          </ac:spMkLst>
        </pc:spChg>
        <pc:spChg chg="add del">
          <ac:chgData name="Maryam Malik (1919971)" userId="2ee04003-f602-4cee-811c-4e84444539d2" providerId="ADAL" clId="{FC2764F1-B8E9-AF48-98E0-05F536B4876C}" dt="2021-12-01T02:00:28.778" v="3997" actId="26606"/>
          <ac:spMkLst>
            <pc:docMk/>
            <pc:sldMk cId="1606792488" sldId="277"/>
            <ac:spMk id="85" creationId="{B8B8D07F-F13E-443E-BA68-2D26672D76B9}"/>
          </ac:spMkLst>
        </pc:spChg>
        <pc:spChg chg="add del">
          <ac:chgData name="Maryam Malik (1919971)" userId="2ee04003-f602-4cee-811c-4e84444539d2" providerId="ADAL" clId="{FC2764F1-B8E9-AF48-98E0-05F536B4876C}" dt="2021-12-01T02:00:28.778" v="3997" actId="26606"/>
          <ac:spMkLst>
            <pc:docMk/>
            <pc:sldMk cId="1606792488" sldId="277"/>
            <ac:spMk id="87" creationId="{2813A4FA-24A5-41ED-A534-3807D1B2F344}"/>
          </ac:spMkLst>
        </pc:spChg>
        <pc:spChg chg="add del">
          <ac:chgData name="Maryam Malik (1919971)" userId="2ee04003-f602-4cee-811c-4e84444539d2" providerId="ADAL" clId="{FC2764F1-B8E9-AF48-98E0-05F536B4876C}" dt="2021-12-01T02:00:28.778" v="3997" actId="26606"/>
          <ac:spMkLst>
            <pc:docMk/>
            <pc:sldMk cId="1606792488" sldId="277"/>
            <ac:spMk id="89" creationId="{C3944F27-CA70-4E84-A51A-E6BF89558979}"/>
          </ac:spMkLst>
        </pc:spChg>
        <pc:graphicFrameChg chg="add mod">
          <ac:chgData name="Maryam Malik (1919971)" userId="2ee04003-f602-4cee-811c-4e84444539d2" providerId="ADAL" clId="{FC2764F1-B8E9-AF48-98E0-05F536B4876C}" dt="2021-12-03T10:17:01.970" v="4833" actId="1076"/>
          <ac:graphicFrameMkLst>
            <pc:docMk/>
            <pc:sldMk cId="1606792488" sldId="277"/>
            <ac:graphicFrameMk id="37" creationId="{BC49DBCC-162A-4449-9888-44F230696111}"/>
          </ac:graphicFrameMkLst>
        </pc:graphicFrameChg>
        <pc:picChg chg="add del mod ord">
          <ac:chgData name="Maryam Malik (1919971)" userId="2ee04003-f602-4cee-811c-4e84444539d2" providerId="ADAL" clId="{FC2764F1-B8E9-AF48-98E0-05F536B4876C}" dt="2021-11-30T11:49:31.690" v="1519" actId="478"/>
          <ac:picMkLst>
            <pc:docMk/>
            <pc:sldMk cId="1606792488" sldId="277"/>
            <ac:picMk id="6" creationId="{6DE394E6-7E44-2349-82BA-5902D8EFE3C8}"/>
          </ac:picMkLst>
        </pc:picChg>
        <pc:picChg chg="mod">
          <ac:chgData name="Maryam Malik (1919971)" userId="2ee04003-f602-4cee-811c-4e84444539d2" providerId="ADAL" clId="{FC2764F1-B8E9-AF48-98E0-05F536B4876C}" dt="2021-12-01T02:01:12.472" v="4002" actId="14100"/>
          <ac:picMkLst>
            <pc:docMk/>
            <pc:sldMk cId="1606792488" sldId="277"/>
            <ac:picMk id="7" creationId="{9B10B646-780F-C54D-80B0-1782C4E1870F}"/>
          </ac:picMkLst>
        </pc:picChg>
        <pc:picChg chg="add del mod ord">
          <ac:chgData name="Maryam Malik (1919971)" userId="2ee04003-f602-4cee-811c-4e84444539d2" providerId="ADAL" clId="{FC2764F1-B8E9-AF48-98E0-05F536B4876C}" dt="2021-11-30T11:52:35.866" v="1524" actId="478"/>
          <ac:picMkLst>
            <pc:docMk/>
            <pc:sldMk cId="1606792488" sldId="277"/>
            <ac:picMk id="11" creationId="{CFAC3AE4-90BC-BD4D-9589-535D2F015D96}"/>
          </ac:picMkLst>
        </pc:picChg>
        <pc:picChg chg="add del mod ord">
          <ac:chgData name="Maryam Malik (1919971)" userId="2ee04003-f602-4cee-811c-4e84444539d2" providerId="ADAL" clId="{FC2764F1-B8E9-AF48-98E0-05F536B4876C}" dt="2021-11-30T12:44:46.149" v="1531" actId="478"/>
          <ac:picMkLst>
            <pc:docMk/>
            <pc:sldMk cId="1606792488" sldId="277"/>
            <ac:picMk id="17" creationId="{4E8ED8A7-3CE5-D54A-9514-D055D78E247F}"/>
          </ac:picMkLst>
        </pc:picChg>
        <pc:picChg chg="add del mod">
          <ac:chgData name="Maryam Malik (1919971)" userId="2ee04003-f602-4cee-811c-4e84444539d2" providerId="ADAL" clId="{FC2764F1-B8E9-AF48-98E0-05F536B4876C}" dt="2021-11-30T12:49:22.001" v="1538" actId="478"/>
          <ac:picMkLst>
            <pc:docMk/>
            <pc:sldMk cId="1606792488" sldId="277"/>
            <ac:picMk id="24" creationId="{AEE512F4-4482-F845-A162-9B8ED846327C}"/>
          </ac:picMkLst>
        </pc:picChg>
        <pc:picChg chg="add mod ord">
          <ac:chgData name="Maryam Malik (1919971)" userId="2ee04003-f602-4cee-811c-4e84444539d2" providerId="ADAL" clId="{FC2764F1-B8E9-AF48-98E0-05F536B4876C}" dt="2021-11-30T12:53:04.659" v="1565" actId="26606"/>
          <ac:picMkLst>
            <pc:docMk/>
            <pc:sldMk cId="1606792488" sldId="277"/>
            <ac:picMk id="33" creationId="{279E88DA-636F-EB43-A460-9A5521A047CA}"/>
          </ac:picMkLst>
        </pc:picChg>
        <pc:cxnChg chg="add">
          <ac:chgData name="Maryam Malik (1919971)" userId="2ee04003-f602-4cee-811c-4e84444539d2" providerId="ADAL" clId="{FC2764F1-B8E9-AF48-98E0-05F536B4876C}" dt="2021-12-01T02:01:07.286" v="4001" actId="26606"/>
          <ac:cxnSpMkLst>
            <pc:docMk/>
            <pc:sldMk cId="1606792488" sldId="277"/>
            <ac:cxnSpMk id="10" creationId="{E4A809D5-3600-46D4-A466-67F2349A54FB}"/>
          </ac:cxnSpMkLst>
        </pc:cxnChg>
        <pc:cxnChg chg="add del">
          <ac:chgData name="Maryam Malik (1919971)" userId="2ee04003-f602-4cee-811c-4e84444539d2" providerId="ADAL" clId="{FC2764F1-B8E9-AF48-98E0-05F536B4876C}" dt="2021-11-30T11:52:59.885" v="1528" actId="26606"/>
          <ac:cxnSpMkLst>
            <pc:docMk/>
            <pc:sldMk cId="1606792488" sldId="277"/>
            <ac:cxnSpMk id="20" creationId="{20E3A342-4D61-4E3F-AF90-1AB42AEB96CC}"/>
          </ac:cxnSpMkLst>
        </pc:cxnChg>
        <pc:cxnChg chg="add del">
          <ac:chgData name="Maryam Malik (1919971)" userId="2ee04003-f602-4cee-811c-4e84444539d2" providerId="ADAL" clId="{FC2764F1-B8E9-AF48-98E0-05F536B4876C}" dt="2021-11-30T12:44:54.360" v="1535" actId="26606"/>
          <ac:cxnSpMkLst>
            <pc:docMk/>
            <pc:sldMk cId="1606792488" sldId="277"/>
            <ac:cxnSpMk id="36" creationId="{E4A809D5-3600-46D4-A466-67F2349A54FB}"/>
          </ac:cxnSpMkLst>
        </pc:cxnChg>
        <pc:cxnChg chg="add del">
          <ac:chgData name="Maryam Malik (1919971)" userId="2ee04003-f602-4cee-811c-4e84444539d2" providerId="ADAL" clId="{FC2764F1-B8E9-AF48-98E0-05F536B4876C}" dt="2021-11-30T12:53:04.677" v="1566" actId="26606"/>
          <ac:cxnSpMkLst>
            <pc:docMk/>
            <pc:sldMk cId="1606792488" sldId="277"/>
            <ac:cxnSpMk id="61" creationId="{20E3A342-4D61-4E3F-AF90-1AB42AEB96CC}"/>
          </ac:cxnSpMkLst>
        </pc:cxnChg>
        <pc:cxnChg chg="add">
          <ac:chgData name="Maryam Malik (1919971)" userId="2ee04003-f602-4cee-811c-4e84444539d2" providerId="ADAL" clId="{FC2764F1-B8E9-AF48-98E0-05F536B4876C}" dt="2021-11-30T12:53:04.677" v="1566" actId="26606"/>
          <ac:cxnSpMkLst>
            <pc:docMk/>
            <pc:sldMk cId="1606792488" sldId="277"/>
            <ac:cxnSpMk id="68" creationId="{20E3A342-4D61-4E3F-AF90-1AB42AEB96CC}"/>
          </ac:cxnSpMkLst>
        </pc:cxnChg>
      </pc:sldChg>
      <pc:sldChg chg="addSp modSp add mod modTransition setBg">
        <pc:chgData name="Maryam Malik (1919971)" userId="2ee04003-f602-4cee-811c-4e84444539d2" providerId="ADAL" clId="{FC2764F1-B8E9-AF48-98E0-05F536B4876C}" dt="2021-12-03T13:23:26.104" v="5192"/>
        <pc:sldMkLst>
          <pc:docMk/>
          <pc:sldMk cId="2250716195" sldId="278"/>
        </pc:sldMkLst>
        <pc:spChg chg="mod ord">
          <ac:chgData name="Maryam Malik (1919971)" userId="2ee04003-f602-4cee-811c-4e84444539d2" providerId="ADAL" clId="{FC2764F1-B8E9-AF48-98E0-05F536B4876C}" dt="2021-12-03T11:47:10.626" v="4953" actId="5793"/>
          <ac:spMkLst>
            <pc:docMk/>
            <pc:sldMk cId="2250716195" sldId="278"/>
            <ac:spMk id="3" creationId="{00000000-0000-0000-0000-000000000000}"/>
          </ac:spMkLst>
        </pc:spChg>
        <pc:spChg chg="mod ord">
          <ac:chgData name="Maryam Malik (1919971)" userId="2ee04003-f602-4cee-811c-4e84444539d2" providerId="ADAL" clId="{FC2764F1-B8E9-AF48-98E0-05F536B4876C}" dt="2021-12-03T11:47:25.181" v="4955" actId="2711"/>
          <ac:spMkLst>
            <pc:docMk/>
            <pc:sldMk cId="2250716195" sldId="278"/>
            <ac:spMk id="8" creationId="{00000000-0000-0000-0000-000000000000}"/>
          </ac:spMkLst>
        </pc:spChg>
        <pc:spChg chg="add">
          <ac:chgData name="Maryam Malik (1919971)" userId="2ee04003-f602-4cee-811c-4e84444539d2" providerId="ADAL" clId="{FC2764F1-B8E9-AF48-98E0-05F536B4876C}" dt="2021-12-03T11:46:49.285" v="4950" actId="26606"/>
          <ac:spMkLst>
            <pc:docMk/>
            <pc:sldMk cId="2250716195" sldId="278"/>
            <ac:spMk id="71" creationId="{4AC6B390-BC59-4F1D-A0EE-D71A92F0A0B2}"/>
          </ac:spMkLst>
        </pc:spChg>
        <pc:spChg chg="add">
          <ac:chgData name="Maryam Malik (1919971)" userId="2ee04003-f602-4cee-811c-4e84444539d2" providerId="ADAL" clId="{FC2764F1-B8E9-AF48-98E0-05F536B4876C}" dt="2021-12-03T11:46:49.285" v="4950" actId="26606"/>
          <ac:spMkLst>
            <pc:docMk/>
            <pc:sldMk cId="2250716195" sldId="278"/>
            <ac:spMk id="73" creationId="{B6C60D79-16F1-4C4B-B7E3-7634E7069CDE}"/>
          </ac:spMkLst>
        </pc:spChg>
        <pc:spChg chg="add">
          <ac:chgData name="Maryam Malik (1919971)" userId="2ee04003-f602-4cee-811c-4e84444539d2" providerId="ADAL" clId="{FC2764F1-B8E9-AF48-98E0-05F536B4876C}" dt="2021-12-03T11:46:49.285" v="4950" actId="26606"/>
          <ac:spMkLst>
            <pc:docMk/>
            <pc:sldMk cId="2250716195" sldId="278"/>
            <ac:spMk id="75" creationId="{426B127E-6498-4C77-9C9D-4553A5113B80}"/>
          </ac:spMkLst>
        </pc:spChg>
        <pc:picChg chg="mod">
          <ac:chgData name="Maryam Malik (1919971)" userId="2ee04003-f602-4cee-811c-4e84444539d2" providerId="ADAL" clId="{FC2764F1-B8E9-AF48-98E0-05F536B4876C}" dt="2021-12-03T11:46:49.285" v="4950" actId="26606"/>
          <ac:picMkLst>
            <pc:docMk/>
            <pc:sldMk cId="2250716195" sldId="278"/>
            <ac:picMk id="4098" creationId="{00000000-0000-0000-0000-000000000000}"/>
          </ac:picMkLst>
        </pc:picChg>
      </pc:sldChg>
      <pc:sldChg chg="addSp modSp add mod modTransition setBg">
        <pc:chgData name="Maryam Malik (1919971)" userId="2ee04003-f602-4cee-811c-4e84444539d2" providerId="ADAL" clId="{FC2764F1-B8E9-AF48-98E0-05F536B4876C}" dt="2021-12-03T13:23:31.639" v="5193"/>
        <pc:sldMkLst>
          <pc:docMk/>
          <pc:sldMk cId="107716789" sldId="279"/>
        </pc:sldMkLst>
        <pc:spChg chg="mod ord">
          <ac:chgData name="Maryam Malik (1919971)" userId="2ee04003-f602-4cee-811c-4e84444539d2" providerId="ADAL" clId="{FC2764F1-B8E9-AF48-98E0-05F536B4876C}" dt="2021-12-03T11:45:53.604" v="4945" actId="27636"/>
          <ac:spMkLst>
            <pc:docMk/>
            <pc:sldMk cId="107716789" sldId="279"/>
            <ac:spMk id="3" creationId="{00000000-0000-0000-0000-000000000000}"/>
          </ac:spMkLst>
        </pc:spChg>
        <pc:spChg chg="mod">
          <ac:chgData name="Maryam Malik (1919971)" userId="2ee04003-f602-4cee-811c-4e84444539d2" providerId="ADAL" clId="{FC2764F1-B8E9-AF48-98E0-05F536B4876C}" dt="2021-12-03T11:46:11.276" v="4948" actId="255"/>
          <ac:spMkLst>
            <pc:docMk/>
            <pc:sldMk cId="107716789" sldId="279"/>
            <ac:spMk id="6" creationId="{00000000-0000-0000-0000-000000000000}"/>
          </ac:spMkLst>
        </pc:spChg>
        <pc:spChg chg="add">
          <ac:chgData name="Maryam Malik (1919971)" userId="2ee04003-f602-4cee-811c-4e84444539d2" providerId="ADAL" clId="{FC2764F1-B8E9-AF48-98E0-05F536B4876C}" dt="2021-12-03T11:45:41.255" v="4943" actId="26606"/>
          <ac:spMkLst>
            <pc:docMk/>
            <pc:sldMk cId="107716789" sldId="279"/>
            <ac:spMk id="73" creationId="{D2B783EE-0239-4717-BBEA-8C9EAC61C824}"/>
          </ac:spMkLst>
        </pc:spChg>
        <pc:spChg chg="add">
          <ac:chgData name="Maryam Malik (1919971)" userId="2ee04003-f602-4cee-811c-4e84444539d2" providerId="ADAL" clId="{FC2764F1-B8E9-AF48-98E0-05F536B4876C}" dt="2021-12-03T11:45:41.255" v="4943" actId="26606"/>
          <ac:spMkLst>
            <pc:docMk/>
            <pc:sldMk cId="107716789" sldId="279"/>
            <ac:spMk id="75" creationId="{A7B99495-F43F-4D80-A44F-2CB4764EB90B}"/>
          </ac:spMkLst>
        </pc:spChg>
        <pc:spChg chg="add">
          <ac:chgData name="Maryam Malik (1919971)" userId="2ee04003-f602-4cee-811c-4e84444539d2" providerId="ADAL" clId="{FC2764F1-B8E9-AF48-98E0-05F536B4876C}" dt="2021-12-03T11:45:41.255" v="4943" actId="26606"/>
          <ac:spMkLst>
            <pc:docMk/>
            <pc:sldMk cId="107716789" sldId="279"/>
            <ac:spMk id="77" creationId="{70BEB1E7-2F88-40BC-B73D-42E5B6F80BFC}"/>
          </ac:spMkLst>
        </pc:spChg>
        <pc:picChg chg="mod ord">
          <ac:chgData name="Maryam Malik (1919971)" userId="2ee04003-f602-4cee-811c-4e84444539d2" providerId="ADAL" clId="{FC2764F1-B8E9-AF48-98E0-05F536B4876C}" dt="2021-12-03T11:46:20.287" v="4949" actId="14100"/>
          <ac:picMkLst>
            <pc:docMk/>
            <pc:sldMk cId="107716789" sldId="279"/>
            <ac:picMk id="5123" creationId="{00000000-0000-0000-0000-000000000000}"/>
          </ac:picMkLst>
        </pc:picChg>
        <pc:picChg chg="mod">
          <ac:chgData name="Maryam Malik (1919971)" userId="2ee04003-f602-4cee-811c-4e84444539d2" providerId="ADAL" clId="{FC2764F1-B8E9-AF48-98E0-05F536B4876C}" dt="2021-12-03T11:45:41.255" v="4943" actId="26606"/>
          <ac:picMkLst>
            <pc:docMk/>
            <pc:sldMk cId="107716789" sldId="279"/>
            <ac:picMk id="5124" creationId="{00000000-0000-0000-0000-000000000000}"/>
          </ac:picMkLst>
        </pc:picChg>
      </pc:sldChg>
      <pc:sldChg chg="new del">
        <pc:chgData name="Maryam Malik (1919971)" userId="2ee04003-f602-4cee-811c-4e84444539d2" providerId="ADAL" clId="{FC2764F1-B8E9-AF48-98E0-05F536B4876C}" dt="2021-12-03T10:27:50.898" v="4850" actId="2696"/>
        <pc:sldMkLst>
          <pc:docMk/>
          <pc:sldMk cId="1532894650" sldId="280"/>
        </pc:sldMkLst>
      </pc:sldChg>
      <pc:sldChg chg="addSp delSp modSp new mod modTransition setBg">
        <pc:chgData name="Maryam Malik (1919971)" userId="2ee04003-f602-4cee-811c-4e84444539d2" providerId="ADAL" clId="{FC2764F1-B8E9-AF48-98E0-05F536B4876C}" dt="2021-12-07T06:11:54.805" v="5352" actId="20577"/>
        <pc:sldMkLst>
          <pc:docMk/>
          <pc:sldMk cId="3473672679" sldId="281"/>
        </pc:sldMkLst>
        <pc:spChg chg="mod">
          <ac:chgData name="Maryam Malik (1919971)" userId="2ee04003-f602-4cee-811c-4e84444539d2" providerId="ADAL" clId="{FC2764F1-B8E9-AF48-98E0-05F536B4876C}" dt="2021-12-03T12:13:31.974" v="5044" actId="1076"/>
          <ac:spMkLst>
            <pc:docMk/>
            <pc:sldMk cId="3473672679" sldId="281"/>
            <ac:spMk id="2" creationId="{B80EF0D1-CC4A-B247-8710-988C9E895DE1}"/>
          </ac:spMkLst>
        </pc:spChg>
        <pc:spChg chg="mod">
          <ac:chgData name="Maryam Malik (1919971)" userId="2ee04003-f602-4cee-811c-4e84444539d2" providerId="ADAL" clId="{FC2764F1-B8E9-AF48-98E0-05F536B4876C}" dt="2021-12-07T06:11:54.805" v="5352" actId="20577"/>
          <ac:spMkLst>
            <pc:docMk/>
            <pc:sldMk cId="3473672679" sldId="281"/>
            <ac:spMk id="3" creationId="{C9C1C43D-BF66-3F46-AD2F-F5EDDAA2B9C0}"/>
          </ac:spMkLst>
        </pc:spChg>
        <pc:spChg chg="del mod">
          <ac:chgData name="Maryam Malik (1919971)" userId="2ee04003-f602-4cee-811c-4e84444539d2" providerId="ADAL" clId="{FC2764F1-B8E9-AF48-98E0-05F536B4876C}" dt="2021-12-03T12:10:02.660" v="5015"/>
          <ac:spMkLst>
            <pc:docMk/>
            <pc:sldMk cId="3473672679" sldId="281"/>
            <ac:spMk id="4" creationId="{2C3EC43E-28EC-5D42-8C0C-C446558283C3}"/>
          </ac:spMkLst>
        </pc:spChg>
        <pc:spChg chg="add del mod">
          <ac:chgData name="Maryam Malik (1919971)" userId="2ee04003-f602-4cee-811c-4e84444539d2" providerId="ADAL" clId="{FC2764F1-B8E9-AF48-98E0-05F536B4876C}" dt="2021-12-06T23:07:50.520" v="5215" actId="478"/>
          <ac:spMkLst>
            <pc:docMk/>
            <pc:sldMk cId="3473672679" sldId="281"/>
            <ac:spMk id="6" creationId="{4DAA428C-B280-F143-BE21-484707911FF6}"/>
          </ac:spMkLst>
        </pc:spChg>
        <pc:spChg chg="add del">
          <ac:chgData name="Maryam Malik (1919971)" userId="2ee04003-f602-4cee-811c-4e84444539d2" providerId="ADAL" clId="{FC2764F1-B8E9-AF48-98E0-05F536B4876C}" dt="2021-12-03T12:11:22.061" v="5017" actId="26606"/>
          <ac:spMkLst>
            <pc:docMk/>
            <pc:sldMk cId="3473672679" sldId="281"/>
            <ac:spMk id="10" creationId="{B0B8DCBA-FEED-46EF-A140-35B904015B49}"/>
          </ac:spMkLst>
        </pc:spChg>
        <pc:spChg chg="add del">
          <ac:chgData name="Maryam Malik (1919971)" userId="2ee04003-f602-4cee-811c-4e84444539d2" providerId="ADAL" clId="{FC2764F1-B8E9-AF48-98E0-05F536B4876C}" dt="2021-12-03T12:11:22.061" v="5017" actId="26606"/>
          <ac:spMkLst>
            <pc:docMk/>
            <pc:sldMk cId="3473672679" sldId="281"/>
            <ac:spMk id="17" creationId="{D5B0017B-2ECA-49AF-B397-DC140825DF8D}"/>
          </ac:spMkLst>
        </pc:spChg>
        <pc:spChg chg="add del">
          <ac:chgData name="Maryam Malik (1919971)" userId="2ee04003-f602-4cee-811c-4e84444539d2" providerId="ADAL" clId="{FC2764F1-B8E9-AF48-98E0-05F536B4876C}" dt="2021-12-03T12:11:36.529" v="5021" actId="26606"/>
          <ac:spMkLst>
            <pc:docMk/>
            <pc:sldMk cId="3473672679" sldId="281"/>
            <ac:spMk id="21" creationId="{D1D34770-47A8-402C-AF23-2B653F2D88C1}"/>
          </ac:spMkLst>
        </pc:spChg>
        <pc:spChg chg="add">
          <ac:chgData name="Maryam Malik (1919971)" userId="2ee04003-f602-4cee-811c-4e84444539d2" providerId="ADAL" clId="{FC2764F1-B8E9-AF48-98E0-05F536B4876C}" dt="2021-12-03T12:11:36.529" v="5021" actId="26606"/>
          <ac:spMkLst>
            <pc:docMk/>
            <pc:sldMk cId="3473672679" sldId="281"/>
            <ac:spMk id="26" creationId="{D1D34770-47A8-402C-AF23-2B653F2D88C1}"/>
          </ac:spMkLst>
        </pc:spChg>
        <pc:grpChg chg="add del">
          <ac:chgData name="Maryam Malik (1919971)" userId="2ee04003-f602-4cee-811c-4e84444539d2" providerId="ADAL" clId="{FC2764F1-B8E9-AF48-98E0-05F536B4876C}" dt="2021-12-03T12:11:22.061" v="5017" actId="26606"/>
          <ac:grpSpMkLst>
            <pc:docMk/>
            <pc:sldMk cId="3473672679" sldId="281"/>
            <ac:grpSpMk id="12" creationId="{AE1C45F0-260A-458C-96ED-C1F6D2151219}"/>
          </ac:grpSpMkLst>
        </pc:grpChg>
        <pc:picChg chg="add mod">
          <ac:chgData name="Maryam Malik (1919971)" userId="2ee04003-f602-4cee-811c-4e84444539d2" providerId="ADAL" clId="{FC2764F1-B8E9-AF48-98E0-05F536B4876C}" dt="2021-12-03T12:11:22.217" v="5018" actId="26606"/>
          <ac:picMkLst>
            <pc:docMk/>
            <pc:sldMk cId="3473672679" sldId="281"/>
            <ac:picMk id="5" creationId="{72ADA0FA-A771-B14A-BE3E-A1AB10B6B0C2}"/>
          </ac:picMkLst>
        </pc:picChg>
        <pc:cxnChg chg="add del">
          <ac:chgData name="Maryam Malik (1919971)" userId="2ee04003-f602-4cee-811c-4e84444539d2" providerId="ADAL" clId="{FC2764F1-B8E9-AF48-98E0-05F536B4876C}" dt="2021-12-03T12:11:22.061" v="5017" actId="26606"/>
          <ac:cxnSpMkLst>
            <pc:docMk/>
            <pc:sldMk cId="3473672679" sldId="281"/>
            <ac:cxnSpMk id="19" creationId="{6CF1BAF6-AD41-4082-B212-8A1F9A2E8779}"/>
          </ac:cxnSpMkLst>
        </pc:cxnChg>
      </pc:sldChg>
      <pc:sldChg chg="addSp delSp modSp add mod modTransition setBg">
        <pc:chgData name="Maryam Malik (1919971)" userId="2ee04003-f602-4cee-811c-4e84444539d2" providerId="ADAL" clId="{FC2764F1-B8E9-AF48-98E0-05F536B4876C}" dt="2021-12-03T13:23:37.084" v="5194"/>
        <pc:sldMkLst>
          <pc:docMk/>
          <pc:sldMk cId="2398985140" sldId="282"/>
        </pc:sldMkLst>
        <pc:spChg chg="mod ord">
          <ac:chgData name="Maryam Malik (1919971)" userId="2ee04003-f602-4cee-811c-4e84444539d2" providerId="ADAL" clId="{FC2764F1-B8E9-AF48-98E0-05F536B4876C}" dt="2021-12-03T11:44:02.672" v="4941" actId="2711"/>
          <ac:spMkLst>
            <pc:docMk/>
            <pc:sldMk cId="2398985140" sldId="282"/>
            <ac:spMk id="5" creationId="{00000000-0000-0000-0000-000000000000}"/>
          </ac:spMkLst>
        </pc:spChg>
        <pc:spChg chg="del mod">
          <ac:chgData name="Maryam Malik (1919971)" userId="2ee04003-f602-4cee-811c-4e84444539d2" providerId="ADAL" clId="{FC2764F1-B8E9-AF48-98E0-05F536B4876C}" dt="2021-12-03T11:43:31.699" v="4939" actId="478"/>
          <ac:spMkLst>
            <pc:docMk/>
            <pc:sldMk cId="2398985140" sldId="282"/>
            <ac:spMk id="6" creationId="{00000000-0000-0000-0000-000000000000}"/>
          </ac:spMkLst>
        </pc:spChg>
        <pc:spChg chg="del mod">
          <ac:chgData name="Maryam Malik (1919971)" userId="2ee04003-f602-4cee-811c-4e84444539d2" providerId="ADAL" clId="{FC2764F1-B8E9-AF48-98E0-05F536B4876C}" dt="2021-12-03T11:43:24.983" v="4937" actId="478"/>
          <ac:spMkLst>
            <pc:docMk/>
            <pc:sldMk cId="2398985140" sldId="282"/>
            <ac:spMk id="7" creationId="{00000000-0000-0000-0000-000000000000}"/>
          </ac:spMkLst>
        </pc:spChg>
        <pc:spChg chg="mod">
          <ac:chgData name="Maryam Malik (1919971)" userId="2ee04003-f602-4cee-811c-4e84444539d2" providerId="ADAL" clId="{FC2764F1-B8E9-AF48-98E0-05F536B4876C}" dt="2021-12-03T11:44:13.378" v="4942" actId="2711"/>
          <ac:spMkLst>
            <pc:docMk/>
            <pc:sldMk cId="2398985140" sldId="282"/>
            <ac:spMk id="8" creationId="{00000000-0000-0000-0000-000000000000}"/>
          </ac:spMkLst>
        </pc:spChg>
        <pc:spChg chg="add">
          <ac:chgData name="Maryam Malik (1919971)" userId="2ee04003-f602-4cee-811c-4e84444539d2" providerId="ADAL" clId="{FC2764F1-B8E9-AF48-98E0-05F536B4876C}" dt="2021-12-03T11:43:49.794" v="4940" actId="26606"/>
          <ac:spMkLst>
            <pc:docMk/>
            <pc:sldMk cId="2398985140" sldId="282"/>
            <ac:spMk id="71" creationId="{201CC55D-ED54-4C5C-95E6-10947BD1103B}"/>
          </ac:spMkLst>
        </pc:spChg>
        <pc:spChg chg="add">
          <ac:chgData name="Maryam Malik (1919971)" userId="2ee04003-f602-4cee-811c-4e84444539d2" providerId="ADAL" clId="{FC2764F1-B8E9-AF48-98E0-05F536B4876C}" dt="2021-12-03T11:43:49.794" v="4940" actId="26606"/>
          <ac:spMkLst>
            <pc:docMk/>
            <pc:sldMk cId="2398985140" sldId="282"/>
            <ac:spMk id="77" creationId="{3873B707-463F-40B0-8227-E8CC6C67EB25}"/>
          </ac:spMkLst>
        </pc:spChg>
        <pc:spChg chg="add">
          <ac:chgData name="Maryam Malik (1919971)" userId="2ee04003-f602-4cee-811c-4e84444539d2" providerId="ADAL" clId="{FC2764F1-B8E9-AF48-98E0-05F536B4876C}" dt="2021-12-03T11:43:49.794" v="4940" actId="26606"/>
          <ac:spMkLst>
            <pc:docMk/>
            <pc:sldMk cId="2398985140" sldId="282"/>
            <ac:spMk id="79" creationId="{C13237C8-E62C-4F0D-A318-BD6FB6C2D138}"/>
          </ac:spMkLst>
        </pc:spChg>
        <pc:spChg chg="add">
          <ac:chgData name="Maryam Malik (1919971)" userId="2ee04003-f602-4cee-811c-4e84444539d2" providerId="ADAL" clId="{FC2764F1-B8E9-AF48-98E0-05F536B4876C}" dt="2021-12-03T11:43:49.794" v="4940" actId="26606"/>
          <ac:spMkLst>
            <pc:docMk/>
            <pc:sldMk cId="2398985140" sldId="282"/>
            <ac:spMk id="81" creationId="{19C9EAEA-39D0-4B0E-A0EB-51E7B26740B1}"/>
          </ac:spMkLst>
        </pc:spChg>
        <pc:grpChg chg="add">
          <ac:chgData name="Maryam Malik (1919971)" userId="2ee04003-f602-4cee-811c-4e84444539d2" providerId="ADAL" clId="{FC2764F1-B8E9-AF48-98E0-05F536B4876C}" dt="2021-12-03T11:43:49.794" v="4940" actId="26606"/>
          <ac:grpSpMkLst>
            <pc:docMk/>
            <pc:sldMk cId="2398985140" sldId="282"/>
            <ac:grpSpMk id="73" creationId="{1DE889C7-FAD6-4397-98E2-05D503484459}"/>
          </ac:grpSpMkLst>
        </pc:grpChg>
        <pc:picChg chg="mod">
          <ac:chgData name="Maryam Malik (1919971)" userId="2ee04003-f602-4cee-811c-4e84444539d2" providerId="ADAL" clId="{FC2764F1-B8E9-AF48-98E0-05F536B4876C}" dt="2021-12-03T11:43:49.794" v="4940" actId="26606"/>
          <ac:picMkLst>
            <pc:docMk/>
            <pc:sldMk cId="2398985140" sldId="282"/>
            <ac:picMk id="6146" creationId="{00000000-0000-0000-0000-000000000000}"/>
          </ac:picMkLst>
        </pc:picChg>
      </pc:sldChg>
      <pc:sldChg chg="new del">
        <pc:chgData name="Maryam Malik (1919971)" userId="2ee04003-f602-4cee-811c-4e84444539d2" providerId="ADAL" clId="{FC2764F1-B8E9-AF48-98E0-05F536B4876C}" dt="2021-12-03T10:25:30.676" v="4849" actId="2696"/>
        <pc:sldMkLst>
          <pc:docMk/>
          <pc:sldMk cId="4287735526" sldId="283"/>
        </pc:sldMkLst>
      </pc:sldChg>
      <pc:sldChg chg="modSp add del">
        <pc:chgData name="Maryam Malik (1919971)" userId="2ee04003-f602-4cee-811c-4e84444539d2" providerId="ADAL" clId="{FC2764F1-B8E9-AF48-98E0-05F536B4876C}" dt="2021-12-03T10:52:43.927" v="4901" actId="2696"/>
        <pc:sldMkLst>
          <pc:docMk/>
          <pc:sldMk cId="367616790" sldId="284"/>
        </pc:sldMkLst>
        <pc:picChg chg="mod">
          <ac:chgData name="Maryam Malik (1919971)" userId="2ee04003-f602-4cee-811c-4e84444539d2" providerId="ADAL" clId="{FC2764F1-B8E9-AF48-98E0-05F536B4876C}" dt="2021-12-03T10:40:42.490" v="4852" actId="14100"/>
          <ac:picMkLst>
            <pc:docMk/>
            <pc:sldMk cId="367616790" sldId="284"/>
            <ac:picMk id="2051" creationId="{00000000-0000-0000-0000-000000000000}"/>
          </ac:picMkLst>
        </pc:picChg>
      </pc:sldChg>
      <pc:sldChg chg="new del">
        <pc:chgData name="Maryam Malik (1919971)" userId="2ee04003-f602-4cee-811c-4e84444539d2" providerId="ADAL" clId="{FC2764F1-B8E9-AF48-98E0-05F536B4876C}" dt="2021-12-03T10:50:49.152" v="4900" actId="2696"/>
        <pc:sldMkLst>
          <pc:docMk/>
          <pc:sldMk cId="2083083195" sldId="285"/>
        </pc:sldMkLst>
      </pc:sldChg>
      <pc:sldChg chg="addSp delSp modSp new mod modTransition setBg">
        <pc:chgData name="Maryam Malik (1919971)" userId="2ee04003-f602-4cee-811c-4e84444539d2" providerId="ADAL" clId="{FC2764F1-B8E9-AF48-98E0-05F536B4876C}" dt="2021-12-03T13:24:34.582" v="5205"/>
        <pc:sldMkLst>
          <pc:docMk/>
          <pc:sldMk cId="2737338731" sldId="286"/>
        </pc:sldMkLst>
        <pc:spChg chg="add del">
          <ac:chgData name="Maryam Malik (1919971)" userId="2ee04003-f602-4cee-811c-4e84444539d2" providerId="ADAL" clId="{FC2764F1-B8E9-AF48-98E0-05F536B4876C}" dt="2021-12-03T10:49:03.427" v="4864" actId="26606"/>
          <ac:spMkLst>
            <pc:docMk/>
            <pc:sldMk cId="2737338731" sldId="286"/>
            <ac:spMk id="2" creationId="{DA002AF5-6A02-5C4B-9A79-F5D8392424F2}"/>
          </ac:spMkLst>
        </pc:spChg>
        <pc:spChg chg="del">
          <ac:chgData name="Maryam Malik (1919971)" userId="2ee04003-f602-4cee-811c-4e84444539d2" providerId="ADAL" clId="{FC2764F1-B8E9-AF48-98E0-05F536B4876C}" dt="2021-12-03T10:42:46.873" v="4855" actId="931"/>
          <ac:spMkLst>
            <pc:docMk/>
            <pc:sldMk cId="2737338731" sldId="286"/>
            <ac:spMk id="3" creationId="{27B4F369-3496-B440-8832-4C919EE137FA}"/>
          </ac:spMkLst>
        </pc:spChg>
        <pc:spChg chg="add del mod">
          <ac:chgData name="Maryam Malik (1919971)" userId="2ee04003-f602-4cee-811c-4e84444539d2" providerId="ADAL" clId="{FC2764F1-B8E9-AF48-98E0-05F536B4876C}" dt="2021-12-03T10:48:20.997" v="4859" actId="931"/>
          <ac:spMkLst>
            <pc:docMk/>
            <pc:sldMk cId="2737338731" sldId="286"/>
            <ac:spMk id="7" creationId="{9EFACA60-850B-1A4C-8797-58194BAEAFB2}"/>
          </ac:spMkLst>
        </pc:spChg>
        <pc:spChg chg="add del mod">
          <ac:chgData name="Maryam Malik (1919971)" userId="2ee04003-f602-4cee-811c-4e84444539d2" providerId="ADAL" clId="{FC2764F1-B8E9-AF48-98E0-05F536B4876C}" dt="2021-12-03T10:49:36.291" v="4870"/>
          <ac:spMkLst>
            <pc:docMk/>
            <pc:sldMk cId="2737338731" sldId="286"/>
            <ac:spMk id="10" creationId="{FF68E9D5-814E-E346-B03E-B5AFDBBBA6EB}"/>
          </ac:spMkLst>
        </pc:spChg>
        <pc:spChg chg="add mod">
          <ac:chgData name="Maryam Malik (1919971)" userId="2ee04003-f602-4cee-811c-4e84444539d2" providerId="ADAL" clId="{FC2764F1-B8E9-AF48-98E0-05F536B4876C}" dt="2021-12-03T10:50:42.619" v="4899" actId="20577"/>
          <ac:spMkLst>
            <pc:docMk/>
            <pc:sldMk cId="2737338731" sldId="286"/>
            <ac:spMk id="11" creationId="{B9E2A454-4E1C-4248-8B7F-62C853BAC264}"/>
          </ac:spMkLst>
        </pc:spChg>
        <pc:spChg chg="add del">
          <ac:chgData name="Maryam Malik (1919971)" userId="2ee04003-f602-4cee-811c-4e84444539d2" providerId="ADAL" clId="{FC2764F1-B8E9-AF48-98E0-05F536B4876C}" dt="2021-12-03T10:49:03.414" v="4863" actId="26606"/>
          <ac:spMkLst>
            <pc:docMk/>
            <pc:sldMk cId="2737338731" sldId="286"/>
            <ac:spMk id="14" creationId="{AB8C311F-7253-4AED-9701-7FC0708C41C7}"/>
          </ac:spMkLst>
        </pc:spChg>
        <pc:spChg chg="add del">
          <ac:chgData name="Maryam Malik (1919971)" userId="2ee04003-f602-4cee-811c-4e84444539d2" providerId="ADAL" clId="{FC2764F1-B8E9-AF48-98E0-05F536B4876C}" dt="2021-12-03T10:49:03.414" v="4863" actId="26606"/>
          <ac:spMkLst>
            <pc:docMk/>
            <pc:sldMk cId="2737338731" sldId="286"/>
            <ac:spMk id="16" creationId="{E2384209-CB15-4CDF-9D31-C44FD9A3F20D}"/>
          </ac:spMkLst>
        </pc:spChg>
        <pc:spChg chg="add del">
          <ac:chgData name="Maryam Malik (1919971)" userId="2ee04003-f602-4cee-811c-4e84444539d2" providerId="ADAL" clId="{FC2764F1-B8E9-AF48-98E0-05F536B4876C}" dt="2021-12-03T10:49:03.414" v="4863" actId="26606"/>
          <ac:spMkLst>
            <pc:docMk/>
            <pc:sldMk cId="2737338731" sldId="286"/>
            <ac:spMk id="18" creationId="{2633B3B5-CC90-43F0-8714-D31D1F3F0209}"/>
          </ac:spMkLst>
        </pc:spChg>
        <pc:spChg chg="add del">
          <ac:chgData name="Maryam Malik (1919971)" userId="2ee04003-f602-4cee-811c-4e84444539d2" providerId="ADAL" clId="{FC2764F1-B8E9-AF48-98E0-05F536B4876C}" dt="2021-12-03T10:49:03.414" v="4863" actId="26606"/>
          <ac:spMkLst>
            <pc:docMk/>
            <pc:sldMk cId="2737338731" sldId="286"/>
            <ac:spMk id="20" creationId="{A8D57A06-A426-446D-B02C-A2DC6B62E45E}"/>
          </ac:spMkLst>
        </pc:spChg>
        <pc:spChg chg="add">
          <ac:chgData name="Maryam Malik (1919971)" userId="2ee04003-f602-4cee-811c-4e84444539d2" providerId="ADAL" clId="{FC2764F1-B8E9-AF48-98E0-05F536B4876C}" dt="2021-12-03T10:49:03.427" v="4864" actId="26606"/>
          <ac:spMkLst>
            <pc:docMk/>
            <pc:sldMk cId="2737338731" sldId="286"/>
            <ac:spMk id="22" creationId="{42A4FC2C-047E-45A5-965D-8E1E3BF09BC6}"/>
          </ac:spMkLst>
        </pc:spChg>
        <pc:picChg chg="add del mod">
          <ac:chgData name="Maryam Malik (1919971)" userId="2ee04003-f602-4cee-811c-4e84444539d2" providerId="ADAL" clId="{FC2764F1-B8E9-AF48-98E0-05F536B4876C}" dt="2021-12-03T10:48:07.069" v="4858" actId="478"/>
          <ac:picMkLst>
            <pc:docMk/>
            <pc:sldMk cId="2737338731" sldId="286"/>
            <ac:picMk id="5" creationId="{8511D01F-32E3-EB4F-952D-3B2A278A77AE}"/>
          </ac:picMkLst>
        </pc:picChg>
        <pc:picChg chg="add mod">
          <ac:chgData name="Maryam Malik (1919971)" userId="2ee04003-f602-4cee-811c-4e84444539d2" providerId="ADAL" clId="{FC2764F1-B8E9-AF48-98E0-05F536B4876C}" dt="2021-12-03T10:49:03.427" v="4864" actId="26606"/>
          <ac:picMkLst>
            <pc:docMk/>
            <pc:sldMk cId="2737338731" sldId="286"/>
            <ac:picMk id="9" creationId="{2E183A5D-AE41-FC42-ADD0-B711CE19F34B}"/>
          </ac:picMkLst>
        </pc:picChg>
      </pc:sldChg>
      <pc:sldChg chg="addSp delSp modSp new del mod modTransition">
        <pc:chgData name="Maryam Malik (1919971)" userId="2ee04003-f602-4cee-811c-4e84444539d2" providerId="ADAL" clId="{FC2764F1-B8E9-AF48-98E0-05F536B4876C}" dt="2021-12-07T06:08:45.208" v="5338" actId="2696"/>
        <pc:sldMkLst>
          <pc:docMk/>
          <pc:sldMk cId="2121012482" sldId="287"/>
        </pc:sldMkLst>
        <pc:spChg chg="add del mod">
          <ac:chgData name="Maryam Malik (1919971)" userId="2ee04003-f602-4cee-811c-4e84444539d2" providerId="ADAL" clId="{FC2764F1-B8E9-AF48-98E0-05F536B4876C}" dt="2021-12-07T06:08:42.316" v="5337" actId="478"/>
          <ac:spMkLst>
            <pc:docMk/>
            <pc:sldMk cId="2121012482" sldId="287"/>
            <ac:spMk id="2" creationId="{11FC1331-67CC-BE47-851B-5E00ABBB54B6}"/>
          </ac:spMkLst>
        </pc:spChg>
      </pc:sldChg>
      <pc:sldChg chg="addSp delSp modSp new mod modTransition setBg">
        <pc:chgData name="Maryam Malik (1919971)" userId="2ee04003-f602-4cee-811c-4e84444539d2" providerId="ADAL" clId="{FC2764F1-B8E9-AF48-98E0-05F536B4876C}" dt="2021-12-03T13:23:51.743" v="5196"/>
        <pc:sldMkLst>
          <pc:docMk/>
          <pc:sldMk cId="159986623" sldId="288"/>
        </pc:sldMkLst>
        <pc:spChg chg="mod">
          <ac:chgData name="Maryam Malik (1919971)" userId="2ee04003-f602-4cee-811c-4e84444539d2" providerId="ADAL" clId="{FC2764F1-B8E9-AF48-98E0-05F536B4876C}" dt="2021-12-03T12:36:38.925" v="5139" actId="26606"/>
          <ac:spMkLst>
            <pc:docMk/>
            <pc:sldMk cId="159986623" sldId="288"/>
            <ac:spMk id="2" creationId="{B5E9240B-9F17-044F-9279-5001872F7976}"/>
          </ac:spMkLst>
        </pc:spChg>
        <pc:spChg chg="mod">
          <ac:chgData name="Maryam Malik (1919971)" userId="2ee04003-f602-4cee-811c-4e84444539d2" providerId="ADAL" clId="{FC2764F1-B8E9-AF48-98E0-05F536B4876C}" dt="2021-12-03T12:39:54.041" v="5143" actId="5793"/>
          <ac:spMkLst>
            <pc:docMk/>
            <pc:sldMk cId="159986623" sldId="288"/>
            <ac:spMk id="3" creationId="{17040D65-C4BE-B94B-B011-D82E1E5C14BD}"/>
          </ac:spMkLst>
        </pc:spChg>
        <pc:spChg chg="del mod">
          <ac:chgData name="Maryam Malik (1919971)" userId="2ee04003-f602-4cee-811c-4e84444539d2" providerId="ADAL" clId="{FC2764F1-B8E9-AF48-98E0-05F536B4876C}" dt="2021-12-03T12:22:59.358" v="5081" actId="478"/>
          <ac:spMkLst>
            <pc:docMk/>
            <pc:sldMk cId="159986623" sldId="288"/>
            <ac:spMk id="4" creationId="{BE7BAFF1-C54E-9D46-9AE2-612808AAA9A9}"/>
          </ac:spMkLst>
        </pc:spChg>
        <pc:spChg chg="add">
          <ac:chgData name="Maryam Malik (1919971)" userId="2ee04003-f602-4cee-811c-4e84444539d2" providerId="ADAL" clId="{FC2764F1-B8E9-AF48-98E0-05F536B4876C}" dt="2021-12-03T12:36:38.925" v="5139" actId="26606"/>
          <ac:spMkLst>
            <pc:docMk/>
            <pc:sldMk cId="159986623" sldId="288"/>
            <ac:spMk id="8" creationId="{09588DA8-065E-4F6F-8EFD-43104AB2E0CF}"/>
          </ac:spMkLst>
        </pc:spChg>
        <pc:spChg chg="add">
          <ac:chgData name="Maryam Malik (1919971)" userId="2ee04003-f602-4cee-811c-4e84444539d2" providerId="ADAL" clId="{FC2764F1-B8E9-AF48-98E0-05F536B4876C}" dt="2021-12-03T12:36:38.925" v="5139" actId="26606"/>
          <ac:spMkLst>
            <pc:docMk/>
            <pc:sldMk cId="159986623" sldId="288"/>
            <ac:spMk id="10" creationId="{C4285719-470E-454C-AF62-8323075F1F5B}"/>
          </ac:spMkLst>
        </pc:spChg>
        <pc:spChg chg="add">
          <ac:chgData name="Maryam Malik (1919971)" userId="2ee04003-f602-4cee-811c-4e84444539d2" providerId="ADAL" clId="{FC2764F1-B8E9-AF48-98E0-05F536B4876C}" dt="2021-12-03T12:36:38.925" v="5139" actId="26606"/>
          <ac:spMkLst>
            <pc:docMk/>
            <pc:sldMk cId="159986623" sldId="288"/>
            <ac:spMk id="12" creationId="{CD9FE4EF-C4D8-49A0-B2FF-81D8DB7D8A24}"/>
          </ac:spMkLst>
        </pc:spChg>
        <pc:spChg chg="add">
          <ac:chgData name="Maryam Malik (1919971)" userId="2ee04003-f602-4cee-811c-4e84444539d2" providerId="ADAL" clId="{FC2764F1-B8E9-AF48-98E0-05F536B4876C}" dt="2021-12-03T12:36:38.925" v="5139" actId="26606"/>
          <ac:spMkLst>
            <pc:docMk/>
            <pc:sldMk cId="159986623" sldId="288"/>
            <ac:spMk id="14" creationId="{4300840D-0A0B-4512-BACA-B439D5B9C57C}"/>
          </ac:spMkLst>
        </pc:spChg>
        <pc:spChg chg="add">
          <ac:chgData name="Maryam Malik (1919971)" userId="2ee04003-f602-4cee-811c-4e84444539d2" providerId="ADAL" clId="{FC2764F1-B8E9-AF48-98E0-05F536B4876C}" dt="2021-12-03T12:36:38.925" v="5139" actId="26606"/>
          <ac:spMkLst>
            <pc:docMk/>
            <pc:sldMk cId="159986623" sldId="288"/>
            <ac:spMk id="16" creationId="{D2B78728-A580-49A7-84F9-6EF6F583ADE0}"/>
          </ac:spMkLst>
        </pc:spChg>
        <pc:spChg chg="add">
          <ac:chgData name="Maryam Malik (1919971)" userId="2ee04003-f602-4cee-811c-4e84444539d2" providerId="ADAL" clId="{FC2764F1-B8E9-AF48-98E0-05F536B4876C}" dt="2021-12-03T12:36:38.925" v="5139" actId="26606"/>
          <ac:spMkLst>
            <pc:docMk/>
            <pc:sldMk cId="159986623" sldId="288"/>
            <ac:spMk id="18" creationId="{38FAA1A1-D861-433F-88FA-1E9D6FD31D11}"/>
          </ac:spMkLst>
        </pc:spChg>
        <pc:spChg chg="add">
          <ac:chgData name="Maryam Malik (1919971)" userId="2ee04003-f602-4cee-811c-4e84444539d2" providerId="ADAL" clId="{FC2764F1-B8E9-AF48-98E0-05F536B4876C}" dt="2021-12-03T12:36:38.925" v="5139" actId="26606"/>
          <ac:spMkLst>
            <pc:docMk/>
            <pc:sldMk cId="159986623" sldId="288"/>
            <ac:spMk id="20" creationId="{8D71EDA1-87BF-4D5D-AB79-F346FD19278A}"/>
          </ac:spMkLst>
        </pc:spChg>
      </pc:sldChg>
      <pc:sldChg chg="new del">
        <pc:chgData name="Maryam Malik (1919971)" userId="2ee04003-f602-4cee-811c-4e84444539d2" providerId="ADAL" clId="{FC2764F1-B8E9-AF48-98E0-05F536B4876C}" dt="2021-12-03T12:25:02.682" v="5084" actId="2696"/>
        <pc:sldMkLst>
          <pc:docMk/>
          <pc:sldMk cId="255477925" sldId="289"/>
        </pc:sldMkLst>
      </pc:sldChg>
      <pc:sldChg chg="addSp modSp new del mod">
        <pc:chgData name="Maryam Malik (1919971)" userId="2ee04003-f602-4cee-811c-4e84444539d2" providerId="ADAL" clId="{FC2764F1-B8E9-AF48-98E0-05F536B4876C}" dt="2021-12-03T12:27:49.616" v="5101" actId="2696"/>
        <pc:sldMkLst>
          <pc:docMk/>
          <pc:sldMk cId="1317346538" sldId="290"/>
        </pc:sldMkLst>
        <pc:spChg chg="add mod">
          <ac:chgData name="Maryam Malik (1919971)" userId="2ee04003-f602-4cee-811c-4e84444539d2" providerId="ADAL" clId="{FC2764F1-B8E9-AF48-98E0-05F536B4876C}" dt="2021-12-03T12:27:45.268" v="5100" actId="20577"/>
          <ac:spMkLst>
            <pc:docMk/>
            <pc:sldMk cId="1317346538" sldId="290"/>
            <ac:spMk id="2" creationId="{920E79FF-45F7-374A-9EA0-3D69EFE9971D}"/>
          </ac:spMkLst>
        </pc:spChg>
      </pc:sldChg>
      <pc:sldChg chg="addSp modSp new mod modTransition setBg">
        <pc:chgData name="Maryam Malik (1919971)" userId="2ee04003-f602-4cee-811c-4e84444539d2" providerId="ADAL" clId="{FC2764F1-B8E9-AF48-98E0-05F536B4876C}" dt="2021-12-03T13:23:55.996" v="5197"/>
        <pc:sldMkLst>
          <pc:docMk/>
          <pc:sldMk cId="1228456842" sldId="291"/>
        </pc:sldMkLst>
        <pc:spChg chg="add mod">
          <ac:chgData name="Maryam Malik (1919971)" userId="2ee04003-f602-4cee-811c-4e84444539d2" providerId="ADAL" clId="{FC2764F1-B8E9-AF48-98E0-05F536B4876C}" dt="2021-12-03T12:40:02.738" v="5145" actId="5793"/>
          <ac:spMkLst>
            <pc:docMk/>
            <pc:sldMk cId="1228456842" sldId="291"/>
            <ac:spMk id="2" creationId="{358B150A-E33E-5D42-9689-44861830710D}"/>
          </ac:spMkLst>
        </pc:spChg>
        <pc:spChg chg="add">
          <ac:chgData name="Maryam Malik (1919971)" userId="2ee04003-f602-4cee-811c-4e84444539d2" providerId="ADAL" clId="{FC2764F1-B8E9-AF48-98E0-05F536B4876C}" dt="2021-12-03T12:36:50.187" v="5140" actId="26606"/>
          <ac:spMkLst>
            <pc:docMk/>
            <pc:sldMk cId="1228456842" sldId="291"/>
            <ac:spMk id="7" creationId="{09588DA8-065E-4F6F-8EFD-43104AB2E0CF}"/>
          </ac:spMkLst>
        </pc:spChg>
        <pc:spChg chg="add">
          <ac:chgData name="Maryam Malik (1919971)" userId="2ee04003-f602-4cee-811c-4e84444539d2" providerId="ADAL" clId="{FC2764F1-B8E9-AF48-98E0-05F536B4876C}" dt="2021-12-03T12:36:50.187" v="5140" actId="26606"/>
          <ac:spMkLst>
            <pc:docMk/>
            <pc:sldMk cId="1228456842" sldId="291"/>
            <ac:spMk id="9" creationId="{C4285719-470E-454C-AF62-8323075F1F5B}"/>
          </ac:spMkLst>
        </pc:spChg>
        <pc:spChg chg="add">
          <ac:chgData name="Maryam Malik (1919971)" userId="2ee04003-f602-4cee-811c-4e84444539d2" providerId="ADAL" clId="{FC2764F1-B8E9-AF48-98E0-05F536B4876C}" dt="2021-12-03T12:36:50.187" v="5140" actId="26606"/>
          <ac:spMkLst>
            <pc:docMk/>
            <pc:sldMk cId="1228456842" sldId="291"/>
            <ac:spMk id="11" creationId="{CD9FE4EF-C4D8-49A0-B2FF-81D8DB7D8A24}"/>
          </ac:spMkLst>
        </pc:spChg>
        <pc:spChg chg="add">
          <ac:chgData name="Maryam Malik (1919971)" userId="2ee04003-f602-4cee-811c-4e84444539d2" providerId="ADAL" clId="{FC2764F1-B8E9-AF48-98E0-05F536B4876C}" dt="2021-12-03T12:36:50.187" v="5140" actId="26606"/>
          <ac:spMkLst>
            <pc:docMk/>
            <pc:sldMk cId="1228456842" sldId="291"/>
            <ac:spMk id="13" creationId="{4300840D-0A0B-4512-BACA-B439D5B9C57C}"/>
          </ac:spMkLst>
        </pc:spChg>
        <pc:spChg chg="add">
          <ac:chgData name="Maryam Malik (1919971)" userId="2ee04003-f602-4cee-811c-4e84444539d2" providerId="ADAL" clId="{FC2764F1-B8E9-AF48-98E0-05F536B4876C}" dt="2021-12-03T12:36:50.187" v="5140" actId="26606"/>
          <ac:spMkLst>
            <pc:docMk/>
            <pc:sldMk cId="1228456842" sldId="291"/>
            <ac:spMk id="15" creationId="{D2B78728-A580-49A7-84F9-6EF6F583ADE0}"/>
          </ac:spMkLst>
        </pc:spChg>
        <pc:spChg chg="add">
          <ac:chgData name="Maryam Malik (1919971)" userId="2ee04003-f602-4cee-811c-4e84444539d2" providerId="ADAL" clId="{FC2764F1-B8E9-AF48-98E0-05F536B4876C}" dt="2021-12-03T12:36:50.187" v="5140" actId="26606"/>
          <ac:spMkLst>
            <pc:docMk/>
            <pc:sldMk cId="1228456842" sldId="291"/>
            <ac:spMk id="17" creationId="{38FAA1A1-D861-433F-88FA-1E9D6FD31D11}"/>
          </ac:spMkLst>
        </pc:spChg>
        <pc:spChg chg="add">
          <ac:chgData name="Maryam Malik (1919971)" userId="2ee04003-f602-4cee-811c-4e84444539d2" providerId="ADAL" clId="{FC2764F1-B8E9-AF48-98E0-05F536B4876C}" dt="2021-12-03T12:36:50.187" v="5140" actId="26606"/>
          <ac:spMkLst>
            <pc:docMk/>
            <pc:sldMk cId="1228456842" sldId="291"/>
            <ac:spMk id="19" creationId="{8D71EDA1-87BF-4D5D-AB79-F346FD19278A}"/>
          </ac:spMkLst>
        </pc:spChg>
      </pc:sldChg>
      <pc:sldChg chg="addSp modSp new mod modTransition setBg">
        <pc:chgData name="Maryam Malik (1919971)" userId="2ee04003-f602-4cee-811c-4e84444539d2" providerId="ADAL" clId="{FC2764F1-B8E9-AF48-98E0-05F536B4876C}" dt="2021-12-07T06:12:08.711" v="5353" actId="20577"/>
        <pc:sldMkLst>
          <pc:docMk/>
          <pc:sldMk cId="2223926374" sldId="292"/>
        </pc:sldMkLst>
        <pc:spChg chg="add mod">
          <ac:chgData name="Maryam Malik (1919971)" userId="2ee04003-f602-4cee-811c-4e84444539d2" providerId="ADAL" clId="{FC2764F1-B8E9-AF48-98E0-05F536B4876C}" dt="2021-12-07T06:12:08.711" v="5353" actId="20577"/>
          <ac:spMkLst>
            <pc:docMk/>
            <pc:sldMk cId="2223926374" sldId="292"/>
            <ac:spMk id="2" creationId="{EE1FECD1-E7EE-524F-BDFF-B595ECBC1BC7}"/>
          </ac:spMkLst>
        </pc:spChg>
        <pc:spChg chg="add">
          <ac:chgData name="Maryam Malik (1919971)" userId="2ee04003-f602-4cee-811c-4e84444539d2" providerId="ADAL" clId="{FC2764F1-B8E9-AF48-98E0-05F536B4876C}" dt="2021-12-03T12:36:58.856" v="5141" actId="26606"/>
          <ac:spMkLst>
            <pc:docMk/>
            <pc:sldMk cId="2223926374" sldId="292"/>
            <ac:spMk id="7" creationId="{09588DA8-065E-4F6F-8EFD-43104AB2E0CF}"/>
          </ac:spMkLst>
        </pc:spChg>
        <pc:spChg chg="add">
          <ac:chgData name="Maryam Malik (1919971)" userId="2ee04003-f602-4cee-811c-4e84444539d2" providerId="ADAL" clId="{FC2764F1-B8E9-AF48-98E0-05F536B4876C}" dt="2021-12-03T12:36:58.856" v="5141" actId="26606"/>
          <ac:spMkLst>
            <pc:docMk/>
            <pc:sldMk cId="2223926374" sldId="292"/>
            <ac:spMk id="9" creationId="{C4285719-470E-454C-AF62-8323075F1F5B}"/>
          </ac:spMkLst>
        </pc:spChg>
        <pc:spChg chg="add">
          <ac:chgData name="Maryam Malik (1919971)" userId="2ee04003-f602-4cee-811c-4e84444539d2" providerId="ADAL" clId="{FC2764F1-B8E9-AF48-98E0-05F536B4876C}" dt="2021-12-03T12:36:58.856" v="5141" actId="26606"/>
          <ac:spMkLst>
            <pc:docMk/>
            <pc:sldMk cId="2223926374" sldId="292"/>
            <ac:spMk id="11" creationId="{CD9FE4EF-C4D8-49A0-B2FF-81D8DB7D8A24}"/>
          </ac:spMkLst>
        </pc:spChg>
        <pc:spChg chg="add">
          <ac:chgData name="Maryam Malik (1919971)" userId="2ee04003-f602-4cee-811c-4e84444539d2" providerId="ADAL" clId="{FC2764F1-B8E9-AF48-98E0-05F536B4876C}" dt="2021-12-03T12:36:58.856" v="5141" actId="26606"/>
          <ac:spMkLst>
            <pc:docMk/>
            <pc:sldMk cId="2223926374" sldId="292"/>
            <ac:spMk id="13" creationId="{4300840D-0A0B-4512-BACA-B439D5B9C57C}"/>
          </ac:spMkLst>
        </pc:spChg>
        <pc:spChg chg="add">
          <ac:chgData name="Maryam Malik (1919971)" userId="2ee04003-f602-4cee-811c-4e84444539d2" providerId="ADAL" clId="{FC2764F1-B8E9-AF48-98E0-05F536B4876C}" dt="2021-12-03T12:36:58.856" v="5141" actId="26606"/>
          <ac:spMkLst>
            <pc:docMk/>
            <pc:sldMk cId="2223926374" sldId="292"/>
            <ac:spMk id="15" creationId="{D2B78728-A580-49A7-84F9-6EF6F583ADE0}"/>
          </ac:spMkLst>
        </pc:spChg>
        <pc:spChg chg="add">
          <ac:chgData name="Maryam Malik (1919971)" userId="2ee04003-f602-4cee-811c-4e84444539d2" providerId="ADAL" clId="{FC2764F1-B8E9-AF48-98E0-05F536B4876C}" dt="2021-12-03T12:36:58.856" v="5141" actId="26606"/>
          <ac:spMkLst>
            <pc:docMk/>
            <pc:sldMk cId="2223926374" sldId="292"/>
            <ac:spMk id="17" creationId="{38FAA1A1-D861-433F-88FA-1E9D6FD31D11}"/>
          </ac:spMkLst>
        </pc:spChg>
        <pc:spChg chg="add">
          <ac:chgData name="Maryam Malik (1919971)" userId="2ee04003-f602-4cee-811c-4e84444539d2" providerId="ADAL" clId="{FC2764F1-B8E9-AF48-98E0-05F536B4876C}" dt="2021-12-03T12:36:58.856" v="5141" actId="26606"/>
          <ac:spMkLst>
            <pc:docMk/>
            <pc:sldMk cId="2223926374" sldId="292"/>
            <ac:spMk id="19" creationId="{8D71EDA1-87BF-4D5D-AB79-F346FD19278A}"/>
          </ac:spMkLst>
        </pc:spChg>
      </pc:sldChg>
      <pc:sldChg chg="addSp delSp modSp new mod modTransition setBg">
        <pc:chgData name="Maryam Malik (1919971)" userId="2ee04003-f602-4cee-811c-4e84444539d2" providerId="ADAL" clId="{FC2764F1-B8E9-AF48-98E0-05F536B4876C}" dt="2021-12-05T11:34:12.790" v="5208"/>
        <pc:sldMkLst>
          <pc:docMk/>
          <pc:sldMk cId="3937757679" sldId="293"/>
        </pc:sldMkLst>
        <pc:spChg chg="del mod">
          <ac:chgData name="Maryam Malik (1919971)" userId="2ee04003-f602-4cee-811c-4e84444539d2" providerId="ADAL" clId="{FC2764F1-B8E9-AF48-98E0-05F536B4876C}" dt="2021-12-03T12:32:09.283" v="5115" actId="478"/>
          <ac:spMkLst>
            <pc:docMk/>
            <pc:sldMk cId="3937757679" sldId="293"/>
            <ac:spMk id="2" creationId="{5428A02D-06BA-854B-BCFE-9C5A644381AA}"/>
          </ac:spMkLst>
        </pc:spChg>
        <pc:spChg chg="del">
          <ac:chgData name="Maryam Malik (1919971)" userId="2ee04003-f602-4cee-811c-4e84444539d2" providerId="ADAL" clId="{FC2764F1-B8E9-AF48-98E0-05F536B4876C}" dt="2021-12-03T12:30:40.298" v="5107"/>
          <ac:spMkLst>
            <pc:docMk/>
            <pc:sldMk cId="3937757679" sldId="293"/>
            <ac:spMk id="3" creationId="{BCCF7744-2C88-0C4B-8128-5785FD4064E5}"/>
          </ac:spMkLst>
        </pc:spChg>
        <pc:spChg chg="mod">
          <ac:chgData name="Maryam Malik (1919971)" userId="2ee04003-f602-4cee-811c-4e84444539d2" providerId="ADAL" clId="{FC2764F1-B8E9-AF48-98E0-05F536B4876C}" dt="2021-12-03T12:34:24.640" v="5133" actId="207"/>
          <ac:spMkLst>
            <pc:docMk/>
            <pc:sldMk cId="3937757679" sldId="293"/>
            <ac:spMk id="4" creationId="{8CA1A0DD-3D5D-4B40-A3FB-44D9244EE4ED}"/>
          </ac:spMkLst>
        </pc:spChg>
        <pc:spChg chg="add del mod">
          <ac:chgData name="Maryam Malik (1919971)" userId="2ee04003-f602-4cee-811c-4e84444539d2" providerId="ADAL" clId="{FC2764F1-B8E9-AF48-98E0-05F536B4876C}" dt="2021-12-05T11:34:12.790" v="5208"/>
          <ac:spMkLst>
            <pc:docMk/>
            <pc:sldMk cId="3937757679" sldId="293"/>
            <ac:spMk id="6" creationId="{4BB5E1B7-F8F8-044F-AB69-1425D883F28F}"/>
          </ac:spMkLst>
        </pc:spChg>
        <pc:spChg chg="add del">
          <ac:chgData name="Maryam Malik (1919971)" userId="2ee04003-f602-4cee-811c-4e84444539d2" providerId="ADAL" clId="{FC2764F1-B8E9-AF48-98E0-05F536B4876C}" dt="2021-12-03T12:32:05.185" v="5114" actId="26606"/>
          <ac:spMkLst>
            <pc:docMk/>
            <pc:sldMk cId="3937757679" sldId="293"/>
            <ac:spMk id="10" creationId="{C3420C89-0B09-4632-A4AF-3971D08BF7A8}"/>
          </ac:spMkLst>
        </pc:spChg>
        <pc:spChg chg="add del">
          <ac:chgData name="Maryam Malik (1919971)" userId="2ee04003-f602-4cee-811c-4e84444539d2" providerId="ADAL" clId="{FC2764F1-B8E9-AF48-98E0-05F536B4876C}" dt="2021-12-03T12:32:05.185" v="5114" actId="26606"/>
          <ac:spMkLst>
            <pc:docMk/>
            <pc:sldMk cId="3937757679" sldId="293"/>
            <ac:spMk id="12" creationId="{4E5CBA61-BF74-40B4-A3A8-366BBA626CCF}"/>
          </ac:spMkLst>
        </pc:spChg>
        <pc:spChg chg="add">
          <ac:chgData name="Maryam Malik (1919971)" userId="2ee04003-f602-4cee-811c-4e84444539d2" providerId="ADAL" clId="{FC2764F1-B8E9-AF48-98E0-05F536B4876C}" dt="2021-12-03T12:32:05.185" v="5114" actId="26606"/>
          <ac:spMkLst>
            <pc:docMk/>
            <pc:sldMk cId="3937757679" sldId="293"/>
            <ac:spMk id="30" creationId="{B6FACB3C-9069-4791-BC5C-0DB7CD19B853}"/>
          </ac:spMkLst>
        </pc:spChg>
        <pc:spChg chg="add">
          <ac:chgData name="Maryam Malik (1919971)" userId="2ee04003-f602-4cee-811c-4e84444539d2" providerId="ADAL" clId="{FC2764F1-B8E9-AF48-98E0-05F536B4876C}" dt="2021-12-03T12:32:05.185" v="5114" actId="26606"/>
          <ac:spMkLst>
            <pc:docMk/>
            <pc:sldMk cId="3937757679" sldId="293"/>
            <ac:spMk id="32" creationId="{71F2038E-D777-4B76-81DD-DD13EE91B9DD}"/>
          </ac:spMkLst>
        </pc:spChg>
        <pc:grpChg chg="add del">
          <ac:chgData name="Maryam Malik (1919971)" userId="2ee04003-f602-4cee-811c-4e84444539d2" providerId="ADAL" clId="{FC2764F1-B8E9-AF48-98E0-05F536B4876C}" dt="2021-12-03T12:32:05.185" v="5114" actId="26606"/>
          <ac:grpSpMkLst>
            <pc:docMk/>
            <pc:sldMk cId="3937757679" sldId="293"/>
            <ac:grpSpMk id="14" creationId="{0C08EDA0-D5F6-4481-BBA8-966D95EC425C}"/>
          </ac:grpSpMkLst>
        </pc:grpChg>
        <pc:grpChg chg="add del">
          <ac:chgData name="Maryam Malik (1919971)" userId="2ee04003-f602-4cee-811c-4e84444539d2" providerId="ADAL" clId="{FC2764F1-B8E9-AF48-98E0-05F536B4876C}" dt="2021-12-03T12:32:05.185" v="5114" actId="26606"/>
          <ac:grpSpMkLst>
            <pc:docMk/>
            <pc:sldMk cId="3937757679" sldId="293"/>
            <ac:grpSpMk id="18" creationId="{ED1D4DBC-180F-4364-A77A-427818EEA420}"/>
          </ac:grpSpMkLst>
        </pc:grpChg>
        <pc:grpChg chg="add">
          <ac:chgData name="Maryam Malik (1919971)" userId="2ee04003-f602-4cee-811c-4e84444539d2" providerId="ADAL" clId="{FC2764F1-B8E9-AF48-98E0-05F536B4876C}" dt="2021-12-03T12:32:05.185" v="5114" actId="26606"/>
          <ac:grpSpMkLst>
            <pc:docMk/>
            <pc:sldMk cId="3937757679" sldId="293"/>
            <ac:grpSpMk id="34" creationId="{DD354807-230F-4402-B1B9-F733A8F1F190}"/>
          </ac:grpSpMkLst>
        </pc:grpChg>
        <pc:picChg chg="add mod ord">
          <ac:chgData name="Maryam Malik (1919971)" userId="2ee04003-f602-4cee-811c-4e84444539d2" providerId="ADAL" clId="{FC2764F1-B8E9-AF48-98E0-05F536B4876C}" dt="2021-12-03T12:32:05.185" v="5114" actId="26606"/>
          <ac:picMkLst>
            <pc:docMk/>
            <pc:sldMk cId="3937757679" sldId="293"/>
            <ac:picMk id="5" creationId="{00F82EFE-AB4B-6246-86BF-23B083087F8F}"/>
          </ac:picMkLst>
        </pc:picChg>
      </pc:sldChg>
      <pc:sldChg chg="addSp delSp modSp new mod setBg">
        <pc:chgData name="Maryam Malik (1919971)" userId="2ee04003-f602-4cee-811c-4e84444539d2" providerId="ADAL" clId="{FC2764F1-B8E9-AF48-98E0-05F536B4876C}" dt="2021-12-07T06:15:58.086" v="5379" actId="20577"/>
        <pc:sldMkLst>
          <pc:docMk/>
          <pc:sldMk cId="390949528" sldId="294"/>
        </pc:sldMkLst>
        <pc:spChg chg="mod">
          <ac:chgData name="Maryam Malik (1919971)" userId="2ee04003-f602-4cee-811c-4e84444539d2" providerId="ADAL" clId="{FC2764F1-B8E9-AF48-98E0-05F536B4876C}" dt="2021-12-07T06:15:58.086" v="5379" actId="20577"/>
          <ac:spMkLst>
            <pc:docMk/>
            <pc:sldMk cId="390949528" sldId="294"/>
            <ac:spMk id="2" creationId="{34331054-5E3A-F44A-A32E-B1A7680DD4FD}"/>
          </ac:spMkLst>
        </pc:spChg>
        <pc:spChg chg="del">
          <ac:chgData name="Maryam Malik (1919971)" userId="2ee04003-f602-4cee-811c-4e84444539d2" providerId="ADAL" clId="{FC2764F1-B8E9-AF48-98E0-05F536B4876C}" dt="2021-12-06T23:14:14.396" v="5234" actId="931"/>
          <ac:spMkLst>
            <pc:docMk/>
            <pc:sldMk cId="390949528" sldId="294"/>
            <ac:spMk id="3" creationId="{4AD1CD77-578E-BA42-AD33-3E73DE20F899}"/>
          </ac:spMkLst>
        </pc:spChg>
        <pc:spChg chg="mod">
          <ac:chgData name="Maryam Malik (1919971)" userId="2ee04003-f602-4cee-811c-4e84444539d2" providerId="ADAL" clId="{FC2764F1-B8E9-AF48-98E0-05F536B4876C}" dt="2021-12-06T23:19:14.432" v="5324" actId="14100"/>
          <ac:spMkLst>
            <pc:docMk/>
            <pc:sldMk cId="390949528" sldId="294"/>
            <ac:spMk id="4" creationId="{955F5F5A-D42B-4941-9924-3A1772F0B302}"/>
          </ac:spMkLst>
        </pc:spChg>
        <pc:spChg chg="add mod">
          <ac:chgData name="Maryam Malik (1919971)" userId="2ee04003-f602-4cee-811c-4e84444539d2" providerId="ADAL" clId="{FC2764F1-B8E9-AF48-98E0-05F536B4876C}" dt="2021-12-06T23:14:36.388" v="5237" actId="26606"/>
          <ac:spMkLst>
            <pc:docMk/>
            <pc:sldMk cId="390949528" sldId="294"/>
            <ac:spMk id="7" creationId="{4C9FDBC2-8C25-6241-96B0-9D320F711F58}"/>
          </ac:spMkLst>
        </pc:spChg>
        <pc:spChg chg="add">
          <ac:chgData name="Maryam Malik (1919971)" userId="2ee04003-f602-4cee-811c-4e84444539d2" providerId="ADAL" clId="{FC2764F1-B8E9-AF48-98E0-05F536B4876C}" dt="2021-12-06T23:14:36.388" v="5237" actId="26606"/>
          <ac:spMkLst>
            <pc:docMk/>
            <pc:sldMk cId="390949528" sldId="294"/>
            <ac:spMk id="12" creationId="{F13C74B1-5B17-4795-BED0-7140497B445A}"/>
          </ac:spMkLst>
        </pc:spChg>
        <pc:spChg chg="add">
          <ac:chgData name="Maryam Malik (1919971)" userId="2ee04003-f602-4cee-811c-4e84444539d2" providerId="ADAL" clId="{FC2764F1-B8E9-AF48-98E0-05F536B4876C}" dt="2021-12-06T23:14:36.388" v="5237" actId="26606"/>
          <ac:spMkLst>
            <pc:docMk/>
            <pc:sldMk cId="390949528" sldId="294"/>
            <ac:spMk id="14" creationId="{D4974D33-8DC5-464E-8C6D-BE58F0669C17}"/>
          </ac:spMkLst>
        </pc:spChg>
        <pc:picChg chg="add mod ord">
          <ac:chgData name="Maryam Malik (1919971)" userId="2ee04003-f602-4cee-811c-4e84444539d2" providerId="ADAL" clId="{FC2764F1-B8E9-AF48-98E0-05F536B4876C}" dt="2021-12-06T23:14:36.388" v="5237" actId="26606"/>
          <ac:picMkLst>
            <pc:docMk/>
            <pc:sldMk cId="390949528" sldId="294"/>
            <ac:picMk id="6" creationId="{C4C0C2DC-702A-4C43-81D0-E5BF47A673DD}"/>
          </ac:picMkLst>
        </pc:picChg>
      </pc:sldChg>
      <pc:sldMasterChg chg="modTransition modSldLayout">
        <pc:chgData name="Maryam Malik (1919971)" userId="2ee04003-f602-4cee-811c-4e84444539d2" providerId="ADAL" clId="{FC2764F1-B8E9-AF48-98E0-05F536B4876C}" dt="2021-12-03T13:20:02.504" v="5185"/>
        <pc:sldMasterMkLst>
          <pc:docMk/>
          <pc:sldMasterMk cId="3707920445" sldId="2147483648"/>
        </pc:sldMasterMkLst>
        <pc:sldLayoutChg chg="modTransition">
          <pc:chgData name="Maryam Malik (1919971)" userId="2ee04003-f602-4cee-811c-4e84444539d2" providerId="ADAL" clId="{FC2764F1-B8E9-AF48-98E0-05F536B4876C}" dt="2021-12-03T13:20:02.504" v="5185"/>
          <pc:sldLayoutMkLst>
            <pc:docMk/>
            <pc:sldMasterMk cId="3707920445" sldId="2147483648"/>
            <pc:sldLayoutMk cId="4062305157" sldId="2147483649"/>
          </pc:sldLayoutMkLst>
        </pc:sldLayoutChg>
        <pc:sldLayoutChg chg="modTransition">
          <pc:chgData name="Maryam Malik (1919971)" userId="2ee04003-f602-4cee-811c-4e84444539d2" providerId="ADAL" clId="{FC2764F1-B8E9-AF48-98E0-05F536B4876C}" dt="2021-12-03T13:20:02.504" v="5185"/>
          <pc:sldLayoutMkLst>
            <pc:docMk/>
            <pc:sldMasterMk cId="3707920445" sldId="2147483648"/>
            <pc:sldLayoutMk cId="1476226893" sldId="2147483650"/>
          </pc:sldLayoutMkLst>
        </pc:sldLayoutChg>
        <pc:sldLayoutChg chg="modTransition">
          <pc:chgData name="Maryam Malik (1919971)" userId="2ee04003-f602-4cee-811c-4e84444539d2" providerId="ADAL" clId="{FC2764F1-B8E9-AF48-98E0-05F536B4876C}" dt="2021-12-03T13:20:02.504" v="5185"/>
          <pc:sldLayoutMkLst>
            <pc:docMk/>
            <pc:sldMasterMk cId="3707920445" sldId="2147483648"/>
            <pc:sldLayoutMk cId="2265539370" sldId="2147483651"/>
          </pc:sldLayoutMkLst>
        </pc:sldLayoutChg>
        <pc:sldLayoutChg chg="modTransition">
          <pc:chgData name="Maryam Malik (1919971)" userId="2ee04003-f602-4cee-811c-4e84444539d2" providerId="ADAL" clId="{FC2764F1-B8E9-AF48-98E0-05F536B4876C}" dt="2021-12-03T13:20:02.504" v="5185"/>
          <pc:sldLayoutMkLst>
            <pc:docMk/>
            <pc:sldMasterMk cId="3707920445" sldId="2147483648"/>
            <pc:sldLayoutMk cId="2427458523" sldId="2147483652"/>
          </pc:sldLayoutMkLst>
        </pc:sldLayoutChg>
        <pc:sldLayoutChg chg="modTransition">
          <pc:chgData name="Maryam Malik (1919971)" userId="2ee04003-f602-4cee-811c-4e84444539d2" providerId="ADAL" clId="{FC2764F1-B8E9-AF48-98E0-05F536B4876C}" dt="2021-12-03T13:20:02.504" v="5185"/>
          <pc:sldLayoutMkLst>
            <pc:docMk/>
            <pc:sldMasterMk cId="3707920445" sldId="2147483648"/>
            <pc:sldLayoutMk cId="2338239321" sldId="2147483653"/>
          </pc:sldLayoutMkLst>
        </pc:sldLayoutChg>
        <pc:sldLayoutChg chg="modTransition">
          <pc:chgData name="Maryam Malik (1919971)" userId="2ee04003-f602-4cee-811c-4e84444539d2" providerId="ADAL" clId="{FC2764F1-B8E9-AF48-98E0-05F536B4876C}" dt="2021-12-03T13:20:02.504" v="5185"/>
          <pc:sldLayoutMkLst>
            <pc:docMk/>
            <pc:sldMasterMk cId="3707920445" sldId="2147483648"/>
            <pc:sldLayoutMk cId="956643395" sldId="2147483654"/>
          </pc:sldLayoutMkLst>
        </pc:sldLayoutChg>
        <pc:sldLayoutChg chg="modTransition">
          <pc:chgData name="Maryam Malik (1919971)" userId="2ee04003-f602-4cee-811c-4e84444539d2" providerId="ADAL" clId="{FC2764F1-B8E9-AF48-98E0-05F536B4876C}" dt="2021-12-03T13:20:02.504" v="5185"/>
          <pc:sldLayoutMkLst>
            <pc:docMk/>
            <pc:sldMasterMk cId="3707920445" sldId="2147483648"/>
            <pc:sldLayoutMk cId="3940663850" sldId="2147483655"/>
          </pc:sldLayoutMkLst>
        </pc:sldLayoutChg>
        <pc:sldLayoutChg chg="modTransition">
          <pc:chgData name="Maryam Malik (1919971)" userId="2ee04003-f602-4cee-811c-4e84444539d2" providerId="ADAL" clId="{FC2764F1-B8E9-AF48-98E0-05F536B4876C}" dt="2021-12-03T13:20:02.504" v="5185"/>
          <pc:sldLayoutMkLst>
            <pc:docMk/>
            <pc:sldMasterMk cId="3707920445" sldId="2147483648"/>
            <pc:sldLayoutMk cId="223450224" sldId="2147483656"/>
          </pc:sldLayoutMkLst>
        </pc:sldLayoutChg>
        <pc:sldLayoutChg chg="modTransition">
          <pc:chgData name="Maryam Malik (1919971)" userId="2ee04003-f602-4cee-811c-4e84444539d2" providerId="ADAL" clId="{FC2764F1-B8E9-AF48-98E0-05F536B4876C}" dt="2021-12-03T13:20:02.504" v="5185"/>
          <pc:sldLayoutMkLst>
            <pc:docMk/>
            <pc:sldMasterMk cId="3707920445" sldId="2147483648"/>
            <pc:sldLayoutMk cId="1628041699" sldId="2147483657"/>
          </pc:sldLayoutMkLst>
        </pc:sldLayoutChg>
        <pc:sldLayoutChg chg="modTransition">
          <pc:chgData name="Maryam Malik (1919971)" userId="2ee04003-f602-4cee-811c-4e84444539d2" providerId="ADAL" clId="{FC2764F1-B8E9-AF48-98E0-05F536B4876C}" dt="2021-12-03T13:20:02.504" v="5185"/>
          <pc:sldLayoutMkLst>
            <pc:docMk/>
            <pc:sldMasterMk cId="3707920445" sldId="2147483648"/>
            <pc:sldLayoutMk cId="2867664246" sldId="2147483658"/>
          </pc:sldLayoutMkLst>
        </pc:sldLayoutChg>
        <pc:sldLayoutChg chg="modTransition">
          <pc:chgData name="Maryam Malik (1919971)" userId="2ee04003-f602-4cee-811c-4e84444539d2" providerId="ADAL" clId="{FC2764F1-B8E9-AF48-98E0-05F536B4876C}" dt="2021-12-03T13:20:02.504" v="5185"/>
          <pc:sldLayoutMkLst>
            <pc:docMk/>
            <pc:sldMasterMk cId="3707920445" sldId="2147483648"/>
            <pc:sldLayoutMk cId="2715746170" sldId="2147483659"/>
          </pc:sldLayoutMkLst>
        </pc:sldLayoutChg>
      </pc:sldMasterChg>
    </pc:docChg>
  </pc:docChgLst>
  <pc:docChgLst>
    <pc:chgData name="Johnson Babatunde Akeju (1919481)" userId="S::1919481@student.uwtsd.ac.uk::4871b21c-e8dd-4ec2-9a95-67fe71cb8d28" providerId="AD" clId="Web-{893A0A84-71E2-CDF3-3625-CE27F90BB6AD}"/>
    <pc:docChg chg="modSld">
      <pc:chgData name="Johnson Babatunde Akeju (1919481)" userId="S::1919481@student.uwtsd.ac.uk::4871b21c-e8dd-4ec2-9a95-67fe71cb8d28" providerId="AD" clId="Web-{893A0A84-71E2-CDF3-3625-CE27F90BB6AD}" dt="2021-12-01T14:34:28.206" v="58" actId="20577"/>
      <pc:docMkLst>
        <pc:docMk/>
      </pc:docMkLst>
      <pc:sldChg chg="delSp modSp">
        <pc:chgData name="Johnson Babatunde Akeju (1919481)" userId="S::1919481@student.uwtsd.ac.uk::4871b21c-e8dd-4ec2-9a95-67fe71cb8d28" providerId="AD" clId="Web-{893A0A84-71E2-CDF3-3625-CE27F90BB6AD}" dt="2021-12-01T14:04:19.560" v="45" actId="1076"/>
        <pc:sldMkLst>
          <pc:docMk/>
          <pc:sldMk cId="1105301679" sldId="256"/>
        </pc:sldMkLst>
        <pc:spChg chg="mod">
          <ac:chgData name="Johnson Babatunde Akeju (1919481)" userId="S::1919481@student.uwtsd.ac.uk::4871b21c-e8dd-4ec2-9a95-67fe71cb8d28" providerId="AD" clId="Web-{893A0A84-71E2-CDF3-3625-CE27F90BB6AD}" dt="2021-12-01T14:04:15.060" v="44" actId="14100"/>
          <ac:spMkLst>
            <pc:docMk/>
            <pc:sldMk cId="1105301679" sldId="256"/>
            <ac:spMk id="5" creationId="{F1D5523B-4D8F-4BDA-80E5-608AA55E7A7C}"/>
          </ac:spMkLst>
        </pc:spChg>
        <pc:picChg chg="mod">
          <ac:chgData name="Johnson Babatunde Akeju (1919481)" userId="S::1919481@student.uwtsd.ac.uk::4871b21c-e8dd-4ec2-9a95-67fe71cb8d28" providerId="AD" clId="Web-{893A0A84-71E2-CDF3-3625-CE27F90BB6AD}" dt="2021-12-01T14:04:19.560" v="45" actId="1076"/>
          <ac:picMkLst>
            <pc:docMk/>
            <pc:sldMk cId="1105301679" sldId="256"/>
            <ac:picMk id="12" creationId="{26245BEB-CBD4-4A0A-B689-0226DD0F761F}"/>
          </ac:picMkLst>
        </pc:picChg>
        <pc:picChg chg="del mod">
          <ac:chgData name="Johnson Babatunde Akeju (1919481)" userId="S::1919481@student.uwtsd.ac.uk::4871b21c-e8dd-4ec2-9a95-67fe71cb8d28" providerId="AD" clId="Web-{893A0A84-71E2-CDF3-3625-CE27F90BB6AD}" dt="2021-12-01T14:04:07.091" v="43"/>
          <ac:picMkLst>
            <pc:docMk/>
            <pc:sldMk cId="1105301679" sldId="256"/>
            <ac:picMk id="14" creationId="{2135040C-CD7F-4A40-B2DB-34ECAFD90492}"/>
          </ac:picMkLst>
        </pc:picChg>
      </pc:sldChg>
      <pc:sldChg chg="modSp">
        <pc:chgData name="Johnson Babatunde Akeju (1919481)" userId="S::1919481@student.uwtsd.ac.uk::4871b21c-e8dd-4ec2-9a95-67fe71cb8d28" providerId="AD" clId="Web-{893A0A84-71E2-CDF3-3625-CE27F90BB6AD}" dt="2021-12-01T14:33:42.703" v="54" actId="20577"/>
        <pc:sldMkLst>
          <pc:docMk/>
          <pc:sldMk cId="3372660720" sldId="260"/>
        </pc:sldMkLst>
        <pc:spChg chg="mod">
          <ac:chgData name="Johnson Babatunde Akeju (1919481)" userId="S::1919481@student.uwtsd.ac.uk::4871b21c-e8dd-4ec2-9a95-67fe71cb8d28" providerId="AD" clId="Web-{893A0A84-71E2-CDF3-3625-CE27F90BB6AD}" dt="2021-12-01T14:33:42.703" v="54" actId="20577"/>
          <ac:spMkLst>
            <pc:docMk/>
            <pc:sldMk cId="3372660720" sldId="260"/>
            <ac:spMk id="3" creationId="{39A78B9D-8DAB-4CE4-96C6-6275591D0DCF}"/>
          </ac:spMkLst>
        </pc:spChg>
      </pc:sldChg>
      <pc:sldChg chg="addSp modSp">
        <pc:chgData name="Johnson Babatunde Akeju (1919481)" userId="S::1919481@student.uwtsd.ac.uk::4871b21c-e8dd-4ec2-9a95-67fe71cb8d28" providerId="AD" clId="Web-{893A0A84-71E2-CDF3-3625-CE27F90BB6AD}" dt="2021-12-01T14:04:53.670" v="47" actId="20577"/>
        <pc:sldMkLst>
          <pc:docMk/>
          <pc:sldMk cId="3264426752" sldId="261"/>
        </pc:sldMkLst>
        <pc:spChg chg="add mod">
          <ac:chgData name="Johnson Babatunde Akeju (1919481)" userId="S::1919481@student.uwtsd.ac.uk::4871b21c-e8dd-4ec2-9a95-67fe71cb8d28" providerId="AD" clId="Web-{893A0A84-71E2-CDF3-3625-CE27F90BB6AD}" dt="2021-12-01T14:04:53.670" v="47" actId="20577"/>
          <ac:spMkLst>
            <pc:docMk/>
            <pc:sldMk cId="3264426752" sldId="261"/>
            <ac:spMk id="4" creationId="{28C40181-1D00-4C69-ACFE-FD4289D66CD8}"/>
          </ac:spMkLst>
        </pc:spChg>
        <pc:picChg chg="add mod">
          <ac:chgData name="Johnson Babatunde Akeju (1919481)" userId="S::1919481@student.uwtsd.ac.uk::4871b21c-e8dd-4ec2-9a95-67fe71cb8d28" providerId="AD" clId="Web-{893A0A84-71E2-CDF3-3625-CE27F90BB6AD}" dt="2021-12-01T13:58:14.566" v="17" actId="14100"/>
          <ac:picMkLst>
            <pc:docMk/>
            <pc:sldMk cId="3264426752" sldId="261"/>
            <ac:picMk id="2" creationId="{E05761F8-9634-4366-A3F9-682588A7938D}"/>
          </ac:picMkLst>
        </pc:picChg>
      </pc:sldChg>
      <pc:sldChg chg="modSp">
        <pc:chgData name="Johnson Babatunde Akeju (1919481)" userId="S::1919481@student.uwtsd.ac.uk::4871b21c-e8dd-4ec2-9a95-67fe71cb8d28" providerId="AD" clId="Web-{893A0A84-71E2-CDF3-3625-CE27F90BB6AD}" dt="2021-12-01T14:34:28.206" v="58" actId="20577"/>
        <pc:sldMkLst>
          <pc:docMk/>
          <pc:sldMk cId="3555873100" sldId="269"/>
        </pc:sldMkLst>
        <pc:spChg chg="mod">
          <ac:chgData name="Johnson Babatunde Akeju (1919481)" userId="S::1919481@student.uwtsd.ac.uk::4871b21c-e8dd-4ec2-9a95-67fe71cb8d28" providerId="AD" clId="Web-{893A0A84-71E2-CDF3-3625-CE27F90BB6AD}" dt="2021-12-01T14:34:28.206" v="58" actId="20577"/>
          <ac:spMkLst>
            <pc:docMk/>
            <pc:sldMk cId="3555873100" sldId="269"/>
            <ac:spMk id="2" creationId="{F49EA51E-185F-4DBC-A71A-7CF5D0F34328}"/>
          </ac:spMkLst>
        </pc:spChg>
      </pc:sldChg>
      <pc:sldChg chg="addSp modSp">
        <pc:chgData name="Johnson Babatunde Akeju (1919481)" userId="S::1919481@student.uwtsd.ac.uk::4871b21c-e8dd-4ec2-9a95-67fe71cb8d28" providerId="AD" clId="Web-{893A0A84-71E2-CDF3-3625-CE27F90BB6AD}" dt="2021-12-01T13:57:50.956" v="11" actId="14100"/>
        <pc:sldMkLst>
          <pc:docMk/>
          <pc:sldMk cId="2234471190" sldId="270"/>
        </pc:sldMkLst>
        <pc:picChg chg="add mod">
          <ac:chgData name="Johnson Babatunde Akeju (1919481)" userId="S::1919481@student.uwtsd.ac.uk::4871b21c-e8dd-4ec2-9a95-67fe71cb8d28" providerId="AD" clId="Web-{893A0A84-71E2-CDF3-3625-CE27F90BB6AD}" dt="2021-12-01T13:57:50.956" v="11" actId="14100"/>
          <ac:picMkLst>
            <pc:docMk/>
            <pc:sldMk cId="2234471190" sldId="270"/>
            <ac:picMk id="3" creationId="{B07C9405-1434-417F-A8ED-213E61E9B1EA}"/>
          </ac:picMkLst>
        </pc:picChg>
      </pc:sldChg>
    </pc:docChg>
  </pc:docChgLst>
  <pc:docChgLst>
    <pc:chgData name="Maryam Malik (1919971)" userId="2ee04003-f602-4cee-811c-4e84444539d2" providerId="ADAL" clId="{E0653807-8907-3643-815B-900F83B6D696}"/>
    <pc:docChg chg="modSld">
      <pc:chgData name="Maryam Malik (1919971)" userId="2ee04003-f602-4cee-811c-4e84444539d2" providerId="ADAL" clId="{E0653807-8907-3643-815B-900F83B6D696}" dt="2021-12-01T14:11:37.042" v="4" actId="1076"/>
      <pc:docMkLst>
        <pc:docMk/>
      </pc:docMkLst>
      <pc:sldChg chg="modSp">
        <pc:chgData name="Maryam Malik (1919971)" userId="2ee04003-f602-4cee-811c-4e84444539d2" providerId="ADAL" clId="{E0653807-8907-3643-815B-900F83B6D696}" dt="2021-12-01T14:11:37.042" v="4" actId="1076"/>
        <pc:sldMkLst>
          <pc:docMk/>
          <pc:sldMk cId="3555873100" sldId="269"/>
        </pc:sldMkLst>
        <pc:spChg chg="mod">
          <ac:chgData name="Maryam Malik (1919971)" userId="2ee04003-f602-4cee-811c-4e84444539d2" providerId="ADAL" clId="{E0653807-8907-3643-815B-900F83B6D696}" dt="2021-12-01T14:11:37.042" v="4" actId="1076"/>
          <ac:spMkLst>
            <pc:docMk/>
            <pc:sldMk cId="3555873100" sldId="269"/>
            <ac:spMk id="2" creationId="{F49EA51E-185F-4DBC-A71A-7CF5D0F3432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4CC508-8DAF-48DB-A675-30C66DD17660}" type="doc">
      <dgm:prSet loTypeId="urn:microsoft.com/office/officeart/2017/3/layout/HorizontalPathTimeline" loCatId="process" qsTypeId="urn:microsoft.com/office/officeart/2005/8/quickstyle/simple1" qsCatId="simple" csTypeId="urn:microsoft.com/office/officeart/2005/8/colors/accent1_2" csCatId="accent1" phldr="1"/>
      <dgm:spPr/>
      <dgm:t>
        <a:bodyPr/>
        <a:lstStyle/>
        <a:p>
          <a:endParaRPr lang="en-US"/>
        </a:p>
      </dgm:t>
    </dgm:pt>
    <dgm:pt modelId="{2B0F5462-0621-4224-95FF-C1C2B3246EA4}">
      <dgm:prSet/>
      <dgm:spPr/>
      <dgm:t>
        <a:bodyPr/>
        <a:lstStyle/>
        <a:p>
          <a:pPr>
            <a:defRPr b="1"/>
          </a:pPr>
          <a:r>
            <a:rPr lang="en-US"/>
            <a:t>2016</a:t>
          </a:r>
        </a:p>
      </dgm:t>
    </dgm:pt>
    <dgm:pt modelId="{93F40D9E-DCC3-4AD6-A689-8890BB855D57}" type="parTrans" cxnId="{C94F5D7E-F505-4ECF-8FA3-471491E534F0}">
      <dgm:prSet/>
      <dgm:spPr/>
      <dgm:t>
        <a:bodyPr/>
        <a:lstStyle/>
        <a:p>
          <a:endParaRPr lang="en-US"/>
        </a:p>
      </dgm:t>
    </dgm:pt>
    <dgm:pt modelId="{CFF19BA0-397E-40ED-85D7-A4F9E9E7B513}" type="sibTrans" cxnId="{C94F5D7E-F505-4ECF-8FA3-471491E534F0}">
      <dgm:prSet/>
      <dgm:spPr/>
      <dgm:t>
        <a:bodyPr/>
        <a:lstStyle/>
        <a:p>
          <a:endParaRPr lang="en-US"/>
        </a:p>
      </dgm:t>
    </dgm:pt>
    <dgm:pt modelId="{0BE8CF9E-BD7E-4A05-828D-B3F48C985121}">
      <dgm:prSet custT="1"/>
      <dgm:spPr/>
      <dgm:t>
        <a:bodyPr/>
        <a:lstStyle/>
        <a:p>
          <a:r>
            <a:rPr lang="en-US" sz="1400">
              <a:latin typeface="Arial" panose="020B0604020202020204" pitchFamily="34" charset="0"/>
              <a:cs typeface="Arial" panose="020B0604020202020204" pitchFamily="34" charset="0"/>
            </a:rPr>
            <a:t>A policy group - Yoga in Healthcare Alliance (YIHA) was created in 2016 by a variety of leaders in the fields of yoga and healthcare. It focuses on the steps to integrate yoga into healthcare systems throughout the world. </a:t>
          </a:r>
        </a:p>
      </dgm:t>
    </dgm:pt>
    <dgm:pt modelId="{005F1ABF-47BE-488F-B75A-F420D5AC1A50}" type="parTrans" cxnId="{FF95FE71-32AC-4B07-843A-B9C69AE9E4D0}">
      <dgm:prSet/>
      <dgm:spPr/>
      <dgm:t>
        <a:bodyPr/>
        <a:lstStyle/>
        <a:p>
          <a:endParaRPr lang="en-US"/>
        </a:p>
      </dgm:t>
    </dgm:pt>
    <dgm:pt modelId="{D9798A5C-6D42-499E-B98E-1054A1345E90}" type="sibTrans" cxnId="{FF95FE71-32AC-4B07-843A-B9C69AE9E4D0}">
      <dgm:prSet/>
      <dgm:spPr/>
      <dgm:t>
        <a:bodyPr/>
        <a:lstStyle/>
        <a:p>
          <a:endParaRPr lang="en-US"/>
        </a:p>
      </dgm:t>
    </dgm:pt>
    <dgm:pt modelId="{F3D064DA-116D-40DA-9AD1-11472E933D09}">
      <dgm:prSet/>
      <dgm:spPr/>
      <dgm:t>
        <a:bodyPr/>
        <a:lstStyle/>
        <a:p>
          <a:pPr>
            <a:defRPr b="1"/>
          </a:pPr>
          <a:r>
            <a:rPr lang="en-US"/>
            <a:t>2017</a:t>
          </a:r>
        </a:p>
      </dgm:t>
    </dgm:pt>
    <dgm:pt modelId="{2869E346-2FFD-4B3B-A12B-A8A39208F037}" type="parTrans" cxnId="{58776DE1-952B-4A9D-B4C6-A52D87F1AF3D}">
      <dgm:prSet/>
      <dgm:spPr/>
      <dgm:t>
        <a:bodyPr/>
        <a:lstStyle/>
        <a:p>
          <a:endParaRPr lang="en-US"/>
        </a:p>
      </dgm:t>
    </dgm:pt>
    <dgm:pt modelId="{1698E3A2-C035-402C-B7AA-290578B8AB22}" type="sibTrans" cxnId="{58776DE1-952B-4A9D-B4C6-A52D87F1AF3D}">
      <dgm:prSet/>
      <dgm:spPr/>
      <dgm:t>
        <a:bodyPr/>
        <a:lstStyle/>
        <a:p>
          <a:endParaRPr lang="en-US"/>
        </a:p>
      </dgm:t>
    </dgm:pt>
    <dgm:pt modelId="{60C13235-A3A4-457E-9515-0C25BA1D6B57}">
      <dgm:prSet custT="1"/>
      <dgm:spPr/>
      <dgm:t>
        <a:bodyPr/>
        <a:lstStyle/>
        <a:p>
          <a:r>
            <a:rPr lang="en-US" sz="1400">
              <a:latin typeface="Arial" panose="020B0604020202020204" pitchFamily="34" charset="0"/>
              <a:cs typeface="Arial" panose="020B0604020202020204" pitchFamily="34" charset="0"/>
            </a:rPr>
            <a:t>In 2017 NHS staff participate in the yoga program and proved that yoga improved their quality of  life as well as provide cost savings to their employers.</a:t>
          </a:r>
        </a:p>
      </dgm:t>
    </dgm:pt>
    <dgm:pt modelId="{2A4DC162-25B2-4DB9-B03E-6E4B81A76CA8}" type="parTrans" cxnId="{B6CDEE40-BB43-4E63-A957-F65D5896B8BA}">
      <dgm:prSet/>
      <dgm:spPr/>
      <dgm:t>
        <a:bodyPr/>
        <a:lstStyle/>
        <a:p>
          <a:endParaRPr lang="en-US"/>
        </a:p>
      </dgm:t>
    </dgm:pt>
    <dgm:pt modelId="{07C5BF59-392F-4972-BFBA-9DBF1D087EBF}" type="sibTrans" cxnId="{B6CDEE40-BB43-4E63-A957-F65D5896B8BA}">
      <dgm:prSet/>
      <dgm:spPr/>
      <dgm:t>
        <a:bodyPr/>
        <a:lstStyle/>
        <a:p>
          <a:endParaRPr lang="en-US"/>
        </a:p>
      </dgm:t>
    </dgm:pt>
    <dgm:pt modelId="{CC51DFEE-C038-4851-99AC-40B9E2F0FF49}">
      <dgm:prSet/>
      <dgm:spPr/>
      <dgm:t>
        <a:bodyPr/>
        <a:lstStyle/>
        <a:p>
          <a:pPr>
            <a:defRPr b="1"/>
          </a:pPr>
          <a:r>
            <a:rPr lang="en-US"/>
            <a:t>2018</a:t>
          </a:r>
        </a:p>
      </dgm:t>
    </dgm:pt>
    <dgm:pt modelId="{D42B081F-BC2B-45DB-ABD0-22B102DE1B3C}" type="parTrans" cxnId="{6CBF272D-F270-4F60-9AAB-9C1DA7528CE6}">
      <dgm:prSet/>
      <dgm:spPr/>
      <dgm:t>
        <a:bodyPr/>
        <a:lstStyle/>
        <a:p>
          <a:endParaRPr lang="en-US"/>
        </a:p>
      </dgm:t>
    </dgm:pt>
    <dgm:pt modelId="{B03E5BA4-0D9A-4D63-ACFC-42261276ADA8}" type="sibTrans" cxnId="{6CBF272D-F270-4F60-9AAB-9C1DA7528CE6}">
      <dgm:prSet/>
      <dgm:spPr/>
      <dgm:t>
        <a:bodyPr/>
        <a:lstStyle/>
        <a:p>
          <a:endParaRPr lang="en-US"/>
        </a:p>
      </dgm:t>
    </dgm:pt>
    <dgm:pt modelId="{D50A1C0E-0286-4FFC-BAA1-A63776607A1A}">
      <dgm:prSet custT="1"/>
      <dgm:spPr/>
      <dgm:t>
        <a:bodyPr/>
        <a:lstStyle/>
        <a:p>
          <a:r>
            <a:rPr lang="en-US" sz="1400">
              <a:latin typeface="Arial" panose="020B0604020202020204" pitchFamily="34" charset="0"/>
              <a:cs typeface="Arial" panose="020B0604020202020204" pitchFamily="34" charset="0"/>
            </a:rPr>
            <a:t>All-Party Parliamentary Group was formed in 2018 in order to bring to the notice the long-term beneficial effects of Yoga within society.</a:t>
          </a:r>
        </a:p>
      </dgm:t>
    </dgm:pt>
    <dgm:pt modelId="{2572373A-5803-43F4-96D7-992B3E6DE2D7}" type="parTrans" cxnId="{F153C4CD-C8D3-44BE-BF5B-DB310F56FFC5}">
      <dgm:prSet/>
      <dgm:spPr/>
      <dgm:t>
        <a:bodyPr/>
        <a:lstStyle/>
        <a:p>
          <a:endParaRPr lang="en-US"/>
        </a:p>
      </dgm:t>
    </dgm:pt>
    <dgm:pt modelId="{A17D8E22-DFE4-42AD-8FE8-E285F645D47C}" type="sibTrans" cxnId="{F153C4CD-C8D3-44BE-BF5B-DB310F56FFC5}">
      <dgm:prSet/>
      <dgm:spPr/>
      <dgm:t>
        <a:bodyPr/>
        <a:lstStyle/>
        <a:p>
          <a:endParaRPr lang="en-US"/>
        </a:p>
      </dgm:t>
    </dgm:pt>
    <dgm:pt modelId="{D96D9EDF-FE1A-7D47-98F8-6506628BB182}" type="pres">
      <dgm:prSet presAssocID="{C34CC508-8DAF-48DB-A675-30C66DD17660}" presName="root" presStyleCnt="0">
        <dgm:presLayoutVars>
          <dgm:chMax/>
          <dgm:chPref/>
          <dgm:animLvl val="lvl"/>
        </dgm:presLayoutVars>
      </dgm:prSet>
      <dgm:spPr/>
    </dgm:pt>
    <dgm:pt modelId="{BAE2B21C-4706-094E-AC8B-9DFEC2841B89}" type="pres">
      <dgm:prSet presAssocID="{C34CC508-8DAF-48DB-A675-30C66DD17660}" presName="divider" presStyleLbl="node1" presStyleIdx="0" presStyleCnt="1"/>
      <dgm:spPr/>
    </dgm:pt>
    <dgm:pt modelId="{73CE5DF7-EA3B-034F-B0C7-D3BFCFD35019}" type="pres">
      <dgm:prSet presAssocID="{C34CC508-8DAF-48DB-A675-30C66DD17660}" presName="nodes" presStyleCnt="0">
        <dgm:presLayoutVars>
          <dgm:chMax/>
          <dgm:chPref/>
          <dgm:animLvl val="lvl"/>
        </dgm:presLayoutVars>
      </dgm:prSet>
      <dgm:spPr/>
    </dgm:pt>
    <dgm:pt modelId="{92034F8C-3440-FC42-B03F-F9535ADE9998}" type="pres">
      <dgm:prSet presAssocID="{2B0F5462-0621-4224-95FF-C1C2B3246EA4}" presName="composite" presStyleCnt="0"/>
      <dgm:spPr/>
    </dgm:pt>
    <dgm:pt modelId="{EFA456C2-8DDF-3F4F-A6E5-2E9B2A1CE343}" type="pres">
      <dgm:prSet presAssocID="{2B0F5462-0621-4224-95FF-C1C2B3246EA4}" presName="L1TextContainer" presStyleLbl="revTx" presStyleIdx="0" presStyleCnt="3">
        <dgm:presLayoutVars>
          <dgm:chMax val="1"/>
          <dgm:chPref val="1"/>
          <dgm:bulletEnabled val="1"/>
        </dgm:presLayoutVars>
      </dgm:prSet>
      <dgm:spPr/>
    </dgm:pt>
    <dgm:pt modelId="{4C974D8A-C5DD-9043-BCF4-F7FFB90CDA64}" type="pres">
      <dgm:prSet presAssocID="{2B0F5462-0621-4224-95FF-C1C2B3246EA4}" presName="L2TextContainerWrapper" presStyleCnt="0">
        <dgm:presLayoutVars>
          <dgm:chMax val="0"/>
          <dgm:chPref val="0"/>
          <dgm:bulletEnabled val="1"/>
        </dgm:presLayoutVars>
      </dgm:prSet>
      <dgm:spPr/>
    </dgm:pt>
    <dgm:pt modelId="{EBBEFCB4-4BAF-8947-A09C-B5C228C25408}" type="pres">
      <dgm:prSet presAssocID="{2B0F5462-0621-4224-95FF-C1C2B3246EA4}" presName="L2TextContainer" presStyleLbl="bgAccFollowNode1" presStyleIdx="0" presStyleCnt="3" custScaleX="114558" custScaleY="133000" custLinFactNeighborX="1001" custLinFactNeighborY="-4824"/>
      <dgm:spPr/>
    </dgm:pt>
    <dgm:pt modelId="{564B59E1-73C2-AD47-B558-D64B23697FF5}" type="pres">
      <dgm:prSet presAssocID="{2B0F5462-0621-4224-95FF-C1C2B3246EA4}" presName="FlexibleEmptyPlaceHolder" presStyleCnt="0"/>
      <dgm:spPr/>
    </dgm:pt>
    <dgm:pt modelId="{F38BE37E-B53D-6F42-B47A-3D1AA32D764E}" type="pres">
      <dgm:prSet presAssocID="{2B0F5462-0621-4224-95FF-C1C2B3246EA4}" presName="ConnectLine" presStyleLbl="alignNode1" presStyleIdx="0" presStyleCnt="3"/>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A211AD6E-CF76-AF46-89CE-5590EFA3844E}" type="pres">
      <dgm:prSet presAssocID="{2B0F5462-0621-4224-95FF-C1C2B3246EA4}" presName="ConnectorPoint" presStyleLbl="fgAcc1" presStyleIdx="0" presStyleCnt="3"/>
      <dgm:spPr>
        <a:solidFill>
          <a:schemeClr val="lt1">
            <a:alpha val="90000"/>
            <a:hueOff val="0"/>
            <a:satOff val="0"/>
            <a:lumOff val="0"/>
            <a:alphaOff val="0"/>
          </a:schemeClr>
        </a:solidFill>
        <a:ln w="12700" cap="flat" cmpd="sng" algn="ctr">
          <a:noFill/>
          <a:prstDash val="solid"/>
          <a:miter lim="800000"/>
        </a:ln>
        <a:effectLst/>
      </dgm:spPr>
    </dgm:pt>
    <dgm:pt modelId="{A4C14A72-DEDF-4C4A-BDA2-25338117C025}" type="pres">
      <dgm:prSet presAssocID="{2B0F5462-0621-4224-95FF-C1C2B3246EA4}" presName="EmptyPlaceHolder" presStyleCnt="0"/>
      <dgm:spPr/>
    </dgm:pt>
    <dgm:pt modelId="{78BFB8F8-1D8A-464E-A80A-C4BFE20DFF6F}" type="pres">
      <dgm:prSet presAssocID="{CFF19BA0-397E-40ED-85D7-A4F9E9E7B513}" presName="spaceBetweenRectangles" presStyleCnt="0"/>
      <dgm:spPr/>
    </dgm:pt>
    <dgm:pt modelId="{9511481A-E58A-5A41-A3B6-B72525FAAA86}" type="pres">
      <dgm:prSet presAssocID="{F3D064DA-116D-40DA-9AD1-11472E933D09}" presName="composite" presStyleCnt="0"/>
      <dgm:spPr/>
    </dgm:pt>
    <dgm:pt modelId="{ABB52F0B-AB98-7341-A783-F50916A41223}" type="pres">
      <dgm:prSet presAssocID="{F3D064DA-116D-40DA-9AD1-11472E933D09}" presName="L1TextContainer" presStyleLbl="revTx" presStyleIdx="1" presStyleCnt="3">
        <dgm:presLayoutVars>
          <dgm:chMax val="1"/>
          <dgm:chPref val="1"/>
          <dgm:bulletEnabled val="1"/>
        </dgm:presLayoutVars>
      </dgm:prSet>
      <dgm:spPr/>
    </dgm:pt>
    <dgm:pt modelId="{CFCB87C3-D7A7-454F-8C00-A49A477A78F9}" type="pres">
      <dgm:prSet presAssocID="{F3D064DA-116D-40DA-9AD1-11472E933D09}" presName="L2TextContainerWrapper" presStyleCnt="0">
        <dgm:presLayoutVars>
          <dgm:chMax val="0"/>
          <dgm:chPref val="0"/>
          <dgm:bulletEnabled val="1"/>
        </dgm:presLayoutVars>
      </dgm:prSet>
      <dgm:spPr/>
    </dgm:pt>
    <dgm:pt modelId="{343B52BE-2B80-FD4F-8FCA-DBCEB686C226}" type="pres">
      <dgm:prSet presAssocID="{F3D064DA-116D-40DA-9AD1-11472E933D09}" presName="L2TextContainer" presStyleLbl="bgAccFollowNode1" presStyleIdx="1" presStyleCnt="3" custLinFactNeighborX="769" custLinFactNeighborY="-16692"/>
      <dgm:spPr/>
    </dgm:pt>
    <dgm:pt modelId="{CA254E2D-2E1E-A24F-ADB7-BB0F88C54EAD}" type="pres">
      <dgm:prSet presAssocID="{F3D064DA-116D-40DA-9AD1-11472E933D09}" presName="FlexibleEmptyPlaceHolder" presStyleCnt="0"/>
      <dgm:spPr/>
    </dgm:pt>
    <dgm:pt modelId="{E39BC947-B487-4045-9C01-13BE6AA1DF06}" type="pres">
      <dgm:prSet presAssocID="{F3D064DA-116D-40DA-9AD1-11472E933D09}" presName="ConnectLine" presStyleLbl="alignNode1" presStyleIdx="1" presStyleCnt="3"/>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D8269E52-1592-A34E-9F2D-F2EC6B750988}" type="pres">
      <dgm:prSet presAssocID="{F3D064DA-116D-40DA-9AD1-11472E933D09}" presName="ConnectorPoint" presStyleLbl="fgAcc1" presStyleIdx="1" presStyleCnt="3"/>
      <dgm:spPr>
        <a:solidFill>
          <a:schemeClr val="lt1">
            <a:alpha val="90000"/>
            <a:hueOff val="0"/>
            <a:satOff val="0"/>
            <a:lumOff val="0"/>
            <a:alphaOff val="0"/>
          </a:schemeClr>
        </a:solidFill>
        <a:ln w="12700" cap="flat" cmpd="sng" algn="ctr">
          <a:noFill/>
          <a:prstDash val="solid"/>
          <a:miter lim="800000"/>
        </a:ln>
        <a:effectLst/>
      </dgm:spPr>
    </dgm:pt>
    <dgm:pt modelId="{F25D93C4-2B8C-DD42-B2AB-68FDE14D4418}" type="pres">
      <dgm:prSet presAssocID="{F3D064DA-116D-40DA-9AD1-11472E933D09}" presName="EmptyPlaceHolder" presStyleCnt="0"/>
      <dgm:spPr/>
    </dgm:pt>
    <dgm:pt modelId="{92C45A8A-551D-BB48-9363-253D81E24A81}" type="pres">
      <dgm:prSet presAssocID="{1698E3A2-C035-402C-B7AA-290578B8AB22}" presName="spaceBetweenRectangles" presStyleCnt="0"/>
      <dgm:spPr/>
    </dgm:pt>
    <dgm:pt modelId="{50C2236E-C94A-C646-B21A-1CECAA2CFA17}" type="pres">
      <dgm:prSet presAssocID="{CC51DFEE-C038-4851-99AC-40B9E2F0FF49}" presName="composite" presStyleCnt="0"/>
      <dgm:spPr/>
    </dgm:pt>
    <dgm:pt modelId="{234ED5D5-1198-3447-9457-2ED558A2B277}" type="pres">
      <dgm:prSet presAssocID="{CC51DFEE-C038-4851-99AC-40B9E2F0FF49}" presName="L1TextContainer" presStyleLbl="revTx" presStyleIdx="2" presStyleCnt="3">
        <dgm:presLayoutVars>
          <dgm:chMax val="1"/>
          <dgm:chPref val="1"/>
          <dgm:bulletEnabled val="1"/>
        </dgm:presLayoutVars>
      </dgm:prSet>
      <dgm:spPr/>
    </dgm:pt>
    <dgm:pt modelId="{52CE315F-40BD-9E46-BF7D-5F215744051A}" type="pres">
      <dgm:prSet presAssocID="{CC51DFEE-C038-4851-99AC-40B9E2F0FF49}" presName="L2TextContainerWrapper" presStyleCnt="0">
        <dgm:presLayoutVars>
          <dgm:chMax val="0"/>
          <dgm:chPref val="0"/>
          <dgm:bulletEnabled val="1"/>
        </dgm:presLayoutVars>
      </dgm:prSet>
      <dgm:spPr/>
    </dgm:pt>
    <dgm:pt modelId="{0D3CADEA-D77E-7B40-B39F-FD5C5CAE8733}" type="pres">
      <dgm:prSet presAssocID="{CC51DFEE-C038-4851-99AC-40B9E2F0FF49}" presName="L2TextContainer" presStyleLbl="bgAccFollowNode1" presStyleIdx="2" presStyleCnt="3" custScaleX="98945" custScaleY="131073" custLinFactNeighborX="6964" custLinFactNeighborY="1479"/>
      <dgm:spPr/>
    </dgm:pt>
    <dgm:pt modelId="{A6C5840D-1021-B74A-9321-BE51DD79DBEE}" type="pres">
      <dgm:prSet presAssocID="{CC51DFEE-C038-4851-99AC-40B9E2F0FF49}" presName="FlexibleEmptyPlaceHolder" presStyleCnt="0"/>
      <dgm:spPr/>
    </dgm:pt>
    <dgm:pt modelId="{F7D4C8CA-61E0-814A-8D18-2AE6871105C6}" type="pres">
      <dgm:prSet presAssocID="{CC51DFEE-C038-4851-99AC-40B9E2F0FF49}" presName="ConnectLine" presStyleLbl="alignNode1" presStyleIdx="2" presStyleCnt="3"/>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E8A0DC19-1A3D-8E46-8F69-FF0263821014}" type="pres">
      <dgm:prSet presAssocID="{CC51DFEE-C038-4851-99AC-40B9E2F0FF49}" presName="ConnectorPoint" presStyleLbl="fgAcc1" presStyleIdx="2" presStyleCnt="3"/>
      <dgm:spPr>
        <a:solidFill>
          <a:schemeClr val="lt1">
            <a:alpha val="90000"/>
            <a:hueOff val="0"/>
            <a:satOff val="0"/>
            <a:lumOff val="0"/>
            <a:alphaOff val="0"/>
          </a:schemeClr>
        </a:solidFill>
        <a:ln w="12700" cap="flat" cmpd="sng" algn="ctr">
          <a:noFill/>
          <a:prstDash val="solid"/>
          <a:miter lim="800000"/>
        </a:ln>
        <a:effectLst/>
      </dgm:spPr>
    </dgm:pt>
    <dgm:pt modelId="{24B586C7-9CE5-EA46-B9C8-162275C9DFD6}" type="pres">
      <dgm:prSet presAssocID="{CC51DFEE-C038-4851-99AC-40B9E2F0FF49}" presName="EmptyPlaceHolder" presStyleCnt="0"/>
      <dgm:spPr/>
    </dgm:pt>
  </dgm:ptLst>
  <dgm:cxnLst>
    <dgm:cxn modelId="{F96CC50C-378D-3C44-BE3E-E435C5A4A711}" type="presOf" srcId="{C34CC508-8DAF-48DB-A675-30C66DD17660}" destId="{D96D9EDF-FE1A-7D47-98F8-6506628BB182}" srcOrd="0" destOrd="0" presId="urn:microsoft.com/office/officeart/2017/3/layout/HorizontalPathTimeline"/>
    <dgm:cxn modelId="{85960D21-4CE4-F04E-85E3-C443A27BAD5D}" type="presOf" srcId="{2B0F5462-0621-4224-95FF-C1C2B3246EA4}" destId="{EFA456C2-8DDF-3F4F-A6E5-2E9B2A1CE343}" srcOrd="0" destOrd="0" presId="urn:microsoft.com/office/officeart/2017/3/layout/HorizontalPathTimeline"/>
    <dgm:cxn modelId="{6CBF272D-F270-4F60-9AAB-9C1DA7528CE6}" srcId="{C34CC508-8DAF-48DB-A675-30C66DD17660}" destId="{CC51DFEE-C038-4851-99AC-40B9E2F0FF49}" srcOrd="2" destOrd="0" parTransId="{D42B081F-BC2B-45DB-ABD0-22B102DE1B3C}" sibTransId="{B03E5BA4-0D9A-4D63-ACFC-42261276ADA8}"/>
    <dgm:cxn modelId="{16C8AC3A-205A-204B-A79E-62B2CF405078}" type="presOf" srcId="{F3D064DA-116D-40DA-9AD1-11472E933D09}" destId="{ABB52F0B-AB98-7341-A783-F50916A41223}" srcOrd="0" destOrd="0" presId="urn:microsoft.com/office/officeart/2017/3/layout/HorizontalPathTimeline"/>
    <dgm:cxn modelId="{B6CDEE40-BB43-4E63-A957-F65D5896B8BA}" srcId="{F3D064DA-116D-40DA-9AD1-11472E933D09}" destId="{60C13235-A3A4-457E-9515-0C25BA1D6B57}" srcOrd="0" destOrd="0" parTransId="{2A4DC162-25B2-4DB9-B03E-6E4B81A76CA8}" sibTransId="{07C5BF59-392F-4972-BFBA-9DBF1D087EBF}"/>
    <dgm:cxn modelId="{AD99104A-BC14-FE47-BDC4-7ABB308D2A0C}" type="presOf" srcId="{0BE8CF9E-BD7E-4A05-828D-B3F48C985121}" destId="{EBBEFCB4-4BAF-8947-A09C-B5C228C25408}" srcOrd="0" destOrd="0" presId="urn:microsoft.com/office/officeart/2017/3/layout/HorizontalPathTimeline"/>
    <dgm:cxn modelId="{82C1D75F-1892-D346-8036-07027B1641E0}" type="presOf" srcId="{D50A1C0E-0286-4FFC-BAA1-A63776607A1A}" destId="{0D3CADEA-D77E-7B40-B39F-FD5C5CAE8733}" srcOrd="0" destOrd="0" presId="urn:microsoft.com/office/officeart/2017/3/layout/HorizontalPathTimeline"/>
    <dgm:cxn modelId="{FF95FE71-32AC-4B07-843A-B9C69AE9E4D0}" srcId="{2B0F5462-0621-4224-95FF-C1C2B3246EA4}" destId="{0BE8CF9E-BD7E-4A05-828D-B3F48C985121}" srcOrd="0" destOrd="0" parTransId="{005F1ABF-47BE-488F-B75A-F420D5AC1A50}" sibTransId="{D9798A5C-6D42-499E-B98E-1054A1345E90}"/>
    <dgm:cxn modelId="{C94F5D7E-F505-4ECF-8FA3-471491E534F0}" srcId="{C34CC508-8DAF-48DB-A675-30C66DD17660}" destId="{2B0F5462-0621-4224-95FF-C1C2B3246EA4}" srcOrd="0" destOrd="0" parTransId="{93F40D9E-DCC3-4AD6-A689-8890BB855D57}" sibTransId="{CFF19BA0-397E-40ED-85D7-A4F9E9E7B513}"/>
    <dgm:cxn modelId="{F153C4CD-C8D3-44BE-BF5B-DB310F56FFC5}" srcId="{CC51DFEE-C038-4851-99AC-40B9E2F0FF49}" destId="{D50A1C0E-0286-4FFC-BAA1-A63776607A1A}" srcOrd="0" destOrd="0" parTransId="{2572373A-5803-43F4-96D7-992B3E6DE2D7}" sibTransId="{A17D8E22-DFE4-42AD-8FE8-E285F645D47C}"/>
    <dgm:cxn modelId="{0DA6D3CE-68F0-D648-AB4F-3F9C1DEA91D4}" type="presOf" srcId="{CC51DFEE-C038-4851-99AC-40B9E2F0FF49}" destId="{234ED5D5-1198-3447-9457-2ED558A2B277}" srcOrd="0" destOrd="0" presId="urn:microsoft.com/office/officeart/2017/3/layout/HorizontalPathTimeline"/>
    <dgm:cxn modelId="{58776DE1-952B-4A9D-B4C6-A52D87F1AF3D}" srcId="{C34CC508-8DAF-48DB-A675-30C66DD17660}" destId="{F3D064DA-116D-40DA-9AD1-11472E933D09}" srcOrd="1" destOrd="0" parTransId="{2869E346-2FFD-4B3B-A12B-A8A39208F037}" sibTransId="{1698E3A2-C035-402C-B7AA-290578B8AB22}"/>
    <dgm:cxn modelId="{E8F6AAE9-ABA8-AD42-961F-3ABFF35E833D}" type="presOf" srcId="{60C13235-A3A4-457E-9515-0C25BA1D6B57}" destId="{343B52BE-2B80-FD4F-8FCA-DBCEB686C226}" srcOrd="0" destOrd="0" presId="urn:microsoft.com/office/officeart/2017/3/layout/HorizontalPathTimeline"/>
    <dgm:cxn modelId="{2D877582-171B-C64D-B01C-5010FCF403E1}" type="presParOf" srcId="{D96D9EDF-FE1A-7D47-98F8-6506628BB182}" destId="{BAE2B21C-4706-094E-AC8B-9DFEC2841B89}" srcOrd="0" destOrd="0" presId="urn:microsoft.com/office/officeart/2017/3/layout/HorizontalPathTimeline"/>
    <dgm:cxn modelId="{0A92CE9D-EC59-0A40-B949-2DD33A652D84}" type="presParOf" srcId="{D96D9EDF-FE1A-7D47-98F8-6506628BB182}" destId="{73CE5DF7-EA3B-034F-B0C7-D3BFCFD35019}" srcOrd="1" destOrd="0" presId="urn:microsoft.com/office/officeart/2017/3/layout/HorizontalPathTimeline"/>
    <dgm:cxn modelId="{95B9EFD2-D7E3-4147-BF57-24F7FE2D43FF}" type="presParOf" srcId="{73CE5DF7-EA3B-034F-B0C7-D3BFCFD35019}" destId="{92034F8C-3440-FC42-B03F-F9535ADE9998}" srcOrd="0" destOrd="0" presId="urn:microsoft.com/office/officeart/2017/3/layout/HorizontalPathTimeline"/>
    <dgm:cxn modelId="{D6ECCA88-EF0A-FC48-83B0-9C35EAB3CF90}" type="presParOf" srcId="{92034F8C-3440-FC42-B03F-F9535ADE9998}" destId="{EFA456C2-8DDF-3F4F-A6E5-2E9B2A1CE343}" srcOrd="0" destOrd="0" presId="urn:microsoft.com/office/officeart/2017/3/layout/HorizontalPathTimeline"/>
    <dgm:cxn modelId="{DA551D3E-A8C6-354A-9815-9FFF01611716}" type="presParOf" srcId="{92034F8C-3440-FC42-B03F-F9535ADE9998}" destId="{4C974D8A-C5DD-9043-BCF4-F7FFB90CDA64}" srcOrd="1" destOrd="0" presId="urn:microsoft.com/office/officeart/2017/3/layout/HorizontalPathTimeline"/>
    <dgm:cxn modelId="{02CE6CDC-D640-0945-B2CA-D91B3EB030AB}" type="presParOf" srcId="{4C974D8A-C5DD-9043-BCF4-F7FFB90CDA64}" destId="{EBBEFCB4-4BAF-8947-A09C-B5C228C25408}" srcOrd="0" destOrd="0" presId="urn:microsoft.com/office/officeart/2017/3/layout/HorizontalPathTimeline"/>
    <dgm:cxn modelId="{565D5FA2-53B3-3242-8164-128233149211}" type="presParOf" srcId="{4C974D8A-C5DD-9043-BCF4-F7FFB90CDA64}" destId="{564B59E1-73C2-AD47-B558-D64B23697FF5}" srcOrd="1" destOrd="0" presId="urn:microsoft.com/office/officeart/2017/3/layout/HorizontalPathTimeline"/>
    <dgm:cxn modelId="{CAE4A4CC-9A03-E146-8D97-8EAF6968DAB7}" type="presParOf" srcId="{92034F8C-3440-FC42-B03F-F9535ADE9998}" destId="{F38BE37E-B53D-6F42-B47A-3D1AA32D764E}" srcOrd="2" destOrd="0" presId="urn:microsoft.com/office/officeart/2017/3/layout/HorizontalPathTimeline"/>
    <dgm:cxn modelId="{3835A406-A5E6-3545-BE86-A6CB3DE75DB1}" type="presParOf" srcId="{92034F8C-3440-FC42-B03F-F9535ADE9998}" destId="{A211AD6E-CF76-AF46-89CE-5590EFA3844E}" srcOrd="3" destOrd="0" presId="urn:microsoft.com/office/officeart/2017/3/layout/HorizontalPathTimeline"/>
    <dgm:cxn modelId="{72B2945D-19F2-BD49-8930-4983B71432A1}" type="presParOf" srcId="{92034F8C-3440-FC42-B03F-F9535ADE9998}" destId="{A4C14A72-DEDF-4C4A-BDA2-25338117C025}" srcOrd="4" destOrd="0" presId="urn:microsoft.com/office/officeart/2017/3/layout/HorizontalPathTimeline"/>
    <dgm:cxn modelId="{0F42F31C-4B2E-2048-8E29-7B2BA221B954}" type="presParOf" srcId="{73CE5DF7-EA3B-034F-B0C7-D3BFCFD35019}" destId="{78BFB8F8-1D8A-464E-A80A-C4BFE20DFF6F}" srcOrd="1" destOrd="0" presId="urn:microsoft.com/office/officeart/2017/3/layout/HorizontalPathTimeline"/>
    <dgm:cxn modelId="{419147EC-5BF8-A64E-88F8-86BB56EEC874}" type="presParOf" srcId="{73CE5DF7-EA3B-034F-B0C7-D3BFCFD35019}" destId="{9511481A-E58A-5A41-A3B6-B72525FAAA86}" srcOrd="2" destOrd="0" presId="urn:microsoft.com/office/officeart/2017/3/layout/HorizontalPathTimeline"/>
    <dgm:cxn modelId="{954141A2-D26B-A840-85A5-16DDFBC296E3}" type="presParOf" srcId="{9511481A-E58A-5A41-A3B6-B72525FAAA86}" destId="{ABB52F0B-AB98-7341-A783-F50916A41223}" srcOrd="0" destOrd="0" presId="urn:microsoft.com/office/officeart/2017/3/layout/HorizontalPathTimeline"/>
    <dgm:cxn modelId="{5AE8BC5A-EB23-EF4E-A863-DF2E91552368}" type="presParOf" srcId="{9511481A-E58A-5A41-A3B6-B72525FAAA86}" destId="{CFCB87C3-D7A7-454F-8C00-A49A477A78F9}" srcOrd="1" destOrd="0" presId="urn:microsoft.com/office/officeart/2017/3/layout/HorizontalPathTimeline"/>
    <dgm:cxn modelId="{5944E1BD-39A7-7F45-8390-27E2D439782F}" type="presParOf" srcId="{CFCB87C3-D7A7-454F-8C00-A49A477A78F9}" destId="{343B52BE-2B80-FD4F-8FCA-DBCEB686C226}" srcOrd="0" destOrd="0" presId="urn:microsoft.com/office/officeart/2017/3/layout/HorizontalPathTimeline"/>
    <dgm:cxn modelId="{1D14BE52-6C76-364C-92DC-EA9FD9DD126A}" type="presParOf" srcId="{CFCB87C3-D7A7-454F-8C00-A49A477A78F9}" destId="{CA254E2D-2E1E-A24F-ADB7-BB0F88C54EAD}" srcOrd="1" destOrd="0" presId="urn:microsoft.com/office/officeart/2017/3/layout/HorizontalPathTimeline"/>
    <dgm:cxn modelId="{F3718C17-4705-4346-821F-4B53382281E4}" type="presParOf" srcId="{9511481A-E58A-5A41-A3B6-B72525FAAA86}" destId="{E39BC947-B487-4045-9C01-13BE6AA1DF06}" srcOrd="2" destOrd="0" presId="urn:microsoft.com/office/officeart/2017/3/layout/HorizontalPathTimeline"/>
    <dgm:cxn modelId="{727CDE81-B3CE-BD4E-A466-75A5D1981797}" type="presParOf" srcId="{9511481A-E58A-5A41-A3B6-B72525FAAA86}" destId="{D8269E52-1592-A34E-9F2D-F2EC6B750988}" srcOrd="3" destOrd="0" presId="urn:microsoft.com/office/officeart/2017/3/layout/HorizontalPathTimeline"/>
    <dgm:cxn modelId="{CA1D2518-3B4D-6447-8DD0-513B369F4C9D}" type="presParOf" srcId="{9511481A-E58A-5A41-A3B6-B72525FAAA86}" destId="{F25D93C4-2B8C-DD42-B2AB-68FDE14D4418}" srcOrd="4" destOrd="0" presId="urn:microsoft.com/office/officeart/2017/3/layout/HorizontalPathTimeline"/>
    <dgm:cxn modelId="{F055999C-2287-014B-9683-876E17AA1D2B}" type="presParOf" srcId="{73CE5DF7-EA3B-034F-B0C7-D3BFCFD35019}" destId="{92C45A8A-551D-BB48-9363-253D81E24A81}" srcOrd="3" destOrd="0" presId="urn:microsoft.com/office/officeart/2017/3/layout/HorizontalPathTimeline"/>
    <dgm:cxn modelId="{5CDA9172-223F-C746-A36D-2680E7FE9D55}" type="presParOf" srcId="{73CE5DF7-EA3B-034F-B0C7-D3BFCFD35019}" destId="{50C2236E-C94A-C646-B21A-1CECAA2CFA17}" srcOrd="4" destOrd="0" presId="urn:microsoft.com/office/officeart/2017/3/layout/HorizontalPathTimeline"/>
    <dgm:cxn modelId="{4B5ADF9B-D743-4B43-B01A-4DEBE0BDF9F8}" type="presParOf" srcId="{50C2236E-C94A-C646-B21A-1CECAA2CFA17}" destId="{234ED5D5-1198-3447-9457-2ED558A2B277}" srcOrd="0" destOrd="0" presId="urn:microsoft.com/office/officeart/2017/3/layout/HorizontalPathTimeline"/>
    <dgm:cxn modelId="{7F487D17-FE3E-1F47-8094-E969B1154F21}" type="presParOf" srcId="{50C2236E-C94A-C646-B21A-1CECAA2CFA17}" destId="{52CE315F-40BD-9E46-BF7D-5F215744051A}" srcOrd="1" destOrd="0" presId="urn:microsoft.com/office/officeart/2017/3/layout/HorizontalPathTimeline"/>
    <dgm:cxn modelId="{5D260289-DEEA-DA4F-B16A-4FFD41E824EB}" type="presParOf" srcId="{52CE315F-40BD-9E46-BF7D-5F215744051A}" destId="{0D3CADEA-D77E-7B40-B39F-FD5C5CAE8733}" srcOrd="0" destOrd="0" presId="urn:microsoft.com/office/officeart/2017/3/layout/HorizontalPathTimeline"/>
    <dgm:cxn modelId="{308225EB-CFFE-CB47-9B47-38FA5C86A401}" type="presParOf" srcId="{52CE315F-40BD-9E46-BF7D-5F215744051A}" destId="{A6C5840D-1021-B74A-9321-BE51DD79DBEE}" srcOrd="1" destOrd="0" presId="urn:microsoft.com/office/officeart/2017/3/layout/HorizontalPathTimeline"/>
    <dgm:cxn modelId="{B1B12C2F-CDE9-C845-B99F-B264932C98CF}" type="presParOf" srcId="{50C2236E-C94A-C646-B21A-1CECAA2CFA17}" destId="{F7D4C8CA-61E0-814A-8D18-2AE6871105C6}" srcOrd="2" destOrd="0" presId="urn:microsoft.com/office/officeart/2017/3/layout/HorizontalPathTimeline"/>
    <dgm:cxn modelId="{D2320D70-CAB5-294C-818B-619FD4DA2589}" type="presParOf" srcId="{50C2236E-C94A-C646-B21A-1CECAA2CFA17}" destId="{E8A0DC19-1A3D-8E46-8F69-FF0263821014}" srcOrd="3" destOrd="0" presId="urn:microsoft.com/office/officeart/2017/3/layout/HorizontalPathTimeline"/>
    <dgm:cxn modelId="{C0B30260-3AF9-444E-82D8-D731DEA796C4}" type="presParOf" srcId="{50C2236E-C94A-C646-B21A-1CECAA2CFA17}" destId="{24B586C7-9CE5-EA46-B9C8-162275C9DFD6}" srcOrd="4" destOrd="0" presId="urn:microsoft.com/office/officeart/2017/3/layout/HorizontalPathTimeline"/>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A456C2-8DDF-3F4F-A6E5-2E9B2A1CE343}">
      <dsp:nvSpPr>
        <dsp:cNvPr id="0" name=""/>
        <dsp:cNvSpPr/>
      </dsp:nvSpPr>
      <dsp:spPr>
        <a:xfrm>
          <a:off x="359659" y="1983947"/>
          <a:ext cx="2667685" cy="3983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2016</a:t>
          </a:r>
        </a:p>
      </dsp:txBody>
      <dsp:txXfrm>
        <a:off x="359659" y="1983947"/>
        <a:ext cx="2667685" cy="398308"/>
      </dsp:txXfrm>
    </dsp:sp>
    <dsp:sp modelId="{BAE2B21C-4706-094E-AC8B-9DFEC2841B89}">
      <dsp:nvSpPr>
        <dsp:cNvPr id="0" name=""/>
        <dsp:cNvSpPr/>
      </dsp:nvSpPr>
      <dsp:spPr>
        <a:xfrm>
          <a:off x="0" y="1693172"/>
          <a:ext cx="6721610" cy="141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BEFCB4-4BAF-8947-A09C-B5C228C25408}">
      <dsp:nvSpPr>
        <dsp:cNvPr id="0" name=""/>
        <dsp:cNvSpPr/>
      </dsp:nvSpPr>
      <dsp:spPr>
        <a:xfrm>
          <a:off x="42050" y="-88803"/>
          <a:ext cx="3361651" cy="145134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A policy group - Yoga in Healthcare Alliance (YIHA) was created in 2016 by a variety of leaders in the fields of yoga and healthcare. It focuses on the steps to integrate yoga into healthcare systems throughout the world. </a:t>
          </a:r>
        </a:p>
      </dsp:txBody>
      <dsp:txXfrm>
        <a:off x="42050" y="-88803"/>
        <a:ext cx="3361651" cy="1451340"/>
      </dsp:txXfrm>
    </dsp:sp>
    <dsp:sp modelId="{F38BE37E-B53D-6F42-B47A-3D1AA32D764E}">
      <dsp:nvSpPr>
        <dsp:cNvPr id="0" name=""/>
        <dsp:cNvSpPr/>
      </dsp:nvSpPr>
      <dsp:spPr>
        <a:xfrm>
          <a:off x="1693501" y="1183218"/>
          <a:ext cx="0" cy="599224"/>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ABB52F0B-AB98-7341-A783-F50916A41223}">
      <dsp:nvSpPr>
        <dsp:cNvPr id="0" name=""/>
        <dsp:cNvSpPr/>
      </dsp:nvSpPr>
      <dsp:spPr>
        <a:xfrm>
          <a:off x="2040484" y="1234604"/>
          <a:ext cx="2667685" cy="398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2017</a:t>
          </a:r>
        </a:p>
      </dsp:txBody>
      <dsp:txXfrm>
        <a:off x="2040484" y="1234604"/>
        <a:ext cx="2667685" cy="398600"/>
      </dsp:txXfrm>
    </dsp:sp>
    <dsp:sp modelId="{343B52BE-2B80-FD4F-8FCA-DBCEB686C226}">
      <dsp:nvSpPr>
        <dsp:cNvPr id="0" name=""/>
        <dsp:cNvSpPr/>
      </dsp:nvSpPr>
      <dsp:spPr>
        <a:xfrm>
          <a:off x="1929666" y="2251406"/>
          <a:ext cx="2934453" cy="109350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In 2017 NHS staff participate in the yoga program and proved that yoga improved their quality of  life as well as provide cost savings to their employers.</a:t>
          </a:r>
        </a:p>
      </dsp:txBody>
      <dsp:txXfrm>
        <a:off x="1929666" y="2251406"/>
        <a:ext cx="2934453" cy="1093507"/>
      </dsp:txXfrm>
    </dsp:sp>
    <dsp:sp modelId="{E39BC947-B487-4045-9C01-13BE6AA1DF06}">
      <dsp:nvSpPr>
        <dsp:cNvPr id="0" name=""/>
        <dsp:cNvSpPr/>
      </dsp:nvSpPr>
      <dsp:spPr>
        <a:xfrm>
          <a:off x="3374327" y="1834269"/>
          <a:ext cx="0" cy="599665"/>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A211AD6E-CF76-AF46-89CE-5590EFA3844E}">
      <dsp:nvSpPr>
        <dsp:cNvPr id="0" name=""/>
        <dsp:cNvSpPr/>
      </dsp:nvSpPr>
      <dsp:spPr>
        <a:xfrm>
          <a:off x="1649408" y="1809371"/>
          <a:ext cx="88186" cy="88121"/>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D8269E52-1592-A34E-9F2D-F2EC6B750988}">
      <dsp:nvSpPr>
        <dsp:cNvPr id="0" name=""/>
        <dsp:cNvSpPr/>
      </dsp:nvSpPr>
      <dsp:spPr>
        <a:xfrm>
          <a:off x="3330234" y="1719627"/>
          <a:ext cx="88186" cy="88186"/>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234ED5D5-1198-3447-9457-2ED558A2B277}">
      <dsp:nvSpPr>
        <dsp:cNvPr id="0" name=""/>
        <dsp:cNvSpPr/>
      </dsp:nvSpPr>
      <dsp:spPr>
        <a:xfrm>
          <a:off x="3707788" y="1979182"/>
          <a:ext cx="2667685" cy="398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2018</a:t>
          </a:r>
        </a:p>
      </dsp:txBody>
      <dsp:txXfrm>
        <a:off x="3707788" y="1979182"/>
        <a:ext cx="2667685" cy="398600"/>
      </dsp:txXfrm>
    </dsp:sp>
    <dsp:sp modelId="{0D3CADEA-D77E-7B40-B39F-FD5C5CAE8733}">
      <dsp:nvSpPr>
        <dsp:cNvPr id="0" name=""/>
        <dsp:cNvSpPr/>
      </dsp:nvSpPr>
      <dsp:spPr>
        <a:xfrm>
          <a:off x="3792344" y="-68773"/>
          <a:ext cx="2878482" cy="143329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All-Party Parliamentary Group was formed in 2018 in order to bring to the notice the long-term beneficial effects of Yoga within society.</a:t>
          </a:r>
        </a:p>
      </dsp:txBody>
      <dsp:txXfrm>
        <a:off x="3792344" y="-68773"/>
        <a:ext cx="2878482" cy="1433292"/>
      </dsp:txXfrm>
    </dsp:sp>
    <dsp:sp modelId="{F7D4C8CA-61E0-814A-8D18-2AE6871105C6}">
      <dsp:nvSpPr>
        <dsp:cNvPr id="0" name=""/>
        <dsp:cNvSpPr/>
      </dsp:nvSpPr>
      <dsp:spPr>
        <a:xfrm>
          <a:off x="5041630" y="1178453"/>
          <a:ext cx="0" cy="599665"/>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E8A0DC19-1A3D-8E46-8F69-FF0263821014}">
      <dsp:nvSpPr>
        <dsp:cNvPr id="0" name=""/>
        <dsp:cNvSpPr/>
      </dsp:nvSpPr>
      <dsp:spPr>
        <a:xfrm>
          <a:off x="4997537" y="1804574"/>
          <a:ext cx="88186" cy="88186"/>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4F7E60-0DAA-0F4E-BB92-B763555382D1}" type="datetimeFigureOut">
              <a:rPr lang="en-US" smtClean="0"/>
              <a:t>12/7/21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8C0D0D-9497-0F4B-9958-D73C35B2F173}" type="slidenum">
              <a:rPr lang="en-US" smtClean="0"/>
              <a:t>‹#›</a:t>
            </a:fld>
            <a:endParaRPr lang="en-US"/>
          </a:p>
        </p:txBody>
      </p:sp>
    </p:spTree>
    <p:extLst>
      <p:ext uri="{BB962C8B-B14F-4D97-AF65-F5344CB8AC3E}">
        <p14:creationId xmlns:p14="http://schemas.microsoft.com/office/powerpoint/2010/main" val="16953127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8C0D0D-9497-0F4B-9958-D73C35B2F173}" type="slidenum">
              <a:rPr lang="en-US" smtClean="0"/>
              <a:t>5</a:t>
            </a:fld>
            <a:endParaRPr lang="en-US"/>
          </a:p>
        </p:txBody>
      </p:sp>
    </p:spTree>
    <p:extLst>
      <p:ext uri="{BB962C8B-B14F-4D97-AF65-F5344CB8AC3E}">
        <p14:creationId xmlns:p14="http://schemas.microsoft.com/office/powerpoint/2010/main" val="6605864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38C0D0D-9497-0F4B-9958-D73C35B2F173}" type="slidenum">
              <a:rPr lang="en-US" smtClean="0"/>
              <a:t>11</a:t>
            </a:fld>
            <a:endParaRPr lang="en-US"/>
          </a:p>
        </p:txBody>
      </p:sp>
    </p:spTree>
    <p:extLst>
      <p:ext uri="{BB962C8B-B14F-4D97-AF65-F5344CB8AC3E}">
        <p14:creationId xmlns:p14="http://schemas.microsoft.com/office/powerpoint/2010/main" val="367610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CE987-DF47-4F6D-8804-495AA5FC472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9F3A552-B4C4-46E1-8E04-631DF68130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E166178-FB37-4A88-82AE-6F791FF4A9E4}"/>
              </a:ext>
            </a:extLst>
          </p:cNvPr>
          <p:cNvSpPr>
            <a:spLocks noGrp="1"/>
          </p:cNvSpPr>
          <p:nvPr>
            <p:ph type="dt" sz="half" idx="10"/>
          </p:nvPr>
        </p:nvSpPr>
        <p:spPr/>
        <p:txBody>
          <a:bodyPr/>
          <a:lstStyle/>
          <a:p>
            <a:fld id="{735462FC-F26F-416B-8378-F1C06D89E0B9}" type="datetimeFigureOut">
              <a:rPr lang="en-GB" smtClean="0"/>
              <a:t>07/12/2021</a:t>
            </a:fld>
            <a:endParaRPr lang="en-GB"/>
          </a:p>
        </p:txBody>
      </p:sp>
      <p:sp>
        <p:nvSpPr>
          <p:cNvPr id="5" name="Footer Placeholder 4">
            <a:extLst>
              <a:ext uri="{FF2B5EF4-FFF2-40B4-BE49-F238E27FC236}">
                <a16:creationId xmlns:a16="http://schemas.microsoft.com/office/drawing/2014/main" id="{38DDDFF9-F190-41A3-9B7A-BAA1BF9CCB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53058B-04B3-4315-8D77-FA9CE7A7A606}"/>
              </a:ext>
            </a:extLst>
          </p:cNvPr>
          <p:cNvSpPr>
            <a:spLocks noGrp="1"/>
          </p:cNvSpPr>
          <p:nvPr>
            <p:ph type="sldNum" sz="quarter" idx="12"/>
          </p:nvPr>
        </p:nvSpPr>
        <p:spPr/>
        <p:txBody>
          <a:bodyPr/>
          <a:lstStyle/>
          <a:p>
            <a:fld id="{5402CAE9-B6C6-4E3A-A1F3-91CACC453C54}" type="slidenum">
              <a:rPr lang="en-GB" smtClean="0"/>
              <a:t>‹#›</a:t>
            </a:fld>
            <a:endParaRPr lang="en-GB"/>
          </a:p>
        </p:txBody>
      </p:sp>
    </p:spTree>
    <p:extLst>
      <p:ext uri="{BB962C8B-B14F-4D97-AF65-F5344CB8AC3E}">
        <p14:creationId xmlns:p14="http://schemas.microsoft.com/office/powerpoint/2010/main" val="4062305157"/>
      </p:ext>
    </p:extLst>
  </p:cSld>
  <p:clrMapOvr>
    <a:masterClrMapping/>
  </p:clrMapOvr>
  <mc:AlternateContent xmlns:mc="http://schemas.openxmlformats.org/markup-compatibility/2006">
    <mc:Choice xmlns:p14="http://schemas.microsoft.com/office/powerpoint/2010/main" Requires="p14">
      <p:transition spd="slow" p14:dur="3000" advClick="0">
        <p14:shred/>
      </p:transition>
    </mc:Choice>
    <mc:Fallback>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84C05-B2DF-4F59-801F-6D7B3D666D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3F06BE-4D24-4DFB-B930-DA3744B47D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AC93B5-74F2-4B83-9D08-8213B1098ADD}"/>
              </a:ext>
            </a:extLst>
          </p:cNvPr>
          <p:cNvSpPr>
            <a:spLocks noGrp="1"/>
          </p:cNvSpPr>
          <p:nvPr>
            <p:ph type="dt" sz="half" idx="10"/>
          </p:nvPr>
        </p:nvSpPr>
        <p:spPr/>
        <p:txBody>
          <a:bodyPr/>
          <a:lstStyle/>
          <a:p>
            <a:fld id="{735462FC-F26F-416B-8378-F1C06D89E0B9}" type="datetimeFigureOut">
              <a:rPr lang="en-GB" smtClean="0"/>
              <a:t>07/12/2021</a:t>
            </a:fld>
            <a:endParaRPr lang="en-GB"/>
          </a:p>
        </p:txBody>
      </p:sp>
      <p:sp>
        <p:nvSpPr>
          <p:cNvPr id="5" name="Footer Placeholder 4">
            <a:extLst>
              <a:ext uri="{FF2B5EF4-FFF2-40B4-BE49-F238E27FC236}">
                <a16:creationId xmlns:a16="http://schemas.microsoft.com/office/drawing/2014/main" id="{990E87CF-46FA-4BD7-BC0C-1EC89CF497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A6D4FD-A8E0-4CC2-B221-A1B18991549C}"/>
              </a:ext>
            </a:extLst>
          </p:cNvPr>
          <p:cNvSpPr>
            <a:spLocks noGrp="1"/>
          </p:cNvSpPr>
          <p:nvPr>
            <p:ph type="sldNum" sz="quarter" idx="12"/>
          </p:nvPr>
        </p:nvSpPr>
        <p:spPr/>
        <p:txBody>
          <a:bodyPr/>
          <a:lstStyle/>
          <a:p>
            <a:fld id="{5402CAE9-B6C6-4E3A-A1F3-91CACC453C54}" type="slidenum">
              <a:rPr lang="en-GB" smtClean="0"/>
              <a:t>‹#›</a:t>
            </a:fld>
            <a:endParaRPr lang="en-GB"/>
          </a:p>
        </p:txBody>
      </p:sp>
    </p:spTree>
    <p:extLst>
      <p:ext uri="{BB962C8B-B14F-4D97-AF65-F5344CB8AC3E}">
        <p14:creationId xmlns:p14="http://schemas.microsoft.com/office/powerpoint/2010/main" val="1476226893"/>
      </p:ext>
    </p:extLst>
  </p:cSld>
  <p:clrMapOvr>
    <a:masterClrMapping/>
  </p:clrMapOvr>
  <mc:AlternateContent xmlns:mc="http://schemas.openxmlformats.org/markup-compatibility/2006">
    <mc:Choice xmlns:p14="http://schemas.microsoft.com/office/powerpoint/2010/main" Requires="p14">
      <p:transition spd="slow" p14:dur="3000" advClick="0">
        <p14:shred/>
      </p:transition>
    </mc:Choice>
    <mc:Fallback>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6372B-006D-4EF9-8B6B-5245FD91C5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5E51078-941A-4F7F-8A3D-C117020CF6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45A641-346A-4B75-B4BA-CD0A3833B289}"/>
              </a:ext>
            </a:extLst>
          </p:cNvPr>
          <p:cNvSpPr>
            <a:spLocks noGrp="1"/>
          </p:cNvSpPr>
          <p:nvPr>
            <p:ph type="dt" sz="half" idx="10"/>
          </p:nvPr>
        </p:nvSpPr>
        <p:spPr/>
        <p:txBody>
          <a:bodyPr/>
          <a:lstStyle/>
          <a:p>
            <a:fld id="{735462FC-F26F-416B-8378-F1C06D89E0B9}" type="datetimeFigureOut">
              <a:rPr lang="en-GB" smtClean="0"/>
              <a:t>07/12/2021</a:t>
            </a:fld>
            <a:endParaRPr lang="en-GB"/>
          </a:p>
        </p:txBody>
      </p:sp>
      <p:sp>
        <p:nvSpPr>
          <p:cNvPr id="5" name="Footer Placeholder 4">
            <a:extLst>
              <a:ext uri="{FF2B5EF4-FFF2-40B4-BE49-F238E27FC236}">
                <a16:creationId xmlns:a16="http://schemas.microsoft.com/office/drawing/2014/main" id="{B1159E72-C56C-48E3-B7B5-807B92FE68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BA351C-0C31-48AB-BB7D-5F2B367DE67E}"/>
              </a:ext>
            </a:extLst>
          </p:cNvPr>
          <p:cNvSpPr>
            <a:spLocks noGrp="1"/>
          </p:cNvSpPr>
          <p:nvPr>
            <p:ph type="sldNum" sz="quarter" idx="12"/>
          </p:nvPr>
        </p:nvSpPr>
        <p:spPr/>
        <p:txBody>
          <a:bodyPr/>
          <a:lstStyle/>
          <a:p>
            <a:fld id="{5402CAE9-B6C6-4E3A-A1F3-91CACC453C54}" type="slidenum">
              <a:rPr lang="en-GB" smtClean="0"/>
              <a:t>‹#›</a:t>
            </a:fld>
            <a:endParaRPr lang="en-GB"/>
          </a:p>
        </p:txBody>
      </p:sp>
    </p:spTree>
    <p:extLst>
      <p:ext uri="{BB962C8B-B14F-4D97-AF65-F5344CB8AC3E}">
        <p14:creationId xmlns:p14="http://schemas.microsoft.com/office/powerpoint/2010/main" val="2265539370"/>
      </p:ext>
    </p:extLst>
  </p:cSld>
  <p:clrMapOvr>
    <a:masterClrMapping/>
  </p:clrMapOvr>
  <mc:AlternateContent xmlns:mc="http://schemas.openxmlformats.org/markup-compatibility/2006">
    <mc:Choice xmlns:p14="http://schemas.microsoft.com/office/powerpoint/2010/main" Requires="p14">
      <p:transition spd="slow" p14:dur="3000" advClick="0">
        <p14:shred/>
      </p:transition>
    </mc:Choice>
    <mc:Fallback>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97E08-B739-4A57-A1B6-297A40F0DE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C2B640-E7E3-4598-AC61-7547D7DC51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6C19D8-94AF-4562-9AFF-C12B80D332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B27B96-8AF9-4287-B097-8FD448B28B2E}"/>
              </a:ext>
            </a:extLst>
          </p:cNvPr>
          <p:cNvSpPr>
            <a:spLocks noGrp="1"/>
          </p:cNvSpPr>
          <p:nvPr>
            <p:ph type="dt" sz="half" idx="10"/>
          </p:nvPr>
        </p:nvSpPr>
        <p:spPr/>
        <p:txBody>
          <a:bodyPr/>
          <a:lstStyle/>
          <a:p>
            <a:fld id="{735462FC-F26F-416B-8378-F1C06D89E0B9}" type="datetimeFigureOut">
              <a:rPr lang="en-GB" smtClean="0"/>
              <a:t>07/12/2021</a:t>
            </a:fld>
            <a:endParaRPr lang="en-GB"/>
          </a:p>
        </p:txBody>
      </p:sp>
      <p:sp>
        <p:nvSpPr>
          <p:cNvPr id="6" name="Footer Placeholder 5">
            <a:extLst>
              <a:ext uri="{FF2B5EF4-FFF2-40B4-BE49-F238E27FC236}">
                <a16:creationId xmlns:a16="http://schemas.microsoft.com/office/drawing/2014/main" id="{46E6A3FA-BED3-45F5-B688-3817523800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FBDF7C-4EDD-4EAF-BD7D-7DB0F7702584}"/>
              </a:ext>
            </a:extLst>
          </p:cNvPr>
          <p:cNvSpPr>
            <a:spLocks noGrp="1"/>
          </p:cNvSpPr>
          <p:nvPr>
            <p:ph type="sldNum" sz="quarter" idx="12"/>
          </p:nvPr>
        </p:nvSpPr>
        <p:spPr/>
        <p:txBody>
          <a:bodyPr/>
          <a:lstStyle/>
          <a:p>
            <a:fld id="{5402CAE9-B6C6-4E3A-A1F3-91CACC453C54}" type="slidenum">
              <a:rPr lang="en-GB" smtClean="0"/>
              <a:t>‹#›</a:t>
            </a:fld>
            <a:endParaRPr lang="en-GB"/>
          </a:p>
        </p:txBody>
      </p:sp>
    </p:spTree>
    <p:extLst>
      <p:ext uri="{BB962C8B-B14F-4D97-AF65-F5344CB8AC3E}">
        <p14:creationId xmlns:p14="http://schemas.microsoft.com/office/powerpoint/2010/main" val="2427458523"/>
      </p:ext>
    </p:extLst>
  </p:cSld>
  <p:clrMapOvr>
    <a:masterClrMapping/>
  </p:clrMapOvr>
  <mc:AlternateContent xmlns:mc="http://schemas.openxmlformats.org/markup-compatibility/2006">
    <mc:Choice xmlns:p14="http://schemas.microsoft.com/office/powerpoint/2010/main" Requires="p14">
      <p:transition spd="slow" p14:dur="3000" advClick="0">
        <p14:shred/>
      </p:transition>
    </mc:Choice>
    <mc:Fallback>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82A6A-9112-4A57-B325-D41852E7D33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86D1E5-FA28-49D1-AC29-764C44644F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77D952-7125-430C-87AB-B535B9AFFF3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A40532-B4BA-4C26-99F7-570416EE54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73D1F9-BF13-4B78-9692-9BDA30BD18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A2BB31F-7587-463C-9FBB-13AC7C4B60E4}"/>
              </a:ext>
            </a:extLst>
          </p:cNvPr>
          <p:cNvSpPr>
            <a:spLocks noGrp="1"/>
          </p:cNvSpPr>
          <p:nvPr>
            <p:ph type="dt" sz="half" idx="10"/>
          </p:nvPr>
        </p:nvSpPr>
        <p:spPr/>
        <p:txBody>
          <a:bodyPr/>
          <a:lstStyle/>
          <a:p>
            <a:fld id="{735462FC-F26F-416B-8378-F1C06D89E0B9}" type="datetimeFigureOut">
              <a:rPr lang="en-GB" smtClean="0"/>
              <a:t>07/12/2021</a:t>
            </a:fld>
            <a:endParaRPr lang="en-GB"/>
          </a:p>
        </p:txBody>
      </p:sp>
      <p:sp>
        <p:nvSpPr>
          <p:cNvPr id="8" name="Footer Placeholder 7">
            <a:extLst>
              <a:ext uri="{FF2B5EF4-FFF2-40B4-BE49-F238E27FC236}">
                <a16:creationId xmlns:a16="http://schemas.microsoft.com/office/drawing/2014/main" id="{712877B4-3BEA-4CCB-A573-26EBC733CA3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A132876-2D13-4745-ADF0-8DC9EA95496B}"/>
              </a:ext>
            </a:extLst>
          </p:cNvPr>
          <p:cNvSpPr>
            <a:spLocks noGrp="1"/>
          </p:cNvSpPr>
          <p:nvPr>
            <p:ph type="sldNum" sz="quarter" idx="12"/>
          </p:nvPr>
        </p:nvSpPr>
        <p:spPr/>
        <p:txBody>
          <a:bodyPr/>
          <a:lstStyle/>
          <a:p>
            <a:fld id="{5402CAE9-B6C6-4E3A-A1F3-91CACC453C54}" type="slidenum">
              <a:rPr lang="en-GB" smtClean="0"/>
              <a:t>‹#›</a:t>
            </a:fld>
            <a:endParaRPr lang="en-GB"/>
          </a:p>
        </p:txBody>
      </p:sp>
    </p:spTree>
    <p:extLst>
      <p:ext uri="{BB962C8B-B14F-4D97-AF65-F5344CB8AC3E}">
        <p14:creationId xmlns:p14="http://schemas.microsoft.com/office/powerpoint/2010/main" val="2338239321"/>
      </p:ext>
    </p:extLst>
  </p:cSld>
  <p:clrMapOvr>
    <a:masterClrMapping/>
  </p:clrMapOvr>
  <mc:AlternateContent xmlns:mc="http://schemas.openxmlformats.org/markup-compatibility/2006">
    <mc:Choice xmlns:p14="http://schemas.microsoft.com/office/powerpoint/2010/main" Requires="p14">
      <p:transition spd="slow" p14:dur="3000" advClick="0">
        <p14:shred/>
      </p:transition>
    </mc:Choice>
    <mc:Fallback>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F194B-CA12-4045-BFA1-BCA6B0CC4FE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3893C0-DE86-4417-8757-24F6CBFA898C}"/>
              </a:ext>
            </a:extLst>
          </p:cNvPr>
          <p:cNvSpPr>
            <a:spLocks noGrp="1"/>
          </p:cNvSpPr>
          <p:nvPr>
            <p:ph type="dt" sz="half" idx="10"/>
          </p:nvPr>
        </p:nvSpPr>
        <p:spPr/>
        <p:txBody>
          <a:bodyPr/>
          <a:lstStyle/>
          <a:p>
            <a:fld id="{735462FC-F26F-416B-8378-F1C06D89E0B9}" type="datetimeFigureOut">
              <a:rPr lang="en-GB" smtClean="0"/>
              <a:t>07/12/2021</a:t>
            </a:fld>
            <a:endParaRPr lang="en-GB"/>
          </a:p>
        </p:txBody>
      </p:sp>
      <p:sp>
        <p:nvSpPr>
          <p:cNvPr id="4" name="Footer Placeholder 3">
            <a:extLst>
              <a:ext uri="{FF2B5EF4-FFF2-40B4-BE49-F238E27FC236}">
                <a16:creationId xmlns:a16="http://schemas.microsoft.com/office/drawing/2014/main" id="{B0FD7205-9C75-4849-8F1B-9D70A51665C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52FFC2A-CBA9-4644-90CD-AC9CA9602A1F}"/>
              </a:ext>
            </a:extLst>
          </p:cNvPr>
          <p:cNvSpPr>
            <a:spLocks noGrp="1"/>
          </p:cNvSpPr>
          <p:nvPr>
            <p:ph type="sldNum" sz="quarter" idx="12"/>
          </p:nvPr>
        </p:nvSpPr>
        <p:spPr/>
        <p:txBody>
          <a:bodyPr/>
          <a:lstStyle/>
          <a:p>
            <a:fld id="{5402CAE9-B6C6-4E3A-A1F3-91CACC453C54}" type="slidenum">
              <a:rPr lang="en-GB" smtClean="0"/>
              <a:t>‹#›</a:t>
            </a:fld>
            <a:endParaRPr lang="en-GB"/>
          </a:p>
        </p:txBody>
      </p:sp>
    </p:spTree>
    <p:extLst>
      <p:ext uri="{BB962C8B-B14F-4D97-AF65-F5344CB8AC3E}">
        <p14:creationId xmlns:p14="http://schemas.microsoft.com/office/powerpoint/2010/main" val="956643395"/>
      </p:ext>
    </p:extLst>
  </p:cSld>
  <p:clrMapOvr>
    <a:masterClrMapping/>
  </p:clrMapOvr>
  <mc:AlternateContent xmlns:mc="http://schemas.openxmlformats.org/markup-compatibility/2006">
    <mc:Choice xmlns:p14="http://schemas.microsoft.com/office/powerpoint/2010/main" Requires="p14">
      <p:transition spd="slow" p14:dur="3000" advClick="0">
        <p14:shred/>
      </p:transition>
    </mc:Choice>
    <mc:Fallback>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464D67-2A0C-410F-8FFD-5AEE6B44039C}"/>
              </a:ext>
            </a:extLst>
          </p:cNvPr>
          <p:cNvSpPr>
            <a:spLocks noGrp="1"/>
          </p:cNvSpPr>
          <p:nvPr>
            <p:ph type="dt" sz="half" idx="10"/>
          </p:nvPr>
        </p:nvSpPr>
        <p:spPr/>
        <p:txBody>
          <a:bodyPr/>
          <a:lstStyle/>
          <a:p>
            <a:fld id="{735462FC-F26F-416B-8378-F1C06D89E0B9}" type="datetimeFigureOut">
              <a:rPr lang="en-GB" smtClean="0"/>
              <a:t>07/12/2021</a:t>
            </a:fld>
            <a:endParaRPr lang="en-GB"/>
          </a:p>
        </p:txBody>
      </p:sp>
      <p:sp>
        <p:nvSpPr>
          <p:cNvPr id="3" name="Footer Placeholder 2">
            <a:extLst>
              <a:ext uri="{FF2B5EF4-FFF2-40B4-BE49-F238E27FC236}">
                <a16:creationId xmlns:a16="http://schemas.microsoft.com/office/drawing/2014/main" id="{CD69DE60-A93B-4B4C-86F3-3E895BA114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A322514-C30F-478E-A5AF-082586AA6B43}"/>
              </a:ext>
            </a:extLst>
          </p:cNvPr>
          <p:cNvSpPr>
            <a:spLocks noGrp="1"/>
          </p:cNvSpPr>
          <p:nvPr>
            <p:ph type="sldNum" sz="quarter" idx="12"/>
          </p:nvPr>
        </p:nvSpPr>
        <p:spPr/>
        <p:txBody>
          <a:bodyPr/>
          <a:lstStyle/>
          <a:p>
            <a:fld id="{5402CAE9-B6C6-4E3A-A1F3-91CACC453C54}" type="slidenum">
              <a:rPr lang="en-GB" smtClean="0"/>
              <a:t>‹#›</a:t>
            </a:fld>
            <a:endParaRPr lang="en-GB"/>
          </a:p>
        </p:txBody>
      </p:sp>
    </p:spTree>
    <p:extLst>
      <p:ext uri="{BB962C8B-B14F-4D97-AF65-F5344CB8AC3E}">
        <p14:creationId xmlns:p14="http://schemas.microsoft.com/office/powerpoint/2010/main" val="3940663850"/>
      </p:ext>
    </p:extLst>
  </p:cSld>
  <p:clrMapOvr>
    <a:masterClrMapping/>
  </p:clrMapOvr>
  <mc:AlternateContent xmlns:mc="http://schemas.openxmlformats.org/markup-compatibility/2006">
    <mc:Choice xmlns:p14="http://schemas.microsoft.com/office/powerpoint/2010/main" Requires="p14">
      <p:transition spd="slow" p14:dur="3000" advClick="0">
        <p14:shred/>
      </p:transition>
    </mc:Choice>
    <mc:Fallback>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80E5B-3D86-41C4-B909-60AD0CF82F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7E3BCB-D242-4BA0-BEC8-2ECB1D69CC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8590549-A8DC-46A8-9F59-16701FE896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FBB4D-4F0D-44AD-A1D0-76910350A7B6}"/>
              </a:ext>
            </a:extLst>
          </p:cNvPr>
          <p:cNvSpPr>
            <a:spLocks noGrp="1"/>
          </p:cNvSpPr>
          <p:nvPr>
            <p:ph type="dt" sz="half" idx="10"/>
          </p:nvPr>
        </p:nvSpPr>
        <p:spPr/>
        <p:txBody>
          <a:bodyPr/>
          <a:lstStyle/>
          <a:p>
            <a:fld id="{735462FC-F26F-416B-8378-F1C06D89E0B9}" type="datetimeFigureOut">
              <a:rPr lang="en-GB" smtClean="0"/>
              <a:t>07/12/2021</a:t>
            </a:fld>
            <a:endParaRPr lang="en-GB"/>
          </a:p>
        </p:txBody>
      </p:sp>
      <p:sp>
        <p:nvSpPr>
          <p:cNvPr id="6" name="Footer Placeholder 5">
            <a:extLst>
              <a:ext uri="{FF2B5EF4-FFF2-40B4-BE49-F238E27FC236}">
                <a16:creationId xmlns:a16="http://schemas.microsoft.com/office/drawing/2014/main" id="{DB24850B-24FA-49A4-B9FF-1A9BE4B893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D345C1-326B-4FED-B043-6E26821EBCC6}"/>
              </a:ext>
            </a:extLst>
          </p:cNvPr>
          <p:cNvSpPr>
            <a:spLocks noGrp="1"/>
          </p:cNvSpPr>
          <p:nvPr>
            <p:ph type="sldNum" sz="quarter" idx="12"/>
          </p:nvPr>
        </p:nvSpPr>
        <p:spPr/>
        <p:txBody>
          <a:bodyPr/>
          <a:lstStyle/>
          <a:p>
            <a:fld id="{5402CAE9-B6C6-4E3A-A1F3-91CACC453C54}" type="slidenum">
              <a:rPr lang="en-GB" smtClean="0"/>
              <a:t>‹#›</a:t>
            </a:fld>
            <a:endParaRPr lang="en-GB"/>
          </a:p>
        </p:txBody>
      </p:sp>
    </p:spTree>
    <p:extLst>
      <p:ext uri="{BB962C8B-B14F-4D97-AF65-F5344CB8AC3E}">
        <p14:creationId xmlns:p14="http://schemas.microsoft.com/office/powerpoint/2010/main" val="223450224"/>
      </p:ext>
    </p:extLst>
  </p:cSld>
  <p:clrMapOvr>
    <a:masterClrMapping/>
  </p:clrMapOvr>
  <mc:AlternateContent xmlns:mc="http://schemas.openxmlformats.org/markup-compatibility/2006">
    <mc:Choice xmlns:p14="http://schemas.microsoft.com/office/powerpoint/2010/main" Requires="p14">
      <p:transition spd="slow" p14:dur="3000" advClick="0">
        <p14:shred/>
      </p:transition>
    </mc:Choice>
    <mc:Fallback>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BCEE6-8F8C-4C97-BD20-4CB59BC187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8685E6-4D19-4BAD-B5B1-8A7D8BB2B2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53C22F-E459-4909-B718-A48E492B88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D73F5D-4905-452D-B16F-941D65009A02}"/>
              </a:ext>
            </a:extLst>
          </p:cNvPr>
          <p:cNvSpPr>
            <a:spLocks noGrp="1"/>
          </p:cNvSpPr>
          <p:nvPr>
            <p:ph type="dt" sz="half" idx="10"/>
          </p:nvPr>
        </p:nvSpPr>
        <p:spPr/>
        <p:txBody>
          <a:bodyPr/>
          <a:lstStyle/>
          <a:p>
            <a:fld id="{735462FC-F26F-416B-8378-F1C06D89E0B9}" type="datetimeFigureOut">
              <a:rPr lang="en-GB" smtClean="0"/>
              <a:t>07/12/2021</a:t>
            </a:fld>
            <a:endParaRPr lang="en-GB"/>
          </a:p>
        </p:txBody>
      </p:sp>
      <p:sp>
        <p:nvSpPr>
          <p:cNvPr id="6" name="Footer Placeholder 5">
            <a:extLst>
              <a:ext uri="{FF2B5EF4-FFF2-40B4-BE49-F238E27FC236}">
                <a16:creationId xmlns:a16="http://schemas.microsoft.com/office/drawing/2014/main" id="{DEFE2716-4026-4B12-832A-497566FA27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85CFD5-13AF-4416-9228-3CCA2B0B5206}"/>
              </a:ext>
            </a:extLst>
          </p:cNvPr>
          <p:cNvSpPr>
            <a:spLocks noGrp="1"/>
          </p:cNvSpPr>
          <p:nvPr>
            <p:ph type="sldNum" sz="quarter" idx="12"/>
          </p:nvPr>
        </p:nvSpPr>
        <p:spPr/>
        <p:txBody>
          <a:bodyPr/>
          <a:lstStyle/>
          <a:p>
            <a:fld id="{5402CAE9-B6C6-4E3A-A1F3-91CACC453C54}" type="slidenum">
              <a:rPr lang="en-GB" smtClean="0"/>
              <a:t>‹#›</a:t>
            </a:fld>
            <a:endParaRPr lang="en-GB"/>
          </a:p>
        </p:txBody>
      </p:sp>
    </p:spTree>
    <p:extLst>
      <p:ext uri="{BB962C8B-B14F-4D97-AF65-F5344CB8AC3E}">
        <p14:creationId xmlns:p14="http://schemas.microsoft.com/office/powerpoint/2010/main" val="1628041699"/>
      </p:ext>
    </p:extLst>
  </p:cSld>
  <p:clrMapOvr>
    <a:masterClrMapping/>
  </p:clrMapOvr>
  <mc:AlternateContent xmlns:mc="http://schemas.openxmlformats.org/markup-compatibility/2006">
    <mc:Choice xmlns:p14="http://schemas.microsoft.com/office/powerpoint/2010/main" Requires="p14">
      <p:transition spd="slow" p14:dur="3000" advClick="0">
        <p14:shred/>
      </p:transition>
    </mc:Choice>
    <mc:Fallback>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3BA95-DA36-4C5C-82F8-DD50DB42E87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BB6DE2-3490-4EAE-A2A9-84342BA009C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1A6CA5-5A52-43A0-B568-F33AE5C7CF9A}"/>
              </a:ext>
            </a:extLst>
          </p:cNvPr>
          <p:cNvSpPr>
            <a:spLocks noGrp="1"/>
          </p:cNvSpPr>
          <p:nvPr>
            <p:ph type="dt" sz="half" idx="10"/>
          </p:nvPr>
        </p:nvSpPr>
        <p:spPr/>
        <p:txBody>
          <a:bodyPr/>
          <a:lstStyle/>
          <a:p>
            <a:fld id="{735462FC-F26F-416B-8378-F1C06D89E0B9}" type="datetimeFigureOut">
              <a:rPr lang="en-GB" smtClean="0"/>
              <a:t>07/12/2021</a:t>
            </a:fld>
            <a:endParaRPr lang="en-GB"/>
          </a:p>
        </p:txBody>
      </p:sp>
      <p:sp>
        <p:nvSpPr>
          <p:cNvPr id="5" name="Footer Placeholder 4">
            <a:extLst>
              <a:ext uri="{FF2B5EF4-FFF2-40B4-BE49-F238E27FC236}">
                <a16:creationId xmlns:a16="http://schemas.microsoft.com/office/drawing/2014/main" id="{7BC630E0-435D-46AB-959A-6659D32878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1420DD-5E48-4DDF-84E9-87437E91D795}"/>
              </a:ext>
            </a:extLst>
          </p:cNvPr>
          <p:cNvSpPr>
            <a:spLocks noGrp="1"/>
          </p:cNvSpPr>
          <p:nvPr>
            <p:ph type="sldNum" sz="quarter" idx="12"/>
          </p:nvPr>
        </p:nvSpPr>
        <p:spPr/>
        <p:txBody>
          <a:bodyPr/>
          <a:lstStyle/>
          <a:p>
            <a:fld id="{5402CAE9-B6C6-4E3A-A1F3-91CACC453C54}" type="slidenum">
              <a:rPr lang="en-GB" smtClean="0"/>
              <a:t>‹#›</a:t>
            </a:fld>
            <a:endParaRPr lang="en-GB"/>
          </a:p>
        </p:txBody>
      </p:sp>
    </p:spTree>
    <p:extLst>
      <p:ext uri="{BB962C8B-B14F-4D97-AF65-F5344CB8AC3E}">
        <p14:creationId xmlns:p14="http://schemas.microsoft.com/office/powerpoint/2010/main" val="2867664246"/>
      </p:ext>
    </p:extLst>
  </p:cSld>
  <p:clrMapOvr>
    <a:masterClrMapping/>
  </p:clrMapOvr>
  <mc:AlternateContent xmlns:mc="http://schemas.openxmlformats.org/markup-compatibility/2006">
    <mc:Choice xmlns:p14="http://schemas.microsoft.com/office/powerpoint/2010/main" Requires="p14">
      <p:transition spd="slow" p14:dur="3000" advClick="0">
        <p14:shred/>
      </p:transition>
    </mc:Choice>
    <mc:Fallback>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C0EE8A-62DB-4CAF-B3F1-B62D2687A6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16B7FF-8E90-41EA-910C-1F84CB24338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1A88BA-45DC-4B20-8C29-660A88ADE7B1}"/>
              </a:ext>
            </a:extLst>
          </p:cNvPr>
          <p:cNvSpPr>
            <a:spLocks noGrp="1"/>
          </p:cNvSpPr>
          <p:nvPr>
            <p:ph type="dt" sz="half" idx="10"/>
          </p:nvPr>
        </p:nvSpPr>
        <p:spPr/>
        <p:txBody>
          <a:bodyPr/>
          <a:lstStyle/>
          <a:p>
            <a:fld id="{735462FC-F26F-416B-8378-F1C06D89E0B9}" type="datetimeFigureOut">
              <a:rPr lang="en-GB" smtClean="0"/>
              <a:t>07/12/2021</a:t>
            </a:fld>
            <a:endParaRPr lang="en-GB"/>
          </a:p>
        </p:txBody>
      </p:sp>
      <p:sp>
        <p:nvSpPr>
          <p:cNvPr id="5" name="Footer Placeholder 4">
            <a:extLst>
              <a:ext uri="{FF2B5EF4-FFF2-40B4-BE49-F238E27FC236}">
                <a16:creationId xmlns:a16="http://schemas.microsoft.com/office/drawing/2014/main" id="{9BC24753-6FA1-4375-951C-9128BF1709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9F2DB6-4449-4407-8D7C-138E1222DD8B}"/>
              </a:ext>
            </a:extLst>
          </p:cNvPr>
          <p:cNvSpPr>
            <a:spLocks noGrp="1"/>
          </p:cNvSpPr>
          <p:nvPr>
            <p:ph type="sldNum" sz="quarter" idx="12"/>
          </p:nvPr>
        </p:nvSpPr>
        <p:spPr/>
        <p:txBody>
          <a:bodyPr/>
          <a:lstStyle/>
          <a:p>
            <a:fld id="{5402CAE9-B6C6-4E3A-A1F3-91CACC453C54}" type="slidenum">
              <a:rPr lang="en-GB" smtClean="0"/>
              <a:t>‹#›</a:t>
            </a:fld>
            <a:endParaRPr lang="en-GB"/>
          </a:p>
        </p:txBody>
      </p:sp>
    </p:spTree>
    <p:extLst>
      <p:ext uri="{BB962C8B-B14F-4D97-AF65-F5344CB8AC3E}">
        <p14:creationId xmlns:p14="http://schemas.microsoft.com/office/powerpoint/2010/main" val="2715746170"/>
      </p:ext>
    </p:extLst>
  </p:cSld>
  <p:clrMapOvr>
    <a:masterClrMapping/>
  </p:clrMapOvr>
  <mc:AlternateContent xmlns:mc="http://schemas.openxmlformats.org/markup-compatibility/2006">
    <mc:Choice xmlns:p14="http://schemas.microsoft.com/office/powerpoint/2010/main" Requires="p14">
      <p:transition spd="slow" p14:dur="3000" advClick="0">
        <p14:shred/>
      </p:transition>
    </mc:Choice>
    <mc:Fallback>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48FA31-21D5-4915-B0A1-8AB455EF4B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7E2980-DB06-4ECB-A225-A56D9BBF7D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009A3B-F778-4455-B089-5C453DA1CD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5462FC-F26F-416B-8378-F1C06D89E0B9}" type="datetimeFigureOut">
              <a:rPr lang="en-GB" smtClean="0"/>
              <a:t>07/12/2021</a:t>
            </a:fld>
            <a:endParaRPr lang="en-GB"/>
          </a:p>
        </p:txBody>
      </p:sp>
      <p:sp>
        <p:nvSpPr>
          <p:cNvPr id="5" name="Footer Placeholder 4">
            <a:extLst>
              <a:ext uri="{FF2B5EF4-FFF2-40B4-BE49-F238E27FC236}">
                <a16:creationId xmlns:a16="http://schemas.microsoft.com/office/drawing/2014/main" id="{44C3D457-2FAF-4198-A0BA-AD17268022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EE99E13-D5BA-458C-B09B-0505A31C80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02CAE9-B6C6-4E3A-A1F3-91CACC453C54}" type="slidenum">
              <a:rPr lang="en-GB" smtClean="0"/>
              <a:t>‹#›</a:t>
            </a:fld>
            <a:endParaRPr lang="en-GB"/>
          </a:p>
        </p:txBody>
      </p:sp>
    </p:spTree>
    <p:extLst>
      <p:ext uri="{BB962C8B-B14F-4D97-AF65-F5344CB8AC3E}">
        <p14:creationId xmlns:p14="http://schemas.microsoft.com/office/powerpoint/2010/main" val="3707920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3000" advClick="0">
        <p14:shred/>
      </p:transition>
    </mc:Choice>
    <mc:Fallback>
      <p:transition spd="slow" advClick="0">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lamorworld.com/suffering-from-menstrual-disorders-yoga-is-your-answer/" TargetMode="External"/><Relationship Id="rId2" Type="http://schemas.openxmlformats.org/officeDocument/2006/relationships/image" Target="../media/image1.jpeg"/><Relationship Id="rId1" Type="http://schemas.openxmlformats.org/officeDocument/2006/relationships/slideLayout" Target="../slideLayouts/slideLayout8.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pxhere.com/en/photo/939324" TargetMode="External"/><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https://www.open.edu/openlearn/health-sports-psychology/how-yoga-conquered-britain-the-feminist-legacy-yogini-sunita-and-kailash-puri" TargetMode="External"/><Relationship Id="rId2" Type="http://schemas.openxmlformats.org/officeDocument/2006/relationships/image" Target="../media/image4.jpeg"/><Relationship Id="rId1" Type="http://schemas.openxmlformats.org/officeDocument/2006/relationships/slideLayout" Target="../slideLayouts/slideLayout8.xml"/><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pexels.com/photo/agility-balance-beautiful-girl-dancer-12343/" TargetMode="External"/><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pexels.com/photo/agility-balance-beautiful-girl-dancer-12343/" TargetMode="External"/><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youtu.be/RAP1IqMGthM" TargetMode="External"/><Relationship Id="rId1" Type="http://schemas.openxmlformats.org/officeDocument/2006/relationships/slideLayout" Target="../slideLayouts/slideLayout8.xml"/><Relationship Id="rId5" Type="http://schemas.openxmlformats.org/officeDocument/2006/relationships/hyperlink" Target="https://creativecommons.org/licenses/by-nc/3.0/" TargetMode="External"/><Relationship Id="rId4" Type="http://schemas.openxmlformats.org/officeDocument/2006/relationships/hyperlink" Target="http://www.pngall.com/chakra-png"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nhs.uk/live-well/exercise/guide-to-yoga/" TargetMode="External"/><Relationship Id="rId2" Type="http://schemas.openxmlformats.org/officeDocument/2006/relationships/hyperlink" Target="https://www.researchgate.net/publication/304474895" TargetMode="External"/><Relationship Id="rId1" Type="http://schemas.openxmlformats.org/officeDocument/2006/relationships/slideLayout" Target="../slideLayouts/slideLayout7.xml"/><Relationship Id="rId5" Type="http://schemas.openxmlformats.org/officeDocument/2006/relationships/hyperlink" Target="https://themindedinstitute.com/yoga-in-healthcare/" TargetMode="External"/><Relationship Id="rId4" Type="http://schemas.openxmlformats.org/officeDocument/2006/relationships/hyperlink" Target="https://www.researchgate.net/profile/Suzanne-Newcombe/publication/238786181"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pxhere.com/en/photo/1066269"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person, ground, outdoor&#10;&#10;Description automatically generated">
            <a:extLst>
              <a:ext uri="{FF2B5EF4-FFF2-40B4-BE49-F238E27FC236}">
                <a16:creationId xmlns:a16="http://schemas.microsoft.com/office/drawing/2014/main" id="{696A300C-7BEC-4B4E-BA40-B79C5FB482E2}"/>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9786" r="13793"/>
          <a:stretch/>
        </p:blipFill>
        <p:spPr>
          <a:xfrm>
            <a:off x="5791200" y="10"/>
            <a:ext cx="639927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itle 1">
            <a:extLst>
              <a:ext uri="{FF2B5EF4-FFF2-40B4-BE49-F238E27FC236}">
                <a16:creationId xmlns:a16="http://schemas.microsoft.com/office/drawing/2014/main" id="{B0AB0BEB-C486-F843-A0A0-6FEC6307D6E8}"/>
              </a:ext>
            </a:extLst>
          </p:cNvPr>
          <p:cNvSpPr>
            <a:spLocks noGrp="1"/>
          </p:cNvSpPr>
          <p:nvPr>
            <p:ph type="title"/>
          </p:nvPr>
        </p:nvSpPr>
        <p:spPr>
          <a:xfrm>
            <a:off x="331172" y="283698"/>
            <a:ext cx="6528805" cy="1569735"/>
          </a:xfrm>
        </p:spPr>
        <p:txBody>
          <a:bodyPr vert="horz" lIns="91440" tIns="45720" rIns="91440" bIns="45720" rtlCol="0" anchor="b">
            <a:normAutofit fontScale="90000"/>
          </a:bodyPr>
          <a:lstStyle/>
          <a:p>
            <a:pPr>
              <a:lnSpc>
                <a:spcPct val="150000"/>
              </a:lnSpc>
            </a:pPr>
            <a:r>
              <a:rPr lang="en-US" sz="4200">
                <a:latin typeface="Arial" panose="020B0604020202020204" pitchFamily="34" charset="0"/>
                <a:cs typeface="Arial" panose="020B0604020202020204" pitchFamily="34" charset="0"/>
              </a:rPr>
              <a:t>Complementary Therapies BMHP5001</a:t>
            </a:r>
          </a:p>
        </p:txBody>
      </p:sp>
      <p:sp>
        <p:nvSpPr>
          <p:cNvPr id="4" name="Text Placeholder 3">
            <a:extLst>
              <a:ext uri="{FF2B5EF4-FFF2-40B4-BE49-F238E27FC236}">
                <a16:creationId xmlns:a16="http://schemas.microsoft.com/office/drawing/2014/main" id="{7B9953A7-3A68-1A40-B1E3-8772332C2BDA}"/>
              </a:ext>
            </a:extLst>
          </p:cNvPr>
          <p:cNvSpPr>
            <a:spLocks noGrp="1"/>
          </p:cNvSpPr>
          <p:nvPr>
            <p:ph type="body" sz="half" idx="2"/>
          </p:nvPr>
        </p:nvSpPr>
        <p:spPr>
          <a:xfrm>
            <a:off x="198699" y="3334512"/>
            <a:ext cx="5590976" cy="2121408"/>
          </a:xfrm>
        </p:spPr>
        <p:txBody>
          <a:bodyPr vert="horz" lIns="91440" tIns="45720" rIns="91440" bIns="45720" rtlCol="0">
            <a:normAutofit fontScale="85000" lnSpcReduction="20000"/>
          </a:bodyPr>
          <a:lstStyle/>
          <a:p>
            <a:pPr>
              <a:lnSpc>
                <a:spcPct val="150000"/>
              </a:lnSpc>
            </a:pPr>
            <a:r>
              <a:rPr lang="en-GB" sz="2400">
                <a:latin typeface="Arial" panose="020B0604020202020204" pitchFamily="34" charset="0"/>
                <a:cs typeface="Arial" panose="020B0604020202020204" pitchFamily="34" charset="0"/>
              </a:rPr>
              <a:t>Johnson Babatunde Akeju - 1919481</a:t>
            </a:r>
          </a:p>
          <a:p>
            <a:pPr>
              <a:lnSpc>
                <a:spcPct val="150000"/>
              </a:lnSpc>
            </a:pPr>
            <a:r>
              <a:rPr lang="en-GB" sz="2400">
                <a:latin typeface="Arial" panose="020B0604020202020204" pitchFamily="34" charset="0"/>
                <a:cs typeface="Arial" panose="020B0604020202020204" pitchFamily="34" charset="0"/>
              </a:rPr>
              <a:t>Lara Ajokeade Adigun - 1920483</a:t>
            </a:r>
          </a:p>
          <a:p>
            <a:pPr>
              <a:lnSpc>
                <a:spcPct val="150000"/>
              </a:lnSpc>
            </a:pPr>
            <a:r>
              <a:rPr lang="en-GB" sz="2400">
                <a:latin typeface="Arial" panose="020B0604020202020204" pitchFamily="34" charset="0"/>
                <a:cs typeface="Arial" panose="020B0604020202020204" pitchFamily="34" charset="0"/>
              </a:rPr>
              <a:t>Maryam Malik - 1919971 </a:t>
            </a:r>
          </a:p>
          <a:p>
            <a:pPr>
              <a:lnSpc>
                <a:spcPct val="150000"/>
              </a:lnSpc>
            </a:pPr>
            <a:r>
              <a:rPr lang="en-GB" sz="2400">
                <a:latin typeface="Arial" panose="020B0604020202020204" pitchFamily="34" charset="0"/>
                <a:cs typeface="Arial" panose="020B0604020202020204" pitchFamily="34" charset="0"/>
              </a:rPr>
              <a:t>Lecturer: Dr Eleni Koutsogeorgou</a:t>
            </a:r>
            <a:endParaRPr lang="en-US" sz="2400"/>
          </a:p>
        </p:txBody>
      </p:sp>
      <p:sp>
        <p:nvSpPr>
          <p:cNvPr id="7" name="TextBox 6">
            <a:extLst>
              <a:ext uri="{FF2B5EF4-FFF2-40B4-BE49-F238E27FC236}">
                <a16:creationId xmlns:a16="http://schemas.microsoft.com/office/drawing/2014/main" id="{575566A4-D915-7940-AAB7-21E38E92546D}"/>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clamorworld.com/suffering-from-menstrual-disorders-yoga-is-your-answer/">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
        <p:nvSpPr>
          <p:cNvPr id="8" name="TextBox 7">
            <a:extLst>
              <a:ext uri="{FF2B5EF4-FFF2-40B4-BE49-F238E27FC236}">
                <a16:creationId xmlns:a16="http://schemas.microsoft.com/office/drawing/2014/main" id="{33F0850A-0F12-B441-9B2B-3A9520D9383C}"/>
              </a:ext>
            </a:extLst>
          </p:cNvPr>
          <p:cNvSpPr txBox="1"/>
          <p:nvPr/>
        </p:nvSpPr>
        <p:spPr>
          <a:xfrm>
            <a:off x="4887468" y="1685778"/>
            <a:ext cx="2414016" cy="830997"/>
          </a:xfrm>
          <a:prstGeom prst="rect">
            <a:avLst/>
          </a:prstGeom>
          <a:noFill/>
          <a:ln w="76200">
            <a:solidFill>
              <a:schemeClr val="accent2"/>
            </a:solidFill>
          </a:ln>
        </p:spPr>
        <p:txBody>
          <a:bodyPr wrap="square" rtlCol="0">
            <a:spAutoFit/>
          </a:bodyPr>
          <a:lstStyle/>
          <a:p>
            <a:pPr algn="ctr"/>
            <a:r>
              <a:rPr lang="en-US" sz="4800" b="1">
                <a:latin typeface="Arial" panose="020B0604020202020204" pitchFamily="34" charset="0"/>
                <a:cs typeface="Arial" panose="020B0604020202020204" pitchFamily="34" charset="0"/>
              </a:rPr>
              <a:t>Yoga</a:t>
            </a:r>
          </a:p>
        </p:txBody>
      </p:sp>
    </p:spTree>
    <p:extLst>
      <p:ext uri="{BB962C8B-B14F-4D97-AF65-F5344CB8AC3E}">
        <p14:creationId xmlns:p14="http://schemas.microsoft.com/office/powerpoint/2010/main" val="815235680"/>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47766EE-4192-4B2D-A5A0-F60F9A5F7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Stones balancing on a wood">
            <a:extLst>
              <a:ext uri="{FF2B5EF4-FFF2-40B4-BE49-F238E27FC236}">
                <a16:creationId xmlns:a16="http://schemas.microsoft.com/office/drawing/2014/main" id="{7FBEA8EA-51D4-426C-A8C5-EE5E1B9F71CB}"/>
              </a:ext>
            </a:extLst>
          </p:cNvPr>
          <p:cNvPicPr>
            <a:picLocks noChangeAspect="1"/>
          </p:cNvPicPr>
          <p:nvPr/>
        </p:nvPicPr>
        <p:blipFill rotWithShape="1">
          <a:blip r:embed="rId2"/>
          <a:srcRect t="6639"/>
          <a:stretch/>
        </p:blipFill>
        <p:spPr>
          <a:xfrm>
            <a:off x="-3028" y="10"/>
            <a:ext cx="12191980" cy="6857990"/>
          </a:xfrm>
          <a:prstGeom prst="rect">
            <a:avLst/>
          </a:prstGeom>
        </p:spPr>
      </p:pic>
      <p:sp>
        <p:nvSpPr>
          <p:cNvPr id="20" name="Graphic 1">
            <a:extLst>
              <a:ext uri="{FF2B5EF4-FFF2-40B4-BE49-F238E27FC236}">
                <a16:creationId xmlns:a16="http://schemas.microsoft.com/office/drawing/2014/main" id="{D6705569-F545-4F47-A260-A9202826E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655438" y="838201"/>
            <a:ext cx="7098161" cy="4549051"/>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 name="TextBox 2">
            <a:extLst>
              <a:ext uri="{FF2B5EF4-FFF2-40B4-BE49-F238E27FC236}">
                <a16:creationId xmlns:a16="http://schemas.microsoft.com/office/drawing/2014/main" id="{4464278E-5F24-BB40-B2B3-EF32C0E6755C}"/>
              </a:ext>
            </a:extLst>
          </p:cNvPr>
          <p:cNvSpPr txBox="1"/>
          <p:nvPr/>
        </p:nvSpPr>
        <p:spPr>
          <a:xfrm>
            <a:off x="2438401" y="838200"/>
            <a:ext cx="6080885" cy="709475"/>
          </a:xfrm>
          <a:prstGeom prst="rect">
            <a:avLst/>
          </a:prstGeom>
        </p:spPr>
        <p:txBody>
          <a:bodyPr vert="horz" lIns="91440" tIns="45720" rIns="91440" bIns="45720" rtlCol="0" anchor="b">
            <a:noAutofit/>
          </a:bodyPr>
          <a:lstStyle/>
          <a:p>
            <a:pPr algn="ctr">
              <a:lnSpc>
                <a:spcPct val="90000"/>
              </a:lnSpc>
              <a:spcBef>
                <a:spcPct val="0"/>
              </a:spcBef>
              <a:spcAft>
                <a:spcPts val="600"/>
              </a:spcAft>
            </a:pPr>
            <a:r>
              <a:rPr lang="en-US" sz="4800">
                <a:latin typeface="Arial" panose="020B0604020202020204" pitchFamily="34" charset="0"/>
                <a:ea typeface="+mj-ea"/>
                <a:cs typeface="Arial" panose="020B0604020202020204" pitchFamily="34" charset="0"/>
              </a:rPr>
              <a:t>Introduction to Yoga</a:t>
            </a:r>
          </a:p>
        </p:txBody>
      </p:sp>
      <p:sp>
        <p:nvSpPr>
          <p:cNvPr id="8" name="TextBox 7">
            <a:extLst>
              <a:ext uri="{FF2B5EF4-FFF2-40B4-BE49-F238E27FC236}">
                <a16:creationId xmlns:a16="http://schemas.microsoft.com/office/drawing/2014/main" id="{FB9843A9-27F8-5245-BAA5-B8669A4E3559}"/>
              </a:ext>
            </a:extLst>
          </p:cNvPr>
          <p:cNvSpPr txBox="1"/>
          <p:nvPr/>
        </p:nvSpPr>
        <p:spPr>
          <a:xfrm>
            <a:off x="2962009" y="1792252"/>
            <a:ext cx="6261905" cy="2246769"/>
          </a:xfrm>
          <a:prstGeom prst="rect">
            <a:avLst/>
          </a:prstGeom>
          <a:noFill/>
        </p:spPr>
        <p:txBody>
          <a:bodyPr wrap="square" rtlCol="0">
            <a:spAutoFit/>
          </a:bodyPr>
          <a:lstStyle/>
          <a:p>
            <a:pPr algn="just"/>
            <a:r>
              <a:rPr lang="en-US" sz="2000" b="1">
                <a:latin typeface="Arial" panose="020B0604020202020204" pitchFamily="34" charset="0"/>
                <a:cs typeface="Arial" panose="020B0604020202020204" pitchFamily="34" charset="0"/>
              </a:rPr>
              <a:t>Yoga </a:t>
            </a:r>
            <a:r>
              <a:rPr lang="en-US" sz="2000">
                <a:latin typeface="Arial" panose="020B0604020202020204" pitchFamily="34" charset="0"/>
                <a:cs typeface="Arial" panose="020B0604020202020204" pitchFamily="34" charset="0"/>
              </a:rPr>
              <a:t>is a complementary therapy a form of exercise that helps to promote mental and physical well-being. Yoga is the union of body, mind and spirit. It involves physical poses, concentration and deep breathing. There are many different styles of yoga and yoga classes  can take place in leisure centers, health clubs, schools, hospitals and surgeries (NHS, 2021). </a:t>
            </a:r>
          </a:p>
        </p:txBody>
      </p:sp>
    </p:spTree>
    <p:extLst>
      <p:ext uri="{BB962C8B-B14F-4D97-AF65-F5344CB8AC3E}">
        <p14:creationId xmlns:p14="http://schemas.microsoft.com/office/powerpoint/2010/main" val="308924048"/>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10" descr="A statue of a person&#10;&#10;Description automatically generated with low confidence">
            <a:extLst>
              <a:ext uri="{FF2B5EF4-FFF2-40B4-BE49-F238E27FC236}">
                <a16:creationId xmlns:a16="http://schemas.microsoft.com/office/drawing/2014/main" id="{B48335DC-12F1-264E-98F8-E3FA27E62877}"/>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39" r="39388" b="-2"/>
          <a:stretch/>
        </p:blipFill>
        <p:spPr>
          <a:xfrm>
            <a:off x="7106856" y="10"/>
            <a:ext cx="5085144"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Text Placeholder 3">
            <a:extLst>
              <a:ext uri="{FF2B5EF4-FFF2-40B4-BE49-F238E27FC236}">
                <a16:creationId xmlns:a16="http://schemas.microsoft.com/office/drawing/2014/main" id="{AC610FB4-27CF-B043-B701-2A6605B61234}"/>
              </a:ext>
            </a:extLst>
          </p:cNvPr>
          <p:cNvSpPr>
            <a:spLocks noGrp="1"/>
          </p:cNvSpPr>
          <p:nvPr>
            <p:ph type="body" sz="half" idx="2"/>
          </p:nvPr>
        </p:nvSpPr>
        <p:spPr>
          <a:xfrm>
            <a:off x="104172" y="1226917"/>
            <a:ext cx="7685590" cy="4896092"/>
          </a:xfrm>
        </p:spPr>
        <p:txBody>
          <a:bodyPr vert="horz" lIns="91440" tIns="45720" rIns="91440" bIns="45720" rtlCol="0">
            <a:normAutofit/>
          </a:bodyPr>
          <a:lstStyle/>
          <a:p>
            <a:pPr indent="-228600">
              <a:lnSpc>
                <a:spcPct val="100000"/>
              </a:lnSpc>
              <a:buFont typeface="Arial" panose="020B0604020202020204" pitchFamily="34" charset="0"/>
              <a:buChar char="•"/>
            </a:pPr>
            <a:r>
              <a:rPr lang="en-US" sz="2000">
                <a:latin typeface="Arial" panose="020B0604020202020204" pitchFamily="34" charset="0"/>
                <a:cs typeface="Arial" panose="020B0604020202020204" pitchFamily="34" charset="0"/>
              </a:rPr>
              <a:t>India is a birthplace of Yoga more than 5,000 years ago and its roots are based on the Hindu religion. </a:t>
            </a:r>
          </a:p>
          <a:p>
            <a:pPr indent="-228600">
              <a:lnSpc>
                <a:spcPct val="100000"/>
              </a:lnSpc>
              <a:buFont typeface="Arial" panose="020B0604020202020204" pitchFamily="34" charset="0"/>
              <a:buChar char="•"/>
            </a:pPr>
            <a:r>
              <a:rPr lang="en-US" sz="2000">
                <a:latin typeface="Arial" panose="020B0604020202020204" pitchFamily="34" charset="0"/>
                <a:cs typeface="Arial" panose="020B0604020202020204" pitchFamily="34" charset="0"/>
              </a:rPr>
              <a:t>Vedic period is a period before written texts when teachings were transmitted orally from teacher to disciple. The most important aspect was to bring awareness to the meditative dimensions of human life.</a:t>
            </a:r>
          </a:p>
          <a:p>
            <a:pPr indent="-228600">
              <a:lnSpc>
                <a:spcPct val="100000"/>
              </a:lnSpc>
              <a:buFont typeface="Arial" panose="020B0604020202020204" pitchFamily="34" charset="0"/>
              <a:buChar char="•"/>
            </a:pPr>
            <a:r>
              <a:rPr lang="en-US" sz="2000">
                <a:latin typeface="Arial" panose="020B0604020202020204" pitchFamily="34" charset="0"/>
                <a:cs typeface="Arial" panose="020B0604020202020204" pitchFamily="34" charset="0"/>
              </a:rPr>
              <a:t>Post-Vedic era recorded enormous collection of teachings and made available for practice and study. The shift began from rituals to the highly personalized yogic goals of self-development.</a:t>
            </a:r>
          </a:p>
          <a:p>
            <a:pPr indent="-228600">
              <a:lnSpc>
                <a:spcPct val="100000"/>
              </a:lnSpc>
              <a:buFont typeface="Arial" panose="020B0604020202020204" pitchFamily="34" charset="0"/>
              <a:buChar char="•"/>
            </a:pPr>
            <a:r>
              <a:rPr lang="en-US" sz="2000">
                <a:latin typeface="Arial" panose="020B0604020202020204" pitchFamily="34" charset="0"/>
                <a:cs typeface="Arial" panose="020B0604020202020204" pitchFamily="34" charset="0"/>
              </a:rPr>
              <a:t>Common era was rich in many tips of yoga that emerged from within the diverse traditions of India. The three main ones are the Yoga Sutras, Hatha Yoga and the teachings of the Bhagavad Gita.</a:t>
            </a:r>
          </a:p>
          <a:p>
            <a:pPr indent="-228600">
              <a:lnSpc>
                <a:spcPct val="100000"/>
              </a:lnSpc>
              <a:buFont typeface="Arial" panose="020B0604020202020204" pitchFamily="34" charset="0"/>
              <a:buChar char="•"/>
            </a:pPr>
            <a:r>
              <a:rPr lang="en-US" sz="2000">
                <a:latin typeface="Arial" panose="020B0604020202020204" pitchFamily="34" charset="0"/>
                <a:cs typeface="Arial" panose="020B0604020202020204" pitchFamily="34" charset="0"/>
              </a:rPr>
              <a:t>Modern era opened the path for yoga teachings to travel and spread from East to West across the World. </a:t>
            </a:r>
          </a:p>
        </p:txBody>
      </p:sp>
      <p:sp>
        <p:nvSpPr>
          <p:cNvPr id="2" name="Title 1">
            <a:extLst>
              <a:ext uri="{FF2B5EF4-FFF2-40B4-BE49-F238E27FC236}">
                <a16:creationId xmlns:a16="http://schemas.microsoft.com/office/drawing/2014/main" id="{E06E9AF9-DC17-184B-A208-888EAAD5DCCE}"/>
              </a:ext>
            </a:extLst>
          </p:cNvPr>
          <p:cNvSpPr>
            <a:spLocks noGrp="1"/>
          </p:cNvSpPr>
          <p:nvPr>
            <p:ph type="title"/>
          </p:nvPr>
        </p:nvSpPr>
        <p:spPr>
          <a:xfrm>
            <a:off x="1301189" y="262997"/>
            <a:ext cx="5251316" cy="845869"/>
          </a:xfrm>
        </p:spPr>
        <p:txBody>
          <a:bodyPr vert="horz" lIns="91440" tIns="45720" rIns="91440" bIns="45720" rtlCol="0" anchor="ctr">
            <a:normAutofit/>
          </a:bodyPr>
          <a:lstStyle/>
          <a:p>
            <a:pPr algn="ctr"/>
            <a:r>
              <a:rPr lang="en-US" sz="4800">
                <a:latin typeface="Arial" panose="020B0604020202020204" pitchFamily="34" charset="0"/>
                <a:cs typeface="Arial" panose="020B0604020202020204" pitchFamily="34" charset="0"/>
              </a:rPr>
              <a:t>History of Yoga</a:t>
            </a:r>
          </a:p>
        </p:txBody>
      </p:sp>
      <p:sp>
        <p:nvSpPr>
          <p:cNvPr id="12" name="TextBox 11">
            <a:extLst>
              <a:ext uri="{FF2B5EF4-FFF2-40B4-BE49-F238E27FC236}">
                <a16:creationId xmlns:a16="http://schemas.microsoft.com/office/drawing/2014/main" id="{8E7800F4-F73A-3A49-9E5E-B43D1DC9C62D}"/>
              </a:ext>
            </a:extLst>
          </p:cNvPr>
          <p:cNvSpPr txBox="1"/>
          <p:nvPr/>
        </p:nvSpPr>
        <p:spPr>
          <a:xfrm>
            <a:off x="4190035" y="6241060"/>
            <a:ext cx="3819646" cy="400110"/>
          </a:xfrm>
          <a:prstGeom prst="rect">
            <a:avLst/>
          </a:prstGeom>
          <a:noFill/>
        </p:spPr>
        <p:txBody>
          <a:bodyPr wrap="square" rtlCol="0">
            <a:spAutoFit/>
          </a:bodyPr>
          <a:lstStyle/>
          <a:p>
            <a:r>
              <a:rPr lang="en-US" sz="2000">
                <a:latin typeface="Arial" panose="020B0604020202020204" pitchFamily="34" charset="0"/>
                <a:cs typeface="Arial" panose="020B0604020202020204" pitchFamily="34" charset="0"/>
              </a:rPr>
              <a:t>(Bhavanani and Slovik, 2016)</a:t>
            </a:r>
          </a:p>
        </p:txBody>
      </p:sp>
    </p:spTree>
    <p:extLst>
      <p:ext uri="{BB962C8B-B14F-4D97-AF65-F5344CB8AC3E}">
        <p14:creationId xmlns:p14="http://schemas.microsoft.com/office/powerpoint/2010/main" val="3770492184"/>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3">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5">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group of people sitting on the floor&#10;&#10;Description automatically generated with medium confidence">
            <a:extLst>
              <a:ext uri="{FF2B5EF4-FFF2-40B4-BE49-F238E27FC236}">
                <a16:creationId xmlns:a16="http://schemas.microsoft.com/office/drawing/2014/main" id="{8017325C-7617-8246-A31A-A3C17B84C2B2}"/>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019" r="6384" b="-1"/>
          <a:stretch/>
        </p:blipFill>
        <p:spPr>
          <a:xfrm>
            <a:off x="6944810" y="1"/>
            <a:ext cx="5247189"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
        <p:nvSpPr>
          <p:cNvPr id="2" name="Title 1">
            <a:extLst>
              <a:ext uri="{FF2B5EF4-FFF2-40B4-BE49-F238E27FC236}">
                <a16:creationId xmlns:a16="http://schemas.microsoft.com/office/drawing/2014/main" id="{1153F565-D29D-D848-8E63-D31618C55515}"/>
              </a:ext>
            </a:extLst>
          </p:cNvPr>
          <p:cNvSpPr>
            <a:spLocks noGrp="1"/>
          </p:cNvSpPr>
          <p:nvPr>
            <p:ph type="title"/>
          </p:nvPr>
        </p:nvSpPr>
        <p:spPr>
          <a:xfrm>
            <a:off x="145803" y="14944"/>
            <a:ext cx="6481821" cy="806859"/>
          </a:xfrm>
        </p:spPr>
        <p:txBody>
          <a:bodyPr vert="horz" lIns="91440" tIns="45720" rIns="91440" bIns="45720" rtlCol="0" anchor="ctr">
            <a:normAutofit/>
          </a:bodyPr>
          <a:lstStyle/>
          <a:p>
            <a:pPr algn="ctr"/>
            <a:r>
              <a:rPr lang="en-US" sz="4800">
                <a:latin typeface="Arial" panose="020B0604020202020204" pitchFamily="34" charset="0"/>
                <a:cs typeface="Arial" panose="020B0604020202020204" pitchFamily="34" charset="0"/>
              </a:rPr>
              <a:t>Yoga in Britain</a:t>
            </a:r>
          </a:p>
        </p:txBody>
      </p:sp>
      <p:sp>
        <p:nvSpPr>
          <p:cNvPr id="4" name="Text Placeholder 3">
            <a:extLst>
              <a:ext uri="{FF2B5EF4-FFF2-40B4-BE49-F238E27FC236}">
                <a16:creationId xmlns:a16="http://schemas.microsoft.com/office/drawing/2014/main" id="{05CCE689-4646-884B-B9FD-4B0211509F3D}"/>
              </a:ext>
            </a:extLst>
          </p:cNvPr>
          <p:cNvSpPr>
            <a:spLocks noGrp="1"/>
          </p:cNvSpPr>
          <p:nvPr>
            <p:ph type="body" sz="half" idx="2"/>
          </p:nvPr>
        </p:nvSpPr>
        <p:spPr>
          <a:xfrm>
            <a:off x="145803" y="982377"/>
            <a:ext cx="7153155" cy="5235975"/>
          </a:xfrm>
        </p:spPr>
        <p:txBody>
          <a:bodyPr vert="horz" lIns="91440" tIns="45720" rIns="91440" bIns="45720" rtlCol="0">
            <a:normAutofit fontScale="92500" lnSpcReduction="20000"/>
          </a:bodyPr>
          <a:lstStyle/>
          <a:p>
            <a:pPr indent="-228600">
              <a:lnSpc>
                <a:spcPct val="100000"/>
              </a:lnSpc>
              <a:buFont typeface="Arial" panose="020B0604020202020204" pitchFamily="34" charset="0"/>
              <a:buChar char="•"/>
            </a:pPr>
            <a:r>
              <a:rPr lang="en-US" sz="2200">
                <a:latin typeface="Arial" panose="020B0604020202020204" pitchFamily="34" charset="0"/>
                <a:cs typeface="Arial" panose="020B0604020202020204" pitchFamily="34" charset="0"/>
              </a:rPr>
              <a:t>During the post-war period, yoga transformed from sub-cultural interest to a popular and accessible group activity. The population of middle-class women were most attracted to this activity. Primary concern was to improve their own feelings of physical health and mental wellbeing.</a:t>
            </a:r>
          </a:p>
          <a:p>
            <a:pPr>
              <a:lnSpc>
                <a:spcPct val="100000"/>
              </a:lnSpc>
            </a:pPr>
            <a:endParaRPr lang="en-US" sz="2200">
              <a:latin typeface="Arial" panose="020B0604020202020204" pitchFamily="34" charset="0"/>
              <a:cs typeface="Arial" panose="020B0604020202020204" pitchFamily="34" charset="0"/>
            </a:endParaRPr>
          </a:p>
          <a:p>
            <a:pPr indent="-228600">
              <a:lnSpc>
                <a:spcPct val="100000"/>
              </a:lnSpc>
              <a:buFont typeface="Arial" panose="020B0604020202020204" pitchFamily="34" charset="0"/>
              <a:buChar char="•"/>
            </a:pPr>
            <a:r>
              <a:rPr lang="en-US" sz="2200">
                <a:latin typeface="Arial" panose="020B0604020202020204" pitchFamily="34" charset="0"/>
                <a:cs typeface="Arial" panose="020B0604020202020204" pitchFamily="34" charset="0"/>
              </a:rPr>
              <a:t>In the late 1960’s yoga in Britain was being practiced in groups by several thousands of people. </a:t>
            </a:r>
          </a:p>
          <a:p>
            <a:pPr>
              <a:lnSpc>
                <a:spcPct val="100000"/>
              </a:lnSpc>
            </a:pPr>
            <a:r>
              <a:rPr lang="en-US" sz="2200">
                <a:latin typeface="Arial" panose="020B0604020202020204" pitchFamily="34" charset="0"/>
                <a:cs typeface="Arial" panose="020B0604020202020204" pitchFamily="34" charset="0"/>
              </a:rPr>
              <a:t> </a:t>
            </a:r>
          </a:p>
          <a:p>
            <a:pPr indent="-228600">
              <a:lnSpc>
                <a:spcPct val="100000"/>
              </a:lnSpc>
              <a:buFont typeface="Arial" panose="020B0604020202020204" pitchFamily="34" charset="0"/>
              <a:buChar char="•"/>
            </a:pPr>
            <a:r>
              <a:rPr lang="en-US" sz="2200">
                <a:latin typeface="Arial" panose="020B0604020202020204" pitchFamily="34" charset="0"/>
                <a:cs typeface="Arial" panose="020B0604020202020204" pitchFamily="34" charset="0"/>
              </a:rPr>
              <a:t>The organization ‘British Wheel of Yoga’ in 1965 found by Wilfred Clark had an important influence in the promotion of yoga in Britain.</a:t>
            </a:r>
          </a:p>
          <a:p>
            <a:pPr>
              <a:lnSpc>
                <a:spcPct val="100000"/>
              </a:lnSpc>
            </a:pPr>
            <a:endParaRPr lang="en-US" sz="2000">
              <a:latin typeface="Arial" panose="020B0604020202020204" pitchFamily="34" charset="0"/>
              <a:cs typeface="Arial" panose="020B0604020202020204" pitchFamily="34" charset="0"/>
            </a:endParaRPr>
          </a:p>
          <a:p>
            <a:pPr indent="-228600">
              <a:lnSpc>
                <a:spcPct val="100000"/>
              </a:lnSpc>
              <a:buFont typeface="Arial" panose="020B0604020202020204" pitchFamily="34" charset="0"/>
              <a:buChar char="•"/>
            </a:pPr>
            <a:r>
              <a:rPr lang="en-US" sz="2000">
                <a:latin typeface="Arial" panose="020B0604020202020204" pitchFamily="34" charset="0"/>
                <a:cs typeface="Arial" panose="020B0604020202020204" pitchFamily="34" charset="0"/>
              </a:rPr>
              <a:t>‘</a:t>
            </a:r>
            <a:r>
              <a:rPr lang="en-US" sz="2200">
                <a:latin typeface="Arial" panose="020B0604020202020204" pitchFamily="34" charset="0"/>
                <a:cs typeface="Arial" panose="020B0604020202020204" pitchFamily="34" charset="0"/>
              </a:rPr>
              <a:t>Yoga for Health’ ran on ITV television between 1971-1974 and reached an estimated audience of 4 million. Television added glamour to the yoga with minor celebrities and attractive personalities frequently promoting the activity. </a:t>
            </a:r>
          </a:p>
        </p:txBody>
      </p:sp>
      <p:sp>
        <p:nvSpPr>
          <p:cNvPr id="7" name="TextBox 6">
            <a:extLst>
              <a:ext uri="{FF2B5EF4-FFF2-40B4-BE49-F238E27FC236}">
                <a16:creationId xmlns:a16="http://schemas.microsoft.com/office/drawing/2014/main" id="{8AA50864-D1CB-D849-8508-FEBD87907B51}"/>
              </a:ext>
            </a:extLst>
          </p:cNvPr>
          <p:cNvSpPr txBox="1"/>
          <p:nvPr/>
        </p:nvSpPr>
        <p:spPr>
          <a:xfrm>
            <a:off x="9732672" y="6657945"/>
            <a:ext cx="245932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open.edu/openlearn/health-sports-psychology/how-yoga-conquered-britain-the-feminist-legacy-yogini-sunita-and-kailash-puri">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
        <p:nvSpPr>
          <p:cNvPr id="8" name="TextBox 7">
            <a:extLst>
              <a:ext uri="{FF2B5EF4-FFF2-40B4-BE49-F238E27FC236}">
                <a16:creationId xmlns:a16="http://schemas.microsoft.com/office/drawing/2014/main" id="{EB3CC0D9-28F3-3241-BAA4-0061E575C1EA}"/>
              </a:ext>
            </a:extLst>
          </p:cNvPr>
          <p:cNvSpPr txBox="1"/>
          <p:nvPr/>
        </p:nvSpPr>
        <p:spPr>
          <a:xfrm>
            <a:off x="4238758" y="6338120"/>
            <a:ext cx="3657600" cy="400110"/>
          </a:xfrm>
          <a:prstGeom prst="rect">
            <a:avLst/>
          </a:prstGeom>
          <a:noFill/>
        </p:spPr>
        <p:txBody>
          <a:bodyPr wrap="square" rtlCol="0">
            <a:spAutoFit/>
          </a:bodyPr>
          <a:lstStyle/>
          <a:p>
            <a:r>
              <a:rPr lang="en-US" sz="2000">
                <a:latin typeface="Arial" panose="020B0604020202020204" pitchFamily="34" charset="0"/>
                <a:cs typeface="Arial" panose="020B0604020202020204" pitchFamily="34" charset="0"/>
              </a:rPr>
              <a:t>(Newcombe, 2008)</a:t>
            </a:r>
          </a:p>
        </p:txBody>
      </p:sp>
    </p:spTree>
    <p:extLst>
      <p:ext uri="{BB962C8B-B14F-4D97-AF65-F5344CB8AC3E}">
        <p14:creationId xmlns:p14="http://schemas.microsoft.com/office/powerpoint/2010/main" val="607122584"/>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94A16-3BB8-1D4D-8482-F1A6FECE5813}"/>
              </a:ext>
            </a:extLst>
          </p:cNvPr>
          <p:cNvSpPr>
            <a:spLocks noGrp="1"/>
          </p:cNvSpPr>
          <p:nvPr>
            <p:ph type="title"/>
          </p:nvPr>
        </p:nvSpPr>
        <p:spPr>
          <a:xfrm>
            <a:off x="321276" y="365125"/>
            <a:ext cx="5454158" cy="1692794"/>
          </a:xfrm>
        </p:spPr>
        <p:txBody>
          <a:bodyPr vert="horz" lIns="91440" tIns="45720" rIns="91440" bIns="45720" rtlCol="0" anchor="ctr">
            <a:normAutofit/>
          </a:bodyPr>
          <a:lstStyle/>
          <a:p>
            <a:pPr algn="ctr"/>
            <a:r>
              <a:rPr lang="en-US" sz="4800">
                <a:latin typeface="Arial" panose="020B0604020202020204" pitchFamily="34" charset="0"/>
                <a:cs typeface="Arial" panose="020B0604020202020204" pitchFamily="34" charset="0"/>
              </a:rPr>
              <a:t>Yoga In The NHS</a:t>
            </a:r>
          </a:p>
        </p:txBody>
      </p:sp>
      <p:cxnSp>
        <p:nvCxnSpPr>
          <p:cNvPr id="10" name="Straight Arrow Connector 11">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7" name="Content Placeholder 6">
            <a:extLst>
              <a:ext uri="{FF2B5EF4-FFF2-40B4-BE49-F238E27FC236}">
                <a16:creationId xmlns:a16="http://schemas.microsoft.com/office/drawing/2014/main" id="{9B10B646-780F-C54D-80B0-1782C4E1870F}"/>
              </a:ext>
            </a:extLst>
          </p:cNvPr>
          <p:cNvPicPr>
            <a:picLocks noGrp="1" noChangeAspect="1"/>
          </p:cNvPicPr>
          <p:nvPr>
            <p:ph idx="1"/>
          </p:nvPr>
        </p:nvPicPr>
        <p:blipFill rotWithShape="1">
          <a:blip r:embed="rId3"/>
          <a:srcRect t="13096" r="2" b="2"/>
          <a:stretch/>
        </p:blipFill>
        <p:spPr>
          <a:xfrm>
            <a:off x="6095999" y="10"/>
            <a:ext cx="6095999"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35" name="TextBox 34">
            <a:extLst>
              <a:ext uri="{FF2B5EF4-FFF2-40B4-BE49-F238E27FC236}">
                <a16:creationId xmlns:a16="http://schemas.microsoft.com/office/drawing/2014/main" id="{B21FD37A-1838-8F4C-AC02-07ECAA10D200}"/>
              </a:ext>
            </a:extLst>
          </p:cNvPr>
          <p:cNvSpPr txBox="1"/>
          <p:nvPr/>
        </p:nvSpPr>
        <p:spPr>
          <a:xfrm>
            <a:off x="4070429" y="6292820"/>
            <a:ext cx="4051139" cy="400110"/>
          </a:xfrm>
          <a:prstGeom prst="rect">
            <a:avLst/>
          </a:prstGeom>
          <a:noFill/>
        </p:spPr>
        <p:txBody>
          <a:bodyPr wrap="square" rtlCol="0">
            <a:spAutoFit/>
          </a:bodyPr>
          <a:lstStyle/>
          <a:p>
            <a:r>
              <a:rPr lang="en-US" sz="2000">
                <a:latin typeface="Arial" panose="020B0604020202020204" pitchFamily="34" charset="0"/>
                <a:cs typeface="Arial" panose="020B0604020202020204" pitchFamily="34" charset="0"/>
              </a:rPr>
              <a:t>(The Minded Institute, 2021)</a:t>
            </a:r>
          </a:p>
        </p:txBody>
      </p:sp>
      <p:graphicFrame>
        <p:nvGraphicFramePr>
          <p:cNvPr id="37" name="Text Placeholder 3">
            <a:extLst>
              <a:ext uri="{FF2B5EF4-FFF2-40B4-BE49-F238E27FC236}">
                <a16:creationId xmlns:a16="http://schemas.microsoft.com/office/drawing/2014/main" id="{BC49DBCC-162A-4449-9888-44F230696111}"/>
              </a:ext>
            </a:extLst>
          </p:cNvPr>
          <p:cNvGraphicFramePr/>
          <p:nvPr>
            <p:extLst>
              <p:ext uri="{D42A27DB-BD31-4B8C-83A1-F6EECF244321}">
                <p14:modId xmlns:p14="http://schemas.microsoft.com/office/powerpoint/2010/main" val="1128114999"/>
              </p:ext>
            </p:extLst>
          </p:nvPr>
        </p:nvGraphicFramePr>
        <p:xfrm>
          <a:off x="136151" y="2600311"/>
          <a:ext cx="6721610" cy="35274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06792488"/>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sz="half" idx="2"/>
          </p:nvPr>
        </p:nvSpPr>
        <p:spPr>
          <a:xfrm>
            <a:off x="4476234" y="1947428"/>
            <a:ext cx="6929051" cy="4441015"/>
          </a:xfrm>
        </p:spPr>
        <p:txBody>
          <a:bodyPr>
            <a:noAutofit/>
          </a:bodyPr>
          <a:lstStyle/>
          <a:p>
            <a:pPr marL="0" indent="0" algn="just">
              <a:lnSpc>
                <a:spcPct val="100000"/>
              </a:lnSpc>
              <a:buNone/>
            </a:pPr>
            <a:r>
              <a:rPr lang="en-US" sz="2000">
                <a:latin typeface="Arial" panose="020B0604020202020204" pitchFamily="34" charset="0"/>
                <a:cs typeface="Arial" panose="020B0604020202020204" pitchFamily="34" charset="0"/>
              </a:rPr>
              <a:t>Yoga is a popular way of promoting physical and mental well-being. yoga as practiced in the United Kingdom typically emphasizes the following for effectiveness:</a:t>
            </a:r>
          </a:p>
          <a:p>
            <a:pPr marL="0" indent="0" algn="just">
              <a:lnSpc>
                <a:spcPct val="100000"/>
              </a:lnSpc>
              <a:buNone/>
            </a:pPr>
            <a:endParaRPr lang="en-US" sz="2000">
              <a:latin typeface="Arial" panose="020B0604020202020204" pitchFamily="34" charset="0"/>
              <a:cs typeface="Arial" panose="020B0604020202020204" pitchFamily="34" charset="0"/>
            </a:endParaRPr>
          </a:p>
          <a:p>
            <a:pPr algn="just">
              <a:lnSpc>
                <a:spcPct val="100000"/>
              </a:lnSpc>
            </a:pPr>
            <a:r>
              <a:rPr lang="en-US" sz="2000">
                <a:latin typeface="Arial" panose="020B0604020202020204" pitchFamily="34" charset="0"/>
                <a:cs typeface="Arial" panose="020B0604020202020204" pitchFamily="34" charset="0"/>
              </a:rPr>
              <a:t> physical postures </a:t>
            </a:r>
            <a:r>
              <a:rPr lang="en-US" sz="2000" i="1">
                <a:latin typeface="Arial" panose="020B0604020202020204" pitchFamily="34" charset="0"/>
                <a:cs typeface="Arial" panose="020B0604020202020204" pitchFamily="34" charset="0"/>
              </a:rPr>
              <a:t>(asanas)</a:t>
            </a:r>
            <a:r>
              <a:rPr lang="en-US" sz="2000">
                <a:latin typeface="Arial" panose="020B0604020202020204" pitchFamily="34" charset="0"/>
                <a:cs typeface="Arial" panose="020B0604020202020204" pitchFamily="34" charset="0"/>
              </a:rPr>
              <a:t>,</a:t>
            </a:r>
          </a:p>
          <a:p>
            <a:pPr marL="0" indent="0" algn="just">
              <a:lnSpc>
                <a:spcPct val="100000"/>
              </a:lnSpc>
              <a:buNone/>
            </a:pPr>
            <a:endParaRPr lang="en-US" sz="2000">
              <a:latin typeface="Arial" panose="020B0604020202020204" pitchFamily="34" charset="0"/>
              <a:cs typeface="Arial" panose="020B0604020202020204" pitchFamily="34" charset="0"/>
            </a:endParaRPr>
          </a:p>
          <a:p>
            <a:pPr algn="just">
              <a:lnSpc>
                <a:spcPct val="100000"/>
              </a:lnSpc>
            </a:pPr>
            <a:r>
              <a:rPr lang="en-US" sz="2000">
                <a:latin typeface="Arial" panose="020B0604020202020204" pitchFamily="34" charset="0"/>
                <a:cs typeface="Arial" panose="020B0604020202020204" pitchFamily="34" charset="0"/>
              </a:rPr>
              <a:t> breathing techniques </a:t>
            </a:r>
            <a:r>
              <a:rPr lang="en-US" sz="2000" i="1">
                <a:latin typeface="Arial" panose="020B0604020202020204" pitchFamily="34" charset="0"/>
                <a:cs typeface="Arial" panose="020B0604020202020204" pitchFamily="34" charset="0"/>
              </a:rPr>
              <a:t>(pranayama)</a:t>
            </a:r>
          </a:p>
          <a:p>
            <a:pPr marL="0" indent="0" algn="just">
              <a:lnSpc>
                <a:spcPct val="100000"/>
              </a:lnSpc>
              <a:buNone/>
            </a:pPr>
            <a:endParaRPr lang="en-US" sz="2000">
              <a:latin typeface="Arial" panose="020B0604020202020204" pitchFamily="34" charset="0"/>
              <a:cs typeface="Arial" panose="020B0604020202020204" pitchFamily="34" charset="0"/>
            </a:endParaRPr>
          </a:p>
          <a:p>
            <a:pPr algn="just">
              <a:lnSpc>
                <a:spcPct val="100000"/>
              </a:lnSpc>
            </a:pPr>
            <a:r>
              <a:rPr lang="en-US" sz="2000">
                <a:latin typeface="Arial" panose="020B0604020202020204" pitchFamily="34" charset="0"/>
                <a:cs typeface="Arial" panose="020B0604020202020204" pitchFamily="34" charset="0"/>
              </a:rPr>
              <a:t> and meditation </a:t>
            </a:r>
            <a:r>
              <a:rPr lang="en-US" sz="2000" i="1">
                <a:latin typeface="Arial" panose="020B0604020202020204" pitchFamily="34" charset="0"/>
                <a:cs typeface="Arial" panose="020B0604020202020204" pitchFamily="34" charset="0"/>
              </a:rPr>
              <a:t>(dyana)</a:t>
            </a:r>
            <a:endParaRPr lang="en-US" sz="2000">
              <a:latin typeface="Arial" panose="020B0604020202020204" pitchFamily="34" charset="0"/>
              <a:cs typeface="Arial" panose="020B0604020202020204" pitchFamily="34" charset="0"/>
            </a:endParaRPr>
          </a:p>
        </p:txBody>
      </p:sp>
      <p:sp>
        <p:nvSpPr>
          <p:cNvPr id="10" name="Oval 9"/>
          <p:cNvSpPr/>
          <p:nvPr/>
        </p:nvSpPr>
        <p:spPr>
          <a:xfrm>
            <a:off x="4633783" y="275357"/>
            <a:ext cx="6623221" cy="1468394"/>
          </a:xfrm>
          <a:prstGeom prst="ellipse">
            <a:avLst/>
          </a:prstGeom>
          <a:solidFill>
            <a:srgbClr val="00B0F0"/>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lgn="ctr"/>
            <a:r>
              <a:rPr lang="en-GB" sz="3600">
                <a:solidFill>
                  <a:schemeClr val="tx1"/>
                </a:solidFill>
                <a:latin typeface="Showcard Gothic" pitchFamily="82" charset="0"/>
                <a:cs typeface="Times New Roman" panose="02020603050405020304" pitchFamily="18" charset="0"/>
              </a:rPr>
              <a:t>YOGA &amp; its efficacy</a:t>
            </a:r>
          </a:p>
        </p:txBody>
      </p:sp>
      <p:sp>
        <p:nvSpPr>
          <p:cNvPr id="14" name="Up Arrow 13"/>
          <p:cNvSpPr/>
          <p:nvPr/>
        </p:nvSpPr>
        <p:spPr>
          <a:xfrm>
            <a:off x="3681282" y="1219199"/>
            <a:ext cx="952500" cy="4800600"/>
          </a:xfrm>
          <a:prstGeom prst="upArrow">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sz="2000">
                <a:latin typeface="Arial" panose="020B0604020202020204" pitchFamily="34" charset="0"/>
                <a:cs typeface="Arial" panose="020B0604020202020204" pitchFamily="34" charset="0"/>
              </a:rPr>
              <a:t>EFFICACY</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0065" y="275357"/>
            <a:ext cx="3371338" cy="33441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2" descr="C:\Users\Dr Habeeb\Desktop\yog 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0064" y="3619499"/>
            <a:ext cx="3371338" cy="29631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6498294"/>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3" name="Freeform: Shape 72">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098" name="Picture 2" descr="C:\Users\Dr Habeeb\Desktop\yog 4.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41053" y="1753081"/>
            <a:ext cx="4777381" cy="317912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75" name="Arc 74">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8" name="Horizontal Scroll 7"/>
          <p:cNvSpPr/>
          <p:nvPr/>
        </p:nvSpPr>
        <p:spPr>
          <a:xfrm>
            <a:off x="838201" y="479493"/>
            <a:ext cx="5257800" cy="1325563"/>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4000" kern="1200">
                <a:solidFill>
                  <a:schemeClr val="tx1"/>
                </a:solidFill>
                <a:latin typeface="Arial" panose="020B0604020202020204" pitchFamily="34" charset="0"/>
                <a:ea typeface="+mj-ea"/>
                <a:cs typeface="Arial" panose="020B0604020202020204" pitchFamily="34" charset="0"/>
              </a:rPr>
              <a:t>EFFICACY CONT.</a:t>
            </a:r>
          </a:p>
        </p:txBody>
      </p:sp>
      <p:sp>
        <p:nvSpPr>
          <p:cNvPr id="3" name="Content Placeholder 2"/>
          <p:cNvSpPr>
            <a:spLocks noGrp="1"/>
          </p:cNvSpPr>
          <p:nvPr>
            <p:ph sz="half" idx="1"/>
          </p:nvPr>
        </p:nvSpPr>
        <p:spPr>
          <a:xfrm>
            <a:off x="838201" y="1984443"/>
            <a:ext cx="5257800" cy="4192520"/>
          </a:xfrm>
        </p:spPr>
        <p:txBody>
          <a:bodyPr vert="horz" lIns="91440" tIns="45720" rIns="91440" bIns="45720" rtlCol="0">
            <a:normAutofit/>
          </a:bodyPr>
          <a:lstStyle/>
          <a:p>
            <a:r>
              <a:rPr lang="en-US" sz="2000">
                <a:latin typeface="Arial" panose="020B0604020202020204" pitchFamily="34" charset="0"/>
                <a:cs typeface="Arial" panose="020B0604020202020204" pitchFamily="34" charset="0"/>
              </a:rPr>
              <a:t>Help improve general wellness by relieving stress, supporting good health habits, and improving mental/emotional health, and sleep.</a:t>
            </a:r>
          </a:p>
          <a:p>
            <a:pPr marL="0"/>
            <a:endParaRPr lang="en-US" sz="2000">
              <a:latin typeface="Arial" panose="020B0604020202020204" pitchFamily="34" charset="0"/>
              <a:cs typeface="Arial" panose="020B0604020202020204" pitchFamily="34" charset="0"/>
            </a:endParaRPr>
          </a:p>
          <a:p>
            <a:pPr marL="0"/>
            <a:endParaRPr lang="en-US" sz="2000">
              <a:latin typeface="Arial" panose="020B0604020202020204" pitchFamily="34" charset="0"/>
              <a:cs typeface="Arial" panose="020B0604020202020204" pitchFamily="34" charset="0"/>
            </a:endParaRPr>
          </a:p>
          <a:p>
            <a:r>
              <a:rPr lang="en-US" sz="2000">
                <a:latin typeface="Arial" panose="020B0604020202020204" pitchFamily="34" charset="0"/>
                <a:cs typeface="Arial" panose="020B0604020202020204" pitchFamily="34" charset="0"/>
              </a:rPr>
              <a:t>Help people to manage  anxiety and/or depressive symptoms associated with difficult life situations</a:t>
            </a:r>
          </a:p>
          <a:p>
            <a:pPr marL="0" indent="0">
              <a:buNone/>
            </a:pPr>
            <a:endParaRPr lang="en-US" sz="2400"/>
          </a:p>
        </p:txBody>
      </p:sp>
    </p:spTree>
    <p:extLst>
      <p:ext uri="{BB962C8B-B14F-4D97-AF65-F5344CB8AC3E}">
        <p14:creationId xmlns:p14="http://schemas.microsoft.com/office/powerpoint/2010/main" val="2250716195"/>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triped Right Arrow 5"/>
          <p:cNvSpPr/>
          <p:nvPr/>
        </p:nvSpPr>
        <p:spPr>
          <a:xfrm>
            <a:off x="838201" y="345810"/>
            <a:ext cx="5120561" cy="1325563"/>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p>
            <a:pPr>
              <a:lnSpc>
                <a:spcPct val="90000"/>
              </a:lnSpc>
              <a:spcBef>
                <a:spcPct val="0"/>
              </a:spcBef>
              <a:spcAft>
                <a:spcPts val="600"/>
              </a:spcAft>
            </a:pPr>
            <a:r>
              <a:rPr lang="en-US" sz="4000" kern="1200">
                <a:solidFill>
                  <a:schemeClr val="tx1"/>
                </a:solidFill>
                <a:latin typeface="Arial" panose="020B0604020202020204" pitchFamily="34" charset="0"/>
                <a:ea typeface="+mj-ea"/>
                <a:cs typeface="Arial" panose="020B0604020202020204" pitchFamily="34" charset="0"/>
              </a:rPr>
              <a:t>EFFICACY CONT.</a:t>
            </a:r>
          </a:p>
        </p:txBody>
      </p:sp>
      <p:sp>
        <p:nvSpPr>
          <p:cNvPr id="3" name="Content Placeholder 2"/>
          <p:cNvSpPr>
            <a:spLocks noGrp="1"/>
          </p:cNvSpPr>
          <p:nvPr>
            <p:ph sz="half" idx="1"/>
          </p:nvPr>
        </p:nvSpPr>
        <p:spPr>
          <a:xfrm>
            <a:off x="838201" y="1825625"/>
            <a:ext cx="5092194" cy="4351338"/>
          </a:xfrm>
        </p:spPr>
        <p:txBody>
          <a:bodyPr vert="horz" lIns="91440" tIns="45720" rIns="91440" bIns="45720" rtlCol="0" anchor="t">
            <a:normAutofit lnSpcReduction="10000"/>
          </a:bodyPr>
          <a:lstStyle/>
          <a:p>
            <a:r>
              <a:rPr lang="en-US" sz="2000" dirty="0">
                <a:latin typeface="Arial"/>
                <a:cs typeface="Arial"/>
              </a:rPr>
              <a:t>Help people who are overweight or obese to lose weight.</a:t>
            </a:r>
          </a:p>
          <a:p>
            <a:pPr marL="0"/>
            <a:endParaRPr lang="en-US" sz="2000">
              <a:latin typeface="Arial" panose="020B0604020202020204" pitchFamily="34" charset="0"/>
              <a:cs typeface="Arial" panose="020B0604020202020204" pitchFamily="34" charset="0"/>
            </a:endParaRPr>
          </a:p>
          <a:p>
            <a:r>
              <a:rPr lang="en-US" sz="2000" dirty="0">
                <a:latin typeface="Arial"/>
                <a:cs typeface="Arial"/>
              </a:rPr>
              <a:t>Yoga could help in strengthening weak muscles of the body. It helps in toning which prevents frequent straining of the muscles</a:t>
            </a:r>
          </a:p>
          <a:p>
            <a:pPr marL="0"/>
            <a:endParaRPr lang="en-US" sz="2000">
              <a:latin typeface="Arial" panose="020B0604020202020204" pitchFamily="34" charset="0"/>
              <a:cs typeface="Arial" panose="020B0604020202020204" pitchFamily="34" charset="0"/>
            </a:endParaRPr>
          </a:p>
          <a:p>
            <a:r>
              <a:rPr lang="en-US" sz="2000" dirty="0">
                <a:latin typeface="Arial"/>
                <a:cs typeface="Arial"/>
              </a:rPr>
              <a:t>Help people quit smoking.</a:t>
            </a:r>
          </a:p>
          <a:p>
            <a:pPr marL="0"/>
            <a:endParaRPr lang="en-US" sz="2000">
              <a:latin typeface="Arial" panose="020B0604020202020204" pitchFamily="34" charset="0"/>
              <a:cs typeface="Arial" panose="020B0604020202020204" pitchFamily="34" charset="0"/>
            </a:endParaRPr>
          </a:p>
          <a:p>
            <a:r>
              <a:rPr lang="en-US" sz="2000" dirty="0">
                <a:latin typeface="Arial"/>
                <a:cs typeface="Arial"/>
              </a:rPr>
              <a:t>Relieve low-back pain and neck pain, and possibly pain from tension-type headaches and knee osteoarthritis.</a:t>
            </a:r>
          </a:p>
        </p:txBody>
      </p:sp>
      <p:sp>
        <p:nvSpPr>
          <p:cNvPr id="75" name="Oval 7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124" name="Picture 4" descr="C:\Users\Dr Habeeb\Desktop\yyimages.jpg"/>
          <p:cNvPicPr>
            <a:picLocks noChangeAspect="1" noChangeArrowheads="1"/>
          </p:cNvPicPr>
          <p:nvPr/>
        </p:nvPicPr>
        <p:blipFill rotWithShape="1">
          <a:blip r:embed="rId2">
            <a:extLst>
              <a:ext uri="{28A0092B-C50C-407E-A947-70E740481C1C}">
                <a14:useLocalDpi xmlns:a14="http://schemas.microsoft.com/office/drawing/2010/main" val="0"/>
              </a:ext>
            </a:extLst>
          </a:blip>
          <a:srcRect l="12962" r="17908" b="1"/>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77" name="Arc 7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123" name="Picture 3" descr="C:\Users\Dr Habeeb\Desktop\yog 1.jpg"/>
          <p:cNvPicPr>
            <a:picLocks noChangeAspect="1" noChangeArrowheads="1"/>
          </p:cNvPicPr>
          <p:nvPr/>
        </p:nvPicPr>
        <p:blipFill rotWithShape="1">
          <a:blip r:embed="rId3">
            <a:extLst>
              <a:ext uri="{28A0092B-C50C-407E-A947-70E740481C1C}">
                <a14:useLocalDpi xmlns:a14="http://schemas.microsoft.com/office/drawing/2010/main" val="0"/>
              </a:ext>
            </a:extLst>
          </a:blip>
          <a:srcRect t="22169" r="-2" b="-2"/>
          <a:stretch/>
        </p:blipFill>
        <p:spPr bwMode="auto">
          <a:xfrm>
            <a:off x="6261607" y="1"/>
            <a:ext cx="3519312" cy="3089188"/>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716789"/>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Horizontal Scroll 7"/>
          <p:cNvSpPr/>
          <p:nvPr/>
        </p:nvSpPr>
        <p:spPr>
          <a:xfrm>
            <a:off x="589560" y="856180"/>
            <a:ext cx="4560584" cy="1128068"/>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4000">
                <a:solidFill>
                  <a:schemeClr val="tx1"/>
                </a:solidFill>
                <a:latin typeface="Arial" panose="020B0604020202020204" pitchFamily="34" charset="0"/>
                <a:ea typeface="+mj-ea"/>
                <a:cs typeface="Arial" panose="020B0604020202020204" pitchFamily="34" charset="0"/>
              </a:rPr>
              <a:t>EFFICACY CONT.</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p:cNvSpPr txBox="1">
            <a:spLocks/>
          </p:cNvSpPr>
          <p:nvPr/>
        </p:nvSpPr>
        <p:spPr>
          <a:xfrm>
            <a:off x="590719" y="2330505"/>
            <a:ext cx="4559425" cy="3979585"/>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a:latin typeface="Arial" panose="020B0604020202020204" pitchFamily="34" charset="0"/>
                <a:cs typeface="Arial" panose="020B0604020202020204" pitchFamily="34" charset="0"/>
              </a:rPr>
              <a:t>Yoga helps to relieve menopause symptoms.</a:t>
            </a:r>
          </a:p>
          <a:p>
            <a:r>
              <a:rPr lang="en-US" sz="2000">
                <a:latin typeface="Arial" panose="020B0604020202020204" pitchFamily="34" charset="0"/>
                <a:cs typeface="Arial" panose="020B0604020202020204" pitchFamily="34" charset="0"/>
              </a:rPr>
              <a:t>It helps people with chronic diseases manage their symptoms and improve their quality of life.</a:t>
            </a:r>
          </a:p>
          <a:p>
            <a:r>
              <a:rPr lang="en-US" sz="2000">
                <a:latin typeface="Arial" panose="020B0604020202020204" pitchFamily="34" charset="0"/>
                <a:cs typeface="Arial" panose="020B0604020202020204" pitchFamily="34" charset="0"/>
              </a:rPr>
              <a:t>Regularly practicing yoga increases proprioception (the ability to feel what your body is doing and where it is in space) and improves balance</a:t>
            </a:r>
          </a:p>
          <a:p>
            <a:endParaRPr lang="en-US" sz="2000"/>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C:\Users\Dr Habeeb\Desktop\yyimages.jpg"/>
          <p:cNvPicPr>
            <a:picLocks noChangeAspect="1" noChangeArrowheads="1"/>
          </p:cNvPicPr>
          <p:nvPr/>
        </p:nvPicPr>
        <p:blipFill rotWithShape="1">
          <a:blip r:embed="rId2">
            <a:extLst>
              <a:ext uri="{28A0092B-C50C-407E-A947-70E740481C1C}">
                <a14:useLocalDpi xmlns:a14="http://schemas.microsoft.com/office/drawing/2010/main" val="0"/>
              </a:ext>
            </a:extLst>
          </a:blip>
          <a:srcRect l="13204" r="1814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8985140"/>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doing a handstand&#10;&#10;Description automatically generated with medium confidence">
            <a:extLst>
              <a:ext uri="{FF2B5EF4-FFF2-40B4-BE49-F238E27FC236}">
                <a16:creationId xmlns:a16="http://schemas.microsoft.com/office/drawing/2014/main" id="{72ADA0FA-A771-B14A-BE3E-A1AB10B6B0C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46" r="5711"/>
          <a:stretch/>
        </p:blipFill>
        <p:spPr>
          <a:xfrm>
            <a:off x="7199440" y="10"/>
            <a:ext cx="4992560" cy="6857990"/>
          </a:xfrm>
          <a:prstGeom prst="rect">
            <a:avLst/>
          </a:prstGeom>
          <a:effectLst/>
        </p:spPr>
      </p:pic>
      <p:sp>
        <p:nvSpPr>
          <p:cNvPr id="2" name="Title 1">
            <a:extLst>
              <a:ext uri="{FF2B5EF4-FFF2-40B4-BE49-F238E27FC236}">
                <a16:creationId xmlns:a16="http://schemas.microsoft.com/office/drawing/2014/main" id="{B80EF0D1-CC4A-B247-8710-988C9E895DE1}"/>
              </a:ext>
            </a:extLst>
          </p:cNvPr>
          <p:cNvSpPr>
            <a:spLocks noGrp="1"/>
          </p:cNvSpPr>
          <p:nvPr>
            <p:ph type="title"/>
          </p:nvPr>
        </p:nvSpPr>
        <p:spPr>
          <a:xfrm>
            <a:off x="0" y="86497"/>
            <a:ext cx="7809471" cy="1890585"/>
          </a:xfrm>
        </p:spPr>
        <p:txBody>
          <a:bodyPr vert="horz" lIns="91440" tIns="45720" rIns="91440" bIns="45720" rtlCol="0" anchor="ctr">
            <a:noAutofit/>
          </a:bodyPr>
          <a:lstStyle/>
          <a:p>
            <a:pPr algn="ctr"/>
            <a:r>
              <a:rPr lang="en-US" sz="4000" b="1">
                <a:latin typeface="Arial" panose="020B0604020202020204" pitchFamily="34" charset="0"/>
                <a:cs typeface="Arial" panose="020B0604020202020204" pitchFamily="34" charset="0"/>
              </a:rPr>
              <a:t>Contraindication and compares to Traditional Medicine</a:t>
            </a:r>
            <a:endParaRPr lang="en-US" sz="4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9C1C43D-BF66-3F46-AD2F-F5EDDAA2B9C0}"/>
              </a:ext>
            </a:extLst>
          </p:cNvPr>
          <p:cNvSpPr>
            <a:spLocks noGrp="1"/>
          </p:cNvSpPr>
          <p:nvPr>
            <p:ph sz="half" idx="1"/>
          </p:nvPr>
        </p:nvSpPr>
        <p:spPr>
          <a:xfrm>
            <a:off x="470949" y="1977082"/>
            <a:ext cx="6002110" cy="4004707"/>
          </a:xfrm>
        </p:spPr>
        <p:txBody>
          <a:bodyPr vert="horz" lIns="91440" tIns="45720" rIns="91440" bIns="45720" rtlCol="0" anchor="t">
            <a:normAutofit fontScale="92500" lnSpcReduction="20000"/>
          </a:bodyPr>
          <a:lstStyle/>
          <a:p>
            <a:pPr marL="0" indent="0">
              <a:lnSpc>
                <a:spcPct val="150000"/>
              </a:lnSpc>
              <a:buNone/>
            </a:pPr>
            <a:r>
              <a:rPr lang="en-US" sz="2000" dirty="0"/>
              <a:t>➢ </a:t>
            </a:r>
            <a:r>
              <a:rPr lang="en-US" sz="2000" dirty="0">
                <a:latin typeface="Arial"/>
                <a:cs typeface="Arial"/>
              </a:rPr>
              <a:t>Fracture especially of the hip and knee.</a:t>
            </a:r>
            <a:br>
              <a:rPr lang="en-US" sz="2000" dirty="0">
                <a:latin typeface="Arial" panose="020B0604020202020204" pitchFamily="34" charset="0"/>
                <a:cs typeface="Arial" panose="020B0604020202020204" pitchFamily="34" charset="0"/>
              </a:rPr>
            </a:br>
            <a:r>
              <a:rPr lang="en-US" sz="2000" dirty="0">
                <a:latin typeface="Arial"/>
                <a:cs typeface="Arial"/>
              </a:rPr>
              <a:t>➢ Don’t perform yoga immediately after meals.</a:t>
            </a:r>
            <a:br>
              <a:rPr lang="en-US" sz="2000" dirty="0">
                <a:latin typeface="Arial" panose="020B0604020202020204" pitchFamily="34" charset="0"/>
                <a:cs typeface="Arial" panose="020B0604020202020204" pitchFamily="34" charset="0"/>
              </a:rPr>
            </a:br>
            <a:r>
              <a:rPr lang="en-US" sz="2000" dirty="0">
                <a:latin typeface="Arial"/>
                <a:cs typeface="Arial"/>
              </a:rPr>
              <a:t>➢ Avoid yoga during menstrual flow in women.</a:t>
            </a:r>
            <a:br>
              <a:rPr lang="en-US" sz="2000" dirty="0">
                <a:latin typeface="Arial" panose="020B0604020202020204" pitchFamily="34" charset="0"/>
                <a:cs typeface="Arial" panose="020B0604020202020204" pitchFamily="34" charset="0"/>
              </a:rPr>
            </a:br>
            <a:r>
              <a:rPr lang="en-US" sz="2000" dirty="0">
                <a:latin typeface="Arial"/>
                <a:cs typeface="Arial"/>
              </a:rPr>
              <a:t>➢ In knee pain</a:t>
            </a:r>
            <a:br>
              <a:rPr lang="en-US" sz="2000" dirty="0">
                <a:latin typeface="Arial" panose="020B0604020202020204" pitchFamily="34" charset="0"/>
                <a:cs typeface="Arial" panose="020B0604020202020204" pitchFamily="34" charset="0"/>
              </a:rPr>
            </a:br>
            <a:r>
              <a:rPr lang="en-US" sz="2000" dirty="0">
                <a:latin typeface="Arial"/>
                <a:cs typeface="Arial"/>
              </a:rPr>
              <a:t>➢ Pain – at the lower back</a:t>
            </a:r>
            <a:br>
              <a:rPr lang="en-US" sz="2000" dirty="0">
                <a:latin typeface="Arial" panose="020B0604020202020204" pitchFamily="34" charset="0"/>
                <a:cs typeface="Arial" panose="020B0604020202020204" pitchFamily="34" charset="0"/>
              </a:rPr>
            </a:br>
            <a:r>
              <a:rPr lang="en-US" sz="2000" dirty="0">
                <a:latin typeface="Arial"/>
                <a:cs typeface="Arial"/>
              </a:rPr>
              <a:t>➢ In Hypertension</a:t>
            </a:r>
            <a:br>
              <a:rPr lang="en-US" sz="2000" dirty="0">
                <a:latin typeface="Arial" panose="020B0604020202020204" pitchFamily="34" charset="0"/>
                <a:cs typeface="Arial" panose="020B0604020202020204" pitchFamily="34" charset="0"/>
              </a:rPr>
            </a:br>
            <a:r>
              <a:rPr lang="en-US" sz="2000" dirty="0">
                <a:latin typeface="Arial"/>
                <a:cs typeface="Arial"/>
              </a:rPr>
              <a:t>➢ In Surgery</a:t>
            </a:r>
            <a:br>
              <a:rPr lang="en-US" sz="2000" dirty="0">
                <a:latin typeface="Arial" panose="020B0604020202020204" pitchFamily="34" charset="0"/>
                <a:cs typeface="Arial" panose="020B0604020202020204" pitchFamily="34" charset="0"/>
              </a:rPr>
            </a:br>
            <a:r>
              <a:rPr lang="en-US" sz="2000" dirty="0">
                <a:latin typeface="Arial"/>
                <a:cs typeface="Arial"/>
              </a:rPr>
              <a:t>➢ Sciatica</a:t>
            </a:r>
            <a:br>
              <a:rPr lang="en-US" sz="2000" dirty="0">
                <a:latin typeface="Arial" panose="020B0604020202020204" pitchFamily="34" charset="0"/>
                <a:cs typeface="Arial" panose="020B0604020202020204" pitchFamily="34" charset="0"/>
              </a:rPr>
            </a:br>
            <a:r>
              <a:rPr lang="en-US" sz="2000" dirty="0">
                <a:latin typeface="Arial"/>
                <a:cs typeface="Arial"/>
              </a:rPr>
              <a:t>➢ In pregnancy      </a:t>
            </a:r>
            <a:endParaRPr lang="en-US" dirty="0">
              <a:latin typeface="Arial"/>
              <a:cs typeface="Arial"/>
            </a:endParaRPr>
          </a:p>
          <a:p>
            <a:pPr marL="0" indent="0">
              <a:lnSpc>
                <a:spcPct val="150000"/>
              </a:lnSpc>
              <a:buNone/>
            </a:pPr>
            <a:r>
              <a:rPr lang="en-US" sz="2000" dirty="0">
                <a:latin typeface="Arial"/>
                <a:cs typeface="Arial"/>
              </a:rPr>
              <a:t>  (</a:t>
            </a:r>
            <a:r>
              <a:rPr lang="en-GB" sz="2000" dirty="0">
                <a:latin typeface="Arial"/>
                <a:cs typeface="Arial"/>
              </a:rPr>
              <a:t>NHS, 2021) </a:t>
            </a:r>
            <a:endParaRPr lang="en-US" dirty="0">
              <a:latin typeface="Arial"/>
              <a:cs typeface="Arial"/>
            </a:endParaRPr>
          </a:p>
        </p:txBody>
      </p:sp>
    </p:spTree>
    <p:extLst>
      <p:ext uri="{BB962C8B-B14F-4D97-AF65-F5344CB8AC3E}">
        <p14:creationId xmlns:p14="http://schemas.microsoft.com/office/powerpoint/2010/main" val="3473672679"/>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E9240B-9F17-044F-9279-5001872F7976}"/>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3400" kern="1200">
                <a:solidFill>
                  <a:srgbClr val="FFFFFF"/>
                </a:solidFill>
                <a:latin typeface="+mj-lt"/>
                <a:ea typeface="+mj-ea"/>
                <a:cs typeface="+mj-cs"/>
              </a:rPr>
              <a:t>Below are the most common yoga contraindications you need to know</a:t>
            </a:r>
          </a:p>
        </p:txBody>
      </p:sp>
      <p:sp>
        <p:nvSpPr>
          <p:cNvPr id="3" name="Content Placeholder 2">
            <a:extLst>
              <a:ext uri="{FF2B5EF4-FFF2-40B4-BE49-F238E27FC236}">
                <a16:creationId xmlns:a16="http://schemas.microsoft.com/office/drawing/2014/main" id="{17040D65-C4BE-B94B-B011-D82E1E5C14BD}"/>
              </a:ext>
            </a:extLst>
          </p:cNvPr>
          <p:cNvSpPr>
            <a:spLocks noGrp="1"/>
          </p:cNvSpPr>
          <p:nvPr>
            <p:ph sz="half" idx="1"/>
          </p:nvPr>
        </p:nvSpPr>
        <p:spPr>
          <a:xfrm>
            <a:off x="4810259" y="649480"/>
            <a:ext cx="6555347" cy="5546047"/>
          </a:xfrm>
        </p:spPr>
        <p:txBody>
          <a:bodyPr vert="horz" lIns="91440" tIns="45720" rIns="91440" bIns="45720" rtlCol="0" anchor="ctr">
            <a:normAutofit/>
          </a:bodyPr>
          <a:lstStyle/>
          <a:p>
            <a:pPr marL="0" indent="0">
              <a:spcAft>
                <a:spcPts val="600"/>
              </a:spcAft>
              <a:buNone/>
            </a:pPr>
            <a:r>
              <a:rPr lang="en-US" sz="2000" b="1"/>
              <a:t>Heart problems</a:t>
            </a:r>
          </a:p>
          <a:p>
            <a:pPr>
              <a:spcAft>
                <a:spcPts val="600"/>
              </a:spcAft>
            </a:pPr>
            <a:r>
              <a:rPr lang="en-US" sz="2000"/>
              <a:t>Though yoga is not a vigorous exercise, there are specific asanas that may not be suitable for a heart patient.</a:t>
            </a:r>
          </a:p>
          <a:p>
            <a:pPr>
              <a:spcAft>
                <a:spcPts val="600"/>
              </a:spcAft>
            </a:pPr>
            <a:r>
              <a:rPr lang="en-US" sz="2000"/>
              <a:t>If you have been diagnosed with a heart condition or if you feel pain in the heart while doing normal physical activities, it is best to consult your doctor first before enrolling in a class. He is the best person to decide whether yoga is for you or not.</a:t>
            </a:r>
          </a:p>
          <a:p>
            <a:pPr marL="0" indent="0">
              <a:spcAft>
                <a:spcPts val="600"/>
              </a:spcAft>
              <a:buNone/>
            </a:pPr>
            <a:r>
              <a:rPr lang="en-US" sz="2000" b="1"/>
              <a:t>Imbalance in the ear fluid</a:t>
            </a:r>
          </a:p>
          <a:p>
            <a:pPr>
              <a:spcAft>
                <a:spcPts val="600"/>
              </a:spcAft>
            </a:pPr>
            <a:r>
              <a:rPr lang="en-US" sz="2000"/>
              <a:t>There are people who lose their balance without any reason. Some even lose their consciousness with position changes. If you have experienced any of those things, it’s best to get your ear checked. An imbalance in the fluid in your ears can affect your stability. This won’t only make it hard for you to complete the poses, but it can also put your safety at risk.</a:t>
            </a:r>
          </a:p>
        </p:txBody>
      </p:sp>
    </p:spTree>
    <p:extLst>
      <p:ext uri="{BB962C8B-B14F-4D97-AF65-F5344CB8AC3E}">
        <p14:creationId xmlns:p14="http://schemas.microsoft.com/office/powerpoint/2010/main" val="159986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58B150A-E33E-5D42-9689-44861830710D}"/>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90000"/>
              </a:lnSpc>
              <a:spcAft>
                <a:spcPts val="600"/>
              </a:spcAft>
            </a:pPr>
            <a:r>
              <a:rPr lang="en-US" sz="2000" b="1"/>
              <a:t>Fracture</a:t>
            </a:r>
          </a:p>
          <a:p>
            <a:pPr indent="-228600">
              <a:lnSpc>
                <a:spcPct val="90000"/>
              </a:lnSpc>
              <a:spcAft>
                <a:spcPts val="600"/>
              </a:spcAft>
              <a:buFont typeface="Arial" panose="020B0604020202020204" pitchFamily="34" charset="0"/>
              <a:buChar char="•"/>
            </a:pPr>
            <a:r>
              <a:rPr lang="en-US" sz="2000"/>
              <a:t>If you have suffered a hip, knee or back fracture as a result of a fall, then it is better to consult a doctor. Some asanas can worsen your pain and aggressively hurt you. Similarly, a person with a spinal problem should not perform yoga without consulting a doctor, too.</a:t>
            </a:r>
          </a:p>
          <a:p>
            <a:pPr indent="-228600">
              <a:lnSpc>
                <a:spcPct val="90000"/>
              </a:lnSpc>
              <a:spcAft>
                <a:spcPts val="600"/>
              </a:spcAft>
              <a:buFont typeface="Arial" panose="020B0604020202020204" pitchFamily="34" charset="0"/>
              <a:buChar char="•"/>
            </a:pPr>
            <a:r>
              <a:rPr lang="en-US" sz="2000"/>
              <a:t>If your doctor allowed you to practice yoga, consider enrolling in a class and getting the help of a professional yoga teacher. He or she can help you learn the best poses that won’t compromise your bones and body.</a:t>
            </a:r>
          </a:p>
          <a:p>
            <a:pPr>
              <a:lnSpc>
                <a:spcPct val="90000"/>
              </a:lnSpc>
              <a:spcAft>
                <a:spcPts val="600"/>
              </a:spcAft>
            </a:pPr>
            <a:r>
              <a:rPr lang="en-US" sz="2000" b="1"/>
              <a:t>Unsteady blood pressure and sugar level</a:t>
            </a:r>
          </a:p>
          <a:p>
            <a:pPr indent="-228600">
              <a:lnSpc>
                <a:spcPct val="90000"/>
              </a:lnSpc>
              <a:spcAft>
                <a:spcPts val="600"/>
              </a:spcAft>
              <a:buFont typeface="Arial" panose="020B0604020202020204" pitchFamily="34" charset="0"/>
              <a:buChar char="•"/>
            </a:pPr>
            <a:r>
              <a:rPr lang="en-US" sz="2000"/>
              <a:t>If your blood pressure is unsteady or if your blood sugar level fluctuates drastically, then it is best to consult a doctor before starting a yoga session. Certain inversion poses and forceful breathing can increase your blood pressure and cause problems.</a:t>
            </a:r>
          </a:p>
          <a:p>
            <a:pPr indent="-228600">
              <a:lnSpc>
                <a:spcPct val="90000"/>
              </a:lnSpc>
              <a:buFont typeface="Arial" panose="020B0604020202020204" pitchFamily="34" charset="0"/>
              <a:buChar char="•"/>
            </a:pPr>
            <a:endParaRPr lang="en-US" sz="2000"/>
          </a:p>
        </p:txBody>
      </p:sp>
    </p:spTree>
    <p:extLst>
      <p:ext uri="{BB962C8B-B14F-4D97-AF65-F5344CB8AC3E}">
        <p14:creationId xmlns:p14="http://schemas.microsoft.com/office/powerpoint/2010/main" val="1228456842"/>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E1FECD1-E7EE-524F-BDFF-B595ECBC1BC7}"/>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90000"/>
              </a:lnSpc>
              <a:spcAft>
                <a:spcPts val="600"/>
              </a:spcAft>
            </a:pPr>
            <a:r>
              <a:rPr lang="en-US" sz="2000" b="1" dirty="0"/>
              <a:t>Glaucoma</a:t>
            </a:r>
          </a:p>
          <a:p>
            <a:pPr indent="-228600">
              <a:lnSpc>
                <a:spcPct val="90000"/>
              </a:lnSpc>
              <a:spcAft>
                <a:spcPts val="600"/>
              </a:spcAft>
              <a:buFont typeface="Arial" panose="020B0604020202020204" pitchFamily="34" charset="0"/>
              <a:buChar char="•"/>
            </a:pPr>
            <a:r>
              <a:rPr lang="en-US" sz="2000" dirty="0"/>
              <a:t>If you are pre-diagnosed with glaucoma, avoid inversion poses, like the headstand and shoulder stand. Such poses can worsen your condition as they can cause the pressure in your eyes to increase.</a:t>
            </a:r>
            <a:endParaRPr lang="en-US" sz="2000" dirty="0">
              <a:cs typeface="Calibri"/>
            </a:endParaRPr>
          </a:p>
          <a:p>
            <a:pPr>
              <a:lnSpc>
                <a:spcPct val="90000"/>
              </a:lnSpc>
              <a:spcAft>
                <a:spcPts val="600"/>
              </a:spcAft>
            </a:pPr>
            <a:r>
              <a:rPr lang="en-US" sz="2000" b="1" dirty="0"/>
              <a:t>Infectious diseases</a:t>
            </a:r>
            <a:endParaRPr lang="en-US" sz="2000" b="1" dirty="0">
              <a:cs typeface="Calibri"/>
            </a:endParaRPr>
          </a:p>
          <a:p>
            <a:pPr indent="-228600">
              <a:lnSpc>
                <a:spcPct val="90000"/>
              </a:lnSpc>
              <a:spcAft>
                <a:spcPts val="600"/>
              </a:spcAft>
              <a:buFont typeface="Arial" panose="020B0604020202020204" pitchFamily="34" charset="0"/>
              <a:buChar char="•"/>
            </a:pPr>
            <a:r>
              <a:rPr lang="en-US" sz="2000" dirty="0"/>
              <a:t>Certain asanas that are physically demanding and which involve deep breathing and retention can be harmful to you if you have an infectious disease. Before you get started with yoga, consider getting treated first.</a:t>
            </a:r>
            <a:endParaRPr lang="en-US" sz="2000" dirty="0">
              <a:cs typeface="Calibri"/>
            </a:endParaRP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In practice, most people do not consult a doctor prior to yoga practice. In fact, it is not mandatory for all to see a doctor.</a:t>
            </a:r>
            <a:endParaRPr lang="en-US" sz="2000" dirty="0">
              <a:cs typeface="Calibri"/>
            </a:endParaRPr>
          </a:p>
          <a:p>
            <a:pPr>
              <a:lnSpc>
                <a:spcPct val="90000"/>
              </a:lnSpc>
              <a:spcAft>
                <a:spcPts val="600"/>
              </a:spcAft>
            </a:pPr>
            <a:r>
              <a:rPr lang="en-GB" sz="2000" dirty="0">
                <a:latin typeface="Arial"/>
                <a:cs typeface="Arial"/>
              </a:rPr>
              <a:t>(NHS, 2021) </a:t>
            </a:r>
            <a:endParaRPr lang="en-US" sz="2000" dirty="0">
              <a:cs typeface="Calibri" panose="020F0502020204030204"/>
            </a:endParaRPr>
          </a:p>
          <a:p>
            <a:pPr indent="-228600">
              <a:lnSpc>
                <a:spcPct val="90000"/>
              </a:lnSpc>
              <a:buFont typeface="Arial" panose="020B0604020202020204" pitchFamily="34" charset="0"/>
              <a:buChar char="•"/>
            </a:pPr>
            <a:endParaRPr lang="en-US" sz="2000" dirty="0">
              <a:cs typeface="Calibri" panose="020F0502020204030204"/>
            </a:endParaRPr>
          </a:p>
        </p:txBody>
      </p:sp>
    </p:spTree>
    <p:extLst>
      <p:ext uri="{BB962C8B-B14F-4D97-AF65-F5344CB8AC3E}">
        <p14:creationId xmlns:p14="http://schemas.microsoft.com/office/powerpoint/2010/main" val="2223926374"/>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9A78B9D-8DAB-4CE4-96C6-6275591D0DCF}"/>
              </a:ext>
            </a:extLst>
          </p:cNvPr>
          <p:cNvSpPr txBox="1"/>
          <p:nvPr/>
        </p:nvSpPr>
        <p:spPr>
          <a:xfrm>
            <a:off x="259471" y="71891"/>
            <a:ext cx="7908863" cy="6714217"/>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endParaRPr lang="en-US" sz="1000"/>
          </a:p>
          <a:p>
            <a:pPr>
              <a:lnSpc>
                <a:spcPct val="90000"/>
              </a:lnSpc>
              <a:spcAft>
                <a:spcPts val="600"/>
              </a:spcAft>
            </a:pPr>
            <a:r>
              <a:rPr lang="en-US" sz="2400" b="1">
                <a:cs typeface="Calibri" panose="020F0502020204030204"/>
              </a:rPr>
              <a:t>Cont.,</a:t>
            </a:r>
            <a:endParaRPr lang="en-US" sz="2400" b="1"/>
          </a:p>
          <a:p>
            <a:pPr indent="-228600">
              <a:lnSpc>
                <a:spcPct val="90000"/>
              </a:lnSpc>
              <a:spcAft>
                <a:spcPts val="600"/>
              </a:spcAft>
              <a:buFont typeface="Arial" panose="020B0604020202020204" pitchFamily="34" charset="0"/>
              <a:buChar char="•"/>
            </a:pPr>
            <a:r>
              <a:rPr lang="en-US" sz="2400" b="1"/>
              <a:t>Unsteady blood pressure and sugar level</a:t>
            </a:r>
            <a:endParaRPr lang="en-US" sz="2400">
              <a:cs typeface="Calibri"/>
            </a:endParaRPr>
          </a:p>
          <a:p>
            <a:pPr indent="-228600">
              <a:lnSpc>
                <a:spcPct val="90000"/>
              </a:lnSpc>
              <a:spcAft>
                <a:spcPts val="600"/>
              </a:spcAft>
              <a:buFont typeface="Arial" panose="020B0604020202020204" pitchFamily="34" charset="0"/>
              <a:buChar char="•"/>
            </a:pPr>
            <a:r>
              <a:rPr lang="en-US" sz="2400"/>
              <a:t>People with fluctuating blood sugar must consult a doctor before involving themselves in a yoga session. Some yoga positions and forceful breathing can increase your blood pressure and cause problems.</a:t>
            </a:r>
            <a:endParaRPr lang="en-US" sz="2400">
              <a:cs typeface="Calibri"/>
            </a:endParaRPr>
          </a:p>
          <a:p>
            <a:pPr>
              <a:lnSpc>
                <a:spcPct val="90000"/>
              </a:lnSpc>
              <a:spcAft>
                <a:spcPts val="600"/>
              </a:spcAft>
            </a:pPr>
            <a:r>
              <a:rPr lang="en-US" sz="2400" b="1"/>
              <a:t>Glaucoma</a:t>
            </a:r>
            <a:endParaRPr lang="en-US" sz="2400">
              <a:cs typeface="Calibri"/>
            </a:endParaRPr>
          </a:p>
          <a:p>
            <a:pPr indent="-228600">
              <a:lnSpc>
                <a:spcPct val="90000"/>
              </a:lnSpc>
              <a:spcAft>
                <a:spcPts val="600"/>
              </a:spcAft>
              <a:buFont typeface="Arial" panose="020B0604020202020204" pitchFamily="34" charset="0"/>
              <a:buChar char="•"/>
            </a:pPr>
            <a:r>
              <a:rPr lang="en-US" sz="2400"/>
              <a:t>A pre-diagnosed client with glaucoma, avoid inversion poses, like the headstand and shoulder stand. Such poses can worsen your condition as they can cause the pressure in your eyes to increase.</a:t>
            </a:r>
            <a:endParaRPr lang="en-US" sz="2400">
              <a:cs typeface="Calibri"/>
            </a:endParaRPr>
          </a:p>
          <a:p>
            <a:pPr>
              <a:lnSpc>
                <a:spcPct val="90000"/>
              </a:lnSpc>
              <a:spcAft>
                <a:spcPts val="600"/>
              </a:spcAft>
            </a:pPr>
            <a:r>
              <a:rPr lang="en-US" sz="2400" b="1"/>
              <a:t>Infectious diseases</a:t>
            </a:r>
            <a:endParaRPr lang="en-US" sz="2400">
              <a:cs typeface="Calibri"/>
            </a:endParaRPr>
          </a:p>
          <a:p>
            <a:pPr indent="-228600">
              <a:lnSpc>
                <a:spcPct val="90000"/>
              </a:lnSpc>
              <a:spcAft>
                <a:spcPts val="600"/>
              </a:spcAft>
              <a:buFont typeface="Arial" panose="020B0604020202020204" pitchFamily="34" charset="0"/>
              <a:buChar char="•"/>
            </a:pPr>
            <a:r>
              <a:rPr lang="en-US" sz="2400"/>
              <a:t>Certain asanas that are physically demanding and which involve deep breathing and retention can be harmful to you if you have an infectious disease.</a:t>
            </a:r>
            <a:endParaRPr lang="en-US" sz="2400">
              <a:cs typeface="Calibri"/>
            </a:endParaRPr>
          </a:p>
          <a:p>
            <a:pPr marL="114300" indent="-342900">
              <a:lnSpc>
                <a:spcPct val="90000"/>
              </a:lnSpc>
              <a:spcAft>
                <a:spcPts val="600"/>
              </a:spcAft>
              <a:buFont typeface="Arial" panose="020B0604020202020204" pitchFamily="34" charset="0"/>
              <a:buChar char="•"/>
            </a:pPr>
            <a:r>
              <a:rPr lang="en-US" sz="2400"/>
              <a:t>In practice, most people do not consult a doctor prior to yoga practice. In fact, it is not mandatory for all to see a doctor.   </a:t>
            </a:r>
            <a:endParaRPr lang="en-US" sz="2400">
              <a:cs typeface="Calibri"/>
            </a:endParaRP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p:txBody>
      </p:sp>
      <p:pic>
        <p:nvPicPr>
          <p:cNvPr id="2" name="Picture 1" descr="A person doing a handstand&#10;&#10;Description automatically generated with medium confidence">
            <a:extLst>
              <a:ext uri="{FF2B5EF4-FFF2-40B4-BE49-F238E27FC236}">
                <a16:creationId xmlns:a16="http://schemas.microsoft.com/office/drawing/2014/main" id="{D481B3D2-B512-4C2D-81E8-F6686FB4ACD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929" r="-2" b="10557"/>
          <a:stretch/>
        </p:blipFill>
        <p:spPr>
          <a:xfrm>
            <a:off x="8273438" y="143783"/>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72660720"/>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8CA1A0DD-3D5D-4B40-A3FB-44D9244EE4ED}"/>
              </a:ext>
            </a:extLst>
          </p:cNvPr>
          <p:cNvSpPr>
            <a:spLocks noGrp="1"/>
          </p:cNvSpPr>
          <p:nvPr>
            <p:ph type="body" sz="half" idx="2"/>
          </p:nvPr>
        </p:nvSpPr>
        <p:spPr>
          <a:xfrm>
            <a:off x="135924" y="1820856"/>
            <a:ext cx="7043351" cy="3546530"/>
          </a:xfrm>
        </p:spPr>
        <p:txBody>
          <a:bodyPr vert="horz" lIns="91440" tIns="45720" rIns="91440" bIns="45720" rtlCol="0" anchor="t">
            <a:normAutofit/>
          </a:bodyPr>
          <a:lstStyle/>
          <a:p>
            <a:pPr>
              <a:lnSpc>
                <a:spcPct val="150000"/>
              </a:lnSpc>
            </a:pPr>
            <a:r>
              <a:rPr lang="en-US" sz="2000" dirty="0">
                <a:latin typeface="Arial"/>
                <a:cs typeface="Arial"/>
              </a:rPr>
              <a:t>Most people that are involve in the yoga practices as a self-care behavioral treatment, yoga interventions might well increase self-confidence and self-efficacy, </a:t>
            </a:r>
            <a:r>
              <a:rPr lang="en-US" sz="2000" b="1" i="1" dirty="0">
                <a:latin typeface="Arial"/>
                <a:cs typeface="Arial"/>
              </a:rPr>
              <a:t>Innes et al</a:t>
            </a:r>
            <a:r>
              <a:rPr lang="en-US" sz="2000" b="1" dirty="0">
                <a:latin typeface="Arial"/>
                <a:cs typeface="Arial"/>
              </a:rPr>
              <a:t>.</a:t>
            </a:r>
            <a:r>
              <a:rPr lang="en-US" sz="2000" dirty="0">
                <a:latin typeface="Arial"/>
                <a:cs typeface="Arial"/>
              </a:rPr>
              <a:t> argued that most studies were from India where “yoga is an integral part of a longstanding cultural and spiritual tradition.” </a:t>
            </a:r>
          </a:p>
          <a:p>
            <a:pPr indent="-228600">
              <a:buFont typeface="Arial" panose="020B0604020202020204" pitchFamily="34" charset="0"/>
              <a:buChar char="•"/>
            </a:pPr>
            <a:endParaRPr lang="en-US" sz="1800">
              <a:solidFill>
                <a:schemeClr val="tx2"/>
              </a:solidFill>
            </a:endParaRPr>
          </a:p>
        </p:txBody>
      </p:sp>
      <p:grpSp>
        <p:nvGrpSpPr>
          <p:cNvPr id="34" name="Group 3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5" name="Freeform: Shape 3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3" descr="A picture containing text, sculpture&#10;&#10;Description automatically generated">
            <a:extLst>
              <a:ext uri="{FF2B5EF4-FFF2-40B4-BE49-F238E27FC236}">
                <a16:creationId xmlns:a16="http://schemas.microsoft.com/office/drawing/2014/main" id="{00F82EFE-AB4B-6246-86BF-23B083087F8F}"/>
              </a:ext>
            </a:extLst>
          </p:cNvPr>
          <p:cNvPicPr>
            <a:picLocks noGrp="1" noChangeAspect="1"/>
          </p:cNvPicPr>
          <p:nvPr>
            <p:ph idx="1"/>
          </p:nvPr>
        </p:nvPicPr>
        <p:blipFill rotWithShape="1">
          <a:blip r:embed="rId2"/>
          <a:srcRect t="58" r="1" b="1"/>
          <a:stretch/>
        </p:blipFill>
        <p:spPr>
          <a:xfrm>
            <a:off x="7708392" y="1820856"/>
            <a:ext cx="4142232" cy="4139831"/>
          </a:xfrm>
          <a:prstGeom prst="rect">
            <a:avLst/>
          </a:prstGeom>
        </p:spPr>
      </p:pic>
    </p:spTree>
    <p:extLst>
      <p:ext uri="{BB962C8B-B14F-4D97-AF65-F5344CB8AC3E}">
        <p14:creationId xmlns:p14="http://schemas.microsoft.com/office/powerpoint/2010/main" val="3937757679"/>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331054-5E3A-F44A-A32E-B1A7680DD4FD}"/>
              </a:ext>
            </a:extLst>
          </p:cNvPr>
          <p:cNvSpPr>
            <a:spLocks noGrp="1"/>
          </p:cNvSpPr>
          <p:nvPr>
            <p:ph type="title"/>
          </p:nvPr>
        </p:nvSpPr>
        <p:spPr>
          <a:xfrm>
            <a:off x="640080" y="325369"/>
            <a:ext cx="5068742" cy="1956841"/>
          </a:xfrm>
        </p:spPr>
        <p:txBody>
          <a:bodyPr vert="horz" lIns="91440" tIns="45720" rIns="91440" bIns="45720" rtlCol="0" anchor="b">
            <a:normAutofit fontScale="90000"/>
          </a:bodyPr>
          <a:lstStyle/>
          <a:p>
            <a:pPr algn="ctr"/>
            <a:r>
              <a:rPr lang="en-US" sz="4800" dirty="0"/>
              <a:t>Yoga effectiveness to a </a:t>
            </a:r>
            <a:r>
              <a:rPr lang="en-US" sz="4800"/>
              <a:t>nerve system </a:t>
            </a:r>
            <a:br>
              <a:rPr lang="en-US" sz="4800" dirty="0"/>
            </a:br>
            <a:endParaRPr lang="en-US" sz="4800" dirty="0">
              <a:latin typeface="Arial" panose="020B0604020202020204" pitchFamily="34" charset="0"/>
              <a:cs typeface="Arial" panose="020B0604020202020204" pitchFamily="34" charset="0"/>
            </a:endParaRP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955F5F5A-D42B-4941-9924-3A1772F0B302}"/>
              </a:ext>
            </a:extLst>
          </p:cNvPr>
          <p:cNvSpPr>
            <a:spLocks noGrp="1"/>
          </p:cNvSpPr>
          <p:nvPr>
            <p:ph type="body" sz="half" idx="2"/>
          </p:nvPr>
        </p:nvSpPr>
        <p:spPr>
          <a:xfrm>
            <a:off x="469662" y="2586995"/>
            <a:ext cx="4243589" cy="1762584"/>
          </a:xfrm>
        </p:spPr>
        <p:txBody>
          <a:bodyPr vert="horz" lIns="91440" tIns="45720" rIns="91440" bIns="45720" rtlCol="0">
            <a:normAutofit/>
          </a:bodyPr>
          <a:lstStyle/>
          <a:p>
            <a:pPr algn="ctr"/>
            <a:endParaRPr lang="en-US" sz="2000" dirty="0">
              <a:latin typeface="Arial" panose="020B0604020202020204" pitchFamily="34" charset="0"/>
              <a:cs typeface="Arial" panose="020B0604020202020204" pitchFamily="34" charset="0"/>
              <a:hlinkClick r:id="rId2"/>
            </a:endParaRPr>
          </a:p>
          <a:p>
            <a:pPr indent="-228600" algn="ctr">
              <a:buFont typeface="Arial" panose="020B0604020202020204" pitchFamily="34" charset="0"/>
              <a:buChar char="•"/>
            </a:pPr>
            <a:endParaRPr lang="en-US" sz="2000" dirty="0">
              <a:hlinkClick r:id="rId2"/>
            </a:endParaRPr>
          </a:p>
          <a:p>
            <a:pPr algn="ctr"/>
            <a:r>
              <a:rPr lang="en-US" sz="2000" dirty="0">
                <a:hlinkClick r:id="rId2"/>
              </a:rPr>
              <a:t>https://youtu.be/RAP1IqMGthM</a:t>
            </a:r>
            <a:r>
              <a:rPr lang="en-GB" sz="2000" dirty="0"/>
              <a:t> </a:t>
            </a:r>
            <a:endParaRPr lang="en-US" sz="2000" dirty="0"/>
          </a:p>
          <a:p>
            <a:pPr indent="-228600" algn="ctr">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p:txBody>
      </p:sp>
      <p:pic>
        <p:nvPicPr>
          <p:cNvPr id="6" name="Content Placeholder 5" descr="A picture containing aircraft, balloon&#10;&#10;Description automatically generated">
            <a:extLst>
              <a:ext uri="{FF2B5EF4-FFF2-40B4-BE49-F238E27FC236}">
                <a16:creationId xmlns:a16="http://schemas.microsoft.com/office/drawing/2014/main" id="{C4C0C2DC-702A-4C43-81D0-E5BF47A673DD}"/>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4360" r="10662"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4C9FDBC2-8C25-6241-96B0-9D320F711F58}"/>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www.pngall.com/chakra-pn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390949528"/>
      </p:ext>
    </p:extLst>
  </p:cSld>
  <p:clrMapOvr>
    <a:masterClrMapping/>
  </p:clrMapOvr>
  <mc:AlternateContent xmlns:mc="http://schemas.openxmlformats.org/markup-compatibility/2006" xmlns:p14="http://schemas.microsoft.com/office/powerpoint/2010/main">
    <mc:Choice Requires="p14">
      <p:transition spd="slow" p14:dur="3000" advClick="0">
        <p14:shred/>
      </p:transition>
    </mc:Choice>
    <mc:Fallback xmlns="">
      <p:transition spd="slow" advClick="0">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2FAC332-0491-4839-9CD1-1D16462E003C}"/>
              </a:ext>
            </a:extLst>
          </p:cNvPr>
          <p:cNvSpPr txBox="1"/>
          <p:nvPr/>
        </p:nvSpPr>
        <p:spPr>
          <a:xfrm>
            <a:off x="223881" y="0"/>
            <a:ext cx="11744237" cy="7386638"/>
          </a:xfrm>
          <a:prstGeom prst="rect">
            <a:avLst/>
          </a:prstGeom>
          <a:noFill/>
        </p:spPr>
        <p:txBody>
          <a:bodyPr wrap="square" rtlCol="0">
            <a:spAutoFit/>
          </a:bodyPr>
          <a:lstStyle/>
          <a:p>
            <a:pPr algn="ctr"/>
            <a:r>
              <a:rPr lang="en-GB" sz="4800" dirty="0">
                <a:latin typeface="Arial" panose="020B0604020202020204" pitchFamily="34" charset="0"/>
                <a:cs typeface="Arial" panose="020B0604020202020204" pitchFamily="34" charset="0"/>
              </a:rPr>
              <a:t> </a:t>
            </a:r>
            <a:r>
              <a:rPr lang="en-GB" sz="4800" b="1" dirty="0">
                <a:latin typeface="Arial" panose="020B0604020202020204" pitchFamily="34" charset="0"/>
                <a:cs typeface="Arial" panose="020B0604020202020204" pitchFamily="34" charset="0"/>
              </a:rPr>
              <a:t>Reference</a:t>
            </a:r>
            <a:endParaRPr lang="en-GB" dirty="0"/>
          </a:p>
          <a:p>
            <a:r>
              <a:rPr lang="en-GB" sz="2000" dirty="0" err="1">
                <a:latin typeface="Arial" panose="020B0604020202020204" pitchFamily="34" charset="0"/>
                <a:cs typeface="Arial" panose="020B0604020202020204" pitchFamily="34" charset="0"/>
              </a:rPr>
              <a:t>Bhavanani</a:t>
            </a:r>
            <a:r>
              <a:rPr lang="en-GB" sz="2000" dirty="0">
                <a:latin typeface="Arial" panose="020B0604020202020204" pitchFamily="34" charset="0"/>
                <a:cs typeface="Arial" panose="020B0604020202020204" pitchFamily="34" charset="0"/>
              </a:rPr>
              <a:t>, A. and </a:t>
            </a:r>
            <a:r>
              <a:rPr lang="en-GB" sz="2000" dirty="0" err="1">
                <a:latin typeface="Arial" panose="020B0604020202020204" pitchFamily="34" charset="0"/>
                <a:cs typeface="Arial" panose="020B0604020202020204" pitchFamily="34" charset="0"/>
              </a:rPr>
              <a:t>Slovik</a:t>
            </a:r>
            <a:r>
              <a:rPr lang="en-GB" sz="2000" dirty="0">
                <a:latin typeface="Arial" panose="020B0604020202020204" pitchFamily="34" charset="0"/>
                <a:cs typeface="Arial" panose="020B0604020202020204" pitchFamily="34" charset="0"/>
              </a:rPr>
              <a:t>, R. (2016) </a:t>
            </a:r>
            <a:r>
              <a:rPr lang="en-GB" sz="2000" i="1" dirty="0">
                <a:latin typeface="Arial" panose="020B0604020202020204" pitchFamily="34" charset="0"/>
                <a:cs typeface="Arial" panose="020B0604020202020204" pitchFamily="34" charset="0"/>
              </a:rPr>
              <a:t>History, Philosophy, and Practice of Yoga</a:t>
            </a:r>
            <a:r>
              <a:rPr lang="en-GB" sz="2000" dirty="0">
                <a:latin typeface="Arial" panose="020B0604020202020204" pitchFamily="34" charset="0"/>
                <a:cs typeface="Arial" panose="020B0604020202020204" pitchFamily="34" charset="0"/>
              </a:rPr>
              <a:t>. Chapter, ResearchGate. Available at: </a:t>
            </a:r>
            <a:r>
              <a:rPr lang="en-GB" sz="2000" dirty="0">
                <a:latin typeface="Arial" panose="020B0604020202020204" pitchFamily="34" charset="0"/>
                <a:cs typeface="Arial" panose="020B0604020202020204" pitchFamily="34" charset="0"/>
                <a:hlinkClick r:id="rId2"/>
              </a:rPr>
              <a:t>https://www.researchgate.net/publication/304474895</a:t>
            </a:r>
            <a:r>
              <a:rPr lang="en-GB" sz="2000" dirty="0">
                <a:latin typeface="Arial" panose="020B0604020202020204" pitchFamily="34" charset="0"/>
                <a:cs typeface="Arial" panose="020B0604020202020204" pitchFamily="34" charset="0"/>
              </a:rPr>
              <a:t> (Accessed: 1 December 2021).</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NHS (2021) </a:t>
            </a:r>
            <a:r>
              <a:rPr lang="en-GB" sz="2000" i="1" dirty="0">
                <a:latin typeface="Arial" panose="020B0604020202020204" pitchFamily="34" charset="0"/>
                <a:cs typeface="Arial" panose="020B0604020202020204" pitchFamily="34" charset="0"/>
              </a:rPr>
              <a:t>A guide to yoga</a:t>
            </a: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3"/>
              </a:rPr>
              <a:t>https://www.nhs.uk/live-well/exercise/guide-to-yoga/</a:t>
            </a:r>
            <a:r>
              <a:rPr lang="en-GB" sz="2000" dirty="0">
                <a:latin typeface="Arial" panose="020B0604020202020204" pitchFamily="34" charset="0"/>
                <a:cs typeface="Arial" panose="020B0604020202020204" pitchFamily="34" charset="0"/>
              </a:rPr>
              <a:t> (Accessed: 30 November 2021).</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Newcombe, S. (2008) ‘</a:t>
            </a:r>
            <a:r>
              <a:rPr lang="en-GB" sz="2000" i="1" dirty="0">
                <a:latin typeface="Arial" panose="020B0604020202020204" pitchFamily="34" charset="0"/>
                <a:cs typeface="Arial" panose="020B0604020202020204" pitchFamily="34" charset="0"/>
              </a:rPr>
              <a:t>A Social History of Yoga and Ayurveda in Britain, 1950-1995</a:t>
            </a:r>
            <a:r>
              <a:rPr lang="en-GB" sz="2000" dirty="0">
                <a:latin typeface="Arial" panose="020B0604020202020204" pitchFamily="34" charset="0"/>
                <a:cs typeface="Arial" panose="020B0604020202020204" pitchFamily="34" charset="0"/>
              </a:rPr>
              <a:t>’. Faculty of History, University of Cambridge. Available at: </a:t>
            </a:r>
            <a:r>
              <a:rPr lang="en-GB" sz="2000" dirty="0">
                <a:latin typeface="Arial" panose="020B0604020202020204" pitchFamily="34" charset="0"/>
                <a:cs typeface="Arial" panose="020B0604020202020204" pitchFamily="34" charset="0"/>
                <a:hlinkClick r:id="rId4"/>
              </a:rPr>
              <a:t>https://www.researchgate.net/profile/Suzanne-Newcombe/publication/238786181</a:t>
            </a:r>
            <a:r>
              <a:rPr lang="en-GB" sz="2000" dirty="0">
                <a:latin typeface="Arial" panose="020B0604020202020204" pitchFamily="34" charset="0"/>
                <a:cs typeface="Arial" panose="020B0604020202020204" pitchFamily="34" charset="0"/>
              </a:rPr>
              <a:t> (Accessed: 30 November 2021).</a:t>
            </a:r>
          </a:p>
          <a:p>
            <a:endParaRPr lang="en-GB"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Payne, L., &amp; </a:t>
            </a:r>
            <a:r>
              <a:rPr lang="en-US" sz="2000" dirty="0" err="1">
                <a:latin typeface="Arial" panose="020B0604020202020204" pitchFamily="34" charset="0"/>
                <a:cs typeface="Arial" panose="020B0604020202020204" pitchFamily="34" charset="0"/>
              </a:rPr>
              <a:t>Usatine</a:t>
            </a:r>
            <a:r>
              <a:rPr lang="en-US" sz="2000" dirty="0">
                <a:latin typeface="Arial" panose="020B0604020202020204" pitchFamily="34" charset="0"/>
                <a:cs typeface="Arial" panose="020B0604020202020204" pitchFamily="34" charset="0"/>
              </a:rPr>
              <a:t>, R. (2009) Yoga Rx: A step-by-step program to promote health, wellness, and healing for common ailments. New York: Harmony Books.</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Timothy McCall (2021). The benefits of Yoga. </a:t>
            </a:r>
            <a:r>
              <a:rPr lang="en-US" sz="2000" i="1" dirty="0">
                <a:latin typeface="Arial" panose="020B0604020202020204" pitchFamily="34" charset="0"/>
                <a:cs typeface="Arial" panose="020B0604020202020204" pitchFamily="34" charset="0"/>
              </a:rPr>
              <a:t>Yoga Journal 2021.</a:t>
            </a:r>
          </a:p>
          <a:p>
            <a:endParaRPr lang="en-GB" dirty="0"/>
          </a:p>
          <a:p>
            <a:r>
              <a:rPr lang="en-GB" dirty="0">
                <a:latin typeface="Arial" panose="020B0604020202020204" pitchFamily="34" charset="0"/>
                <a:cs typeface="Arial" panose="020B0604020202020204" pitchFamily="34" charset="0"/>
              </a:rPr>
              <a:t>The Minded Institute (2021) </a:t>
            </a:r>
            <a:r>
              <a:rPr lang="en-GB" i="1" dirty="0">
                <a:latin typeface="Arial" panose="020B0604020202020204" pitchFamily="34" charset="0"/>
                <a:cs typeface="Arial" panose="020B0604020202020204" pitchFamily="34" charset="0"/>
              </a:rPr>
              <a:t>Yoga In The NHS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5"/>
              </a:rPr>
              <a:t>https://themindedinstitute.com/yoga-in-healthcare/</a:t>
            </a:r>
            <a:r>
              <a:rPr lang="en-GB" dirty="0">
                <a:latin typeface="Arial" panose="020B0604020202020204" pitchFamily="34" charset="0"/>
                <a:cs typeface="Arial" panose="020B0604020202020204" pitchFamily="34" charset="0"/>
              </a:rPr>
              <a:t> (Accessed: 1 December 2021).</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728970371"/>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Content Placeholder 8" descr="A pair of black slippers&#10;&#10;Description automatically generated with low confidence">
            <a:extLst>
              <a:ext uri="{FF2B5EF4-FFF2-40B4-BE49-F238E27FC236}">
                <a16:creationId xmlns:a16="http://schemas.microsoft.com/office/drawing/2014/main" id="{2E183A5D-AE41-FC42-ADD0-B711CE19F34B}"/>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5746"/>
          <a:stretch/>
        </p:blipFill>
        <p:spPr>
          <a:xfrm>
            <a:off x="20" y="1282"/>
            <a:ext cx="12191980" cy="6856718"/>
          </a:xfrm>
          <a:prstGeom prst="rect">
            <a:avLst/>
          </a:prstGeom>
        </p:spPr>
      </p:pic>
      <p:sp>
        <p:nvSpPr>
          <p:cNvPr id="11" name="TextBox 10">
            <a:extLst>
              <a:ext uri="{FF2B5EF4-FFF2-40B4-BE49-F238E27FC236}">
                <a16:creationId xmlns:a16="http://schemas.microsoft.com/office/drawing/2014/main" id="{B9E2A454-4E1C-4248-8B7F-62C853BAC264}"/>
              </a:ext>
            </a:extLst>
          </p:cNvPr>
          <p:cNvSpPr txBox="1"/>
          <p:nvPr/>
        </p:nvSpPr>
        <p:spPr>
          <a:xfrm>
            <a:off x="864971" y="4250725"/>
            <a:ext cx="4992131" cy="830997"/>
          </a:xfrm>
          <a:prstGeom prst="rect">
            <a:avLst/>
          </a:prstGeom>
          <a:noFill/>
        </p:spPr>
        <p:txBody>
          <a:bodyPr wrap="square" rtlCol="0">
            <a:spAutoFit/>
          </a:bodyPr>
          <a:lstStyle/>
          <a:p>
            <a:pPr algn="ctr"/>
            <a:r>
              <a:rPr lang="en-US" sz="4800" b="1">
                <a:latin typeface="Arial" panose="020B0604020202020204" pitchFamily="34" charset="0"/>
                <a:cs typeface="Arial" panose="020B0604020202020204" pitchFamily="34" charset="0"/>
              </a:rPr>
              <a:t>Any </a:t>
            </a:r>
            <a:r>
              <a:rPr lang="en-US" b="1"/>
              <a:t> </a:t>
            </a:r>
            <a:r>
              <a:rPr lang="en-US" sz="4800" b="1">
                <a:latin typeface="Arial" panose="020B0604020202020204" pitchFamily="34" charset="0"/>
                <a:cs typeface="Arial" panose="020B0604020202020204" pitchFamily="34" charset="0"/>
              </a:rPr>
              <a:t>Questions</a:t>
            </a:r>
            <a:r>
              <a:rPr lang="en-US" b="1"/>
              <a:t> </a:t>
            </a:r>
          </a:p>
        </p:txBody>
      </p:sp>
    </p:spTree>
    <p:extLst>
      <p:ext uri="{BB962C8B-B14F-4D97-AF65-F5344CB8AC3E}">
        <p14:creationId xmlns:p14="http://schemas.microsoft.com/office/powerpoint/2010/main" val="2737338731"/>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1626</Words>
  <Application>Microsoft Macintosh PowerPoint</Application>
  <PresentationFormat>Widescreen</PresentationFormat>
  <Paragraphs>115</Paragraphs>
  <Slides>18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Showcard Gothic</vt:lpstr>
      <vt:lpstr>Office Theme</vt:lpstr>
      <vt:lpstr>Complementary Therapies BMHP5001</vt:lpstr>
      <vt:lpstr>PowerPoint Presentation</vt:lpstr>
      <vt:lpstr>History of Yoga</vt:lpstr>
      <vt:lpstr>Yoga in Britain</vt:lpstr>
      <vt:lpstr>Yoga In The NHS</vt:lpstr>
      <vt:lpstr>PowerPoint Presentation</vt:lpstr>
      <vt:lpstr>PowerPoint Presentation</vt:lpstr>
      <vt:lpstr>PowerPoint Presentation</vt:lpstr>
      <vt:lpstr>PowerPoint Presentation</vt:lpstr>
      <vt:lpstr>Contraindication and compares to Traditional Medicine</vt:lpstr>
      <vt:lpstr>Below are the most common yoga contraindications you need to know</vt:lpstr>
      <vt:lpstr>PowerPoint Presentation</vt:lpstr>
      <vt:lpstr>PowerPoint Presentation</vt:lpstr>
      <vt:lpstr>PowerPoint Presentation</vt:lpstr>
      <vt:lpstr>PowerPoint Presentation</vt:lpstr>
      <vt:lpstr>Yoga effectiveness to a nerve system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Complementary Therapies BMHP5001</dc:title>
  <dc:creator>Maryam Malik (1919971)</dc:creator>
  <cp:lastModifiedBy>Maryam Malik (1919971)</cp:lastModifiedBy>
  <cp:revision>1</cp:revision>
  <dcterms:created xsi:type="dcterms:W3CDTF">2021-12-06T23:14:36Z</dcterms:created>
  <dcterms:modified xsi:type="dcterms:W3CDTF">2021-12-07T06:16:06Z</dcterms:modified>
</cp:coreProperties>
</file>