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24.xml"/>
  <Override ContentType="application/vnd.openxmlformats-officedocument.presentationml.slideLayout+xml" PartName="/ppt/slideLayouts/slideLayout11.xml"/>
  <Override ContentType="application/vnd.openxmlformats-officedocument.presentationml.slideLayout+xml" PartName="/ppt/slideLayouts/slideLayout29.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6.xml"/>
  <Override ContentType="application/vnd.openxmlformats-officedocument.presentationml.slideLayout+xml" PartName="/ppt/slideLayouts/slideLayout21.xml"/>
  <Override ContentType="application/vnd.openxmlformats-officedocument.presentationml.slideLayout+xml" PartName="/ppt/slideLayouts/slideLayout30.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26.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23.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7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EDB411DC-4118-473A-B1A0-E8B19CBEA049}">
  <a:tblStyle styleId="{EDB411DC-4118-473A-B1A0-E8B19CBEA049}" styleName="Table_0">
    <a:wholeTbl>
      <a:tcTxStyle b="off" i="off">
        <a:font>
          <a:latin typeface="Neue Haas Grotesk Text Pro"/>
          <a:ea typeface="Neue Haas Grotesk Text Pro"/>
          <a:cs typeface="Neue Haas Grotesk Text Pro"/>
        </a:font>
        <a:schemeClr val="dk1"/>
      </a:tcTxStyle>
      <a:tcStyle>
        <a:tcBdr>
          <a:left>
            <a:ln cap="flat" cmpd="sng" w="12700">
              <a:solidFill>
                <a:schemeClr val="lt1"/>
              </a:solidFill>
              <a:prstDash val="solid"/>
              <a:round/>
              <a:headEnd len="sm" w="sm" type="none"/>
              <a:tailEnd len="sm" w="sm" type="none"/>
            </a:ln>
          </a:left>
          <a:right>
            <a:ln cap="flat" cmpd="sng" w="12700">
              <a:solidFill>
                <a:schemeClr val="lt1"/>
              </a:solidFill>
              <a:prstDash val="solid"/>
              <a:round/>
              <a:headEnd len="sm" w="sm" type="none"/>
              <a:tailEnd len="sm" w="sm" type="none"/>
            </a:ln>
          </a:right>
          <a:top>
            <a:ln cap="flat" cmpd="sng" w="12700">
              <a:solidFill>
                <a:schemeClr val="lt1"/>
              </a:solidFill>
              <a:prstDash val="solid"/>
              <a:round/>
              <a:headEnd len="sm" w="sm" type="none"/>
              <a:tailEnd len="sm" w="sm" type="none"/>
            </a:ln>
          </a:top>
          <a:bottom>
            <a:ln cap="flat" cmpd="sng" w="12700">
              <a:solidFill>
                <a:schemeClr val="lt1"/>
              </a:solidFill>
              <a:prstDash val="solid"/>
              <a:round/>
              <a:headEnd len="sm" w="sm" type="none"/>
              <a:tailEnd len="sm" w="sm" type="none"/>
            </a:ln>
          </a:bottom>
          <a:insideH>
            <a:ln cap="flat" cmpd="sng" w="12700">
              <a:solidFill>
                <a:schemeClr val="lt1"/>
              </a:solidFill>
              <a:prstDash val="solid"/>
              <a:round/>
              <a:headEnd len="sm" w="sm" type="none"/>
              <a:tailEnd len="sm" w="sm" type="none"/>
            </a:ln>
          </a:insideH>
          <a:insideV>
            <a:ln cap="flat" cmpd="sng" w="12700">
              <a:solidFill>
                <a:schemeClr val="lt1"/>
              </a:solidFill>
              <a:prstDash val="solid"/>
              <a:round/>
              <a:headEnd len="sm" w="sm" type="none"/>
              <a:tailEnd len="sm" w="sm" type="none"/>
            </a:ln>
          </a:insideV>
        </a:tcBdr>
        <a:fill>
          <a:solidFill>
            <a:srgbClr val="E7F1EB"/>
          </a:solidFill>
        </a:fill>
      </a:tcStyle>
    </a:wholeTbl>
    <a:band1H>
      <a:tcTxStyle/>
      <a:tcStyle>
        <a:fill>
          <a:solidFill>
            <a:srgbClr val="CBE3D4"/>
          </a:solidFill>
        </a:fill>
      </a:tcStyle>
    </a:band1H>
    <a:band2H>
      <a:tcTxStyle/>
    </a:band2H>
    <a:band1V>
      <a:tcTxStyle/>
      <a:tcStyle>
        <a:fill>
          <a:solidFill>
            <a:srgbClr val="CBE3D4"/>
          </a:solidFill>
        </a:fill>
      </a:tcStyle>
    </a:band1V>
    <a:band2V>
      <a:tcTxStyle/>
    </a:band2V>
    <a:lastCol>
      <a:tcTxStyle b="on" i="off">
        <a:font>
          <a:latin typeface="Neue Haas Grotesk Text Pro"/>
          <a:ea typeface="Neue Haas Grotesk Text Pro"/>
          <a:cs typeface="Neue Haas Grotesk Text Pro"/>
        </a:font>
        <a:schemeClr val="lt1"/>
      </a:tcTxStyle>
      <a:tcStyle>
        <a:fill>
          <a:solidFill>
            <a:schemeClr val="accent1"/>
          </a:solidFill>
        </a:fill>
      </a:tcStyle>
    </a:lastCol>
    <a:firstCol>
      <a:tcTxStyle b="on" i="off">
        <a:font>
          <a:latin typeface="Neue Haas Grotesk Text Pro"/>
          <a:ea typeface="Neue Haas Grotesk Text Pro"/>
          <a:cs typeface="Neue Haas Grotesk Text Pro"/>
        </a:font>
        <a:schemeClr val="lt1"/>
      </a:tcTxStyle>
      <a:tcStyle>
        <a:fill>
          <a:solidFill>
            <a:schemeClr val="accent1"/>
          </a:solidFill>
        </a:fill>
      </a:tcStyle>
    </a:firstCol>
    <a:lastRow>
      <a:tcTxStyle b="on" i="off">
        <a:font>
          <a:latin typeface="Neue Haas Grotesk Text Pro"/>
          <a:ea typeface="Neue Haas Grotesk Text Pro"/>
          <a:cs typeface="Neue Haas Grotesk Text Pro"/>
        </a:font>
        <a:schemeClr val="lt1"/>
      </a:tcTxStyle>
      <a:tcStyle>
        <a:tcBdr>
          <a:top>
            <a:ln cap="flat" cmpd="sng" w="38100">
              <a:solidFill>
                <a:schemeClr val="lt1"/>
              </a:solidFill>
              <a:prstDash val="solid"/>
              <a:round/>
              <a:headEnd len="sm" w="sm" type="none"/>
              <a:tailEnd len="sm" w="sm" type="none"/>
            </a:ln>
          </a:top>
        </a:tcBdr>
        <a:fill>
          <a:solidFill>
            <a:schemeClr val="accent1"/>
          </a:solidFill>
        </a:fill>
      </a:tcStyle>
    </a:lastRow>
    <a:seCell>
      <a:tcTxStyle/>
    </a:seCell>
    <a:swCell>
      <a:tcTxStyle/>
    </a:swCell>
    <a:firstRow>
      <a:tcTxStyle b="on" i="off">
        <a:font>
          <a:latin typeface="Neue Haas Grotesk Text Pro"/>
          <a:ea typeface="Neue Haas Grotesk Text Pro"/>
          <a:cs typeface="Neue Haas Grotesk Text Pro"/>
        </a:font>
        <a:schemeClr val="lt1"/>
      </a:tcTxStyle>
      <a:tcStyle>
        <a:tcBdr>
          <a:bottom>
            <a:ln cap="flat" cmpd="sng" w="38100">
              <a:solidFill>
                <a:schemeClr val="lt1"/>
              </a:solidFill>
              <a:prstDash val="solid"/>
              <a:round/>
              <a:headEnd len="sm" w="sm" type="none"/>
              <a:tailEnd len="sm" w="sm" type="none"/>
            </a:ln>
          </a:bottom>
        </a:tcBdr>
        <a:fill>
          <a:solidFill>
            <a:schemeClr val="accent1"/>
          </a:solidFill>
        </a:fill>
      </a:tcStyle>
    </a:firstRow>
    <a:neCell>
      <a:tcTxStyle/>
    </a:neCell>
    <a:nwCell>
      <a:tcTxStyle/>
    </a:nwCell>
  </a:tblStyle>
  <a:tblStyle styleId="{A6AEBE3B-84D0-44BE-927B-27448ABA99E2}" styleName="Table_1">
    <a:wholeTbl>
      <a:tcTxStyle b="off" i="off">
        <a:font>
          <a:latin typeface="Neue Haas Grotesk Text Pro"/>
          <a:ea typeface="Neue Haas Grotesk Text Pro"/>
          <a:cs typeface="Neue Haas Grotesk Text Pro"/>
        </a:font>
        <a:schemeClr val="dk1"/>
      </a:tcTxStyle>
      <a:tcStyle>
        <a:tcBdr>
          <a:left>
            <a:ln cap="flat" cmpd="sng" w="9525">
              <a:solidFill>
                <a:schemeClr val="accent1"/>
              </a:solidFill>
              <a:prstDash val="solid"/>
              <a:round/>
              <a:headEnd len="sm" w="sm" type="none"/>
              <a:tailEnd len="sm" w="sm" type="none"/>
            </a:ln>
          </a:left>
          <a:right>
            <a:ln cap="flat" cmpd="sng" w="9525">
              <a:solidFill>
                <a:schemeClr val="accent1"/>
              </a:solidFill>
              <a:prstDash val="solid"/>
              <a:round/>
              <a:headEnd len="sm" w="sm" type="none"/>
              <a:tailEnd len="sm" w="sm" type="none"/>
            </a:ln>
          </a:right>
          <a:top>
            <a:ln cap="flat" cmpd="sng" w="9525">
              <a:solidFill>
                <a:schemeClr val="accent1"/>
              </a:solidFill>
              <a:prstDash val="solid"/>
              <a:round/>
              <a:headEnd len="sm" w="sm" type="none"/>
              <a:tailEnd len="sm" w="sm" type="none"/>
            </a:ln>
          </a:top>
          <a:bottom>
            <a:ln cap="flat" cmpd="sng" w="9525">
              <a:solidFill>
                <a:schemeClr val="accent1"/>
              </a:solidFill>
              <a:prstDash val="solid"/>
              <a:round/>
              <a:headEnd len="sm" w="sm" type="none"/>
              <a:tailEnd len="sm" w="sm" type="none"/>
            </a:ln>
          </a:bottom>
          <a:insideH>
            <a:ln cap="flat" cmpd="sng" w="9525">
              <a:solidFill>
                <a:srgbClr val="000000">
                  <a:alpha val="0"/>
                </a:srgbClr>
              </a:solidFill>
              <a:prstDash val="solid"/>
              <a:round/>
              <a:headEnd len="sm" w="sm" type="none"/>
              <a:tailEnd len="sm" w="sm" type="none"/>
            </a:ln>
          </a:insideH>
          <a:insideV>
            <a:ln cap="flat" cmpd="sng" w="9525">
              <a:solidFill>
                <a:srgbClr val="000000">
                  <a:alpha val="0"/>
                </a:srgbClr>
              </a:solidFill>
              <a:prstDash val="solid"/>
              <a:round/>
              <a:headEnd len="sm" w="sm" type="none"/>
              <a:tailEnd len="sm" w="sm" type="none"/>
            </a:ln>
          </a:insideV>
        </a:tcBdr>
        <a:fill>
          <a:solidFill>
            <a:srgbClr val="FFFFFF">
              <a:alpha val="0"/>
            </a:srgbClr>
          </a:solidFill>
        </a:fill>
      </a:tcStyle>
    </a:wholeTbl>
    <a:band1H>
      <a:tcTxStyle/>
      <a:tcStyle>
        <a:tcBdr>
          <a:top>
            <a:ln cap="flat" cmpd="sng" w="9525">
              <a:solidFill>
                <a:schemeClr val="accent1"/>
              </a:solidFill>
              <a:prstDash val="solid"/>
              <a:round/>
              <a:headEnd len="sm" w="sm" type="none"/>
              <a:tailEnd len="sm" w="sm" type="none"/>
            </a:ln>
          </a:top>
          <a:bottom>
            <a:ln cap="flat" cmpd="sng" w="9525">
              <a:solidFill>
                <a:schemeClr val="accent1"/>
              </a:solidFill>
              <a:prstDash val="solid"/>
              <a:round/>
              <a:headEnd len="sm" w="sm" type="none"/>
              <a:tailEnd len="sm" w="sm" type="none"/>
            </a:ln>
          </a:bottom>
        </a:tcBdr>
      </a:tcStyle>
    </a:band1H>
    <a:band2H>
      <a:tcTxStyle/>
    </a:band2H>
    <a:band1V>
      <a:tcTxStyle/>
      <a:tcStyle>
        <a:tcBdr>
          <a:left>
            <a:ln cap="flat" cmpd="sng" w="9525">
              <a:solidFill>
                <a:schemeClr val="accent1"/>
              </a:solidFill>
              <a:prstDash val="solid"/>
              <a:round/>
              <a:headEnd len="sm" w="sm" type="none"/>
              <a:tailEnd len="sm" w="sm" type="none"/>
            </a:ln>
          </a:left>
          <a:right>
            <a:ln cap="flat" cmpd="sng" w="9525">
              <a:solidFill>
                <a:schemeClr val="accent1"/>
              </a:solidFill>
              <a:prstDash val="solid"/>
              <a:round/>
              <a:headEnd len="sm" w="sm" type="none"/>
              <a:tailEnd len="sm" w="sm" type="none"/>
            </a:ln>
          </a:right>
        </a:tcBdr>
      </a:tcStyle>
    </a:band1V>
    <a:band2V>
      <a:tcTxStyle/>
      <a:tcStyle>
        <a:tcBdr>
          <a:left>
            <a:ln cap="flat" cmpd="sng" w="9525">
              <a:solidFill>
                <a:schemeClr val="accent1"/>
              </a:solidFill>
              <a:prstDash val="solid"/>
              <a:round/>
              <a:headEnd len="sm" w="sm" type="none"/>
              <a:tailEnd len="sm" w="sm" type="none"/>
            </a:ln>
          </a:left>
          <a:right>
            <a:ln cap="flat" cmpd="sng" w="9525">
              <a:solidFill>
                <a:schemeClr val="accent1"/>
              </a:solidFill>
              <a:prstDash val="solid"/>
              <a:round/>
              <a:headEnd len="sm" w="sm" type="none"/>
              <a:tailEnd len="sm" w="sm" type="none"/>
            </a:ln>
          </a:right>
        </a:tcBdr>
      </a:tcStyle>
    </a:band2V>
    <a:lastCol>
      <a:tcTxStyle b="on" i="off"/>
    </a:lastCol>
    <a:firstCol>
      <a:tcTxStyle b="on" i="off"/>
    </a:firstCol>
    <a:lastRow>
      <a:tcTxStyle b="on" i="off"/>
      <a:tcStyle>
        <a:tcBdr>
          <a:top>
            <a:ln cap="flat" cmpd="sng" w="50800">
              <a:solidFill>
                <a:schemeClr val="accent1"/>
              </a:solidFill>
              <a:prstDash val="solid"/>
              <a:round/>
              <a:headEnd len="sm" w="sm" type="none"/>
              <a:tailEnd len="sm" w="sm" type="none"/>
            </a:ln>
          </a:top>
        </a:tcBdr>
      </a:tcStyle>
    </a:lastRow>
    <a:seCell>
      <a:tcTxStyle/>
    </a:seCell>
    <a:swCell>
      <a:tcTxStyle/>
    </a:swCell>
    <a:firstRow>
      <a:tcTxStyle b="on" i="off">
        <a:font>
          <a:latin typeface="Neue Haas Grotesk Text Pro"/>
          <a:ea typeface="Neue Haas Grotesk Text Pro"/>
          <a:cs typeface="Neue Haas Grotesk Text Pro"/>
        </a:font>
        <a:schemeClr val="lt1"/>
      </a:tcTxStyle>
      <a:tcStyle>
        <a:fill>
          <a:solidFill>
            <a:schemeClr val="accent1"/>
          </a:solidFill>
        </a:fill>
      </a:tcStyle>
    </a:firstRow>
    <a:neCell>
      <a:tcTxStyle/>
    </a:neCell>
    <a:nwCell>
      <a:tcTxStyle/>
    </a:nwCell>
  </a:tblStyle>
</a:tblStyleLst>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0" name="Shape 230"/>
        <p:cNvGrpSpPr/>
        <p:nvPr/>
      </p:nvGrpSpPr>
      <p:grpSpPr>
        <a:xfrm>
          <a:off x="0" y="0"/>
          <a:ext cx="0" cy="0"/>
          <a:chOff x="0" y="0"/>
          <a:chExt cx="0" cy="0"/>
        </a:xfrm>
      </p:grpSpPr>
      <p:sp>
        <p:nvSpPr>
          <p:cNvPr id="231" name="Google Shape;231;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32" name="Google Shape;232;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9" name="Shape 239"/>
        <p:cNvGrpSpPr/>
        <p:nvPr/>
      </p:nvGrpSpPr>
      <p:grpSpPr>
        <a:xfrm>
          <a:off x="0" y="0"/>
          <a:ext cx="0" cy="0"/>
          <a:chOff x="0" y="0"/>
          <a:chExt cx="0" cy="0"/>
        </a:xfrm>
      </p:grpSpPr>
      <p:sp>
        <p:nvSpPr>
          <p:cNvPr id="240" name="Google Shape;240;p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41" name="Google Shape;241;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6" name="Shape 246"/>
        <p:cNvGrpSpPr/>
        <p:nvPr/>
      </p:nvGrpSpPr>
      <p:grpSpPr>
        <a:xfrm>
          <a:off x="0" y="0"/>
          <a:ext cx="0" cy="0"/>
          <a:chOff x="0" y="0"/>
          <a:chExt cx="0" cy="0"/>
        </a:xfrm>
      </p:grpSpPr>
      <p:sp>
        <p:nvSpPr>
          <p:cNvPr id="247" name="Google Shape;247;p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48" name="Google Shape;248;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3" name="Shape 253"/>
        <p:cNvGrpSpPr/>
        <p:nvPr/>
      </p:nvGrpSpPr>
      <p:grpSpPr>
        <a:xfrm>
          <a:off x="0" y="0"/>
          <a:ext cx="0" cy="0"/>
          <a:chOff x="0" y="0"/>
          <a:chExt cx="0" cy="0"/>
        </a:xfrm>
      </p:grpSpPr>
      <p:sp>
        <p:nvSpPr>
          <p:cNvPr id="254" name="Google Shape;254;p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55" name="Google Shape;255;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0" name="Shape 260"/>
        <p:cNvGrpSpPr/>
        <p:nvPr/>
      </p:nvGrpSpPr>
      <p:grpSpPr>
        <a:xfrm>
          <a:off x="0" y="0"/>
          <a:ext cx="0" cy="0"/>
          <a:chOff x="0" y="0"/>
          <a:chExt cx="0" cy="0"/>
        </a:xfrm>
      </p:grpSpPr>
      <p:sp>
        <p:nvSpPr>
          <p:cNvPr id="261" name="Google Shape;261;p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62" name="Google Shape;262;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7" name="Shape 267"/>
        <p:cNvGrpSpPr/>
        <p:nvPr/>
      </p:nvGrpSpPr>
      <p:grpSpPr>
        <a:xfrm>
          <a:off x="0" y="0"/>
          <a:ext cx="0" cy="0"/>
          <a:chOff x="0" y="0"/>
          <a:chExt cx="0" cy="0"/>
        </a:xfrm>
      </p:grpSpPr>
      <p:sp>
        <p:nvSpPr>
          <p:cNvPr id="268" name="Google Shape;268;p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69" name="Google Shape;269;p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4" name="Shape 274"/>
        <p:cNvGrpSpPr/>
        <p:nvPr/>
      </p:nvGrpSpPr>
      <p:grpSpPr>
        <a:xfrm>
          <a:off x="0" y="0"/>
          <a:ext cx="0" cy="0"/>
          <a:chOff x="0" y="0"/>
          <a:chExt cx="0" cy="0"/>
        </a:xfrm>
      </p:grpSpPr>
      <p:sp>
        <p:nvSpPr>
          <p:cNvPr id="275" name="Google Shape;275;p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76" name="Google Shape;276;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0" name="Shape 280"/>
        <p:cNvGrpSpPr/>
        <p:nvPr/>
      </p:nvGrpSpPr>
      <p:grpSpPr>
        <a:xfrm>
          <a:off x="0" y="0"/>
          <a:ext cx="0" cy="0"/>
          <a:chOff x="0" y="0"/>
          <a:chExt cx="0" cy="0"/>
        </a:xfrm>
      </p:grpSpPr>
      <p:sp>
        <p:nvSpPr>
          <p:cNvPr id="281" name="Google Shape;281;p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82" name="Google Shape;282;p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7" name="Shape 287"/>
        <p:cNvGrpSpPr/>
        <p:nvPr/>
      </p:nvGrpSpPr>
      <p:grpSpPr>
        <a:xfrm>
          <a:off x="0" y="0"/>
          <a:ext cx="0" cy="0"/>
          <a:chOff x="0" y="0"/>
          <a:chExt cx="0" cy="0"/>
        </a:xfrm>
      </p:grpSpPr>
      <p:sp>
        <p:nvSpPr>
          <p:cNvPr id="288" name="Google Shape;288;p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89" name="Google Shape;289;p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4" name="Shape 294"/>
        <p:cNvGrpSpPr/>
        <p:nvPr/>
      </p:nvGrpSpPr>
      <p:grpSpPr>
        <a:xfrm>
          <a:off x="0" y="0"/>
          <a:ext cx="0" cy="0"/>
          <a:chOff x="0" y="0"/>
          <a:chExt cx="0" cy="0"/>
        </a:xfrm>
      </p:grpSpPr>
      <p:sp>
        <p:nvSpPr>
          <p:cNvPr id="295" name="Google Shape;295;p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96" name="Google Shape;296;p1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1" name="Shape 301"/>
        <p:cNvGrpSpPr/>
        <p:nvPr/>
      </p:nvGrpSpPr>
      <p:grpSpPr>
        <a:xfrm>
          <a:off x="0" y="0"/>
          <a:ext cx="0" cy="0"/>
          <a:chOff x="0" y="0"/>
          <a:chExt cx="0" cy="0"/>
        </a:xfrm>
      </p:grpSpPr>
      <p:sp>
        <p:nvSpPr>
          <p:cNvPr id="302" name="Google Shape;302;p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03" name="Google Shape;303;p1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8" name="Shape 308"/>
        <p:cNvGrpSpPr/>
        <p:nvPr/>
      </p:nvGrpSpPr>
      <p:grpSpPr>
        <a:xfrm>
          <a:off x="0" y="0"/>
          <a:ext cx="0" cy="0"/>
          <a:chOff x="0" y="0"/>
          <a:chExt cx="0" cy="0"/>
        </a:xfrm>
      </p:grpSpPr>
      <p:sp>
        <p:nvSpPr>
          <p:cNvPr id="309" name="Google Shape;309;p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10" name="Google Shape;310;p1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5" name="Shape 315"/>
        <p:cNvGrpSpPr/>
        <p:nvPr/>
      </p:nvGrpSpPr>
      <p:grpSpPr>
        <a:xfrm>
          <a:off x="0" y="0"/>
          <a:ext cx="0" cy="0"/>
          <a:chOff x="0" y="0"/>
          <a:chExt cx="0" cy="0"/>
        </a:xfrm>
      </p:grpSpPr>
      <p:sp>
        <p:nvSpPr>
          <p:cNvPr id="316" name="Google Shape;316;p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17" name="Google Shape;317;p1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2" name="Shape 322"/>
        <p:cNvGrpSpPr/>
        <p:nvPr/>
      </p:nvGrpSpPr>
      <p:grpSpPr>
        <a:xfrm>
          <a:off x="0" y="0"/>
          <a:ext cx="0" cy="0"/>
          <a:chOff x="0" y="0"/>
          <a:chExt cx="0" cy="0"/>
        </a:xfrm>
      </p:grpSpPr>
      <p:sp>
        <p:nvSpPr>
          <p:cNvPr id="323" name="Google Shape;323;p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24" name="Google Shape;324;p1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8" name="Shape 328"/>
        <p:cNvGrpSpPr/>
        <p:nvPr/>
      </p:nvGrpSpPr>
      <p:grpSpPr>
        <a:xfrm>
          <a:off x="0" y="0"/>
          <a:ext cx="0" cy="0"/>
          <a:chOff x="0" y="0"/>
          <a:chExt cx="0" cy="0"/>
        </a:xfrm>
      </p:grpSpPr>
      <p:sp>
        <p:nvSpPr>
          <p:cNvPr id="329" name="Google Shape;329;p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30" name="Google Shape;330;p1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5" name="Shape 335"/>
        <p:cNvGrpSpPr/>
        <p:nvPr/>
      </p:nvGrpSpPr>
      <p:grpSpPr>
        <a:xfrm>
          <a:off x="0" y="0"/>
          <a:ext cx="0" cy="0"/>
          <a:chOff x="0" y="0"/>
          <a:chExt cx="0" cy="0"/>
        </a:xfrm>
      </p:grpSpPr>
      <p:sp>
        <p:nvSpPr>
          <p:cNvPr id="336" name="Google Shape;336;p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37" name="Google Shape;337;p1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2" name="Shape 342"/>
        <p:cNvGrpSpPr/>
        <p:nvPr/>
      </p:nvGrpSpPr>
      <p:grpSpPr>
        <a:xfrm>
          <a:off x="0" y="0"/>
          <a:ext cx="0" cy="0"/>
          <a:chOff x="0" y="0"/>
          <a:chExt cx="0" cy="0"/>
        </a:xfrm>
      </p:grpSpPr>
      <p:sp>
        <p:nvSpPr>
          <p:cNvPr id="343" name="Google Shape;343;p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44" name="Google Shape;344;p1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4.jp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jpg"/></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_Content 2">
  <p:cSld name="1_Content 2">
    <p:spTree>
      <p:nvGrpSpPr>
        <p:cNvPr id="11" name="Shape 11"/>
        <p:cNvGrpSpPr/>
        <p:nvPr/>
      </p:nvGrpSpPr>
      <p:grpSpPr>
        <a:xfrm>
          <a:off x="0" y="0"/>
          <a:ext cx="0" cy="0"/>
          <a:chOff x="0" y="0"/>
          <a:chExt cx="0" cy="0"/>
        </a:xfrm>
      </p:grpSpPr>
      <p:sp>
        <p:nvSpPr>
          <p:cNvPr id="12" name="Google Shape;12;p2"/>
          <p:cNvSpPr txBox="1"/>
          <p:nvPr>
            <p:ph type="title"/>
          </p:nvPr>
        </p:nvSpPr>
        <p:spPr>
          <a:xfrm>
            <a:off x="539645" y="987552"/>
            <a:ext cx="5366480" cy="4044508"/>
          </a:xfrm>
          <a:prstGeom prst="rect">
            <a:avLst/>
          </a:prstGeom>
          <a:noFill/>
          <a:ln>
            <a:noFill/>
          </a:ln>
        </p:spPr>
        <p:txBody>
          <a:bodyPr anchorCtr="0" anchor="t" bIns="45700" lIns="91425" spcFirstLastPara="1" rIns="91425" wrap="square" tIns="45700">
            <a:normAutofit/>
          </a:bodyPr>
          <a:lstStyle>
            <a:lvl1pPr lvl="0" algn="l">
              <a:lnSpc>
                <a:spcPct val="85000"/>
              </a:lnSpc>
              <a:spcBef>
                <a:spcPts val="0"/>
              </a:spcBef>
              <a:spcAft>
                <a:spcPts val="0"/>
              </a:spcAft>
              <a:buClr>
                <a:schemeClr val="dk1"/>
              </a:buClr>
              <a:buSzPts val="5600"/>
              <a:buFont typeface="Arial"/>
              <a:buNone/>
              <a:defRPr sz="5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 name="Google Shape;13;p2"/>
          <p:cNvSpPr txBox="1"/>
          <p:nvPr>
            <p:ph idx="11" type="ftr"/>
          </p:nvPr>
        </p:nvSpPr>
        <p:spPr>
          <a:xfrm>
            <a:off x="532150" y="100701"/>
            <a:ext cx="536648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 name="Google Shape;14;p2"/>
          <p:cNvSpPr txBox="1"/>
          <p:nvPr>
            <p:ph idx="10" type="dt"/>
          </p:nvPr>
        </p:nvSpPr>
        <p:spPr>
          <a:xfrm>
            <a:off x="6190488" y="100701"/>
            <a:ext cx="294044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 name="Google Shape;15;p2"/>
          <p:cNvSpPr txBox="1"/>
          <p:nvPr>
            <p:ph idx="12" type="sldNum"/>
          </p:nvPr>
        </p:nvSpPr>
        <p:spPr>
          <a:xfrm>
            <a:off x="11105731" y="100701"/>
            <a:ext cx="42920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16" name="Google Shape;16;p2"/>
          <p:cNvSpPr txBox="1"/>
          <p:nvPr>
            <p:ph idx="1" type="body"/>
          </p:nvPr>
        </p:nvSpPr>
        <p:spPr>
          <a:xfrm>
            <a:off x="6190488" y="969264"/>
            <a:ext cx="5336753" cy="4818062"/>
          </a:xfrm>
          <a:prstGeom prst="rect">
            <a:avLst/>
          </a:prstGeom>
          <a:noFill/>
          <a:ln>
            <a:noFill/>
          </a:ln>
        </p:spPr>
        <p:txBody>
          <a:bodyPr anchorCtr="0" anchor="t" bIns="45700" lIns="91425" spcFirstLastPara="1" rIns="91425" wrap="square" tIns="45700">
            <a:normAutofit/>
          </a:bodyPr>
          <a:lstStyle>
            <a:lvl1pPr indent="-228600" lvl="0" marL="457200" algn="l">
              <a:lnSpc>
                <a:spcPct val="130000"/>
              </a:lnSpc>
              <a:spcBef>
                <a:spcPts val="0"/>
              </a:spcBef>
              <a:spcAft>
                <a:spcPts val="0"/>
              </a:spcAft>
              <a:buClr>
                <a:schemeClr val="dk1"/>
              </a:buClr>
              <a:buSzPts val="1800"/>
              <a:buNone/>
              <a:defRPr/>
            </a:lvl1pPr>
            <a:lvl2pPr indent="-342900" lvl="1" marL="914400" algn="l">
              <a:lnSpc>
                <a:spcPct val="130000"/>
              </a:lnSpc>
              <a:spcBef>
                <a:spcPts val="0"/>
              </a:spcBef>
              <a:spcAft>
                <a:spcPts val="0"/>
              </a:spcAft>
              <a:buClr>
                <a:schemeClr val="dk1"/>
              </a:buClr>
              <a:buSzPts val="1800"/>
              <a:buChar char="-"/>
              <a:defRPr/>
            </a:lvl2pPr>
            <a:lvl3pPr indent="-342900" lvl="2" marL="1371600" algn="l">
              <a:lnSpc>
                <a:spcPct val="130000"/>
              </a:lnSpc>
              <a:spcBef>
                <a:spcPts val="0"/>
              </a:spcBef>
              <a:spcAft>
                <a:spcPts val="0"/>
              </a:spcAft>
              <a:buClr>
                <a:schemeClr val="dk1"/>
              </a:buClr>
              <a:buSzPts val="1800"/>
              <a:buChar char="-"/>
              <a:defRPr/>
            </a:lvl3pPr>
            <a:lvl4pPr indent="-342900" lvl="3" marL="1828800" algn="l">
              <a:lnSpc>
                <a:spcPct val="130000"/>
              </a:lnSpc>
              <a:spcBef>
                <a:spcPts val="0"/>
              </a:spcBef>
              <a:spcAft>
                <a:spcPts val="0"/>
              </a:spcAft>
              <a:buClr>
                <a:schemeClr val="dk1"/>
              </a:buClr>
              <a:buSzPts val="1800"/>
              <a:buChar char="-"/>
              <a:defRPr/>
            </a:lvl4pPr>
            <a:lvl5pPr indent="-342900" lvl="4" marL="2286000" algn="l">
              <a:lnSpc>
                <a:spcPct val="130000"/>
              </a:lnSpc>
              <a:spcBef>
                <a:spcPts val="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Picture 5">
  <p:cSld name="Content with Picture 5">
    <p:spTree>
      <p:nvGrpSpPr>
        <p:cNvPr id="17" name="Shape 17"/>
        <p:cNvGrpSpPr/>
        <p:nvPr/>
      </p:nvGrpSpPr>
      <p:grpSpPr>
        <a:xfrm>
          <a:off x="0" y="0"/>
          <a:ext cx="0" cy="0"/>
          <a:chOff x="0" y="0"/>
          <a:chExt cx="0" cy="0"/>
        </a:xfrm>
      </p:grpSpPr>
      <p:sp>
        <p:nvSpPr>
          <p:cNvPr id="18" name="Google Shape;18;p3"/>
          <p:cNvSpPr txBox="1"/>
          <p:nvPr>
            <p:ph type="title"/>
          </p:nvPr>
        </p:nvSpPr>
        <p:spPr>
          <a:xfrm>
            <a:off x="1098396" y="1111101"/>
            <a:ext cx="3813845" cy="1493863"/>
          </a:xfrm>
          <a:prstGeom prst="rect">
            <a:avLst/>
          </a:prstGeom>
          <a:noFill/>
          <a:ln>
            <a:noFill/>
          </a:ln>
        </p:spPr>
        <p:txBody>
          <a:bodyPr anchorCtr="0" anchor="t" bIns="45700" lIns="91425" spcFirstLastPara="1" rIns="91425" wrap="square" tIns="45700">
            <a:noAutofit/>
          </a:bodyPr>
          <a:lstStyle>
            <a:lvl1pPr lvl="0" algn="l">
              <a:lnSpc>
                <a:spcPct val="85000"/>
              </a:lnSpc>
              <a:spcBef>
                <a:spcPts val="0"/>
              </a:spcBef>
              <a:spcAft>
                <a:spcPts val="0"/>
              </a:spcAft>
              <a:buClr>
                <a:schemeClr val="dk1"/>
              </a:buClr>
              <a:buSzPts val="3600"/>
              <a:buFont typeface="Arial"/>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9" name="Google Shape;19;p3"/>
          <p:cNvSpPr txBox="1"/>
          <p:nvPr>
            <p:ph idx="1" type="body"/>
          </p:nvPr>
        </p:nvSpPr>
        <p:spPr>
          <a:xfrm>
            <a:off x="1098397" y="2700671"/>
            <a:ext cx="3813846" cy="3585830"/>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0"/>
              </a:spcBef>
              <a:spcAft>
                <a:spcPts val="0"/>
              </a:spcAft>
              <a:buClr>
                <a:schemeClr val="dk1"/>
              </a:buClr>
              <a:buSzPts val="1600"/>
              <a:buNone/>
              <a:defRPr/>
            </a:lvl1pPr>
            <a:lvl2pPr indent="-330200" lvl="1" marL="914400" algn="l">
              <a:lnSpc>
                <a:spcPct val="100000"/>
              </a:lnSpc>
              <a:spcBef>
                <a:spcPts val="0"/>
              </a:spcBef>
              <a:spcAft>
                <a:spcPts val="0"/>
              </a:spcAft>
              <a:buClr>
                <a:schemeClr val="dk1"/>
              </a:buClr>
              <a:buSzPts val="1600"/>
              <a:buChar char="-"/>
              <a:defRPr/>
            </a:lvl2pPr>
            <a:lvl3pPr indent="-330200" lvl="2" marL="1371600" algn="l">
              <a:lnSpc>
                <a:spcPct val="100000"/>
              </a:lnSpc>
              <a:spcBef>
                <a:spcPts val="0"/>
              </a:spcBef>
              <a:spcAft>
                <a:spcPts val="0"/>
              </a:spcAft>
              <a:buClr>
                <a:schemeClr val="dk1"/>
              </a:buClr>
              <a:buSzPts val="1600"/>
              <a:buChar char="-"/>
              <a:defRPr/>
            </a:lvl3pPr>
            <a:lvl4pPr indent="-330200" lvl="3" marL="1828800" algn="l">
              <a:lnSpc>
                <a:spcPct val="100000"/>
              </a:lnSpc>
              <a:spcBef>
                <a:spcPts val="0"/>
              </a:spcBef>
              <a:spcAft>
                <a:spcPts val="0"/>
              </a:spcAft>
              <a:buClr>
                <a:schemeClr val="dk1"/>
              </a:buClr>
              <a:buSzPts val="1600"/>
              <a:buChar char="-"/>
              <a:defRPr/>
            </a:lvl4pPr>
            <a:lvl5pPr indent="-330200" lvl="4" marL="2286000" algn="l">
              <a:lnSpc>
                <a:spcPct val="100000"/>
              </a:lnSpc>
              <a:spcBef>
                <a:spcPts val="0"/>
              </a:spcBef>
              <a:spcAft>
                <a:spcPts val="0"/>
              </a:spcAft>
              <a:buClr>
                <a:schemeClr val="dk1"/>
              </a:buClr>
              <a:buSzPts val="16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cxnSp>
        <p:nvCxnSpPr>
          <p:cNvPr id="20" name="Google Shape;20;p3"/>
          <p:cNvCxnSpPr/>
          <p:nvPr/>
        </p:nvCxnSpPr>
        <p:spPr>
          <a:xfrm>
            <a:off x="0" y="1206128"/>
            <a:ext cx="804195" cy="0"/>
          </a:xfrm>
          <a:prstGeom prst="straightConnector1">
            <a:avLst/>
          </a:prstGeom>
          <a:noFill/>
          <a:ln cap="flat" cmpd="sng" w="120650">
            <a:solidFill>
              <a:schemeClr val="dk1"/>
            </a:solidFill>
            <a:prstDash val="solid"/>
            <a:miter lim="8000"/>
            <a:headEnd len="sm" w="sm" type="none"/>
            <a:tailEnd len="sm" w="sm" type="none"/>
          </a:ln>
        </p:spPr>
      </p:cxnSp>
      <p:sp>
        <p:nvSpPr>
          <p:cNvPr id="21" name="Google Shape;21;p3"/>
          <p:cNvSpPr txBox="1"/>
          <p:nvPr>
            <p:ph idx="11" type="ftr"/>
          </p:nvPr>
        </p:nvSpPr>
        <p:spPr>
          <a:xfrm>
            <a:off x="1098395" y="6438900"/>
            <a:ext cx="2249335"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 name="Google Shape;22;p3"/>
          <p:cNvSpPr txBox="1"/>
          <p:nvPr>
            <p:ph idx="10" type="dt"/>
          </p:nvPr>
        </p:nvSpPr>
        <p:spPr>
          <a:xfrm>
            <a:off x="3437937" y="6438900"/>
            <a:ext cx="864704"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3"/>
          <p:cNvSpPr txBox="1"/>
          <p:nvPr>
            <p:ph idx="12" type="sldNum"/>
          </p:nvPr>
        </p:nvSpPr>
        <p:spPr>
          <a:xfrm>
            <a:off x="4310805" y="6438900"/>
            <a:ext cx="601436" cy="4191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pic>
        <p:nvPicPr>
          <p:cNvPr id="24" name="Google Shape;24;p3"/>
          <p:cNvPicPr preferRelativeResize="0"/>
          <p:nvPr>
            <p:ph idx="2" type="pic"/>
          </p:nvPr>
        </p:nvPicPr>
        <p:blipFill/>
        <p:spPr>
          <a:xfrm>
            <a:off x="5192232" y="0"/>
            <a:ext cx="6999768" cy="6858000"/>
          </a:xfrm>
          <a:prstGeom prst="rect">
            <a:avLst/>
          </a:prstGeom>
          <a:blipFill rotWithShape="1">
            <a:blip r:embed="rId2">
              <a:alphaModFix amt="60000"/>
            </a:blip>
            <a:stretch>
              <a:fillRect b="0" l="0" r="0" t="0"/>
            </a:stretch>
          </a:blipFill>
          <a:ln>
            <a:noFill/>
          </a:ln>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Picture 3">
  <p:cSld name="Content with Picture 3">
    <p:spTree>
      <p:nvGrpSpPr>
        <p:cNvPr id="25" name="Shape 25"/>
        <p:cNvGrpSpPr/>
        <p:nvPr/>
      </p:nvGrpSpPr>
      <p:grpSpPr>
        <a:xfrm>
          <a:off x="0" y="0"/>
          <a:ext cx="0" cy="0"/>
          <a:chOff x="0" y="0"/>
          <a:chExt cx="0" cy="0"/>
        </a:xfrm>
      </p:grpSpPr>
      <p:sp>
        <p:nvSpPr>
          <p:cNvPr id="26" name="Google Shape;26;p4"/>
          <p:cNvSpPr txBox="1"/>
          <p:nvPr>
            <p:ph type="title"/>
          </p:nvPr>
        </p:nvSpPr>
        <p:spPr>
          <a:xfrm>
            <a:off x="1093394" y="1112104"/>
            <a:ext cx="7343564" cy="932688"/>
          </a:xfrm>
          <a:prstGeom prst="rect">
            <a:avLst/>
          </a:prstGeom>
          <a:noFill/>
          <a:ln>
            <a:noFill/>
          </a:ln>
        </p:spPr>
        <p:txBody>
          <a:bodyPr anchorCtr="0" anchor="t" bIns="45700" lIns="91425" spcFirstLastPara="1" rIns="91425" wrap="square" tIns="45700">
            <a:normAutofit/>
          </a:bodyPr>
          <a:lstStyle>
            <a:lvl1pPr lvl="0" algn="l">
              <a:lnSpc>
                <a:spcPct val="85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7" name="Google Shape;27;p4"/>
          <p:cNvSpPr txBox="1"/>
          <p:nvPr>
            <p:ph idx="1" type="body"/>
          </p:nvPr>
        </p:nvSpPr>
        <p:spPr>
          <a:xfrm>
            <a:off x="1093393" y="2187258"/>
            <a:ext cx="7343565" cy="4099242"/>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0"/>
              </a:spcBef>
              <a:spcAft>
                <a:spcPts val="0"/>
              </a:spcAft>
              <a:buClr>
                <a:schemeClr val="dk1"/>
              </a:buClr>
              <a:buSzPts val="1600"/>
              <a:buNone/>
              <a:defRPr sz="1600"/>
            </a:lvl1pPr>
            <a:lvl2pPr indent="-330200" lvl="1" marL="914400" algn="l">
              <a:lnSpc>
                <a:spcPct val="100000"/>
              </a:lnSpc>
              <a:spcBef>
                <a:spcPts val="0"/>
              </a:spcBef>
              <a:spcAft>
                <a:spcPts val="0"/>
              </a:spcAft>
              <a:buClr>
                <a:schemeClr val="dk1"/>
              </a:buClr>
              <a:buSzPts val="1600"/>
              <a:buChar char="-"/>
              <a:defRPr sz="1600"/>
            </a:lvl2pPr>
            <a:lvl3pPr indent="-330200" lvl="2" marL="1371600" algn="l">
              <a:lnSpc>
                <a:spcPct val="100000"/>
              </a:lnSpc>
              <a:spcBef>
                <a:spcPts val="0"/>
              </a:spcBef>
              <a:spcAft>
                <a:spcPts val="0"/>
              </a:spcAft>
              <a:buClr>
                <a:schemeClr val="dk1"/>
              </a:buClr>
              <a:buSzPts val="1600"/>
              <a:buChar char="-"/>
              <a:defRPr sz="1600"/>
            </a:lvl3pPr>
            <a:lvl4pPr indent="-330200" lvl="3" marL="1828800" algn="l">
              <a:lnSpc>
                <a:spcPct val="100000"/>
              </a:lnSpc>
              <a:spcBef>
                <a:spcPts val="0"/>
              </a:spcBef>
              <a:spcAft>
                <a:spcPts val="0"/>
              </a:spcAft>
              <a:buClr>
                <a:schemeClr val="dk1"/>
              </a:buClr>
              <a:buSzPts val="1600"/>
              <a:buChar char="-"/>
              <a:defRPr sz="1600"/>
            </a:lvl4pPr>
            <a:lvl5pPr indent="-330200" lvl="4" marL="2286000" algn="l">
              <a:lnSpc>
                <a:spcPct val="100000"/>
              </a:lnSpc>
              <a:spcBef>
                <a:spcPts val="0"/>
              </a:spcBef>
              <a:spcAft>
                <a:spcPts val="0"/>
              </a:spcAft>
              <a:buClr>
                <a:schemeClr val="dk1"/>
              </a:buClr>
              <a:buSzPts val="1600"/>
              <a:buChar char="-"/>
              <a:defRPr sz="1600"/>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cxnSp>
        <p:nvCxnSpPr>
          <p:cNvPr id="28" name="Google Shape;28;p4"/>
          <p:cNvCxnSpPr/>
          <p:nvPr/>
        </p:nvCxnSpPr>
        <p:spPr>
          <a:xfrm>
            <a:off x="0" y="1206128"/>
            <a:ext cx="804195" cy="0"/>
          </a:xfrm>
          <a:prstGeom prst="straightConnector1">
            <a:avLst/>
          </a:prstGeom>
          <a:noFill/>
          <a:ln cap="flat" cmpd="sng" w="120650">
            <a:solidFill>
              <a:schemeClr val="dk1"/>
            </a:solidFill>
            <a:prstDash val="solid"/>
            <a:miter lim="8000"/>
            <a:headEnd len="sm" w="sm" type="none"/>
            <a:tailEnd len="sm" w="sm" type="none"/>
          </a:ln>
        </p:spPr>
      </p:cxnSp>
      <p:sp>
        <p:nvSpPr>
          <p:cNvPr id="29" name="Google Shape;29;p4"/>
          <p:cNvSpPr txBox="1"/>
          <p:nvPr>
            <p:ph idx="11" type="ftr"/>
          </p:nvPr>
        </p:nvSpPr>
        <p:spPr>
          <a:xfrm>
            <a:off x="1093394" y="6438900"/>
            <a:ext cx="5779054"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4"/>
          <p:cNvSpPr txBox="1"/>
          <p:nvPr>
            <p:ph idx="10" type="dt"/>
          </p:nvPr>
        </p:nvSpPr>
        <p:spPr>
          <a:xfrm>
            <a:off x="6962654" y="6438900"/>
            <a:ext cx="864704"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4"/>
          <p:cNvSpPr txBox="1"/>
          <p:nvPr>
            <p:ph idx="12" type="sldNum"/>
          </p:nvPr>
        </p:nvSpPr>
        <p:spPr>
          <a:xfrm>
            <a:off x="7835522" y="6438900"/>
            <a:ext cx="601436" cy="4191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pic>
        <p:nvPicPr>
          <p:cNvPr id="32" name="Google Shape;32;p4"/>
          <p:cNvPicPr preferRelativeResize="0"/>
          <p:nvPr>
            <p:ph idx="2" type="pic"/>
          </p:nvPr>
        </p:nvPicPr>
        <p:blipFill/>
        <p:spPr>
          <a:xfrm>
            <a:off x="8665559" y="0"/>
            <a:ext cx="3526439" cy="6858000"/>
          </a:xfrm>
          <a:prstGeom prst="rect">
            <a:avLst/>
          </a:prstGeom>
          <a:blipFill rotWithShape="1">
            <a:blip r:embed="rId2">
              <a:alphaModFix amt="60000"/>
            </a:blip>
            <a:stretch>
              <a:fillRect b="0" l="0" r="0" t="0"/>
            </a:stretch>
          </a:blipFill>
          <a:ln>
            <a:noFill/>
          </a:ln>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3">
  <p:cSld name="Content 3">
    <p:spTree>
      <p:nvGrpSpPr>
        <p:cNvPr id="33" name="Shape 33"/>
        <p:cNvGrpSpPr/>
        <p:nvPr/>
      </p:nvGrpSpPr>
      <p:grpSpPr>
        <a:xfrm>
          <a:off x="0" y="0"/>
          <a:ext cx="0" cy="0"/>
          <a:chOff x="0" y="0"/>
          <a:chExt cx="0" cy="0"/>
        </a:xfrm>
      </p:grpSpPr>
      <p:sp>
        <p:nvSpPr>
          <p:cNvPr id="34" name="Google Shape;34;p5"/>
          <p:cNvSpPr txBox="1"/>
          <p:nvPr>
            <p:ph type="title"/>
          </p:nvPr>
        </p:nvSpPr>
        <p:spPr>
          <a:xfrm>
            <a:off x="1083701" y="1114655"/>
            <a:ext cx="2771326" cy="3675552"/>
          </a:xfrm>
          <a:prstGeom prst="rect">
            <a:avLst/>
          </a:prstGeom>
          <a:noFill/>
          <a:ln>
            <a:noFill/>
          </a:ln>
        </p:spPr>
        <p:txBody>
          <a:bodyPr anchorCtr="0" anchor="t" bIns="45700" lIns="91425" spcFirstLastPara="1" rIns="91425" wrap="square" tIns="45700">
            <a:normAutofit/>
          </a:bodyPr>
          <a:lstStyle>
            <a:lvl1pPr lvl="0" algn="l">
              <a:lnSpc>
                <a:spcPct val="85000"/>
              </a:lnSpc>
              <a:spcBef>
                <a:spcPts val="0"/>
              </a:spcBef>
              <a:spcAft>
                <a:spcPts val="0"/>
              </a:spcAft>
              <a:buClr>
                <a:schemeClr val="dk1"/>
              </a:buClr>
              <a:buSzPts val="3600"/>
              <a:buFont typeface="Arial"/>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5"/>
          <p:cNvSpPr txBox="1"/>
          <p:nvPr>
            <p:ph idx="1" type="body"/>
          </p:nvPr>
        </p:nvSpPr>
        <p:spPr>
          <a:xfrm>
            <a:off x="4134532" y="1129145"/>
            <a:ext cx="7794231" cy="5157355"/>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0"/>
              </a:spcBef>
              <a:spcAft>
                <a:spcPts val="0"/>
              </a:spcAft>
              <a:buClr>
                <a:schemeClr val="dk1"/>
              </a:buClr>
              <a:buSzPts val="1600"/>
              <a:buNone/>
              <a:defRPr sz="1600"/>
            </a:lvl1pPr>
            <a:lvl2pPr indent="-330200" lvl="1" marL="914400" algn="l">
              <a:lnSpc>
                <a:spcPct val="100000"/>
              </a:lnSpc>
              <a:spcBef>
                <a:spcPts val="0"/>
              </a:spcBef>
              <a:spcAft>
                <a:spcPts val="0"/>
              </a:spcAft>
              <a:buClr>
                <a:schemeClr val="dk1"/>
              </a:buClr>
              <a:buSzPts val="1600"/>
              <a:buChar char="-"/>
              <a:defRPr sz="1600"/>
            </a:lvl2pPr>
            <a:lvl3pPr indent="-330200" lvl="2" marL="1371600" algn="l">
              <a:lnSpc>
                <a:spcPct val="100000"/>
              </a:lnSpc>
              <a:spcBef>
                <a:spcPts val="0"/>
              </a:spcBef>
              <a:spcAft>
                <a:spcPts val="0"/>
              </a:spcAft>
              <a:buClr>
                <a:schemeClr val="dk1"/>
              </a:buClr>
              <a:buSzPts val="1600"/>
              <a:buChar char="-"/>
              <a:defRPr sz="1600"/>
            </a:lvl3pPr>
            <a:lvl4pPr indent="-330200" lvl="3" marL="1828800" algn="l">
              <a:lnSpc>
                <a:spcPct val="100000"/>
              </a:lnSpc>
              <a:spcBef>
                <a:spcPts val="0"/>
              </a:spcBef>
              <a:spcAft>
                <a:spcPts val="0"/>
              </a:spcAft>
              <a:buClr>
                <a:schemeClr val="dk1"/>
              </a:buClr>
              <a:buSzPts val="1600"/>
              <a:buChar char="-"/>
              <a:defRPr sz="1600"/>
            </a:lvl4pPr>
            <a:lvl5pPr indent="-330200" lvl="4" marL="2286000" algn="l">
              <a:lnSpc>
                <a:spcPct val="100000"/>
              </a:lnSpc>
              <a:spcBef>
                <a:spcPts val="0"/>
              </a:spcBef>
              <a:spcAft>
                <a:spcPts val="0"/>
              </a:spcAft>
              <a:buClr>
                <a:schemeClr val="dk1"/>
              </a:buClr>
              <a:buSzPts val="1600"/>
              <a:buChar char="-"/>
              <a:defRPr sz="1600"/>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6" name="Google Shape;36;p5"/>
          <p:cNvSpPr txBox="1"/>
          <p:nvPr>
            <p:ph idx="11" type="ftr"/>
          </p:nvPr>
        </p:nvSpPr>
        <p:spPr>
          <a:xfrm>
            <a:off x="1088136" y="6438900"/>
            <a:ext cx="8562760"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7" name="Google Shape;37;p5"/>
          <p:cNvSpPr txBox="1"/>
          <p:nvPr>
            <p:ph idx="10" type="dt"/>
          </p:nvPr>
        </p:nvSpPr>
        <p:spPr>
          <a:xfrm>
            <a:off x="9650896" y="6438900"/>
            <a:ext cx="864704"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5"/>
          <p:cNvSpPr txBox="1"/>
          <p:nvPr>
            <p:ph idx="12" type="sldNum"/>
          </p:nvPr>
        </p:nvSpPr>
        <p:spPr>
          <a:xfrm>
            <a:off x="10523764" y="6438900"/>
            <a:ext cx="601436" cy="4191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39" name="Google Shape;39;p5"/>
          <p:cNvCxnSpPr/>
          <p:nvPr/>
        </p:nvCxnSpPr>
        <p:spPr>
          <a:xfrm>
            <a:off x="0" y="1206128"/>
            <a:ext cx="804195" cy="0"/>
          </a:xfrm>
          <a:prstGeom prst="straightConnector1">
            <a:avLst/>
          </a:prstGeom>
          <a:noFill/>
          <a:ln cap="flat" cmpd="sng" w="120650">
            <a:solidFill>
              <a:schemeClr val="dk1"/>
            </a:solidFill>
            <a:prstDash val="solid"/>
            <a:miter lim="8000"/>
            <a:headEnd len="sm" w="sm" type="none"/>
            <a:tailEnd len="sm" w="sm" type="none"/>
          </a:ln>
        </p:spPr>
      </p:cxn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Picture 4">
  <p:cSld name="Content with Picture 4">
    <p:spTree>
      <p:nvGrpSpPr>
        <p:cNvPr id="40" name="Shape 40"/>
        <p:cNvGrpSpPr/>
        <p:nvPr/>
      </p:nvGrpSpPr>
      <p:grpSpPr>
        <a:xfrm>
          <a:off x="0" y="0"/>
          <a:ext cx="0" cy="0"/>
          <a:chOff x="0" y="0"/>
          <a:chExt cx="0" cy="0"/>
        </a:xfrm>
      </p:grpSpPr>
      <p:sp>
        <p:nvSpPr>
          <p:cNvPr id="41" name="Google Shape;41;p6"/>
          <p:cNvSpPr txBox="1"/>
          <p:nvPr>
            <p:ph type="title"/>
          </p:nvPr>
        </p:nvSpPr>
        <p:spPr>
          <a:xfrm>
            <a:off x="1088066" y="1115736"/>
            <a:ext cx="4738583" cy="1288169"/>
          </a:xfrm>
          <a:prstGeom prst="rect">
            <a:avLst/>
          </a:prstGeom>
          <a:noFill/>
          <a:ln>
            <a:noFill/>
          </a:ln>
        </p:spPr>
        <p:txBody>
          <a:bodyPr anchorCtr="0" anchor="t" bIns="45700" lIns="91425" spcFirstLastPara="1" rIns="91425" wrap="square" tIns="45700">
            <a:normAutofit/>
          </a:bodyPr>
          <a:lstStyle>
            <a:lvl1pPr lvl="0" algn="l">
              <a:lnSpc>
                <a:spcPct val="85000"/>
              </a:lnSpc>
              <a:spcBef>
                <a:spcPts val="0"/>
              </a:spcBef>
              <a:spcAft>
                <a:spcPts val="0"/>
              </a:spcAft>
              <a:buClr>
                <a:schemeClr val="dk1"/>
              </a:buClr>
              <a:buSzPts val="3600"/>
              <a:buFont typeface="Arial"/>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 name="Google Shape;42;p6"/>
          <p:cNvSpPr txBox="1"/>
          <p:nvPr>
            <p:ph idx="1" type="body"/>
          </p:nvPr>
        </p:nvSpPr>
        <p:spPr>
          <a:xfrm>
            <a:off x="1088192" y="2552124"/>
            <a:ext cx="4738450" cy="3734376"/>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0"/>
              </a:spcBef>
              <a:spcAft>
                <a:spcPts val="0"/>
              </a:spcAft>
              <a:buClr>
                <a:schemeClr val="dk1"/>
              </a:buClr>
              <a:buSzPts val="1600"/>
              <a:buNone/>
              <a:defRPr/>
            </a:lvl1pPr>
            <a:lvl2pPr indent="-330200" lvl="1" marL="914400" algn="l">
              <a:lnSpc>
                <a:spcPct val="100000"/>
              </a:lnSpc>
              <a:spcBef>
                <a:spcPts val="0"/>
              </a:spcBef>
              <a:spcAft>
                <a:spcPts val="0"/>
              </a:spcAft>
              <a:buClr>
                <a:schemeClr val="dk1"/>
              </a:buClr>
              <a:buSzPts val="1600"/>
              <a:buChar char="-"/>
              <a:defRPr/>
            </a:lvl2pPr>
            <a:lvl3pPr indent="-330200" lvl="2" marL="1371600" algn="l">
              <a:lnSpc>
                <a:spcPct val="100000"/>
              </a:lnSpc>
              <a:spcBef>
                <a:spcPts val="0"/>
              </a:spcBef>
              <a:spcAft>
                <a:spcPts val="0"/>
              </a:spcAft>
              <a:buClr>
                <a:schemeClr val="dk1"/>
              </a:buClr>
              <a:buSzPts val="1600"/>
              <a:buChar char="-"/>
              <a:defRPr/>
            </a:lvl3pPr>
            <a:lvl4pPr indent="-330200" lvl="3" marL="1828800" algn="l">
              <a:lnSpc>
                <a:spcPct val="100000"/>
              </a:lnSpc>
              <a:spcBef>
                <a:spcPts val="0"/>
              </a:spcBef>
              <a:spcAft>
                <a:spcPts val="0"/>
              </a:spcAft>
              <a:buClr>
                <a:schemeClr val="dk1"/>
              </a:buClr>
              <a:buSzPts val="1600"/>
              <a:buChar char="-"/>
              <a:defRPr/>
            </a:lvl4pPr>
            <a:lvl5pPr indent="-330200" lvl="4" marL="2286000" algn="l">
              <a:lnSpc>
                <a:spcPct val="100000"/>
              </a:lnSpc>
              <a:spcBef>
                <a:spcPts val="0"/>
              </a:spcBef>
              <a:spcAft>
                <a:spcPts val="0"/>
              </a:spcAft>
              <a:buClr>
                <a:schemeClr val="dk1"/>
              </a:buClr>
              <a:buSzPts val="16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cxnSp>
        <p:nvCxnSpPr>
          <p:cNvPr id="43" name="Google Shape;43;p6"/>
          <p:cNvCxnSpPr/>
          <p:nvPr/>
        </p:nvCxnSpPr>
        <p:spPr>
          <a:xfrm>
            <a:off x="0" y="1206128"/>
            <a:ext cx="804195" cy="0"/>
          </a:xfrm>
          <a:prstGeom prst="straightConnector1">
            <a:avLst/>
          </a:prstGeom>
          <a:noFill/>
          <a:ln cap="flat" cmpd="sng" w="120650">
            <a:solidFill>
              <a:schemeClr val="dk1"/>
            </a:solidFill>
            <a:prstDash val="solid"/>
            <a:miter lim="8000"/>
            <a:headEnd len="sm" w="sm" type="none"/>
            <a:tailEnd len="sm" w="sm" type="none"/>
          </a:ln>
        </p:spPr>
      </p:cxnSp>
      <p:sp>
        <p:nvSpPr>
          <p:cNvPr id="44" name="Google Shape;44;p6"/>
          <p:cNvSpPr txBox="1"/>
          <p:nvPr>
            <p:ph idx="11" type="ftr"/>
          </p:nvPr>
        </p:nvSpPr>
        <p:spPr>
          <a:xfrm>
            <a:off x="1088066" y="6438900"/>
            <a:ext cx="3174065"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5" name="Google Shape;45;p6"/>
          <p:cNvSpPr txBox="1"/>
          <p:nvPr>
            <p:ph idx="10" type="dt"/>
          </p:nvPr>
        </p:nvSpPr>
        <p:spPr>
          <a:xfrm>
            <a:off x="4352338" y="6438900"/>
            <a:ext cx="864704"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6" name="Google Shape;46;p6"/>
          <p:cNvSpPr txBox="1"/>
          <p:nvPr>
            <p:ph idx="12" type="sldNum"/>
          </p:nvPr>
        </p:nvSpPr>
        <p:spPr>
          <a:xfrm>
            <a:off x="5225206" y="6438900"/>
            <a:ext cx="601436" cy="4191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pic>
        <p:nvPicPr>
          <p:cNvPr id="47" name="Google Shape;47;p6"/>
          <p:cNvPicPr preferRelativeResize="0"/>
          <p:nvPr>
            <p:ph idx="2" type="pic"/>
          </p:nvPr>
        </p:nvPicPr>
        <p:blipFill/>
        <p:spPr>
          <a:xfrm>
            <a:off x="6096000" y="0"/>
            <a:ext cx="6096000" cy="6858000"/>
          </a:xfrm>
          <a:prstGeom prst="rect">
            <a:avLst/>
          </a:prstGeom>
          <a:blipFill rotWithShape="1">
            <a:blip r:embed="rId2">
              <a:alphaModFix amt="60000"/>
            </a:blip>
            <a:stretch>
              <a:fillRect b="0" l="0" r="0" t="0"/>
            </a:stretch>
          </a:blipFill>
          <a:ln>
            <a:noFill/>
          </a:ln>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Picture 9" showMasterSp="0">
  <p:cSld name="Content with Picture 9">
    <p:spTree>
      <p:nvGrpSpPr>
        <p:cNvPr id="48" name="Shape 48"/>
        <p:cNvGrpSpPr/>
        <p:nvPr/>
      </p:nvGrpSpPr>
      <p:grpSpPr>
        <a:xfrm>
          <a:off x="0" y="0"/>
          <a:ext cx="0" cy="0"/>
          <a:chOff x="0" y="0"/>
          <a:chExt cx="0" cy="0"/>
        </a:xfrm>
      </p:grpSpPr>
      <p:sp>
        <p:nvSpPr>
          <p:cNvPr id="49" name="Google Shape;49;p7"/>
          <p:cNvSpPr txBox="1"/>
          <p:nvPr>
            <p:ph type="title"/>
          </p:nvPr>
        </p:nvSpPr>
        <p:spPr>
          <a:xfrm>
            <a:off x="1090940" y="1122200"/>
            <a:ext cx="3696859" cy="1505157"/>
          </a:xfrm>
          <a:prstGeom prst="rect">
            <a:avLst/>
          </a:prstGeom>
          <a:noFill/>
          <a:ln>
            <a:noFill/>
          </a:ln>
        </p:spPr>
        <p:txBody>
          <a:bodyPr anchorCtr="0" anchor="t" bIns="45700" lIns="91425" spcFirstLastPara="1" rIns="91425" wrap="square" tIns="45700">
            <a:noAutofit/>
          </a:bodyPr>
          <a:lstStyle>
            <a:lvl1pPr lvl="0" algn="l">
              <a:lnSpc>
                <a:spcPct val="85000"/>
              </a:lnSpc>
              <a:spcBef>
                <a:spcPts val="0"/>
              </a:spcBef>
              <a:spcAft>
                <a:spcPts val="0"/>
              </a:spcAft>
              <a:buClr>
                <a:schemeClr val="dk1"/>
              </a:buClr>
              <a:buSzPts val="3600"/>
              <a:buFont typeface="Arial"/>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pic>
        <p:nvPicPr>
          <p:cNvPr id="50" name="Google Shape;50;p7"/>
          <p:cNvPicPr preferRelativeResize="0"/>
          <p:nvPr>
            <p:ph idx="2" type="pic"/>
          </p:nvPr>
        </p:nvPicPr>
        <p:blipFill/>
        <p:spPr>
          <a:xfrm>
            <a:off x="1181100" y="2840181"/>
            <a:ext cx="3606699" cy="3446317"/>
          </a:xfrm>
          <a:prstGeom prst="rect">
            <a:avLst/>
          </a:prstGeom>
          <a:blipFill rotWithShape="1">
            <a:blip r:embed="rId2">
              <a:alphaModFix amt="60000"/>
            </a:blip>
            <a:stretch>
              <a:fillRect b="0" l="0" r="0" t="0"/>
            </a:stretch>
          </a:blipFill>
          <a:ln>
            <a:noFill/>
          </a:ln>
        </p:spPr>
      </p:pic>
      <p:sp>
        <p:nvSpPr>
          <p:cNvPr id="51" name="Google Shape;51;p7"/>
          <p:cNvSpPr txBox="1"/>
          <p:nvPr>
            <p:ph idx="1" type="body"/>
          </p:nvPr>
        </p:nvSpPr>
        <p:spPr>
          <a:xfrm>
            <a:off x="5113673" y="1122201"/>
            <a:ext cx="6602291" cy="5164298"/>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0"/>
              </a:spcBef>
              <a:spcAft>
                <a:spcPts val="0"/>
              </a:spcAft>
              <a:buClr>
                <a:schemeClr val="dk1"/>
              </a:buClr>
              <a:buSzPts val="1600"/>
              <a:buNone/>
              <a:defRPr/>
            </a:lvl1pPr>
            <a:lvl2pPr indent="-330200" lvl="1" marL="914400" algn="l">
              <a:lnSpc>
                <a:spcPct val="100000"/>
              </a:lnSpc>
              <a:spcBef>
                <a:spcPts val="0"/>
              </a:spcBef>
              <a:spcAft>
                <a:spcPts val="0"/>
              </a:spcAft>
              <a:buClr>
                <a:schemeClr val="dk1"/>
              </a:buClr>
              <a:buSzPts val="1600"/>
              <a:buChar char="-"/>
              <a:defRPr/>
            </a:lvl2pPr>
            <a:lvl3pPr indent="-330200" lvl="2" marL="1371600" algn="l">
              <a:lnSpc>
                <a:spcPct val="100000"/>
              </a:lnSpc>
              <a:spcBef>
                <a:spcPts val="0"/>
              </a:spcBef>
              <a:spcAft>
                <a:spcPts val="0"/>
              </a:spcAft>
              <a:buClr>
                <a:schemeClr val="dk1"/>
              </a:buClr>
              <a:buSzPts val="1600"/>
              <a:buChar char="-"/>
              <a:defRPr/>
            </a:lvl3pPr>
            <a:lvl4pPr indent="-330200" lvl="3" marL="1828800" algn="l">
              <a:lnSpc>
                <a:spcPct val="100000"/>
              </a:lnSpc>
              <a:spcBef>
                <a:spcPts val="0"/>
              </a:spcBef>
              <a:spcAft>
                <a:spcPts val="0"/>
              </a:spcAft>
              <a:buClr>
                <a:schemeClr val="dk1"/>
              </a:buClr>
              <a:buSzPts val="1600"/>
              <a:buChar char="-"/>
              <a:defRPr/>
            </a:lvl4pPr>
            <a:lvl5pPr indent="-330200" lvl="4" marL="2286000" algn="l">
              <a:lnSpc>
                <a:spcPct val="100000"/>
              </a:lnSpc>
              <a:spcBef>
                <a:spcPts val="0"/>
              </a:spcBef>
              <a:spcAft>
                <a:spcPts val="0"/>
              </a:spcAft>
              <a:buClr>
                <a:schemeClr val="dk1"/>
              </a:buClr>
              <a:buSzPts val="16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2" name="Google Shape;52;p7"/>
          <p:cNvSpPr txBox="1"/>
          <p:nvPr>
            <p:ph idx="11" type="ftr"/>
          </p:nvPr>
        </p:nvSpPr>
        <p:spPr>
          <a:xfrm>
            <a:off x="1088136" y="6438900"/>
            <a:ext cx="8562760"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7"/>
          <p:cNvSpPr txBox="1"/>
          <p:nvPr>
            <p:ph idx="10" type="dt"/>
          </p:nvPr>
        </p:nvSpPr>
        <p:spPr>
          <a:xfrm>
            <a:off x="9650896" y="6438900"/>
            <a:ext cx="864704"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p7"/>
          <p:cNvSpPr txBox="1"/>
          <p:nvPr>
            <p:ph idx="12" type="sldNum"/>
          </p:nvPr>
        </p:nvSpPr>
        <p:spPr>
          <a:xfrm>
            <a:off x="10523764" y="6438900"/>
            <a:ext cx="601436" cy="4191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55" name="Google Shape;55;p7"/>
          <p:cNvCxnSpPr/>
          <p:nvPr/>
        </p:nvCxnSpPr>
        <p:spPr>
          <a:xfrm>
            <a:off x="0" y="1206128"/>
            <a:ext cx="804195" cy="0"/>
          </a:xfrm>
          <a:prstGeom prst="straightConnector1">
            <a:avLst/>
          </a:prstGeom>
          <a:noFill/>
          <a:ln cap="flat" cmpd="sng" w="120650">
            <a:solidFill>
              <a:schemeClr val="dk1"/>
            </a:solidFill>
            <a:prstDash val="solid"/>
            <a:miter lim="8000"/>
            <a:headEnd len="sm" w="sm" type="none"/>
            <a:tailEnd len="sm" w="sm" type="none"/>
          </a:ln>
        </p:spPr>
      </p:cxn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Picture 2">
  <p:cSld name="Content with Picture 2">
    <p:spTree>
      <p:nvGrpSpPr>
        <p:cNvPr id="56" name="Shape 56"/>
        <p:cNvGrpSpPr/>
        <p:nvPr/>
      </p:nvGrpSpPr>
      <p:grpSpPr>
        <a:xfrm>
          <a:off x="0" y="0"/>
          <a:ext cx="0" cy="0"/>
          <a:chOff x="0" y="0"/>
          <a:chExt cx="0" cy="0"/>
        </a:xfrm>
      </p:grpSpPr>
      <p:sp>
        <p:nvSpPr>
          <p:cNvPr id="57" name="Google Shape;57;p8"/>
          <p:cNvSpPr txBox="1"/>
          <p:nvPr>
            <p:ph type="title"/>
          </p:nvPr>
        </p:nvSpPr>
        <p:spPr>
          <a:xfrm>
            <a:off x="3776991" y="1112104"/>
            <a:ext cx="7321615" cy="932688"/>
          </a:xfrm>
          <a:prstGeom prst="rect">
            <a:avLst/>
          </a:prstGeom>
          <a:noFill/>
          <a:ln>
            <a:noFill/>
          </a:ln>
        </p:spPr>
        <p:txBody>
          <a:bodyPr anchorCtr="0" anchor="t" bIns="45700" lIns="91425" spcFirstLastPara="1" rIns="91425" wrap="square" tIns="45700">
            <a:normAutofit/>
          </a:bodyPr>
          <a:lstStyle>
            <a:lvl1pPr lvl="0" algn="l">
              <a:lnSpc>
                <a:spcPct val="85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pic>
        <p:nvPicPr>
          <p:cNvPr id="58" name="Google Shape;58;p8"/>
          <p:cNvPicPr preferRelativeResize="0"/>
          <p:nvPr>
            <p:ph idx="2" type="pic"/>
          </p:nvPr>
        </p:nvPicPr>
        <p:blipFill/>
        <p:spPr>
          <a:xfrm>
            <a:off x="0" y="0"/>
            <a:ext cx="3526439" cy="6858000"/>
          </a:xfrm>
          <a:prstGeom prst="rect">
            <a:avLst/>
          </a:prstGeom>
          <a:blipFill rotWithShape="1">
            <a:blip r:embed="rId2">
              <a:alphaModFix amt="60000"/>
            </a:blip>
            <a:stretch>
              <a:fillRect b="0" l="0" r="0" t="0"/>
            </a:stretch>
          </a:blipFill>
          <a:ln>
            <a:noFill/>
          </a:ln>
        </p:spPr>
      </p:pic>
      <p:sp>
        <p:nvSpPr>
          <p:cNvPr id="59" name="Google Shape;59;p8"/>
          <p:cNvSpPr txBox="1"/>
          <p:nvPr>
            <p:ph idx="1" type="body"/>
          </p:nvPr>
        </p:nvSpPr>
        <p:spPr>
          <a:xfrm>
            <a:off x="3776075" y="2187258"/>
            <a:ext cx="7349126" cy="4099242"/>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0"/>
              </a:spcBef>
              <a:spcAft>
                <a:spcPts val="0"/>
              </a:spcAft>
              <a:buClr>
                <a:schemeClr val="dk1"/>
              </a:buClr>
              <a:buSzPts val="1600"/>
              <a:buNone/>
              <a:defRPr sz="1600"/>
            </a:lvl1pPr>
            <a:lvl2pPr indent="-330200" lvl="1" marL="914400" algn="l">
              <a:lnSpc>
                <a:spcPct val="100000"/>
              </a:lnSpc>
              <a:spcBef>
                <a:spcPts val="0"/>
              </a:spcBef>
              <a:spcAft>
                <a:spcPts val="0"/>
              </a:spcAft>
              <a:buClr>
                <a:schemeClr val="dk1"/>
              </a:buClr>
              <a:buSzPts val="1600"/>
              <a:buChar char="-"/>
              <a:defRPr sz="1600"/>
            </a:lvl2pPr>
            <a:lvl3pPr indent="-330200" lvl="2" marL="1371600" algn="l">
              <a:lnSpc>
                <a:spcPct val="100000"/>
              </a:lnSpc>
              <a:spcBef>
                <a:spcPts val="0"/>
              </a:spcBef>
              <a:spcAft>
                <a:spcPts val="0"/>
              </a:spcAft>
              <a:buClr>
                <a:schemeClr val="dk1"/>
              </a:buClr>
              <a:buSzPts val="1600"/>
              <a:buChar char="-"/>
              <a:defRPr sz="1600"/>
            </a:lvl3pPr>
            <a:lvl4pPr indent="-330200" lvl="3" marL="1828800" algn="l">
              <a:lnSpc>
                <a:spcPct val="100000"/>
              </a:lnSpc>
              <a:spcBef>
                <a:spcPts val="0"/>
              </a:spcBef>
              <a:spcAft>
                <a:spcPts val="0"/>
              </a:spcAft>
              <a:buClr>
                <a:schemeClr val="dk1"/>
              </a:buClr>
              <a:buSzPts val="1600"/>
              <a:buChar char="-"/>
              <a:defRPr sz="1600"/>
            </a:lvl4pPr>
            <a:lvl5pPr indent="-330200" lvl="4" marL="2286000" algn="l">
              <a:lnSpc>
                <a:spcPct val="100000"/>
              </a:lnSpc>
              <a:spcBef>
                <a:spcPts val="0"/>
              </a:spcBef>
              <a:spcAft>
                <a:spcPts val="0"/>
              </a:spcAft>
              <a:buClr>
                <a:schemeClr val="dk1"/>
              </a:buClr>
              <a:buSzPts val="1600"/>
              <a:buChar char="-"/>
              <a:defRPr sz="1600"/>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cxnSp>
        <p:nvCxnSpPr>
          <p:cNvPr id="60" name="Google Shape;60;p8"/>
          <p:cNvCxnSpPr/>
          <p:nvPr/>
        </p:nvCxnSpPr>
        <p:spPr>
          <a:xfrm rot="10800000">
            <a:off x="11375613" y="1206128"/>
            <a:ext cx="804195" cy="0"/>
          </a:xfrm>
          <a:prstGeom prst="straightConnector1">
            <a:avLst/>
          </a:prstGeom>
          <a:noFill/>
          <a:ln cap="flat" cmpd="sng" w="120650">
            <a:solidFill>
              <a:schemeClr val="dk1"/>
            </a:solidFill>
            <a:prstDash val="solid"/>
            <a:miter lim="8000"/>
            <a:headEnd len="sm" w="sm" type="none"/>
            <a:tailEnd len="sm" w="sm" type="none"/>
          </a:ln>
        </p:spPr>
      </p:cxnSp>
      <p:sp>
        <p:nvSpPr>
          <p:cNvPr id="61" name="Google Shape;61;p8"/>
          <p:cNvSpPr txBox="1"/>
          <p:nvPr>
            <p:ph idx="11" type="ftr"/>
          </p:nvPr>
        </p:nvSpPr>
        <p:spPr>
          <a:xfrm>
            <a:off x="3776076" y="6438900"/>
            <a:ext cx="5784614"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2" name="Google Shape;62;p8"/>
          <p:cNvSpPr txBox="1"/>
          <p:nvPr>
            <p:ph idx="10" type="dt"/>
          </p:nvPr>
        </p:nvSpPr>
        <p:spPr>
          <a:xfrm>
            <a:off x="9650896" y="6438900"/>
            <a:ext cx="864704"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8"/>
          <p:cNvSpPr txBox="1"/>
          <p:nvPr>
            <p:ph idx="12" type="sldNum"/>
          </p:nvPr>
        </p:nvSpPr>
        <p:spPr>
          <a:xfrm>
            <a:off x="10523764" y="6438900"/>
            <a:ext cx="601436" cy="4191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Picture">
  <p:cSld name="Content with Picture">
    <p:spTree>
      <p:nvGrpSpPr>
        <p:cNvPr id="64" name="Shape 64"/>
        <p:cNvGrpSpPr/>
        <p:nvPr/>
      </p:nvGrpSpPr>
      <p:grpSpPr>
        <a:xfrm>
          <a:off x="0" y="0"/>
          <a:ext cx="0" cy="0"/>
          <a:chOff x="0" y="0"/>
          <a:chExt cx="0" cy="0"/>
        </a:xfrm>
      </p:grpSpPr>
      <p:sp>
        <p:nvSpPr>
          <p:cNvPr id="65" name="Google Shape;65;p9"/>
          <p:cNvSpPr txBox="1"/>
          <p:nvPr>
            <p:ph type="title"/>
          </p:nvPr>
        </p:nvSpPr>
        <p:spPr>
          <a:xfrm>
            <a:off x="4785788" y="1111101"/>
            <a:ext cx="6339412" cy="1143000"/>
          </a:xfrm>
          <a:prstGeom prst="rect">
            <a:avLst/>
          </a:prstGeom>
          <a:noFill/>
          <a:ln>
            <a:noFill/>
          </a:ln>
        </p:spPr>
        <p:txBody>
          <a:bodyPr anchorCtr="0" anchor="t" bIns="45700" lIns="91425" spcFirstLastPara="1" rIns="91425" wrap="square" tIns="45700">
            <a:normAutofit/>
          </a:bodyPr>
          <a:lstStyle>
            <a:lvl1pPr lvl="0" algn="l">
              <a:lnSpc>
                <a:spcPct val="85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pic>
        <p:nvPicPr>
          <p:cNvPr id="66" name="Google Shape;66;p9"/>
          <p:cNvPicPr preferRelativeResize="0"/>
          <p:nvPr>
            <p:ph idx="2" type="pic"/>
          </p:nvPr>
        </p:nvPicPr>
        <p:blipFill/>
        <p:spPr>
          <a:xfrm>
            <a:off x="12192" y="0"/>
            <a:ext cx="4506585" cy="6858000"/>
          </a:xfrm>
          <a:prstGeom prst="rect">
            <a:avLst/>
          </a:prstGeom>
          <a:blipFill rotWithShape="1">
            <a:blip r:embed="rId2">
              <a:alphaModFix amt="60000"/>
            </a:blip>
            <a:stretch>
              <a:fillRect b="0" l="0" r="0" t="0"/>
            </a:stretch>
          </a:blipFill>
          <a:ln>
            <a:noFill/>
          </a:ln>
        </p:spPr>
      </p:pic>
      <p:sp>
        <p:nvSpPr>
          <p:cNvPr id="67" name="Google Shape;67;p9"/>
          <p:cNvSpPr txBox="1"/>
          <p:nvPr>
            <p:ph idx="1" type="body"/>
          </p:nvPr>
        </p:nvSpPr>
        <p:spPr>
          <a:xfrm>
            <a:off x="4785787" y="2402887"/>
            <a:ext cx="6339414" cy="3883614"/>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0"/>
              </a:spcBef>
              <a:spcAft>
                <a:spcPts val="0"/>
              </a:spcAft>
              <a:buClr>
                <a:schemeClr val="dk1"/>
              </a:buClr>
              <a:buSzPts val="1600"/>
              <a:buNone/>
              <a:defRPr sz="1600"/>
            </a:lvl1pPr>
            <a:lvl2pPr indent="-330200" lvl="1" marL="914400" algn="l">
              <a:lnSpc>
                <a:spcPct val="100000"/>
              </a:lnSpc>
              <a:spcBef>
                <a:spcPts val="0"/>
              </a:spcBef>
              <a:spcAft>
                <a:spcPts val="0"/>
              </a:spcAft>
              <a:buClr>
                <a:schemeClr val="dk1"/>
              </a:buClr>
              <a:buSzPts val="1600"/>
              <a:buChar char="-"/>
              <a:defRPr sz="1600"/>
            </a:lvl2pPr>
            <a:lvl3pPr indent="-330200" lvl="2" marL="1371600" algn="l">
              <a:lnSpc>
                <a:spcPct val="100000"/>
              </a:lnSpc>
              <a:spcBef>
                <a:spcPts val="0"/>
              </a:spcBef>
              <a:spcAft>
                <a:spcPts val="0"/>
              </a:spcAft>
              <a:buClr>
                <a:schemeClr val="dk1"/>
              </a:buClr>
              <a:buSzPts val="1600"/>
              <a:buChar char="-"/>
              <a:defRPr sz="1600"/>
            </a:lvl3pPr>
            <a:lvl4pPr indent="-330200" lvl="3" marL="1828800" algn="l">
              <a:lnSpc>
                <a:spcPct val="100000"/>
              </a:lnSpc>
              <a:spcBef>
                <a:spcPts val="0"/>
              </a:spcBef>
              <a:spcAft>
                <a:spcPts val="0"/>
              </a:spcAft>
              <a:buClr>
                <a:schemeClr val="dk1"/>
              </a:buClr>
              <a:buSzPts val="1600"/>
              <a:buChar char="-"/>
              <a:defRPr sz="1600"/>
            </a:lvl4pPr>
            <a:lvl5pPr indent="-330200" lvl="4" marL="2286000" algn="l">
              <a:lnSpc>
                <a:spcPct val="100000"/>
              </a:lnSpc>
              <a:spcBef>
                <a:spcPts val="0"/>
              </a:spcBef>
              <a:spcAft>
                <a:spcPts val="0"/>
              </a:spcAft>
              <a:buClr>
                <a:schemeClr val="dk1"/>
              </a:buClr>
              <a:buSzPts val="1600"/>
              <a:buChar char="-"/>
              <a:defRPr sz="1600"/>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cxnSp>
        <p:nvCxnSpPr>
          <p:cNvPr id="68" name="Google Shape;68;p9"/>
          <p:cNvCxnSpPr/>
          <p:nvPr/>
        </p:nvCxnSpPr>
        <p:spPr>
          <a:xfrm rot="10800000">
            <a:off x="11375613" y="1206128"/>
            <a:ext cx="804195" cy="0"/>
          </a:xfrm>
          <a:prstGeom prst="straightConnector1">
            <a:avLst/>
          </a:prstGeom>
          <a:noFill/>
          <a:ln cap="flat" cmpd="sng" w="120650">
            <a:solidFill>
              <a:schemeClr val="dk1"/>
            </a:solidFill>
            <a:prstDash val="solid"/>
            <a:miter lim="8000"/>
            <a:headEnd len="sm" w="sm" type="none"/>
            <a:tailEnd len="sm" w="sm" type="none"/>
          </a:ln>
        </p:spPr>
      </p:cxnSp>
      <p:sp>
        <p:nvSpPr>
          <p:cNvPr id="69" name="Google Shape;69;p9"/>
          <p:cNvSpPr txBox="1"/>
          <p:nvPr>
            <p:ph idx="11" type="ftr"/>
          </p:nvPr>
        </p:nvSpPr>
        <p:spPr>
          <a:xfrm>
            <a:off x="4785788" y="6438900"/>
            <a:ext cx="4774902"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9"/>
          <p:cNvSpPr txBox="1"/>
          <p:nvPr>
            <p:ph idx="10" type="dt"/>
          </p:nvPr>
        </p:nvSpPr>
        <p:spPr>
          <a:xfrm>
            <a:off x="9650896" y="6438900"/>
            <a:ext cx="864704"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9"/>
          <p:cNvSpPr txBox="1"/>
          <p:nvPr>
            <p:ph idx="12" type="sldNum"/>
          </p:nvPr>
        </p:nvSpPr>
        <p:spPr>
          <a:xfrm>
            <a:off x="10523764" y="6438900"/>
            <a:ext cx="601436" cy="4191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tatement">
  <p:cSld name="Statement">
    <p:spTree>
      <p:nvGrpSpPr>
        <p:cNvPr id="72" name="Shape 72"/>
        <p:cNvGrpSpPr/>
        <p:nvPr/>
      </p:nvGrpSpPr>
      <p:grpSpPr>
        <a:xfrm>
          <a:off x="0" y="0"/>
          <a:ext cx="0" cy="0"/>
          <a:chOff x="0" y="0"/>
          <a:chExt cx="0" cy="0"/>
        </a:xfrm>
      </p:grpSpPr>
      <p:sp>
        <p:nvSpPr>
          <p:cNvPr id="73" name="Google Shape;73;p10"/>
          <p:cNvSpPr txBox="1"/>
          <p:nvPr>
            <p:ph type="title"/>
          </p:nvPr>
        </p:nvSpPr>
        <p:spPr>
          <a:xfrm>
            <a:off x="612648" y="-1286261"/>
            <a:ext cx="10652760" cy="1133856"/>
          </a:xfrm>
          <a:prstGeom prst="rect">
            <a:avLst/>
          </a:prstGeom>
          <a:noFill/>
          <a:ln>
            <a:noFill/>
          </a:ln>
        </p:spPr>
        <p:txBody>
          <a:bodyPr anchorCtr="0" anchor="t" bIns="45700" lIns="91425" spcFirstLastPara="1" rIns="91425" wrap="square" tIns="45700">
            <a:normAutofit/>
          </a:bodyPr>
          <a:lstStyle>
            <a:lvl1pPr lvl="0" algn="l">
              <a:lnSpc>
                <a:spcPct val="85000"/>
              </a:lnSpc>
              <a:spcBef>
                <a:spcPts val="0"/>
              </a:spcBef>
              <a:spcAft>
                <a:spcPts val="0"/>
              </a:spcAft>
              <a:buClr>
                <a:schemeClr val="dk1"/>
              </a:buClr>
              <a:buSzPts val="3600"/>
              <a:buFont typeface="Arial"/>
              <a:buNone/>
              <a:defRPr>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4" name="Google Shape;74;p10"/>
          <p:cNvSpPr txBox="1"/>
          <p:nvPr>
            <p:ph idx="1" type="body"/>
          </p:nvPr>
        </p:nvSpPr>
        <p:spPr>
          <a:xfrm>
            <a:off x="1088136" y="1039095"/>
            <a:ext cx="9418320" cy="5070068"/>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0"/>
              </a:spcBef>
              <a:spcAft>
                <a:spcPts val="0"/>
              </a:spcAft>
              <a:buClr>
                <a:schemeClr val="dk1"/>
              </a:buClr>
              <a:buSzPts val="6000"/>
              <a:buNone/>
              <a:defRPr b="1" sz="6000"/>
            </a:lvl1pPr>
            <a:lvl2pPr indent="-228600" lvl="1" marL="914400" algn="l">
              <a:lnSpc>
                <a:spcPct val="90000"/>
              </a:lnSpc>
              <a:spcBef>
                <a:spcPts val="0"/>
              </a:spcBef>
              <a:spcAft>
                <a:spcPts val="0"/>
              </a:spcAft>
              <a:buClr>
                <a:schemeClr val="dk1"/>
              </a:buClr>
              <a:buSzPts val="6000"/>
              <a:buNone/>
              <a:defRPr b="1" sz="6000"/>
            </a:lvl2pPr>
            <a:lvl3pPr indent="-228600" lvl="2" marL="1371600" algn="l">
              <a:lnSpc>
                <a:spcPct val="90000"/>
              </a:lnSpc>
              <a:spcBef>
                <a:spcPts val="0"/>
              </a:spcBef>
              <a:spcAft>
                <a:spcPts val="0"/>
              </a:spcAft>
              <a:buClr>
                <a:schemeClr val="dk1"/>
              </a:buClr>
              <a:buSzPts val="6000"/>
              <a:buNone/>
              <a:defRPr b="1" sz="6000"/>
            </a:lvl3pPr>
            <a:lvl4pPr indent="-228600" lvl="3" marL="1828800" algn="l">
              <a:lnSpc>
                <a:spcPct val="90000"/>
              </a:lnSpc>
              <a:spcBef>
                <a:spcPts val="0"/>
              </a:spcBef>
              <a:spcAft>
                <a:spcPts val="0"/>
              </a:spcAft>
              <a:buClr>
                <a:schemeClr val="dk1"/>
              </a:buClr>
              <a:buSzPts val="6000"/>
              <a:buNone/>
              <a:defRPr b="1" sz="6000"/>
            </a:lvl4pPr>
            <a:lvl5pPr indent="-228600" lvl="4" marL="2286000" algn="l">
              <a:lnSpc>
                <a:spcPct val="90000"/>
              </a:lnSpc>
              <a:spcBef>
                <a:spcPts val="0"/>
              </a:spcBef>
              <a:spcAft>
                <a:spcPts val="0"/>
              </a:spcAft>
              <a:buClr>
                <a:schemeClr val="dk1"/>
              </a:buClr>
              <a:buSzPts val="6000"/>
              <a:buNone/>
              <a:defRPr b="1" sz="6000"/>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5" name="Google Shape;75;p10"/>
          <p:cNvSpPr txBox="1"/>
          <p:nvPr>
            <p:ph idx="11" type="ftr"/>
          </p:nvPr>
        </p:nvSpPr>
        <p:spPr>
          <a:xfrm>
            <a:off x="1088136" y="6438900"/>
            <a:ext cx="8562760"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10"/>
          <p:cNvSpPr txBox="1"/>
          <p:nvPr>
            <p:ph idx="10" type="dt"/>
          </p:nvPr>
        </p:nvSpPr>
        <p:spPr>
          <a:xfrm>
            <a:off x="9650896" y="6438900"/>
            <a:ext cx="864704"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10"/>
          <p:cNvSpPr txBox="1"/>
          <p:nvPr>
            <p:ph idx="12" type="sldNum"/>
          </p:nvPr>
        </p:nvSpPr>
        <p:spPr>
          <a:xfrm>
            <a:off x="10523764" y="6438900"/>
            <a:ext cx="601436" cy="4191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78" name="Google Shape;78;p10"/>
          <p:cNvCxnSpPr/>
          <p:nvPr/>
        </p:nvCxnSpPr>
        <p:spPr>
          <a:xfrm>
            <a:off x="0" y="1206128"/>
            <a:ext cx="804195" cy="0"/>
          </a:xfrm>
          <a:prstGeom prst="straightConnector1">
            <a:avLst/>
          </a:prstGeom>
          <a:noFill/>
          <a:ln cap="flat" cmpd="sng" w="120650">
            <a:solidFill>
              <a:schemeClr val="dk1"/>
            </a:solidFill>
            <a:prstDash val="solid"/>
            <a:miter lim="8000"/>
            <a:headEnd len="sm" w="sm" type="none"/>
            <a:tailEnd len="sm" w="sm" type="none"/>
          </a:ln>
        </p:spPr>
      </p:cxn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p:cSld name="Content">
    <p:spTree>
      <p:nvGrpSpPr>
        <p:cNvPr id="79" name="Shape 79"/>
        <p:cNvGrpSpPr/>
        <p:nvPr/>
      </p:nvGrpSpPr>
      <p:grpSpPr>
        <a:xfrm>
          <a:off x="0" y="0"/>
          <a:ext cx="0" cy="0"/>
          <a:chOff x="0" y="0"/>
          <a:chExt cx="0" cy="0"/>
        </a:xfrm>
      </p:grpSpPr>
      <p:sp>
        <p:nvSpPr>
          <p:cNvPr id="80" name="Google Shape;80;p11"/>
          <p:cNvSpPr txBox="1"/>
          <p:nvPr>
            <p:ph type="title"/>
          </p:nvPr>
        </p:nvSpPr>
        <p:spPr>
          <a:xfrm>
            <a:off x="1088136" y="1090246"/>
            <a:ext cx="10840626" cy="790510"/>
          </a:xfrm>
          <a:prstGeom prst="rect">
            <a:avLst/>
          </a:prstGeom>
          <a:noFill/>
          <a:ln>
            <a:noFill/>
          </a:ln>
        </p:spPr>
        <p:txBody>
          <a:bodyPr anchorCtr="0" anchor="t" bIns="45700" lIns="91425" spcFirstLastPara="1" rIns="91425" wrap="square" tIns="45700">
            <a:normAutofit/>
          </a:bodyPr>
          <a:lstStyle>
            <a:lvl1pPr lvl="0" algn="l">
              <a:lnSpc>
                <a:spcPct val="85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1" name="Google Shape;81;p11"/>
          <p:cNvSpPr txBox="1"/>
          <p:nvPr>
            <p:ph idx="1" type="body"/>
          </p:nvPr>
        </p:nvSpPr>
        <p:spPr>
          <a:xfrm>
            <a:off x="1088135" y="1880756"/>
            <a:ext cx="10840627" cy="4558144"/>
          </a:xfrm>
          <a:prstGeom prst="rect">
            <a:avLst/>
          </a:prstGeom>
          <a:noFill/>
          <a:ln>
            <a:noFill/>
          </a:ln>
        </p:spPr>
        <p:txBody>
          <a:bodyPr anchorCtr="0" anchor="t" bIns="45700" lIns="91425" spcFirstLastPara="1" rIns="91425" wrap="square" tIns="45700">
            <a:normAutofit/>
          </a:bodyPr>
          <a:lstStyle>
            <a:lvl1pPr indent="-228600" lvl="0" marL="457200" algn="l">
              <a:lnSpc>
                <a:spcPct val="130000"/>
              </a:lnSpc>
              <a:spcBef>
                <a:spcPts val="0"/>
              </a:spcBef>
              <a:spcAft>
                <a:spcPts val="0"/>
              </a:spcAft>
              <a:buClr>
                <a:schemeClr val="dk1"/>
              </a:buClr>
              <a:buSzPts val="1800"/>
              <a:buNone/>
              <a:defRPr/>
            </a:lvl1pPr>
            <a:lvl2pPr indent="-342900" lvl="1" marL="914400" algn="l">
              <a:lnSpc>
                <a:spcPct val="130000"/>
              </a:lnSpc>
              <a:spcBef>
                <a:spcPts val="0"/>
              </a:spcBef>
              <a:spcAft>
                <a:spcPts val="0"/>
              </a:spcAft>
              <a:buClr>
                <a:schemeClr val="dk1"/>
              </a:buClr>
              <a:buSzPts val="1800"/>
              <a:buChar char="-"/>
              <a:defRPr/>
            </a:lvl2pPr>
            <a:lvl3pPr indent="-342900" lvl="2" marL="1371600" algn="l">
              <a:lnSpc>
                <a:spcPct val="130000"/>
              </a:lnSpc>
              <a:spcBef>
                <a:spcPts val="0"/>
              </a:spcBef>
              <a:spcAft>
                <a:spcPts val="0"/>
              </a:spcAft>
              <a:buClr>
                <a:schemeClr val="dk1"/>
              </a:buClr>
              <a:buSzPts val="1800"/>
              <a:buChar char="-"/>
              <a:defRPr/>
            </a:lvl3pPr>
            <a:lvl4pPr indent="-342900" lvl="3" marL="1828800" algn="l">
              <a:lnSpc>
                <a:spcPct val="130000"/>
              </a:lnSpc>
              <a:spcBef>
                <a:spcPts val="0"/>
              </a:spcBef>
              <a:spcAft>
                <a:spcPts val="0"/>
              </a:spcAft>
              <a:buClr>
                <a:schemeClr val="dk1"/>
              </a:buClr>
              <a:buSzPts val="1800"/>
              <a:buChar char="-"/>
              <a:defRPr/>
            </a:lvl4pPr>
            <a:lvl5pPr indent="-342900" lvl="4" marL="2286000" algn="l">
              <a:lnSpc>
                <a:spcPct val="130000"/>
              </a:lnSpc>
              <a:spcBef>
                <a:spcPts val="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2" name="Google Shape;82;p11"/>
          <p:cNvSpPr txBox="1"/>
          <p:nvPr>
            <p:ph idx="11" type="ftr"/>
          </p:nvPr>
        </p:nvSpPr>
        <p:spPr>
          <a:xfrm>
            <a:off x="1088136" y="6438900"/>
            <a:ext cx="8562760"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11"/>
          <p:cNvSpPr txBox="1"/>
          <p:nvPr>
            <p:ph idx="10" type="dt"/>
          </p:nvPr>
        </p:nvSpPr>
        <p:spPr>
          <a:xfrm>
            <a:off x="9650896" y="6438900"/>
            <a:ext cx="864704"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11"/>
          <p:cNvSpPr txBox="1"/>
          <p:nvPr>
            <p:ph idx="12" type="sldNum"/>
          </p:nvPr>
        </p:nvSpPr>
        <p:spPr>
          <a:xfrm>
            <a:off x="10523764" y="6438900"/>
            <a:ext cx="601436" cy="4191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85" name="Google Shape;85;p11"/>
          <p:cNvCxnSpPr/>
          <p:nvPr/>
        </p:nvCxnSpPr>
        <p:spPr>
          <a:xfrm>
            <a:off x="0" y="1205868"/>
            <a:ext cx="804195" cy="0"/>
          </a:xfrm>
          <a:prstGeom prst="straightConnector1">
            <a:avLst/>
          </a:prstGeom>
          <a:noFill/>
          <a:ln cap="flat" cmpd="sng" w="120650">
            <a:solidFill>
              <a:schemeClr val="dk1"/>
            </a:solidFill>
            <a:prstDash val="solid"/>
            <a:miter lim="8000"/>
            <a:headEnd len="sm" w="sm" type="none"/>
            <a:tailEnd len="sm" w="sm" type="none"/>
          </a:ln>
        </p:spPr>
      </p:cxn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howMasterSp="0">
  <p:cSld name="Title">
    <p:spTree>
      <p:nvGrpSpPr>
        <p:cNvPr id="86" name="Shape 86"/>
        <p:cNvGrpSpPr/>
        <p:nvPr/>
      </p:nvGrpSpPr>
      <p:grpSpPr>
        <a:xfrm>
          <a:off x="0" y="0"/>
          <a:ext cx="0" cy="0"/>
          <a:chOff x="0" y="0"/>
          <a:chExt cx="0" cy="0"/>
        </a:xfrm>
      </p:grpSpPr>
      <p:sp>
        <p:nvSpPr>
          <p:cNvPr id="87" name="Google Shape;87;p12"/>
          <p:cNvSpPr txBox="1"/>
          <p:nvPr>
            <p:ph type="title"/>
          </p:nvPr>
        </p:nvSpPr>
        <p:spPr>
          <a:xfrm>
            <a:off x="82296" y="64007"/>
            <a:ext cx="12015216" cy="5120639"/>
          </a:xfrm>
          <a:prstGeom prst="rect">
            <a:avLst/>
          </a:prstGeom>
          <a:noFill/>
          <a:ln>
            <a:noFill/>
          </a:ln>
        </p:spPr>
        <p:txBody>
          <a:bodyPr anchorCtr="0" anchor="t" bIns="45700" lIns="91425" spcFirstLastPara="1" rIns="91425" wrap="square" tIns="45700">
            <a:normAutofit/>
          </a:bodyPr>
          <a:lstStyle>
            <a:lvl1pPr lvl="0" algn="l">
              <a:lnSpc>
                <a:spcPct val="85000"/>
              </a:lnSpc>
              <a:spcBef>
                <a:spcPts val="0"/>
              </a:spcBef>
              <a:spcAft>
                <a:spcPts val="0"/>
              </a:spcAft>
              <a:buClr>
                <a:schemeClr val="dk1"/>
              </a:buClr>
              <a:buSzPts val="11000"/>
              <a:buFont typeface="Arial"/>
              <a:buNone/>
              <a:defRPr sz="110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8" name="Google Shape;88;p12"/>
          <p:cNvSpPr txBox="1"/>
          <p:nvPr>
            <p:ph idx="1" type="subTitle"/>
          </p:nvPr>
        </p:nvSpPr>
        <p:spPr>
          <a:xfrm>
            <a:off x="1088136" y="5360878"/>
            <a:ext cx="10037064" cy="566928"/>
          </a:xfrm>
          <a:prstGeom prst="rect">
            <a:avLst/>
          </a:prstGeom>
          <a:noFill/>
          <a:ln>
            <a:noFill/>
          </a:ln>
        </p:spPr>
        <p:txBody>
          <a:bodyPr anchorCtr="0" anchor="b" bIns="45700" lIns="91425" spcFirstLastPara="1" rIns="91425" wrap="square" tIns="45700">
            <a:normAutofit/>
          </a:bodyPr>
          <a:lstStyle>
            <a:lvl1pPr lvl="0" algn="r">
              <a:lnSpc>
                <a:spcPct val="100000"/>
              </a:lnSpc>
              <a:spcBef>
                <a:spcPts val="0"/>
              </a:spcBef>
              <a:spcAft>
                <a:spcPts val="0"/>
              </a:spcAft>
              <a:buClr>
                <a:schemeClr val="dk1"/>
              </a:buClr>
              <a:buSzPts val="2000"/>
              <a:buNone/>
              <a:defRPr sz="2000"/>
            </a:lvl1pPr>
            <a:lvl2pPr lvl="1" algn="ctr">
              <a:lnSpc>
                <a:spcPct val="130000"/>
              </a:lnSpc>
              <a:spcBef>
                <a:spcPts val="0"/>
              </a:spcBef>
              <a:spcAft>
                <a:spcPts val="0"/>
              </a:spcAft>
              <a:buClr>
                <a:schemeClr val="dk1"/>
              </a:buClr>
              <a:buSzPts val="2000"/>
              <a:buNone/>
              <a:defRPr sz="2000"/>
            </a:lvl2pPr>
            <a:lvl3pPr lvl="2" algn="ctr">
              <a:lnSpc>
                <a:spcPct val="130000"/>
              </a:lnSpc>
              <a:spcBef>
                <a:spcPts val="0"/>
              </a:spcBef>
              <a:spcAft>
                <a:spcPts val="0"/>
              </a:spcAft>
              <a:buClr>
                <a:schemeClr val="dk1"/>
              </a:buClr>
              <a:buSzPts val="1800"/>
              <a:buNone/>
              <a:defRPr sz="1800"/>
            </a:lvl3pPr>
            <a:lvl4pPr lvl="3" algn="ctr">
              <a:lnSpc>
                <a:spcPct val="130000"/>
              </a:lnSpc>
              <a:spcBef>
                <a:spcPts val="0"/>
              </a:spcBef>
              <a:spcAft>
                <a:spcPts val="0"/>
              </a:spcAft>
              <a:buClr>
                <a:schemeClr val="dk1"/>
              </a:buClr>
              <a:buSzPts val="1600"/>
              <a:buNone/>
              <a:defRPr sz="1600"/>
            </a:lvl4pPr>
            <a:lvl5pPr lvl="4" algn="ctr">
              <a:lnSpc>
                <a:spcPct val="130000"/>
              </a:lnSpc>
              <a:spcBef>
                <a:spcPts val="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89" name="Google Shape;89;p12"/>
          <p:cNvSpPr txBox="1"/>
          <p:nvPr>
            <p:ph idx="11" type="ftr"/>
          </p:nvPr>
        </p:nvSpPr>
        <p:spPr>
          <a:xfrm>
            <a:off x="1088136" y="6438900"/>
            <a:ext cx="8562760"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0" name="Google Shape;90;p12"/>
          <p:cNvSpPr txBox="1"/>
          <p:nvPr>
            <p:ph idx="10" type="dt"/>
          </p:nvPr>
        </p:nvSpPr>
        <p:spPr>
          <a:xfrm>
            <a:off x="9650896" y="6438900"/>
            <a:ext cx="864704"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1" name="Google Shape;91;p12"/>
          <p:cNvSpPr txBox="1"/>
          <p:nvPr>
            <p:ph idx="12" type="sldNum"/>
          </p:nvPr>
        </p:nvSpPr>
        <p:spPr>
          <a:xfrm>
            <a:off x="10523764" y="6438900"/>
            <a:ext cx="601436" cy="4191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92" name="Google Shape;92;p12"/>
          <p:cNvCxnSpPr/>
          <p:nvPr/>
        </p:nvCxnSpPr>
        <p:spPr>
          <a:xfrm>
            <a:off x="11387805" y="5749927"/>
            <a:ext cx="804195" cy="0"/>
          </a:xfrm>
          <a:prstGeom prst="straightConnector1">
            <a:avLst/>
          </a:prstGeom>
          <a:noFill/>
          <a:ln cap="flat" cmpd="sng" w="120650">
            <a:solidFill>
              <a:schemeClr val="dk1"/>
            </a:solidFill>
            <a:prstDash val="solid"/>
            <a:miter lim="8000"/>
            <a:headEnd len="sm" w="sm" type="none"/>
            <a:tailEnd len="sm" w="sm" type="none"/>
          </a:ln>
        </p:spPr>
      </p:cxn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with Picture">
  <p:cSld name="Title with Picture">
    <p:spTree>
      <p:nvGrpSpPr>
        <p:cNvPr id="93" name="Shape 93"/>
        <p:cNvGrpSpPr/>
        <p:nvPr/>
      </p:nvGrpSpPr>
      <p:grpSpPr>
        <a:xfrm>
          <a:off x="0" y="0"/>
          <a:ext cx="0" cy="0"/>
          <a:chOff x="0" y="0"/>
          <a:chExt cx="0" cy="0"/>
        </a:xfrm>
      </p:grpSpPr>
      <p:sp>
        <p:nvSpPr>
          <p:cNvPr id="94" name="Google Shape;94;p13"/>
          <p:cNvSpPr txBox="1"/>
          <p:nvPr>
            <p:ph type="ctrTitle"/>
          </p:nvPr>
        </p:nvSpPr>
        <p:spPr>
          <a:xfrm>
            <a:off x="1087847" y="4676177"/>
            <a:ext cx="10835639" cy="1319510"/>
          </a:xfrm>
          <a:prstGeom prst="rect">
            <a:avLst/>
          </a:prstGeom>
          <a:noFill/>
          <a:ln>
            <a:noFill/>
          </a:ln>
        </p:spPr>
        <p:txBody>
          <a:bodyPr anchorCtr="0" anchor="b" bIns="45700" lIns="91425" spcFirstLastPara="1" rIns="91425" wrap="square" tIns="45700">
            <a:noAutofit/>
          </a:bodyPr>
          <a:lstStyle>
            <a:lvl1pPr lvl="0" algn="l">
              <a:lnSpc>
                <a:spcPct val="85000"/>
              </a:lnSpc>
              <a:spcBef>
                <a:spcPts val="0"/>
              </a:spcBef>
              <a:spcAft>
                <a:spcPts val="0"/>
              </a:spcAft>
              <a:buClr>
                <a:schemeClr val="dk1"/>
              </a:buClr>
              <a:buSzPts val="5400"/>
              <a:buFont typeface="Arial"/>
              <a:buNone/>
              <a:defRPr sz="5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5" name="Google Shape;95;p13"/>
          <p:cNvSpPr txBox="1"/>
          <p:nvPr>
            <p:ph idx="1" type="subTitle"/>
          </p:nvPr>
        </p:nvSpPr>
        <p:spPr>
          <a:xfrm>
            <a:off x="1087847" y="6065134"/>
            <a:ext cx="10835639" cy="373766"/>
          </a:xfrm>
          <a:prstGeom prst="rect">
            <a:avLst/>
          </a:prstGeom>
          <a:noFill/>
          <a:ln>
            <a:noFill/>
          </a:ln>
        </p:spPr>
        <p:txBody>
          <a:bodyPr anchorCtr="0" anchor="b" bIns="45700" lIns="91425" spcFirstLastPara="1" rIns="91425" wrap="square" tIns="45700">
            <a:noAutofit/>
          </a:bodyPr>
          <a:lstStyle>
            <a:lvl1pPr lvl="0" algn="l">
              <a:lnSpc>
                <a:spcPct val="130000"/>
              </a:lnSpc>
              <a:spcBef>
                <a:spcPts val="0"/>
              </a:spcBef>
              <a:spcAft>
                <a:spcPts val="0"/>
              </a:spcAft>
              <a:buClr>
                <a:schemeClr val="dk1"/>
              </a:buClr>
              <a:buSzPts val="2000"/>
              <a:buNone/>
              <a:defRPr sz="2000"/>
            </a:lvl1pPr>
            <a:lvl2pPr lvl="1" algn="l">
              <a:lnSpc>
                <a:spcPct val="130000"/>
              </a:lnSpc>
              <a:spcBef>
                <a:spcPts val="0"/>
              </a:spcBef>
              <a:spcAft>
                <a:spcPts val="0"/>
              </a:spcAft>
              <a:buClr>
                <a:schemeClr val="dk1"/>
              </a:buClr>
              <a:buSzPts val="1800"/>
              <a:buChar char="-"/>
              <a:defRPr/>
            </a:lvl2pPr>
            <a:lvl3pPr lvl="2" algn="l">
              <a:lnSpc>
                <a:spcPct val="130000"/>
              </a:lnSpc>
              <a:spcBef>
                <a:spcPts val="0"/>
              </a:spcBef>
              <a:spcAft>
                <a:spcPts val="0"/>
              </a:spcAft>
              <a:buClr>
                <a:schemeClr val="dk1"/>
              </a:buClr>
              <a:buSzPts val="1800"/>
              <a:buChar char="-"/>
              <a:defRPr/>
            </a:lvl3pPr>
            <a:lvl4pPr lvl="3" algn="l">
              <a:lnSpc>
                <a:spcPct val="130000"/>
              </a:lnSpc>
              <a:spcBef>
                <a:spcPts val="0"/>
              </a:spcBef>
              <a:spcAft>
                <a:spcPts val="0"/>
              </a:spcAft>
              <a:buClr>
                <a:schemeClr val="dk1"/>
              </a:buClr>
              <a:buSzPts val="1800"/>
              <a:buChar char="-"/>
              <a:defRPr/>
            </a:lvl4pPr>
            <a:lvl5pPr lvl="4" algn="l">
              <a:lnSpc>
                <a:spcPct val="130000"/>
              </a:lnSpc>
              <a:spcBef>
                <a:spcPts val="0"/>
              </a:spcBef>
              <a:spcAft>
                <a:spcPts val="0"/>
              </a:spcAft>
              <a:buClr>
                <a:schemeClr val="dk1"/>
              </a:buClr>
              <a:buSzPts val="1800"/>
              <a:buChar char="-"/>
              <a:defRPr/>
            </a:lvl5pPr>
            <a:lvl6pPr lvl="5" algn="l">
              <a:lnSpc>
                <a:spcPct val="90000"/>
              </a:lnSpc>
              <a:spcBef>
                <a:spcPts val="5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p:txBody>
      </p:sp>
      <p:pic>
        <p:nvPicPr>
          <p:cNvPr id="96" name="Google Shape;96;p13"/>
          <p:cNvPicPr preferRelativeResize="0"/>
          <p:nvPr>
            <p:ph idx="2" type="pic"/>
          </p:nvPr>
        </p:nvPicPr>
        <p:blipFill/>
        <p:spPr>
          <a:xfrm>
            <a:off x="0" y="1"/>
            <a:ext cx="12191999" cy="4467828"/>
          </a:xfrm>
          <a:prstGeom prst="rect">
            <a:avLst/>
          </a:prstGeom>
          <a:blipFill rotWithShape="1">
            <a:blip r:embed="rId2">
              <a:alphaModFix amt="60000"/>
            </a:blip>
            <a:stretch>
              <a:fillRect b="0" l="0" r="0" t="0"/>
            </a:stretch>
          </a:blipFill>
          <a:ln>
            <a:noFill/>
          </a:ln>
        </p:spPr>
      </p:pic>
      <p:cxnSp>
        <p:nvCxnSpPr>
          <p:cNvPr id="97" name="Google Shape;97;p13"/>
          <p:cNvCxnSpPr/>
          <p:nvPr/>
        </p:nvCxnSpPr>
        <p:spPr>
          <a:xfrm>
            <a:off x="0" y="5715000"/>
            <a:ext cx="804195" cy="0"/>
          </a:xfrm>
          <a:prstGeom prst="straightConnector1">
            <a:avLst/>
          </a:prstGeom>
          <a:noFill/>
          <a:ln cap="flat" cmpd="sng" w="120650">
            <a:solidFill>
              <a:schemeClr val="dk1"/>
            </a:solidFill>
            <a:prstDash val="solid"/>
            <a:miter lim="8000"/>
            <a:headEnd len="sm" w="sm" type="none"/>
            <a:tailEnd len="sm" w="sm" type="none"/>
          </a:ln>
        </p:spPr>
      </p:cxnSp>
      <p:sp>
        <p:nvSpPr>
          <p:cNvPr id="98" name="Google Shape;98;p13"/>
          <p:cNvSpPr txBox="1"/>
          <p:nvPr>
            <p:ph idx="11" type="ftr"/>
          </p:nvPr>
        </p:nvSpPr>
        <p:spPr>
          <a:xfrm>
            <a:off x="1088136" y="6438900"/>
            <a:ext cx="8562760"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9" name="Google Shape;99;p13"/>
          <p:cNvSpPr txBox="1"/>
          <p:nvPr>
            <p:ph idx="10" type="dt"/>
          </p:nvPr>
        </p:nvSpPr>
        <p:spPr>
          <a:xfrm>
            <a:off x="9650896" y="6438900"/>
            <a:ext cx="864704"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0" name="Google Shape;100;p13"/>
          <p:cNvSpPr txBox="1"/>
          <p:nvPr>
            <p:ph idx="12" type="sldNum"/>
          </p:nvPr>
        </p:nvSpPr>
        <p:spPr>
          <a:xfrm>
            <a:off x="10523764" y="6438900"/>
            <a:ext cx="601436" cy="4191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extLst>
    <p:ext uri="{DCECCB84-F9BA-43D5-87BE-67443E8EF086}">
      <p15:sldGuideLst>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with Picture 2">
  <p:cSld name="Title with Picture 2">
    <p:spTree>
      <p:nvGrpSpPr>
        <p:cNvPr id="101" name="Shape 101"/>
        <p:cNvGrpSpPr/>
        <p:nvPr/>
      </p:nvGrpSpPr>
      <p:grpSpPr>
        <a:xfrm>
          <a:off x="0" y="0"/>
          <a:ext cx="0" cy="0"/>
          <a:chOff x="0" y="0"/>
          <a:chExt cx="0" cy="0"/>
        </a:xfrm>
      </p:grpSpPr>
      <p:sp>
        <p:nvSpPr>
          <p:cNvPr id="102" name="Google Shape;102;p14"/>
          <p:cNvSpPr txBox="1"/>
          <p:nvPr>
            <p:ph type="ctrTitle"/>
          </p:nvPr>
        </p:nvSpPr>
        <p:spPr>
          <a:xfrm>
            <a:off x="7846390" y="1411358"/>
            <a:ext cx="3736010" cy="2845567"/>
          </a:xfrm>
          <a:prstGeom prst="rect">
            <a:avLst/>
          </a:prstGeom>
          <a:noFill/>
          <a:ln>
            <a:noFill/>
          </a:ln>
        </p:spPr>
        <p:txBody>
          <a:bodyPr anchorCtr="0" anchor="b" bIns="45700" lIns="91425" spcFirstLastPara="1" rIns="91425" wrap="square" tIns="45700">
            <a:noAutofit/>
          </a:bodyPr>
          <a:lstStyle>
            <a:lvl1pPr lvl="0" algn="l">
              <a:lnSpc>
                <a:spcPct val="85000"/>
              </a:lnSpc>
              <a:spcBef>
                <a:spcPts val="0"/>
              </a:spcBef>
              <a:spcAft>
                <a:spcPts val="0"/>
              </a:spcAft>
              <a:buClr>
                <a:schemeClr val="dk1"/>
              </a:buClr>
              <a:buSzPts val="3600"/>
              <a:buFont typeface="Arial"/>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03" name="Google Shape;103;p14"/>
          <p:cNvSpPr txBox="1"/>
          <p:nvPr>
            <p:ph idx="1" type="subTitle"/>
          </p:nvPr>
        </p:nvSpPr>
        <p:spPr>
          <a:xfrm>
            <a:off x="7846388" y="4403039"/>
            <a:ext cx="3729915" cy="1123122"/>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chemeClr val="dk1"/>
              </a:buClr>
              <a:buSzPts val="1600"/>
              <a:buNone/>
              <a:defRPr sz="1600"/>
            </a:lvl1pPr>
            <a:lvl2pPr lvl="1" algn="l">
              <a:lnSpc>
                <a:spcPct val="130000"/>
              </a:lnSpc>
              <a:spcBef>
                <a:spcPts val="0"/>
              </a:spcBef>
              <a:spcAft>
                <a:spcPts val="0"/>
              </a:spcAft>
              <a:buClr>
                <a:schemeClr val="dk1"/>
              </a:buClr>
              <a:buSzPts val="1800"/>
              <a:buChar char="-"/>
              <a:defRPr/>
            </a:lvl2pPr>
            <a:lvl3pPr lvl="2" algn="l">
              <a:lnSpc>
                <a:spcPct val="130000"/>
              </a:lnSpc>
              <a:spcBef>
                <a:spcPts val="0"/>
              </a:spcBef>
              <a:spcAft>
                <a:spcPts val="0"/>
              </a:spcAft>
              <a:buClr>
                <a:schemeClr val="dk1"/>
              </a:buClr>
              <a:buSzPts val="1800"/>
              <a:buChar char="-"/>
              <a:defRPr/>
            </a:lvl3pPr>
            <a:lvl4pPr lvl="3" algn="l">
              <a:lnSpc>
                <a:spcPct val="130000"/>
              </a:lnSpc>
              <a:spcBef>
                <a:spcPts val="0"/>
              </a:spcBef>
              <a:spcAft>
                <a:spcPts val="0"/>
              </a:spcAft>
              <a:buClr>
                <a:schemeClr val="dk1"/>
              </a:buClr>
              <a:buSzPts val="1800"/>
              <a:buChar char="-"/>
              <a:defRPr/>
            </a:lvl4pPr>
            <a:lvl5pPr lvl="4" algn="l">
              <a:lnSpc>
                <a:spcPct val="130000"/>
              </a:lnSpc>
              <a:spcBef>
                <a:spcPts val="0"/>
              </a:spcBef>
              <a:spcAft>
                <a:spcPts val="0"/>
              </a:spcAft>
              <a:buClr>
                <a:schemeClr val="dk1"/>
              </a:buClr>
              <a:buSzPts val="1800"/>
              <a:buChar char="-"/>
              <a:defRPr/>
            </a:lvl5pPr>
            <a:lvl6pPr lvl="5" algn="l">
              <a:lnSpc>
                <a:spcPct val="90000"/>
              </a:lnSpc>
              <a:spcBef>
                <a:spcPts val="500"/>
              </a:spcBef>
              <a:spcAft>
                <a:spcPts val="0"/>
              </a:spcAft>
              <a:buClr>
                <a:schemeClr val="dk1"/>
              </a:buClr>
              <a:buSzPts val="1800"/>
              <a:buChar char="•"/>
              <a:defRPr/>
            </a:lvl6pPr>
            <a:lvl7pPr lvl="6" algn="l">
              <a:lnSpc>
                <a:spcPct val="90000"/>
              </a:lnSpc>
              <a:spcBef>
                <a:spcPts val="500"/>
              </a:spcBef>
              <a:spcAft>
                <a:spcPts val="0"/>
              </a:spcAft>
              <a:buClr>
                <a:schemeClr val="dk1"/>
              </a:buClr>
              <a:buSzPts val="1800"/>
              <a:buChar char="•"/>
              <a:defRPr/>
            </a:lvl7pPr>
            <a:lvl8pPr lvl="7" algn="l">
              <a:lnSpc>
                <a:spcPct val="90000"/>
              </a:lnSpc>
              <a:spcBef>
                <a:spcPts val="500"/>
              </a:spcBef>
              <a:spcAft>
                <a:spcPts val="0"/>
              </a:spcAft>
              <a:buClr>
                <a:schemeClr val="dk1"/>
              </a:buClr>
              <a:buSzPts val="1800"/>
              <a:buChar char="•"/>
              <a:defRPr/>
            </a:lvl8pPr>
            <a:lvl9pPr lvl="8" algn="l">
              <a:lnSpc>
                <a:spcPct val="90000"/>
              </a:lnSpc>
              <a:spcBef>
                <a:spcPts val="500"/>
              </a:spcBef>
              <a:spcAft>
                <a:spcPts val="0"/>
              </a:spcAft>
              <a:buClr>
                <a:schemeClr val="dk1"/>
              </a:buClr>
              <a:buSzPts val="1800"/>
              <a:buChar char="•"/>
              <a:defRPr/>
            </a:lvl9pPr>
          </a:lstStyle>
          <a:p/>
        </p:txBody>
      </p:sp>
      <p:pic>
        <p:nvPicPr>
          <p:cNvPr id="104" name="Google Shape;104;p14"/>
          <p:cNvPicPr preferRelativeResize="0"/>
          <p:nvPr>
            <p:ph idx="2" type="pic"/>
          </p:nvPr>
        </p:nvPicPr>
        <p:blipFill/>
        <p:spPr>
          <a:xfrm>
            <a:off x="0" y="0"/>
            <a:ext cx="7617785" cy="6858000"/>
          </a:xfrm>
          <a:prstGeom prst="rect">
            <a:avLst/>
          </a:prstGeom>
          <a:blipFill rotWithShape="1">
            <a:blip r:embed="rId2">
              <a:alphaModFix amt="60000"/>
            </a:blip>
            <a:stretch>
              <a:fillRect b="0" l="0" r="0" t="0"/>
            </a:stretch>
          </a:blipFill>
          <a:ln>
            <a:noFill/>
          </a:ln>
        </p:spPr>
      </p:pic>
      <p:sp>
        <p:nvSpPr>
          <p:cNvPr id="105" name="Google Shape;105;p14"/>
          <p:cNvSpPr txBox="1"/>
          <p:nvPr>
            <p:ph idx="11" type="ftr"/>
          </p:nvPr>
        </p:nvSpPr>
        <p:spPr>
          <a:xfrm>
            <a:off x="7846388" y="6438900"/>
            <a:ext cx="1714301"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6" name="Google Shape;106;p14"/>
          <p:cNvSpPr txBox="1"/>
          <p:nvPr>
            <p:ph idx="10" type="dt"/>
          </p:nvPr>
        </p:nvSpPr>
        <p:spPr>
          <a:xfrm>
            <a:off x="9650896" y="6438900"/>
            <a:ext cx="864704"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7" name="Google Shape;107;p14"/>
          <p:cNvSpPr txBox="1"/>
          <p:nvPr>
            <p:ph idx="12" type="sldNum"/>
          </p:nvPr>
        </p:nvSpPr>
        <p:spPr>
          <a:xfrm>
            <a:off x="10523764" y="6438900"/>
            <a:ext cx="601436" cy="4191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extLst>
    <p:ext uri="{DCECCB84-F9BA-43D5-87BE-67443E8EF086}">
      <p15:sldGuideLst>
        <p15:guide id="1" orient="horz" pos="2160">
          <p15:clr>
            <a:srgbClr val="FBAE40"/>
          </p15:clr>
        </p15:guide>
        <p15:guide id="2"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108" name="Shape 108"/>
        <p:cNvGrpSpPr/>
        <p:nvPr/>
      </p:nvGrpSpPr>
      <p:grpSpPr>
        <a:xfrm>
          <a:off x="0" y="0"/>
          <a:ext cx="0" cy="0"/>
          <a:chOff x="0" y="0"/>
          <a:chExt cx="0" cy="0"/>
        </a:xfrm>
      </p:grpSpPr>
      <p:sp>
        <p:nvSpPr>
          <p:cNvPr id="109" name="Google Shape;109;p15"/>
          <p:cNvSpPr txBox="1"/>
          <p:nvPr>
            <p:ph type="title"/>
          </p:nvPr>
        </p:nvSpPr>
        <p:spPr>
          <a:xfrm>
            <a:off x="1088136" y="1090244"/>
            <a:ext cx="10037064" cy="5159257"/>
          </a:xfrm>
          <a:prstGeom prst="rect">
            <a:avLst/>
          </a:prstGeom>
          <a:noFill/>
          <a:ln>
            <a:noFill/>
          </a:ln>
        </p:spPr>
        <p:txBody>
          <a:bodyPr anchorCtr="0" anchor="t" bIns="45700" lIns="91425" spcFirstLastPara="1" rIns="91425" wrap="square" tIns="45700">
            <a:normAutofit/>
          </a:bodyPr>
          <a:lstStyle>
            <a:lvl1pPr lvl="0" algn="l">
              <a:lnSpc>
                <a:spcPct val="85000"/>
              </a:lnSpc>
              <a:spcBef>
                <a:spcPts val="0"/>
              </a:spcBef>
              <a:spcAft>
                <a:spcPts val="0"/>
              </a:spcAft>
              <a:buClr>
                <a:schemeClr val="lt1"/>
              </a:buClr>
              <a:buSzPts val="8000"/>
              <a:buFont typeface="Arial"/>
              <a:buNone/>
              <a:defRPr sz="800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10" name="Google Shape;110;p15"/>
          <p:cNvSpPr txBox="1"/>
          <p:nvPr>
            <p:ph idx="11" type="ftr"/>
          </p:nvPr>
        </p:nvSpPr>
        <p:spPr>
          <a:xfrm>
            <a:off x="1088136" y="6438900"/>
            <a:ext cx="8562760"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1" name="Google Shape;111;p15"/>
          <p:cNvSpPr txBox="1"/>
          <p:nvPr>
            <p:ph idx="10" type="dt"/>
          </p:nvPr>
        </p:nvSpPr>
        <p:spPr>
          <a:xfrm>
            <a:off x="9650896" y="6438900"/>
            <a:ext cx="864704"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2" name="Google Shape;112;p15"/>
          <p:cNvSpPr txBox="1"/>
          <p:nvPr>
            <p:ph idx="12" type="sldNum"/>
          </p:nvPr>
        </p:nvSpPr>
        <p:spPr>
          <a:xfrm>
            <a:off x="10523764" y="6438900"/>
            <a:ext cx="601436" cy="4191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sz="900">
                <a:solidFill>
                  <a:schemeClr val="lt1"/>
                </a:solidFill>
                <a:latin typeface="Arial"/>
                <a:ea typeface="Arial"/>
                <a:cs typeface="Arial"/>
                <a:sym typeface="Arial"/>
              </a:defRPr>
            </a:lvl1pPr>
            <a:lvl2pPr indent="0" lvl="1" marL="0" algn="r">
              <a:spcBef>
                <a:spcPts val="0"/>
              </a:spcBef>
              <a:buNone/>
              <a:defRPr sz="900">
                <a:solidFill>
                  <a:schemeClr val="lt1"/>
                </a:solidFill>
                <a:latin typeface="Arial"/>
                <a:ea typeface="Arial"/>
                <a:cs typeface="Arial"/>
                <a:sym typeface="Arial"/>
              </a:defRPr>
            </a:lvl2pPr>
            <a:lvl3pPr indent="0" lvl="2" marL="0" algn="r">
              <a:spcBef>
                <a:spcPts val="0"/>
              </a:spcBef>
              <a:buNone/>
              <a:defRPr sz="900">
                <a:solidFill>
                  <a:schemeClr val="lt1"/>
                </a:solidFill>
                <a:latin typeface="Arial"/>
                <a:ea typeface="Arial"/>
                <a:cs typeface="Arial"/>
                <a:sym typeface="Arial"/>
              </a:defRPr>
            </a:lvl3pPr>
            <a:lvl4pPr indent="0" lvl="3" marL="0" algn="r">
              <a:spcBef>
                <a:spcPts val="0"/>
              </a:spcBef>
              <a:buNone/>
              <a:defRPr sz="900">
                <a:solidFill>
                  <a:schemeClr val="lt1"/>
                </a:solidFill>
                <a:latin typeface="Arial"/>
                <a:ea typeface="Arial"/>
                <a:cs typeface="Arial"/>
                <a:sym typeface="Arial"/>
              </a:defRPr>
            </a:lvl4pPr>
            <a:lvl5pPr indent="0" lvl="4" marL="0" algn="r">
              <a:spcBef>
                <a:spcPts val="0"/>
              </a:spcBef>
              <a:buNone/>
              <a:defRPr sz="900">
                <a:solidFill>
                  <a:schemeClr val="lt1"/>
                </a:solidFill>
                <a:latin typeface="Arial"/>
                <a:ea typeface="Arial"/>
                <a:cs typeface="Arial"/>
                <a:sym typeface="Arial"/>
              </a:defRPr>
            </a:lvl5pPr>
            <a:lvl6pPr indent="0" lvl="5" marL="0" algn="r">
              <a:spcBef>
                <a:spcPts val="0"/>
              </a:spcBef>
              <a:buNone/>
              <a:defRPr sz="900">
                <a:solidFill>
                  <a:schemeClr val="lt1"/>
                </a:solidFill>
                <a:latin typeface="Arial"/>
                <a:ea typeface="Arial"/>
                <a:cs typeface="Arial"/>
                <a:sym typeface="Arial"/>
              </a:defRPr>
            </a:lvl6pPr>
            <a:lvl7pPr indent="0" lvl="6" marL="0" algn="r">
              <a:spcBef>
                <a:spcPts val="0"/>
              </a:spcBef>
              <a:buNone/>
              <a:defRPr sz="900">
                <a:solidFill>
                  <a:schemeClr val="lt1"/>
                </a:solidFill>
                <a:latin typeface="Arial"/>
                <a:ea typeface="Arial"/>
                <a:cs typeface="Arial"/>
                <a:sym typeface="Arial"/>
              </a:defRPr>
            </a:lvl7pPr>
            <a:lvl8pPr indent="0" lvl="7" marL="0" algn="r">
              <a:spcBef>
                <a:spcPts val="0"/>
              </a:spcBef>
              <a:buNone/>
              <a:defRPr sz="900">
                <a:solidFill>
                  <a:schemeClr val="lt1"/>
                </a:solidFill>
                <a:latin typeface="Arial"/>
                <a:ea typeface="Arial"/>
                <a:cs typeface="Arial"/>
                <a:sym typeface="Arial"/>
              </a:defRPr>
            </a:lvl8pPr>
            <a:lvl9pPr indent="0" lvl="8" marL="0" algn="r">
              <a:spcBef>
                <a:spcPts val="0"/>
              </a:spcBef>
              <a:buNone/>
              <a:defRPr sz="900">
                <a:solidFill>
                  <a:schemeClr val="lt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cxnSp>
        <p:nvCxnSpPr>
          <p:cNvPr id="113" name="Google Shape;113;p15"/>
          <p:cNvCxnSpPr/>
          <p:nvPr/>
        </p:nvCxnSpPr>
        <p:spPr>
          <a:xfrm>
            <a:off x="0" y="1205868"/>
            <a:ext cx="804195" cy="0"/>
          </a:xfrm>
          <a:prstGeom prst="straightConnector1">
            <a:avLst/>
          </a:prstGeom>
          <a:noFill/>
          <a:ln cap="flat" cmpd="sng" w="120650">
            <a:solidFill>
              <a:schemeClr val="lt1"/>
            </a:solidFill>
            <a:prstDash val="solid"/>
            <a:miter lim="8000"/>
            <a:headEnd len="sm" w="sm" type="none"/>
            <a:tailEnd len="sm" w="sm" type="none"/>
          </a:ln>
        </p:spPr>
      </p:cxn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Agenda">
  <p:cSld name="Agenda">
    <p:spTree>
      <p:nvGrpSpPr>
        <p:cNvPr id="114" name="Shape 114"/>
        <p:cNvGrpSpPr/>
        <p:nvPr/>
      </p:nvGrpSpPr>
      <p:grpSpPr>
        <a:xfrm>
          <a:off x="0" y="0"/>
          <a:ext cx="0" cy="0"/>
          <a:chOff x="0" y="0"/>
          <a:chExt cx="0" cy="0"/>
        </a:xfrm>
      </p:grpSpPr>
      <p:sp>
        <p:nvSpPr>
          <p:cNvPr id="115" name="Google Shape;115;p16"/>
          <p:cNvSpPr txBox="1"/>
          <p:nvPr>
            <p:ph type="title"/>
          </p:nvPr>
        </p:nvSpPr>
        <p:spPr>
          <a:xfrm>
            <a:off x="1090940" y="1088702"/>
            <a:ext cx="8479072" cy="1395553"/>
          </a:xfrm>
          <a:prstGeom prst="rect">
            <a:avLst/>
          </a:prstGeom>
          <a:noFill/>
          <a:ln>
            <a:noFill/>
          </a:ln>
        </p:spPr>
        <p:txBody>
          <a:bodyPr anchorCtr="0" anchor="t" bIns="45700" lIns="91425" spcFirstLastPara="1" rIns="91425" wrap="square" tIns="45700">
            <a:normAutofit/>
          </a:bodyPr>
          <a:lstStyle>
            <a:lvl1pPr lvl="0" algn="l">
              <a:lnSpc>
                <a:spcPct val="85000"/>
              </a:lnSpc>
              <a:spcBef>
                <a:spcPts val="0"/>
              </a:spcBef>
              <a:spcAft>
                <a:spcPts val="0"/>
              </a:spcAft>
              <a:buClr>
                <a:schemeClr val="dk1"/>
              </a:buClr>
              <a:buSzPts val="3600"/>
              <a:buFont typeface="Arial"/>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16" name="Google Shape;116;p16"/>
          <p:cNvSpPr txBox="1"/>
          <p:nvPr>
            <p:ph idx="1" type="body"/>
          </p:nvPr>
        </p:nvSpPr>
        <p:spPr>
          <a:xfrm>
            <a:off x="1096697" y="2484255"/>
            <a:ext cx="8467558" cy="3539514"/>
          </a:xfrm>
          <a:prstGeom prst="rect">
            <a:avLst/>
          </a:prstGeom>
          <a:noFill/>
          <a:ln>
            <a:noFill/>
          </a:ln>
        </p:spPr>
        <p:txBody>
          <a:bodyPr anchorCtr="0" anchor="t" bIns="45700" lIns="91425" spcFirstLastPara="1" rIns="91425" wrap="square" tIns="45700">
            <a:normAutofit/>
          </a:bodyPr>
          <a:lstStyle>
            <a:lvl1pPr indent="-355600" lvl="0" marL="457200" algn="l">
              <a:lnSpc>
                <a:spcPct val="100000"/>
              </a:lnSpc>
              <a:spcBef>
                <a:spcPts val="0"/>
              </a:spcBef>
              <a:spcAft>
                <a:spcPts val="0"/>
              </a:spcAft>
              <a:buClr>
                <a:schemeClr val="dk1"/>
              </a:buClr>
              <a:buSzPts val="2000"/>
              <a:buFont typeface="Arial"/>
              <a:buAutoNum type="arabicPeriod"/>
              <a:defRPr sz="2000"/>
            </a:lvl1pPr>
            <a:lvl2pPr indent="-355600" lvl="1" marL="914400" algn="l">
              <a:lnSpc>
                <a:spcPct val="100000"/>
              </a:lnSpc>
              <a:spcBef>
                <a:spcPts val="0"/>
              </a:spcBef>
              <a:spcAft>
                <a:spcPts val="0"/>
              </a:spcAft>
              <a:buClr>
                <a:schemeClr val="dk1"/>
              </a:buClr>
              <a:buSzPts val="2000"/>
              <a:buFont typeface="Arial"/>
              <a:buAutoNum type="arabicPeriod"/>
              <a:defRPr sz="2000"/>
            </a:lvl2pPr>
            <a:lvl3pPr indent="-355600" lvl="2" marL="1371600" algn="l">
              <a:lnSpc>
                <a:spcPct val="100000"/>
              </a:lnSpc>
              <a:spcBef>
                <a:spcPts val="0"/>
              </a:spcBef>
              <a:spcAft>
                <a:spcPts val="0"/>
              </a:spcAft>
              <a:buClr>
                <a:schemeClr val="dk1"/>
              </a:buClr>
              <a:buSzPts val="2000"/>
              <a:buFont typeface="Arial"/>
              <a:buAutoNum type="arabicPeriod"/>
              <a:defRPr sz="2000"/>
            </a:lvl3pPr>
            <a:lvl4pPr indent="-355600" lvl="3" marL="1828800" algn="l">
              <a:lnSpc>
                <a:spcPct val="100000"/>
              </a:lnSpc>
              <a:spcBef>
                <a:spcPts val="0"/>
              </a:spcBef>
              <a:spcAft>
                <a:spcPts val="0"/>
              </a:spcAft>
              <a:buClr>
                <a:schemeClr val="dk1"/>
              </a:buClr>
              <a:buSzPts val="2000"/>
              <a:buFont typeface="Arial"/>
              <a:buAutoNum type="arabicPeriod"/>
              <a:defRPr sz="2000"/>
            </a:lvl4pPr>
            <a:lvl5pPr indent="-355600" lvl="4" marL="2286000" algn="l">
              <a:lnSpc>
                <a:spcPct val="100000"/>
              </a:lnSpc>
              <a:spcBef>
                <a:spcPts val="0"/>
              </a:spcBef>
              <a:spcAft>
                <a:spcPts val="0"/>
              </a:spcAft>
              <a:buClr>
                <a:schemeClr val="dk1"/>
              </a:buClr>
              <a:buSzPts val="2000"/>
              <a:buFont typeface="Arial"/>
              <a:buAutoNum type="arabicPeriod"/>
              <a:defRPr sz="2000"/>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17" name="Google Shape;117;p16"/>
          <p:cNvSpPr txBox="1"/>
          <p:nvPr>
            <p:ph idx="11" type="ftr"/>
          </p:nvPr>
        </p:nvSpPr>
        <p:spPr>
          <a:xfrm>
            <a:off x="1088136" y="6438900"/>
            <a:ext cx="8562760"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8" name="Google Shape;118;p16"/>
          <p:cNvSpPr txBox="1"/>
          <p:nvPr>
            <p:ph idx="10" type="dt"/>
          </p:nvPr>
        </p:nvSpPr>
        <p:spPr>
          <a:xfrm>
            <a:off x="9650896" y="6438900"/>
            <a:ext cx="864704"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9" name="Google Shape;119;p16"/>
          <p:cNvSpPr txBox="1"/>
          <p:nvPr>
            <p:ph idx="12" type="sldNum"/>
          </p:nvPr>
        </p:nvSpPr>
        <p:spPr>
          <a:xfrm>
            <a:off x="10523764" y="6438900"/>
            <a:ext cx="601436" cy="4191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120" name="Google Shape;120;p16"/>
          <p:cNvCxnSpPr/>
          <p:nvPr/>
        </p:nvCxnSpPr>
        <p:spPr>
          <a:xfrm>
            <a:off x="0" y="1206128"/>
            <a:ext cx="804195" cy="0"/>
          </a:xfrm>
          <a:prstGeom prst="straightConnector1">
            <a:avLst/>
          </a:prstGeom>
          <a:noFill/>
          <a:ln cap="flat" cmpd="sng" w="120650">
            <a:solidFill>
              <a:schemeClr val="dk1"/>
            </a:solidFill>
            <a:prstDash val="solid"/>
            <a:miter lim="8000"/>
            <a:headEnd len="sm" w="sm" type="none"/>
            <a:tailEnd len="sm" w="sm" type="none"/>
          </a:ln>
        </p:spPr>
      </p:cxn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Agenda with Picture">
  <p:cSld name="Agenda with Picture">
    <p:spTree>
      <p:nvGrpSpPr>
        <p:cNvPr id="121" name="Shape 121"/>
        <p:cNvGrpSpPr/>
        <p:nvPr/>
      </p:nvGrpSpPr>
      <p:grpSpPr>
        <a:xfrm>
          <a:off x="0" y="0"/>
          <a:ext cx="0" cy="0"/>
          <a:chOff x="0" y="0"/>
          <a:chExt cx="0" cy="0"/>
        </a:xfrm>
      </p:grpSpPr>
      <p:sp>
        <p:nvSpPr>
          <p:cNvPr id="122" name="Google Shape;122;p17"/>
          <p:cNvSpPr txBox="1"/>
          <p:nvPr>
            <p:ph type="title"/>
          </p:nvPr>
        </p:nvSpPr>
        <p:spPr>
          <a:xfrm>
            <a:off x="1088136" y="1088136"/>
            <a:ext cx="5749392" cy="1554480"/>
          </a:xfrm>
          <a:prstGeom prst="rect">
            <a:avLst/>
          </a:prstGeom>
          <a:noFill/>
          <a:ln>
            <a:noFill/>
          </a:ln>
        </p:spPr>
        <p:txBody>
          <a:bodyPr anchorCtr="0" anchor="t" bIns="45700" lIns="91425" spcFirstLastPara="1" rIns="91425" wrap="square" tIns="45700">
            <a:normAutofit/>
          </a:bodyPr>
          <a:lstStyle>
            <a:lvl1pPr lvl="0" algn="l">
              <a:lnSpc>
                <a:spcPct val="85000"/>
              </a:lnSpc>
              <a:spcBef>
                <a:spcPts val="0"/>
              </a:spcBef>
              <a:spcAft>
                <a:spcPts val="0"/>
              </a:spcAft>
              <a:buClr>
                <a:schemeClr val="dk1"/>
              </a:buClr>
              <a:buSzPts val="3600"/>
              <a:buFont typeface="Arial"/>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23" name="Google Shape;123;p17"/>
          <p:cNvSpPr txBox="1"/>
          <p:nvPr>
            <p:ph idx="1" type="body"/>
          </p:nvPr>
        </p:nvSpPr>
        <p:spPr>
          <a:xfrm>
            <a:off x="1088136" y="2651760"/>
            <a:ext cx="5749392" cy="3694176"/>
          </a:xfrm>
          <a:prstGeom prst="rect">
            <a:avLst/>
          </a:prstGeom>
          <a:noFill/>
          <a:ln>
            <a:noFill/>
          </a:ln>
        </p:spPr>
        <p:txBody>
          <a:bodyPr anchorCtr="0" anchor="t" bIns="45700" lIns="91425" spcFirstLastPara="1" rIns="91425" wrap="square" tIns="45700">
            <a:normAutofit/>
          </a:bodyPr>
          <a:lstStyle>
            <a:lvl1pPr indent="-355600" lvl="0" marL="457200" algn="l">
              <a:lnSpc>
                <a:spcPct val="100000"/>
              </a:lnSpc>
              <a:spcBef>
                <a:spcPts val="0"/>
              </a:spcBef>
              <a:spcAft>
                <a:spcPts val="0"/>
              </a:spcAft>
              <a:buClr>
                <a:schemeClr val="dk1"/>
              </a:buClr>
              <a:buSzPts val="2000"/>
              <a:buFont typeface="NTR"/>
              <a:buChar char="-"/>
              <a:defRPr sz="2000"/>
            </a:lvl1pPr>
            <a:lvl2pPr indent="-355600" lvl="1" marL="914400" algn="l">
              <a:lnSpc>
                <a:spcPct val="100000"/>
              </a:lnSpc>
              <a:spcBef>
                <a:spcPts val="0"/>
              </a:spcBef>
              <a:spcAft>
                <a:spcPts val="0"/>
              </a:spcAft>
              <a:buClr>
                <a:schemeClr val="dk1"/>
              </a:buClr>
              <a:buSzPts val="2000"/>
              <a:buChar char="-"/>
              <a:defRPr sz="2000"/>
            </a:lvl2pPr>
            <a:lvl3pPr indent="-355600" lvl="2" marL="1371600" algn="l">
              <a:lnSpc>
                <a:spcPct val="100000"/>
              </a:lnSpc>
              <a:spcBef>
                <a:spcPts val="0"/>
              </a:spcBef>
              <a:spcAft>
                <a:spcPts val="0"/>
              </a:spcAft>
              <a:buClr>
                <a:schemeClr val="dk1"/>
              </a:buClr>
              <a:buSzPts val="2000"/>
              <a:buChar char="-"/>
              <a:defRPr sz="2000"/>
            </a:lvl3pPr>
            <a:lvl4pPr indent="-355600" lvl="3" marL="1828800" algn="l">
              <a:lnSpc>
                <a:spcPct val="100000"/>
              </a:lnSpc>
              <a:spcBef>
                <a:spcPts val="0"/>
              </a:spcBef>
              <a:spcAft>
                <a:spcPts val="0"/>
              </a:spcAft>
              <a:buClr>
                <a:schemeClr val="dk1"/>
              </a:buClr>
              <a:buSzPts val="2000"/>
              <a:buChar char="-"/>
              <a:defRPr sz="2000"/>
            </a:lvl4pPr>
            <a:lvl5pPr indent="-355600" lvl="4" marL="2286000" algn="l">
              <a:lnSpc>
                <a:spcPct val="100000"/>
              </a:lnSpc>
              <a:spcBef>
                <a:spcPts val="0"/>
              </a:spcBef>
              <a:spcAft>
                <a:spcPts val="0"/>
              </a:spcAft>
              <a:buClr>
                <a:schemeClr val="dk1"/>
              </a:buClr>
              <a:buSzPts val="2000"/>
              <a:buChar char="-"/>
              <a:defRPr sz="2000"/>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24" name="Google Shape;124;p17"/>
          <p:cNvSpPr txBox="1"/>
          <p:nvPr>
            <p:ph idx="11" type="ftr"/>
          </p:nvPr>
        </p:nvSpPr>
        <p:spPr>
          <a:xfrm>
            <a:off x="1090940" y="6438900"/>
            <a:ext cx="3915404"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5" name="Google Shape;125;p17"/>
          <p:cNvSpPr txBox="1"/>
          <p:nvPr>
            <p:ph idx="10" type="dt"/>
          </p:nvPr>
        </p:nvSpPr>
        <p:spPr>
          <a:xfrm>
            <a:off x="5006344" y="6438900"/>
            <a:ext cx="1126120"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6" name="Google Shape;126;p17"/>
          <p:cNvSpPr txBox="1"/>
          <p:nvPr>
            <p:ph idx="12" type="sldNum"/>
          </p:nvPr>
        </p:nvSpPr>
        <p:spPr>
          <a:xfrm>
            <a:off x="6132464" y="6438900"/>
            <a:ext cx="705064" cy="4191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pic>
        <p:nvPicPr>
          <p:cNvPr id="127" name="Google Shape;127;p17"/>
          <p:cNvPicPr preferRelativeResize="0"/>
          <p:nvPr>
            <p:ph idx="2" type="pic"/>
          </p:nvPr>
        </p:nvPicPr>
        <p:blipFill/>
        <p:spPr>
          <a:xfrm>
            <a:off x="7315200" y="0"/>
            <a:ext cx="4876800" cy="6858000"/>
          </a:xfrm>
          <a:prstGeom prst="rect">
            <a:avLst/>
          </a:prstGeom>
          <a:blipFill rotWithShape="1">
            <a:blip r:embed="rId2">
              <a:alphaModFix amt="60000"/>
            </a:blip>
            <a:stretch>
              <a:fillRect b="0" l="0" r="0" t="0"/>
            </a:stretch>
          </a:blipFill>
          <a:ln>
            <a:noFill/>
          </a:ln>
        </p:spPr>
      </p:pic>
      <p:cxnSp>
        <p:nvCxnSpPr>
          <p:cNvPr id="128" name="Google Shape;128;p17"/>
          <p:cNvCxnSpPr/>
          <p:nvPr/>
        </p:nvCxnSpPr>
        <p:spPr>
          <a:xfrm>
            <a:off x="0" y="1206128"/>
            <a:ext cx="804195" cy="0"/>
          </a:xfrm>
          <a:prstGeom prst="straightConnector1">
            <a:avLst/>
          </a:prstGeom>
          <a:noFill/>
          <a:ln cap="flat" cmpd="sng" w="120650">
            <a:solidFill>
              <a:schemeClr val="dk1"/>
            </a:solidFill>
            <a:prstDash val="solid"/>
            <a:miter lim="8000"/>
            <a:headEnd len="sm" w="sm" type="none"/>
            <a:tailEnd len="sm" w="sm" type="none"/>
          </a:ln>
        </p:spPr>
      </p:cxn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2">
  <p:cSld name="Content 2">
    <p:spTree>
      <p:nvGrpSpPr>
        <p:cNvPr id="129" name="Shape 129"/>
        <p:cNvGrpSpPr/>
        <p:nvPr/>
      </p:nvGrpSpPr>
      <p:grpSpPr>
        <a:xfrm>
          <a:off x="0" y="0"/>
          <a:ext cx="0" cy="0"/>
          <a:chOff x="0" y="0"/>
          <a:chExt cx="0" cy="0"/>
        </a:xfrm>
      </p:grpSpPr>
      <p:sp>
        <p:nvSpPr>
          <p:cNvPr id="130" name="Google Shape;130;p18"/>
          <p:cNvSpPr txBox="1"/>
          <p:nvPr>
            <p:ph type="title"/>
          </p:nvPr>
        </p:nvSpPr>
        <p:spPr>
          <a:xfrm>
            <a:off x="1087676" y="1114856"/>
            <a:ext cx="3923455" cy="4083580"/>
          </a:xfrm>
          <a:prstGeom prst="rect">
            <a:avLst/>
          </a:prstGeom>
          <a:noFill/>
          <a:ln>
            <a:noFill/>
          </a:ln>
        </p:spPr>
        <p:txBody>
          <a:bodyPr anchorCtr="0" anchor="t" bIns="45700" lIns="91425" spcFirstLastPara="1" rIns="91425" wrap="square" tIns="45700">
            <a:normAutofit/>
          </a:bodyPr>
          <a:lstStyle>
            <a:lvl1pPr lvl="0" algn="l">
              <a:lnSpc>
                <a:spcPct val="85000"/>
              </a:lnSpc>
              <a:spcBef>
                <a:spcPts val="0"/>
              </a:spcBef>
              <a:spcAft>
                <a:spcPts val="0"/>
              </a:spcAft>
              <a:buClr>
                <a:schemeClr val="dk1"/>
              </a:buClr>
              <a:buSzPts val="3600"/>
              <a:buFont typeface="Arial"/>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1" name="Google Shape;131;p18"/>
          <p:cNvSpPr txBox="1"/>
          <p:nvPr>
            <p:ph idx="1" type="body"/>
          </p:nvPr>
        </p:nvSpPr>
        <p:spPr>
          <a:xfrm>
            <a:off x="5294612" y="1115290"/>
            <a:ext cx="5809713" cy="5171210"/>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0"/>
              </a:spcBef>
              <a:spcAft>
                <a:spcPts val="0"/>
              </a:spcAft>
              <a:buClr>
                <a:schemeClr val="dk1"/>
              </a:buClr>
              <a:buSzPts val="1600"/>
              <a:buNone/>
              <a:defRPr sz="1600"/>
            </a:lvl1pPr>
            <a:lvl2pPr indent="-330200" lvl="1" marL="914400" algn="l">
              <a:lnSpc>
                <a:spcPct val="100000"/>
              </a:lnSpc>
              <a:spcBef>
                <a:spcPts val="0"/>
              </a:spcBef>
              <a:spcAft>
                <a:spcPts val="0"/>
              </a:spcAft>
              <a:buClr>
                <a:schemeClr val="dk1"/>
              </a:buClr>
              <a:buSzPts val="1600"/>
              <a:buChar char="-"/>
              <a:defRPr sz="1600"/>
            </a:lvl2pPr>
            <a:lvl3pPr indent="-330200" lvl="2" marL="1371600" algn="l">
              <a:lnSpc>
                <a:spcPct val="100000"/>
              </a:lnSpc>
              <a:spcBef>
                <a:spcPts val="0"/>
              </a:spcBef>
              <a:spcAft>
                <a:spcPts val="0"/>
              </a:spcAft>
              <a:buClr>
                <a:schemeClr val="dk1"/>
              </a:buClr>
              <a:buSzPts val="1600"/>
              <a:buChar char="-"/>
              <a:defRPr sz="1600"/>
            </a:lvl3pPr>
            <a:lvl4pPr indent="-330200" lvl="3" marL="1828800" algn="l">
              <a:lnSpc>
                <a:spcPct val="100000"/>
              </a:lnSpc>
              <a:spcBef>
                <a:spcPts val="0"/>
              </a:spcBef>
              <a:spcAft>
                <a:spcPts val="0"/>
              </a:spcAft>
              <a:buClr>
                <a:schemeClr val="dk1"/>
              </a:buClr>
              <a:buSzPts val="1600"/>
              <a:buChar char="-"/>
              <a:defRPr sz="1600"/>
            </a:lvl4pPr>
            <a:lvl5pPr indent="-330200" lvl="4" marL="2286000" algn="l">
              <a:lnSpc>
                <a:spcPct val="100000"/>
              </a:lnSpc>
              <a:spcBef>
                <a:spcPts val="0"/>
              </a:spcBef>
              <a:spcAft>
                <a:spcPts val="0"/>
              </a:spcAft>
              <a:buClr>
                <a:schemeClr val="dk1"/>
              </a:buClr>
              <a:buSzPts val="1600"/>
              <a:buChar char="-"/>
              <a:defRPr sz="1600"/>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32" name="Google Shape;132;p18"/>
          <p:cNvSpPr txBox="1"/>
          <p:nvPr>
            <p:ph idx="11" type="ftr"/>
          </p:nvPr>
        </p:nvSpPr>
        <p:spPr>
          <a:xfrm>
            <a:off x="1088136" y="6438900"/>
            <a:ext cx="8562760"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3" name="Google Shape;133;p18"/>
          <p:cNvSpPr txBox="1"/>
          <p:nvPr>
            <p:ph idx="10" type="dt"/>
          </p:nvPr>
        </p:nvSpPr>
        <p:spPr>
          <a:xfrm>
            <a:off x="9650896" y="6438900"/>
            <a:ext cx="864704"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4" name="Google Shape;134;p18"/>
          <p:cNvSpPr txBox="1"/>
          <p:nvPr>
            <p:ph idx="12" type="sldNum"/>
          </p:nvPr>
        </p:nvSpPr>
        <p:spPr>
          <a:xfrm>
            <a:off x="10523764" y="6438900"/>
            <a:ext cx="601436" cy="4191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135" name="Google Shape;135;p18"/>
          <p:cNvCxnSpPr/>
          <p:nvPr/>
        </p:nvCxnSpPr>
        <p:spPr>
          <a:xfrm>
            <a:off x="0" y="1206128"/>
            <a:ext cx="804195" cy="0"/>
          </a:xfrm>
          <a:prstGeom prst="straightConnector1">
            <a:avLst/>
          </a:prstGeom>
          <a:noFill/>
          <a:ln cap="flat" cmpd="sng" w="120650">
            <a:solidFill>
              <a:schemeClr val="dk1"/>
            </a:solidFill>
            <a:prstDash val="solid"/>
            <a:miter lim="8000"/>
            <a:headEnd len="sm" w="sm" type="none"/>
            <a:tailEnd len="sm" w="sm" type="none"/>
          </a:ln>
        </p:spPr>
      </p:cxn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Picture 6">
  <p:cSld name="Content with Picture 6">
    <p:spTree>
      <p:nvGrpSpPr>
        <p:cNvPr id="136" name="Shape 136"/>
        <p:cNvGrpSpPr/>
        <p:nvPr/>
      </p:nvGrpSpPr>
      <p:grpSpPr>
        <a:xfrm>
          <a:off x="0" y="0"/>
          <a:ext cx="0" cy="0"/>
          <a:chOff x="0" y="0"/>
          <a:chExt cx="0" cy="0"/>
        </a:xfrm>
      </p:grpSpPr>
      <p:sp>
        <p:nvSpPr>
          <p:cNvPr id="137" name="Google Shape;137;p19"/>
          <p:cNvSpPr txBox="1"/>
          <p:nvPr>
            <p:ph type="title"/>
          </p:nvPr>
        </p:nvSpPr>
        <p:spPr>
          <a:xfrm flipH="1">
            <a:off x="7894207" y="1112431"/>
            <a:ext cx="3230993" cy="1858941"/>
          </a:xfrm>
          <a:prstGeom prst="rect">
            <a:avLst/>
          </a:prstGeom>
          <a:noFill/>
          <a:ln>
            <a:noFill/>
          </a:ln>
        </p:spPr>
        <p:txBody>
          <a:bodyPr anchorCtr="0" anchor="t" bIns="45700" lIns="91425" spcFirstLastPara="1" rIns="91425" wrap="square" tIns="45700">
            <a:normAutofit/>
          </a:bodyPr>
          <a:lstStyle>
            <a:lvl1pPr lvl="0" algn="l">
              <a:lnSpc>
                <a:spcPct val="85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pic>
        <p:nvPicPr>
          <p:cNvPr id="138" name="Google Shape;138;p19"/>
          <p:cNvPicPr preferRelativeResize="0"/>
          <p:nvPr>
            <p:ph idx="2" type="pic"/>
          </p:nvPr>
        </p:nvPicPr>
        <p:blipFill/>
        <p:spPr>
          <a:xfrm>
            <a:off x="12192" y="0"/>
            <a:ext cx="7481777" cy="6858000"/>
          </a:xfrm>
          <a:prstGeom prst="rect">
            <a:avLst/>
          </a:prstGeom>
          <a:blipFill rotWithShape="1">
            <a:blip r:embed="rId2">
              <a:alphaModFix amt="60000"/>
            </a:blip>
            <a:stretch>
              <a:fillRect b="0" l="0" r="0" t="0"/>
            </a:stretch>
          </a:blipFill>
          <a:ln>
            <a:noFill/>
          </a:ln>
        </p:spPr>
      </p:pic>
      <p:sp>
        <p:nvSpPr>
          <p:cNvPr id="139" name="Google Shape;139;p19"/>
          <p:cNvSpPr txBox="1"/>
          <p:nvPr>
            <p:ph idx="1" type="body"/>
          </p:nvPr>
        </p:nvSpPr>
        <p:spPr>
          <a:xfrm>
            <a:off x="7901280" y="3133255"/>
            <a:ext cx="3223920" cy="2656250"/>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0"/>
              </a:spcBef>
              <a:spcAft>
                <a:spcPts val="0"/>
              </a:spcAft>
              <a:buClr>
                <a:schemeClr val="dk1"/>
              </a:buClr>
              <a:buSzPts val="1600"/>
              <a:buNone/>
              <a:defRPr/>
            </a:lvl1pPr>
            <a:lvl2pPr indent="-228600" lvl="1" marL="914400" algn="l">
              <a:lnSpc>
                <a:spcPct val="100000"/>
              </a:lnSpc>
              <a:spcBef>
                <a:spcPts val="0"/>
              </a:spcBef>
              <a:spcAft>
                <a:spcPts val="0"/>
              </a:spcAft>
              <a:buClr>
                <a:schemeClr val="dk1"/>
              </a:buClr>
              <a:buSzPts val="1600"/>
              <a:buNone/>
              <a:defRPr/>
            </a:lvl2pPr>
            <a:lvl3pPr indent="-228600" lvl="2" marL="1371600" algn="l">
              <a:lnSpc>
                <a:spcPct val="100000"/>
              </a:lnSpc>
              <a:spcBef>
                <a:spcPts val="0"/>
              </a:spcBef>
              <a:spcAft>
                <a:spcPts val="0"/>
              </a:spcAft>
              <a:buClr>
                <a:schemeClr val="dk1"/>
              </a:buClr>
              <a:buSzPts val="1600"/>
              <a:buNone/>
              <a:defRPr/>
            </a:lvl3pPr>
            <a:lvl4pPr indent="-228600" lvl="3" marL="1828800" algn="l">
              <a:lnSpc>
                <a:spcPct val="100000"/>
              </a:lnSpc>
              <a:spcBef>
                <a:spcPts val="0"/>
              </a:spcBef>
              <a:spcAft>
                <a:spcPts val="0"/>
              </a:spcAft>
              <a:buClr>
                <a:schemeClr val="dk1"/>
              </a:buClr>
              <a:buSzPts val="1600"/>
              <a:buNone/>
              <a:defRPr/>
            </a:lvl4pPr>
            <a:lvl5pPr indent="-228600" lvl="4" marL="2286000" algn="l">
              <a:lnSpc>
                <a:spcPct val="100000"/>
              </a:lnSpc>
              <a:spcBef>
                <a:spcPts val="0"/>
              </a:spcBef>
              <a:spcAft>
                <a:spcPts val="0"/>
              </a:spcAft>
              <a:buClr>
                <a:schemeClr val="dk1"/>
              </a:buClr>
              <a:buSzPts val="16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cxnSp>
        <p:nvCxnSpPr>
          <p:cNvPr id="140" name="Google Shape;140;p19"/>
          <p:cNvCxnSpPr/>
          <p:nvPr/>
        </p:nvCxnSpPr>
        <p:spPr>
          <a:xfrm rot="10800000">
            <a:off x="11375613" y="1206128"/>
            <a:ext cx="804195" cy="0"/>
          </a:xfrm>
          <a:prstGeom prst="straightConnector1">
            <a:avLst/>
          </a:prstGeom>
          <a:noFill/>
          <a:ln cap="flat" cmpd="sng" w="120650">
            <a:solidFill>
              <a:schemeClr val="dk1"/>
            </a:solidFill>
            <a:prstDash val="solid"/>
            <a:miter lim="8000"/>
            <a:headEnd len="sm" w="sm" type="none"/>
            <a:tailEnd len="sm" w="sm" type="none"/>
          </a:ln>
        </p:spPr>
      </p:cxnSp>
      <p:sp>
        <p:nvSpPr>
          <p:cNvPr id="141" name="Google Shape;141;p19"/>
          <p:cNvSpPr txBox="1"/>
          <p:nvPr>
            <p:ph idx="11" type="ftr"/>
          </p:nvPr>
        </p:nvSpPr>
        <p:spPr>
          <a:xfrm>
            <a:off x="7894207" y="6438900"/>
            <a:ext cx="1666482"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2" name="Google Shape;142;p19"/>
          <p:cNvSpPr txBox="1"/>
          <p:nvPr>
            <p:ph idx="10" type="dt"/>
          </p:nvPr>
        </p:nvSpPr>
        <p:spPr>
          <a:xfrm>
            <a:off x="9650896" y="6438900"/>
            <a:ext cx="864704"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3" name="Google Shape;143;p19"/>
          <p:cNvSpPr txBox="1"/>
          <p:nvPr>
            <p:ph idx="12" type="sldNum"/>
          </p:nvPr>
        </p:nvSpPr>
        <p:spPr>
          <a:xfrm>
            <a:off x="10523764" y="6438900"/>
            <a:ext cx="601436" cy="4191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Picture 7">
  <p:cSld name="Content with Picture 7">
    <p:spTree>
      <p:nvGrpSpPr>
        <p:cNvPr id="144" name="Shape 144"/>
        <p:cNvGrpSpPr/>
        <p:nvPr/>
      </p:nvGrpSpPr>
      <p:grpSpPr>
        <a:xfrm>
          <a:off x="0" y="0"/>
          <a:ext cx="0" cy="0"/>
          <a:chOff x="0" y="0"/>
          <a:chExt cx="0" cy="0"/>
        </a:xfrm>
      </p:grpSpPr>
      <p:sp>
        <p:nvSpPr>
          <p:cNvPr id="145" name="Google Shape;145;p20"/>
          <p:cNvSpPr txBox="1"/>
          <p:nvPr>
            <p:ph type="title"/>
          </p:nvPr>
        </p:nvSpPr>
        <p:spPr>
          <a:xfrm>
            <a:off x="1115324" y="3987802"/>
            <a:ext cx="3044954" cy="2309785"/>
          </a:xfrm>
          <a:prstGeom prst="rect">
            <a:avLst/>
          </a:prstGeom>
          <a:noFill/>
          <a:ln>
            <a:noFill/>
          </a:ln>
        </p:spPr>
        <p:txBody>
          <a:bodyPr anchorCtr="0" anchor="t" bIns="45700" lIns="91425" spcFirstLastPara="1" rIns="91425" wrap="square" tIns="45700">
            <a:normAutofit/>
          </a:bodyPr>
          <a:lstStyle>
            <a:lvl1pPr lvl="0" algn="l">
              <a:lnSpc>
                <a:spcPct val="85000"/>
              </a:lnSpc>
              <a:spcBef>
                <a:spcPts val="0"/>
              </a:spcBef>
              <a:spcAft>
                <a:spcPts val="0"/>
              </a:spcAft>
              <a:buClr>
                <a:schemeClr val="dk1"/>
              </a:buClr>
              <a:buSzPts val="3600"/>
              <a:buFont typeface="Arial"/>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pic>
        <p:nvPicPr>
          <p:cNvPr id="146" name="Google Shape;146;p20"/>
          <p:cNvPicPr preferRelativeResize="0"/>
          <p:nvPr>
            <p:ph idx="2" type="pic"/>
          </p:nvPr>
        </p:nvPicPr>
        <p:blipFill/>
        <p:spPr>
          <a:xfrm>
            <a:off x="-1" y="0"/>
            <a:ext cx="12192000" cy="3443331"/>
          </a:xfrm>
          <a:prstGeom prst="rect">
            <a:avLst/>
          </a:prstGeom>
          <a:blipFill rotWithShape="1">
            <a:blip r:embed="rId2">
              <a:alphaModFix amt="60000"/>
            </a:blip>
            <a:stretch>
              <a:fillRect b="0" l="0" r="0" t="0"/>
            </a:stretch>
          </a:blipFill>
          <a:ln>
            <a:noFill/>
          </a:ln>
        </p:spPr>
      </p:pic>
      <p:sp>
        <p:nvSpPr>
          <p:cNvPr id="147" name="Google Shape;147;p20"/>
          <p:cNvSpPr txBox="1"/>
          <p:nvPr>
            <p:ph idx="1" type="body"/>
          </p:nvPr>
        </p:nvSpPr>
        <p:spPr>
          <a:xfrm>
            <a:off x="4255935" y="3987802"/>
            <a:ext cx="7460029" cy="2309785"/>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0"/>
              </a:spcBef>
              <a:spcAft>
                <a:spcPts val="0"/>
              </a:spcAft>
              <a:buClr>
                <a:schemeClr val="dk1"/>
              </a:buClr>
              <a:buSzPts val="1600"/>
              <a:buNone/>
              <a:defRPr/>
            </a:lvl1pPr>
            <a:lvl2pPr indent="-228600" lvl="1" marL="914400" algn="l">
              <a:lnSpc>
                <a:spcPct val="100000"/>
              </a:lnSpc>
              <a:spcBef>
                <a:spcPts val="0"/>
              </a:spcBef>
              <a:spcAft>
                <a:spcPts val="0"/>
              </a:spcAft>
              <a:buClr>
                <a:schemeClr val="dk1"/>
              </a:buClr>
              <a:buSzPts val="1600"/>
              <a:buNone/>
              <a:defRPr/>
            </a:lvl2pPr>
            <a:lvl3pPr indent="-228600" lvl="2" marL="1371600" algn="l">
              <a:lnSpc>
                <a:spcPct val="100000"/>
              </a:lnSpc>
              <a:spcBef>
                <a:spcPts val="0"/>
              </a:spcBef>
              <a:spcAft>
                <a:spcPts val="0"/>
              </a:spcAft>
              <a:buClr>
                <a:schemeClr val="dk1"/>
              </a:buClr>
              <a:buSzPts val="1600"/>
              <a:buNone/>
              <a:defRPr/>
            </a:lvl3pPr>
            <a:lvl4pPr indent="-228600" lvl="3" marL="1828800" algn="l">
              <a:lnSpc>
                <a:spcPct val="100000"/>
              </a:lnSpc>
              <a:spcBef>
                <a:spcPts val="0"/>
              </a:spcBef>
              <a:spcAft>
                <a:spcPts val="0"/>
              </a:spcAft>
              <a:buClr>
                <a:schemeClr val="dk1"/>
              </a:buClr>
              <a:buSzPts val="1600"/>
              <a:buNone/>
              <a:defRPr/>
            </a:lvl4pPr>
            <a:lvl5pPr indent="-228600" lvl="4" marL="2286000" algn="l">
              <a:lnSpc>
                <a:spcPct val="100000"/>
              </a:lnSpc>
              <a:spcBef>
                <a:spcPts val="0"/>
              </a:spcBef>
              <a:spcAft>
                <a:spcPts val="0"/>
              </a:spcAft>
              <a:buClr>
                <a:schemeClr val="dk1"/>
              </a:buClr>
              <a:buSzPts val="16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cxnSp>
        <p:nvCxnSpPr>
          <p:cNvPr id="148" name="Google Shape;148;p20"/>
          <p:cNvCxnSpPr/>
          <p:nvPr/>
        </p:nvCxnSpPr>
        <p:spPr>
          <a:xfrm>
            <a:off x="0" y="4115092"/>
            <a:ext cx="804195" cy="0"/>
          </a:xfrm>
          <a:prstGeom prst="straightConnector1">
            <a:avLst/>
          </a:prstGeom>
          <a:noFill/>
          <a:ln cap="flat" cmpd="sng" w="120650">
            <a:solidFill>
              <a:schemeClr val="dk1"/>
            </a:solidFill>
            <a:prstDash val="solid"/>
            <a:miter lim="8000"/>
            <a:headEnd len="sm" w="sm" type="none"/>
            <a:tailEnd len="sm" w="sm" type="none"/>
          </a:ln>
        </p:spPr>
      </p:cxnSp>
      <p:sp>
        <p:nvSpPr>
          <p:cNvPr id="149" name="Google Shape;149;p20"/>
          <p:cNvSpPr txBox="1"/>
          <p:nvPr>
            <p:ph idx="10" type="dt"/>
          </p:nvPr>
        </p:nvSpPr>
        <p:spPr>
          <a:xfrm>
            <a:off x="9650896" y="6438900"/>
            <a:ext cx="864704"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0" name="Google Shape;150;p20"/>
          <p:cNvSpPr txBox="1"/>
          <p:nvPr>
            <p:ph idx="11" type="ftr"/>
          </p:nvPr>
        </p:nvSpPr>
        <p:spPr>
          <a:xfrm>
            <a:off x="1088136" y="6438900"/>
            <a:ext cx="8562760"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1" name="Google Shape;151;p20"/>
          <p:cNvSpPr txBox="1"/>
          <p:nvPr>
            <p:ph idx="12" type="sldNum"/>
          </p:nvPr>
        </p:nvSpPr>
        <p:spPr>
          <a:xfrm>
            <a:off x="10523764" y="6438900"/>
            <a:ext cx="601436" cy="4191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Picture 8">
  <p:cSld name="Content with Picture 8">
    <p:spTree>
      <p:nvGrpSpPr>
        <p:cNvPr id="152" name="Shape 152"/>
        <p:cNvGrpSpPr/>
        <p:nvPr/>
      </p:nvGrpSpPr>
      <p:grpSpPr>
        <a:xfrm>
          <a:off x="0" y="0"/>
          <a:ext cx="0" cy="0"/>
          <a:chOff x="0" y="0"/>
          <a:chExt cx="0" cy="0"/>
        </a:xfrm>
      </p:grpSpPr>
      <p:sp>
        <p:nvSpPr>
          <p:cNvPr id="153" name="Google Shape;153;p21"/>
          <p:cNvSpPr txBox="1"/>
          <p:nvPr>
            <p:ph type="title"/>
          </p:nvPr>
        </p:nvSpPr>
        <p:spPr>
          <a:xfrm>
            <a:off x="1090940" y="1120990"/>
            <a:ext cx="10477320" cy="969264"/>
          </a:xfrm>
          <a:prstGeom prst="rect">
            <a:avLst/>
          </a:prstGeom>
          <a:noFill/>
          <a:ln>
            <a:noFill/>
          </a:ln>
        </p:spPr>
        <p:txBody>
          <a:bodyPr anchorCtr="0" anchor="t" bIns="45700" lIns="91425" spcFirstLastPara="1" rIns="91425" wrap="square" tIns="45700">
            <a:noAutofit/>
          </a:bodyPr>
          <a:lstStyle>
            <a:lvl1pPr lvl="0" algn="l">
              <a:lnSpc>
                <a:spcPct val="85000"/>
              </a:lnSpc>
              <a:spcBef>
                <a:spcPts val="0"/>
              </a:spcBef>
              <a:spcAft>
                <a:spcPts val="0"/>
              </a:spcAft>
              <a:buClr>
                <a:schemeClr val="dk1"/>
              </a:buClr>
              <a:buSzPts val="3600"/>
              <a:buFont typeface="Arial"/>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pic>
        <p:nvPicPr>
          <p:cNvPr id="154" name="Google Shape;154;p21"/>
          <p:cNvPicPr preferRelativeResize="0"/>
          <p:nvPr>
            <p:ph idx="2" type="pic"/>
          </p:nvPr>
        </p:nvPicPr>
        <p:blipFill/>
        <p:spPr>
          <a:xfrm>
            <a:off x="1" y="2286008"/>
            <a:ext cx="6096000" cy="4571992"/>
          </a:xfrm>
          <a:prstGeom prst="rect">
            <a:avLst/>
          </a:prstGeom>
          <a:blipFill rotWithShape="1">
            <a:blip r:embed="rId2">
              <a:alphaModFix amt="60000"/>
            </a:blip>
            <a:stretch>
              <a:fillRect b="0" l="0" r="0" t="0"/>
            </a:stretch>
          </a:blipFill>
          <a:ln>
            <a:noFill/>
          </a:ln>
        </p:spPr>
      </p:pic>
      <p:sp>
        <p:nvSpPr>
          <p:cNvPr id="155" name="Google Shape;155;p21"/>
          <p:cNvSpPr txBox="1"/>
          <p:nvPr>
            <p:ph idx="1" type="body"/>
          </p:nvPr>
        </p:nvSpPr>
        <p:spPr>
          <a:xfrm>
            <a:off x="6691745" y="2286008"/>
            <a:ext cx="4876515" cy="4000492"/>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0"/>
              </a:spcBef>
              <a:spcAft>
                <a:spcPts val="0"/>
              </a:spcAft>
              <a:buClr>
                <a:schemeClr val="dk1"/>
              </a:buClr>
              <a:buSzPts val="1600"/>
              <a:buNone/>
              <a:defRPr/>
            </a:lvl1pPr>
            <a:lvl2pPr indent="-330200" lvl="1" marL="914400" algn="l">
              <a:lnSpc>
                <a:spcPct val="100000"/>
              </a:lnSpc>
              <a:spcBef>
                <a:spcPts val="0"/>
              </a:spcBef>
              <a:spcAft>
                <a:spcPts val="0"/>
              </a:spcAft>
              <a:buClr>
                <a:schemeClr val="dk1"/>
              </a:buClr>
              <a:buSzPts val="1600"/>
              <a:buChar char="-"/>
              <a:defRPr/>
            </a:lvl2pPr>
            <a:lvl3pPr indent="-330200" lvl="2" marL="1371600" algn="l">
              <a:lnSpc>
                <a:spcPct val="100000"/>
              </a:lnSpc>
              <a:spcBef>
                <a:spcPts val="0"/>
              </a:spcBef>
              <a:spcAft>
                <a:spcPts val="0"/>
              </a:spcAft>
              <a:buClr>
                <a:schemeClr val="dk1"/>
              </a:buClr>
              <a:buSzPts val="1600"/>
              <a:buChar char="-"/>
              <a:defRPr/>
            </a:lvl3pPr>
            <a:lvl4pPr indent="-330200" lvl="3" marL="1828800" algn="l">
              <a:lnSpc>
                <a:spcPct val="100000"/>
              </a:lnSpc>
              <a:spcBef>
                <a:spcPts val="0"/>
              </a:spcBef>
              <a:spcAft>
                <a:spcPts val="0"/>
              </a:spcAft>
              <a:buClr>
                <a:schemeClr val="dk1"/>
              </a:buClr>
              <a:buSzPts val="1600"/>
              <a:buChar char="-"/>
              <a:defRPr/>
            </a:lvl4pPr>
            <a:lvl5pPr indent="-330200" lvl="4" marL="2286000" algn="l">
              <a:lnSpc>
                <a:spcPct val="100000"/>
              </a:lnSpc>
              <a:spcBef>
                <a:spcPts val="0"/>
              </a:spcBef>
              <a:spcAft>
                <a:spcPts val="0"/>
              </a:spcAft>
              <a:buClr>
                <a:schemeClr val="dk1"/>
              </a:buClr>
              <a:buSzPts val="16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cxnSp>
        <p:nvCxnSpPr>
          <p:cNvPr id="156" name="Google Shape;156;p21"/>
          <p:cNvCxnSpPr/>
          <p:nvPr/>
        </p:nvCxnSpPr>
        <p:spPr>
          <a:xfrm>
            <a:off x="0" y="1206128"/>
            <a:ext cx="804195" cy="0"/>
          </a:xfrm>
          <a:prstGeom prst="straightConnector1">
            <a:avLst/>
          </a:prstGeom>
          <a:noFill/>
          <a:ln cap="flat" cmpd="sng" w="120650">
            <a:solidFill>
              <a:schemeClr val="dk1"/>
            </a:solidFill>
            <a:prstDash val="solid"/>
            <a:miter lim="8000"/>
            <a:headEnd len="sm" w="sm" type="none"/>
            <a:tailEnd len="sm" w="sm" type="none"/>
          </a:ln>
        </p:spPr>
      </p:cxnSp>
      <p:sp>
        <p:nvSpPr>
          <p:cNvPr id="157" name="Google Shape;157;p21"/>
          <p:cNvSpPr txBox="1"/>
          <p:nvPr>
            <p:ph idx="11" type="ftr"/>
          </p:nvPr>
        </p:nvSpPr>
        <p:spPr>
          <a:xfrm>
            <a:off x="6691744" y="6438900"/>
            <a:ext cx="2959151"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8" name="Google Shape;158;p21"/>
          <p:cNvSpPr txBox="1"/>
          <p:nvPr>
            <p:ph idx="10" type="dt"/>
          </p:nvPr>
        </p:nvSpPr>
        <p:spPr>
          <a:xfrm>
            <a:off x="9650896" y="6438900"/>
            <a:ext cx="864704"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9" name="Google Shape;159;p21"/>
          <p:cNvSpPr txBox="1"/>
          <p:nvPr>
            <p:ph idx="12" type="sldNum"/>
          </p:nvPr>
        </p:nvSpPr>
        <p:spPr>
          <a:xfrm>
            <a:off x="10523764" y="6438900"/>
            <a:ext cx="601436" cy="4191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umber Large" showMasterSp="0">
  <p:cSld name="Number Large">
    <p:bg>
      <p:bgPr>
        <a:solidFill>
          <a:schemeClr val="dk1"/>
        </a:solidFill>
      </p:bgPr>
    </p:bg>
    <p:spTree>
      <p:nvGrpSpPr>
        <p:cNvPr id="160" name="Shape 160"/>
        <p:cNvGrpSpPr/>
        <p:nvPr/>
      </p:nvGrpSpPr>
      <p:grpSpPr>
        <a:xfrm>
          <a:off x="0" y="0"/>
          <a:ext cx="0" cy="0"/>
          <a:chOff x="0" y="0"/>
          <a:chExt cx="0" cy="0"/>
        </a:xfrm>
      </p:grpSpPr>
      <p:sp>
        <p:nvSpPr>
          <p:cNvPr id="161" name="Google Shape;161;p22"/>
          <p:cNvSpPr txBox="1"/>
          <p:nvPr>
            <p:ph type="title"/>
          </p:nvPr>
        </p:nvSpPr>
        <p:spPr>
          <a:xfrm>
            <a:off x="4647304" y="4757193"/>
            <a:ext cx="6477896" cy="1126554"/>
          </a:xfrm>
          <a:prstGeom prst="rect">
            <a:avLst/>
          </a:prstGeom>
          <a:noFill/>
          <a:ln>
            <a:noFill/>
          </a:ln>
        </p:spPr>
        <p:txBody>
          <a:bodyPr anchorCtr="0" anchor="b" bIns="45700" lIns="91425" spcFirstLastPara="1" rIns="91425" wrap="square" tIns="45700">
            <a:normAutofit/>
          </a:bodyPr>
          <a:lstStyle>
            <a:lvl1pPr lvl="0" algn="r">
              <a:lnSpc>
                <a:spcPct val="85000"/>
              </a:lnSpc>
              <a:spcBef>
                <a:spcPts val="0"/>
              </a:spcBef>
              <a:spcAft>
                <a:spcPts val="0"/>
              </a:spcAft>
              <a:buClr>
                <a:schemeClr val="lt1"/>
              </a:buClr>
              <a:buSzPts val="2000"/>
              <a:buFont typeface="Arial"/>
              <a:buNone/>
              <a:defRPr b="0" sz="2000" cap="none">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62" name="Google Shape;162;p22"/>
          <p:cNvSpPr txBox="1"/>
          <p:nvPr>
            <p:ph idx="1" type="body"/>
          </p:nvPr>
        </p:nvSpPr>
        <p:spPr>
          <a:xfrm>
            <a:off x="82296" y="64008"/>
            <a:ext cx="12027408" cy="4600592"/>
          </a:xfrm>
          <a:prstGeom prst="rect">
            <a:avLst/>
          </a:prstGeom>
          <a:noFill/>
          <a:ln>
            <a:noFill/>
          </a:ln>
        </p:spPr>
        <p:txBody>
          <a:bodyPr anchorCtr="0" anchor="t" bIns="45700" lIns="91425" spcFirstLastPara="1" rIns="91425" wrap="square" tIns="45700">
            <a:noAutofit/>
          </a:bodyPr>
          <a:lstStyle>
            <a:lvl1pPr indent="-228600" lvl="0" marL="457200" algn="l">
              <a:lnSpc>
                <a:spcPct val="85000"/>
              </a:lnSpc>
              <a:spcBef>
                <a:spcPts val="0"/>
              </a:spcBef>
              <a:spcAft>
                <a:spcPts val="0"/>
              </a:spcAft>
              <a:buClr>
                <a:schemeClr val="lt1"/>
              </a:buClr>
              <a:buSzPts val="31000"/>
              <a:buNone/>
              <a:defRPr b="1" sz="31000">
                <a:solidFill>
                  <a:schemeClr val="lt1"/>
                </a:solidFill>
              </a:defRPr>
            </a:lvl1pPr>
            <a:lvl2pPr indent="-342900" lvl="1" marL="914400" algn="l">
              <a:lnSpc>
                <a:spcPct val="130000"/>
              </a:lnSpc>
              <a:spcBef>
                <a:spcPts val="0"/>
              </a:spcBef>
              <a:spcAft>
                <a:spcPts val="0"/>
              </a:spcAft>
              <a:buClr>
                <a:schemeClr val="dk1"/>
              </a:buClr>
              <a:buSzPts val="1800"/>
              <a:buChar char="-"/>
              <a:defRPr/>
            </a:lvl2pPr>
            <a:lvl3pPr indent="-342900" lvl="2" marL="1371600" algn="l">
              <a:lnSpc>
                <a:spcPct val="130000"/>
              </a:lnSpc>
              <a:spcBef>
                <a:spcPts val="0"/>
              </a:spcBef>
              <a:spcAft>
                <a:spcPts val="0"/>
              </a:spcAft>
              <a:buClr>
                <a:schemeClr val="dk1"/>
              </a:buClr>
              <a:buSzPts val="1800"/>
              <a:buChar char="-"/>
              <a:defRPr/>
            </a:lvl3pPr>
            <a:lvl4pPr indent="-342900" lvl="3" marL="1828800" algn="l">
              <a:lnSpc>
                <a:spcPct val="130000"/>
              </a:lnSpc>
              <a:spcBef>
                <a:spcPts val="0"/>
              </a:spcBef>
              <a:spcAft>
                <a:spcPts val="0"/>
              </a:spcAft>
              <a:buClr>
                <a:schemeClr val="dk1"/>
              </a:buClr>
              <a:buSzPts val="1800"/>
              <a:buChar char="-"/>
              <a:defRPr/>
            </a:lvl4pPr>
            <a:lvl5pPr indent="-342900" lvl="4" marL="2286000" algn="l">
              <a:lnSpc>
                <a:spcPct val="130000"/>
              </a:lnSpc>
              <a:spcBef>
                <a:spcPts val="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63" name="Google Shape;163;p22"/>
          <p:cNvSpPr txBox="1"/>
          <p:nvPr>
            <p:ph idx="11" type="ftr"/>
          </p:nvPr>
        </p:nvSpPr>
        <p:spPr>
          <a:xfrm>
            <a:off x="1088136" y="6438900"/>
            <a:ext cx="8562760"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4" name="Google Shape;164;p22"/>
          <p:cNvSpPr txBox="1"/>
          <p:nvPr>
            <p:ph idx="10" type="dt"/>
          </p:nvPr>
        </p:nvSpPr>
        <p:spPr>
          <a:xfrm>
            <a:off x="9650896" y="6438900"/>
            <a:ext cx="864704"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5" name="Google Shape;165;p22"/>
          <p:cNvSpPr txBox="1"/>
          <p:nvPr>
            <p:ph idx="12" type="sldNum"/>
          </p:nvPr>
        </p:nvSpPr>
        <p:spPr>
          <a:xfrm>
            <a:off x="10523764" y="6438900"/>
            <a:ext cx="601436" cy="4191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sz="900">
                <a:solidFill>
                  <a:schemeClr val="lt1"/>
                </a:solidFill>
                <a:latin typeface="Arial"/>
                <a:ea typeface="Arial"/>
                <a:cs typeface="Arial"/>
                <a:sym typeface="Arial"/>
              </a:defRPr>
            </a:lvl1pPr>
            <a:lvl2pPr indent="0" lvl="1" marL="0" algn="r">
              <a:spcBef>
                <a:spcPts val="0"/>
              </a:spcBef>
              <a:buNone/>
              <a:defRPr sz="900">
                <a:solidFill>
                  <a:schemeClr val="lt1"/>
                </a:solidFill>
                <a:latin typeface="Arial"/>
                <a:ea typeface="Arial"/>
                <a:cs typeface="Arial"/>
                <a:sym typeface="Arial"/>
              </a:defRPr>
            </a:lvl2pPr>
            <a:lvl3pPr indent="0" lvl="2" marL="0" algn="r">
              <a:spcBef>
                <a:spcPts val="0"/>
              </a:spcBef>
              <a:buNone/>
              <a:defRPr sz="900">
                <a:solidFill>
                  <a:schemeClr val="lt1"/>
                </a:solidFill>
                <a:latin typeface="Arial"/>
                <a:ea typeface="Arial"/>
                <a:cs typeface="Arial"/>
                <a:sym typeface="Arial"/>
              </a:defRPr>
            </a:lvl3pPr>
            <a:lvl4pPr indent="0" lvl="3" marL="0" algn="r">
              <a:spcBef>
                <a:spcPts val="0"/>
              </a:spcBef>
              <a:buNone/>
              <a:defRPr sz="900">
                <a:solidFill>
                  <a:schemeClr val="lt1"/>
                </a:solidFill>
                <a:latin typeface="Arial"/>
                <a:ea typeface="Arial"/>
                <a:cs typeface="Arial"/>
                <a:sym typeface="Arial"/>
              </a:defRPr>
            </a:lvl4pPr>
            <a:lvl5pPr indent="0" lvl="4" marL="0" algn="r">
              <a:spcBef>
                <a:spcPts val="0"/>
              </a:spcBef>
              <a:buNone/>
              <a:defRPr sz="900">
                <a:solidFill>
                  <a:schemeClr val="lt1"/>
                </a:solidFill>
                <a:latin typeface="Arial"/>
                <a:ea typeface="Arial"/>
                <a:cs typeface="Arial"/>
                <a:sym typeface="Arial"/>
              </a:defRPr>
            </a:lvl5pPr>
            <a:lvl6pPr indent="0" lvl="5" marL="0" algn="r">
              <a:spcBef>
                <a:spcPts val="0"/>
              </a:spcBef>
              <a:buNone/>
              <a:defRPr sz="900">
                <a:solidFill>
                  <a:schemeClr val="lt1"/>
                </a:solidFill>
                <a:latin typeface="Arial"/>
                <a:ea typeface="Arial"/>
                <a:cs typeface="Arial"/>
                <a:sym typeface="Arial"/>
              </a:defRPr>
            </a:lvl6pPr>
            <a:lvl7pPr indent="0" lvl="6" marL="0" algn="r">
              <a:spcBef>
                <a:spcPts val="0"/>
              </a:spcBef>
              <a:buNone/>
              <a:defRPr sz="900">
                <a:solidFill>
                  <a:schemeClr val="lt1"/>
                </a:solidFill>
                <a:latin typeface="Arial"/>
                <a:ea typeface="Arial"/>
                <a:cs typeface="Arial"/>
                <a:sym typeface="Arial"/>
              </a:defRPr>
            </a:lvl7pPr>
            <a:lvl8pPr indent="0" lvl="7" marL="0" algn="r">
              <a:spcBef>
                <a:spcPts val="0"/>
              </a:spcBef>
              <a:buNone/>
              <a:defRPr sz="900">
                <a:solidFill>
                  <a:schemeClr val="lt1"/>
                </a:solidFill>
                <a:latin typeface="Arial"/>
                <a:ea typeface="Arial"/>
                <a:cs typeface="Arial"/>
                <a:sym typeface="Arial"/>
              </a:defRPr>
            </a:lvl8pPr>
            <a:lvl9pPr indent="0" lvl="8" marL="0" algn="r">
              <a:spcBef>
                <a:spcPts val="0"/>
              </a:spcBef>
              <a:buNone/>
              <a:defRPr sz="900">
                <a:solidFill>
                  <a:schemeClr val="lt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cxnSp>
        <p:nvCxnSpPr>
          <p:cNvPr id="166" name="Google Shape;166;p22"/>
          <p:cNvCxnSpPr/>
          <p:nvPr/>
        </p:nvCxnSpPr>
        <p:spPr>
          <a:xfrm>
            <a:off x="11387805" y="5715000"/>
            <a:ext cx="804195" cy="0"/>
          </a:xfrm>
          <a:prstGeom prst="straightConnector1">
            <a:avLst/>
          </a:prstGeom>
          <a:noFill/>
          <a:ln cap="flat" cmpd="sng" w="120650">
            <a:solidFill>
              <a:schemeClr val="lt1"/>
            </a:solidFill>
            <a:prstDash val="solid"/>
            <a:miter lim="8000"/>
            <a:headEnd len="sm" w="sm" type="none"/>
            <a:tailEnd len="sm" w="sm" type="none"/>
          </a:ln>
        </p:spPr>
      </p:cxnSp>
    </p:spTree>
  </p:cSld>
  <p:clrMapOvr>
    <a:masterClrMapping/>
  </p:clrMapOvr>
  <p:extLst>
    <p:ext uri="{DCECCB84-F9BA-43D5-87BE-67443E8EF086}">
      <p15:sldGuideLst>
        <p15:guide id="1" orient="horz" pos="2160">
          <p15:clr>
            <a:srgbClr val="FBAE40"/>
          </p15:clr>
        </p15:guide>
        <p15:guide id="2"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showMasterSp="0">
  <p:cSld name="Quote">
    <p:spTree>
      <p:nvGrpSpPr>
        <p:cNvPr id="167" name="Shape 167"/>
        <p:cNvGrpSpPr/>
        <p:nvPr/>
      </p:nvGrpSpPr>
      <p:grpSpPr>
        <a:xfrm>
          <a:off x="0" y="0"/>
          <a:ext cx="0" cy="0"/>
          <a:chOff x="0" y="0"/>
          <a:chExt cx="0" cy="0"/>
        </a:xfrm>
      </p:grpSpPr>
      <p:sp>
        <p:nvSpPr>
          <p:cNvPr id="168" name="Google Shape;168;p23"/>
          <p:cNvSpPr txBox="1"/>
          <p:nvPr>
            <p:ph type="title"/>
          </p:nvPr>
        </p:nvSpPr>
        <p:spPr>
          <a:xfrm>
            <a:off x="1066800" y="5418360"/>
            <a:ext cx="10058400" cy="466345"/>
          </a:xfrm>
          <a:prstGeom prst="rect">
            <a:avLst/>
          </a:prstGeom>
          <a:noFill/>
          <a:ln>
            <a:noFill/>
          </a:ln>
        </p:spPr>
        <p:txBody>
          <a:bodyPr anchorCtr="0" anchor="b" bIns="45700" lIns="91425" spcFirstLastPara="1" rIns="91425" wrap="square" tIns="45700">
            <a:normAutofit/>
          </a:bodyPr>
          <a:lstStyle>
            <a:lvl1pPr lvl="0" algn="r">
              <a:lnSpc>
                <a:spcPct val="100000"/>
              </a:lnSpc>
              <a:spcBef>
                <a:spcPts val="0"/>
              </a:spcBef>
              <a:spcAft>
                <a:spcPts val="0"/>
              </a:spcAft>
              <a:buClr>
                <a:schemeClr val="dk1"/>
              </a:buClr>
              <a:buSzPts val="2000"/>
              <a:buFont typeface="Arial"/>
              <a:buNone/>
              <a:defRPr b="0" sz="20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69" name="Google Shape;169;p23"/>
          <p:cNvSpPr txBox="1"/>
          <p:nvPr>
            <p:ph idx="1" type="body"/>
          </p:nvPr>
        </p:nvSpPr>
        <p:spPr>
          <a:xfrm>
            <a:off x="95250" y="63500"/>
            <a:ext cx="11977688" cy="5080000"/>
          </a:xfrm>
          <a:prstGeom prst="rect">
            <a:avLst/>
          </a:prstGeom>
          <a:noFill/>
          <a:ln>
            <a:noFill/>
          </a:ln>
        </p:spPr>
        <p:txBody>
          <a:bodyPr anchorCtr="0" anchor="t" bIns="45700" lIns="91425" spcFirstLastPara="1" rIns="91425" wrap="square" tIns="45700">
            <a:normAutofit/>
          </a:bodyPr>
          <a:lstStyle>
            <a:lvl1pPr indent="-228600" lvl="0" marL="457200" algn="l">
              <a:lnSpc>
                <a:spcPct val="85000"/>
              </a:lnSpc>
              <a:spcBef>
                <a:spcPts val="0"/>
              </a:spcBef>
              <a:spcAft>
                <a:spcPts val="0"/>
              </a:spcAft>
              <a:buClr>
                <a:schemeClr val="dk1"/>
              </a:buClr>
              <a:buSzPts val="8000"/>
              <a:buNone/>
              <a:defRPr b="1" sz="8000" cap="none">
                <a:solidFill>
                  <a:schemeClr val="dk1"/>
                </a:solidFill>
              </a:defRPr>
            </a:lvl1pPr>
            <a:lvl2pPr indent="-342900" lvl="1" marL="914400" algn="l">
              <a:lnSpc>
                <a:spcPct val="130000"/>
              </a:lnSpc>
              <a:spcBef>
                <a:spcPts val="0"/>
              </a:spcBef>
              <a:spcAft>
                <a:spcPts val="0"/>
              </a:spcAft>
              <a:buClr>
                <a:schemeClr val="dk1"/>
              </a:buClr>
              <a:buSzPts val="1800"/>
              <a:buChar char="-"/>
              <a:defRPr/>
            </a:lvl2pPr>
            <a:lvl3pPr indent="-342900" lvl="2" marL="1371600" algn="l">
              <a:lnSpc>
                <a:spcPct val="130000"/>
              </a:lnSpc>
              <a:spcBef>
                <a:spcPts val="0"/>
              </a:spcBef>
              <a:spcAft>
                <a:spcPts val="0"/>
              </a:spcAft>
              <a:buClr>
                <a:schemeClr val="dk1"/>
              </a:buClr>
              <a:buSzPts val="1800"/>
              <a:buChar char="-"/>
              <a:defRPr/>
            </a:lvl3pPr>
            <a:lvl4pPr indent="-342900" lvl="3" marL="1828800" algn="l">
              <a:lnSpc>
                <a:spcPct val="130000"/>
              </a:lnSpc>
              <a:spcBef>
                <a:spcPts val="0"/>
              </a:spcBef>
              <a:spcAft>
                <a:spcPts val="0"/>
              </a:spcAft>
              <a:buClr>
                <a:schemeClr val="dk1"/>
              </a:buClr>
              <a:buSzPts val="1800"/>
              <a:buChar char="-"/>
              <a:defRPr/>
            </a:lvl4pPr>
            <a:lvl5pPr indent="-342900" lvl="4" marL="2286000" algn="l">
              <a:lnSpc>
                <a:spcPct val="130000"/>
              </a:lnSpc>
              <a:spcBef>
                <a:spcPts val="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70" name="Google Shape;170;p23"/>
          <p:cNvSpPr txBox="1"/>
          <p:nvPr>
            <p:ph idx="11" type="ftr"/>
          </p:nvPr>
        </p:nvSpPr>
        <p:spPr>
          <a:xfrm>
            <a:off x="1088136" y="6438900"/>
            <a:ext cx="8562760"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71" name="Google Shape;171;p23"/>
          <p:cNvSpPr txBox="1"/>
          <p:nvPr>
            <p:ph idx="10" type="dt"/>
          </p:nvPr>
        </p:nvSpPr>
        <p:spPr>
          <a:xfrm>
            <a:off x="9650896" y="6438900"/>
            <a:ext cx="864704"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72" name="Google Shape;172;p23"/>
          <p:cNvSpPr txBox="1"/>
          <p:nvPr>
            <p:ph idx="12" type="sldNum"/>
          </p:nvPr>
        </p:nvSpPr>
        <p:spPr>
          <a:xfrm>
            <a:off x="10523764" y="6438900"/>
            <a:ext cx="601436" cy="4191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173" name="Google Shape;173;p23"/>
          <p:cNvCxnSpPr/>
          <p:nvPr/>
        </p:nvCxnSpPr>
        <p:spPr>
          <a:xfrm>
            <a:off x="11387805" y="5715292"/>
            <a:ext cx="804195" cy="0"/>
          </a:xfrm>
          <a:prstGeom prst="straightConnector1">
            <a:avLst/>
          </a:prstGeom>
          <a:noFill/>
          <a:ln cap="flat" cmpd="sng" w="120650">
            <a:solidFill>
              <a:schemeClr val="dk1"/>
            </a:solidFill>
            <a:prstDash val="solid"/>
            <a:miter lim="8000"/>
            <a:headEnd len="sm" w="sm" type="none"/>
            <a:tailEnd len="sm" w="sm" type="none"/>
          </a:ln>
        </p:spPr>
      </p:cxnSp>
    </p:spTree>
  </p:cSld>
  <p:clrMapOvr>
    <a:masterClrMapping/>
  </p:clrMapOvr>
  <p:extLst>
    <p:ext uri="{DCECCB84-F9BA-43D5-87BE-67443E8EF086}">
      <p15:sldGuideLst>
        <p15:guide id="1" orient="horz" pos="2160">
          <p15:clr>
            <a:srgbClr val="FBAE40"/>
          </p15:clr>
        </p15:guide>
        <p15:guide id="2" pos="3840">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174" name="Shape 174"/>
        <p:cNvGrpSpPr/>
        <p:nvPr/>
      </p:nvGrpSpPr>
      <p:grpSpPr>
        <a:xfrm>
          <a:off x="0" y="0"/>
          <a:ext cx="0" cy="0"/>
          <a:chOff x="0" y="0"/>
          <a:chExt cx="0" cy="0"/>
        </a:xfrm>
      </p:grpSpPr>
      <p:sp>
        <p:nvSpPr>
          <p:cNvPr id="175" name="Google Shape;175;p24"/>
          <p:cNvSpPr txBox="1"/>
          <p:nvPr>
            <p:ph type="title"/>
          </p:nvPr>
        </p:nvSpPr>
        <p:spPr>
          <a:xfrm>
            <a:off x="1088136" y="1119132"/>
            <a:ext cx="9890066" cy="1204593"/>
          </a:xfrm>
          <a:prstGeom prst="rect">
            <a:avLst/>
          </a:prstGeom>
          <a:noFill/>
          <a:ln>
            <a:noFill/>
          </a:ln>
        </p:spPr>
        <p:txBody>
          <a:bodyPr anchorCtr="0" anchor="t" bIns="45700" lIns="91425" spcFirstLastPara="1" rIns="91425" wrap="square" tIns="45700">
            <a:normAutofit/>
          </a:bodyPr>
          <a:lstStyle>
            <a:lvl1pPr lvl="0" algn="l">
              <a:lnSpc>
                <a:spcPct val="85000"/>
              </a:lnSpc>
              <a:spcBef>
                <a:spcPts val="0"/>
              </a:spcBef>
              <a:spcAft>
                <a:spcPts val="0"/>
              </a:spcAft>
              <a:buClr>
                <a:schemeClr val="dk1"/>
              </a:buClr>
              <a:buSzPts val="3600"/>
              <a:buFont typeface="Arial"/>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6" name="Google Shape;176;p24"/>
          <p:cNvSpPr txBox="1"/>
          <p:nvPr>
            <p:ph idx="1" type="body"/>
          </p:nvPr>
        </p:nvSpPr>
        <p:spPr>
          <a:xfrm>
            <a:off x="1082185" y="2440568"/>
            <a:ext cx="4841505" cy="3801284"/>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0"/>
              </a:spcBef>
              <a:spcAft>
                <a:spcPts val="0"/>
              </a:spcAft>
              <a:buClr>
                <a:schemeClr val="dk1"/>
              </a:buClr>
              <a:buSzPts val="1600"/>
              <a:buNone/>
              <a:defRPr/>
            </a:lvl1pPr>
            <a:lvl2pPr indent="-330200" lvl="1" marL="914400" algn="l">
              <a:lnSpc>
                <a:spcPct val="100000"/>
              </a:lnSpc>
              <a:spcBef>
                <a:spcPts val="0"/>
              </a:spcBef>
              <a:spcAft>
                <a:spcPts val="0"/>
              </a:spcAft>
              <a:buClr>
                <a:schemeClr val="dk1"/>
              </a:buClr>
              <a:buSzPts val="1600"/>
              <a:buChar char="-"/>
              <a:defRPr/>
            </a:lvl2pPr>
            <a:lvl3pPr indent="-330200" lvl="2" marL="1371600" algn="l">
              <a:lnSpc>
                <a:spcPct val="100000"/>
              </a:lnSpc>
              <a:spcBef>
                <a:spcPts val="0"/>
              </a:spcBef>
              <a:spcAft>
                <a:spcPts val="0"/>
              </a:spcAft>
              <a:buClr>
                <a:schemeClr val="dk1"/>
              </a:buClr>
              <a:buSzPts val="1600"/>
              <a:buChar char="-"/>
              <a:defRPr/>
            </a:lvl3pPr>
            <a:lvl4pPr indent="-330200" lvl="3" marL="1828800" algn="l">
              <a:lnSpc>
                <a:spcPct val="100000"/>
              </a:lnSpc>
              <a:spcBef>
                <a:spcPts val="0"/>
              </a:spcBef>
              <a:spcAft>
                <a:spcPts val="0"/>
              </a:spcAft>
              <a:buClr>
                <a:schemeClr val="dk1"/>
              </a:buClr>
              <a:buSzPts val="1600"/>
              <a:buChar char="-"/>
              <a:defRPr/>
            </a:lvl4pPr>
            <a:lvl5pPr indent="-330200" lvl="4" marL="2286000" algn="l">
              <a:lnSpc>
                <a:spcPct val="100000"/>
              </a:lnSpc>
              <a:spcBef>
                <a:spcPts val="0"/>
              </a:spcBef>
              <a:spcAft>
                <a:spcPts val="0"/>
              </a:spcAft>
              <a:buClr>
                <a:schemeClr val="dk1"/>
              </a:buClr>
              <a:buSzPts val="16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77" name="Google Shape;177;p24"/>
          <p:cNvSpPr txBox="1"/>
          <p:nvPr>
            <p:ph idx="2" type="body"/>
          </p:nvPr>
        </p:nvSpPr>
        <p:spPr>
          <a:xfrm>
            <a:off x="6172200" y="2440568"/>
            <a:ext cx="4806002" cy="3801283"/>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0"/>
              </a:spcBef>
              <a:spcAft>
                <a:spcPts val="0"/>
              </a:spcAft>
              <a:buClr>
                <a:schemeClr val="dk1"/>
              </a:buClr>
              <a:buSzPts val="1600"/>
              <a:buNone/>
              <a:defRPr/>
            </a:lvl1pPr>
            <a:lvl2pPr indent="-330200" lvl="1" marL="914400" algn="l">
              <a:lnSpc>
                <a:spcPct val="100000"/>
              </a:lnSpc>
              <a:spcBef>
                <a:spcPts val="0"/>
              </a:spcBef>
              <a:spcAft>
                <a:spcPts val="0"/>
              </a:spcAft>
              <a:buClr>
                <a:schemeClr val="dk1"/>
              </a:buClr>
              <a:buSzPts val="1600"/>
              <a:buChar char="-"/>
              <a:defRPr/>
            </a:lvl2pPr>
            <a:lvl3pPr indent="-330200" lvl="2" marL="1371600" algn="l">
              <a:lnSpc>
                <a:spcPct val="100000"/>
              </a:lnSpc>
              <a:spcBef>
                <a:spcPts val="0"/>
              </a:spcBef>
              <a:spcAft>
                <a:spcPts val="0"/>
              </a:spcAft>
              <a:buClr>
                <a:schemeClr val="dk1"/>
              </a:buClr>
              <a:buSzPts val="1600"/>
              <a:buChar char="-"/>
              <a:defRPr/>
            </a:lvl3pPr>
            <a:lvl4pPr indent="-330200" lvl="3" marL="1828800" algn="l">
              <a:lnSpc>
                <a:spcPct val="100000"/>
              </a:lnSpc>
              <a:spcBef>
                <a:spcPts val="0"/>
              </a:spcBef>
              <a:spcAft>
                <a:spcPts val="0"/>
              </a:spcAft>
              <a:buClr>
                <a:schemeClr val="dk1"/>
              </a:buClr>
              <a:buSzPts val="1600"/>
              <a:buChar char="-"/>
              <a:defRPr/>
            </a:lvl4pPr>
            <a:lvl5pPr indent="-330200" lvl="4" marL="2286000" algn="l">
              <a:lnSpc>
                <a:spcPct val="100000"/>
              </a:lnSpc>
              <a:spcBef>
                <a:spcPts val="0"/>
              </a:spcBef>
              <a:spcAft>
                <a:spcPts val="0"/>
              </a:spcAft>
              <a:buClr>
                <a:schemeClr val="dk1"/>
              </a:buClr>
              <a:buSzPts val="16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78" name="Google Shape;178;p24"/>
          <p:cNvSpPr txBox="1"/>
          <p:nvPr>
            <p:ph idx="11" type="ftr"/>
          </p:nvPr>
        </p:nvSpPr>
        <p:spPr>
          <a:xfrm>
            <a:off x="1088136" y="6438900"/>
            <a:ext cx="8562760"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79" name="Google Shape;179;p24"/>
          <p:cNvSpPr txBox="1"/>
          <p:nvPr>
            <p:ph idx="10" type="dt"/>
          </p:nvPr>
        </p:nvSpPr>
        <p:spPr>
          <a:xfrm>
            <a:off x="9650896" y="6438900"/>
            <a:ext cx="864704"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80" name="Google Shape;180;p24"/>
          <p:cNvSpPr txBox="1"/>
          <p:nvPr>
            <p:ph idx="12" type="sldNum"/>
          </p:nvPr>
        </p:nvSpPr>
        <p:spPr>
          <a:xfrm>
            <a:off x="10523764" y="6438900"/>
            <a:ext cx="601436" cy="4191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181" name="Google Shape;181;p24"/>
          <p:cNvCxnSpPr/>
          <p:nvPr/>
        </p:nvCxnSpPr>
        <p:spPr>
          <a:xfrm>
            <a:off x="0" y="1206128"/>
            <a:ext cx="804195" cy="0"/>
          </a:xfrm>
          <a:prstGeom prst="straightConnector1">
            <a:avLst/>
          </a:prstGeom>
          <a:noFill/>
          <a:ln cap="flat" cmpd="sng" w="120650">
            <a:solidFill>
              <a:schemeClr val="dk1"/>
            </a:solidFill>
            <a:prstDash val="solid"/>
            <a:miter lim="8000"/>
            <a:headEnd len="sm" w="sm" type="none"/>
            <a:tailEnd len="sm" w="sm" type="none"/>
          </a:ln>
        </p:spPr>
      </p:cxn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182" name="Shape 182"/>
        <p:cNvGrpSpPr/>
        <p:nvPr/>
      </p:nvGrpSpPr>
      <p:grpSpPr>
        <a:xfrm>
          <a:off x="0" y="0"/>
          <a:ext cx="0" cy="0"/>
          <a:chOff x="0" y="0"/>
          <a:chExt cx="0" cy="0"/>
        </a:xfrm>
      </p:grpSpPr>
      <p:sp>
        <p:nvSpPr>
          <p:cNvPr id="183" name="Google Shape;183;p25"/>
          <p:cNvSpPr txBox="1"/>
          <p:nvPr>
            <p:ph type="title"/>
          </p:nvPr>
        </p:nvSpPr>
        <p:spPr>
          <a:xfrm>
            <a:off x="1090940" y="1115329"/>
            <a:ext cx="9949455" cy="838856"/>
          </a:xfrm>
          <a:prstGeom prst="rect">
            <a:avLst/>
          </a:prstGeom>
          <a:noFill/>
          <a:ln>
            <a:noFill/>
          </a:ln>
        </p:spPr>
        <p:txBody>
          <a:bodyPr anchorCtr="0" anchor="t" bIns="45700" lIns="91425" spcFirstLastPara="1" rIns="91425" wrap="square" tIns="45700">
            <a:normAutofit/>
          </a:bodyPr>
          <a:lstStyle>
            <a:lvl1pPr lvl="0" algn="l">
              <a:lnSpc>
                <a:spcPct val="85000"/>
              </a:lnSpc>
              <a:spcBef>
                <a:spcPts val="0"/>
              </a:spcBef>
              <a:spcAft>
                <a:spcPts val="0"/>
              </a:spcAft>
              <a:buClr>
                <a:schemeClr val="dk1"/>
              </a:buClr>
              <a:buSzPts val="3600"/>
              <a:buFont typeface="Arial"/>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84" name="Google Shape;184;p25"/>
          <p:cNvSpPr txBox="1"/>
          <p:nvPr>
            <p:ph idx="1" type="body"/>
          </p:nvPr>
        </p:nvSpPr>
        <p:spPr>
          <a:xfrm>
            <a:off x="1092088" y="1923190"/>
            <a:ext cx="4816475" cy="838856"/>
          </a:xfrm>
          <a:prstGeom prst="rect">
            <a:avLst/>
          </a:prstGeom>
          <a:noFill/>
          <a:ln>
            <a:noFill/>
          </a:ln>
        </p:spPr>
        <p:txBody>
          <a:bodyPr anchorCtr="0" anchor="b" bIns="45700" lIns="91425" spcFirstLastPara="1" rIns="91425" wrap="square" tIns="45700">
            <a:normAutofit/>
          </a:bodyPr>
          <a:lstStyle>
            <a:lvl1pPr indent="-228600" lvl="0" marL="457200" algn="l">
              <a:lnSpc>
                <a:spcPct val="100000"/>
              </a:lnSpc>
              <a:spcBef>
                <a:spcPts val="0"/>
              </a:spcBef>
              <a:spcAft>
                <a:spcPts val="0"/>
              </a:spcAft>
              <a:buClr>
                <a:schemeClr val="dk1"/>
              </a:buClr>
              <a:buSzPts val="1800"/>
              <a:buNone/>
              <a:defRPr b="1" sz="1800" cap="none"/>
            </a:lvl1pPr>
            <a:lvl2pPr indent="-228600" lvl="1" marL="914400" algn="l">
              <a:lnSpc>
                <a:spcPct val="130000"/>
              </a:lnSpc>
              <a:spcBef>
                <a:spcPts val="0"/>
              </a:spcBef>
              <a:spcAft>
                <a:spcPts val="0"/>
              </a:spcAft>
              <a:buClr>
                <a:schemeClr val="dk1"/>
              </a:buClr>
              <a:buSzPts val="1800"/>
              <a:buNone/>
              <a:defRPr b="1" sz="1800"/>
            </a:lvl2pPr>
            <a:lvl3pPr indent="-228600" lvl="2" marL="1371600" algn="l">
              <a:lnSpc>
                <a:spcPct val="130000"/>
              </a:lnSpc>
              <a:spcBef>
                <a:spcPts val="0"/>
              </a:spcBef>
              <a:spcAft>
                <a:spcPts val="0"/>
              </a:spcAft>
              <a:buClr>
                <a:schemeClr val="dk1"/>
              </a:buClr>
              <a:buSzPts val="1800"/>
              <a:buNone/>
              <a:defRPr b="1" sz="1800"/>
            </a:lvl3pPr>
            <a:lvl4pPr indent="-228600" lvl="3" marL="1828800" algn="l">
              <a:lnSpc>
                <a:spcPct val="130000"/>
              </a:lnSpc>
              <a:spcBef>
                <a:spcPts val="0"/>
              </a:spcBef>
              <a:spcAft>
                <a:spcPts val="0"/>
              </a:spcAft>
              <a:buClr>
                <a:schemeClr val="dk1"/>
              </a:buClr>
              <a:buSzPts val="1600"/>
              <a:buNone/>
              <a:defRPr b="1" sz="1600"/>
            </a:lvl4pPr>
            <a:lvl5pPr indent="-228600" lvl="4" marL="2286000" algn="l">
              <a:lnSpc>
                <a:spcPct val="130000"/>
              </a:lnSpc>
              <a:spcBef>
                <a:spcPts val="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185" name="Google Shape;185;p25"/>
          <p:cNvSpPr txBox="1"/>
          <p:nvPr>
            <p:ph idx="2" type="body"/>
          </p:nvPr>
        </p:nvSpPr>
        <p:spPr>
          <a:xfrm>
            <a:off x="6215482" y="1923190"/>
            <a:ext cx="4824913" cy="838856"/>
          </a:xfrm>
          <a:prstGeom prst="rect">
            <a:avLst/>
          </a:prstGeom>
          <a:noFill/>
          <a:ln>
            <a:noFill/>
          </a:ln>
        </p:spPr>
        <p:txBody>
          <a:bodyPr anchorCtr="0" anchor="b" bIns="45700" lIns="91425" spcFirstLastPara="1" rIns="91425" wrap="square" tIns="45700">
            <a:normAutofit/>
          </a:bodyPr>
          <a:lstStyle>
            <a:lvl1pPr indent="-228600" lvl="0" marL="457200" algn="l">
              <a:lnSpc>
                <a:spcPct val="100000"/>
              </a:lnSpc>
              <a:spcBef>
                <a:spcPts val="0"/>
              </a:spcBef>
              <a:spcAft>
                <a:spcPts val="0"/>
              </a:spcAft>
              <a:buClr>
                <a:schemeClr val="dk1"/>
              </a:buClr>
              <a:buSzPts val="1800"/>
              <a:buNone/>
              <a:defRPr b="1" sz="1800" cap="none"/>
            </a:lvl1pPr>
            <a:lvl2pPr indent="-228600" lvl="1" marL="914400" algn="l">
              <a:lnSpc>
                <a:spcPct val="130000"/>
              </a:lnSpc>
              <a:spcBef>
                <a:spcPts val="0"/>
              </a:spcBef>
              <a:spcAft>
                <a:spcPts val="0"/>
              </a:spcAft>
              <a:buClr>
                <a:schemeClr val="dk1"/>
              </a:buClr>
              <a:buSzPts val="1800"/>
              <a:buNone/>
              <a:defRPr b="1" sz="1800"/>
            </a:lvl2pPr>
            <a:lvl3pPr indent="-228600" lvl="2" marL="1371600" algn="l">
              <a:lnSpc>
                <a:spcPct val="130000"/>
              </a:lnSpc>
              <a:spcBef>
                <a:spcPts val="0"/>
              </a:spcBef>
              <a:spcAft>
                <a:spcPts val="0"/>
              </a:spcAft>
              <a:buClr>
                <a:schemeClr val="dk1"/>
              </a:buClr>
              <a:buSzPts val="1800"/>
              <a:buNone/>
              <a:defRPr b="1" sz="1800"/>
            </a:lvl3pPr>
            <a:lvl4pPr indent="-228600" lvl="3" marL="1828800" algn="l">
              <a:lnSpc>
                <a:spcPct val="130000"/>
              </a:lnSpc>
              <a:spcBef>
                <a:spcPts val="0"/>
              </a:spcBef>
              <a:spcAft>
                <a:spcPts val="0"/>
              </a:spcAft>
              <a:buClr>
                <a:schemeClr val="dk1"/>
              </a:buClr>
              <a:buSzPts val="1600"/>
              <a:buNone/>
              <a:defRPr b="1" sz="1600"/>
            </a:lvl4pPr>
            <a:lvl5pPr indent="-228600" lvl="4" marL="2286000" algn="l">
              <a:lnSpc>
                <a:spcPct val="130000"/>
              </a:lnSpc>
              <a:spcBef>
                <a:spcPts val="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186" name="Google Shape;186;p25"/>
          <p:cNvSpPr txBox="1"/>
          <p:nvPr>
            <p:ph idx="3" type="body"/>
          </p:nvPr>
        </p:nvSpPr>
        <p:spPr>
          <a:xfrm>
            <a:off x="1092088" y="2825791"/>
            <a:ext cx="4816475" cy="3363871"/>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0"/>
              </a:spcBef>
              <a:spcAft>
                <a:spcPts val="0"/>
              </a:spcAft>
              <a:buClr>
                <a:schemeClr val="dk1"/>
              </a:buClr>
              <a:buSzPts val="1600"/>
              <a:buNone/>
              <a:defRPr/>
            </a:lvl1pPr>
            <a:lvl2pPr indent="-330200" lvl="1" marL="914400" algn="l">
              <a:lnSpc>
                <a:spcPct val="100000"/>
              </a:lnSpc>
              <a:spcBef>
                <a:spcPts val="0"/>
              </a:spcBef>
              <a:spcAft>
                <a:spcPts val="0"/>
              </a:spcAft>
              <a:buClr>
                <a:schemeClr val="dk1"/>
              </a:buClr>
              <a:buSzPts val="1600"/>
              <a:buChar char="-"/>
              <a:defRPr/>
            </a:lvl2pPr>
            <a:lvl3pPr indent="-330200" lvl="2" marL="1371600" algn="l">
              <a:lnSpc>
                <a:spcPct val="100000"/>
              </a:lnSpc>
              <a:spcBef>
                <a:spcPts val="0"/>
              </a:spcBef>
              <a:spcAft>
                <a:spcPts val="0"/>
              </a:spcAft>
              <a:buClr>
                <a:schemeClr val="dk1"/>
              </a:buClr>
              <a:buSzPts val="1600"/>
              <a:buChar char="-"/>
              <a:defRPr/>
            </a:lvl3pPr>
            <a:lvl4pPr indent="-330200" lvl="3" marL="1828800" algn="l">
              <a:lnSpc>
                <a:spcPct val="100000"/>
              </a:lnSpc>
              <a:spcBef>
                <a:spcPts val="0"/>
              </a:spcBef>
              <a:spcAft>
                <a:spcPts val="0"/>
              </a:spcAft>
              <a:buClr>
                <a:schemeClr val="dk1"/>
              </a:buClr>
              <a:buSzPts val="1600"/>
              <a:buChar char="-"/>
              <a:defRPr/>
            </a:lvl4pPr>
            <a:lvl5pPr indent="-330200" lvl="4" marL="2286000" algn="l">
              <a:lnSpc>
                <a:spcPct val="100000"/>
              </a:lnSpc>
              <a:spcBef>
                <a:spcPts val="0"/>
              </a:spcBef>
              <a:spcAft>
                <a:spcPts val="0"/>
              </a:spcAft>
              <a:buClr>
                <a:schemeClr val="dk1"/>
              </a:buClr>
              <a:buSzPts val="16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87" name="Google Shape;187;p25"/>
          <p:cNvSpPr txBox="1"/>
          <p:nvPr>
            <p:ph idx="4" type="body"/>
          </p:nvPr>
        </p:nvSpPr>
        <p:spPr>
          <a:xfrm>
            <a:off x="6215482" y="2825791"/>
            <a:ext cx="4824913" cy="3363871"/>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0"/>
              </a:spcBef>
              <a:spcAft>
                <a:spcPts val="0"/>
              </a:spcAft>
              <a:buClr>
                <a:schemeClr val="dk1"/>
              </a:buClr>
              <a:buSzPts val="1600"/>
              <a:buNone/>
              <a:defRPr/>
            </a:lvl1pPr>
            <a:lvl2pPr indent="-330200" lvl="1" marL="914400" algn="l">
              <a:lnSpc>
                <a:spcPct val="100000"/>
              </a:lnSpc>
              <a:spcBef>
                <a:spcPts val="0"/>
              </a:spcBef>
              <a:spcAft>
                <a:spcPts val="0"/>
              </a:spcAft>
              <a:buClr>
                <a:schemeClr val="dk1"/>
              </a:buClr>
              <a:buSzPts val="1600"/>
              <a:buChar char="-"/>
              <a:defRPr/>
            </a:lvl2pPr>
            <a:lvl3pPr indent="-330200" lvl="2" marL="1371600" algn="l">
              <a:lnSpc>
                <a:spcPct val="100000"/>
              </a:lnSpc>
              <a:spcBef>
                <a:spcPts val="0"/>
              </a:spcBef>
              <a:spcAft>
                <a:spcPts val="0"/>
              </a:spcAft>
              <a:buClr>
                <a:schemeClr val="dk1"/>
              </a:buClr>
              <a:buSzPts val="1600"/>
              <a:buChar char="-"/>
              <a:defRPr/>
            </a:lvl3pPr>
            <a:lvl4pPr indent="-330200" lvl="3" marL="1828800" algn="l">
              <a:lnSpc>
                <a:spcPct val="100000"/>
              </a:lnSpc>
              <a:spcBef>
                <a:spcPts val="0"/>
              </a:spcBef>
              <a:spcAft>
                <a:spcPts val="0"/>
              </a:spcAft>
              <a:buClr>
                <a:schemeClr val="dk1"/>
              </a:buClr>
              <a:buSzPts val="1600"/>
              <a:buChar char="-"/>
              <a:defRPr/>
            </a:lvl4pPr>
            <a:lvl5pPr indent="-330200" lvl="4" marL="2286000" algn="l">
              <a:lnSpc>
                <a:spcPct val="100000"/>
              </a:lnSpc>
              <a:spcBef>
                <a:spcPts val="0"/>
              </a:spcBef>
              <a:spcAft>
                <a:spcPts val="0"/>
              </a:spcAft>
              <a:buClr>
                <a:schemeClr val="dk1"/>
              </a:buClr>
              <a:buSzPts val="16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88" name="Google Shape;188;p25"/>
          <p:cNvSpPr txBox="1"/>
          <p:nvPr>
            <p:ph idx="11" type="ftr"/>
          </p:nvPr>
        </p:nvSpPr>
        <p:spPr>
          <a:xfrm>
            <a:off x="1088136" y="6438900"/>
            <a:ext cx="8562760"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89" name="Google Shape;189;p25"/>
          <p:cNvSpPr txBox="1"/>
          <p:nvPr>
            <p:ph idx="10" type="dt"/>
          </p:nvPr>
        </p:nvSpPr>
        <p:spPr>
          <a:xfrm>
            <a:off x="9650896" y="6438900"/>
            <a:ext cx="864704"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0" name="Google Shape;190;p25"/>
          <p:cNvSpPr txBox="1"/>
          <p:nvPr>
            <p:ph idx="12" type="sldNum"/>
          </p:nvPr>
        </p:nvSpPr>
        <p:spPr>
          <a:xfrm>
            <a:off x="10523764" y="6438900"/>
            <a:ext cx="601436" cy="4191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191" name="Google Shape;191;p25"/>
          <p:cNvCxnSpPr/>
          <p:nvPr/>
        </p:nvCxnSpPr>
        <p:spPr>
          <a:xfrm>
            <a:off x="0" y="1206128"/>
            <a:ext cx="804195" cy="0"/>
          </a:xfrm>
          <a:prstGeom prst="straightConnector1">
            <a:avLst/>
          </a:prstGeom>
          <a:noFill/>
          <a:ln cap="flat" cmpd="sng" w="120650">
            <a:solidFill>
              <a:schemeClr val="dk1"/>
            </a:solidFill>
            <a:prstDash val="solid"/>
            <a:miter lim="8000"/>
            <a:headEnd len="sm" w="sm" type="none"/>
            <a:tailEnd len="sm" w="sm" type="none"/>
          </a:ln>
        </p:spPr>
      </p:cxn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192" name="Shape 192"/>
        <p:cNvGrpSpPr/>
        <p:nvPr/>
      </p:nvGrpSpPr>
      <p:grpSpPr>
        <a:xfrm>
          <a:off x="0" y="0"/>
          <a:ext cx="0" cy="0"/>
          <a:chOff x="0" y="0"/>
          <a:chExt cx="0" cy="0"/>
        </a:xfrm>
      </p:grpSpPr>
      <p:sp>
        <p:nvSpPr>
          <p:cNvPr id="193" name="Google Shape;193;p26"/>
          <p:cNvSpPr txBox="1"/>
          <p:nvPr>
            <p:ph type="title"/>
          </p:nvPr>
        </p:nvSpPr>
        <p:spPr>
          <a:xfrm>
            <a:off x="1088136" y="1104100"/>
            <a:ext cx="9922764" cy="1294228"/>
          </a:xfrm>
          <a:prstGeom prst="rect">
            <a:avLst/>
          </a:prstGeom>
          <a:noFill/>
          <a:ln>
            <a:noFill/>
          </a:ln>
        </p:spPr>
        <p:txBody>
          <a:bodyPr anchorCtr="0" anchor="t" bIns="45700" lIns="91425" spcFirstLastPara="1" rIns="91425" wrap="square" tIns="45700">
            <a:normAutofit/>
          </a:bodyPr>
          <a:lstStyle>
            <a:lvl1pPr lvl="0" algn="l">
              <a:lnSpc>
                <a:spcPct val="85000"/>
              </a:lnSpc>
              <a:spcBef>
                <a:spcPts val="0"/>
              </a:spcBef>
              <a:spcAft>
                <a:spcPts val="0"/>
              </a:spcAft>
              <a:buClr>
                <a:schemeClr val="dk1"/>
              </a:buClr>
              <a:buSzPts val="3600"/>
              <a:buFont typeface="Arial"/>
              <a:buNone/>
              <a:defRPr sz="36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94" name="Google Shape;194;p26"/>
          <p:cNvSpPr txBox="1"/>
          <p:nvPr>
            <p:ph idx="11" type="ftr"/>
          </p:nvPr>
        </p:nvSpPr>
        <p:spPr>
          <a:xfrm>
            <a:off x="1088136" y="6438900"/>
            <a:ext cx="8562760"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5" name="Google Shape;195;p26"/>
          <p:cNvSpPr txBox="1"/>
          <p:nvPr>
            <p:ph idx="10" type="dt"/>
          </p:nvPr>
        </p:nvSpPr>
        <p:spPr>
          <a:xfrm>
            <a:off x="9650896" y="6438900"/>
            <a:ext cx="864704"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6" name="Google Shape;196;p26"/>
          <p:cNvSpPr txBox="1"/>
          <p:nvPr>
            <p:ph idx="12" type="sldNum"/>
          </p:nvPr>
        </p:nvSpPr>
        <p:spPr>
          <a:xfrm>
            <a:off x="10523764" y="6438900"/>
            <a:ext cx="601436" cy="4191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197" name="Google Shape;197;p26"/>
          <p:cNvCxnSpPr/>
          <p:nvPr/>
        </p:nvCxnSpPr>
        <p:spPr>
          <a:xfrm>
            <a:off x="0" y="1206128"/>
            <a:ext cx="804195" cy="0"/>
          </a:xfrm>
          <a:prstGeom prst="straightConnector1">
            <a:avLst/>
          </a:prstGeom>
          <a:noFill/>
          <a:ln cap="flat" cmpd="sng" w="120650">
            <a:solidFill>
              <a:schemeClr val="dk1"/>
            </a:solidFill>
            <a:prstDash val="solid"/>
            <a:miter lim="8000"/>
            <a:headEnd len="sm" w="sm" type="none"/>
            <a:tailEnd len="sm" w="sm" type="none"/>
          </a:ln>
        </p:spPr>
      </p:cxn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Empty">
  <p:cSld name="Empty">
    <p:spTree>
      <p:nvGrpSpPr>
        <p:cNvPr id="198" name="Shape 198"/>
        <p:cNvGrpSpPr/>
        <p:nvPr/>
      </p:nvGrpSpPr>
      <p:grpSpPr>
        <a:xfrm>
          <a:off x="0" y="0"/>
          <a:ext cx="0" cy="0"/>
          <a:chOff x="0" y="0"/>
          <a:chExt cx="0" cy="0"/>
        </a:xfrm>
      </p:grpSpPr>
      <p:sp>
        <p:nvSpPr>
          <p:cNvPr id="199" name="Google Shape;199;p27"/>
          <p:cNvSpPr txBox="1"/>
          <p:nvPr>
            <p:ph idx="11" type="ftr"/>
          </p:nvPr>
        </p:nvSpPr>
        <p:spPr>
          <a:xfrm>
            <a:off x="1088136" y="6438900"/>
            <a:ext cx="8562760"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0" name="Google Shape;200;p27"/>
          <p:cNvSpPr txBox="1"/>
          <p:nvPr>
            <p:ph idx="10" type="dt"/>
          </p:nvPr>
        </p:nvSpPr>
        <p:spPr>
          <a:xfrm>
            <a:off x="9650896" y="6438900"/>
            <a:ext cx="864704"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1" name="Google Shape;201;p27"/>
          <p:cNvSpPr txBox="1"/>
          <p:nvPr>
            <p:ph idx="12" type="sldNum"/>
          </p:nvPr>
        </p:nvSpPr>
        <p:spPr>
          <a:xfrm>
            <a:off x="10523764" y="6438900"/>
            <a:ext cx="601436" cy="4191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clusion">
  <p:cSld name="Conclusion">
    <p:bg>
      <p:bgPr>
        <a:solidFill>
          <a:schemeClr val="dk1"/>
        </a:solidFill>
      </p:bgPr>
    </p:bg>
    <p:spTree>
      <p:nvGrpSpPr>
        <p:cNvPr id="202" name="Shape 202"/>
        <p:cNvGrpSpPr/>
        <p:nvPr/>
      </p:nvGrpSpPr>
      <p:grpSpPr>
        <a:xfrm>
          <a:off x="0" y="0"/>
          <a:ext cx="0" cy="0"/>
          <a:chOff x="0" y="0"/>
          <a:chExt cx="0" cy="0"/>
        </a:xfrm>
      </p:grpSpPr>
      <p:sp>
        <p:nvSpPr>
          <p:cNvPr id="203" name="Google Shape;203;p28"/>
          <p:cNvSpPr txBox="1"/>
          <p:nvPr>
            <p:ph type="title"/>
          </p:nvPr>
        </p:nvSpPr>
        <p:spPr>
          <a:xfrm>
            <a:off x="1088136" y="1088135"/>
            <a:ext cx="10627828" cy="2084551"/>
          </a:xfrm>
          <a:prstGeom prst="rect">
            <a:avLst/>
          </a:prstGeom>
          <a:noFill/>
          <a:ln>
            <a:noFill/>
          </a:ln>
        </p:spPr>
        <p:txBody>
          <a:bodyPr anchorCtr="0" anchor="t" bIns="45700" lIns="91425" spcFirstLastPara="1" rIns="91425" wrap="square" tIns="45700">
            <a:noAutofit/>
          </a:bodyPr>
          <a:lstStyle>
            <a:lvl1pPr lvl="0" algn="l">
              <a:lnSpc>
                <a:spcPct val="85000"/>
              </a:lnSpc>
              <a:spcBef>
                <a:spcPts val="0"/>
              </a:spcBef>
              <a:spcAft>
                <a:spcPts val="0"/>
              </a:spcAft>
              <a:buClr>
                <a:schemeClr val="lt1"/>
              </a:buClr>
              <a:buSzPts val="6000"/>
              <a:buFont typeface="Arial"/>
              <a:buNone/>
              <a:defRPr sz="6000" cap="none">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04" name="Google Shape;204;p28"/>
          <p:cNvSpPr txBox="1"/>
          <p:nvPr>
            <p:ph idx="1" type="body"/>
          </p:nvPr>
        </p:nvSpPr>
        <p:spPr>
          <a:xfrm>
            <a:off x="1088134" y="3276600"/>
            <a:ext cx="10627829" cy="3162300"/>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0"/>
              </a:spcBef>
              <a:spcAft>
                <a:spcPts val="0"/>
              </a:spcAft>
              <a:buClr>
                <a:schemeClr val="lt1"/>
              </a:buClr>
              <a:buSzPts val="1600"/>
              <a:buNone/>
              <a:defRPr>
                <a:solidFill>
                  <a:schemeClr val="lt1"/>
                </a:solidFill>
              </a:defRPr>
            </a:lvl1pPr>
            <a:lvl2pPr indent="-228600" lvl="1" marL="914400" algn="l">
              <a:lnSpc>
                <a:spcPct val="100000"/>
              </a:lnSpc>
              <a:spcBef>
                <a:spcPts val="0"/>
              </a:spcBef>
              <a:spcAft>
                <a:spcPts val="0"/>
              </a:spcAft>
              <a:buClr>
                <a:schemeClr val="lt1"/>
              </a:buClr>
              <a:buSzPts val="1600"/>
              <a:buNone/>
              <a:defRPr>
                <a:solidFill>
                  <a:schemeClr val="lt1"/>
                </a:solidFill>
              </a:defRPr>
            </a:lvl2pPr>
            <a:lvl3pPr indent="-228600" lvl="2" marL="1371600" algn="l">
              <a:lnSpc>
                <a:spcPct val="100000"/>
              </a:lnSpc>
              <a:spcBef>
                <a:spcPts val="0"/>
              </a:spcBef>
              <a:spcAft>
                <a:spcPts val="0"/>
              </a:spcAft>
              <a:buClr>
                <a:schemeClr val="lt1"/>
              </a:buClr>
              <a:buSzPts val="1600"/>
              <a:buNone/>
              <a:defRPr>
                <a:solidFill>
                  <a:schemeClr val="lt1"/>
                </a:solidFill>
              </a:defRPr>
            </a:lvl3pPr>
            <a:lvl4pPr indent="-228600" lvl="3" marL="1828800" algn="l">
              <a:lnSpc>
                <a:spcPct val="100000"/>
              </a:lnSpc>
              <a:spcBef>
                <a:spcPts val="0"/>
              </a:spcBef>
              <a:spcAft>
                <a:spcPts val="0"/>
              </a:spcAft>
              <a:buClr>
                <a:schemeClr val="lt1"/>
              </a:buClr>
              <a:buSzPts val="1600"/>
              <a:buNone/>
              <a:defRPr>
                <a:solidFill>
                  <a:schemeClr val="lt1"/>
                </a:solidFill>
              </a:defRPr>
            </a:lvl4pPr>
            <a:lvl5pPr indent="-228600" lvl="4" marL="2286000" algn="l">
              <a:lnSpc>
                <a:spcPct val="100000"/>
              </a:lnSpc>
              <a:spcBef>
                <a:spcPts val="0"/>
              </a:spcBef>
              <a:spcAft>
                <a:spcPts val="0"/>
              </a:spcAft>
              <a:buClr>
                <a:schemeClr val="lt1"/>
              </a:buClr>
              <a:buSzPts val="1600"/>
              <a:buNone/>
              <a:defRPr>
                <a:solidFill>
                  <a:schemeClr val="lt1"/>
                </a:solidFill>
              </a:defRPr>
            </a:lvl5pPr>
            <a:lvl6pPr indent="-342900" lvl="5" marL="2743200" algn="l">
              <a:lnSpc>
                <a:spcPct val="90000"/>
              </a:lnSpc>
              <a:spcBef>
                <a:spcPts val="500"/>
              </a:spcBef>
              <a:spcAft>
                <a:spcPts val="0"/>
              </a:spcAft>
              <a:buClr>
                <a:schemeClr val="lt1"/>
              </a:buClr>
              <a:buSzPts val="1800"/>
              <a:buChar char="•"/>
              <a:defRPr/>
            </a:lvl6pPr>
            <a:lvl7pPr indent="-342900" lvl="6" marL="3200400" algn="l">
              <a:lnSpc>
                <a:spcPct val="90000"/>
              </a:lnSpc>
              <a:spcBef>
                <a:spcPts val="500"/>
              </a:spcBef>
              <a:spcAft>
                <a:spcPts val="0"/>
              </a:spcAft>
              <a:buClr>
                <a:schemeClr val="lt1"/>
              </a:buClr>
              <a:buSzPts val="1800"/>
              <a:buChar char="•"/>
              <a:defRPr/>
            </a:lvl7pPr>
            <a:lvl8pPr indent="-342900" lvl="7" marL="3657600" algn="l">
              <a:lnSpc>
                <a:spcPct val="90000"/>
              </a:lnSpc>
              <a:spcBef>
                <a:spcPts val="500"/>
              </a:spcBef>
              <a:spcAft>
                <a:spcPts val="0"/>
              </a:spcAft>
              <a:buClr>
                <a:schemeClr val="lt1"/>
              </a:buClr>
              <a:buSzPts val="1800"/>
              <a:buChar char="•"/>
              <a:defRPr/>
            </a:lvl8pPr>
            <a:lvl9pPr indent="-342900" lvl="8" marL="4114800" algn="l">
              <a:lnSpc>
                <a:spcPct val="90000"/>
              </a:lnSpc>
              <a:spcBef>
                <a:spcPts val="500"/>
              </a:spcBef>
              <a:spcAft>
                <a:spcPts val="0"/>
              </a:spcAft>
              <a:buClr>
                <a:schemeClr val="lt1"/>
              </a:buClr>
              <a:buSzPts val="1800"/>
              <a:buChar char="•"/>
              <a:defRPr/>
            </a:lvl9pPr>
          </a:lstStyle>
          <a:p/>
        </p:txBody>
      </p:sp>
      <p:sp>
        <p:nvSpPr>
          <p:cNvPr id="205" name="Google Shape;205;p28"/>
          <p:cNvSpPr txBox="1"/>
          <p:nvPr>
            <p:ph idx="11" type="ftr"/>
          </p:nvPr>
        </p:nvSpPr>
        <p:spPr>
          <a:xfrm>
            <a:off x="1088136" y="6438900"/>
            <a:ext cx="8562760"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6" name="Google Shape;206;p28"/>
          <p:cNvSpPr txBox="1"/>
          <p:nvPr>
            <p:ph idx="10" type="dt"/>
          </p:nvPr>
        </p:nvSpPr>
        <p:spPr>
          <a:xfrm>
            <a:off x="9650896" y="6438900"/>
            <a:ext cx="864704"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7" name="Google Shape;207;p28"/>
          <p:cNvSpPr txBox="1"/>
          <p:nvPr>
            <p:ph idx="12" type="sldNum"/>
          </p:nvPr>
        </p:nvSpPr>
        <p:spPr>
          <a:xfrm>
            <a:off x="10523764" y="6438900"/>
            <a:ext cx="601436" cy="4191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sz="900">
                <a:solidFill>
                  <a:schemeClr val="lt1"/>
                </a:solidFill>
                <a:latin typeface="Arial"/>
                <a:ea typeface="Arial"/>
                <a:cs typeface="Arial"/>
                <a:sym typeface="Arial"/>
              </a:defRPr>
            </a:lvl1pPr>
            <a:lvl2pPr indent="0" lvl="1" marL="0" algn="r">
              <a:spcBef>
                <a:spcPts val="0"/>
              </a:spcBef>
              <a:buNone/>
              <a:defRPr sz="900">
                <a:solidFill>
                  <a:schemeClr val="lt1"/>
                </a:solidFill>
                <a:latin typeface="Arial"/>
                <a:ea typeface="Arial"/>
                <a:cs typeface="Arial"/>
                <a:sym typeface="Arial"/>
              </a:defRPr>
            </a:lvl2pPr>
            <a:lvl3pPr indent="0" lvl="2" marL="0" algn="r">
              <a:spcBef>
                <a:spcPts val="0"/>
              </a:spcBef>
              <a:buNone/>
              <a:defRPr sz="900">
                <a:solidFill>
                  <a:schemeClr val="lt1"/>
                </a:solidFill>
                <a:latin typeface="Arial"/>
                <a:ea typeface="Arial"/>
                <a:cs typeface="Arial"/>
                <a:sym typeface="Arial"/>
              </a:defRPr>
            </a:lvl3pPr>
            <a:lvl4pPr indent="0" lvl="3" marL="0" algn="r">
              <a:spcBef>
                <a:spcPts val="0"/>
              </a:spcBef>
              <a:buNone/>
              <a:defRPr sz="900">
                <a:solidFill>
                  <a:schemeClr val="lt1"/>
                </a:solidFill>
                <a:latin typeface="Arial"/>
                <a:ea typeface="Arial"/>
                <a:cs typeface="Arial"/>
                <a:sym typeface="Arial"/>
              </a:defRPr>
            </a:lvl4pPr>
            <a:lvl5pPr indent="0" lvl="4" marL="0" algn="r">
              <a:spcBef>
                <a:spcPts val="0"/>
              </a:spcBef>
              <a:buNone/>
              <a:defRPr sz="900">
                <a:solidFill>
                  <a:schemeClr val="lt1"/>
                </a:solidFill>
                <a:latin typeface="Arial"/>
                <a:ea typeface="Arial"/>
                <a:cs typeface="Arial"/>
                <a:sym typeface="Arial"/>
              </a:defRPr>
            </a:lvl5pPr>
            <a:lvl6pPr indent="0" lvl="5" marL="0" algn="r">
              <a:spcBef>
                <a:spcPts val="0"/>
              </a:spcBef>
              <a:buNone/>
              <a:defRPr sz="900">
                <a:solidFill>
                  <a:schemeClr val="lt1"/>
                </a:solidFill>
                <a:latin typeface="Arial"/>
                <a:ea typeface="Arial"/>
                <a:cs typeface="Arial"/>
                <a:sym typeface="Arial"/>
              </a:defRPr>
            </a:lvl6pPr>
            <a:lvl7pPr indent="0" lvl="6" marL="0" algn="r">
              <a:spcBef>
                <a:spcPts val="0"/>
              </a:spcBef>
              <a:buNone/>
              <a:defRPr sz="900">
                <a:solidFill>
                  <a:schemeClr val="lt1"/>
                </a:solidFill>
                <a:latin typeface="Arial"/>
                <a:ea typeface="Arial"/>
                <a:cs typeface="Arial"/>
                <a:sym typeface="Arial"/>
              </a:defRPr>
            </a:lvl7pPr>
            <a:lvl8pPr indent="0" lvl="7" marL="0" algn="r">
              <a:spcBef>
                <a:spcPts val="0"/>
              </a:spcBef>
              <a:buNone/>
              <a:defRPr sz="900">
                <a:solidFill>
                  <a:schemeClr val="lt1"/>
                </a:solidFill>
                <a:latin typeface="Arial"/>
                <a:ea typeface="Arial"/>
                <a:cs typeface="Arial"/>
                <a:sym typeface="Arial"/>
              </a:defRPr>
            </a:lvl8pPr>
            <a:lvl9pPr indent="0" lvl="8" marL="0" algn="r">
              <a:spcBef>
                <a:spcPts val="0"/>
              </a:spcBef>
              <a:buNone/>
              <a:defRPr sz="900">
                <a:solidFill>
                  <a:schemeClr val="lt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cxnSp>
        <p:nvCxnSpPr>
          <p:cNvPr id="208" name="Google Shape;208;p28"/>
          <p:cNvCxnSpPr/>
          <p:nvPr/>
        </p:nvCxnSpPr>
        <p:spPr>
          <a:xfrm>
            <a:off x="0" y="1206128"/>
            <a:ext cx="804195" cy="0"/>
          </a:xfrm>
          <a:prstGeom prst="straightConnector1">
            <a:avLst/>
          </a:prstGeom>
          <a:noFill/>
          <a:ln cap="flat" cmpd="sng" w="120650">
            <a:solidFill>
              <a:schemeClr val="lt1"/>
            </a:solidFill>
            <a:prstDash val="solid"/>
            <a:miter lim="8000"/>
            <a:headEnd len="sm" w="sm" type="none"/>
            <a:tailEnd len="sm" w="sm" type="none"/>
          </a:ln>
        </p:spPr>
      </p:cxn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clusion 2">
  <p:cSld name="Conclusion 2">
    <p:bg>
      <p:bgPr>
        <a:solidFill>
          <a:schemeClr val="dk1"/>
        </a:solidFill>
      </p:bgPr>
    </p:bg>
    <p:spTree>
      <p:nvGrpSpPr>
        <p:cNvPr id="209" name="Shape 209"/>
        <p:cNvGrpSpPr/>
        <p:nvPr/>
      </p:nvGrpSpPr>
      <p:grpSpPr>
        <a:xfrm>
          <a:off x="0" y="0"/>
          <a:ext cx="0" cy="0"/>
          <a:chOff x="0" y="0"/>
          <a:chExt cx="0" cy="0"/>
        </a:xfrm>
      </p:grpSpPr>
      <p:sp>
        <p:nvSpPr>
          <p:cNvPr id="210" name="Google Shape;210;p29"/>
          <p:cNvSpPr txBox="1"/>
          <p:nvPr>
            <p:ph type="title"/>
          </p:nvPr>
        </p:nvSpPr>
        <p:spPr>
          <a:xfrm>
            <a:off x="1088136" y="1088136"/>
            <a:ext cx="8430767" cy="1842020"/>
          </a:xfrm>
          <a:prstGeom prst="rect">
            <a:avLst/>
          </a:prstGeom>
          <a:noFill/>
          <a:ln>
            <a:noFill/>
          </a:ln>
        </p:spPr>
        <p:txBody>
          <a:bodyPr anchorCtr="0" anchor="t" bIns="45700" lIns="91425" spcFirstLastPara="1" rIns="91425" wrap="square" tIns="45700">
            <a:noAutofit/>
          </a:bodyPr>
          <a:lstStyle>
            <a:lvl1pPr lvl="0" algn="l">
              <a:lnSpc>
                <a:spcPct val="85000"/>
              </a:lnSpc>
              <a:spcBef>
                <a:spcPts val="0"/>
              </a:spcBef>
              <a:spcAft>
                <a:spcPts val="0"/>
              </a:spcAft>
              <a:buClr>
                <a:schemeClr val="lt1"/>
              </a:buClr>
              <a:buSzPts val="6000"/>
              <a:buFont typeface="Arial"/>
              <a:buNone/>
              <a:defRPr sz="6000" cap="none">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11" name="Google Shape;211;p29"/>
          <p:cNvSpPr txBox="1"/>
          <p:nvPr>
            <p:ph idx="1" type="body"/>
          </p:nvPr>
        </p:nvSpPr>
        <p:spPr>
          <a:xfrm>
            <a:off x="1077213" y="4246692"/>
            <a:ext cx="8430639" cy="1608008"/>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0"/>
              </a:spcBef>
              <a:spcAft>
                <a:spcPts val="0"/>
              </a:spcAft>
              <a:buClr>
                <a:schemeClr val="lt1"/>
              </a:buClr>
              <a:buSzPts val="2000"/>
              <a:buNone/>
              <a:defRPr sz="2000">
                <a:solidFill>
                  <a:schemeClr val="lt1"/>
                </a:solidFill>
              </a:defRPr>
            </a:lvl1pPr>
            <a:lvl2pPr indent="-228600" lvl="1" marL="914400" algn="l">
              <a:lnSpc>
                <a:spcPct val="100000"/>
              </a:lnSpc>
              <a:spcBef>
                <a:spcPts val="0"/>
              </a:spcBef>
              <a:spcAft>
                <a:spcPts val="0"/>
              </a:spcAft>
              <a:buClr>
                <a:schemeClr val="lt1"/>
              </a:buClr>
              <a:buSzPts val="2000"/>
              <a:buNone/>
              <a:defRPr sz="2000">
                <a:solidFill>
                  <a:schemeClr val="lt1"/>
                </a:solidFill>
              </a:defRPr>
            </a:lvl2pPr>
            <a:lvl3pPr indent="-228600" lvl="2" marL="1371600" algn="l">
              <a:lnSpc>
                <a:spcPct val="100000"/>
              </a:lnSpc>
              <a:spcBef>
                <a:spcPts val="0"/>
              </a:spcBef>
              <a:spcAft>
                <a:spcPts val="0"/>
              </a:spcAft>
              <a:buClr>
                <a:schemeClr val="lt1"/>
              </a:buClr>
              <a:buSzPts val="2000"/>
              <a:buNone/>
              <a:defRPr sz="2000">
                <a:solidFill>
                  <a:schemeClr val="lt1"/>
                </a:solidFill>
              </a:defRPr>
            </a:lvl3pPr>
            <a:lvl4pPr indent="-228600" lvl="3" marL="1828800" algn="l">
              <a:lnSpc>
                <a:spcPct val="100000"/>
              </a:lnSpc>
              <a:spcBef>
                <a:spcPts val="0"/>
              </a:spcBef>
              <a:spcAft>
                <a:spcPts val="0"/>
              </a:spcAft>
              <a:buClr>
                <a:schemeClr val="lt1"/>
              </a:buClr>
              <a:buSzPts val="2000"/>
              <a:buNone/>
              <a:defRPr sz="2000">
                <a:solidFill>
                  <a:schemeClr val="lt1"/>
                </a:solidFill>
              </a:defRPr>
            </a:lvl4pPr>
            <a:lvl5pPr indent="-228600" lvl="4" marL="2286000" algn="l">
              <a:lnSpc>
                <a:spcPct val="100000"/>
              </a:lnSpc>
              <a:spcBef>
                <a:spcPts val="0"/>
              </a:spcBef>
              <a:spcAft>
                <a:spcPts val="0"/>
              </a:spcAft>
              <a:buClr>
                <a:schemeClr val="lt1"/>
              </a:buClr>
              <a:buSzPts val="2000"/>
              <a:buNone/>
              <a:defRPr sz="2000">
                <a:solidFill>
                  <a:schemeClr val="lt1"/>
                </a:solidFill>
              </a:defRPr>
            </a:lvl5pPr>
            <a:lvl6pPr indent="-342900" lvl="5" marL="2743200" algn="l">
              <a:lnSpc>
                <a:spcPct val="90000"/>
              </a:lnSpc>
              <a:spcBef>
                <a:spcPts val="500"/>
              </a:spcBef>
              <a:spcAft>
                <a:spcPts val="0"/>
              </a:spcAft>
              <a:buClr>
                <a:schemeClr val="lt1"/>
              </a:buClr>
              <a:buSzPts val="1800"/>
              <a:buChar char="•"/>
              <a:defRPr/>
            </a:lvl6pPr>
            <a:lvl7pPr indent="-342900" lvl="6" marL="3200400" algn="l">
              <a:lnSpc>
                <a:spcPct val="90000"/>
              </a:lnSpc>
              <a:spcBef>
                <a:spcPts val="500"/>
              </a:spcBef>
              <a:spcAft>
                <a:spcPts val="0"/>
              </a:spcAft>
              <a:buClr>
                <a:schemeClr val="lt1"/>
              </a:buClr>
              <a:buSzPts val="1800"/>
              <a:buChar char="•"/>
              <a:defRPr/>
            </a:lvl7pPr>
            <a:lvl8pPr indent="-342900" lvl="7" marL="3657600" algn="l">
              <a:lnSpc>
                <a:spcPct val="90000"/>
              </a:lnSpc>
              <a:spcBef>
                <a:spcPts val="500"/>
              </a:spcBef>
              <a:spcAft>
                <a:spcPts val="0"/>
              </a:spcAft>
              <a:buClr>
                <a:schemeClr val="lt1"/>
              </a:buClr>
              <a:buSzPts val="1800"/>
              <a:buChar char="•"/>
              <a:defRPr/>
            </a:lvl8pPr>
            <a:lvl9pPr indent="-342900" lvl="8" marL="4114800" algn="l">
              <a:lnSpc>
                <a:spcPct val="90000"/>
              </a:lnSpc>
              <a:spcBef>
                <a:spcPts val="500"/>
              </a:spcBef>
              <a:spcAft>
                <a:spcPts val="0"/>
              </a:spcAft>
              <a:buClr>
                <a:schemeClr val="lt1"/>
              </a:buClr>
              <a:buSzPts val="1800"/>
              <a:buChar char="•"/>
              <a:defRPr/>
            </a:lvl9pPr>
          </a:lstStyle>
          <a:p/>
        </p:txBody>
      </p:sp>
      <p:sp>
        <p:nvSpPr>
          <p:cNvPr id="212" name="Google Shape;212;p29"/>
          <p:cNvSpPr txBox="1"/>
          <p:nvPr>
            <p:ph idx="11" type="ftr"/>
          </p:nvPr>
        </p:nvSpPr>
        <p:spPr>
          <a:xfrm>
            <a:off x="1088136" y="6438900"/>
            <a:ext cx="8562760"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3" name="Google Shape;213;p29"/>
          <p:cNvSpPr txBox="1"/>
          <p:nvPr>
            <p:ph idx="10" type="dt"/>
          </p:nvPr>
        </p:nvSpPr>
        <p:spPr>
          <a:xfrm>
            <a:off x="9650896" y="6438900"/>
            <a:ext cx="864704"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4" name="Google Shape;214;p29"/>
          <p:cNvSpPr txBox="1"/>
          <p:nvPr>
            <p:ph idx="12" type="sldNum"/>
          </p:nvPr>
        </p:nvSpPr>
        <p:spPr>
          <a:xfrm>
            <a:off x="10523764" y="6438900"/>
            <a:ext cx="601436" cy="4191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sz="900">
                <a:solidFill>
                  <a:schemeClr val="lt1"/>
                </a:solidFill>
                <a:latin typeface="Arial"/>
                <a:ea typeface="Arial"/>
                <a:cs typeface="Arial"/>
                <a:sym typeface="Arial"/>
              </a:defRPr>
            </a:lvl1pPr>
            <a:lvl2pPr indent="0" lvl="1" marL="0" algn="r">
              <a:spcBef>
                <a:spcPts val="0"/>
              </a:spcBef>
              <a:buNone/>
              <a:defRPr sz="900">
                <a:solidFill>
                  <a:schemeClr val="lt1"/>
                </a:solidFill>
                <a:latin typeface="Arial"/>
                <a:ea typeface="Arial"/>
                <a:cs typeface="Arial"/>
                <a:sym typeface="Arial"/>
              </a:defRPr>
            </a:lvl2pPr>
            <a:lvl3pPr indent="0" lvl="2" marL="0" algn="r">
              <a:spcBef>
                <a:spcPts val="0"/>
              </a:spcBef>
              <a:buNone/>
              <a:defRPr sz="900">
                <a:solidFill>
                  <a:schemeClr val="lt1"/>
                </a:solidFill>
                <a:latin typeface="Arial"/>
                <a:ea typeface="Arial"/>
                <a:cs typeface="Arial"/>
                <a:sym typeface="Arial"/>
              </a:defRPr>
            </a:lvl3pPr>
            <a:lvl4pPr indent="0" lvl="3" marL="0" algn="r">
              <a:spcBef>
                <a:spcPts val="0"/>
              </a:spcBef>
              <a:buNone/>
              <a:defRPr sz="900">
                <a:solidFill>
                  <a:schemeClr val="lt1"/>
                </a:solidFill>
                <a:latin typeface="Arial"/>
                <a:ea typeface="Arial"/>
                <a:cs typeface="Arial"/>
                <a:sym typeface="Arial"/>
              </a:defRPr>
            </a:lvl4pPr>
            <a:lvl5pPr indent="0" lvl="4" marL="0" algn="r">
              <a:spcBef>
                <a:spcPts val="0"/>
              </a:spcBef>
              <a:buNone/>
              <a:defRPr sz="900">
                <a:solidFill>
                  <a:schemeClr val="lt1"/>
                </a:solidFill>
                <a:latin typeface="Arial"/>
                <a:ea typeface="Arial"/>
                <a:cs typeface="Arial"/>
                <a:sym typeface="Arial"/>
              </a:defRPr>
            </a:lvl5pPr>
            <a:lvl6pPr indent="0" lvl="5" marL="0" algn="r">
              <a:spcBef>
                <a:spcPts val="0"/>
              </a:spcBef>
              <a:buNone/>
              <a:defRPr sz="900">
                <a:solidFill>
                  <a:schemeClr val="lt1"/>
                </a:solidFill>
                <a:latin typeface="Arial"/>
                <a:ea typeface="Arial"/>
                <a:cs typeface="Arial"/>
                <a:sym typeface="Arial"/>
              </a:defRPr>
            </a:lvl6pPr>
            <a:lvl7pPr indent="0" lvl="6" marL="0" algn="r">
              <a:spcBef>
                <a:spcPts val="0"/>
              </a:spcBef>
              <a:buNone/>
              <a:defRPr sz="900">
                <a:solidFill>
                  <a:schemeClr val="lt1"/>
                </a:solidFill>
                <a:latin typeface="Arial"/>
                <a:ea typeface="Arial"/>
                <a:cs typeface="Arial"/>
                <a:sym typeface="Arial"/>
              </a:defRPr>
            </a:lvl7pPr>
            <a:lvl8pPr indent="0" lvl="7" marL="0" algn="r">
              <a:spcBef>
                <a:spcPts val="0"/>
              </a:spcBef>
              <a:buNone/>
              <a:defRPr sz="900">
                <a:solidFill>
                  <a:schemeClr val="lt1"/>
                </a:solidFill>
                <a:latin typeface="Arial"/>
                <a:ea typeface="Arial"/>
                <a:cs typeface="Arial"/>
                <a:sym typeface="Arial"/>
              </a:defRPr>
            </a:lvl8pPr>
            <a:lvl9pPr indent="0" lvl="8" marL="0" algn="r">
              <a:spcBef>
                <a:spcPts val="0"/>
              </a:spcBef>
              <a:buNone/>
              <a:defRPr sz="900">
                <a:solidFill>
                  <a:schemeClr val="lt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cxnSp>
        <p:nvCxnSpPr>
          <p:cNvPr id="215" name="Google Shape;215;p29"/>
          <p:cNvCxnSpPr/>
          <p:nvPr/>
        </p:nvCxnSpPr>
        <p:spPr>
          <a:xfrm>
            <a:off x="0" y="1206128"/>
            <a:ext cx="804195" cy="0"/>
          </a:xfrm>
          <a:prstGeom prst="straightConnector1">
            <a:avLst/>
          </a:prstGeom>
          <a:noFill/>
          <a:ln cap="flat" cmpd="sng" w="120650">
            <a:solidFill>
              <a:schemeClr val="lt1"/>
            </a:solidFill>
            <a:prstDash val="solid"/>
            <a:miter lim="8000"/>
            <a:headEnd len="sm" w="sm" type="none"/>
            <a:tailEnd len="sm" w="sm" type="none"/>
          </a:ln>
        </p:spPr>
      </p:cxn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_Content with Picture 6">
  <p:cSld name="1_Content with Picture 6">
    <p:spTree>
      <p:nvGrpSpPr>
        <p:cNvPr id="216" name="Shape 216"/>
        <p:cNvGrpSpPr/>
        <p:nvPr/>
      </p:nvGrpSpPr>
      <p:grpSpPr>
        <a:xfrm>
          <a:off x="0" y="0"/>
          <a:ext cx="0" cy="0"/>
          <a:chOff x="0" y="0"/>
          <a:chExt cx="0" cy="0"/>
        </a:xfrm>
      </p:grpSpPr>
      <p:sp>
        <p:nvSpPr>
          <p:cNvPr id="217" name="Google Shape;217;p30"/>
          <p:cNvSpPr txBox="1"/>
          <p:nvPr>
            <p:ph type="title"/>
          </p:nvPr>
        </p:nvSpPr>
        <p:spPr>
          <a:xfrm flipH="1">
            <a:off x="7894207" y="1112431"/>
            <a:ext cx="3230993" cy="1858941"/>
          </a:xfrm>
          <a:prstGeom prst="rect">
            <a:avLst/>
          </a:prstGeom>
          <a:noFill/>
          <a:ln>
            <a:noFill/>
          </a:ln>
        </p:spPr>
        <p:txBody>
          <a:bodyPr anchorCtr="0" anchor="t" bIns="45700" lIns="91425" spcFirstLastPara="1" rIns="91425" wrap="square" tIns="45700">
            <a:normAutofit/>
          </a:bodyPr>
          <a:lstStyle>
            <a:lvl1pPr lvl="0" algn="l">
              <a:lnSpc>
                <a:spcPct val="85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pic>
        <p:nvPicPr>
          <p:cNvPr id="218" name="Google Shape;218;p30"/>
          <p:cNvPicPr preferRelativeResize="0"/>
          <p:nvPr>
            <p:ph idx="2" type="pic"/>
          </p:nvPr>
        </p:nvPicPr>
        <p:blipFill/>
        <p:spPr>
          <a:xfrm>
            <a:off x="12192" y="0"/>
            <a:ext cx="7481777" cy="6858000"/>
          </a:xfrm>
          <a:prstGeom prst="rect">
            <a:avLst/>
          </a:prstGeom>
          <a:blipFill rotWithShape="1">
            <a:blip r:embed="rId2">
              <a:alphaModFix amt="60000"/>
            </a:blip>
            <a:stretch>
              <a:fillRect b="0" l="0" r="0" t="0"/>
            </a:stretch>
          </a:blipFill>
          <a:ln>
            <a:noFill/>
          </a:ln>
        </p:spPr>
      </p:pic>
      <p:sp>
        <p:nvSpPr>
          <p:cNvPr id="219" name="Google Shape;219;p30"/>
          <p:cNvSpPr txBox="1"/>
          <p:nvPr>
            <p:ph idx="1" type="body"/>
          </p:nvPr>
        </p:nvSpPr>
        <p:spPr>
          <a:xfrm>
            <a:off x="7901280" y="3133255"/>
            <a:ext cx="3223920" cy="2656250"/>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0"/>
              </a:spcBef>
              <a:spcAft>
                <a:spcPts val="0"/>
              </a:spcAft>
              <a:buClr>
                <a:schemeClr val="dk1"/>
              </a:buClr>
              <a:buSzPts val="1600"/>
              <a:buNone/>
              <a:defRPr/>
            </a:lvl1pPr>
            <a:lvl2pPr indent="-228600" lvl="1" marL="914400" algn="l">
              <a:lnSpc>
                <a:spcPct val="100000"/>
              </a:lnSpc>
              <a:spcBef>
                <a:spcPts val="0"/>
              </a:spcBef>
              <a:spcAft>
                <a:spcPts val="0"/>
              </a:spcAft>
              <a:buClr>
                <a:schemeClr val="dk1"/>
              </a:buClr>
              <a:buSzPts val="1600"/>
              <a:buNone/>
              <a:defRPr/>
            </a:lvl2pPr>
            <a:lvl3pPr indent="-228600" lvl="2" marL="1371600" algn="l">
              <a:lnSpc>
                <a:spcPct val="100000"/>
              </a:lnSpc>
              <a:spcBef>
                <a:spcPts val="0"/>
              </a:spcBef>
              <a:spcAft>
                <a:spcPts val="0"/>
              </a:spcAft>
              <a:buClr>
                <a:schemeClr val="dk1"/>
              </a:buClr>
              <a:buSzPts val="1600"/>
              <a:buNone/>
              <a:defRPr/>
            </a:lvl3pPr>
            <a:lvl4pPr indent="-228600" lvl="3" marL="1828800" algn="l">
              <a:lnSpc>
                <a:spcPct val="100000"/>
              </a:lnSpc>
              <a:spcBef>
                <a:spcPts val="0"/>
              </a:spcBef>
              <a:spcAft>
                <a:spcPts val="0"/>
              </a:spcAft>
              <a:buClr>
                <a:schemeClr val="dk1"/>
              </a:buClr>
              <a:buSzPts val="1600"/>
              <a:buNone/>
              <a:defRPr/>
            </a:lvl4pPr>
            <a:lvl5pPr indent="-228600" lvl="4" marL="2286000" algn="l">
              <a:lnSpc>
                <a:spcPct val="100000"/>
              </a:lnSpc>
              <a:spcBef>
                <a:spcPts val="0"/>
              </a:spcBef>
              <a:spcAft>
                <a:spcPts val="0"/>
              </a:spcAft>
              <a:buClr>
                <a:schemeClr val="dk1"/>
              </a:buClr>
              <a:buSzPts val="16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cxnSp>
        <p:nvCxnSpPr>
          <p:cNvPr id="220" name="Google Shape;220;p30"/>
          <p:cNvCxnSpPr/>
          <p:nvPr/>
        </p:nvCxnSpPr>
        <p:spPr>
          <a:xfrm rot="10800000">
            <a:off x="11375613" y="1206128"/>
            <a:ext cx="804195" cy="0"/>
          </a:xfrm>
          <a:prstGeom prst="straightConnector1">
            <a:avLst/>
          </a:prstGeom>
          <a:noFill/>
          <a:ln cap="flat" cmpd="sng" w="120650">
            <a:solidFill>
              <a:schemeClr val="dk1"/>
            </a:solidFill>
            <a:prstDash val="solid"/>
            <a:miter lim="8000"/>
            <a:headEnd len="sm" w="sm" type="none"/>
            <a:tailEnd len="sm" w="sm" type="none"/>
          </a:ln>
        </p:spPr>
      </p:cxnSp>
      <p:sp>
        <p:nvSpPr>
          <p:cNvPr id="221" name="Google Shape;221;p30"/>
          <p:cNvSpPr txBox="1"/>
          <p:nvPr>
            <p:ph idx="11" type="ftr"/>
          </p:nvPr>
        </p:nvSpPr>
        <p:spPr>
          <a:xfrm>
            <a:off x="7894207" y="6438900"/>
            <a:ext cx="1666482"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2" name="Google Shape;222;p30"/>
          <p:cNvSpPr txBox="1"/>
          <p:nvPr>
            <p:ph idx="10" type="dt"/>
          </p:nvPr>
        </p:nvSpPr>
        <p:spPr>
          <a:xfrm>
            <a:off x="9650896" y="6438900"/>
            <a:ext cx="864704"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3" name="Google Shape;223;p30"/>
          <p:cNvSpPr txBox="1"/>
          <p:nvPr>
            <p:ph idx="12" type="sldNum"/>
          </p:nvPr>
        </p:nvSpPr>
        <p:spPr>
          <a:xfrm>
            <a:off x="10523764" y="6438900"/>
            <a:ext cx="601436" cy="4191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24" name="Shape 224"/>
        <p:cNvGrpSpPr/>
        <p:nvPr/>
      </p:nvGrpSpPr>
      <p:grpSpPr>
        <a:xfrm>
          <a:off x="0" y="0"/>
          <a:ext cx="0" cy="0"/>
          <a:chOff x="0" y="0"/>
          <a:chExt cx="0" cy="0"/>
        </a:xfrm>
      </p:grpSpPr>
      <p:sp>
        <p:nvSpPr>
          <p:cNvPr id="225" name="Google Shape;225;p31"/>
          <p:cNvSpPr txBox="1"/>
          <p:nvPr>
            <p:ph type="title"/>
          </p:nvPr>
        </p:nvSpPr>
        <p:spPr>
          <a:xfrm>
            <a:off x="1088136" y="1090245"/>
            <a:ext cx="9922764" cy="935982"/>
          </a:xfrm>
          <a:prstGeom prst="rect">
            <a:avLst/>
          </a:prstGeom>
          <a:noFill/>
          <a:ln>
            <a:noFill/>
          </a:ln>
        </p:spPr>
        <p:txBody>
          <a:bodyPr anchorCtr="0" anchor="t" bIns="45700" lIns="91425" spcFirstLastPara="1" rIns="91425" wrap="square" tIns="45700">
            <a:normAutofit/>
          </a:bodyPr>
          <a:lstStyle>
            <a:lvl1pPr lvl="0" algn="l">
              <a:lnSpc>
                <a:spcPct val="85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26" name="Google Shape;226;p31"/>
          <p:cNvSpPr txBox="1"/>
          <p:nvPr>
            <p:ph idx="1" type="body"/>
          </p:nvPr>
        </p:nvSpPr>
        <p:spPr>
          <a:xfrm>
            <a:off x="1088136" y="2119745"/>
            <a:ext cx="9922764" cy="4166755"/>
          </a:xfrm>
          <a:prstGeom prst="rect">
            <a:avLst/>
          </a:prstGeom>
          <a:noFill/>
          <a:ln>
            <a:noFill/>
          </a:ln>
        </p:spPr>
        <p:txBody>
          <a:bodyPr anchorCtr="0" anchor="t" bIns="45700" lIns="91425" spcFirstLastPara="1" rIns="91425" wrap="square" tIns="45700">
            <a:normAutofit/>
          </a:bodyPr>
          <a:lstStyle>
            <a:lvl1pPr indent="-228600" lvl="0" marL="457200" algn="l">
              <a:lnSpc>
                <a:spcPct val="130000"/>
              </a:lnSpc>
              <a:spcBef>
                <a:spcPts val="0"/>
              </a:spcBef>
              <a:spcAft>
                <a:spcPts val="0"/>
              </a:spcAft>
              <a:buClr>
                <a:schemeClr val="dk1"/>
              </a:buClr>
              <a:buSzPts val="1800"/>
              <a:buNone/>
              <a:defRPr/>
            </a:lvl1pPr>
            <a:lvl2pPr indent="-342900" lvl="1" marL="914400" algn="l">
              <a:lnSpc>
                <a:spcPct val="130000"/>
              </a:lnSpc>
              <a:spcBef>
                <a:spcPts val="0"/>
              </a:spcBef>
              <a:spcAft>
                <a:spcPts val="0"/>
              </a:spcAft>
              <a:buClr>
                <a:schemeClr val="dk1"/>
              </a:buClr>
              <a:buSzPts val="1800"/>
              <a:buChar char="-"/>
              <a:defRPr/>
            </a:lvl2pPr>
            <a:lvl3pPr indent="-342900" lvl="2" marL="1371600" algn="l">
              <a:lnSpc>
                <a:spcPct val="130000"/>
              </a:lnSpc>
              <a:spcBef>
                <a:spcPts val="0"/>
              </a:spcBef>
              <a:spcAft>
                <a:spcPts val="0"/>
              </a:spcAft>
              <a:buClr>
                <a:schemeClr val="dk1"/>
              </a:buClr>
              <a:buSzPts val="1800"/>
              <a:buChar char="-"/>
              <a:defRPr/>
            </a:lvl3pPr>
            <a:lvl4pPr indent="-342900" lvl="3" marL="1828800" algn="l">
              <a:lnSpc>
                <a:spcPct val="130000"/>
              </a:lnSpc>
              <a:spcBef>
                <a:spcPts val="0"/>
              </a:spcBef>
              <a:spcAft>
                <a:spcPts val="0"/>
              </a:spcAft>
              <a:buClr>
                <a:schemeClr val="dk1"/>
              </a:buClr>
              <a:buSzPts val="1800"/>
              <a:buChar char="-"/>
              <a:defRPr/>
            </a:lvl4pPr>
            <a:lvl5pPr indent="-342900" lvl="4" marL="2286000" algn="l">
              <a:lnSpc>
                <a:spcPct val="130000"/>
              </a:lnSpc>
              <a:spcBef>
                <a:spcPts val="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27" name="Google Shape;227;p31"/>
          <p:cNvSpPr txBox="1"/>
          <p:nvPr>
            <p:ph idx="10" type="dt"/>
          </p:nvPr>
        </p:nvSpPr>
        <p:spPr>
          <a:xfrm>
            <a:off x="9650896" y="6438900"/>
            <a:ext cx="864704"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8" name="Google Shape;228;p31"/>
          <p:cNvSpPr txBox="1"/>
          <p:nvPr>
            <p:ph idx="11" type="ftr"/>
          </p:nvPr>
        </p:nvSpPr>
        <p:spPr>
          <a:xfrm>
            <a:off x="1088136" y="6438900"/>
            <a:ext cx="8562760" cy="419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9" name="Google Shape;229;p31"/>
          <p:cNvSpPr txBox="1"/>
          <p:nvPr>
            <p:ph idx="12" type="sldNum"/>
          </p:nvPr>
        </p:nvSpPr>
        <p:spPr>
          <a:xfrm>
            <a:off x="10523764" y="6438900"/>
            <a:ext cx="601436" cy="4191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22" Type="http://schemas.openxmlformats.org/officeDocument/2006/relationships/slideLayout" Target="../slideLayouts/slideLayout22.xml"/><Relationship Id="rId21" Type="http://schemas.openxmlformats.org/officeDocument/2006/relationships/slideLayout" Target="../slideLayouts/slideLayout21.xml"/><Relationship Id="rId24" Type="http://schemas.openxmlformats.org/officeDocument/2006/relationships/slideLayout" Target="../slideLayouts/slideLayout24.xml"/><Relationship Id="rId23" Type="http://schemas.openxmlformats.org/officeDocument/2006/relationships/slideLayout" Target="../slideLayouts/slideLayout23.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26" Type="http://schemas.openxmlformats.org/officeDocument/2006/relationships/slideLayout" Target="../slideLayouts/slideLayout26.xml"/><Relationship Id="rId25" Type="http://schemas.openxmlformats.org/officeDocument/2006/relationships/slideLayout" Target="../slideLayouts/slideLayout25.xml"/><Relationship Id="rId28" Type="http://schemas.openxmlformats.org/officeDocument/2006/relationships/slideLayout" Target="../slideLayouts/slideLayout28.xml"/><Relationship Id="rId27" Type="http://schemas.openxmlformats.org/officeDocument/2006/relationships/slideLayout" Target="../slideLayouts/slideLayout27.xml"/><Relationship Id="rId5" Type="http://schemas.openxmlformats.org/officeDocument/2006/relationships/slideLayout" Target="../slideLayouts/slideLayout5.xml"/><Relationship Id="rId6" Type="http://schemas.openxmlformats.org/officeDocument/2006/relationships/slideLayout" Target="../slideLayouts/slideLayout6.xml"/><Relationship Id="rId29" Type="http://schemas.openxmlformats.org/officeDocument/2006/relationships/slideLayout" Target="../slideLayouts/slideLayout29.xml"/><Relationship Id="rId7" Type="http://schemas.openxmlformats.org/officeDocument/2006/relationships/slideLayout" Target="../slideLayouts/slideLayout7.xml"/><Relationship Id="rId8" Type="http://schemas.openxmlformats.org/officeDocument/2006/relationships/slideLayout" Target="../slideLayouts/slideLayout8.xml"/><Relationship Id="rId31" Type="http://schemas.openxmlformats.org/officeDocument/2006/relationships/theme" Target="../theme/theme1.xml"/><Relationship Id="rId30" Type="http://schemas.openxmlformats.org/officeDocument/2006/relationships/slideLayout" Target="../slideLayouts/slideLayout30.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9" Type="http://schemas.openxmlformats.org/officeDocument/2006/relationships/slideLayout" Target="../slideLayouts/slideLayout19.xml"/><Relationship Id="rId18"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1088136" y="1090245"/>
            <a:ext cx="9922764" cy="935982"/>
          </a:xfrm>
          <a:prstGeom prst="rect">
            <a:avLst/>
          </a:prstGeom>
          <a:noFill/>
          <a:ln>
            <a:noFill/>
          </a:ln>
        </p:spPr>
        <p:txBody>
          <a:bodyPr anchorCtr="0" anchor="t" bIns="45700" lIns="91425" spcFirstLastPara="1" rIns="91425" wrap="square" tIns="45700">
            <a:normAutofit/>
          </a:bodyPr>
          <a:lstStyle>
            <a:lvl1pPr lvl="0" marR="0" rtl="0" algn="l">
              <a:lnSpc>
                <a:spcPct val="85000"/>
              </a:lnSpc>
              <a:spcBef>
                <a:spcPts val="0"/>
              </a:spcBef>
              <a:spcAft>
                <a:spcPts val="0"/>
              </a:spcAft>
              <a:buClr>
                <a:schemeClr val="dk1"/>
              </a:buClr>
              <a:buSzPts val="3600"/>
              <a:buFont typeface="Arial"/>
              <a:buNone/>
              <a:defRPr b="1" i="0" sz="3600" u="none" cap="none" strike="noStrike">
                <a:solidFill>
                  <a:schemeClr val="dk1"/>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1"/>
          <p:cNvSpPr txBox="1"/>
          <p:nvPr>
            <p:ph idx="1" type="body"/>
          </p:nvPr>
        </p:nvSpPr>
        <p:spPr>
          <a:xfrm>
            <a:off x="1088136" y="2119745"/>
            <a:ext cx="9922764" cy="4166755"/>
          </a:xfrm>
          <a:prstGeom prst="rect">
            <a:avLst/>
          </a:prstGeom>
          <a:noFill/>
          <a:ln>
            <a:noFill/>
          </a:ln>
        </p:spPr>
        <p:txBody>
          <a:bodyPr anchorCtr="0" anchor="t" bIns="45700" lIns="91425" spcFirstLastPara="1" rIns="91425" wrap="square" tIns="45700">
            <a:normAutofit/>
          </a:bodyPr>
          <a:lstStyle>
            <a:lvl1pPr indent="-228600" lvl="0" marL="457200" marR="0" rtl="0" algn="l">
              <a:lnSpc>
                <a:spcPct val="130000"/>
              </a:lnSpc>
              <a:spcBef>
                <a:spcPts val="0"/>
              </a:spcBef>
              <a:spcAft>
                <a:spcPts val="0"/>
              </a:spcAft>
              <a:buClr>
                <a:schemeClr val="dk1"/>
              </a:buClr>
              <a:buSzPts val="1600"/>
              <a:buFont typeface="Arial"/>
              <a:buNone/>
              <a:defRPr b="0" i="0" sz="1600" u="none" cap="none" strike="noStrike">
                <a:solidFill>
                  <a:schemeClr val="dk1"/>
                </a:solidFill>
                <a:latin typeface="Arial"/>
                <a:ea typeface="Arial"/>
                <a:cs typeface="Arial"/>
                <a:sym typeface="Arial"/>
              </a:defRPr>
            </a:lvl1pPr>
            <a:lvl2pPr indent="-330200" lvl="1" marL="914400" marR="0" rtl="0" algn="l">
              <a:lnSpc>
                <a:spcPct val="130000"/>
              </a:lnSpc>
              <a:spcBef>
                <a:spcPts val="0"/>
              </a:spcBef>
              <a:spcAft>
                <a:spcPts val="0"/>
              </a:spcAft>
              <a:buClr>
                <a:schemeClr val="dk1"/>
              </a:buClr>
              <a:buSzPts val="1600"/>
              <a:buFont typeface="Arial"/>
              <a:buChar char="-"/>
              <a:defRPr b="0" i="0" sz="1600" u="none" cap="none" strike="noStrike">
                <a:solidFill>
                  <a:schemeClr val="dk1"/>
                </a:solidFill>
                <a:latin typeface="Arial"/>
                <a:ea typeface="Arial"/>
                <a:cs typeface="Arial"/>
                <a:sym typeface="Arial"/>
              </a:defRPr>
            </a:lvl2pPr>
            <a:lvl3pPr indent="-330200" lvl="2" marL="1371600" marR="0" rtl="0" algn="l">
              <a:lnSpc>
                <a:spcPct val="130000"/>
              </a:lnSpc>
              <a:spcBef>
                <a:spcPts val="0"/>
              </a:spcBef>
              <a:spcAft>
                <a:spcPts val="0"/>
              </a:spcAft>
              <a:buClr>
                <a:schemeClr val="dk1"/>
              </a:buClr>
              <a:buSzPts val="1600"/>
              <a:buFont typeface="Arial"/>
              <a:buChar char="-"/>
              <a:defRPr b="0" i="0" sz="1600" u="none" cap="none" strike="noStrike">
                <a:solidFill>
                  <a:schemeClr val="dk1"/>
                </a:solidFill>
                <a:latin typeface="Arial"/>
                <a:ea typeface="Arial"/>
                <a:cs typeface="Arial"/>
                <a:sym typeface="Arial"/>
              </a:defRPr>
            </a:lvl3pPr>
            <a:lvl4pPr indent="-330200" lvl="3" marL="1828800" marR="0" rtl="0" algn="l">
              <a:lnSpc>
                <a:spcPct val="130000"/>
              </a:lnSpc>
              <a:spcBef>
                <a:spcPts val="0"/>
              </a:spcBef>
              <a:spcAft>
                <a:spcPts val="0"/>
              </a:spcAft>
              <a:buClr>
                <a:schemeClr val="dk1"/>
              </a:buClr>
              <a:buSzPts val="1600"/>
              <a:buFont typeface="Arial"/>
              <a:buChar char="-"/>
              <a:defRPr b="0" i="0" sz="1600" u="none" cap="none" strike="noStrike">
                <a:solidFill>
                  <a:schemeClr val="dk1"/>
                </a:solidFill>
                <a:latin typeface="Arial"/>
                <a:ea typeface="Arial"/>
                <a:cs typeface="Arial"/>
                <a:sym typeface="Arial"/>
              </a:defRPr>
            </a:lvl4pPr>
            <a:lvl5pPr indent="-330200" lvl="4" marL="2286000" marR="0" rtl="0" algn="l">
              <a:lnSpc>
                <a:spcPct val="130000"/>
              </a:lnSpc>
              <a:spcBef>
                <a:spcPts val="0"/>
              </a:spcBef>
              <a:spcAft>
                <a:spcPts val="0"/>
              </a:spcAft>
              <a:buClr>
                <a:schemeClr val="dk1"/>
              </a:buClr>
              <a:buSzPts val="1600"/>
              <a:buFont typeface="Arial"/>
              <a:buChar char="-"/>
              <a:defRPr b="0" i="0" sz="16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8" name="Google Shape;8;p1"/>
          <p:cNvSpPr txBox="1"/>
          <p:nvPr>
            <p:ph idx="11" type="ftr"/>
          </p:nvPr>
        </p:nvSpPr>
        <p:spPr>
          <a:xfrm>
            <a:off x="1088136" y="6438900"/>
            <a:ext cx="8562760" cy="419100"/>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9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9" name="Google Shape;9;p1"/>
          <p:cNvSpPr txBox="1"/>
          <p:nvPr>
            <p:ph idx="10" type="dt"/>
          </p:nvPr>
        </p:nvSpPr>
        <p:spPr>
          <a:xfrm>
            <a:off x="9650896" y="6438900"/>
            <a:ext cx="864704" cy="419100"/>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9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0" name="Google Shape;10;p1"/>
          <p:cNvSpPr txBox="1"/>
          <p:nvPr>
            <p:ph idx="12" type="sldNum"/>
          </p:nvPr>
        </p:nvSpPr>
        <p:spPr>
          <a:xfrm>
            <a:off x="10523764" y="6438900"/>
            <a:ext cx="601436" cy="419100"/>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900" u="none" cap="none" strike="noStrike">
                <a:solidFill>
                  <a:schemeClr val="dk1"/>
                </a:solidFill>
                <a:latin typeface="Arial"/>
                <a:ea typeface="Arial"/>
                <a:cs typeface="Arial"/>
                <a:sym typeface="Arial"/>
              </a:defRPr>
            </a:lvl1pPr>
            <a:lvl2pPr indent="0" lvl="1" marL="0" marR="0" rtl="0" algn="r">
              <a:spcBef>
                <a:spcPts val="0"/>
              </a:spcBef>
              <a:buNone/>
              <a:defRPr b="0" i="0" sz="900" u="none" cap="none" strike="noStrike">
                <a:solidFill>
                  <a:schemeClr val="dk1"/>
                </a:solidFill>
                <a:latin typeface="Arial"/>
                <a:ea typeface="Arial"/>
                <a:cs typeface="Arial"/>
                <a:sym typeface="Arial"/>
              </a:defRPr>
            </a:lvl2pPr>
            <a:lvl3pPr indent="0" lvl="2" marL="0" marR="0" rtl="0" algn="r">
              <a:spcBef>
                <a:spcPts val="0"/>
              </a:spcBef>
              <a:buNone/>
              <a:defRPr b="0" i="0" sz="900" u="none" cap="none" strike="noStrike">
                <a:solidFill>
                  <a:schemeClr val="dk1"/>
                </a:solidFill>
                <a:latin typeface="Arial"/>
                <a:ea typeface="Arial"/>
                <a:cs typeface="Arial"/>
                <a:sym typeface="Arial"/>
              </a:defRPr>
            </a:lvl3pPr>
            <a:lvl4pPr indent="0" lvl="3" marL="0" marR="0" rtl="0" algn="r">
              <a:spcBef>
                <a:spcPts val="0"/>
              </a:spcBef>
              <a:buNone/>
              <a:defRPr b="0" i="0" sz="900" u="none" cap="none" strike="noStrike">
                <a:solidFill>
                  <a:schemeClr val="dk1"/>
                </a:solidFill>
                <a:latin typeface="Arial"/>
                <a:ea typeface="Arial"/>
                <a:cs typeface="Arial"/>
                <a:sym typeface="Arial"/>
              </a:defRPr>
            </a:lvl4pPr>
            <a:lvl5pPr indent="0" lvl="4" marL="0" marR="0" rtl="0" algn="r">
              <a:spcBef>
                <a:spcPts val="0"/>
              </a:spcBef>
              <a:buNone/>
              <a:defRPr b="0" i="0" sz="900" u="none" cap="none" strike="noStrike">
                <a:solidFill>
                  <a:schemeClr val="dk1"/>
                </a:solidFill>
                <a:latin typeface="Arial"/>
                <a:ea typeface="Arial"/>
                <a:cs typeface="Arial"/>
                <a:sym typeface="Arial"/>
              </a:defRPr>
            </a:lvl5pPr>
            <a:lvl6pPr indent="0" lvl="5" marL="0" marR="0" rtl="0" algn="r">
              <a:spcBef>
                <a:spcPts val="0"/>
              </a:spcBef>
              <a:buNone/>
              <a:defRPr b="0" i="0" sz="900" u="none" cap="none" strike="noStrike">
                <a:solidFill>
                  <a:schemeClr val="dk1"/>
                </a:solidFill>
                <a:latin typeface="Arial"/>
                <a:ea typeface="Arial"/>
                <a:cs typeface="Arial"/>
                <a:sym typeface="Arial"/>
              </a:defRPr>
            </a:lvl6pPr>
            <a:lvl7pPr indent="0" lvl="6" marL="0" marR="0" rtl="0" algn="r">
              <a:spcBef>
                <a:spcPts val="0"/>
              </a:spcBef>
              <a:buNone/>
              <a:defRPr b="0" i="0" sz="900" u="none" cap="none" strike="noStrike">
                <a:solidFill>
                  <a:schemeClr val="dk1"/>
                </a:solidFill>
                <a:latin typeface="Arial"/>
                <a:ea typeface="Arial"/>
                <a:cs typeface="Arial"/>
                <a:sym typeface="Arial"/>
              </a:defRPr>
            </a:lvl7pPr>
            <a:lvl8pPr indent="0" lvl="7" marL="0" marR="0" rtl="0" algn="r">
              <a:spcBef>
                <a:spcPts val="0"/>
              </a:spcBef>
              <a:buNone/>
              <a:defRPr b="0" i="0" sz="900" u="none" cap="none" strike="noStrike">
                <a:solidFill>
                  <a:schemeClr val="dk1"/>
                </a:solidFill>
                <a:latin typeface="Arial"/>
                <a:ea typeface="Arial"/>
                <a:cs typeface="Arial"/>
                <a:sym typeface="Arial"/>
              </a:defRPr>
            </a:lvl8pPr>
            <a:lvl9pPr indent="0" lvl="8" marL="0" marR="0" rtl="0" algn="r">
              <a:spcBef>
                <a:spcPts val="0"/>
              </a:spcBef>
              <a:buNone/>
              <a:defRPr b="0" i="0" sz="900" u="none" cap="none" strike="noStrik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extLst>
    <p:ext uri="{27BBF7A9-308A-43DC-89C8-2F10F3537804}">
      <p15:sldGuideLst>
        <p15:guide id="1" pos="744">
          <p15:clr>
            <a:srgbClr val="F26B43"/>
          </p15:clr>
        </p15:guide>
        <p15:guide id="2">
          <p15:clr>
            <a:srgbClr val="F26B43"/>
          </p15:clr>
        </p15:guide>
        <p15:guide id="3" pos="6936">
          <p15:clr>
            <a:srgbClr val="F26B43"/>
          </p15:clr>
        </p15:guide>
        <p15:guide id="4" orient="horz" pos="720">
          <p15:clr>
            <a:srgbClr val="F26B43"/>
          </p15:clr>
        </p15:guide>
        <p15:guide id="5" pos="6624">
          <p15:clr>
            <a:srgbClr val="F26B43"/>
          </p15:clr>
        </p15:guide>
        <p15:guide id="6" orient="horz" pos="360">
          <p15:clr>
            <a:srgbClr val="F26B43"/>
          </p15:clr>
        </p15:guide>
        <p15:guide id="7" orient="horz" pos="3960">
          <p15:clr>
            <a:srgbClr val="F26B43"/>
          </p15:clr>
        </p15:guide>
        <p15:guide id="8" orient="horz" pos="2160">
          <p15:clr>
            <a:srgbClr val="F26B43"/>
          </p15:clr>
        </p15:guide>
        <p15:guide id="9" pos="7680">
          <p15:clr>
            <a:srgbClr val="F26B43"/>
          </p15:clr>
        </p15:guide>
        <p15:guide id="10" pos="3840">
          <p15:clr>
            <a:srgbClr val="F26B43"/>
          </p15:clr>
        </p15:guide>
        <p15:guide id="11" pos="6168">
          <p15:clr>
            <a:srgbClr val="F26B43"/>
          </p15:clr>
        </p15:guide>
        <p15:guide id="12" pos="672">
          <p15:clr>
            <a:srgbClr val="F26B43"/>
          </p15:clr>
        </p15:guide>
        <p15:guide id="13" pos="7008">
          <p15:clr>
            <a:srgbClr val="F26B43"/>
          </p15:clr>
        </p15:guide>
        <p15:guide id="14" orient="horz" pos="4056">
          <p15:clr>
            <a:srgbClr val="F26B43"/>
          </p15:clr>
        </p15:guide>
        <p15:guide id="15" orient="horz" pos="3648">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9.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5.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8.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 Id="rId3" Type="http://schemas.openxmlformats.org/officeDocument/2006/relationships/image" Target="../media/image10.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5.xml"/><Relationship Id="rId3" Type="http://schemas.openxmlformats.org/officeDocument/2006/relationships/image" Target="../media/image6.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6.xml"/><Relationship Id="rId3" Type="http://schemas.openxmlformats.org/officeDocument/2006/relationships/image" Target="../media/image13.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 Id="rId3" Type="http://schemas.openxmlformats.org/officeDocument/2006/relationships/image" Target="../media/image12.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8.xml"/><Relationship Id="rId3" Type="http://schemas.openxmlformats.org/officeDocument/2006/relationships/image" Target="../media/image1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18.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1.xml"/><Relationship Id="rId3" Type="http://schemas.openxmlformats.org/officeDocument/2006/relationships/image" Target="../media/image20.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2.xml"/><Relationship Id="rId3" Type="http://schemas.openxmlformats.org/officeDocument/2006/relationships/image" Target="../media/image11.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image" Target="../media/image16.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5.xml"/><Relationship Id="rId3" Type="http://schemas.openxmlformats.org/officeDocument/2006/relationships/image" Target="../media/image17.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6.xml"/><Relationship Id="rId3" Type="http://schemas.openxmlformats.org/officeDocument/2006/relationships/image" Target="../media/image7.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 Id="rId3" Type="http://schemas.openxmlformats.org/officeDocument/2006/relationships/image" Target="../media/image9.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3" name="Shape 233"/>
        <p:cNvGrpSpPr/>
        <p:nvPr/>
      </p:nvGrpSpPr>
      <p:grpSpPr>
        <a:xfrm>
          <a:off x="0" y="0"/>
          <a:ext cx="0" cy="0"/>
          <a:chOff x="0" y="0"/>
          <a:chExt cx="0" cy="0"/>
        </a:xfrm>
      </p:grpSpPr>
      <p:sp>
        <p:nvSpPr>
          <p:cNvPr id="234" name="Google Shape;234;p32"/>
          <p:cNvSpPr txBox="1"/>
          <p:nvPr>
            <p:ph type="title"/>
          </p:nvPr>
        </p:nvSpPr>
        <p:spPr>
          <a:xfrm>
            <a:off x="539645" y="987552"/>
            <a:ext cx="5366480" cy="4044508"/>
          </a:xfrm>
          <a:prstGeom prst="rect">
            <a:avLst/>
          </a:prstGeom>
          <a:noFill/>
          <a:ln>
            <a:noFill/>
          </a:ln>
        </p:spPr>
        <p:txBody>
          <a:bodyPr anchorCtr="0" anchor="b" bIns="45700" lIns="91425" spcFirstLastPara="1" rIns="91425" wrap="square" tIns="45700">
            <a:normAutofit/>
          </a:bodyPr>
          <a:lstStyle/>
          <a:p>
            <a:pPr indent="0" lvl="0" marL="0" rtl="0" algn="l">
              <a:lnSpc>
                <a:spcPct val="85000"/>
              </a:lnSpc>
              <a:spcBef>
                <a:spcPts val="0"/>
              </a:spcBef>
              <a:spcAft>
                <a:spcPts val="0"/>
              </a:spcAft>
              <a:buClr>
                <a:schemeClr val="dk1"/>
              </a:buClr>
              <a:buSzPts val="1800"/>
              <a:buFont typeface="Arial"/>
              <a:buNone/>
            </a:pPr>
            <a:r>
              <a:rPr lang="en-GB" sz="1800"/>
              <a:t>NAME SHABANA TABASUM </a:t>
            </a:r>
            <a:br>
              <a:rPr lang="en-GB" sz="1800"/>
            </a:br>
            <a:r>
              <a:rPr lang="en-GB" sz="1800"/>
              <a:t>STUDENT NO 23316399</a:t>
            </a:r>
            <a:br>
              <a:rPr lang="en-GB" sz="1800"/>
            </a:br>
            <a:r>
              <a:rPr lang="en-GB" sz="1800"/>
              <a:t>MODEL NO  EMPOWERING THE OLDER PERSON BMHP 2027</a:t>
            </a:r>
            <a:r>
              <a:rPr b="1" lang="en-GB" sz="1800"/>
              <a:t>EMPOWERING THE OLDER PERSON (BMHP6027_BIRM)</a:t>
            </a:r>
            <a:endParaRPr sz="1800"/>
          </a:p>
          <a:p>
            <a:pPr indent="0" lvl="0" marL="0" rtl="0" algn="l">
              <a:lnSpc>
                <a:spcPct val="85000"/>
              </a:lnSpc>
              <a:spcBef>
                <a:spcPts val="0"/>
              </a:spcBef>
              <a:spcAft>
                <a:spcPts val="0"/>
              </a:spcAft>
              <a:buClr>
                <a:schemeClr val="dk1"/>
              </a:buClr>
              <a:buSzPts val="1800"/>
              <a:buFont typeface="Arial"/>
              <a:buNone/>
            </a:pPr>
            <a:r>
              <a:rPr lang="en-GB" sz="1800"/>
              <a:t> </a:t>
            </a:r>
            <a:r>
              <a:rPr b="1" lang="en-GB" sz="1800"/>
              <a:t>EMPOWERING THE OLDER PERSON (BMHP6027_BIRM)</a:t>
            </a:r>
            <a:endParaRPr sz="1800"/>
          </a:p>
          <a:p>
            <a:pPr indent="0" lvl="0" marL="0" rtl="0" algn="l">
              <a:lnSpc>
                <a:spcPct val="85000"/>
              </a:lnSpc>
              <a:spcBef>
                <a:spcPts val="0"/>
              </a:spcBef>
              <a:spcAft>
                <a:spcPts val="0"/>
              </a:spcAft>
              <a:buClr>
                <a:schemeClr val="dk1"/>
              </a:buClr>
              <a:buSzPts val="1800"/>
              <a:buFont typeface="Arial"/>
              <a:buNone/>
            </a:pPr>
            <a:r>
              <a:rPr lang="en-GB" sz="1800"/>
              <a:t> </a:t>
            </a:r>
            <a:r>
              <a:rPr b="1" lang="en-GB" sz="1800"/>
              <a:t>EMPOWERING THE OLDER PERSON (BMHP6027_BIRM)</a:t>
            </a:r>
            <a:endParaRPr sz="1800"/>
          </a:p>
          <a:p>
            <a:pPr indent="0" lvl="0" marL="0" rtl="0" algn="l">
              <a:lnSpc>
                <a:spcPct val="85000"/>
              </a:lnSpc>
              <a:spcBef>
                <a:spcPts val="0"/>
              </a:spcBef>
              <a:spcAft>
                <a:spcPts val="0"/>
              </a:spcAft>
              <a:buClr>
                <a:schemeClr val="dk1"/>
              </a:buClr>
              <a:buSzPts val="1800"/>
              <a:buFont typeface="Arial"/>
              <a:buNone/>
            </a:pPr>
            <a:r>
              <a:rPr lang="en-GB" sz="1800"/>
              <a:t>                          </a:t>
            </a:r>
            <a:br>
              <a:rPr lang="en-GB" sz="1800"/>
            </a:br>
            <a:r>
              <a:rPr lang="en-GB" sz="1800"/>
              <a:t>TUTOR NAME     </a:t>
            </a:r>
            <a:endParaRPr/>
          </a:p>
        </p:txBody>
      </p:sp>
      <p:sp>
        <p:nvSpPr>
          <p:cNvPr id="235" name="Google Shape;235;p32"/>
          <p:cNvSpPr txBox="1"/>
          <p:nvPr>
            <p:ph idx="11" type="ftr"/>
          </p:nvPr>
        </p:nvSpPr>
        <p:spPr>
          <a:xfrm>
            <a:off x="532150" y="100701"/>
            <a:ext cx="5366480" cy="365125"/>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None/>
            </a:pPr>
            <a:br>
              <a:rPr lang="en-GB" sz="700"/>
            </a:br>
            <a:r>
              <a:rPr lang="en-GB" sz="700"/>
              <a:t>              </a:t>
            </a:r>
            <a:endParaRPr/>
          </a:p>
        </p:txBody>
      </p:sp>
      <p:sp>
        <p:nvSpPr>
          <p:cNvPr id="236" name="Google Shape;236;p32"/>
          <p:cNvSpPr txBox="1"/>
          <p:nvPr>
            <p:ph idx="10" type="dt"/>
          </p:nvPr>
        </p:nvSpPr>
        <p:spPr>
          <a:xfrm>
            <a:off x="6190488" y="100701"/>
            <a:ext cx="2940449" cy="365125"/>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None/>
            </a:pPr>
            <a:r>
              <a:rPr lang="en-GB"/>
              <a:t>10/21/2026</a:t>
            </a:r>
            <a:endParaRPr/>
          </a:p>
        </p:txBody>
      </p:sp>
      <p:sp>
        <p:nvSpPr>
          <p:cNvPr id="237" name="Google Shape;237;p32"/>
          <p:cNvSpPr txBox="1"/>
          <p:nvPr>
            <p:ph idx="12" type="sldNum"/>
          </p:nvPr>
        </p:nvSpPr>
        <p:spPr>
          <a:xfrm>
            <a:off x="11105731" y="100701"/>
            <a:ext cx="429207" cy="365125"/>
          </a:xfrm>
          <a:prstGeom prst="rect">
            <a:avLst/>
          </a:prstGeom>
          <a:noFill/>
          <a:ln>
            <a:noFill/>
          </a:ln>
        </p:spPr>
        <p:txBody>
          <a:bodyPr anchorCtr="0" anchor="ctr" bIns="45700" lIns="91425" spcFirstLastPara="1" rIns="91425" wrap="square" tIns="45700">
            <a:normAutofit/>
          </a:bodyPr>
          <a:lstStyle/>
          <a:p>
            <a:pPr indent="0" lvl="0" marL="0" rtl="0" algn="r">
              <a:spcBef>
                <a:spcPts val="0"/>
              </a:spcBef>
              <a:spcAft>
                <a:spcPts val="0"/>
              </a:spcAft>
              <a:buNone/>
            </a:pPr>
            <a:fld id="{00000000-1234-1234-1234-123412341234}" type="slidenum">
              <a:rPr lang="en-GB"/>
              <a:t>‹#›</a:t>
            </a:fld>
            <a:endParaRPr/>
          </a:p>
        </p:txBody>
      </p:sp>
      <p:pic>
        <p:nvPicPr>
          <p:cNvPr id="238" name="Google Shape;238;p32" title="Smiling healthcare professional"/>
          <p:cNvPicPr preferRelativeResize="0"/>
          <p:nvPr/>
        </p:nvPicPr>
        <p:blipFill rotWithShape="1">
          <a:blip r:embed="rId3">
            <a:alphaModFix/>
          </a:blip>
          <a:srcRect b="0" l="0" r="0" t="0"/>
          <a:stretch/>
        </p:blipFill>
        <p:spPr>
          <a:xfrm>
            <a:off x="5323439" y="462987"/>
            <a:ext cx="11364310" cy="6279266"/>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2" name="Shape 242"/>
        <p:cNvGrpSpPr/>
        <p:nvPr/>
      </p:nvGrpSpPr>
      <p:grpSpPr>
        <a:xfrm>
          <a:off x="0" y="0"/>
          <a:ext cx="0" cy="0"/>
          <a:chOff x="0" y="0"/>
          <a:chExt cx="0" cy="0"/>
        </a:xfrm>
      </p:grpSpPr>
      <p:sp>
        <p:nvSpPr>
          <p:cNvPr id="243" name="Google Shape;243;p33"/>
          <p:cNvSpPr txBox="1"/>
          <p:nvPr>
            <p:ph type="title"/>
          </p:nvPr>
        </p:nvSpPr>
        <p:spPr>
          <a:xfrm>
            <a:off x="1098396" y="277020"/>
            <a:ext cx="3813845" cy="2327944"/>
          </a:xfrm>
          <a:prstGeom prst="rect">
            <a:avLst/>
          </a:prstGeom>
          <a:noFill/>
          <a:ln>
            <a:noFill/>
          </a:ln>
        </p:spPr>
        <p:txBody>
          <a:bodyPr anchorCtr="0" anchor="t" bIns="45700" lIns="91425" spcFirstLastPara="1" rIns="91425" wrap="square" tIns="45700">
            <a:normAutofit/>
          </a:bodyPr>
          <a:lstStyle/>
          <a:p>
            <a:pPr indent="0" lvl="0" marL="0" rtl="0" algn="l">
              <a:lnSpc>
                <a:spcPct val="85000"/>
              </a:lnSpc>
              <a:spcBef>
                <a:spcPts val="0"/>
              </a:spcBef>
              <a:spcAft>
                <a:spcPts val="0"/>
              </a:spcAft>
              <a:buClr>
                <a:schemeClr val="dk1"/>
              </a:buClr>
              <a:buSzPts val="2500"/>
              <a:buFont typeface="Arial"/>
              <a:buNone/>
            </a:pPr>
            <a:r>
              <a:rPr b="1" lang="en-GB" sz="2500" cap="none">
                <a:latin typeface="Arial"/>
                <a:ea typeface="Arial"/>
                <a:cs typeface="Arial"/>
                <a:sym typeface="Arial"/>
              </a:rPr>
              <a:t>INTRODUCTION AND</a:t>
            </a:r>
            <a:br>
              <a:rPr b="1" lang="en-GB" sz="2500" cap="none">
                <a:latin typeface="Arial"/>
                <a:ea typeface="Arial"/>
                <a:cs typeface="Arial"/>
                <a:sym typeface="Arial"/>
              </a:rPr>
            </a:br>
            <a:r>
              <a:rPr b="1" lang="en-GB" sz="2500" cap="none">
                <a:latin typeface="Arial"/>
                <a:ea typeface="Arial"/>
                <a:cs typeface="Arial"/>
                <a:sym typeface="Arial"/>
              </a:rPr>
              <a:t> PRESENTATION OVERVIEW</a:t>
            </a:r>
            <a:endParaRPr/>
          </a:p>
        </p:txBody>
      </p:sp>
      <p:sp>
        <p:nvSpPr>
          <p:cNvPr id="244" name="Google Shape;244;p33"/>
          <p:cNvSpPr txBox="1"/>
          <p:nvPr/>
        </p:nvSpPr>
        <p:spPr>
          <a:xfrm>
            <a:off x="372290" y="1437046"/>
            <a:ext cx="4534656" cy="5233397"/>
          </a:xfrm>
          <a:prstGeom prst="rect">
            <a:avLst/>
          </a:prstGeom>
          <a:noFill/>
          <a:ln>
            <a:noFill/>
          </a:ln>
        </p:spPr>
        <p:txBody>
          <a:bodyPr anchorCtr="0" anchor="t" bIns="45700" lIns="91425" spcFirstLastPara="1" rIns="91425" wrap="square" tIns="45700">
            <a:noAutofit/>
          </a:bodyPr>
          <a:lstStyle/>
          <a:p>
            <a:pPr indent="0" lvl="0" marL="0" marR="0" rtl="0" algn="l">
              <a:lnSpc>
                <a:spcPct val="90000"/>
              </a:lnSpc>
              <a:spcBef>
                <a:spcPts val="0"/>
              </a:spcBef>
              <a:spcAft>
                <a:spcPts val="0"/>
              </a:spcAft>
              <a:buNone/>
            </a:pPr>
            <a:r>
              <a:rPr b="0" i="0" lang="en-GB" sz="1400" u="none" cap="none" strike="noStrike">
                <a:solidFill>
                  <a:schemeClr val="dk1"/>
                </a:solidFill>
                <a:latin typeface="Arial"/>
                <a:ea typeface="Arial"/>
                <a:cs typeface="Arial"/>
                <a:sym typeface="Arial"/>
              </a:rPr>
              <a:t>Ageing, independence and wellbeing</a:t>
            </a:r>
            <a:endParaRPr/>
          </a:p>
          <a:p>
            <a:pPr indent="0" lvl="0" marL="0" marR="0" rtl="0" algn="l">
              <a:lnSpc>
                <a:spcPct val="90000"/>
              </a:lnSpc>
              <a:spcBef>
                <a:spcPts val="600"/>
              </a:spcBef>
              <a:spcAft>
                <a:spcPts val="0"/>
              </a:spcAft>
              <a:buNone/>
            </a:pPr>
            <a:r>
              <a:t/>
            </a:r>
            <a:endParaRPr b="0" i="0" sz="1400" u="none" cap="none" strike="noStrike">
              <a:solidFill>
                <a:schemeClr val="dk1"/>
              </a:solidFill>
              <a:latin typeface="Arial"/>
              <a:ea typeface="Arial"/>
              <a:cs typeface="Arial"/>
              <a:sym typeface="Arial"/>
            </a:endParaRPr>
          </a:p>
          <a:p>
            <a:pPr indent="0" lvl="0" marL="0" marR="0" rtl="0" algn="l">
              <a:lnSpc>
                <a:spcPct val="90000"/>
              </a:lnSpc>
              <a:spcBef>
                <a:spcPts val="600"/>
              </a:spcBef>
              <a:spcAft>
                <a:spcPts val="0"/>
              </a:spcAft>
              <a:buNone/>
            </a:pPr>
            <a:r>
              <a:t/>
            </a:r>
            <a:endParaRPr b="0" i="0" sz="1400" u="none" cap="none" strike="noStrike">
              <a:solidFill>
                <a:schemeClr val="dk1"/>
              </a:solidFill>
              <a:latin typeface="Arial"/>
              <a:ea typeface="Arial"/>
              <a:cs typeface="Arial"/>
              <a:sym typeface="Arial"/>
            </a:endParaRPr>
          </a:p>
          <a:p>
            <a:pPr indent="0" lvl="0" marL="0" marR="0" rtl="0" algn="l">
              <a:lnSpc>
                <a:spcPct val="90000"/>
              </a:lnSpc>
              <a:spcBef>
                <a:spcPts val="600"/>
              </a:spcBef>
              <a:spcAft>
                <a:spcPts val="0"/>
              </a:spcAft>
              <a:buNone/>
            </a:pPr>
            <a:r>
              <a:rPr b="0" i="0" lang="en-GB" sz="1400" u="none" cap="none" strike="noStrike">
                <a:solidFill>
                  <a:schemeClr val="dk1"/>
                </a:solidFill>
                <a:latin typeface="Arial"/>
                <a:ea typeface="Arial"/>
                <a:cs typeface="Arial"/>
                <a:sym typeface="Arial"/>
              </a:rPr>
              <a:t>This presentation assesses the support provided by health and social care services for the independence, dignity and welfare of older people.</a:t>
            </a:r>
            <a:endParaRPr/>
          </a:p>
          <a:p>
            <a:pPr indent="0" lvl="0" marL="0" marR="0" rtl="0" algn="l">
              <a:lnSpc>
                <a:spcPct val="90000"/>
              </a:lnSpc>
              <a:spcBef>
                <a:spcPts val="600"/>
              </a:spcBef>
              <a:spcAft>
                <a:spcPts val="0"/>
              </a:spcAft>
              <a:buNone/>
            </a:pPr>
            <a:r>
              <a:t/>
            </a:r>
            <a:endParaRPr b="0" i="0" sz="1400" u="none" cap="none" strike="noStrike">
              <a:solidFill>
                <a:schemeClr val="dk1"/>
              </a:solidFill>
              <a:latin typeface="Arial"/>
              <a:ea typeface="Arial"/>
              <a:cs typeface="Arial"/>
              <a:sym typeface="Arial"/>
            </a:endParaRPr>
          </a:p>
          <a:p>
            <a:pPr indent="0" lvl="0" marL="0" marR="0" rtl="0" algn="l">
              <a:lnSpc>
                <a:spcPct val="90000"/>
              </a:lnSpc>
              <a:spcBef>
                <a:spcPts val="600"/>
              </a:spcBef>
              <a:spcAft>
                <a:spcPts val="0"/>
              </a:spcAft>
              <a:buNone/>
            </a:pPr>
            <a:r>
              <a:rPr b="0" i="0" lang="en-GB" sz="1400" u="none" cap="none" strike="noStrike">
                <a:solidFill>
                  <a:schemeClr val="dk1"/>
                </a:solidFill>
                <a:latin typeface="Arial"/>
                <a:ea typeface="Arial"/>
                <a:cs typeface="Arial"/>
                <a:sym typeface="Arial"/>
              </a:rPr>
              <a:t>It defines ageing and applies Activity and Continuity ideas to practise in care environments.</a:t>
            </a:r>
            <a:endParaRPr/>
          </a:p>
          <a:p>
            <a:pPr indent="0" lvl="0" marL="0" marR="0" rtl="0" algn="l">
              <a:lnSpc>
                <a:spcPct val="90000"/>
              </a:lnSpc>
              <a:spcBef>
                <a:spcPts val="600"/>
              </a:spcBef>
              <a:spcAft>
                <a:spcPts val="0"/>
              </a:spcAft>
              <a:buNone/>
            </a:pPr>
            <a:r>
              <a:t/>
            </a:r>
            <a:endParaRPr b="0" i="0" sz="1400" u="none" cap="none" strike="noStrike">
              <a:solidFill>
                <a:schemeClr val="dk1"/>
              </a:solidFill>
              <a:latin typeface="Arial"/>
              <a:ea typeface="Arial"/>
              <a:cs typeface="Arial"/>
              <a:sym typeface="Arial"/>
            </a:endParaRPr>
          </a:p>
          <a:p>
            <a:pPr indent="0" lvl="0" marL="0" marR="0" rtl="0" algn="l">
              <a:lnSpc>
                <a:spcPct val="90000"/>
              </a:lnSpc>
              <a:spcBef>
                <a:spcPts val="600"/>
              </a:spcBef>
              <a:spcAft>
                <a:spcPts val="0"/>
              </a:spcAft>
              <a:buNone/>
            </a:pPr>
            <a:r>
              <a:rPr b="0" i="0" lang="en-GB" sz="1400" u="none" cap="none" strike="noStrike">
                <a:solidFill>
                  <a:schemeClr val="dk1"/>
                </a:solidFill>
                <a:latin typeface="Arial"/>
                <a:ea typeface="Arial"/>
                <a:cs typeface="Arial"/>
                <a:sym typeface="Arial"/>
              </a:rPr>
              <a:t>Domiciliary and residential care is rated on accessibility, quality, funding and personal experience.</a:t>
            </a:r>
            <a:endParaRPr/>
          </a:p>
          <a:p>
            <a:pPr indent="0" lvl="0" marL="0" marR="0" rtl="0" algn="l">
              <a:lnSpc>
                <a:spcPct val="90000"/>
              </a:lnSpc>
              <a:spcBef>
                <a:spcPts val="600"/>
              </a:spcBef>
              <a:spcAft>
                <a:spcPts val="0"/>
              </a:spcAft>
              <a:buNone/>
            </a:pPr>
            <a:r>
              <a:t/>
            </a:r>
            <a:endParaRPr b="0" i="0" sz="1400" u="none" cap="none" strike="noStrike">
              <a:solidFill>
                <a:schemeClr val="dk1"/>
              </a:solidFill>
              <a:latin typeface="Arial"/>
              <a:ea typeface="Arial"/>
              <a:cs typeface="Arial"/>
              <a:sym typeface="Arial"/>
            </a:endParaRPr>
          </a:p>
          <a:p>
            <a:pPr indent="0" lvl="0" marL="0" marR="0" rtl="0" algn="l">
              <a:lnSpc>
                <a:spcPct val="90000"/>
              </a:lnSpc>
              <a:spcBef>
                <a:spcPts val="600"/>
              </a:spcBef>
              <a:spcAft>
                <a:spcPts val="0"/>
              </a:spcAft>
              <a:buNone/>
            </a:pPr>
            <a:r>
              <a:rPr b="0" i="0" lang="en-GB" sz="1400" u="none" cap="none" strike="noStrike">
                <a:solidFill>
                  <a:schemeClr val="dk1"/>
                </a:solidFill>
                <a:latin typeface="Arial"/>
                <a:ea typeface="Arial"/>
                <a:cs typeface="Arial"/>
                <a:sym typeface="Arial"/>
              </a:rPr>
              <a:t>Legislation, technical breakthroughs and  cases lead to practical recommendations.</a:t>
            </a:r>
            <a:endParaRPr/>
          </a:p>
          <a:p>
            <a:pPr indent="0" lvl="0" marL="0" marR="0" rtl="0" algn="l">
              <a:lnSpc>
                <a:spcPct val="90000"/>
              </a:lnSpc>
              <a:spcBef>
                <a:spcPts val="600"/>
              </a:spcBef>
              <a:spcAft>
                <a:spcPts val="0"/>
              </a:spcAft>
              <a:buNone/>
            </a:pPr>
            <a:r>
              <a:t/>
            </a:r>
            <a:endParaRPr b="0" i="0" sz="1400" u="none" cap="none" strike="noStrike">
              <a:solidFill>
                <a:schemeClr val="dk1"/>
              </a:solidFill>
              <a:latin typeface="Arial"/>
              <a:ea typeface="Arial"/>
              <a:cs typeface="Arial"/>
              <a:sym typeface="Arial"/>
            </a:endParaRPr>
          </a:p>
          <a:p>
            <a:pPr indent="0" lvl="0" marL="0" marR="0" rtl="0" algn="l">
              <a:lnSpc>
                <a:spcPct val="90000"/>
              </a:lnSpc>
              <a:spcBef>
                <a:spcPts val="600"/>
              </a:spcBef>
              <a:spcAft>
                <a:spcPts val="0"/>
              </a:spcAft>
              <a:buNone/>
            </a:pPr>
            <a:r>
              <a:t/>
            </a:r>
            <a:endParaRPr b="0" i="0" sz="1400" u="none" cap="none" strike="noStrike">
              <a:solidFill>
                <a:schemeClr val="dk1"/>
              </a:solidFill>
              <a:latin typeface="Arial"/>
              <a:ea typeface="Arial"/>
              <a:cs typeface="Arial"/>
              <a:sym typeface="Arial"/>
            </a:endParaRPr>
          </a:p>
          <a:p>
            <a:pPr indent="0" lvl="0" marL="0" marR="0" rtl="0" algn="l">
              <a:lnSpc>
                <a:spcPct val="90000"/>
              </a:lnSpc>
              <a:spcBef>
                <a:spcPts val="600"/>
              </a:spcBef>
              <a:spcAft>
                <a:spcPts val="0"/>
              </a:spcAft>
              <a:buNone/>
            </a:pPr>
            <a:r>
              <a:rPr b="0" i="0" lang="en-GB" sz="1400" u="none" cap="none" strike="noStrike">
                <a:solidFill>
                  <a:schemeClr val="dk1"/>
                </a:solidFill>
                <a:latin typeface="Arial"/>
                <a:ea typeface="Arial"/>
                <a:cs typeface="Arial"/>
                <a:sym typeface="Arial"/>
              </a:rPr>
              <a:t>The concept is that good care should help people to live meaningful lives rather than focus solely on reliance and risk management (WHO, 2015; Kitwood, 1997).</a:t>
            </a:r>
            <a:endParaRPr/>
          </a:p>
        </p:txBody>
      </p:sp>
      <p:pic>
        <p:nvPicPr>
          <p:cNvPr descr="People Discussing" id="245" name="Google Shape;245;p33"/>
          <p:cNvPicPr preferRelativeResize="0"/>
          <p:nvPr/>
        </p:nvPicPr>
        <p:blipFill rotWithShape="1">
          <a:blip r:embed="rId3">
            <a:alphaModFix/>
          </a:blip>
          <a:srcRect b="6250" l="6765" r="34659" t="0"/>
          <a:stretch/>
        </p:blipFill>
        <p:spPr>
          <a:xfrm>
            <a:off x="5192232" y="278152"/>
            <a:ext cx="6999768" cy="6301696"/>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9" name="Shape 249"/>
        <p:cNvGrpSpPr/>
        <p:nvPr/>
      </p:nvGrpSpPr>
      <p:grpSpPr>
        <a:xfrm>
          <a:off x="0" y="0"/>
          <a:ext cx="0" cy="0"/>
          <a:chOff x="0" y="0"/>
          <a:chExt cx="0" cy="0"/>
        </a:xfrm>
      </p:grpSpPr>
      <p:sp>
        <p:nvSpPr>
          <p:cNvPr id="250" name="Google Shape;250;p34"/>
          <p:cNvSpPr txBox="1"/>
          <p:nvPr>
            <p:ph type="title"/>
          </p:nvPr>
        </p:nvSpPr>
        <p:spPr>
          <a:xfrm>
            <a:off x="1093394" y="1112104"/>
            <a:ext cx="7343564" cy="932688"/>
          </a:xfrm>
          <a:prstGeom prst="rect">
            <a:avLst/>
          </a:prstGeom>
          <a:noFill/>
          <a:ln>
            <a:noFill/>
          </a:ln>
        </p:spPr>
        <p:txBody>
          <a:bodyPr anchorCtr="0" anchor="t" bIns="45700" lIns="91425" spcFirstLastPara="1" rIns="91425" wrap="square" tIns="45700">
            <a:normAutofit/>
          </a:bodyPr>
          <a:lstStyle/>
          <a:p>
            <a:pPr indent="0" lvl="0" marL="0" rtl="0" algn="l">
              <a:lnSpc>
                <a:spcPct val="85000"/>
              </a:lnSpc>
              <a:spcBef>
                <a:spcPts val="0"/>
              </a:spcBef>
              <a:spcAft>
                <a:spcPts val="0"/>
              </a:spcAft>
              <a:buClr>
                <a:schemeClr val="dk1"/>
              </a:buClr>
              <a:buSzPts val="3600"/>
              <a:buFont typeface="Arial"/>
              <a:buNone/>
            </a:pPr>
            <a:r>
              <a:rPr b="0" lang="en-GB"/>
              <a:t>DEFINING AGEING</a:t>
            </a:r>
            <a:endParaRPr/>
          </a:p>
        </p:txBody>
      </p:sp>
      <p:sp>
        <p:nvSpPr>
          <p:cNvPr id="251" name="Google Shape;251;p34"/>
          <p:cNvSpPr txBox="1"/>
          <p:nvPr>
            <p:ph idx="1" type="body"/>
          </p:nvPr>
        </p:nvSpPr>
        <p:spPr>
          <a:xfrm>
            <a:off x="1093393" y="2187258"/>
            <a:ext cx="7343565" cy="4099242"/>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chemeClr val="dk1"/>
              </a:buClr>
              <a:buSzPts val="1600"/>
              <a:buNone/>
            </a:pPr>
            <a:r>
              <a:rPr lang="en-GB"/>
              <a:t>Biological ageing refers to the buildup of cellular and molecular damage, which can gradually impair physical performance. However, these changes are not consistent or determined solely by chronological age (WHO, 2015).</a:t>
            </a:r>
            <a:endParaRPr/>
          </a:p>
          <a:p>
            <a:pPr indent="0" lvl="0" marL="0" rtl="0" algn="l">
              <a:lnSpc>
                <a:spcPct val="100000"/>
              </a:lnSpc>
              <a:spcBef>
                <a:spcPts val="600"/>
              </a:spcBef>
              <a:spcAft>
                <a:spcPts val="0"/>
              </a:spcAft>
              <a:buClr>
                <a:schemeClr val="dk1"/>
              </a:buClr>
              <a:buSzPts val="1600"/>
              <a:buNone/>
            </a:pPr>
            <a:r>
              <a:t/>
            </a:r>
            <a:endParaRPr/>
          </a:p>
          <a:p>
            <a:pPr indent="0" lvl="0" marL="0" rtl="0" algn="l">
              <a:lnSpc>
                <a:spcPct val="100000"/>
              </a:lnSpc>
              <a:spcBef>
                <a:spcPts val="600"/>
              </a:spcBef>
              <a:spcAft>
                <a:spcPts val="0"/>
              </a:spcAft>
              <a:buClr>
                <a:schemeClr val="dk1"/>
              </a:buClr>
              <a:buSzPts val="1600"/>
              <a:buNone/>
            </a:pPr>
            <a:r>
              <a:rPr lang="en-GB"/>
              <a:t>Cognitive functioning, emotional adjustment, and responses to life transitions all alter as people age.</a:t>
            </a:r>
            <a:endParaRPr/>
          </a:p>
          <a:p>
            <a:pPr indent="0" lvl="0" marL="0" rtl="0" algn="l">
              <a:lnSpc>
                <a:spcPct val="100000"/>
              </a:lnSpc>
              <a:spcBef>
                <a:spcPts val="600"/>
              </a:spcBef>
              <a:spcAft>
                <a:spcPts val="0"/>
              </a:spcAft>
              <a:buClr>
                <a:schemeClr val="dk1"/>
              </a:buClr>
              <a:buSzPts val="1600"/>
              <a:buNone/>
            </a:pPr>
            <a:r>
              <a:t/>
            </a:r>
            <a:endParaRPr/>
          </a:p>
          <a:p>
            <a:pPr indent="0" lvl="0" marL="0" rtl="0" algn="l">
              <a:lnSpc>
                <a:spcPct val="100000"/>
              </a:lnSpc>
              <a:spcBef>
                <a:spcPts val="600"/>
              </a:spcBef>
              <a:spcAft>
                <a:spcPts val="0"/>
              </a:spcAft>
              <a:buClr>
                <a:schemeClr val="dk1"/>
              </a:buClr>
              <a:buSzPts val="1600"/>
              <a:buNone/>
            </a:pPr>
            <a:r>
              <a:rPr lang="en-GB"/>
              <a:t>Social ageing is concerned with changes in relationships, social roles, and participation, such as retirement and bereavement.</a:t>
            </a:r>
            <a:endParaRPr/>
          </a:p>
          <a:p>
            <a:pPr indent="0" lvl="0" marL="0" rtl="0" algn="l">
              <a:lnSpc>
                <a:spcPct val="100000"/>
              </a:lnSpc>
              <a:spcBef>
                <a:spcPts val="600"/>
              </a:spcBef>
              <a:spcAft>
                <a:spcPts val="0"/>
              </a:spcAft>
              <a:buClr>
                <a:schemeClr val="dk1"/>
              </a:buClr>
              <a:buSzPts val="1600"/>
              <a:buNone/>
            </a:pPr>
            <a:r>
              <a:t/>
            </a:r>
            <a:endParaRPr/>
          </a:p>
          <a:p>
            <a:pPr indent="0" lvl="0" marL="0" rtl="0" algn="l">
              <a:lnSpc>
                <a:spcPct val="100000"/>
              </a:lnSpc>
              <a:spcBef>
                <a:spcPts val="600"/>
              </a:spcBef>
              <a:spcAft>
                <a:spcPts val="0"/>
              </a:spcAft>
              <a:buClr>
                <a:schemeClr val="dk1"/>
              </a:buClr>
              <a:buSzPts val="1600"/>
              <a:buNone/>
            </a:pPr>
            <a:r>
              <a:rPr lang="en-GB"/>
              <a:t>Healthy ageing is concerned with sustaining functional ability: what a person can do as a result of the interplay between their capacities and their surroundings (WHO, 2015).</a:t>
            </a:r>
            <a:endParaRPr/>
          </a:p>
        </p:txBody>
      </p:sp>
      <p:pic>
        <p:nvPicPr>
          <p:cNvPr descr="Close up of a molecular model" id="252" name="Google Shape;252;p34"/>
          <p:cNvPicPr preferRelativeResize="0"/>
          <p:nvPr/>
        </p:nvPicPr>
        <p:blipFill rotWithShape="1">
          <a:blip r:embed="rId3">
            <a:alphaModFix/>
          </a:blip>
          <a:srcRect b="6" l="50117" r="11345" t="0"/>
          <a:stretch/>
        </p:blipFill>
        <p:spPr>
          <a:xfrm>
            <a:off x="8665559" y="10"/>
            <a:ext cx="3526439" cy="685799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6" name="Shape 256"/>
        <p:cNvGrpSpPr/>
        <p:nvPr/>
      </p:nvGrpSpPr>
      <p:grpSpPr>
        <a:xfrm>
          <a:off x="0" y="0"/>
          <a:ext cx="0" cy="0"/>
          <a:chOff x="0" y="0"/>
          <a:chExt cx="0" cy="0"/>
        </a:xfrm>
      </p:grpSpPr>
      <p:sp>
        <p:nvSpPr>
          <p:cNvPr id="257" name="Google Shape;257;p35"/>
          <p:cNvSpPr txBox="1"/>
          <p:nvPr>
            <p:ph type="title"/>
          </p:nvPr>
        </p:nvSpPr>
        <p:spPr>
          <a:xfrm>
            <a:off x="278453" y="2118197"/>
            <a:ext cx="8281559" cy="3965644"/>
          </a:xfrm>
          <a:prstGeom prst="rect">
            <a:avLst/>
          </a:prstGeom>
          <a:noFill/>
          <a:ln>
            <a:noFill/>
          </a:ln>
        </p:spPr>
        <p:txBody>
          <a:bodyPr anchorCtr="0" anchor="t" bIns="45700" lIns="91425" spcFirstLastPara="1" rIns="91425" wrap="square" tIns="45700">
            <a:normAutofit/>
          </a:bodyPr>
          <a:lstStyle/>
          <a:p>
            <a:pPr indent="0" lvl="0" marL="0" rtl="0" algn="l">
              <a:lnSpc>
                <a:spcPct val="85000"/>
              </a:lnSpc>
              <a:spcBef>
                <a:spcPts val="0"/>
              </a:spcBef>
              <a:spcAft>
                <a:spcPts val="0"/>
              </a:spcAft>
              <a:buClr>
                <a:schemeClr val="dk1"/>
              </a:buClr>
              <a:buSzPts val="1400"/>
              <a:buFont typeface="Arial"/>
              <a:buNone/>
            </a:pPr>
            <a:br>
              <a:rPr lang="en-GB" sz="1400"/>
            </a:br>
            <a:r>
              <a:rPr b="0" lang="en-GB" sz="1400">
                <a:latin typeface="Arial"/>
                <a:ea typeface="Arial"/>
                <a:cs typeface="Arial"/>
                <a:sym typeface="Arial"/>
              </a:rPr>
              <a:t>BETWEEN MID-2023 AND MID-2024, THE NUMBER OF PERSONS AGED 65 AND UP INCREASED IN ALL UK COUNTRIES, EMPHASISING THE SIGNIFICANCE OF PLANNING SERVICES FOR LATER LIFE (ONS, 2025)</a:t>
            </a:r>
            <a:br>
              <a:rPr b="0" lang="en-GB" sz="1400">
                <a:latin typeface="Arial"/>
                <a:ea typeface="Arial"/>
                <a:cs typeface="Arial"/>
                <a:sym typeface="Arial"/>
              </a:rPr>
            </a:br>
            <a:endParaRPr b="0" sz="1400">
              <a:latin typeface="Arial"/>
              <a:ea typeface="Arial"/>
              <a:cs typeface="Arial"/>
              <a:sym typeface="Arial"/>
            </a:endParaRPr>
          </a:p>
          <a:p>
            <a:pPr indent="0" lvl="0" marL="0" rtl="0" algn="l">
              <a:lnSpc>
                <a:spcPct val="85000"/>
              </a:lnSpc>
              <a:spcBef>
                <a:spcPts val="0"/>
              </a:spcBef>
              <a:spcAft>
                <a:spcPts val="0"/>
              </a:spcAft>
              <a:buClr>
                <a:schemeClr val="dk1"/>
              </a:buClr>
              <a:buSzPts val="1400"/>
              <a:buFont typeface="Arial"/>
              <a:buNone/>
            </a:pPr>
            <a:r>
              <a:t/>
            </a:r>
            <a:endParaRPr sz="1400">
              <a:latin typeface="Arial"/>
              <a:ea typeface="Arial"/>
              <a:cs typeface="Arial"/>
              <a:sym typeface="Arial"/>
            </a:endParaRPr>
          </a:p>
          <a:p>
            <a:pPr indent="0" lvl="0" marL="0" rtl="0" algn="l">
              <a:lnSpc>
                <a:spcPct val="85000"/>
              </a:lnSpc>
              <a:spcBef>
                <a:spcPts val="0"/>
              </a:spcBef>
              <a:spcAft>
                <a:spcPts val="0"/>
              </a:spcAft>
              <a:buClr>
                <a:schemeClr val="dk1"/>
              </a:buClr>
              <a:buSzPts val="1400"/>
              <a:buFont typeface="Arial"/>
              <a:buNone/>
            </a:pPr>
            <a:r>
              <a:rPr b="0" lang="en-GB" sz="1400">
                <a:latin typeface="Arial"/>
                <a:ea typeface="Arial"/>
                <a:cs typeface="Arial"/>
                <a:sym typeface="Arial"/>
              </a:rPr>
              <a:t>PREVENTIVE CARE, ACCESSIBLE SURROUNDINGS, REHABILITATION, AND COORDINATED SUPPORT BECOME INCREASINGLY IMPORTANT AS THE POPULATION AGES.</a:t>
            </a:r>
            <a:br>
              <a:rPr b="0" lang="en-GB" sz="1400">
                <a:latin typeface="Arial"/>
                <a:ea typeface="Arial"/>
                <a:cs typeface="Arial"/>
                <a:sym typeface="Arial"/>
              </a:rPr>
            </a:br>
            <a:endParaRPr sz="1400">
              <a:latin typeface="Arial"/>
              <a:ea typeface="Arial"/>
              <a:cs typeface="Arial"/>
              <a:sym typeface="Arial"/>
            </a:endParaRPr>
          </a:p>
          <a:p>
            <a:pPr indent="0" lvl="0" marL="0" rtl="0" algn="l">
              <a:lnSpc>
                <a:spcPct val="85000"/>
              </a:lnSpc>
              <a:spcBef>
                <a:spcPts val="0"/>
              </a:spcBef>
              <a:spcAft>
                <a:spcPts val="0"/>
              </a:spcAft>
              <a:buClr>
                <a:schemeClr val="dk1"/>
              </a:buClr>
              <a:buSzPts val="1400"/>
              <a:buFont typeface="Arial"/>
              <a:buNone/>
            </a:pPr>
            <a:r>
              <a:t/>
            </a:r>
            <a:endParaRPr sz="1400">
              <a:latin typeface="Arial"/>
              <a:ea typeface="Arial"/>
              <a:cs typeface="Arial"/>
              <a:sym typeface="Arial"/>
            </a:endParaRPr>
          </a:p>
          <a:p>
            <a:pPr indent="0" lvl="0" marL="0" rtl="0" algn="l">
              <a:lnSpc>
                <a:spcPct val="85000"/>
              </a:lnSpc>
              <a:spcBef>
                <a:spcPts val="0"/>
              </a:spcBef>
              <a:spcAft>
                <a:spcPts val="0"/>
              </a:spcAft>
              <a:buClr>
                <a:schemeClr val="dk1"/>
              </a:buClr>
              <a:buSzPts val="1400"/>
              <a:buFont typeface="Arial"/>
              <a:buNone/>
            </a:pPr>
            <a:r>
              <a:rPr b="0" lang="en-GB" sz="1400">
                <a:latin typeface="Arial"/>
                <a:ea typeface="Arial"/>
                <a:cs typeface="Arial"/>
                <a:sym typeface="Arial"/>
              </a:rPr>
              <a:t>AGEING EXPERIENCES VARY BY SOCIETY AND INDIVIDUAL; OLDER PEOPLE SHOULD NOT BE CONSIDERED AS A SINGLE DEPENDENT GROUP (WHO, 2015).</a:t>
            </a:r>
            <a:br>
              <a:rPr b="0" lang="en-GB" sz="1400">
                <a:latin typeface="Arial"/>
                <a:ea typeface="Arial"/>
                <a:cs typeface="Arial"/>
                <a:sym typeface="Arial"/>
              </a:rPr>
            </a:br>
            <a:endParaRPr sz="1400">
              <a:latin typeface="Arial"/>
              <a:ea typeface="Arial"/>
              <a:cs typeface="Arial"/>
              <a:sym typeface="Arial"/>
            </a:endParaRPr>
          </a:p>
          <a:p>
            <a:pPr indent="0" lvl="0" marL="0" rtl="0" algn="l">
              <a:lnSpc>
                <a:spcPct val="85000"/>
              </a:lnSpc>
              <a:spcBef>
                <a:spcPts val="0"/>
              </a:spcBef>
              <a:spcAft>
                <a:spcPts val="0"/>
              </a:spcAft>
              <a:buClr>
                <a:schemeClr val="dk1"/>
              </a:buClr>
              <a:buSzPts val="1400"/>
              <a:buFont typeface="Arial"/>
              <a:buNone/>
            </a:pPr>
            <a:r>
              <a:t/>
            </a:r>
            <a:endParaRPr sz="1400">
              <a:latin typeface="Arial"/>
              <a:ea typeface="Arial"/>
              <a:cs typeface="Arial"/>
              <a:sym typeface="Arial"/>
            </a:endParaRPr>
          </a:p>
          <a:p>
            <a:pPr indent="0" lvl="0" marL="0" rtl="0" algn="l">
              <a:lnSpc>
                <a:spcPct val="85000"/>
              </a:lnSpc>
              <a:spcBef>
                <a:spcPts val="0"/>
              </a:spcBef>
              <a:spcAft>
                <a:spcPts val="0"/>
              </a:spcAft>
              <a:buClr>
                <a:schemeClr val="dk1"/>
              </a:buClr>
              <a:buSzPts val="1400"/>
              <a:buFont typeface="Arial"/>
              <a:buNone/>
            </a:pPr>
            <a:r>
              <a:rPr b="0" lang="en-GB" sz="1400">
                <a:latin typeface="Arial"/>
                <a:ea typeface="Arial"/>
                <a:cs typeface="Arial"/>
                <a:sym typeface="Arial"/>
              </a:rPr>
              <a:t>AGEISM REFERS TO AGE-RELATED PREJUDICES, PREJUDICE, AND DISCRIMINATION, WHICH CAN LIMIT OPPORTUNITIES AND ALTER CARE EXPERIENCES (WHO, 2021).</a:t>
            </a:r>
            <a:br>
              <a:rPr b="0" lang="en-GB" sz="1400">
                <a:latin typeface="Arial"/>
                <a:ea typeface="Arial"/>
                <a:cs typeface="Arial"/>
                <a:sym typeface="Arial"/>
              </a:rPr>
            </a:br>
            <a:endParaRPr sz="1400">
              <a:latin typeface="Arial"/>
              <a:ea typeface="Arial"/>
              <a:cs typeface="Arial"/>
              <a:sym typeface="Arial"/>
            </a:endParaRPr>
          </a:p>
          <a:p>
            <a:pPr indent="0" lvl="0" marL="0" rtl="0" algn="l">
              <a:lnSpc>
                <a:spcPct val="85000"/>
              </a:lnSpc>
              <a:spcBef>
                <a:spcPts val="0"/>
              </a:spcBef>
              <a:spcAft>
                <a:spcPts val="0"/>
              </a:spcAft>
              <a:buClr>
                <a:schemeClr val="dk1"/>
              </a:buClr>
              <a:buSzPts val="1400"/>
              <a:buFont typeface="Arial"/>
              <a:buNone/>
            </a:pPr>
            <a:r>
              <a:t/>
            </a:r>
            <a:endParaRPr sz="1400">
              <a:latin typeface="Arial"/>
              <a:ea typeface="Arial"/>
              <a:cs typeface="Arial"/>
              <a:sym typeface="Arial"/>
            </a:endParaRPr>
          </a:p>
          <a:p>
            <a:pPr indent="0" lvl="0" marL="0" rtl="0" algn="l">
              <a:lnSpc>
                <a:spcPct val="85000"/>
              </a:lnSpc>
              <a:spcBef>
                <a:spcPts val="0"/>
              </a:spcBef>
              <a:spcAft>
                <a:spcPts val="0"/>
              </a:spcAft>
              <a:buClr>
                <a:schemeClr val="dk1"/>
              </a:buClr>
              <a:buSzPts val="1400"/>
              <a:buFont typeface="Arial"/>
              <a:buNone/>
            </a:pPr>
            <a:r>
              <a:rPr b="0" lang="en-GB" sz="1400">
                <a:latin typeface="Arial"/>
                <a:ea typeface="Arial"/>
                <a:cs typeface="Arial"/>
                <a:sym typeface="Arial"/>
              </a:rPr>
              <a:t>SERVICES MUST CHALLENGE THE BELIEF THAT OLDER INDIVIDUALS CANNOT LEARN, MAKE DECISIONS, OR BENEFIT FROM ASSISTANCE.</a:t>
            </a:r>
            <a:br>
              <a:rPr lang="en-GB" sz="1400">
                <a:latin typeface="Arial"/>
                <a:ea typeface="Arial"/>
                <a:cs typeface="Arial"/>
                <a:sym typeface="Arial"/>
              </a:rPr>
            </a:br>
            <a:endParaRPr sz="1400">
              <a:latin typeface="Arial"/>
              <a:ea typeface="Arial"/>
              <a:cs typeface="Arial"/>
              <a:sym typeface="Arial"/>
            </a:endParaRPr>
          </a:p>
        </p:txBody>
      </p:sp>
      <p:sp>
        <p:nvSpPr>
          <p:cNvPr id="258" name="Google Shape;258;p35"/>
          <p:cNvSpPr txBox="1"/>
          <p:nvPr>
            <p:ph idx="1" type="body"/>
          </p:nvPr>
        </p:nvSpPr>
        <p:spPr>
          <a:xfrm>
            <a:off x="4134532" y="1129145"/>
            <a:ext cx="7794231" cy="5157355"/>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chemeClr val="dk1"/>
              </a:buClr>
              <a:buSzPts val="1800"/>
              <a:buNone/>
            </a:pPr>
            <a:r>
              <a:rPr lang="en-GB" sz="1800"/>
              <a:t>Population Ageing, Global Perceptions and Ageism</a:t>
            </a:r>
            <a:endParaRPr sz="1800"/>
          </a:p>
        </p:txBody>
      </p:sp>
      <p:pic>
        <p:nvPicPr>
          <p:cNvPr descr="A city with buildings and a fountain&#10;&#10;AI-generated content may be incorrect." id="259" name="Google Shape;259;p35" title="Aerial view of Old Quebec"/>
          <p:cNvPicPr preferRelativeResize="0"/>
          <p:nvPr/>
        </p:nvPicPr>
        <p:blipFill rotWithShape="1">
          <a:blip r:embed="rId3">
            <a:alphaModFix/>
          </a:blip>
          <a:srcRect b="0" l="0" r="0" t="0"/>
          <a:stretch/>
        </p:blipFill>
        <p:spPr>
          <a:xfrm>
            <a:off x="9609212" y="0"/>
            <a:ext cx="2857802" cy="68580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3" name="Shape 263"/>
        <p:cNvGrpSpPr/>
        <p:nvPr/>
      </p:nvGrpSpPr>
      <p:grpSpPr>
        <a:xfrm>
          <a:off x="0" y="0"/>
          <a:ext cx="0" cy="0"/>
          <a:chOff x="0" y="0"/>
          <a:chExt cx="0" cy="0"/>
        </a:xfrm>
      </p:grpSpPr>
      <p:sp>
        <p:nvSpPr>
          <p:cNvPr id="264" name="Google Shape;264;p36"/>
          <p:cNvSpPr txBox="1"/>
          <p:nvPr>
            <p:ph type="title"/>
          </p:nvPr>
        </p:nvSpPr>
        <p:spPr>
          <a:xfrm>
            <a:off x="1088066" y="1115736"/>
            <a:ext cx="4738583" cy="1288169"/>
          </a:xfrm>
          <a:prstGeom prst="rect">
            <a:avLst/>
          </a:prstGeom>
          <a:noFill/>
          <a:ln>
            <a:noFill/>
          </a:ln>
        </p:spPr>
        <p:txBody>
          <a:bodyPr anchorCtr="0" anchor="t" bIns="45700" lIns="91425" spcFirstLastPara="1" rIns="91425" wrap="square" tIns="45700">
            <a:normAutofit/>
          </a:bodyPr>
          <a:lstStyle/>
          <a:p>
            <a:pPr indent="0" lvl="0" marL="0" rtl="0" algn="l">
              <a:lnSpc>
                <a:spcPct val="85000"/>
              </a:lnSpc>
              <a:spcBef>
                <a:spcPts val="0"/>
              </a:spcBef>
              <a:spcAft>
                <a:spcPts val="0"/>
              </a:spcAft>
              <a:buClr>
                <a:schemeClr val="dk1"/>
              </a:buClr>
              <a:buSzPts val="2800"/>
              <a:buFont typeface="Arial"/>
              <a:buNone/>
            </a:pPr>
            <a:r>
              <a:rPr b="0" lang="en-GB" sz="2800"/>
              <a:t>THEORIES OF AGEING: EXPLANATION AND CRITICAL APPLICATION</a:t>
            </a:r>
            <a:endParaRPr sz="2800"/>
          </a:p>
        </p:txBody>
      </p:sp>
      <p:sp>
        <p:nvSpPr>
          <p:cNvPr id="265" name="Google Shape;265;p36"/>
          <p:cNvSpPr txBox="1"/>
          <p:nvPr>
            <p:ph idx="1" type="body"/>
          </p:nvPr>
        </p:nvSpPr>
        <p:spPr>
          <a:xfrm>
            <a:off x="1088192" y="2552124"/>
            <a:ext cx="4738450" cy="3734376"/>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1200"/>
              <a:buNone/>
            </a:pPr>
            <a:r>
              <a:rPr lang="en-GB" sz="1200"/>
              <a:t>Theories of Ageing: </a:t>
            </a:r>
            <a:endParaRPr sz="1200"/>
          </a:p>
          <a:p>
            <a:pPr indent="0" lvl="0" marL="0" rtl="0" algn="l">
              <a:lnSpc>
                <a:spcPct val="90000"/>
              </a:lnSpc>
              <a:spcBef>
                <a:spcPts val="600"/>
              </a:spcBef>
              <a:spcAft>
                <a:spcPts val="0"/>
              </a:spcAft>
              <a:buClr>
                <a:schemeClr val="dk1"/>
              </a:buClr>
              <a:buSzPts val="1200"/>
              <a:buNone/>
            </a:pPr>
            <a:r>
              <a:t/>
            </a:r>
            <a:endParaRPr sz="1200"/>
          </a:p>
          <a:p>
            <a:pPr indent="0" lvl="0" marL="0" rtl="0" algn="l">
              <a:lnSpc>
                <a:spcPct val="90000"/>
              </a:lnSpc>
              <a:spcBef>
                <a:spcPts val="600"/>
              </a:spcBef>
              <a:spcAft>
                <a:spcPts val="0"/>
              </a:spcAft>
              <a:buClr>
                <a:schemeClr val="dk1"/>
              </a:buClr>
              <a:buSzPts val="1200"/>
              <a:buNone/>
            </a:pPr>
            <a:r>
              <a:rPr lang="en-GB" sz="1200"/>
              <a:t>Explanation and Critical Application Limitations when applying to practise.</a:t>
            </a:r>
            <a:endParaRPr sz="1200"/>
          </a:p>
          <a:p>
            <a:pPr indent="0" lvl="0" marL="0" rtl="0" algn="l">
              <a:lnSpc>
                <a:spcPct val="90000"/>
              </a:lnSpc>
              <a:spcBef>
                <a:spcPts val="600"/>
              </a:spcBef>
              <a:spcAft>
                <a:spcPts val="0"/>
              </a:spcAft>
              <a:buClr>
                <a:schemeClr val="dk1"/>
              </a:buClr>
              <a:buSzPts val="1200"/>
              <a:buNone/>
            </a:pPr>
            <a:r>
              <a:rPr lang="en-GB" sz="1200"/>
              <a:t>According to Activity Theory, meaningful activities and social roles can lead to increased satisfaction. Care should encourage voluntary participation rather than taking over tasks (Havighurst, 1961).It can overvalue activity while ignoring infirmity, unequal opportunity, and preferences for peaceful living.</a:t>
            </a:r>
            <a:endParaRPr/>
          </a:p>
          <a:p>
            <a:pPr indent="0" lvl="0" marL="0" rtl="0" algn="l">
              <a:lnSpc>
                <a:spcPct val="90000"/>
              </a:lnSpc>
              <a:spcBef>
                <a:spcPts val="600"/>
              </a:spcBef>
              <a:spcAft>
                <a:spcPts val="0"/>
              </a:spcAft>
              <a:buClr>
                <a:schemeClr val="dk1"/>
              </a:buClr>
              <a:buSzPts val="1200"/>
              <a:buNone/>
            </a:pPr>
            <a:r>
              <a:t/>
            </a:r>
            <a:endParaRPr sz="1200"/>
          </a:p>
          <a:p>
            <a:pPr indent="0" lvl="0" marL="0" rtl="0" algn="l">
              <a:lnSpc>
                <a:spcPct val="90000"/>
              </a:lnSpc>
              <a:spcBef>
                <a:spcPts val="600"/>
              </a:spcBef>
              <a:spcAft>
                <a:spcPts val="0"/>
              </a:spcAft>
              <a:buClr>
                <a:schemeClr val="dk1"/>
              </a:buClr>
              <a:buSzPts val="1200"/>
              <a:buNone/>
            </a:pPr>
            <a:r>
              <a:rPr lang="en-GB" sz="1200"/>
              <a:t>According to the continuity theory, adaption is facilitated by familiar routines, connections, and identities. Consistent carers and familiar surroundings can help maintain continuity (Atchley, 1989).Previous routines may become ineffective or undesirable; care must also accommodate change.  </a:t>
            </a:r>
            <a:endParaRPr/>
          </a:p>
          <a:p>
            <a:pPr indent="0" lvl="0" marL="0" rtl="0" algn="l">
              <a:lnSpc>
                <a:spcPct val="90000"/>
              </a:lnSpc>
              <a:spcBef>
                <a:spcPts val="600"/>
              </a:spcBef>
              <a:spcAft>
                <a:spcPts val="0"/>
              </a:spcAft>
              <a:buClr>
                <a:schemeClr val="dk1"/>
              </a:buClr>
              <a:buSzPts val="1200"/>
              <a:buNone/>
            </a:pPr>
            <a:r>
              <a:rPr lang="en-GB" sz="1200"/>
              <a:t>Both theories work best when applied flexibly: activity and familiarity should be accessible rather than imposed (Havighurst, 1961; Atchley, 1989).</a:t>
            </a:r>
            <a:endParaRPr/>
          </a:p>
        </p:txBody>
      </p:sp>
      <p:pic>
        <p:nvPicPr>
          <p:cNvPr descr="A person looking through a microscope&#10;&#10;AI-generated content may be incorrect." id="266" name="Google Shape;266;p36" title="Serious chemist using microscope at laboratory"/>
          <p:cNvPicPr preferRelativeResize="0"/>
          <p:nvPr/>
        </p:nvPicPr>
        <p:blipFill rotWithShape="1">
          <a:blip r:embed="rId3">
            <a:alphaModFix/>
          </a:blip>
          <a:srcRect b="-1" l="14367" r="26298" t="0"/>
          <a:stretch/>
        </p:blipFill>
        <p:spPr>
          <a:xfrm>
            <a:off x="6096000" y="10"/>
            <a:ext cx="6096000" cy="685799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0" name="Shape 270"/>
        <p:cNvGrpSpPr/>
        <p:nvPr/>
      </p:nvGrpSpPr>
      <p:grpSpPr>
        <a:xfrm>
          <a:off x="0" y="0"/>
          <a:ext cx="0" cy="0"/>
          <a:chOff x="0" y="0"/>
          <a:chExt cx="0" cy="0"/>
        </a:xfrm>
      </p:grpSpPr>
      <p:sp>
        <p:nvSpPr>
          <p:cNvPr id="271" name="Google Shape;271;p37"/>
          <p:cNvSpPr txBox="1"/>
          <p:nvPr>
            <p:ph type="title"/>
          </p:nvPr>
        </p:nvSpPr>
        <p:spPr>
          <a:xfrm>
            <a:off x="1090940" y="1122200"/>
            <a:ext cx="3696859" cy="1505157"/>
          </a:xfrm>
          <a:prstGeom prst="rect">
            <a:avLst/>
          </a:prstGeom>
          <a:noFill/>
          <a:ln>
            <a:noFill/>
          </a:ln>
        </p:spPr>
        <p:txBody>
          <a:bodyPr anchorCtr="0" anchor="t" bIns="45700" lIns="91425" spcFirstLastPara="1" rIns="91425" wrap="square" tIns="45700">
            <a:normAutofit/>
          </a:bodyPr>
          <a:lstStyle/>
          <a:p>
            <a:pPr indent="0" lvl="0" marL="0" rtl="0" algn="l">
              <a:lnSpc>
                <a:spcPct val="85000"/>
              </a:lnSpc>
              <a:spcBef>
                <a:spcPts val="0"/>
              </a:spcBef>
              <a:spcAft>
                <a:spcPts val="0"/>
              </a:spcAft>
              <a:buClr>
                <a:schemeClr val="dk1"/>
              </a:buClr>
              <a:buSzPts val="3300"/>
              <a:buFont typeface="Arial"/>
              <a:buNone/>
            </a:pPr>
            <a:r>
              <a:rPr b="0" lang="en-GB" sz="3300"/>
              <a:t>OVERVIEW OF CURRENT CARE AND SUPPORT</a:t>
            </a:r>
            <a:endParaRPr sz="3300"/>
          </a:p>
          <a:p>
            <a:pPr indent="0" lvl="0" marL="0" rtl="0" algn="l">
              <a:lnSpc>
                <a:spcPct val="85000"/>
              </a:lnSpc>
              <a:spcBef>
                <a:spcPts val="0"/>
              </a:spcBef>
              <a:spcAft>
                <a:spcPts val="0"/>
              </a:spcAft>
              <a:buClr>
                <a:schemeClr val="dk1"/>
              </a:buClr>
              <a:buSzPts val="3300"/>
              <a:buFont typeface="Arial"/>
              <a:buNone/>
            </a:pPr>
            <a:r>
              <a:t/>
            </a:r>
            <a:endParaRPr sz="3300"/>
          </a:p>
        </p:txBody>
      </p:sp>
      <p:pic>
        <p:nvPicPr>
          <p:cNvPr descr="A doctor and an old person&#10;&#10;AI-generated content may be incorrect." id="272" name="Google Shape;272;p37" title="Consulting with senior patient at home"/>
          <p:cNvPicPr preferRelativeResize="0"/>
          <p:nvPr/>
        </p:nvPicPr>
        <p:blipFill rotWithShape="1">
          <a:blip r:embed="rId3">
            <a:alphaModFix/>
          </a:blip>
          <a:srcRect b="3" l="9896" r="20250" t="0"/>
          <a:stretch/>
        </p:blipFill>
        <p:spPr>
          <a:xfrm>
            <a:off x="1181100" y="2840181"/>
            <a:ext cx="3606699" cy="3446317"/>
          </a:xfrm>
          <a:prstGeom prst="rect">
            <a:avLst/>
          </a:prstGeom>
          <a:noFill/>
          <a:ln>
            <a:noFill/>
          </a:ln>
        </p:spPr>
      </p:pic>
      <p:sp>
        <p:nvSpPr>
          <p:cNvPr id="273" name="Google Shape;273;p37"/>
          <p:cNvSpPr txBox="1"/>
          <p:nvPr>
            <p:ph idx="1" type="body"/>
          </p:nvPr>
        </p:nvSpPr>
        <p:spPr>
          <a:xfrm>
            <a:off x="5113673" y="1122201"/>
            <a:ext cx="6602291" cy="5164298"/>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chemeClr val="dk1"/>
              </a:buClr>
              <a:buSzPts val="1600"/>
              <a:buNone/>
            </a:pPr>
            <a:r>
              <a:rPr lang="en-GB"/>
              <a:t>Primary care, community nursing, rehabilitation, reablement, domiciliary care, residential care, day programs, and voluntary sector help are all available to older persons.</a:t>
            </a:r>
            <a:endParaRPr/>
          </a:p>
          <a:p>
            <a:pPr indent="0" lvl="0" marL="0" rtl="0" algn="l">
              <a:lnSpc>
                <a:spcPct val="100000"/>
              </a:lnSpc>
              <a:spcBef>
                <a:spcPts val="600"/>
              </a:spcBef>
              <a:spcAft>
                <a:spcPts val="0"/>
              </a:spcAft>
              <a:buClr>
                <a:schemeClr val="dk1"/>
              </a:buClr>
              <a:buSzPts val="1600"/>
              <a:buNone/>
            </a:pPr>
            <a:r>
              <a:t/>
            </a:r>
            <a:endParaRPr/>
          </a:p>
          <a:p>
            <a:pPr indent="0" lvl="0" marL="0" rtl="0" algn="l">
              <a:lnSpc>
                <a:spcPct val="100000"/>
              </a:lnSpc>
              <a:spcBef>
                <a:spcPts val="600"/>
              </a:spcBef>
              <a:spcAft>
                <a:spcPts val="0"/>
              </a:spcAft>
              <a:buClr>
                <a:schemeClr val="dk1"/>
              </a:buClr>
              <a:buSzPts val="1600"/>
              <a:buNone/>
            </a:pPr>
            <a:r>
              <a:rPr lang="en-GB"/>
              <a:t>Instead of automatically giving ongoing task-based assistance, reablement assists persons in regaining or developing strategies to manage their daily tasks (SCIE, 2024).</a:t>
            </a:r>
            <a:endParaRPr/>
          </a:p>
          <a:p>
            <a:pPr indent="0" lvl="0" marL="0" rtl="0" algn="l">
              <a:lnSpc>
                <a:spcPct val="100000"/>
              </a:lnSpc>
              <a:spcBef>
                <a:spcPts val="600"/>
              </a:spcBef>
              <a:spcAft>
                <a:spcPts val="0"/>
              </a:spcAft>
              <a:buClr>
                <a:schemeClr val="dk1"/>
              </a:buClr>
              <a:buSzPts val="1600"/>
              <a:buNone/>
            </a:pPr>
            <a:r>
              <a:t/>
            </a:r>
            <a:endParaRPr/>
          </a:p>
          <a:p>
            <a:pPr indent="0" lvl="0" marL="0" rtl="0" algn="l">
              <a:lnSpc>
                <a:spcPct val="100000"/>
              </a:lnSpc>
              <a:spcBef>
                <a:spcPts val="600"/>
              </a:spcBef>
              <a:spcAft>
                <a:spcPts val="0"/>
              </a:spcAft>
              <a:buClr>
                <a:schemeClr val="dk1"/>
              </a:buClr>
              <a:buSzPts val="1600"/>
              <a:buNone/>
            </a:pPr>
            <a:r>
              <a:rPr lang="en-GB"/>
              <a:t>In England, the Care Act of 2014 provides the adult social care framework, which includes wellbeing, needs assessment, and carer support.</a:t>
            </a:r>
            <a:endParaRPr/>
          </a:p>
          <a:p>
            <a:pPr indent="0" lvl="0" marL="0" rtl="0" algn="l">
              <a:lnSpc>
                <a:spcPct val="100000"/>
              </a:lnSpc>
              <a:spcBef>
                <a:spcPts val="600"/>
              </a:spcBef>
              <a:spcAft>
                <a:spcPts val="0"/>
              </a:spcAft>
              <a:buClr>
                <a:schemeClr val="dk1"/>
              </a:buClr>
              <a:buSzPts val="1600"/>
              <a:buNone/>
            </a:pPr>
            <a:r>
              <a:t/>
            </a:r>
            <a:endParaRPr/>
          </a:p>
          <a:p>
            <a:pPr indent="0" lvl="0" marL="0" rtl="0" algn="l">
              <a:lnSpc>
                <a:spcPct val="100000"/>
              </a:lnSpc>
              <a:spcBef>
                <a:spcPts val="600"/>
              </a:spcBef>
              <a:spcAft>
                <a:spcPts val="0"/>
              </a:spcAft>
              <a:buClr>
                <a:schemeClr val="dk1"/>
              </a:buClr>
              <a:buSzPts val="1600"/>
              <a:buNone/>
            </a:pPr>
            <a:r>
              <a:rPr lang="en-GB"/>
              <a:t>However, staff shortages, financial constraints, and gaps in community ability can limit timely assistance (CQC, 2025).</a:t>
            </a:r>
            <a:endParaRPr/>
          </a:p>
          <a:p>
            <a:pPr indent="0" lvl="0" marL="0" rtl="0" algn="l">
              <a:lnSpc>
                <a:spcPct val="100000"/>
              </a:lnSpc>
              <a:spcBef>
                <a:spcPts val="600"/>
              </a:spcBef>
              <a:spcAft>
                <a:spcPts val="0"/>
              </a:spcAft>
              <a:buClr>
                <a:schemeClr val="dk1"/>
              </a:buClr>
              <a:buSzPts val="1600"/>
              <a:buNone/>
            </a:pPr>
            <a:r>
              <a:t/>
            </a:r>
            <a:endParaRPr/>
          </a:p>
          <a:p>
            <a:pPr indent="0" lvl="0" marL="0" rtl="0" algn="l">
              <a:lnSpc>
                <a:spcPct val="100000"/>
              </a:lnSpc>
              <a:spcBef>
                <a:spcPts val="600"/>
              </a:spcBef>
              <a:spcAft>
                <a:spcPts val="0"/>
              </a:spcAft>
              <a:buClr>
                <a:schemeClr val="dk1"/>
              </a:buClr>
              <a:buSzPts val="1600"/>
              <a:buNone/>
            </a:pPr>
            <a:r>
              <a:rPr lang="en-GB"/>
              <a:t>As a result, service effectiveness is determined by accessibility, coordination, and personal outcomes rather than just availability.</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7" name="Shape 277"/>
        <p:cNvGrpSpPr/>
        <p:nvPr/>
      </p:nvGrpSpPr>
      <p:grpSpPr>
        <a:xfrm>
          <a:off x="0" y="0"/>
          <a:ext cx="0" cy="0"/>
          <a:chOff x="0" y="0"/>
          <a:chExt cx="0" cy="0"/>
        </a:xfrm>
      </p:grpSpPr>
      <p:sp>
        <p:nvSpPr>
          <p:cNvPr id="278" name="Google Shape;278;p38"/>
          <p:cNvSpPr txBox="1"/>
          <p:nvPr>
            <p:ph idx="1" type="body"/>
          </p:nvPr>
        </p:nvSpPr>
        <p:spPr>
          <a:xfrm>
            <a:off x="110758" y="306372"/>
            <a:ext cx="7073844" cy="6030702"/>
          </a:xfrm>
          <a:prstGeom prst="rect">
            <a:avLst/>
          </a:prstGeom>
          <a:noFill/>
          <a:ln>
            <a:noFill/>
          </a:ln>
        </p:spPr>
        <p:txBody>
          <a:bodyPr anchorCtr="0" anchor="t" bIns="45700" lIns="91425" spcFirstLastPara="1" rIns="91425" wrap="square" tIns="45700">
            <a:normAutofit lnSpcReduction="10000"/>
          </a:bodyPr>
          <a:lstStyle/>
          <a:p>
            <a:pPr indent="0" lvl="0" marL="0" rtl="0" algn="l">
              <a:lnSpc>
                <a:spcPct val="100000"/>
              </a:lnSpc>
              <a:spcBef>
                <a:spcPts val="0"/>
              </a:spcBef>
              <a:spcAft>
                <a:spcPts val="0"/>
              </a:spcAft>
              <a:buClr>
                <a:schemeClr val="dk1"/>
              </a:buClr>
              <a:buSzPts val="1400"/>
              <a:buNone/>
            </a:pPr>
            <a:r>
              <a:rPr lang="en-GB" sz="1400"/>
              <a:t>Domiciliary Care: Applying Continuity Theory</a:t>
            </a:r>
            <a:endParaRPr/>
          </a:p>
          <a:p>
            <a:pPr indent="0" lvl="0" marL="0" rtl="0" algn="l">
              <a:lnSpc>
                <a:spcPct val="100000"/>
              </a:lnSpc>
              <a:spcBef>
                <a:spcPts val="0"/>
              </a:spcBef>
              <a:spcAft>
                <a:spcPts val="0"/>
              </a:spcAft>
              <a:buClr>
                <a:schemeClr val="dk1"/>
              </a:buClr>
              <a:buSzPts val="1600"/>
              <a:buNone/>
            </a:pPr>
            <a:r>
              <a:t/>
            </a:r>
            <a:endParaRPr/>
          </a:p>
          <a:p>
            <a:pPr indent="0" lvl="0" marL="0" rtl="0" algn="l">
              <a:lnSpc>
                <a:spcPct val="100000"/>
              </a:lnSpc>
              <a:spcBef>
                <a:spcPts val="0"/>
              </a:spcBef>
              <a:spcAft>
                <a:spcPts val="0"/>
              </a:spcAft>
              <a:buClr>
                <a:schemeClr val="dk1"/>
              </a:buClr>
              <a:buSzPts val="1400"/>
              <a:buNone/>
            </a:pPr>
            <a:r>
              <a:rPr lang="en-GB" sz="1400"/>
              <a:t>Application and Theory</a:t>
            </a:r>
            <a:endParaRPr/>
          </a:p>
          <a:p>
            <a:pPr indent="0" lvl="0" marL="0" rtl="0" algn="l">
              <a:lnSpc>
                <a:spcPct val="100000"/>
              </a:lnSpc>
              <a:spcBef>
                <a:spcPts val="0"/>
              </a:spcBef>
              <a:spcAft>
                <a:spcPts val="0"/>
              </a:spcAft>
              <a:buClr>
                <a:schemeClr val="dk1"/>
              </a:buClr>
              <a:buSzPts val="1600"/>
              <a:buNone/>
            </a:pPr>
            <a:r>
              <a:t/>
            </a:r>
            <a:endParaRPr/>
          </a:p>
          <a:p>
            <a:pPr indent="0" lvl="0" marL="0" rtl="0" algn="l">
              <a:lnSpc>
                <a:spcPct val="100000"/>
              </a:lnSpc>
              <a:spcBef>
                <a:spcPts val="0"/>
              </a:spcBef>
              <a:spcAft>
                <a:spcPts val="0"/>
              </a:spcAft>
              <a:buClr>
                <a:schemeClr val="dk1"/>
              </a:buClr>
              <a:buSzPts val="1600"/>
              <a:buNone/>
            </a:pPr>
            <a:r>
              <a:t/>
            </a:r>
            <a:endParaRPr/>
          </a:p>
          <a:p>
            <a:pPr indent="0" lvl="0" marL="0" rtl="0" algn="l">
              <a:lnSpc>
                <a:spcPct val="100000"/>
              </a:lnSpc>
              <a:spcBef>
                <a:spcPts val="0"/>
              </a:spcBef>
              <a:spcAft>
                <a:spcPts val="0"/>
              </a:spcAft>
              <a:buClr>
                <a:schemeClr val="dk1"/>
              </a:buClr>
              <a:buSzPts val="1600"/>
              <a:buNone/>
            </a:pPr>
            <a:r>
              <a:t/>
            </a:r>
            <a:endParaRPr/>
          </a:p>
          <a:p>
            <a:pPr indent="0" lvl="0" marL="0" rtl="0" algn="l">
              <a:lnSpc>
                <a:spcPct val="100000"/>
              </a:lnSpc>
              <a:spcBef>
                <a:spcPts val="0"/>
              </a:spcBef>
              <a:spcAft>
                <a:spcPts val="0"/>
              </a:spcAft>
              <a:buClr>
                <a:schemeClr val="dk1"/>
              </a:buClr>
              <a:buSzPts val="1400"/>
              <a:buNone/>
            </a:pPr>
            <a:r>
              <a:rPr lang="en-GB" sz="1400"/>
              <a:t>Continuity Theory says older persons cope with ageing by maintaining identities, affiliations, and routines. Domiciliary care involves supporting the person's lifestyle rather than keeping them at home (Atchley, 1989).Atchley (1989) suggests that familiar environments and frequent carers might help maintain routines, identities, and connections. </a:t>
            </a:r>
            <a:endParaRPr/>
          </a:p>
          <a:p>
            <a:pPr indent="0" lvl="0" marL="0" rtl="0" algn="l">
              <a:lnSpc>
                <a:spcPct val="100000"/>
              </a:lnSpc>
              <a:spcBef>
                <a:spcPts val="0"/>
              </a:spcBef>
              <a:spcAft>
                <a:spcPts val="0"/>
              </a:spcAft>
              <a:buClr>
                <a:schemeClr val="dk1"/>
              </a:buClr>
              <a:buSzPts val="1600"/>
              <a:buNone/>
            </a:pPr>
            <a:r>
              <a:t/>
            </a:r>
            <a:endParaRPr/>
          </a:p>
          <a:p>
            <a:pPr indent="0" lvl="0" marL="0" rtl="0" algn="l">
              <a:lnSpc>
                <a:spcPct val="100000"/>
              </a:lnSpc>
              <a:spcBef>
                <a:spcPts val="0"/>
              </a:spcBef>
              <a:spcAft>
                <a:spcPts val="0"/>
              </a:spcAft>
              <a:buClr>
                <a:schemeClr val="dk1"/>
              </a:buClr>
              <a:buSzPts val="1400"/>
              <a:buNone/>
            </a:pPr>
            <a:r>
              <a:rPr lang="en-GB" sz="1400"/>
              <a:t>Reablement helps people adapt to daily tasks, increasing participation rather than dependence (SCIE, 2024).Personal evaluation and care planning align with England's Care Act's wellbeing framework (Great Britain, 2014).Limitations and Critical AssessmentFinancial and staff constraints can hinder reliable support, and insufficient home-care capacity may delay hospital release (CQC, 2025). </a:t>
            </a:r>
            <a:endParaRPr/>
          </a:p>
          <a:p>
            <a:pPr indent="0" lvl="0" marL="0" rtl="0" algn="l">
              <a:lnSpc>
                <a:spcPct val="100000"/>
              </a:lnSpc>
              <a:spcBef>
                <a:spcPts val="0"/>
              </a:spcBef>
              <a:spcAft>
                <a:spcPts val="0"/>
              </a:spcAft>
              <a:buClr>
                <a:schemeClr val="dk1"/>
              </a:buClr>
              <a:buSzPts val="1600"/>
              <a:buNone/>
            </a:pPr>
            <a:r>
              <a:t/>
            </a:r>
            <a:endParaRPr/>
          </a:p>
          <a:p>
            <a:pPr indent="0" lvl="0" marL="0" rtl="0" algn="l">
              <a:lnSpc>
                <a:spcPct val="100000"/>
              </a:lnSpc>
              <a:spcBef>
                <a:spcPts val="0"/>
              </a:spcBef>
              <a:spcAft>
                <a:spcPts val="0"/>
              </a:spcAft>
              <a:buClr>
                <a:schemeClr val="dk1"/>
              </a:buClr>
              <a:buSzPts val="1400"/>
              <a:buNone/>
            </a:pPr>
            <a:r>
              <a:rPr lang="en-GB" sz="1400"/>
              <a:t>Continuity Theory may overemphasise tradition; needs and preferences change. </a:t>
            </a:r>
            <a:endParaRPr/>
          </a:p>
          <a:p>
            <a:pPr indent="0" lvl="0" marL="0" rtl="0" algn="l">
              <a:lnSpc>
                <a:spcPct val="100000"/>
              </a:lnSpc>
              <a:spcBef>
                <a:spcPts val="0"/>
              </a:spcBef>
              <a:spcAft>
                <a:spcPts val="0"/>
              </a:spcAft>
              <a:buClr>
                <a:schemeClr val="dk1"/>
              </a:buClr>
              <a:buSzPts val="1600"/>
              <a:buNone/>
            </a:pPr>
            <a:r>
              <a:t/>
            </a:r>
            <a:endParaRPr/>
          </a:p>
          <a:p>
            <a:pPr indent="0" lvl="0" marL="0" rtl="0" algn="l">
              <a:lnSpc>
                <a:spcPct val="100000"/>
              </a:lnSpc>
              <a:spcBef>
                <a:spcPts val="0"/>
              </a:spcBef>
              <a:spcAft>
                <a:spcPts val="0"/>
              </a:spcAft>
              <a:buClr>
                <a:schemeClr val="dk1"/>
              </a:buClr>
              <a:buSzPts val="1400"/>
              <a:buNone/>
            </a:pPr>
            <a:r>
              <a:rPr lang="en-GB" sz="1400"/>
              <a:t>Without real relationships or support, staying home is insufficient. </a:t>
            </a:r>
            <a:endParaRPr/>
          </a:p>
          <a:p>
            <a:pPr indent="0" lvl="0" marL="0" rtl="0" algn="l">
              <a:lnSpc>
                <a:spcPct val="100000"/>
              </a:lnSpc>
              <a:spcBef>
                <a:spcPts val="0"/>
              </a:spcBef>
              <a:spcAft>
                <a:spcPts val="0"/>
              </a:spcAft>
              <a:buClr>
                <a:schemeClr val="dk1"/>
              </a:buClr>
              <a:buSzPts val="1600"/>
              <a:buNone/>
            </a:pPr>
            <a:r>
              <a:t/>
            </a:r>
            <a:endParaRPr/>
          </a:p>
          <a:p>
            <a:pPr indent="0" lvl="0" marL="0" rtl="0" algn="l">
              <a:lnSpc>
                <a:spcPct val="100000"/>
              </a:lnSpc>
              <a:spcBef>
                <a:spcPts val="0"/>
              </a:spcBef>
              <a:spcAft>
                <a:spcPts val="0"/>
              </a:spcAft>
              <a:buClr>
                <a:schemeClr val="dk1"/>
              </a:buClr>
              <a:buSzPts val="1400"/>
              <a:buNone/>
            </a:pPr>
            <a:r>
              <a:rPr lang="en-GB" sz="1400"/>
              <a:t>Overall evaluation</a:t>
            </a:r>
            <a:endParaRPr/>
          </a:p>
          <a:p>
            <a:pPr indent="0" lvl="0" marL="0" rtl="0" algn="l">
              <a:lnSpc>
                <a:spcPct val="100000"/>
              </a:lnSpc>
              <a:spcBef>
                <a:spcPts val="0"/>
              </a:spcBef>
              <a:spcAft>
                <a:spcPts val="0"/>
              </a:spcAft>
              <a:buClr>
                <a:schemeClr val="dk1"/>
              </a:buClr>
              <a:buSzPts val="1600"/>
              <a:buNone/>
            </a:pPr>
            <a:r>
              <a:t/>
            </a:r>
            <a:endParaRPr/>
          </a:p>
          <a:p>
            <a:pPr indent="0" lvl="0" marL="0" rtl="0" algn="l">
              <a:lnSpc>
                <a:spcPct val="100000"/>
              </a:lnSpc>
              <a:spcBef>
                <a:spcPts val="0"/>
              </a:spcBef>
              <a:spcAft>
                <a:spcPts val="0"/>
              </a:spcAft>
              <a:buClr>
                <a:schemeClr val="dk1"/>
              </a:buClr>
              <a:buSzPts val="1400"/>
              <a:buNone/>
            </a:pPr>
            <a:r>
              <a:rPr lang="en-GB" sz="1400"/>
              <a:t>Regular, flexible home care protects what matters to the individual. We should assess success through choice, engagement, and well-being, not by remaining home alone.</a:t>
            </a:r>
            <a:endParaRPr/>
          </a:p>
        </p:txBody>
      </p:sp>
      <p:pic>
        <p:nvPicPr>
          <p:cNvPr descr="A nurse helping an old person with a walker&#10;&#10;AI-generated content may be incorrect." id="279" name="Google Shape;279;p38" title="Nurse helping old woman"/>
          <p:cNvPicPr preferRelativeResize="0"/>
          <p:nvPr/>
        </p:nvPicPr>
        <p:blipFill rotWithShape="1">
          <a:blip r:embed="rId3">
            <a:alphaModFix/>
          </a:blip>
          <a:srcRect b="0" l="0" r="0" t="0"/>
          <a:stretch/>
        </p:blipFill>
        <p:spPr>
          <a:xfrm>
            <a:off x="7184606" y="308658"/>
            <a:ext cx="5143774" cy="6231039"/>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3" name="Shape 283"/>
        <p:cNvGrpSpPr/>
        <p:nvPr/>
      </p:nvGrpSpPr>
      <p:grpSpPr>
        <a:xfrm>
          <a:off x="0" y="0"/>
          <a:ext cx="0" cy="0"/>
          <a:chOff x="0" y="0"/>
          <a:chExt cx="0" cy="0"/>
        </a:xfrm>
      </p:grpSpPr>
      <p:sp>
        <p:nvSpPr>
          <p:cNvPr id="284" name="Google Shape;284;p39"/>
          <p:cNvSpPr txBox="1"/>
          <p:nvPr>
            <p:ph type="title"/>
          </p:nvPr>
        </p:nvSpPr>
        <p:spPr>
          <a:xfrm>
            <a:off x="4970515" y="995646"/>
            <a:ext cx="6339412" cy="1143000"/>
          </a:xfrm>
          <a:prstGeom prst="rect">
            <a:avLst/>
          </a:prstGeom>
          <a:noFill/>
          <a:ln>
            <a:noFill/>
          </a:ln>
        </p:spPr>
        <p:txBody>
          <a:bodyPr anchorCtr="0" anchor="t" bIns="45700" lIns="91425" spcFirstLastPara="1" rIns="91425" wrap="square" tIns="45700">
            <a:normAutofit/>
          </a:bodyPr>
          <a:lstStyle/>
          <a:p>
            <a:pPr indent="0" lvl="0" marL="0" rtl="0" algn="l">
              <a:lnSpc>
                <a:spcPct val="85000"/>
              </a:lnSpc>
              <a:spcBef>
                <a:spcPts val="0"/>
              </a:spcBef>
              <a:spcAft>
                <a:spcPts val="0"/>
              </a:spcAft>
              <a:buClr>
                <a:schemeClr val="dk1"/>
              </a:buClr>
              <a:buSzPts val="2400"/>
              <a:buFont typeface="Arial"/>
              <a:buNone/>
            </a:pPr>
            <a:r>
              <a:rPr b="0" lang="en-GB" sz="2400"/>
              <a:t>UTILISING CONTINUITY THEORY TO ASSESS RESIDENTIAL CARE </a:t>
            </a:r>
            <a:endParaRPr b="0" sz="2400"/>
          </a:p>
          <a:p>
            <a:pPr indent="0" lvl="0" marL="0" rtl="0" algn="l">
              <a:lnSpc>
                <a:spcPct val="85000"/>
              </a:lnSpc>
              <a:spcBef>
                <a:spcPts val="0"/>
              </a:spcBef>
              <a:spcAft>
                <a:spcPts val="0"/>
              </a:spcAft>
              <a:buClr>
                <a:schemeClr val="dk1"/>
              </a:buClr>
              <a:buSzPts val="3600"/>
              <a:buFont typeface="Arial"/>
              <a:buNone/>
            </a:pPr>
            <a:r>
              <a:t/>
            </a:r>
            <a:endParaRPr/>
          </a:p>
        </p:txBody>
      </p:sp>
      <p:pic>
        <p:nvPicPr>
          <p:cNvPr descr="Two people looking at a paper&#10;&#10;AI-generated content may be incorrect." id="285" name="Google Shape;285;p39" title="Doctor explaining paperwork to a patient in an examination room"/>
          <p:cNvPicPr preferRelativeResize="0"/>
          <p:nvPr/>
        </p:nvPicPr>
        <p:blipFill rotWithShape="1">
          <a:blip r:embed="rId3">
            <a:alphaModFix/>
          </a:blip>
          <a:srcRect b="-1" l="24858" r="31278" t="0"/>
          <a:stretch/>
        </p:blipFill>
        <p:spPr>
          <a:xfrm>
            <a:off x="12192" y="10"/>
            <a:ext cx="4506585" cy="6857990"/>
          </a:xfrm>
          <a:prstGeom prst="rect">
            <a:avLst/>
          </a:prstGeom>
          <a:noFill/>
          <a:ln>
            <a:noFill/>
          </a:ln>
        </p:spPr>
      </p:pic>
      <p:sp>
        <p:nvSpPr>
          <p:cNvPr id="286" name="Google Shape;286;p39"/>
          <p:cNvSpPr txBox="1"/>
          <p:nvPr>
            <p:ph idx="1" type="body"/>
          </p:nvPr>
        </p:nvSpPr>
        <p:spPr>
          <a:xfrm>
            <a:off x="4970514" y="2252796"/>
            <a:ext cx="6339414" cy="3883614"/>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1000"/>
              <a:buNone/>
            </a:pPr>
            <a:r>
              <a:rPr lang="en-GB" sz="1000"/>
              <a:t> </a:t>
            </a:r>
            <a:endParaRPr sz="1000"/>
          </a:p>
          <a:p>
            <a:pPr indent="0" lvl="0" marL="0" rtl="0" algn="l">
              <a:lnSpc>
                <a:spcPct val="90000"/>
              </a:lnSpc>
              <a:spcBef>
                <a:spcPts val="600"/>
              </a:spcBef>
              <a:spcAft>
                <a:spcPts val="0"/>
              </a:spcAft>
              <a:buClr>
                <a:schemeClr val="dk1"/>
              </a:buClr>
              <a:buSzPts val="1000"/>
              <a:buNone/>
            </a:pPr>
            <a:r>
              <a:t/>
            </a:r>
            <a:endParaRPr sz="1000"/>
          </a:p>
          <a:p>
            <a:pPr indent="0" lvl="0" marL="0" rtl="0" algn="l">
              <a:lnSpc>
                <a:spcPct val="90000"/>
              </a:lnSpc>
              <a:spcBef>
                <a:spcPts val="600"/>
              </a:spcBef>
              <a:spcAft>
                <a:spcPts val="0"/>
              </a:spcAft>
              <a:buClr>
                <a:schemeClr val="dk1"/>
              </a:buClr>
              <a:buSzPts val="1000"/>
              <a:buNone/>
            </a:pPr>
            <a:r>
              <a:rPr lang="en-GB" sz="1000"/>
              <a:t>According to Continuity Theory, older persons cope with ageing by maintaining identities, rituals, and relationships. Residential care residents may value familiar items, regular routines, family engagement, and constant providers (Atchley, 1989).- Strengths</a:t>
            </a:r>
            <a:endParaRPr/>
          </a:p>
          <a:p>
            <a:pPr indent="0" lvl="0" marL="0" rtl="0" algn="l">
              <a:lnSpc>
                <a:spcPct val="90000"/>
              </a:lnSpc>
              <a:spcBef>
                <a:spcPts val="600"/>
              </a:spcBef>
              <a:spcAft>
                <a:spcPts val="0"/>
              </a:spcAft>
              <a:buClr>
                <a:schemeClr val="dk1"/>
              </a:buClr>
              <a:buSzPts val="1000"/>
              <a:buNone/>
            </a:pPr>
            <a:r>
              <a:t/>
            </a:r>
            <a:endParaRPr sz="1000"/>
          </a:p>
          <a:p>
            <a:pPr indent="0" lvl="0" marL="0" rtl="0" algn="l">
              <a:lnSpc>
                <a:spcPct val="90000"/>
              </a:lnSpc>
              <a:spcBef>
                <a:spcPts val="600"/>
              </a:spcBef>
              <a:spcAft>
                <a:spcPts val="0"/>
              </a:spcAft>
              <a:buClr>
                <a:schemeClr val="dk1"/>
              </a:buClr>
              <a:buSzPts val="1000"/>
              <a:buNone/>
            </a:pPr>
            <a:r>
              <a:rPr lang="en-GB" sz="1000"/>
              <a:t>People who need support outside the home can get it. </a:t>
            </a:r>
            <a:endParaRPr/>
          </a:p>
          <a:p>
            <a:pPr indent="0" lvl="0" marL="0" rtl="0" algn="l">
              <a:lnSpc>
                <a:spcPct val="90000"/>
              </a:lnSpc>
              <a:spcBef>
                <a:spcPts val="600"/>
              </a:spcBef>
              <a:spcAft>
                <a:spcPts val="0"/>
              </a:spcAft>
              <a:buClr>
                <a:schemeClr val="dk1"/>
              </a:buClr>
              <a:buSzPts val="1000"/>
              <a:buNone/>
            </a:pPr>
            <a:r>
              <a:t/>
            </a:r>
            <a:endParaRPr sz="1000"/>
          </a:p>
          <a:p>
            <a:pPr indent="0" lvl="0" marL="0" rtl="0" algn="l">
              <a:lnSpc>
                <a:spcPct val="90000"/>
              </a:lnSpc>
              <a:spcBef>
                <a:spcPts val="600"/>
              </a:spcBef>
              <a:spcAft>
                <a:spcPts val="0"/>
              </a:spcAft>
              <a:buClr>
                <a:schemeClr val="dk1"/>
              </a:buClr>
              <a:buSzPts val="1000"/>
              <a:buNone/>
            </a:pPr>
            <a:r>
              <a:rPr lang="en-GB" sz="1000"/>
              <a:t>The personhood and continuous identity of dementia patients are recognised in person-centred care (Kitwood, 1997).While staff training and targeted interactions may enhance resident quality of life, the WHELD experiment found limited outcomes (Ballard et al., 2018).Limitations and critical evaluation </a:t>
            </a:r>
            <a:endParaRPr/>
          </a:p>
          <a:p>
            <a:pPr indent="0" lvl="0" marL="0" rtl="0" algn="l">
              <a:lnSpc>
                <a:spcPct val="90000"/>
              </a:lnSpc>
              <a:spcBef>
                <a:spcPts val="600"/>
              </a:spcBef>
              <a:spcAft>
                <a:spcPts val="0"/>
              </a:spcAft>
              <a:buClr>
                <a:schemeClr val="dk1"/>
              </a:buClr>
              <a:buSzPts val="1000"/>
              <a:buNone/>
            </a:pPr>
            <a:r>
              <a:t/>
            </a:r>
            <a:endParaRPr sz="1000"/>
          </a:p>
          <a:p>
            <a:pPr indent="0" lvl="0" marL="0" rtl="0" algn="l">
              <a:lnSpc>
                <a:spcPct val="90000"/>
              </a:lnSpc>
              <a:spcBef>
                <a:spcPts val="600"/>
              </a:spcBef>
              <a:spcAft>
                <a:spcPts val="0"/>
              </a:spcAft>
              <a:buClr>
                <a:schemeClr val="dk1"/>
              </a:buClr>
              <a:buSzPts val="1000"/>
              <a:buNone/>
            </a:pPr>
            <a:r>
              <a:rPr lang="en-GB" sz="1000"/>
              <a:t>Relocation and routines might disrupt the familiarity emphasised by the Continuity Theory.</a:t>
            </a:r>
            <a:endParaRPr/>
          </a:p>
          <a:p>
            <a:pPr indent="0" lvl="0" marL="0" rtl="0" algn="l">
              <a:lnSpc>
                <a:spcPct val="90000"/>
              </a:lnSpc>
              <a:spcBef>
                <a:spcPts val="600"/>
              </a:spcBef>
              <a:spcAft>
                <a:spcPts val="0"/>
              </a:spcAft>
              <a:buClr>
                <a:schemeClr val="dk1"/>
              </a:buClr>
              <a:buSzPts val="1000"/>
              <a:buNone/>
            </a:pPr>
            <a:r>
              <a:t/>
            </a:r>
            <a:endParaRPr sz="1000"/>
          </a:p>
          <a:p>
            <a:pPr indent="0" lvl="0" marL="0" rtl="0" algn="l">
              <a:lnSpc>
                <a:spcPct val="90000"/>
              </a:lnSpc>
              <a:spcBef>
                <a:spcPts val="600"/>
              </a:spcBef>
              <a:spcAft>
                <a:spcPts val="0"/>
              </a:spcAft>
              <a:buClr>
                <a:schemeClr val="dk1"/>
              </a:buClr>
              <a:buSzPts val="1000"/>
              <a:buNone/>
            </a:pPr>
            <a:r>
              <a:rPr lang="en-GB" sz="1000"/>
              <a:t>Maintaining routines should not prevent people from making new choices or responding to changing needs. </a:t>
            </a:r>
            <a:endParaRPr/>
          </a:p>
          <a:p>
            <a:pPr indent="0" lvl="0" marL="0" rtl="0" algn="l">
              <a:lnSpc>
                <a:spcPct val="90000"/>
              </a:lnSpc>
              <a:spcBef>
                <a:spcPts val="600"/>
              </a:spcBef>
              <a:spcAft>
                <a:spcPts val="0"/>
              </a:spcAft>
              <a:buClr>
                <a:schemeClr val="dk1"/>
              </a:buClr>
              <a:buSzPts val="1000"/>
              <a:buNone/>
            </a:pPr>
            <a:r>
              <a:t/>
            </a:r>
            <a:endParaRPr sz="1000"/>
          </a:p>
          <a:p>
            <a:pPr indent="0" lvl="0" marL="0" rtl="0" algn="l">
              <a:lnSpc>
                <a:spcPct val="90000"/>
              </a:lnSpc>
              <a:spcBef>
                <a:spcPts val="600"/>
              </a:spcBef>
              <a:spcAft>
                <a:spcPts val="0"/>
              </a:spcAft>
              <a:buClr>
                <a:schemeClr val="dk1"/>
              </a:buClr>
              <a:buSzPts val="1000"/>
              <a:buNone/>
            </a:pPr>
            <a:r>
              <a:rPr lang="en-GB" sz="1000"/>
              <a:t>Workforce limitations and financial challenges can hinder customised service (CQC, 2025).General Evaluation: Maintain your independence in a care home. It works best when it includes assistance, real choice, connections, and engagement, not just housing and monitoring. </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0" name="Shape 290"/>
        <p:cNvGrpSpPr/>
        <p:nvPr/>
      </p:nvGrpSpPr>
      <p:grpSpPr>
        <a:xfrm>
          <a:off x="0" y="0"/>
          <a:ext cx="0" cy="0"/>
          <a:chOff x="0" y="0"/>
          <a:chExt cx="0" cy="0"/>
        </a:xfrm>
      </p:grpSpPr>
      <p:sp>
        <p:nvSpPr>
          <p:cNvPr id="291" name="Google Shape;291;p40"/>
          <p:cNvSpPr txBox="1"/>
          <p:nvPr>
            <p:ph type="title"/>
          </p:nvPr>
        </p:nvSpPr>
        <p:spPr>
          <a:xfrm>
            <a:off x="1098396" y="1111101"/>
            <a:ext cx="3813845" cy="1493863"/>
          </a:xfrm>
          <a:prstGeom prst="rect">
            <a:avLst/>
          </a:prstGeom>
          <a:noFill/>
          <a:ln>
            <a:noFill/>
          </a:ln>
        </p:spPr>
        <p:txBody>
          <a:bodyPr anchorCtr="0" anchor="t" bIns="45700" lIns="91425" spcFirstLastPara="1" rIns="91425" wrap="square" tIns="45700">
            <a:normAutofit/>
          </a:bodyPr>
          <a:lstStyle/>
          <a:p>
            <a:pPr indent="0" lvl="0" marL="0" rtl="0" algn="l">
              <a:lnSpc>
                <a:spcPct val="85000"/>
              </a:lnSpc>
              <a:spcBef>
                <a:spcPts val="0"/>
              </a:spcBef>
              <a:spcAft>
                <a:spcPts val="0"/>
              </a:spcAft>
              <a:buClr>
                <a:schemeClr val="dk1"/>
              </a:buClr>
              <a:buSzPts val="3600"/>
              <a:buFont typeface="Arial"/>
              <a:buNone/>
            </a:pPr>
            <a:r>
              <a:t/>
            </a:r>
            <a:endParaRPr b="1" cap="none">
              <a:latin typeface="Arial"/>
              <a:ea typeface="Arial"/>
              <a:cs typeface="Arial"/>
              <a:sym typeface="Arial"/>
            </a:endParaRPr>
          </a:p>
          <a:p>
            <a:pPr indent="0" lvl="0" marL="0" rtl="0" algn="l">
              <a:lnSpc>
                <a:spcPct val="85000"/>
              </a:lnSpc>
              <a:spcBef>
                <a:spcPts val="0"/>
              </a:spcBef>
              <a:spcAft>
                <a:spcPts val="0"/>
              </a:spcAft>
              <a:buClr>
                <a:schemeClr val="dk1"/>
              </a:buClr>
              <a:buSzPts val="3600"/>
              <a:buFont typeface="Arial"/>
              <a:buNone/>
            </a:pPr>
            <a:r>
              <a:t/>
            </a:r>
            <a:endParaRPr b="1" cap="none">
              <a:latin typeface="Arial"/>
              <a:ea typeface="Arial"/>
              <a:cs typeface="Arial"/>
              <a:sym typeface="Arial"/>
            </a:endParaRPr>
          </a:p>
        </p:txBody>
      </p:sp>
      <p:sp>
        <p:nvSpPr>
          <p:cNvPr id="292" name="Google Shape;292;p40"/>
          <p:cNvSpPr txBox="1"/>
          <p:nvPr/>
        </p:nvSpPr>
        <p:spPr>
          <a:xfrm>
            <a:off x="665911" y="-182571"/>
            <a:ext cx="4668521" cy="6705910"/>
          </a:xfrm>
          <a:prstGeom prst="rect">
            <a:avLst/>
          </a:prstGeom>
          <a:noFill/>
          <a:ln>
            <a:noFill/>
          </a:ln>
        </p:spPr>
        <p:txBody>
          <a:bodyPr anchorCtr="0" anchor="t" bIns="45700" lIns="91425" spcFirstLastPara="1" rIns="91425" wrap="square" tIns="45700">
            <a:noAutofit/>
          </a:bodyPr>
          <a:lstStyle/>
          <a:p>
            <a:pPr indent="0" lvl="0" marL="0" marR="0" rtl="0" algn="l">
              <a:lnSpc>
                <a:spcPct val="90000"/>
              </a:lnSpc>
              <a:spcBef>
                <a:spcPts val="0"/>
              </a:spcBef>
              <a:spcAft>
                <a:spcPts val="0"/>
              </a:spcAft>
              <a:buNone/>
            </a:pPr>
            <a:br>
              <a:rPr b="0" i="0" lang="en-GB" sz="1400" u="none" cap="none" strike="noStrike">
                <a:solidFill>
                  <a:schemeClr val="dk1"/>
                </a:solidFill>
                <a:latin typeface="Arial"/>
                <a:ea typeface="Arial"/>
                <a:cs typeface="Arial"/>
                <a:sym typeface="Arial"/>
              </a:rPr>
            </a:br>
            <a:br>
              <a:rPr b="0" i="0" lang="en-GB" sz="1400" u="none" cap="none" strike="noStrike">
                <a:solidFill>
                  <a:schemeClr val="dk1"/>
                </a:solidFill>
                <a:latin typeface="Arial"/>
                <a:ea typeface="Arial"/>
                <a:cs typeface="Arial"/>
                <a:sym typeface="Arial"/>
              </a:rPr>
            </a:br>
            <a:endParaRPr b="0" i="0" sz="1400" u="none" cap="none" strike="noStrike">
              <a:solidFill>
                <a:schemeClr val="dk1"/>
              </a:solidFill>
              <a:latin typeface="Arial"/>
              <a:ea typeface="Arial"/>
              <a:cs typeface="Arial"/>
              <a:sym typeface="Arial"/>
            </a:endParaRPr>
          </a:p>
          <a:p>
            <a:pPr indent="0" lvl="0" marL="0" marR="0" rtl="0" algn="l">
              <a:lnSpc>
                <a:spcPct val="90000"/>
              </a:lnSpc>
              <a:spcBef>
                <a:spcPts val="600"/>
              </a:spcBef>
              <a:spcAft>
                <a:spcPts val="0"/>
              </a:spcAft>
              <a:buNone/>
            </a:pPr>
            <a:r>
              <a:rPr b="0" i="0" lang="en-GB" sz="1400" u="none" cap="none" strike="noStrike">
                <a:solidFill>
                  <a:schemeClr val="dk1"/>
                </a:solidFill>
                <a:latin typeface="Arial"/>
                <a:ea typeface="Arial"/>
                <a:cs typeface="Arial"/>
                <a:sym typeface="Arial"/>
              </a:rPr>
              <a:t>Biological, psychological and social needs of the Elderly</a:t>
            </a:r>
            <a:br>
              <a:rPr b="0" i="0" lang="en-GB" sz="1400" u="none" cap="none" strike="noStrike">
                <a:solidFill>
                  <a:schemeClr val="dk1"/>
                </a:solidFill>
                <a:latin typeface="Arial"/>
                <a:ea typeface="Arial"/>
                <a:cs typeface="Arial"/>
                <a:sym typeface="Arial"/>
              </a:rPr>
            </a:br>
            <a:br>
              <a:rPr b="0" i="0" lang="en-GB" sz="1400" u="none" cap="none" strike="noStrike">
                <a:solidFill>
                  <a:schemeClr val="dk1"/>
                </a:solidFill>
                <a:latin typeface="Arial"/>
                <a:ea typeface="Arial"/>
                <a:cs typeface="Arial"/>
                <a:sym typeface="Arial"/>
              </a:rPr>
            </a:br>
            <a:endParaRPr b="0" i="0" sz="1400" u="none" cap="none" strike="noStrike">
              <a:solidFill>
                <a:schemeClr val="dk1"/>
              </a:solidFill>
              <a:latin typeface="Arial"/>
              <a:ea typeface="Arial"/>
              <a:cs typeface="Arial"/>
              <a:sym typeface="Arial"/>
            </a:endParaRPr>
          </a:p>
          <a:p>
            <a:pPr indent="0" lvl="0" marL="0" marR="0" rtl="0" algn="l">
              <a:lnSpc>
                <a:spcPct val="90000"/>
              </a:lnSpc>
              <a:spcBef>
                <a:spcPts val="600"/>
              </a:spcBef>
              <a:spcAft>
                <a:spcPts val="0"/>
              </a:spcAft>
              <a:buNone/>
            </a:pPr>
            <a:r>
              <a:rPr b="0" i="0" lang="en-GB" sz="1400" u="none" cap="none" strike="noStrike">
                <a:solidFill>
                  <a:schemeClr val="dk1"/>
                </a:solidFill>
                <a:latin typeface="Arial"/>
                <a:ea typeface="Arial"/>
                <a:cs typeface="Arial"/>
                <a:sym typeface="Arial"/>
              </a:rPr>
              <a:t>Areas of need, examples, and applications for care.</a:t>
            </a:r>
            <a:endParaRPr/>
          </a:p>
          <a:p>
            <a:pPr indent="0" lvl="0" marL="0" marR="0" rtl="0" algn="l">
              <a:lnSpc>
                <a:spcPct val="90000"/>
              </a:lnSpc>
              <a:spcBef>
                <a:spcPts val="600"/>
              </a:spcBef>
              <a:spcAft>
                <a:spcPts val="0"/>
              </a:spcAft>
              <a:buNone/>
            </a:pPr>
            <a:r>
              <a:rPr b="0" i="0" lang="en-GB" sz="1400" u="none" cap="none" strike="noStrike">
                <a:solidFill>
                  <a:schemeClr val="dk1"/>
                </a:solidFill>
                <a:latin typeface="Arial"/>
                <a:ea typeface="Arial"/>
                <a:cs typeface="Arial"/>
                <a:sym typeface="Arial"/>
              </a:rPr>
              <a:t>Biological needs include proper nourishment, hydration, movement, pain treatment, and assistance with sensory issues.</a:t>
            </a:r>
            <a:endParaRPr/>
          </a:p>
          <a:p>
            <a:pPr indent="0" lvl="0" marL="0" marR="0" rtl="0" algn="l">
              <a:lnSpc>
                <a:spcPct val="90000"/>
              </a:lnSpc>
              <a:spcBef>
                <a:spcPts val="600"/>
              </a:spcBef>
              <a:spcAft>
                <a:spcPts val="0"/>
              </a:spcAft>
              <a:buNone/>
            </a:pPr>
            <a:r>
              <a:t/>
            </a:r>
            <a:endParaRPr b="0" i="0" sz="1400" u="none" cap="none" strike="noStrike">
              <a:solidFill>
                <a:schemeClr val="dk1"/>
              </a:solidFill>
              <a:latin typeface="Arial"/>
              <a:ea typeface="Arial"/>
              <a:cs typeface="Arial"/>
              <a:sym typeface="Arial"/>
            </a:endParaRPr>
          </a:p>
          <a:p>
            <a:pPr indent="0" lvl="0" marL="0" marR="0" rtl="0" algn="l">
              <a:lnSpc>
                <a:spcPct val="90000"/>
              </a:lnSpc>
              <a:spcBef>
                <a:spcPts val="600"/>
              </a:spcBef>
              <a:spcAft>
                <a:spcPts val="0"/>
              </a:spcAft>
              <a:buNone/>
            </a:pPr>
            <a:r>
              <a:rPr b="0" i="0" lang="en-GB" sz="1400" u="none" cap="none" strike="noStrike">
                <a:solidFill>
                  <a:schemeClr val="dk1"/>
                </a:solidFill>
                <a:latin typeface="Arial"/>
                <a:ea typeface="Arial"/>
                <a:cs typeface="Arial"/>
                <a:sym typeface="Arial"/>
              </a:rPr>
              <a:t>Evaluate individual skills; give appropriate meals, mobility support, and aid with daily tasks.</a:t>
            </a:r>
            <a:endParaRPr/>
          </a:p>
          <a:p>
            <a:pPr indent="0" lvl="0" marL="0" marR="0" rtl="0" algn="l">
              <a:lnSpc>
                <a:spcPct val="90000"/>
              </a:lnSpc>
              <a:spcBef>
                <a:spcPts val="600"/>
              </a:spcBef>
              <a:spcAft>
                <a:spcPts val="0"/>
              </a:spcAft>
              <a:buNone/>
            </a:pPr>
            <a:r>
              <a:rPr b="0" i="0" lang="en-GB" sz="1400" u="none" cap="none" strike="noStrike">
                <a:solidFill>
                  <a:schemeClr val="dk1"/>
                </a:solidFill>
                <a:latin typeface="Arial"/>
                <a:ea typeface="Arial"/>
                <a:cs typeface="Arial"/>
                <a:sym typeface="Arial"/>
              </a:rPr>
              <a:t>Psychological factors include emotional security, dignity, choice, cognitive support, and coping with loss.</a:t>
            </a:r>
            <a:endParaRPr/>
          </a:p>
          <a:p>
            <a:pPr indent="0" lvl="0" marL="0" marR="0" rtl="0" algn="l">
              <a:lnSpc>
                <a:spcPct val="90000"/>
              </a:lnSpc>
              <a:spcBef>
                <a:spcPts val="600"/>
              </a:spcBef>
              <a:spcAft>
                <a:spcPts val="0"/>
              </a:spcAft>
              <a:buNone/>
            </a:pPr>
            <a:r>
              <a:t/>
            </a:r>
            <a:endParaRPr b="0" i="0" sz="1400" u="none" cap="none" strike="noStrike">
              <a:solidFill>
                <a:schemeClr val="dk1"/>
              </a:solidFill>
              <a:latin typeface="Arial"/>
              <a:ea typeface="Arial"/>
              <a:cs typeface="Arial"/>
              <a:sym typeface="Arial"/>
            </a:endParaRPr>
          </a:p>
          <a:p>
            <a:pPr indent="0" lvl="0" marL="0" marR="0" rtl="0" algn="l">
              <a:lnSpc>
                <a:spcPct val="90000"/>
              </a:lnSpc>
              <a:spcBef>
                <a:spcPts val="600"/>
              </a:spcBef>
              <a:spcAft>
                <a:spcPts val="0"/>
              </a:spcAft>
              <a:buNone/>
            </a:pPr>
            <a:r>
              <a:rPr b="0" i="0" lang="en-GB" sz="1400" u="none" cap="none" strike="noStrike">
                <a:solidFill>
                  <a:schemeClr val="dk1"/>
                </a:solidFill>
                <a:latin typeface="Arial"/>
                <a:ea typeface="Arial"/>
                <a:cs typeface="Arial"/>
                <a:sym typeface="Arial"/>
              </a:rPr>
              <a:t>Involve the person in decision-making, offer confidence, and encourage meaningful routines.</a:t>
            </a:r>
            <a:endParaRPr/>
          </a:p>
          <a:p>
            <a:pPr indent="0" lvl="0" marL="0" marR="0" rtl="0" algn="l">
              <a:lnSpc>
                <a:spcPct val="90000"/>
              </a:lnSpc>
              <a:spcBef>
                <a:spcPts val="600"/>
              </a:spcBef>
              <a:spcAft>
                <a:spcPts val="0"/>
              </a:spcAft>
              <a:buNone/>
            </a:pPr>
            <a:r>
              <a:rPr b="0" i="0" lang="en-GB" sz="1400" u="none" cap="none" strike="noStrike">
                <a:solidFill>
                  <a:schemeClr val="dk1"/>
                </a:solidFill>
                <a:latin typeface="Arial"/>
                <a:ea typeface="Arial"/>
                <a:cs typeface="Arial"/>
                <a:sym typeface="Arial"/>
              </a:rPr>
              <a:t>Social relationships, community activities, and participation chances.</a:t>
            </a:r>
            <a:endParaRPr/>
          </a:p>
          <a:p>
            <a:pPr indent="0" lvl="0" marL="0" marR="0" rtl="0" algn="l">
              <a:lnSpc>
                <a:spcPct val="90000"/>
              </a:lnSpc>
              <a:spcBef>
                <a:spcPts val="600"/>
              </a:spcBef>
              <a:spcAft>
                <a:spcPts val="0"/>
              </a:spcAft>
              <a:buNone/>
            </a:pPr>
            <a:r>
              <a:t/>
            </a:r>
            <a:endParaRPr b="0" i="0" sz="1400" u="none" cap="none" strike="noStrike">
              <a:solidFill>
                <a:schemeClr val="dk1"/>
              </a:solidFill>
              <a:latin typeface="Arial"/>
              <a:ea typeface="Arial"/>
              <a:cs typeface="Arial"/>
              <a:sym typeface="Arial"/>
            </a:endParaRPr>
          </a:p>
          <a:p>
            <a:pPr indent="0" lvl="0" marL="0" marR="0" rtl="0" algn="l">
              <a:lnSpc>
                <a:spcPct val="90000"/>
              </a:lnSpc>
              <a:spcBef>
                <a:spcPts val="600"/>
              </a:spcBef>
              <a:spcAft>
                <a:spcPts val="0"/>
              </a:spcAft>
              <a:buNone/>
            </a:pPr>
            <a:r>
              <a:rPr b="0" i="0" lang="en-GB" sz="1400" u="none" cap="none" strike="noStrike">
                <a:solidFill>
                  <a:schemeClr val="dk1"/>
                </a:solidFill>
                <a:latin typeface="Arial"/>
                <a:ea typeface="Arial"/>
                <a:cs typeface="Arial"/>
                <a:sym typeface="Arial"/>
              </a:rPr>
              <a:t>Maintain family communication, facilitate desired activities, and remove barriers to social inclusion.</a:t>
            </a:r>
            <a:endParaRPr/>
          </a:p>
          <a:p>
            <a:pPr indent="0" lvl="0" marL="0" marR="0" rtl="0" algn="l">
              <a:lnSpc>
                <a:spcPct val="90000"/>
              </a:lnSpc>
              <a:spcBef>
                <a:spcPts val="600"/>
              </a:spcBef>
              <a:spcAft>
                <a:spcPts val="0"/>
              </a:spcAft>
              <a:buNone/>
            </a:pPr>
            <a:r>
              <a:rPr b="0" i="0" lang="en-GB" sz="1400" u="none" cap="none" strike="noStrike">
                <a:solidFill>
                  <a:schemeClr val="dk1"/>
                </a:solidFill>
                <a:latin typeface="Arial"/>
                <a:ea typeface="Arial"/>
                <a:cs typeface="Arial"/>
                <a:sym typeface="Arial"/>
              </a:rPr>
              <a:t>The needs of older people are interrelated, necessitating a person-centred assessment rather than age-based assumptions (WHO, 2025).</a:t>
            </a:r>
            <a:br>
              <a:rPr b="0" i="0" lang="en-GB" sz="1400" u="none" cap="none" strike="noStrike">
                <a:solidFill>
                  <a:schemeClr val="dk1"/>
                </a:solidFill>
                <a:latin typeface="Arial"/>
                <a:ea typeface="Arial"/>
                <a:cs typeface="Arial"/>
                <a:sym typeface="Arial"/>
              </a:rPr>
            </a:br>
            <a:endParaRPr b="0" i="0" sz="1400" u="none" cap="none" strike="noStrike">
              <a:solidFill>
                <a:schemeClr val="dk1"/>
              </a:solidFill>
              <a:latin typeface="Arial"/>
              <a:ea typeface="Arial"/>
              <a:cs typeface="Arial"/>
              <a:sym typeface="Arial"/>
            </a:endParaRPr>
          </a:p>
          <a:p>
            <a:pPr indent="0" lvl="0" marL="0" marR="0" rtl="0" algn="l">
              <a:spcBef>
                <a:spcPts val="600"/>
              </a:spcBef>
              <a:spcAft>
                <a:spcPts val="0"/>
              </a:spcAft>
              <a:buNone/>
            </a:pPr>
            <a:r>
              <a:t/>
            </a:r>
            <a:endParaRPr sz="1400">
              <a:solidFill>
                <a:schemeClr val="dk1"/>
              </a:solidFill>
              <a:latin typeface="Arial"/>
              <a:ea typeface="Arial"/>
              <a:cs typeface="Arial"/>
              <a:sym typeface="Arial"/>
            </a:endParaRPr>
          </a:p>
          <a:p>
            <a:pPr indent="0" lvl="0" marL="0" marR="0" rtl="0" algn="l">
              <a:lnSpc>
                <a:spcPct val="90000"/>
              </a:lnSpc>
              <a:spcBef>
                <a:spcPts val="0"/>
              </a:spcBef>
              <a:spcAft>
                <a:spcPts val="0"/>
              </a:spcAft>
              <a:buNone/>
            </a:pPr>
            <a:r>
              <a:t/>
            </a:r>
            <a:endParaRPr sz="2000">
              <a:solidFill>
                <a:schemeClr val="dk1"/>
              </a:solidFill>
              <a:latin typeface="Arial"/>
              <a:ea typeface="Arial"/>
              <a:cs typeface="Arial"/>
              <a:sym typeface="Arial"/>
            </a:endParaRPr>
          </a:p>
          <a:p>
            <a:pPr indent="0" lvl="0" marL="0" marR="0" rtl="0" algn="l">
              <a:lnSpc>
                <a:spcPct val="90000"/>
              </a:lnSpc>
              <a:spcBef>
                <a:spcPts val="600"/>
              </a:spcBef>
              <a:spcAft>
                <a:spcPts val="0"/>
              </a:spcAft>
              <a:buNone/>
            </a:pPr>
            <a:r>
              <a:t/>
            </a:r>
            <a:endParaRPr sz="1400">
              <a:solidFill>
                <a:schemeClr val="dk1"/>
              </a:solidFill>
              <a:latin typeface="Arial"/>
              <a:ea typeface="Arial"/>
              <a:cs typeface="Arial"/>
              <a:sym typeface="Arial"/>
            </a:endParaRPr>
          </a:p>
          <a:p>
            <a:pPr indent="0" lvl="0" marL="0" marR="0" rtl="0" algn="l">
              <a:lnSpc>
                <a:spcPct val="90000"/>
              </a:lnSpc>
              <a:spcBef>
                <a:spcPts val="600"/>
              </a:spcBef>
              <a:spcAft>
                <a:spcPts val="0"/>
              </a:spcAft>
              <a:buNone/>
            </a:pPr>
            <a:r>
              <a:t/>
            </a:r>
            <a:endParaRPr sz="1400">
              <a:solidFill>
                <a:schemeClr val="dk1"/>
              </a:solidFill>
              <a:latin typeface="Arial"/>
              <a:ea typeface="Arial"/>
              <a:cs typeface="Arial"/>
              <a:sym typeface="Arial"/>
            </a:endParaRPr>
          </a:p>
          <a:p>
            <a:pPr indent="0" lvl="0" marL="0" marR="0" rtl="0" algn="l">
              <a:lnSpc>
                <a:spcPct val="90000"/>
              </a:lnSpc>
              <a:spcBef>
                <a:spcPts val="600"/>
              </a:spcBef>
              <a:spcAft>
                <a:spcPts val="0"/>
              </a:spcAft>
              <a:buNone/>
            </a:pPr>
            <a:r>
              <a:t/>
            </a:r>
            <a:endParaRPr sz="1400">
              <a:solidFill>
                <a:schemeClr val="dk1"/>
              </a:solidFill>
              <a:latin typeface="Arial"/>
              <a:ea typeface="Arial"/>
              <a:cs typeface="Arial"/>
              <a:sym typeface="Arial"/>
            </a:endParaRPr>
          </a:p>
        </p:txBody>
      </p:sp>
      <p:pic>
        <p:nvPicPr>
          <p:cNvPr id="293" name="Google Shape;293;p40" title="Senior couple in the kitchen"/>
          <p:cNvPicPr preferRelativeResize="0"/>
          <p:nvPr/>
        </p:nvPicPr>
        <p:blipFill rotWithShape="1">
          <a:blip r:embed="rId3">
            <a:alphaModFix/>
          </a:blip>
          <a:srcRect b="-1" l="5897" r="21281" t="0"/>
          <a:stretch/>
        </p:blipFill>
        <p:spPr>
          <a:xfrm>
            <a:off x="5192232" y="220910"/>
            <a:ext cx="6999768" cy="6416179"/>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7" name="Shape 297"/>
        <p:cNvGrpSpPr/>
        <p:nvPr/>
      </p:nvGrpSpPr>
      <p:grpSpPr>
        <a:xfrm>
          <a:off x="0" y="0"/>
          <a:ext cx="0" cy="0"/>
          <a:chOff x="0" y="0"/>
          <a:chExt cx="0" cy="0"/>
        </a:xfrm>
      </p:grpSpPr>
      <p:sp>
        <p:nvSpPr>
          <p:cNvPr id="298" name="Google Shape;298;p41"/>
          <p:cNvSpPr txBox="1"/>
          <p:nvPr>
            <p:ph idx="1" type="body"/>
          </p:nvPr>
        </p:nvSpPr>
        <p:spPr>
          <a:xfrm>
            <a:off x="288075" y="472744"/>
            <a:ext cx="10993806" cy="7314878"/>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0"/>
              </a:spcBef>
              <a:spcAft>
                <a:spcPts val="0"/>
              </a:spcAft>
              <a:buClr>
                <a:schemeClr val="dk1"/>
              </a:buClr>
              <a:buSzPts val="2000"/>
              <a:buNone/>
            </a:pPr>
            <a:r>
              <a:rPr b="0" lang="en-GB" sz="2000"/>
              <a:t>Framework Policy and Legislation in Practice Relevance to the care of older people</a:t>
            </a:r>
            <a:endParaRPr sz="2000"/>
          </a:p>
          <a:p>
            <a:pPr indent="0" lvl="0" marL="0" rtl="0" algn="l">
              <a:lnSpc>
                <a:spcPct val="90000"/>
              </a:lnSpc>
              <a:spcBef>
                <a:spcPts val="0"/>
              </a:spcBef>
              <a:spcAft>
                <a:spcPts val="0"/>
              </a:spcAft>
              <a:buClr>
                <a:schemeClr val="dk1"/>
              </a:buClr>
              <a:buSzPts val="1400"/>
              <a:buNone/>
            </a:pPr>
            <a:r>
              <a:t/>
            </a:r>
            <a:endParaRPr b="0" sz="1400"/>
          </a:p>
          <a:p>
            <a:pPr indent="0" lvl="0" marL="0" rtl="0" algn="l">
              <a:lnSpc>
                <a:spcPct val="90000"/>
              </a:lnSpc>
              <a:spcBef>
                <a:spcPts val="0"/>
              </a:spcBef>
              <a:spcAft>
                <a:spcPts val="0"/>
              </a:spcAft>
              <a:buClr>
                <a:schemeClr val="dk1"/>
              </a:buClr>
              <a:buSzPts val="1400"/>
              <a:buNone/>
            </a:pPr>
            <a:r>
              <a:rPr b="0" lang="en-GB" sz="1400"/>
              <a:t> </a:t>
            </a:r>
            <a:endParaRPr sz="1400"/>
          </a:p>
          <a:p>
            <a:pPr indent="0" lvl="0" marL="0" rtl="0" algn="l">
              <a:lnSpc>
                <a:spcPct val="90000"/>
              </a:lnSpc>
              <a:spcBef>
                <a:spcPts val="0"/>
              </a:spcBef>
              <a:spcAft>
                <a:spcPts val="0"/>
              </a:spcAft>
              <a:buClr>
                <a:schemeClr val="dk1"/>
              </a:buClr>
              <a:buSzPts val="1400"/>
              <a:buNone/>
            </a:pPr>
            <a:r>
              <a:rPr b="0" lang="en-GB" sz="1400"/>
              <a:t> </a:t>
            </a:r>
            <a:endParaRPr b="0" sz="1400"/>
          </a:p>
        </p:txBody>
      </p:sp>
      <p:graphicFrame>
        <p:nvGraphicFramePr>
          <p:cNvPr id="299" name="Google Shape;299;p41"/>
          <p:cNvGraphicFramePr/>
          <p:nvPr/>
        </p:nvGraphicFramePr>
        <p:xfrm>
          <a:off x="0" y="1554480"/>
          <a:ext cx="3000000" cy="3000000"/>
        </p:xfrm>
        <a:graphic>
          <a:graphicData uri="http://schemas.openxmlformats.org/drawingml/2006/table">
            <a:tbl>
              <a:tblPr bandRow="1">
                <a:noFill/>
                <a:tableStyleId>{EDB411DC-4118-473A-B1A0-E8B19CBEA049}</a:tableStyleId>
              </a:tblPr>
              <a:tblGrid>
                <a:gridCol w="6045475"/>
                <a:gridCol w="6045475"/>
              </a:tblGrid>
              <a:tr h="516200">
                <a:tc>
                  <a:txBody>
                    <a:bodyPr/>
                    <a:lstStyle/>
                    <a:p>
                      <a:pPr indent="0" lvl="0" marL="0" marR="0" rtl="0" algn="l">
                        <a:spcBef>
                          <a:spcPts val="0"/>
                        </a:spcBef>
                        <a:spcAft>
                          <a:spcPts val="0"/>
                        </a:spcAft>
                        <a:buClr>
                          <a:schemeClr val="dk1"/>
                        </a:buClr>
                        <a:buSzPts val="1800"/>
                        <a:buFont typeface="Arial"/>
                        <a:buNone/>
                      </a:pPr>
                      <a:r>
                        <a:t/>
                      </a:r>
                      <a:endParaRPr sz="1800" u="none" cap="none" strike="noStrike"/>
                    </a:p>
                  </a:txBody>
                  <a:tcPr marT="45725" marB="45725" marR="91450" marL="91450" anchor="ctr">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tcPr>
                </a:tc>
                <a:tc>
                  <a:txBody>
                    <a:bodyPr/>
                    <a:lstStyle/>
                    <a:p>
                      <a:pPr indent="0" lvl="0" marL="0" marR="0" rtl="0" algn="l">
                        <a:spcBef>
                          <a:spcPts val="0"/>
                        </a:spcBef>
                        <a:spcAft>
                          <a:spcPts val="0"/>
                        </a:spcAft>
                        <a:buClr>
                          <a:schemeClr val="dk1"/>
                        </a:buClr>
                        <a:buSzPts val="1400"/>
                        <a:buFont typeface="Arial"/>
                        <a:buNone/>
                      </a:pPr>
                      <a:r>
                        <a:rPr lang="en-GB" sz="1400" u="none" cap="none" strike="noStrike"/>
                        <a:t>Relevance to older people’s care</a:t>
                      </a:r>
                      <a:endParaRPr/>
                    </a:p>
                    <a:p>
                      <a:pPr indent="0" lvl="0" marL="0" marR="0" rtl="0" algn="l">
                        <a:spcBef>
                          <a:spcPts val="0"/>
                        </a:spcBef>
                        <a:spcAft>
                          <a:spcPts val="0"/>
                        </a:spcAft>
                        <a:buClr>
                          <a:schemeClr val="dk1"/>
                        </a:buClr>
                        <a:buSzPts val="1400"/>
                        <a:buFont typeface="Arial"/>
                        <a:buNone/>
                      </a:pPr>
                      <a:r>
                        <a:t/>
                      </a:r>
                      <a:endParaRPr sz="1400" u="none" cap="none" strike="noStrike"/>
                    </a:p>
                  </a:txBody>
                  <a:tcPr marT="45725" marB="45725" marR="91450" marL="91450" anchor="ctr">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tcPr>
                </a:tc>
              </a:tr>
              <a:tr h="730250">
                <a:tc>
                  <a:txBody>
                    <a:bodyPr/>
                    <a:lstStyle/>
                    <a:p>
                      <a:pPr indent="0" lvl="0" marL="0" marR="0" rtl="0" algn="l">
                        <a:spcBef>
                          <a:spcPts val="0"/>
                        </a:spcBef>
                        <a:spcAft>
                          <a:spcPts val="0"/>
                        </a:spcAft>
                        <a:buClr>
                          <a:schemeClr val="dk1"/>
                        </a:buClr>
                        <a:buSzPts val="1400"/>
                        <a:buFont typeface="Arial"/>
                        <a:buNone/>
                      </a:pPr>
                      <a:r>
                        <a:rPr lang="en-GB" sz="1400" u="none" cap="none" strike="noStrike"/>
                        <a:t>Care Act 2014 — England</a:t>
                      </a:r>
                      <a:endParaRPr/>
                    </a:p>
                  </a:txBody>
                  <a:tcPr marT="45725" marB="45725" marR="91450" marL="91450" anchor="ctr">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tcPr>
                </a:tc>
                <a:tc>
                  <a:txBody>
                    <a:bodyPr/>
                    <a:lstStyle/>
                    <a:p>
                      <a:pPr indent="0" lvl="0" marL="0" marR="0" rtl="0" algn="l">
                        <a:spcBef>
                          <a:spcPts val="0"/>
                        </a:spcBef>
                        <a:spcAft>
                          <a:spcPts val="0"/>
                        </a:spcAft>
                        <a:buClr>
                          <a:schemeClr val="dk1"/>
                        </a:buClr>
                        <a:buSzPts val="1400"/>
                        <a:buFont typeface="Arial"/>
                        <a:buNone/>
                      </a:pPr>
                      <a:r>
                        <a:rPr lang="en-GB" sz="1400" u="none" cap="none" strike="noStrike"/>
                        <a:t>Promotes wellbeing and provides for assessment, care planning and carer support.</a:t>
                      </a:r>
                      <a:endParaRPr/>
                    </a:p>
                    <a:p>
                      <a:pPr indent="0" lvl="0" marL="0" marR="0" rtl="0" algn="l">
                        <a:spcBef>
                          <a:spcPts val="0"/>
                        </a:spcBef>
                        <a:spcAft>
                          <a:spcPts val="0"/>
                        </a:spcAft>
                        <a:buClr>
                          <a:schemeClr val="dk1"/>
                        </a:buClr>
                        <a:buSzPts val="1400"/>
                        <a:buFont typeface="Arial"/>
                        <a:buNone/>
                      </a:pPr>
                      <a:r>
                        <a:t/>
                      </a:r>
                      <a:endParaRPr sz="1400" u="none" cap="none" strike="noStrike"/>
                    </a:p>
                  </a:txBody>
                  <a:tcPr marT="45725" marB="45725" marR="91450" marL="91450" anchor="ctr">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tcPr>
                </a:tc>
              </a:tr>
              <a:tr h="730250">
                <a:tc>
                  <a:txBody>
                    <a:bodyPr/>
                    <a:lstStyle/>
                    <a:p>
                      <a:pPr indent="0" lvl="0" marL="0" marR="0" rtl="0" algn="l">
                        <a:spcBef>
                          <a:spcPts val="0"/>
                        </a:spcBef>
                        <a:spcAft>
                          <a:spcPts val="0"/>
                        </a:spcAft>
                        <a:buClr>
                          <a:schemeClr val="dk1"/>
                        </a:buClr>
                        <a:buSzPts val="1400"/>
                        <a:buFont typeface="Arial"/>
                        <a:buNone/>
                      </a:pPr>
                      <a:r>
                        <a:rPr lang="en-GB" sz="1400" u="none" cap="none" strike="noStrike"/>
                        <a:t>Equality Act 2010 — Great Britain</a:t>
                      </a:r>
                      <a:endParaRPr/>
                    </a:p>
                  </a:txBody>
                  <a:tcPr marT="45725" marB="45725" marR="91450" marL="91450" anchor="ctr">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tcPr>
                </a:tc>
                <a:tc>
                  <a:txBody>
                    <a:bodyPr/>
                    <a:lstStyle/>
                    <a:p>
                      <a:pPr indent="0" lvl="0" marL="0" marR="0" rtl="0" algn="l">
                        <a:spcBef>
                          <a:spcPts val="0"/>
                        </a:spcBef>
                        <a:spcAft>
                          <a:spcPts val="0"/>
                        </a:spcAft>
                        <a:buClr>
                          <a:schemeClr val="dk1"/>
                        </a:buClr>
                        <a:buSzPts val="1400"/>
                        <a:buFont typeface="Arial"/>
                        <a:buNone/>
                      </a:pPr>
                      <a:r>
                        <a:rPr lang="en-GB" sz="1400" u="none" cap="none" strike="noStrike"/>
                        <a:t>Protects against unlawful age and disability discrimination and includes reasonable-adjustment duties.</a:t>
                      </a:r>
                      <a:endParaRPr/>
                    </a:p>
                    <a:p>
                      <a:pPr indent="0" lvl="0" marL="0" marR="0" rtl="0" algn="l">
                        <a:spcBef>
                          <a:spcPts val="0"/>
                        </a:spcBef>
                        <a:spcAft>
                          <a:spcPts val="0"/>
                        </a:spcAft>
                        <a:buClr>
                          <a:schemeClr val="dk1"/>
                        </a:buClr>
                        <a:buSzPts val="1400"/>
                        <a:buFont typeface="Arial"/>
                        <a:buNone/>
                      </a:pPr>
                      <a:r>
                        <a:t/>
                      </a:r>
                      <a:endParaRPr sz="1400" u="none" cap="none" strike="noStrike"/>
                    </a:p>
                  </a:txBody>
                  <a:tcPr marT="45725" marB="45725" marR="91450" marL="91450" anchor="ctr">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tcPr>
                </a:tc>
              </a:tr>
              <a:tr h="730250">
                <a:tc>
                  <a:txBody>
                    <a:bodyPr/>
                    <a:lstStyle/>
                    <a:p>
                      <a:pPr indent="0" lvl="0" marL="0" marR="0" rtl="0" algn="l">
                        <a:spcBef>
                          <a:spcPts val="0"/>
                        </a:spcBef>
                        <a:spcAft>
                          <a:spcPts val="0"/>
                        </a:spcAft>
                        <a:buClr>
                          <a:schemeClr val="dk1"/>
                        </a:buClr>
                        <a:buSzPts val="1400"/>
                        <a:buFont typeface="Arial"/>
                        <a:buNone/>
                      </a:pPr>
                      <a:r>
                        <a:rPr lang="en-GB" sz="1400" u="none" cap="none" strike="noStrike"/>
                        <a:t>Mental Capacity Act 2005 — England and Wales</a:t>
                      </a:r>
                      <a:endParaRPr/>
                    </a:p>
                  </a:txBody>
                  <a:tcPr marT="45725" marB="45725" marR="91450" marL="91450" anchor="ctr">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tcPr>
                </a:tc>
                <a:tc>
                  <a:txBody>
                    <a:bodyPr/>
                    <a:lstStyle/>
                    <a:p>
                      <a:pPr indent="0" lvl="0" marL="0" marR="0" rtl="0" algn="l">
                        <a:spcBef>
                          <a:spcPts val="0"/>
                        </a:spcBef>
                        <a:spcAft>
                          <a:spcPts val="0"/>
                        </a:spcAft>
                        <a:buClr>
                          <a:schemeClr val="dk1"/>
                        </a:buClr>
                        <a:buSzPts val="1400"/>
                        <a:buFont typeface="Arial"/>
                        <a:buNone/>
                      </a:pPr>
                      <a:r>
                        <a:rPr lang="en-GB" sz="1400" u="none" cap="none" strike="noStrike"/>
                        <a:t>Requires a presumption of capacity, decision-making support and consideration of less restrictive alternatives.</a:t>
                      </a:r>
                      <a:endParaRPr/>
                    </a:p>
                    <a:p>
                      <a:pPr indent="0" lvl="0" marL="0" marR="0" rtl="0" algn="l">
                        <a:spcBef>
                          <a:spcPts val="0"/>
                        </a:spcBef>
                        <a:spcAft>
                          <a:spcPts val="0"/>
                        </a:spcAft>
                        <a:buClr>
                          <a:schemeClr val="dk1"/>
                        </a:buClr>
                        <a:buSzPts val="1400"/>
                        <a:buFont typeface="Arial"/>
                        <a:buNone/>
                      </a:pPr>
                      <a:r>
                        <a:t/>
                      </a:r>
                      <a:endParaRPr sz="1400" u="none" cap="none" strike="noStrike"/>
                    </a:p>
                  </a:txBody>
                  <a:tcPr marT="45725" marB="45725" marR="91450" marL="91450" anchor="ctr">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tcPr>
                </a:tc>
              </a:tr>
              <a:tr h="516200">
                <a:tc>
                  <a:txBody>
                    <a:bodyPr/>
                    <a:lstStyle/>
                    <a:p>
                      <a:pPr indent="0" lvl="0" marL="0" marR="0" rtl="0" algn="l">
                        <a:spcBef>
                          <a:spcPts val="0"/>
                        </a:spcBef>
                        <a:spcAft>
                          <a:spcPts val="0"/>
                        </a:spcAft>
                        <a:buClr>
                          <a:schemeClr val="dk1"/>
                        </a:buClr>
                        <a:buSzPts val="1400"/>
                        <a:buFont typeface="Arial"/>
                        <a:buNone/>
                      </a:pPr>
                      <a:r>
                        <a:rPr lang="en-GB" sz="1400" u="none" cap="none" strike="noStrike"/>
                        <a:t>NHS Long Term Plan 2019 — England</a:t>
                      </a:r>
                      <a:endParaRPr/>
                    </a:p>
                  </a:txBody>
                  <a:tcPr marT="45725" marB="45725" marR="91450" marL="91450" anchor="ctr">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tcPr>
                </a:tc>
                <a:tc>
                  <a:txBody>
                    <a:bodyPr/>
                    <a:lstStyle/>
                    <a:p>
                      <a:pPr indent="0" lvl="0" marL="0" marR="0" rtl="0" algn="l">
                        <a:spcBef>
                          <a:spcPts val="0"/>
                        </a:spcBef>
                        <a:spcAft>
                          <a:spcPts val="0"/>
                        </a:spcAft>
                        <a:buClr>
                          <a:schemeClr val="dk1"/>
                        </a:buClr>
                        <a:buSzPts val="1400"/>
                        <a:buFont typeface="Arial"/>
                        <a:buNone/>
                      </a:pPr>
                      <a:r>
                        <a:rPr lang="en-GB" sz="1400" u="none" cap="none" strike="noStrike"/>
                        <a:t>Established commitments to stronger community services and enhanced support for care-home residents.</a:t>
                      </a:r>
                      <a:endParaRPr/>
                    </a:p>
                  </a:txBody>
                  <a:tcPr marT="45725" marB="45725" marR="91450" marL="91450" anchor="ctr">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tcPr>
                </a:tc>
              </a:tr>
            </a:tbl>
          </a:graphicData>
        </a:graphic>
      </p:graphicFrame>
      <p:sp>
        <p:nvSpPr>
          <p:cNvPr id="300" name="Google Shape;300;p41"/>
          <p:cNvSpPr txBox="1"/>
          <p:nvPr/>
        </p:nvSpPr>
        <p:spPr>
          <a:xfrm>
            <a:off x="3048000" y="3429000"/>
            <a:ext cx="6096000" cy="286232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t/>
            </a:r>
            <a:endParaRPr sz="1800">
              <a:solidFill>
                <a:schemeClr val="dk1"/>
              </a:solidFill>
              <a:latin typeface="Arial"/>
              <a:ea typeface="Arial"/>
              <a:cs typeface="Arial"/>
              <a:sym typeface="Arial"/>
            </a:endParaRPr>
          </a:p>
          <a:p>
            <a:pPr indent="0" lvl="0" marL="0" marR="0" rtl="0" algn="l">
              <a:spcBef>
                <a:spcPts val="0"/>
              </a:spcBef>
              <a:spcAft>
                <a:spcPts val="0"/>
              </a:spcAft>
              <a:buNone/>
            </a:pPr>
            <a:r>
              <a:t/>
            </a:r>
            <a:endParaRPr sz="1800">
              <a:solidFill>
                <a:schemeClr val="dk1"/>
              </a:solidFill>
              <a:latin typeface="Arial"/>
              <a:ea typeface="Arial"/>
              <a:cs typeface="Arial"/>
              <a:sym typeface="Arial"/>
            </a:endParaRPr>
          </a:p>
          <a:p>
            <a:pPr indent="0" lvl="0" marL="0" marR="0" rtl="0" algn="l">
              <a:spcBef>
                <a:spcPts val="0"/>
              </a:spcBef>
              <a:spcAft>
                <a:spcPts val="0"/>
              </a:spcAft>
              <a:buNone/>
            </a:pPr>
            <a:r>
              <a:t/>
            </a:r>
            <a:endParaRPr sz="1800">
              <a:solidFill>
                <a:schemeClr val="dk1"/>
              </a:solidFill>
              <a:latin typeface="Arial"/>
              <a:ea typeface="Arial"/>
              <a:cs typeface="Arial"/>
              <a:sym typeface="Arial"/>
            </a:endParaRPr>
          </a:p>
          <a:p>
            <a:pPr indent="0" lvl="0" marL="0" marR="0" rtl="0" algn="l">
              <a:spcBef>
                <a:spcPts val="0"/>
              </a:spcBef>
              <a:spcAft>
                <a:spcPts val="0"/>
              </a:spcAft>
              <a:buNone/>
            </a:pPr>
            <a:r>
              <a:t/>
            </a:r>
            <a:endParaRPr sz="1800">
              <a:solidFill>
                <a:schemeClr val="dk1"/>
              </a:solidFill>
              <a:latin typeface="Arial"/>
              <a:ea typeface="Arial"/>
              <a:cs typeface="Arial"/>
              <a:sym typeface="Arial"/>
            </a:endParaRPr>
          </a:p>
          <a:p>
            <a:pPr indent="0" lvl="0" marL="0" marR="0" rtl="0" algn="l">
              <a:spcBef>
                <a:spcPts val="0"/>
              </a:spcBef>
              <a:spcAft>
                <a:spcPts val="0"/>
              </a:spcAft>
              <a:buNone/>
            </a:pPr>
            <a:r>
              <a:t/>
            </a:r>
            <a:endParaRPr sz="1800">
              <a:solidFill>
                <a:schemeClr val="dk1"/>
              </a:solidFill>
              <a:latin typeface="Arial"/>
              <a:ea typeface="Arial"/>
              <a:cs typeface="Arial"/>
              <a:sym typeface="Arial"/>
            </a:endParaRPr>
          </a:p>
          <a:p>
            <a:pPr indent="0" lvl="0" marL="0" marR="0" rtl="0" algn="l">
              <a:spcBef>
                <a:spcPts val="0"/>
              </a:spcBef>
              <a:spcAft>
                <a:spcPts val="0"/>
              </a:spcAft>
              <a:buNone/>
            </a:pPr>
            <a:r>
              <a:t/>
            </a:r>
            <a:endParaRPr sz="1800">
              <a:solidFill>
                <a:schemeClr val="dk1"/>
              </a:solidFill>
              <a:latin typeface="Arial"/>
              <a:ea typeface="Arial"/>
              <a:cs typeface="Arial"/>
              <a:sym typeface="Arial"/>
            </a:endParaRPr>
          </a:p>
          <a:p>
            <a:pPr indent="0" lvl="0" marL="0" marR="0" rtl="0" algn="l">
              <a:spcBef>
                <a:spcPts val="0"/>
              </a:spcBef>
              <a:spcAft>
                <a:spcPts val="0"/>
              </a:spcAft>
              <a:buNone/>
            </a:pPr>
            <a:r>
              <a:t/>
            </a:r>
            <a:endParaRPr sz="1800">
              <a:solidFill>
                <a:schemeClr val="dk1"/>
              </a:solidFill>
              <a:latin typeface="Arial"/>
              <a:ea typeface="Arial"/>
              <a:cs typeface="Arial"/>
              <a:sym typeface="Arial"/>
            </a:endParaRPr>
          </a:p>
          <a:p>
            <a:pPr indent="0" lvl="0" marL="0" marR="0" rtl="0" algn="l">
              <a:spcBef>
                <a:spcPts val="0"/>
              </a:spcBef>
              <a:spcAft>
                <a:spcPts val="0"/>
              </a:spcAft>
              <a:buNone/>
            </a:pPr>
            <a:r>
              <a:rPr lang="en-GB" sz="1800">
                <a:solidFill>
                  <a:schemeClr val="dk1"/>
                </a:solidFill>
                <a:latin typeface="Arial"/>
                <a:ea typeface="Arial"/>
                <a:cs typeface="Arial"/>
                <a:sym typeface="Arial"/>
              </a:rPr>
              <a:t>(Care Act 2014; Equality Act 2010; Mental Capacity Act 2005; NHS England, 2019).</a:t>
            </a:r>
            <a:endParaRPr/>
          </a:p>
          <a:p>
            <a:pPr indent="0" lvl="0" marL="0" marR="0" rtl="0" algn="ctr">
              <a:spcBef>
                <a:spcPts val="0"/>
              </a:spcBef>
              <a:spcAft>
                <a:spcPts val="0"/>
              </a:spcAft>
              <a:buNone/>
            </a:pPr>
            <a:r>
              <a:t/>
            </a:r>
            <a:endParaRPr sz="1800">
              <a:solidFill>
                <a:schemeClr val="dk1"/>
              </a:solidFill>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4" name="Shape 304"/>
        <p:cNvGrpSpPr/>
        <p:nvPr/>
      </p:nvGrpSpPr>
      <p:grpSpPr>
        <a:xfrm>
          <a:off x="0" y="0"/>
          <a:ext cx="0" cy="0"/>
          <a:chOff x="0" y="0"/>
          <a:chExt cx="0" cy="0"/>
        </a:xfrm>
      </p:grpSpPr>
      <p:sp>
        <p:nvSpPr>
          <p:cNvPr id="305" name="Google Shape;305;p42"/>
          <p:cNvSpPr txBox="1"/>
          <p:nvPr>
            <p:ph type="title"/>
          </p:nvPr>
        </p:nvSpPr>
        <p:spPr>
          <a:xfrm>
            <a:off x="4785788" y="1111101"/>
            <a:ext cx="6339412" cy="1143000"/>
          </a:xfrm>
          <a:prstGeom prst="rect">
            <a:avLst/>
          </a:prstGeom>
          <a:noFill/>
          <a:ln>
            <a:noFill/>
          </a:ln>
        </p:spPr>
        <p:txBody>
          <a:bodyPr anchorCtr="0" anchor="t" bIns="45700" lIns="91425" spcFirstLastPara="1" rIns="91425" wrap="square" tIns="45700">
            <a:normAutofit/>
          </a:bodyPr>
          <a:lstStyle/>
          <a:p>
            <a:pPr indent="0" lvl="0" marL="0" rtl="0" algn="l">
              <a:lnSpc>
                <a:spcPct val="85000"/>
              </a:lnSpc>
              <a:spcBef>
                <a:spcPts val="0"/>
              </a:spcBef>
              <a:spcAft>
                <a:spcPts val="0"/>
              </a:spcAft>
              <a:buClr>
                <a:schemeClr val="dk1"/>
              </a:buClr>
              <a:buSzPts val="1200"/>
              <a:buFont typeface="Arial"/>
              <a:buNone/>
            </a:pPr>
            <a:r>
              <a:rPr b="0" lang="en-GB" sz="1200"/>
              <a:t>TECHNOLOGICAL INNOVATIONS:</a:t>
            </a:r>
            <a:endParaRPr/>
          </a:p>
          <a:p>
            <a:pPr indent="0" lvl="0" marL="0" rtl="0" algn="l">
              <a:lnSpc>
                <a:spcPct val="85000"/>
              </a:lnSpc>
              <a:spcBef>
                <a:spcPts val="0"/>
              </a:spcBef>
              <a:spcAft>
                <a:spcPts val="0"/>
              </a:spcAft>
              <a:buClr>
                <a:schemeClr val="dk1"/>
              </a:buClr>
              <a:buSzPts val="3600"/>
              <a:buFont typeface="Arial"/>
              <a:buNone/>
            </a:pPr>
            <a:r>
              <a:t/>
            </a:r>
            <a:endParaRPr/>
          </a:p>
        </p:txBody>
      </p:sp>
      <p:pic>
        <p:nvPicPr>
          <p:cNvPr id="306" name="Google Shape;306;p42" title="Doctor writing on tablet with pen"/>
          <p:cNvPicPr preferRelativeResize="0"/>
          <p:nvPr/>
        </p:nvPicPr>
        <p:blipFill rotWithShape="1">
          <a:blip r:embed="rId3">
            <a:alphaModFix/>
          </a:blip>
          <a:srcRect b="0" l="55846" r="18033" t="0"/>
          <a:stretch/>
        </p:blipFill>
        <p:spPr>
          <a:xfrm>
            <a:off x="12192" y="10"/>
            <a:ext cx="4506585" cy="6857990"/>
          </a:xfrm>
          <a:prstGeom prst="rect">
            <a:avLst/>
          </a:prstGeom>
          <a:noFill/>
          <a:ln>
            <a:noFill/>
          </a:ln>
        </p:spPr>
      </p:pic>
      <p:sp>
        <p:nvSpPr>
          <p:cNvPr id="307" name="Google Shape;307;p42"/>
          <p:cNvSpPr txBox="1"/>
          <p:nvPr>
            <p:ph idx="1" type="body"/>
          </p:nvPr>
        </p:nvSpPr>
        <p:spPr>
          <a:xfrm>
            <a:off x="4785787" y="2402887"/>
            <a:ext cx="6339414" cy="3883614"/>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1200"/>
              <a:buNone/>
            </a:pPr>
            <a:r>
              <a:t/>
            </a:r>
            <a:endParaRPr sz="1200"/>
          </a:p>
          <a:p>
            <a:pPr indent="0" lvl="0" marL="0" rtl="0" algn="l">
              <a:lnSpc>
                <a:spcPct val="90000"/>
              </a:lnSpc>
              <a:spcBef>
                <a:spcPts val="600"/>
              </a:spcBef>
              <a:spcAft>
                <a:spcPts val="0"/>
              </a:spcAft>
              <a:buClr>
                <a:schemeClr val="dk1"/>
              </a:buClr>
              <a:buSzPts val="1200"/>
              <a:buNone/>
            </a:pPr>
            <a:r>
              <a:t/>
            </a:r>
            <a:endParaRPr sz="1200"/>
          </a:p>
          <a:p>
            <a:pPr indent="0" lvl="0" marL="0" rtl="0" algn="l">
              <a:lnSpc>
                <a:spcPct val="90000"/>
              </a:lnSpc>
              <a:spcBef>
                <a:spcPts val="600"/>
              </a:spcBef>
              <a:spcAft>
                <a:spcPts val="0"/>
              </a:spcAft>
              <a:buClr>
                <a:schemeClr val="dk1"/>
              </a:buClr>
              <a:buSzPts val="1200"/>
              <a:buNone/>
            </a:pPr>
            <a:r>
              <a:rPr lang="en-GB" sz="1200"/>
              <a:t> Benefits and Limitations Innovation Potential benefit Limitation Telecare and personal alarms Enable requests for assistance and may support confidence.</a:t>
            </a:r>
            <a:endParaRPr/>
          </a:p>
          <a:p>
            <a:pPr indent="0" lvl="0" marL="0" rtl="0" algn="l">
              <a:lnSpc>
                <a:spcPct val="90000"/>
              </a:lnSpc>
              <a:spcBef>
                <a:spcPts val="600"/>
              </a:spcBef>
              <a:spcAft>
                <a:spcPts val="0"/>
              </a:spcAft>
              <a:buClr>
                <a:schemeClr val="dk1"/>
              </a:buClr>
              <a:buSzPts val="1200"/>
              <a:buNone/>
            </a:pPr>
            <a:r>
              <a:t/>
            </a:r>
            <a:endParaRPr sz="1200"/>
          </a:p>
          <a:p>
            <a:pPr indent="0" lvl="0" marL="0" rtl="0" algn="l">
              <a:lnSpc>
                <a:spcPct val="90000"/>
              </a:lnSpc>
              <a:spcBef>
                <a:spcPts val="600"/>
              </a:spcBef>
              <a:spcAft>
                <a:spcPts val="0"/>
              </a:spcAft>
              <a:buClr>
                <a:schemeClr val="dk1"/>
              </a:buClr>
              <a:buSzPts val="1200"/>
              <a:buNone/>
            </a:pPr>
            <a:r>
              <a:rPr lang="en-GB" sz="1200"/>
              <a:t> Depend on usability, reliability and an effective response. Sensors and remote monitoring Identify events or patterns requiring attention. May intrude on privacy without improving meaningful outcomes. </a:t>
            </a:r>
            <a:endParaRPr/>
          </a:p>
          <a:p>
            <a:pPr indent="0" lvl="0" marL="0" rtl="0" algn="l">
              <a:lnSpc>
                <a:spcPct val="90000"/>
              </a:lnSpc>
              <a:spcBef>
                <a:spcPts val="600"/>
              </a:spcBef>
              <a:spcAft>
                <a:spcPts val="0"/>
              </a:spcAft>
              <a:buClr>
                <a:schemeClr val="dk1"/>
              </a:buClr>
              <a:buSzPts val="1200"/>
              <a:buNone/>
            </a:pPr>
            <a:r>
              <a:t/>
            </a:r>
            <a:endParaRPr sz="1200"/>
          </a:p>
          <a:p>
            <a:pPr indent="0" lvl="0" marL="0" rtl="0" algn="l">
              <a:lnSpc>
                <a:spcPct val="90000"/>
              </a:lnSpc>
              <a:spcBef>
                <a:spcPts val="600"/>
              </a:spcBef>
              <a:spcAft>
                <a:spcPts val="0"/>
              </a:spcAft>
              <a:buClr>
                <a:schemeClr val="dk1"/>
              </a:buClr>
              <a:buSzPts val="1200"/>
              <a:buNone/>
            </a:pPr>
            <a:r>
              <a:rPr lang="en-GB" sz="1200"/>
              <a:t>Dementia reminders and communication aids Support routines, activities and contact. </a:t>
            </a:r>
            <a:endParaRPr/>
          </a:p>
          <a:p>
            <a:pPr indent="0" lvl="0" marL="0" rtl="0" algn="l">
              <a:lnSpc>
                <a:spcPct val="90000"/>
              </a:lnSpc>
              <a:spcBef>
                <a:spcPts val="600"/>
              </a:spcBef>
              <a:spcAft>
                <a:spcPts val="0"/>
              </a:spcAft>
              <a:buClr>
                <a:schemeClr val="dk1"/>
              </a:buClr>
              <a:buSzPts val="1200"/>
              <a:buNone/>
            </a:pPr>
            <a:r>
              <a:rPr lang="en-GB" sz="1200"/>
              <a:t>May become confusing or unsuitable as needs change. (Meiland et al., 2017). Digital exclusion can arise when technology is inaccessible or continuing support is unavailable.</a:t>
            </a:r>
            <a:endParaRPr/>
          </a:p>
          <a:p>
            <a:pPr indent="0" lvl="0" marL="0" rtl="0" algn="l">
              <a:lnSpc>
                <a:spcPct val="90000"/>
              </a:lnSpc>
              <a:spcBef>
                <a:spcPts val="600"/>
              </a:spcBef>
              <a:spcAft>
                <a:spcPts val="0"/>
              </a:spcAft>
              <a:buClr>
                <a:schemeClr val="dk1"/>
              </a:buClr>
              <a:buSzPts val="1200"/>
              <a:buNone/>
            </a:pPr>
            <a:r>
              <a:rPr lang="en-GB" sz="1200"/>
              <a:t> Technology should complement personal relationships rather than automatically replace them.</a:t>
            </a:r>
            <a:endParaRPr/>
          </a:p>
          <a:p>
            <a:pPr indent="0" lvl="0" marL="0" rtl="0" algn="l">
              <a:lnSpc>
                <a:spcPct val="90000"/>
              </a:lnSpc>
              <a:spcBef>
                <a:spcPts val="600"/>
              </a:spcBef>
              <a:spcAft>
                <a:spcPts val="0"/>
              </a:spcAft>
              <a:buClr>
                <a:schemeClr val="dk1"/>
              </a:buClr>
              <a:buSzPts val="1200"/>
              <a:buNone/>
            </a:pPr>
            <a:r>
              <a:rPr lang="en-GB" sz="1200"/>
              <a:t> Monitoring decisions require appropriate involvement, decision-making support and consideration of less restrictive options (Mental Capacity Act 2005).</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1" name="Shape 311"/>
        <p:cNvGrpSpPr/>
        <p:nvPr/>
      </p:nvGrpSpPr>
      <p:grpSpPr>
        <a:xfrm>
          <a:off x="0" y="0"/>
          <a:ext cx="0" cy="0"/>
          <a:chOff x="0" y="0"/>
          <a:chExt cx="0" cy="0"/>
        </a:xfrm>
      </p:grpSpPr>
      <p:sp>
        <p:nvSpPr>
          <p:cNvPr id="312" name="Google Shape;312;p43"/>
          <p:cNvSpPr txBox="1"/>
          <p:nvPr>
            <p:ph type="title"/>
          </p:nvPr>
        </p:nvSpPr>
        <p:spPr>
          <a:xfrm>
            <a:off x="1083701" y="1114655"/>
            <a:ext cx="2771326" cy="3675552"/>
          </a:xfrm>
          <a:prstGeom prst="rect">
            <a:avLst/>
          </a:prstGeom>
          <a:noFill/>
          <a:ln>
            <a:noFill/>
          </a:ln>
        </p:spPr>
        <p:txBody>
          <a:bodyPr anchorCtr="0" anchor="t" bIns="45700" lIns="91425" spcFirstLastPara="1" rIns="91425" wrap="square" tIns="45700">
            <a:normAutofit/>
          </a:bodyPr>
          <a:lstStyle/>
          <a:p>
            <a:pPr indent="0" lvl="0" marL="0" rtl="0" algn="l">
              <a:lnSpc>
                <a:spcPct val="85000"/>
              </a:lnSpc>
              <a:spcBef>
                <a:spcPts val="0"/>
              </a:spcBef>
              <a:spcAft>
                <a:spcPts val="0"/>
              </a:spcAft>
              <a:buClr>
                <a:schemeClr val="dk1"/>
              </a:buClr>
              <a:buSzPts val="1200"/>
              <a:buFont typeface="Arial"/>
              <a:buNone/>
            </a:pPr>
            <a:r>
              <a:t/>
            </a:r>
            <a:endParaRPr sz="1200"/>
          </a:p>
        </p:txBody>
      </p:sp>
      <p:pic>
        <p:nvPicPr>
          <p:cNvPr descr="A person in a hospital bed talking to a doctor&#10;&#10;AI-generated content may be incorrect." id="313" name="Google Shape;313;p43" title="Healthcare professional talking to a patient in bed"/>
          <p:cNvPicPr preferRelativeResize="0"/>
          <p:nvPr/>
        </p:nvPicPr>
        <p:blipFill rotWithShape="1">
          <a:blip r:embed="rId3">
            <a:alphaModFix/>
          </a:blip>
          <a:srcRect b="0" l="0" r="0" t="0"/>
          <a:stretch/>
        </p:blipFill>
        <p:spPr>
          <a:xfrm>
            <a:off x="-5148" y="72081"/>
            <a:ext cx="4015946" cy="5766486"/>
          </a:xfrm>
          <a:prstGeom prst="rect">
            <a:avLst/>
          </a:prstGeom>
          <a:noFill/>
          <a:ln>
            <a:noFill/>
          </a:ln>
        </p:spPr>
      </p:pic>
      <p:sp>
        <p:nvSpPr>
          <p:cNvPr id="314" name="Google Shape;314;p43"/>
          <p:cNvSpPr txBox="1"/>
          <p:nvPr>
            <p:ph idx="1" type="body"/>
          </p:nvPr>
        </p:nvSpPr>
        <p:spPr>
          <a:xfrm>
            <a:off x="4134532" y="181794"/>
            <a:ext cx="7794231" cy="6104706"/>
          </a:xfrm>
          <a:prstGeom prst="rect">
            <a:avLst/>
          </a:prstGeom>
          <a:noFill/>
          <a:ln>
            <a:noFill/>
          </a:ln>
        </p:spPr>
        <p:txBody>
          <a:bodyPr anchorCtr="0" anchor="t" bIns="45700" lIns="91425" spcFirstLastPara="1" rIns="91425" wrap="square" tIns="45700">
            <a:normAutofit lnSpcReduction="10000"/>
          </a:bodyPr>
          <a:lstStyle/>
          <a:p>
            <a:pPr indent="0" lvl="0" marL="0" rtl="0" algn="l">
              <a:lnSpc>
                <a:spcPct val="100000"/>
              </a:lnSpc>
              <a:spcBef>
                <a:spcPts val="0"/>
              </a:spcBef>
              <a:spcAft>
                <a:spcPts val="0"/>
              </a:spcAft>
              <a:buClr>
                <a:schemeClr val="dk1"/>
              </a:buClr>
              <a:buSzPts val="1600"/>
              <a:buNone/>
            </a:pPr>
            <a:r>
              <a:rPr lang="en-GB"/>
              <a:t>Case Study: Mrs. F, Aged 88.</a:t>
            </a:r>
            <a:endParaRPr/>
          </a:p>
          <a:p>
            <a:pPr indent="0" lvl="0" marL="0" rtl="0" algn="l">
              <a:lnSpc>
                <a:spcPct val="100000"/>
              </a:lnSpc>
              <a:spcBef>
                <a:spcPts val="0"/>
              </a:spcBef>
              <a:spcAft>
                <a:spcPts val="0"/>
              </a:spcAft>
              <a:buClr>
                <a:schemeClr val="dk1"/>
              </a:buClr>
              <a:buSzPts val="1600"/>
              <a:buNone/>
            </a:pPr>
            <a:r>
              <a:t/>
            </a:r>
            <a:endParaRPr/>
          </a:p>
          <a:p>
            <a:pPr indent="0" lvl="0" marL="0" rtl="0" algn="l">
              <a:lnSpc>
                <a:spcPct val="100000"/>
              </a:lnSpc>
              <a:spcBef>
                <a:spcPts val="0"/>
              </a:spcBef>
              <a:spcAft>
                <a:spcPts val="0"/>
              </a:spcAft>
              <a:buClr>
                <a:schemeClr val="dk1"/>
              </a:buClr>
              <a:buSzPts val="1600"/>
              <a:buNone/>
            </a:pPr>
            <a:r>
              <a:t/>
            </a:r>
            <a:endParaRPr/>
          </a:p>
          <a:p>
            <a:pPr indent="0" lvl="0" marL="0" rtl="0" algn="l">
              <a:lnSpc>
                <a:spcPct val="100000"/>
              </a:lnSpc>
              <a:spcBef>
                <a:spcPts val="0"/>
              </a:spcBef>
              <a:spcAft>
                <a:spcPts val="0"/>
              </a:spcAft>
              <a:buClr>
                <a:schemeClr val="dk1"/>
              </a:buClr>
              <a:buSzPts val="1600"/>
              <a:buNone/>
            </a:pPr>
            <a:r>
              <a:rPr lang="en-GB"/>
              <a:t>Mrs. F is an 88-year-old widow living alone with early-stage dementia and limited mobility. She occasionally forgets food and medications and feels lonely. She wishes to stay at home.</a:t>
            </a:r>
            <a:endParaRPr/>
          </a:p>
          <a:p>
            <a:pPr indent="0" lvl="0" marL="0" rtl="0" algn="l">
              <a:lnSpc>
                <a:spcPct val="100000"/>
              </a:lnSpc>
              <a:spcBef>
                <a:spcPts val="0"/>
              </a:spcBef>
              <a:spcAft>
                <a:spcPts val="0"/>
              </a:spcAft>
              <a:buClr>
                <a:schemeClr val="dk1"/>
              </a:buClr>
              <a:buSzPts val="1600"/>
              <a:buNone/>
            </a:pPr>
            <a:r>
              <a:t/>
            </a:r>
            <a:endParaRPr/>
          </a:p>
          <a:p>
            <a:pPr indent="0" lvl="0" marL="0" rtl="0" algn="l">
              <a:lnSpc>
                <a:spcPct val="100000"/>
              </a:lnSpc>
              <a:spcBef>
                <a:spcPts val="0"/>
              </a:spcBef>
              <a:spcAft>
                <a:spcPts val="0"/>
              </a:spcAft>
              <a:buClr>
                <a:schemeClr val="dk1"/>
              </a:buClr>
              <a:buSzPts val="1600"/>
              <a:buNone/>
            </a:pPr>
            <a:r>
              <a:rPr lang="en-GB"/>
              <a:t>Proposed support.</a:t>
            </a:r>
            <a:endParaRPr/>
          </a:p>
          <a:p>
            <a:pPr indent="0" lvl="0" marL="0" rtl="0" algn="l">
              <a:lnSpc>
                <a:spcPct val="100000"/>
              </a:lnSpc>
              <a:spcBef>
                <a:spcPts val="0"/>
              </a:spcBef>
              <a:spcAft>
                <a:spcPts val="0"/>
              </a:spcAft>
              <a:buClr>
                <a:schemeClr val="dk1"/>
              </a:buClr>
              <a:buSzPts val="1600"/>
              <a:buNone/>
            </a:pPr>
            <a:r>
              <a:rPr lang="en-GB"/>
              <a:t>Domiciliary carers who are consistent encourage participants to stick to familiar routines.</a:t>
            </a:r>
            <a:endParaRPr/>
          </a:p>
          <a:p>
            <a:pPr indent="0" lvl="0" marL="0" rtl="0" algn="l">
              <a:lnSpc>
                <a:spcPct val="100000"/>
              </a:lnSpc>
              <a:spcBef>
                <a:spcPts val="0"/>
              </a:spcBef>
              <a:spcAft>
                <a:spcPts val="0"/>
              </a:spcAft>
              <a:buClr>
                <a:schemeClr val="dk1"/>
              </a:buClr>
              <a:buSzPts val="1600"/>
              <a:buNone/>
            </a:pPr>
            <a:r>
              <a:t/>
            </a:r>
            <a:endParaRPr/>
          </a:p>
          <a:p>
            <a:pPr indent="0" lvl="0" marL="0" rtl="0" algn="l">
              <a:lnSpc>
                <a:spcPct val="100000"/>
              </a:lnSpc>
              <a:spcBef>
                <a:spcPts val="0"/>
              </a:spcBef>
              <a:spcAft>
                <a:spcPts val="0"/>
              </a:spcAft>
              <a:buClr>
                <a:schemeClr val="dk1"/>
              </a:buClr>
              <a:buSzPts val="1600"/>
              <a:buNone/>
            </a:pPr>
            <a:r>
              <a:rPr lang="en-GB"/>
              <a:t>A professional examination analyses appropriate reminder devices and a personal alarm.</a:t>
            </a:r>
            <a:endParaRPr/>
          </a:p>
          <a:p>
            <a:pPr indent="0" lvl="0" marL="0" rtl="0" algn="l">
              <a:lnSpc>
                <a:spcPct val="100000"/>
              </a:lnSpc>
              <a:spcBef>
                <a:spcPts val="0"/>
              </a:spcBef>
              <a:spcAft>
                <a:spcPts val="0"/>
              </a:spcAft>
              <a:buClr>
                <a:schemeClr val="dk1"/>
              </a:buClr>
              <a:buSzPts val="1600"/>
              <a:buNone/>
            </a:pPr>
            <a:r>
              <a:t/>
            </a:r>
            <a:endParaRPr/>
          </a:p>
          <a:p>
            <a:pPr indent="0" lvl="0" marL="0" rtl="0" algn="l">
              <a:lnSpc>
                <a:spcPct val="100000"/>
              </a:lnSpc>
              <a:spcBef>
                <a:spcPts val="0"/>
              </a:spcBef>
              <a:spcAft>
                <a:spcPts val="0"/>
              </a:spcAft>
              <a:buClr>
                <a:schemeClr val="dk1"/>
              </a:buClr>
              <a:buSzPts val="1600"/>
              <a:buNone/>
            </a:pPr>
            <a:r>
              <a:rPr lang="en-GB"/>
              <a:t>Mrs. F chooses opportunities for social interaction and purposeful activity.</a:t>
            </a:r>
            <a:endParaRPr/>
          </a:p>
          <a:p>
            <a:pPr indent="0" lvl="0" marL="0" rtl="0" algn="l">
              <a:lnSpc>
                <a:spcPct val="100000"/>
              </a:lnSpc>
              <a:spcBef>
                <a:spcPts val="0"/>
              </a:spcBef>
              <a:spcAft>
                <a:spcPts val="0"/>
              </a:spcAft>
              <a:buClr>
                <a:schemeClr val="dk1"/>
              </a:buClr>
              <a:buSzPts val="1600"/>
              <a:buNone/>
            </a:pPr>
            <a:r>
              <a:t/>
            </a:r>
            <a:endParaRPr/>
          </a:p>
          <a:p>
            <a:pPr indent="0" lvl="0" marL="0" rtl="0" algn="l">
              <a:lnSpc>
                <a:spcPct val="100000"/>
              </a:lnSpc>
              <a:spcBef>
                <a:spcPts val="0"/>
              </a:spcBef>
              <a:spcAft>
                <a:spcPts val="0"/>
              </a:spcAft>
              <a:buClr>
                <a:schemeClr val="dk1"/>
              </a:buClr>
              <a:buSzPts val="1600"/>
              <a:buNone/>
            </a:pPr>
            <a:r>
              <a:rPr lang="en-GB"/>
              <a:t>Theory and Policy</a:t>
            </a:r>
            <a:endParaRPr/>
          </a:p>
          <a:p>
            <a:pPr indent="0" lvl="0" marL="0" rtl="0" algn="l">
              <a:lnSpc>
                <a:spcPct val="100000"/>
              </a:lnSpc>
              <a:spcBef>
                <a:spcPts val="0"/>
              </a:spcBef>
              <a:spcAft>
                <a:spcPts val="0"/>
              </a:spcAft>
              <a:buClr>
                <a:schemeClr val="dk1"/>
              </a:buClr>
              <a:buSzPts val="1600"/>
              <a:buNone/>
            </a:pPr>
            <a:r>
              <a:rPr lang="en-GB"/>
              <a:t>Familiar routines reflect Continuity Theory, whereas selected activities reflect Activity Theory (Atchley, 1989; Havighurst, 1961).</a:t>
            </a:r>
            <a:endParaRPr/>
          </a:p>
          <a:p>
            <a:pPr indent="0" lvl="0" marL="0" rtl="0" algn="l">
              <a:lnSpc>
                <a:spcPct val="100000"/>
              </a:lnSpc>
              <a:spcBef>
                <a:spcPts val="0"/>
              </a:spcBef>
              <a:spcAft>
                <a:spcPts val="0"/>
              </a:spcAft>
              <a:buClr>
                <a:schemeClr val="dk1"/>
              </a:buClr>
              <a:buSzPts val="1600"/>
              <a:buNone/>
            </a:pPr>
            <a:r>
              <a:t/>
            </a:r>
            <a:endParaRPr/>
          </a:p>
          <a:p>
            <a:pPr indent="0" lvl="0" marL="0" rtl="0" algn="l">
              <a:lnSpc>
                <a:spcPct val="100000"/>
              </a:lnSpc>
              <a:spcBef>
                <a:spcPts val="0"/>
              </a:spcBef>
              <a:spcAft>
                <a:spcPts val="0"/>
              </a:spcAft>
              <a:buClr>
                <a:schemeClr val="dk1"/>
              </a:buClr>
              <a:buSzPts val="1600"/>
              <a:buNone/>
            </a:pPr>
            <a:r>
              <a:rPr lang="en-GB"/>
              <a:t>Instead of assuming incapacity, assessments should focus on her wellness and support her decisions (Care Act 2014; Mental Capacity Act 2005).</a:t>
            </a:r>
            <a:endParaRPr/>
          </a:p>
          <a:p>
            <a:pPr indent="0" lvl="0" marL="0" rtl="0" algn="l">
              <a:lnSpc>
                <a:spcPct val="100000"/>
              </a:lnSpc>
              <a:spcBef>
                <a:spcPts val="0"/>
              </a:spcBef>
              <a:spcAft>
                <a:spcPts val="0"/>
              </a:spcAft>
              <a:buClr>
                <a:schemeClr val="dk1"/>
              </a:buClr>
              <a:buSzPts val="1600"/>
              <a:buNone/>
            </a:pPr>
            <a:r>
              <a:t/>
            </a:r>
            <a:endParaRPr/>
          </a:p>
          <a:p>
            <a:pPr indent="0" lvl="0" marL="0" rtl="0" algn="l">
              <a:lnSpc>
                <a:spcPct val="100000"/>
              </a:lnSpc>
              <a:spcBef>
                <a:spcPts val="0"/>
              </a:spcBef>
              <a:spcAft>
                <a:spcPts val="0"/>
              </a:spcAft>
              <a:buClr>
                <a:schemeClr val="dk1"/>
              </a:buClr>
              <a:buSzPts val="1600"/>
              <a:buNone/>
            </a:pPr>
            <a:r>
              <a:rPr lang="en-GB"/>
              <a:t>Evaluable outcomes</a:t>
            </a:r>
            <a:endParaRPr/>
          </a:p>
          <a:p>
            <a:pPr indent="0" lvl="0" marL="0" rtl="0" algn="l">
              <a:lnSpc>
                <a:spcPct val="100000"/>
              </a:lnSpc>
              <a:spcBef>
                <a:spcPts val="0"/>
              </a:spcBef>
              <a:spcAft>
                <a:spcPts val="0"/>
              </a:spcAft>
              <a:buClr>
                <a:schemeClr val="dk1"/>
              </a:buClr>
              <a:buSzPts val="1600"/>
              <a:buNone/>
            </a:pPr>
            <a:r>
              <a:rPr lang="en-GB"/>
              <a:t>Examine nutrition, everyday engagement, emotional well-being, device usability, and Mrs F's experience with choice. These are proposed measures, not actual outcomes.</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8" name="Shape 318"/>
        <p:cNvGrpSpPr/>
        <p:nvPr/>
      </p:nvGrpSpPr>
      <p:grpSpPr>
        <a:xfrm>
          <a:off x="0" y="0"/>
          <a:ext cx="0" cy="0"/>
          <a:chOff x="0" y="0"/>
          <a:chExt cx="0" cy="0"/>
        </a:xfrm>
      </p:grpSpPr>
      <p:sp>
        <p:nvSpPr>
          <p:cNvPr id="319" name="Google Shape;319;p44"/>
          <p:cNvSpPr txBox="1"/>
          <p:nvPr>
            <p:ph type="title"/>
          </p:nvPr>
        </p:nvSpPr>
        <p:spPr>
          <a:xfrm>
            <a:off x="1093394" y="1112104"/>
            <a:ext cx="7343564" cy="932688"/>
          </a:xfrm>
          <a:prstGeom prst="rect">
            <a:avLst/>
          </a:prstGeom>
          <a:noFill/>
          <a:ln>
            <a:noFill/>
          </a:ln>
        </p:spPr>
        <p:txBody>
          <a:bodyPr anchorCtr="0" anchor="t" bIns="45700" lIns="91425" spcFirstLastPara="1" rIns="91425" wrap="square" tIns="45700">
            <a:normAutofit/>
          </a:bodyPr>
          <a:lstStyle/>
          <a:p>
            <a:pPr indent="0" lvl="0" marL="0" rtl="0" algn="l">
              <a:lnSpc>
                <a:spcPct val="85000"/>
              </a:lnSpc>
              <a:spcBef>
                <a:spcPts val="0"/>
              </a:spcBef>
              <a:spcAft>
                <a:spcPts val="0"/>
              </a:spcAft>
              <a:buClr>
                <a:schemeClr val="dk1"/>
              </a:buClr>
              <a:buSzPts val="2800"/>
              <a:buFont typeface="Arial"/>
              <a:buNone/>
            </a:pPr>
            <a:r>
              <a:rPr b="0" lang="en-GB" sz="2800"/>
              <a:t>PROPOSED POLICY ENHANCEMENTS AND IMPLEMENTATION</a:t>
            </a:r>
            <a:endParaRPr b="0" sz="2800"/>
          </a:p>
          <a:p>
            <a:pPr indent="0" lvl="0" marL="0" rtl="0" algn="l">
              <a:lnSpc>
                <a:spcPct val="85000"/>
              </a:lnSpc>
              <a:spcBef>
                <a:spcPts val="0"/>
              </a:spcBef>
              <a:spcAft>
                <a:spcPts val="0"/>
              </a:spcAft>
              <a:buClr>
                <a:schemeClr val="dk1"/>
              </a:buClr>
              <a:buSzPts val="2800"/>
              <a:buFont typeface="Arial"/>
              <a:buNone/>
            </a:pPr>
            <a:r>
              <a:t/>
            </a:r>
            <a:endParaRPr sz="2800"/>
          </a:p>
        </p:txBody>
      </p:sp>
      <p:sp>
        <p:nvSpPr>
          <p:cNvPr id="320" name="Google Shape;320;p44"/>
          <p:cNvSpPr txBox="1"/>
          <p:nvPr>
            <p:ph idx="1" type="body"/>
          </p:nvPr>
        </p:nvSpPr>
        <p:spPr>
          <a:xfrm>
            <a:off x="1093393" y="2187258"/>
            <a:ext cx="7343565" cy="4099242"/>
          </a:xfrm>
          <a:prstGeom prst="rect">
            <a:avLst/>
          </a:prstGeom>
          <a:noFill/>
          <a:ln>
            <a:noFill/>
          </a:ln>
        </p:spPr>
        <p:txBody>
          <a:bodyPr anchorCtr="0" anchor="t" bIns="45700" lIns="91425" spcFirstLastPara="1" rIns="91425" wrap="square" tIns="45700">
            <a:normAutofit lnSpcReduction="10000"/>
          </a:bodyPr>
          <a:lstStyle/>
          <a:p>
            <a:pPr indent="0" lvl="0" marL="0" rtl="0" algn="l">
              <a:lnSpc>
                <a:spcPct val="90000"/>
              </a:lnSpc>
              <a:spcBef>
                <a:spcPts val="0"/>
              </a:spcBef>
              <a:spcAft>
                <a:spcPts val="0"/>
              </a:spcAft>
              <a:buClr>
                <a:schemeClr val="dk1"/>
              </a:buClr>
              <a:buSzPts val="1100"/>
              <a:buNone/>
            </a:pPr>
            <a:r>
              <a:t/>
            </a:r>
            <a:endParaRPr sz="1100"/>
          </a:p>
          <a:p>
            <a:pPr indent="0" lvl="0" marL="0" rtl="0" algn="l">
              <a:lnSpc>
                <a:spcPct val="90000"/>
              </a:lnSpc>
              <a:spcBef>
                <a:spcPts val="600"/>
              </a:spcBef>
              <a:spcAft>
                <a:spcPts val="0"/>
              </a:spcAft>
              <a:buClr>
                <a:schemeClr val="dk1"/>
              </a:buClr>
              <a:buSzPts val="1100"/>
              <a:buNone/>
            </a:pPr>
            <a:r>
              <a:t/>
            </a:r>
            <a:endParaRPr sz="1100"/>
          </a:p>
          <a:p>
            <a:pPr indent="0" lvl="0" marL="0" rtl="0" algn="l">
              <a:lnSpc>
                <a:spcPct val="90000"/>
              </a:lnSpc>
              <a:spcBef>
                <a:spcPts val="600"/>
              </a:spcBef>
              <a:spcAft>
                <a:spcPts val="0"/>
              </a:spcAft>
              <a:buClr>
                <a:schemeClr val="dk1"/>
              </a:buClr>
              <a:buSzPts val="1100"/>
              <a:buNone/>
            </a:pPr>
            <a:r>
              <a:rPr lang="en-GB" sz="1100"/>
              <a:t>Commissioners should consider continuity, meaningful engagement, and personal outcomes while evaluating service volume.</a:t>
            </a:r>
            <a:endParaRPr/>
          </a:p>
          <a:p>
            <a:pPr indent="0" lvl="0" marL="0" rtl="0" algn="l">
              <a:lnSpc>
                <a:spcPct val="90000"/>
              </a:lnSpc>
              <a:spcBef>
                <a:spcPts val="600"/>
              </a:spcBef>
              <a:spcAft>
                <a:spcPts val="0"/>
              </a:spcAft>
              <a:buClr>
                <a:schemeClr val="dk1"/>
              </a:buClr>
              <a:buSzPts val="1100"/>
              <a:buNone/>
            </a:pPr>
            <a:r>
              <a:t/>
            </a:r>
            <a:endParaRPr sz="1100"/>
          </a:p>
          <a:p>
            <a:pPr indent="0" lvl="0" marL="0" rtl="0" algn="l">
              <a:lnSpc>
                <a:spcPct val="90000"/>
              </a:lnSpc>
              <a:spcBef>
                <a:spcPts val="600"/>
              </a:spcBef>
              <a:spcAft>
                <a:spcPts val="0"/>
              </a:spcAft>
              <a:buClr>
                <a:schemeClr val="dk1"/>
              </a:buClr>
              <a:buSzPts val="1100"/>
              <a:buNone/>
            </a:pPr>
            <a:r>
              <a:rPr lang="en-GB" sz="1100"/>
              <a:t>Care plans should record the individual's goals and clearly define roles for evaluation.</a:t>
            </a:r>
            <a:endParaRPr/>
          </a:p>
          <a:p>
            <a:pPr indent="0" lvl="0" marL="0" rtl="0" algn="l">
              <a:lnSpc>
                <a:spcPct val="90000"/>
              </a:lnSpc>
              <a:spcBef>
                <a:spcPts val="600"/>
              </a:spcBef>
              <a:spcAft>
                <a:spcPts val="0"/>
              </a:spcAft>
              <a:buClr>
                <a:schemeClr val="dk1"/>
              </a:buClr>
              <a:buSzPts val="1100"/>
              <a:buNone/>
            </a:pPr>
            <a:r>
              <a:t/>
            </a:r>
            <a:endParaRPr sz="1100"/>
          </a:p>
          <a:p>
            <a:pPr indent="0" lvl="0" marL="0" rtl="0" algn="l">
              <a:lnSpc>
                <a:spcPct val="90000"/>
              </a:lnSpc>
              <a:spcBef>
                <a:spcPts val="600"/>
              </a:spcBef>
              <a:spcAft>
                <a:spcPts val="0"/>
              </a:spcAft>
              <a:buClr>
                <a:schemeClr val="dk1"/>
              </a:buClr>
              <a:buSzPts val="1100"/>
              <a:buNone/>
            </a:pPr>
            <a:r>
              <a:rPr lang="en-GB" sz="1100"/>
              <a:t>Technology provision should include usability testing, decision-making assistance, and a defined reaction plan.</a:t>
            </a:r>
            <a:endParaRPr/>
          </a:p>
          <a:p>
            <a:pPr indent="0" lvl="0" marL="0" rtl="0" algn="l">
              <a:lnSpc>
                <a:spcPct val="90000"/>
              </a:lnSpc>
              <a:spcBef>
                <a:spcPts val="600"/>
              </a:spcBef>
              <a:spcAft>
                <a:spcPts val="0"/>
              </a:spcAft>
              <a:buClr>
                <a:schemeClr val="dk1"/>
              </a:buClr>
              <a:buSzPts val="1100"/>
              <a:buNone/>
            </a:pPr>
            <a:r>
              <a:t/>
            </a:r>
            <a:endParaRPr sz="1100"/>
          </a:p>
          <a:p>
            <a:pPr indent="0" lvl="0" marL="0" rtl="0" algn="l">
              <a:lnSpc>
                <a:spcPct val="90000"/>
              </a:lnSpc>
              <a:spcBef>
                <a:spcPts val="600"/>
              </a:spcBef>
              <a:spcAft>
                <a:spcPts val="0"/>
              </a:spcAft>
              <a:buClr>
                <a:schemeClr val="dk1"/>
              </a:buClr>
              <a:buSzPts val="1100"/>
              <a:buNone/>
            </a:pPr>
            <a:r>
              <a:rPr lang="en-GB" sz="1100"/>
              <a:t>These suggestions are consistent with welfare, nondiscrimination, and supported decision-making principles (Care Act 2014; Equality Act 2010; Mental Capacity Act 2005).</a:t>
            </a:r>
            <a:endParaRPr/>
          </a:p>
          <a:p>
            <a:pPr indent="0" lvl="0" marL="0" rtl="0" algn="l">
              <a:lnSpc>
                <a:spcPct val="90000"/>
              </a:lnSpc>
              <a:spcBef>
                <a:spcPts val="600"/>
              </a:spcBef>
              <a:spcAft>
                <a:spcPts val="0"/>
              </a:spcAft>
              <a:buClr>
                <a:schemeClr val="dk1"/>
              </a:buClr>
              <a:buSzPts val="1100"/>
              <a:buNone/>
            </a:pPr>
            <a:r>
              <a:t/>
            </a:r>
            <a:endParaRPr sz="1100"/>
          </a:p>
          <a:p>
            <a:pPr indent="0" lvl="0" marL="0" rtl="0" algn="l">
              <a:lnSpc>
                <a:spcPct val="90000"/>
              </a:lnSpc>
              <a:spcBef>
                <a:spcPts val="600"/>
              </a:spcBef>
              <a:spcAft>
                <a:spcPts val="0"/>
              </a:spcAft>
              <a:buClr>
                <a:schemeClr val="dk1"/>
              </a:buClr>
              <a:buSzPts val="1100"/>
              <a:buNone/>
            </a:pPr>
            <a:r>
              <a:t/>
            </a:r>
            <a:endParaRPr sz="1100"/>
          </a:p>
          <a:p>
            <a:pPr indent="0" lvl="0" marL="0" rtl="0" algn="l">
              <a:lnSpc>
                <a:spcPct val="90000"/>
              </a:lnSpc>
              <a:spcBef>
                <a:spcPts val="600"/>
              </a:spcBef>
              <a:spcAft>
                <a:spcPts val="0"/>
              </a:spcAft>
              <a:buClr>
                <a:schemeClr val="dk1"/>
              </a:buClr>
              <a:buSzPts val="1100"/>
              <a:buNone/>
            </a:pPr>
            <a:r>
              <a:rPr lang="en-GB" sz="1100"/>
              <a:t>Workforce shortages, financial constraints, and administrative workload are among the barriers (CQC, 2025).</a:t>
            </a:r>
            <a:endParaRPr/>
          </a:p>
          <a:p>
            <a:pPr indent="0" lvl="0" marL="0" rtl="0" algn="l">
              <a:lnSpc>
                <a:spcPct val="90000"/>
              </a:lnSpc>
              <a:spcBef>
                <a:spcPts val="600"/>
              </a:spcBef>
              <a:spcAft>
                <a:spcPts val="0"/>
              </a:spcAft>
              <a:buClr>
                <a:schemeClr val="dk1"/>
              </a:buClr>
              <a:buSzPts val="1100"/>
              <a:buNone/>
            </a:pPr>
            <a:r>
              <a:t/>
            </a:r>
            <a:endParaRPr sz="1100"/>
          </a:p>
          <a:p>
            <a:pPr indent="0" lvl="0" marL="0" rtl="0" algn="l">
              <a:lnSpc>
                <a:spcPct val="90000"/>
              </a:lnSpc>
              <a:spcBef>
                <a:spcPts val="600"/>
              </a:spcBef>
              <a:spcAft>
                <a:spcPts val="0"/>
              </a:spcAft>
              <a:buClr>
                <a:schemeClr val="dk1"/>
              </a:buClr>
              <a:buSzPts val="1100"/>
              <a:buNone/>
            </a:pPr>
            <a:r>
              <a:rPr lang="en-GB" sz="1100"/>
              <a:t>The proposed solutions include incorporating reviews into existing care planning, phased deployment, and employing a small number of meaningful outcome indicators.</a:t>
            </a:r>
            <a:endParaRPr/>
          </a:p>
          <a:p>
            <a:pPr indent="0" lvl="0" marL="0" rtl="0" algn="l">
              <a:lnSpc>
                <a:spcPct val="90000"/>
              </a:lnSpc>
              <a:spcBef>
                <a:spcPts val="600"/>
              </a:spcBef>
              <a:spcAft>
                <a:spcPts val="0"/>
              </a:spcAft>
              <a:buClr>
                <a:schemeClr val="dk1"/>
              </a:buClr>
              <a:buSzPts val="1100"/>
              <a:buNone/>
            </a:pPr>
            <a:r>
              <a:t/>
            </a:r>
            <a:endParaRPr sz="1100"/>
          </a:p>
          <a:p>
            <a:pPr indent="0" lvl="0" marL="0" rtl="0" algn="l">
              <a:lnSpc>
                <a:spcPct val="90000"/>
              </a:lnSpc>
              <a:spcBef>
                <a:spcPts val="600"/>
              </a:spcBef>
              <a:spcAft>
                <a:spcPts val="0"/>
              </a:spcAft>
              <a:buClr>
                <a:schemeClr val="dk1"/>
              </a:buClr>
              <a:buSzPts val="1100"/>
              <a:buNone/>
            </a:pPr>
            <a:r>
              <a:rPr lang="en-GB" sz="1100"/>
              <a:t>Additional monitoring is only worthwhile when the results lead to actual improvements.</a:t>
            </a:r>
            <a:endParaRPr/>
          </a:p>
        </p:txBody>
      </p:sp>
      <p:pic>
        <p:nvPicPr>
          <p:cNvPr id="321" name="Google Shape;321;p44" title="Adhesive notes on glass wall"/>
          <p:cNvPicPr preferRelativeResize="0"/>
          <p:nvPr/>
        </p:nvPicPr>
        <p:blipFill rotWithShape="1">
          <a:blip r:embed="rId3">
            <a:alphaModFix/>
          </a:blip>
          <a:srcRect b="-1" l="32247" r="33429" t="0"/>
          <a:stretch/>
        </p:blipFill>
        <p:spPr>
          <a:xfrm>
            <a:off x="8665559" y="10"/>
            <a:ext cx="3526439" cy="685799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5" name="Shape 325"/>
        <p:cNvGrpSpPr/>
        <p:nvPr/>
      </p:nvGrpSpPr>
      <p:grpSpPr>
        <a:xfrm>
          <a:off x="0" y="0"/>
          <a:ext cx="0" cy="0"/>
          <a:chOff x="0" y="0"/>
          <a:chExt cx="0" cy="0"/>
        </a:xfrm>
      </p:grpSpPr>
      <p:sp>
        <p:nvSpPr>
          <p:cNvPr id="326" name="Google Shape;326;p45"/>
          <p:cNvSpPr txBox="1"/>
          <p:nvPr>
            <p:ph type="title"/>
          </p:nvPr>
        </p:nvSpPr>
        <p:spPr>
          <a:xfrm>
            <a:off x="1088136" y="1090246"/>
            <a:ext cx="10840626" cy="790510"/>
          </a:xfrm>
          <a:prstGeom prst="rect">
            <a:avLst/>
          </a:prstGeom>
          <a:noFill/>
          <a:ln>
            <a:noFill/>
          </a:ln>
        </p:spPr>
        <p:txBody>
          <a:bodyPr anchorCtr="0" anchor="t" bIns="45700" lIns="91425" spcFirstLastPara="1" rIns="91425" wrap="square" tIns="45700">
            <a:normAutofit/>
          </a:bodyPr>
          <a:lstStyle/>
          <a:p>
            <a:pPr indent="0" lvl="0" marL="0" rtl="0" algn="l">
              <a:lnSpc>
                <a:spcPct val="85000"/>
              </a:lnSpc>
              <a:spcBef>
                <a:spcPts val="0"/>
              </a:spcBef>
              <a:spcAft>
                <a:spcPts val="0"/>
              </a:spcAft>
              <a:buClr>
                <a:schemeClr val="dk1"/>
              </a:buClr>
              <a:buSzPts val="3600"/>
              <a:buFont typeface="Arial"/>
              <a:buNone/>
            </a:pPr>
            <a:r>
              <a:rPr b="0" lang="en-GB"/>
              <a:t>EVIDENCE-INFORMED RECOMMENDATIONS</a:t>
            </a:r>
            <a:endParaRPr/>
          </a:p>
        </p:txBody>
      </p:sp>
      <p:graphicFrame>
        <p:nvGraphicFramePr>
          <p:cNvPr id="327" name="Google Shape;327;p45"/>
          <p:cNvGraphicFramePr/>
          <p:nvPr/>
        </p:nvGraphicFramePr>
        <p:xfrm>
          <a:off x="1722852" y="1880756"/>
          <a:ext cx="3000000" cy="3000000"/>
        </p:xfrm>
        <a:graphic>
          <a:graphicData uri="http://schemas.openxmlformats.org/drawingml/2006/table">
            <a:tbl>
              <a:tblPr bandRow="1" firstRow="1">
                <a:noFill/>
                <a:tableStyleId>{A6AEBE3B-84D0-44BE-927B-27448ABA99E2}</a:tableStyleId>
              </a:tblPr>
              <a:tblGrid>
                <a:gridCol w="2177850"/>
                <a:gridCol w="3007675"/>
                <a:gridCol w="1757925"/>
                <a:gridCol w="2627750"/>
              </a:tblGrid>
              <a:tr h="765200">
                <a:tc>
                  <a:txBody>
                    <a:bodyPr/>
                    <a:lstStyle/>
                    <a:p>
                      <a:pPr indent="0" lvl="0" marL="0" marR="0" rtl="0" algn="l">
                        <a:spcBef>
                          <a:spcPts val="0"/>
                        </a:spcBef>
                        <a:spcAft>
                          <a:spcPts val="0"/>
                        </a:spcAft>
                        <a:buClr>
                          <a:schemeClr val="lt1"/>
                        </a:buClr>
                        <a:buSzPts val="1600"/>
                        <a:buFont typeface="Arial"/>
                        <a:buNone/>
                      </a:pPr>
                      <a:r>
                        <a:rPr b="0" lang="en-GB" sz="1600" u="none" cap="none" strike="noStrike">
                          <a:solidFill>
                            <a:schemeClr val="lt1"/>
                          </a:solidFill>
                        </a:rPr>
                        <a:t>Recommendation</a:t>
                      </a:r>
                      <a:endParaRPr b="0" sz="1600" u="none" cap="none" strike="noStrike">
                        <a:solidFill>
                          <a:schemeClr val="lt1"/>
                        </a:solidFill>
                        <a:latin typeface="Arial"/>
                        <a:ea typeface="Arial"/>
                        <a:cs typeface="Arial"/>
                        <a:sym typeface="Arial"/>
                      </a:endParaRPr>
                    </a:p>
                  </a:txBody>
                  <a:tcPr marT="110025" marB="110025" marR="80800" marL="143025" anchor="ctr"/>
                </a:tc>
                <a:tc>
                  <a:txBody>
                    <a:bodyPr/>
                    <a:lstStyle/>
                    <a:p>
                      <a:pPr indent="0" lvl="0" marL="0" marR="0" rtl="0" algn="l">
                        <a:spcBef>
                          <a:spcPts val="0"/>
                        </a:spcBef>
                        <a:spcAft>
                          <a:spcPts val="0"/>
                        </a:spcAft>
                        <a:buClr>
                          <a:schemeClr val="lt1"/>
                        </a:buClr>
                        <a:buSzPts val="1600"/>
                        <a:buFont typeface="Arial"/>
                        <a:buNone/>
                      </a:pPr>
                      <a:r>
                        <a:rPr b="0" lang="en-GB" sz="1600" u="none" cap="none" strike="noStrike">
                          <a:solidFill>
                            <a:schemeClr val="lt1"/>
                          </a:solidFill>
                        </a:rPr>
                        <a:t>Justification and in-text citation</a:t>
                      </a:r>
                      <a:endParaRPr b="0" sz="1600" u="none" cap="none" strike="noStrike">
                        <a:solidFill>
                          <a:schemeClr val="lt1"/>
                        </a:solidFill>
                        <a:latin typeface="Arial"/>
                        <a:ea typeface="Arial"/>
                        <a:cs typeface="Arial"/>
                        <a:sym typeface="Arial"/>
                      </a:endParaRPr>
                    </a:p>
                  </a:txBody>
                  <a:tcPr marT="110025" marB="110025" marR="80800" marL="143025" anchor="ctr"/>
                </a:tc>
                <a:tc>
                  <a:txBody>
                    <a:bodyPr/>
                    <a:lstStyle/>
                    <a:p>
                      <a:pPr indent="0" lvl="0" marL="0" marR="0" rtl="0" algn="l">
                        <a:spcBef>
                          <a:spcPts val="0"/>
                        </a:spcBef>
                        <a:spcAft>
                          <a:spcPts val="0"/>
                        </a:spcAft>
                        <a:buClr>
                          <a:schemeClr val="lt1"/>
                        </a:buClr>
                        <a:buSzPts val="1600"/>
                        <a:buFont typeface="Arial"/>
                        <a:buNone/>
                      </a:pPr>
                      <a:r>
                        <a:rPr b="0" lang="en-GB" sz="1600" u="none" cap="none" strike="noStrike">
                          <a:solidFill>
                            <a:schemeClr val="lt1"/>
                          </a:solidFill>
                        </a:rPr>
                        <a:t>Barrier</a:t>
                      </a:r>
                      <a:endParaRPr b="0" sz="1600" u="none" cap="none" strike="noStrike">
                        <a:solidFill>
                          <a:schemeClr val="lt1"/>
                        </a:solidFill>
                        <a:latin typeface="Arial"/>
                        <a:ea typeface="Arial"/>
                        <a:cs typeface="Arial"/>
                        <a:sym typeface="Arial"/>
                      </a:endParaRPr>
                    </a:p>
                  </a:txBody>
                  <a:tcPr marT="110025" marB="110025" marR="80800" marL="143025" anchor="ctr"/>
                </a:tc>
                <a:tc>
                  <a:txBody>
                    <a:bodyPr/>
                    <a:lstStyle/>
                    <a:p>
                      <a:pPr indent="0" lvl="0" marL="0" marR="0" rtl="0" algn="l">
                        <a:spcBef>
                          <a:spcPts val="0"/>
                        </a:spcBef>
                        <a:spcAft>
                          <a:spcPts val="0"/>
                        </a:spcAft>
                        <a:buClr>
                          <a:schemeClr val="lt1"/>
                        </a:buClr>
                        <a:buSzPts val="1600"/>
                        <a:buFont typeface="Arial"/>
                        <a:buNone/>
                      </a:pPr>
                      <a:r>
                        <a:rPr b="0" lang="en-GB" sz="1600" u="none" cap="none" strike="noStrike">
                          <a:solidFill>
                            <a:schemeClr val="lt1"/>
                          </a:solidFill>
                        </a:rPr>
                        <a:t>pProposed solution</a:t>
                      </a:r>
                      <a:endParaRPr b="0" sz="1600" u="none" cap="none" strike="noStrike">
                        <a:solidFill>
                          <a:schemeClr val="lt1"/>
                        </a:solidFill>
                        <a:latin typeface="Arial"/>
                        <a:ea typeface="Arial"/>
                        <a:cs typeface="Arial"/>
                        <a:sym typeface="Arial"/>
                      </a:endParaRPr>
                    </a:p>
                  </a:txBody>
                  <a:tcPr marT="110025" marB="110025" marR="80800" marL="143025" anchor="ctr"/>
                </a:tc>
              </a:tr>
              <a:tr h="1264300">
                <a:tc>
                  <a:txBody>
                    <a:bodyPr/>
                    <a:lstStyle/>
                    <a:p>
                      <a:pPr indent="0" lvl="0" marL="0" marR="0" rtl="0" algn="l">
                        <a:spcBef>
                          <a:spcPts val="0"/>
                        </a:spcBef>
                        <a:spcAft>
                          <a:spcPts val="0"/>
                        </a:spcAft>
                        <a:buClr>
                          <a:schemeClr val="dk1"/>
                        </a:buClr>
                        <a:buSzPts val="1600"/>
                        <a:buFont typeface="Arial"/>
                        <a:buNone/>
                      </a:pPr>
                      <a:r>
                        <a:rPr lang="en-GB" sz="1600" u="none" cap="none" strike="noStrike">
                          <a:solidFill>
                            <a:schemeClr val="dk1"/>
                          </a:solidFill>
                        </a:rPr>
                        <a:t>Improve continuity and person-centred training.</a:t>
                      </a:r>
                      <a:endParaRPr sz="1600" u="none" cap="none" strike="noStrike">
                        <a:solidFill>
                          <a:schemeClr val="dk1"/>
                        </a:solidFill>
                        <a:latin typeface="Arial"/>
                        <a:ea typeface="Arial"/>
                        <a:cs typeface="Arial"/>
                        <a:sym typeface="Arial"/>
                      </a:endParaRPr>
                    </a:p>
                  </a:txBody>
                  <a:tcPr marT="110025" marB="110025" marR="80800" marL="143025" anchor="ctr"/>
                </a:tc>
                <a:tc>
                  <a:txBody>
                    <a:bodyPr/>
                    <a:lstStyle/>
                    <a:p>
                      <a:pPr indent="0" lvl="0" marL="0" marR="0" rtl="0" algn="l">
                        <a:spcBef>
                          <a:spcPts val="0"/>
                        </a:spcBef>
                        <a:spcAft>
                          <a:spcPts val="0"/>
                        </a:spcAft>
                        <a:buClr>
                          <a:schemeClr val="dk1"/>
                        </a:buClr>
                        <a:buSzPts val="1600"/>
                        <a:buFont typeface="Arial"/>
                        <a:buNone/>
                      </a:pPr>
                      <a:r>
                        <a:rPr lang="en-GB" sz="1600" u="none" cap="none" strike="noStrike">
                          <a:solidFill>
                            <a:schemeClr val="dk1"/>
                          </a:solidFill>
                        </a:rPr>
                        <a:t>Familiar relationships and meaningful interactions support good care (Atchley, 1989; Ballard et al., 2018).</a:t>
                      </a:r>
                      <a:endParaRPr sz="1600" u="none" cap="none" strike="noStrike">
                        <a:solidFill>
                          <a:schemeClr val="dk1"/>
                        </a:solidFill>
                        <a:latin typeface="Arial"/>
                        <a:ea typeface="Arial"/>
                        <a:cs typeface="Arial"/>
                        <a:sym typeface="Arial"/>
                      </a:endParaRPr>
                    </a:p>
                  </a:txBody>
                  <a:tcPr marT="110025" marB="110025" marR="80800" marL="143025" anchor="ctr"/>
                </a:tc>
                <a:tc>
                  <a:txBody>
                    <a:bodyPr/>
                    <a:lstStyle/>
                    <a:p>
                      <a:pPr indent="0" lvl="0" marL="0" marR="0" rtl="0" algn="l">
                        <a:spcBef>
                          <a:spcPts val="0"/>
                        </a:spcBef>
                        <a:spcAft>
                          <a:spcPts val="0"/>
                        </a:spcAft>
                        <a:buClr>
                          <a:schemeClr val="dk1"/>
                        </a:buClr>
                        <a:buSzPts val="1600"/>
                        <a:buFont typeface="Arial"/>
                        <a:buNone/>
                      </a:pPr>
                      <a:r>
                        <a:rPr lang="en-GB" sz="1600" u="none" cap="none" strike="noStrike">
                          <a:solidFill>
                            <a:schemeClr val="dk1"/>
                          </a:solidFill>
                        </a:rPr>
                        <a:t>Staff turnover and training costs.</a:t>
                      </a:r>
                      <a:endParaRPr sz="1600" u="none" cap="none" strike="noStrike">
                        <a:solidFill>
                          <a:schemeClr val="dk1"/>
                        </a:solidFill>
                        <a:latin typeface="Arial"/>
                        <a:ea typeface="Arial"/>
                        <a:cs typeface="Arial"/>
                        <a:sym typeface="Arial"/>
                      </a:endParaRPr>
                    </a:p>
                  </a:txBody>
                  <a:tcPr marT="110025" marB="110025" marR="80800" marL="143025" anchor="ctr"/>
                </a:tc>
                <a:tc>
                  <a:txBody>
                    <a:bodyPr/>
                    <a:lstStyle/>
                    <a:p>
                      <a:pPr indent="0" lvl="0" marL="0" marR="0" rtl="0" algn="l">
                        <a:spcBef>
                          <a:spcPts val="0"/>
                        </a:spcBef>
                        <a:spcAft>
                          <a:spcPts val="0"/>
                        </a:spcAft>
                        <a:buClr>
                          <a:schemeClr val="dk1"/>
                        </a:buClr>
                        <a:buSzPts val="1600"/>
                        <a:buFont typeface="Arial"/>
                        <a:buNone/>
                      </a:pPr>
                      <a:r>
                        <a:rPr lang="en-GB" sz="1600" u="none" cap="none" strike="noStrike">
                          <a:solidFill>
                            <a:schemeClr val="dk1"/>
                          </a:solidFill>
                        </a:rPr>
                        <a:t>Provide protected training time, regular supervision and care-champion roles.</a:t>
                      </a:r>
                      <a:endParaRPr sz="1600" u="none" cap="none" strike="noStrike">
                        <a:solidFill>
                          <a:schemeClr val="dk1"/>
                        </a:solidFill>
                        <a:latin typeface="Arial"/>
                        <a:ea typeface="Arial"/>
                        <a:cs typeface="Arial"/>
                        <a:sym typeface="Arial"/>
                      </a:endParaRPr>
                    </a:p>
                  </a:txBody>
                  <a:tcPr marT="110025" marB="110025" marR="80800" marL="143025" anchor="ctr"/>
                </a:tc>
              </a:tr>
              <a:tr h="1264300">
                <a:tc>
                  <a:txBody>
                    <a:bodyPr/>
                    <a:lstStyle/>
                    <a:p>
                      <a:pPr indent="0" lvl="0" marL="0" marR="0" rtl="0" algn="l">
                        <a:spcBef>
                          <a:spcPts val="0"/>
                        </a:spcBef>
                        <a:spcAft>
                          <a:spcPts val="0"/>
                        </a:spcAft>
                        <a:buClr>
                          <a:schemeClr val="dk1"/>
                        </a:buClr>
                        <a:buSzPts val="1600"/>
                        <a:buFont typeface="Arial"/>
                        <a:buNone/>
                      </a:pPr>
                      <a:r>
                        <a:rPr lang="en-GB" sz="1600" u="none" cap="none" strike="noStrike">
                          <a:solidFill>
                            <a:schemeClr val="dk1"/>
                          </a:solidFill>
                        </a:rPr>
                        <a:t>Strengthen goal-based reablement.</a:t>
                      </a:r>
                      <a:endParaRPr sz="1600" u="none" cap="none" strike="noStrike">
                        <a:solidFill>
                          <a:schemeClr val="dk1"/>
                        </a:solidFill>
                        <a:latin typeface="Arial"/>
                        <a:ea typeface="Arial"/>
                        <a:cs typeface="Arial"/>
                        <a:sym typeface="Arial"/>
                      </a:endParaRPr>
                    </a:p>
                  </a:txBody>
                  <a:tcPr marT="110025" marB="110025" marR="80800" marL="143025" anchor="ctr"/>
                </a:tc>
                <a:tc>
                  <a:txBody>
                    <a:bodyPr/>
                    <a:lstStyle/>
                    <a:p>
                      <a:pPr indent="0" lvl="0" marL="0" marR="0" rtl="0" algn="l">
                        <a:spcBef>
                          <a:spcPts val="0"/>
                        </a:spcBef>
                        <a:spcAft>
                          <a:spcPts val="0"/>
                        </a:spcAft>
                        <a:buClr>
                          <a:schemeClr val="dk1"/>
                        </a:buClr>
                        <a:buSzPts val="1600"/>
                        <a:buFont typeface="Arial"/>
                        <a:buNone/>
                      </a:pPr>
                      <a:r>
                        <a:rPr lang="en-GB" sz="1600" u="none" cap="none" strike="noStrike">
                          <a:solidFill>
                            <a:schemeClr val="dk1"/>
                          </a:solidFill>
                        </a:rPr>
                        <a:t>Enables participation in daily activities rather than unnecessary dependence (SCIE, 2024).</a:t>
                      </a:r>
                      <a:endParaRPr sz="1600" u="none" cap="none" strike="noStrike">
                        <a:solidFill>
                          <a:schemeClr val="dk1"/>
                        </a:solidFill>
                        <a:latin typeface="Arial"/>
                        <a:ea typeface="Arial"/>
                        <a:cs typeface="Arial"/>
                        <a:sym typeface="Arial"/>
                      </a:endParaRPr>
                    </a:p>
                  </a:txBody>
                  <a:tcPr marT="110025" marB="110025" marR="80800" marL="143025" anchor="ctr"/>
                </a:tc>
                <a:tc>
                  <a:txBody>
                    <a:bodyPr/>
                    <a:lstStyle/>
                    <a:p>
                      <a:pPr indent="0" lvl="0" marL="0" marR="0" rtl="0" algn="l">
                        <a:spcBef>
                          <a:spcPts val="0"/>
                        </a:spcBef>
                        <a:spcAft>
                          <a:spcPts val="0"/>
                        </a:spcAft>
                        <a:buClr>
                          <a:schemeClr val="dk1"/>
                        </a:buClr>
                        <a:buSzPts val="1600"/>
                        <a:buFont typeface="Arial"/>
                        <a:buNone/>
                      </a:pPr>
                      <a:r>
                        <a:rPr lang="en-GB" sz="1600" u="none" cap="none" strike="noStrike">
                          <a:solidFill>
                            <a:schemeClr val="dk1"/>
                          </a:solidFill>
                        </a:rPr>
                        <a:t>Limited service capacity.</a:t>
                      </a:r>
                      <a:endParaRPr sz="1600" u="none" cap="none" strike="noStrike">
                        <a:solidFill>
                          <a:schemeClr val="dk1"/>
                        </a:solidFill>
                        <a:latin typeface="Arial"/>
                        <a:ea typeface="Arial"/>
                        <a:cs typeface="Arial"/>
                        <a:sym typeface="Arial"/>
                      </a:endParaRPr>
                    </a:p>
                  </a:txBody>
                  <a:tcPr marT="110025" marB="110025" marR="80800" marL="143025" anchor="ctr"/>
                </a:tc>
                <a:tc>
                  <a:txBody>
                    <a:bodyPr/>
                    <a:lstStyle/>
                    <a:p>
                      <a:pPr indent="0" lvl="0" marL="0" marR="0" rtl="0" algn="l">
                        <a:spcBef>
                          <a:spcPts val="0"/>
                        </a:spcBef>
                        <a:spcAft>
                          <a:spcPts val="0"/>
                        </a:spcAft>
                        <a:buClr>
                          <a:schemeClr val="dk1"/>
                        </a:buClr>
                        <a:buSzPts val="1600"/>
                        <a:buFont typeface="Arial"/>
                        <a:buNone/>
                      </a:pPr>
                      <a:r>
                        <a:rPr lang="en-GB" sz="1600" u="none" cap="none" strike="noStrike">
                          <a:solidFill>
                            <a:schemeClr val="dk1"/>
                          </a:solidFill>
                        </a:rPr>
                        <a:t>Agree achievable priorities with the person and coordinate support across services.</a:t>
                      </a:r>
                      <a:endParaRPr sz="1600" u="none" cap="none" strike="noStrike">
                        <a:solidFill>
                          <a:schemeClr val="dk1"/>
                        </a:solidFill>
                        <a:latin typeface="Arial"/>
                        <a:ea typeface="Arial"/>
                        <a:cs typeface="Arial"/>
                        <a:sym typeface="Arial"/>
                      </a:endParaRPr>
                    </a:p>
                  </a:txBody>
                  <a:tcPr marT="110025" marB="110025" marR="80800" marL="143025" anchor="ctr"/>
                </a:tc>
              </a:tr>
              <a:tr h="1264300">
                <a:tc>
                  <a:txBody>
                    <a:bodyPr/>
                    <a:lstStyle/>
                    <a:p>
                      <a:pPr indent="0" lvl="0" marL="0" marR="0" rtl="0" algn="l">
                        <a:spcBef>
                          <a:spcPts val="0"/>
                        </a:spcBef>
                        <a:spcAft>
                          <a:spcPts val="0"/>
                        </a:spcAft>
                        <a:buClr>
                          <a:schemeClr val="dk1"/>
                        </a:buClr>
                        <a:buSzPts val="1600"/>
                        <a:buFont typeface="Arial"/>
                        <a:buNone/>
                      </a:pPr>
                      <a:r>
                        <a:rPr lang="en-GB" sz="1600" u="none" cap="none" strike="noStrike">
                          <a:solidFill>
                            <a:schemeClr val="dk1"/>
                          </a:solidFill>
                        </a:rPr>
                        <a:t>Trial and review technology individually.</a:t>
                      </a:r>
                      <a:endParaRPr sz="1600" u="none" cap="none" strike="noStrike">
                        <a:solidFill>
                          <a:schemeClr val="dk1"/>
                        </a:solidFill>
                        <a:latin typeface="Arial"/>
                        <a:ea typeface="Arial"/>
                        <a:cs typeface="Arial"/>
                        <a:sym typeface="Arial"/>
                      </a:endParaRPr>
                    </a:p>
                  </a:txBody>
                  <a:tcPr marT="110025" marB="110025" marR="80800" marL="143025" anchor="ctr"/>
                </a:tc>
                <a:tc>
                  <a:txBody>
                    <a:bodyPr/>
                    <a:lstStyle/>
                    <a:p>
                      <a:pPr indent="0" lvl="0" marL="0" marR="0" rtl="0" algn="l">
                        <a:spcBef>
                          <a:spcPts val="0"/>
                        </a:spcBef>
                        <a:spcAft>
                          <a:spcPts val="0"/>
                        </a:spcAft>
                        <a:buClr>
                          <a:schemeClr val="dk1"/>
                        </a:buClr>
                        <a:buSzPts val="1600"/>
                        <a:buFont typeface="Arial"/>
                        <a:buNone/>
                      </a:pPr>
                      <a:r>
                        <a:rPr lang="en-GB" sz="1600" u="none" cap="none" strike="noStrike">
                          <a:solidFill>
                            <a:schemeClr val="dk1"/>
                          </a:solidFill>
                        </a:rPr>
                        <a:t>Additional equipment does not necessarily improve outcomes (Gathercole et al., 2021).</a:t>
                      </a:r>
                      <a:endParaRPr sz="1600" u="none" cap="none" strike="noStrike">
                        <a:solidFill>
                          <a:schemeClr val="dk1"/>
                        </a:solidFill>
                        <a:latin typeface="Arial"/>
                        <a:ea typeface="Arial"/>
                        <a:cs typeface="Arial"/>
                        <a:sym typeface="Arial"/>
                      </a:endParaRPr>
                    </a:p>
                  </a:txBody>
                  <a:tcPr marT="110025" marB="110025" marR="80800" marL="143025" anchor="ctr"/>
                </a:tc>
                <a:tc>
                  <a:txBody>
                    <a:bodyPr/>
                    <a:lstStyle/>
                    <a:p>
                      <a:pPr indent="0" lvl="0" marL="0" marR="0" rtl="0" algn="l">
                        <a:spcBef>
                          <a:spcPts val="0"/>
                        </a:spcBef>
                        <a:spcAft>
                          <a:spcPts val="0"/>
                        </a:spcAft>
                        <a:buClr>
                          <a:schemeClr val="dk1"/>
                        </a:buClr>
                        <a:buSzPts val="1600"/>
                        <a:buFont typeface="Arial"/>
                        <a:buNone/>
                      </a:pPr>
                      <a:r>
                        <a:rPr lang="en-GB" sz="1600" u="none" cap="none" strike="noStrike">
                          <a:solidFill>
                            <a:schemeClr val="dk1"/>
                          </a:solidFill>
                        </a:rPr>
                        <a:t>Poor usability and difficulties using devices.</a:t>
                      </a:r>
                      <a:endParaRPr sz="1600" u="none" cap="none" strike="noStrike">
                        <a:solidFill>
                          <a:schemeClr val="dk1"/>
                        </a:solidFill>
                        <a:latin typeface="Arial"/>
                        <a:ea typeface="Arial"/>
                        <a:cs typeface="Arial"/>
                        <a:sym typeface="Arial"/>
                      </a:endParaRPr>
                    </a:p>
                  </a:txBody>
                  <a:tcPr marT="110025" marB="110025" marR="80800" marL="143025" anchor="ctr"/>
                </a:tc>
                <a:tc>
                  <a:txBody>
                    <a:bodyPr/>
                    <a:lstStyle/>
                    <a:p>
                      <a:pPr indent="0" lvl="0" marL="0" marR="0" rtl="0" algn="l">
                        <a:spcBef>
                          <a:spcPts val="0"/>
                        </a:spcBef>
                        <a:spcAft>
                          <a:spcPts val="0"/>
                        </a:spcAft>
                        <a:buClr>
                          <a:schemeClr val="dk1"/>
                        </a:buClr>
                        <a:buSzPts val="1600"/>
                        <a:buFont typeface="Arial"/>
                        <a:buNone/>
                      </a:pPr>
                      <a:r>
                        <a:rPr lang="en-GB" sz="1600" u="none" cap="none" strike="noStrike">
                          <a:solidFill>
                            <a:schemeClr val="dk1"/>
                          </a:solidFill>
                        </a:rPr>
                        <a:t>Involve the person in selecting technology, provide practical training and review its benefits.</a:t>
                      </a:r>
                      <a:endParaRPr sz="1600" u="none" cap="none" strike="noStrike">
                        <a:solidFill>
                          <a:schemeClr val="dk1"/>
                        </a:solidFill>
                        <a:latin typeface="Arial"/>
                        <a:ea typeface="Arial"/>
                        <a:cs typeface="Arial"/>
                        <a:sym typeface="Arial"/>
                      </a:endParaRPr>
                    </a:p>
                  </a:txBody>
                  <a:tcPr marT="110025" marB="110025" marR="80800" marL="143025" anchor="ctr"/>
                </a:tc>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1" name="Shape 331"/>
        <p:cNvGrpSpPr/>
        <p:nvPr/>
      </p:nvGrpSpPr>
      <p:grpSpPr>
        <a:xfrm>
          <a:off x="0" y="0"/>
          <a:ext cx="0" cy="0"/>
          <a:chOff x="0" y="0"/>
          <a:chExt cx="0" cy="0"/>
        </a:xfrm>
      </p:grpSpPr>
      <p:sp>
        <p:nvSpPr>
          <p:cNvPr id="332" name="Google Shape;332;p46"/>
          <p:cNvSpPr txBox="1"/>
          <p:nvPr>
            <p:ph type="title"/>
          </p:nvPr>
        </p:nvSpPr>
        <p:spPr>
          <a:xfrm>
            <a:off x="4785788" y="1111101"/>
            <a:ext cx="6339412" cy="1143000"/>
          </a:xfrm>
          <a:prstGeom prst="rect">
            <a:avLst/>
          </a:prstGeom>
          <a:noFill/>
          <a:ln>
            <a:noFill/>
          </a:ln>
        </p:spPr>
        <p:txBody>
          <a:bodyPr anchorCtr="0" anchor="t" bIns="45700" lIns="91425" spcFirstLastPara="1" rIns="91425" wrap="square" tIns="45700">
            <a:normAutofit/>
          </a:bodyPr>
          <a:lstStyle/>
          <a:p>
            <a:pPr indent="0" lvl="0" marL="0" rtl="0" algn="l">
              <a:lnSpc>
                <a:spcPct val="85000"/>
              </a:lnSpc>
              <a:spcBef>
                <a:spcPts val="0"/>
              </a:spcBef>
              <a:spcAft>
                <a:spcPts val="0"/>
              </a:spcAft>
              <a:buClr>
                <a:schemeClr val="dk1"/>
              </a:buClr>
              <a:buSzPts val="3600"/>
              <a:buFont typeface="Arial"/>
              <a:buNone/>
            </a:pPr>
            <a:r>
              <a:rPr b="0" lang="en-GB"/>
              <a:t>CONCLUSION</a:t>
            </a:r>
            <a:endParaRPr/>
          </a:p>
        </p:txBody>
      </p:sp>
      <p:pic>
        <p:nvPicPr>
          <p:cNvPr descr="A pencil on top of a stack of post-it notes&#10;&#10;AI-generated content may be incorrect." id="333" name="Google Shape;333;p46" title="Stack of sticky notes and pencil"/>
          <p:cNvPicPr preferRelativeResize="0"/>
          <p:nvPr/>
        </p:nvPicPr>
        <p:blipFill rotWithShape="1">
          <a:blip r:embed="rId3">
            <a:alphaModFix/>
          </a:blip>
          <a:srcRect b="-1" l="32825" r="23311" t="0"/>
          <a:stretch/>
        </p:blipFill>
        <p:spPr>
          <a:xfrm>
            <a:off x="12192" y="10"/>
            <a:ext cx="4506585" cy="6857990"/>
          </a:xfrm>
          <a:prstGeom prst="rect">
            <a:avLst/>
          </a:prstGeom>
          <a:noFill/>
          <a:ln>
            <a:noFill/>
          </a:ln>
        </p:spPr>
      </p:pic>
      <p:sp>
        <p:nvSpPr>
          <p:cNvPr id="334" name="Google Shape;334;p46"/>
          <p:cNvSpPr txBox="1"/>
          <p:nvPr>
            <p:ph idx="1" type="body"/>
          </p:nvPr>
        </p:nvSpPr>
        <p:spPr>
          <a:xfrm>
            <a:off x="4785787" y="2402887"/>
            <a:ext cx="6339414" cy="3883614"/>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1000"/>
              <a:buNone/>
            </a:pPr>
            <a:r>
              <a:rPr lang="en-GB" sz="1000"/>
              <a:t>Empowerment necessitates care that meets biological, psychological, and social requirements while preserving choice, dignity, and meaningful relationships.</a:t>
            </a:r>
            <a:endParaRPr sz="1000"/>
          </a:p>
          <a:p>
            <a:pPr indent="0" lvl="0" marL="0" rtl="0" algn="l">
              <a:lnSpc>
                <a:spcPct val="90000"/>
              </a:lnSpc>
              <a:spcBef>
                <a:spcPts val="600"/>
              </a:spcBef>
              <a:spcAft>
                <a:spcPts val="0"/>
              </a:spcAft>
              <a:buClr>
                <a:schemeClr val="dk1"/>
              </a:buClr>
              <a:buSzPts val="1000"/>
              <a:buNone/>
            </a:pPr>
            <a:r>
              <a:t/>
            </a:r>
            <a:endParaRPr sz="1000"/>
          </a:p>
          <a:p>
            <a:pPr indent="0" lvl="0" marL="0" rtl="0" algn="l">
              <a:lnSpc>
                <a:spcPct val="90000"/>
              </a:lnSpc>
              <a:spcBef>
                <a:spcPts val="600"/>
              </a:spcBef>
              <a:spcAft>
                <a:spcPts val="0"/>
              </a:spcAft>
              <a:buClr>
                <a:schemeClr val="dk1"/>
              </a:buClr>
              <a:buSzPts val="1000"/>
              <a:buNone/>
            </a:pPr>
            <a:r>
              <a:rPr lang="en-GB" sz="1000"/>
              <a:t>As the population ages, it becomes increasingly important to provide accessible, coordinated care that challenges ageism rather than presuming that all older individuals have the same requirements.</a:t>
            </a:r>
            <a:endParaRPr/>
          </a:p>
          <a:p>
            <a:pPr indent="0" lvl="0" marL="0" rtl="0" algn="l">
              <a:lnSpc>
                <a:spcPct val="90000"/>
              </a:lnSpc>
              <a:spcBef>
                <a:spcPts val="600"/>
              </a:spcBef>
              <a:spcAft>
                <a:spcPts val="0"/>
              </a:spcAft>
              <a:buClr>
                <a:schemeClr val="dk1"/>
              </a:buClr>
              <a:buSzPts val="1000"/>
              <a:buNone/>
            </a:pPr>
            <a:r>
              <a:t/>
            </a:r>
            <a:endParaRPr sz="1000"/>
          </a:p>
          <a:p>
            <a:pPr indent="0" lvl="0" marL="0" rtl="0" algn="l">
              <a:lnSpc>
                <a:spcPct val="90000"/>
              </a:lnSpc>
              <a:spcBef>
                <a:spcPts val="600"/>
              </a:spcBef>
              <a:spcAft>
                <a:spcPts val="0"/>
              </a:spcAft>
              <a:buClr>
                <a:schemeClr val="dk1"/>
              </a:buClr>
              <a:buSzPts val="1000"/>
              <a:buNone/>
            </a:pPr>
            <a:r>
              <a:rPr lang="en-GB" sz="1000"/>
              <a:t>Domiciliary care allows for the preservation of familiar routines, whereas residential care provides continuing support. Neither is generally preferred; outcomes are influenced by quality, staffing, funding, and personal preferences (CQC, 2025).</a:t>
            </a:r>
            <a:endParaRPr/>
          </a:p>
          <a:p>
            <a:pPr indent="0" lvl="0" marL="0" rtl="0" algn="l">
              <a:lnSpc>
                <a:spcPct val="90000"/>
              </a:lnSpc>
              <a:spcBef>
                <a:spcPts val="600"/>
              </a:spcBef>
              <a:spcAft>
                <a:spcPts val="0"/>
              </a:spcAft>
              <a:buClr>
                <a:schemeClr val="dk1"/>
              </a:buClr>
              <a:buSzPts val="1000"/>
              <a:buNone/>
            </a:pPr>
            <a:r>
              <a:t/>
            </a:r>
            <a:endParaRPr sz="1000"/>
          </a:p>
          <a:p>
            <a:pPr indent="0" lvl="0" marL="0" rtl="0" algn="l">
              <a:lnSpc>
                <a:spcPct val="90000"/>
              </a:lnSpc>
              <a:spcBef>
                <a:spcPts val="600"/>
              </a:spcBef>
              <a:spcAft>
                <a:spcPts val="0"/>
              </a:spcAft>
              <a:buClr>
                <a:schemeClr val="dk1"/>
              </a:buClr>
              <a:buSzPts val="1000"/>
              <a:buNone/>
            </a:pPr>
            <a:r>
              <a:rPr lang="en-GB" sz="1000"/>
              <a:t>Integrating theory and policy transforms knowledge into action: continuity theory promotes familiar relationships, while wellbeing and equality duties guide individualised, non-discriminatory care (Atchley, 1989; Great Britain, 2010; 2014).</a:t>
            </a:r>
            <a:endParaRPr/>
          </a:p>
          <a:p>
            <a:pPr indent="0" lvl="0" marL="0" rtl="0" algn="l">
              <a:lnSpc>
                <a:spcPct val="90000"/>
              </a:lnSpc>
              <a:spcBef>
                <a:spcPts val="600"/>
              </a:spcBef>
              <a:spcAft>
                <a:spcPts val="0"/>
              </a:spcAft>
              <a:buClr>
                <a:schemeClr val="dk1"/>
              </a:buClr>
              <a:buSzPts val="1000"/>
              <a:buNone/>
            </a:pPr>
            <a:r>
              <a:t/>
            </a:r>
            <a:endParaRPr sz="1000"/>
          </a:p>
          <a:p>
            <a:pPr indent="0" lvl="0" marL="0" rtl="0" algn="l">
              <a:lnSpc>
                <a:spcPct val="90000"/>
              </a:lnSpc>
              <a:spcBef>
                <a:spcPts val="600"/>
              </a:spcBef>
              <a:spcAft>
                <a:spcPts val="0"/>
              </a:spcAft>
              <a:buClr>
                <a:schemeClr val="dk1"/>
              </a:buClr>
              <a:buSzPts val="1000"/>
              <a:buNone/>
            </a:pPr>
            <a:r>
              <a:rPr lang="en-GB" sz="1000"/>
              <a:t>The tailored doll-therapy instance emphasises meaningful individual responses, whereas ATTILA questions the notion that more technology inevitably improves outcomes (Shouri Bidgoli and Darvishpour, 2026; Gathercole et al., 2021).</a:t>
            </a:r>
            <a:endParaRPr/>
          </a:p>
          <a:p>
            <a:pPr indent="0" lvl="0" marL="0" rtl="0" algn="l">
              <a:lnSpc>
                <a:spcPct val="90000"/>
              </a:lnSpc>
              <a:spcBef>
                <a:spcPts val="600"/>
              </a:spcBef>
              <a:spcAft>
                <a:spcPts val="0"/>
              </a:spcAft>
              <a:buClr>
                <a:schemeClr val="dk1"/>
              </a:buClr>
              <a:buSzPts val="1000"/>
              <a:buNone/>
            </a:pPr>
            <a:r>
              <a:t/>
            </a:r>
            <a:endParaRPr sz="1000"/>
          </a:p>
          <a:p>
            <a:pPr indent="0" lvl="0" marL="0" rtl="0" algn="l">
              <a:lnSpc>
                <a:spcPct val="90000"/>
              </a:lnSpc>
              <a:spcBef>
                <a:spcPts val="600"/>
              </a:spcBef>
              <a:spcAft>
                <a:spcPts val="0"/>
              </a:spcAft>
              <a:buClr>
                <a:schemeClr val="dk1"/>
              </a:buClr>
              <a:buSzPts val="1000"/>
              <a:buNone/>
            </a:pPr>
            <a:r>
              <a:rPr lang="en-GB" sz="1000"/>
              <a:t>Better outcomes necessitate consistent caretakers, person-centred training, assistance for unpaid carers, and individually assessed technology, with non-digital access maintained (NICE, 2018; Age UK, 2024).</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8" name="Shape 338"/>
        <p:cNvGrpSpPr/>
        <p:nvPr/>
      </p:nvGrpSpPr>
      <p:grpSpPr>
        <a:xfrm>
          <a:off x="0" y="0"/>
          <a:ext cx="0" cy="0"/>
          <a:chOff x="0" y="0"/>
          <a:chExt cx="0" cy="0"/>
        </a:xfrm>
      </p:grpSpPr>
      <p:sp>
        <p:nvSpPr>
          <p:cNvPr id="339" name="Google Shape;339;p47"/>
          <p:cNvSpPr txBox="1"/>
          <p:nvPr>
            <p:ph type="title"/>
          </p:nvPr>
        </p:nvSpPr>
        <p:spPr>
          <a:xfrm>
            <a:off x="1090940" y="1122200"/>
            <a:ext cx="3696859" cy="1505157"/>
          </a:xfrm>
          <a:prstGeom prst="rect">
            <a:avLst/>
          </a:prstGeom>
          <a:noFill/>
          <a:ln>
            <a:noFill/>
          </a:ln>
        </p:spPr>
        <p:txBody>
          <a:bodyPr anchorCtr="0" anchor="t" bIns="45700" lIns="91425" spcFirstLastPara="1" rIns="91425" wrap="square" tIns="45700">
            <a:normAutofit/>
          </a:bodyPr>
          <a:lstStyle/>
          <a:p>
            <a:pPr indent="0" lvl="0" marL="0" rtl="0" algn="l">
              <a:lnSpc>
                <a:spcPct val="85000"/>
              </a:lnSpc>
              <a:spcBef>
                <a:spcPts val="0"/>
              </a:spcBef>
              <a:spcAft>
                <a:spcPts val="0"/>
              </a:spcAft>
              <a:buClr>
                <a:schemeClr val="dk1"/>
              </a:buClr>
              <a:buSzPts val="3600"/>
              <a:buFont typeface="Arial"/>
              <a:buNone/>
            </a:pPr>
            <a:r>
              <a:rPr b="0" lang="en-GB"/>
              <a:t>HARVARD REFERENCE LIST:</a:t>
            </a:r>
            <a:endParaRPr/>
          </a:p>
          <a:p>
            <a:pPr indent="0" lvl="0" marL="0" rtl="0" algn="l">
              <a:lnSpc>
                <a:spcPct val="85000"/>
              </a:lnSpc>
              <a:spcBef>
                <a:spcPts val="0"/>
              </a:spcBef>
              <a:spcAft>
                <a:spcPts val="0"/>
              </a:spcAft>
              <a:buClr>
                <a:schemeClr val="dk1"/>
              </a:buClr>
              <a:buSzPts val="3600"/>
              <a:buFont typeface="Arial"/>
              <a:buNone/>
            </a:pPr>
            <a:r>
              <a:t/>
            </a:r>
            <a:endParaRPr/>
          </a:p>
        </p:txBody>
      </p:sp>
      <p:pic>
        <p:nvPicPr>
          <p:cNvPr descr="A shelf of books with different colored books&#10;&#10;AI-generated content may be incorrect." id="340" name="Google Shape;340;p47" title="Books on a shelf"/>
          <p:cNvPicPr preferRelativeResize="0"/>
          <p:nvPr/>
        </p:nvPicPr>
        <p:blipFill rotWithShape="1">
          <a:blip r:embed="rId3">
            <a:alphaModFix/>
          </a:blip>
          <a:srcRect b="3" l="16637" r="13509" t="0"/>
          <a:stretch/>
        </p:blipFill>
        <p:spPr>
          <a:xfrm>
            <a:off x="1181100" y="2840181"/>
            <a:ext cx="3606699" cy="3446317"/>
          </a:xfrm>
          <a:prstGeom prst="rect">
            <a:avLst/>
          </a:prstGeom>
          <a:noFill/>
          <a:ln>
            <a:noFill/>
          </a:ln>
        </p:spPr>
      </p:pic>
      <p:sp>
        <p:nvSpPr>
          <p:cNvPr id="341" name="Google Shape;341;p47"/>
          <p:cNvSpPr txBox="1"/>
          <p:nvPr>
            <p:ph idx="1" type="body"/>
          </p:nvPr>
        </p:nvSpPr>
        <p:spPr>
          <a:xfrm>
            <a:off x="5113673" y="1122201"/>
            <a:ext cx="6602291" cy="5164298"/>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1100"/>
              <a:buNone/>
            </a:pPr>
            <a:r>
              <a:t/>
            </a:r>
            <a:endParaRPr sz="1100"/>
          </a:p>
          <a:p>
            <a:pPr indent="-285750" lvl="0" marL="285750" rtl="0" algn="l">
              <a:lnSpc>
                <a:spcPct val="90000"/>
              </a:lnSpc>
              <a:spcBef>
                <a:spcPts val="600"/>
              </a:spcBef>
              <a:spcAft>
                <a:spcPts val="0"/>
              </a:spcAft>
              <a:buClr>
                <a:schemeClr val="dk1"/>
              </a:buClr>
              <a:buSzPts val="1100"/>
              <a:buFont typeface="Arial"/>
              <a:buChar char="•"/>
            </a:pPr>
            <a:r>
              <a:rPr lang="en-GB" sz="1100"/>
              <a:t>Atchley, R.C. (1989) ‘A continuity theory of normal aging’, </a:t>
            </a:r>
            <a:r>
              <a:rPr i="1" lang="en-GB" sz="1100"/>
              <a:t>The Gerontologist</a:t>
            </a:r>
            <a:r>
              <a:rPr lang="en-GB" sz="1100"/>
              <a:t>, 29(2), pp. 183–190. doi: 10.1093/geront/29.2.183.</a:t>
            </a:r>
            <a:endParaRPr/>
          </a:p>
          <a:p>
            <a:pPr indent="-215900" lvl="0" marL="285750" rtl="0" algn="l">
              <a:lnSpc>
                <a:spcPct val="90000"/>
              </a:lnSpc>
              <a:spcBef>
                <a:spcPts val="600"/>
              </a:spcBef>
              <a:spcAft>
                <a:spcPts val="0"/>
              </a:spcAft>
              <a:buClr>
                <a:schemeClr val="dk1"/>
              </a:buClr>
              <a:buSzPts val="1100"/>
              <a:buFont typeface="Arial"/>
              <a:buNone/>
            </a:pPr>
            <a:r>
              <a:t/>
            </a:r>
            <a:endParaRPr sz="1100"/>
          </a:p>
          <a:p>
            <a:pPr indent="-285750" lvl="0" marL="285750" rtl="0" algn="l">
              <a:lnSpc>
                <a:spcPct val="90000"/>
              </a:lnSpc>
              <a:spcBef>
                <a:spcPts val="600"/>
              </a:spcBef>
              <a:spcAft>
                <a:spcPts val="0"/>
              </a:spcAft>
              <a:buClr>
                <a:schemeClr val="dk1"/>
              </a:buClr>
              <a:buSzPts val="1100"/>
              <a:buFont typeface="Arial"/>
              <a:buChar char="•"/>
            </a:pPr>
            <a:r>
              <a:rPr lang="en-GB" sz="1100"/>
              <a:t>Ballard, C. et al. (2018) ‘Impact of person-centred care training and person-centred activities on quality of life, agitation, and antipsychotic use in people with dementia living in nursing homes: A cluster-randomised controlled trial’, </a:t>
            </a:r>
            <a:r>
              <a:rPr i="1" lang="en-GB" sz="1100"/>
              <a:t>PLOS Medicine</a:t>
            </a:r>
            <a:r>
              <a:rPr lang="en-GB" sz="1100"/>
              <a:t>, 15(2), e1002500. doi: 10.1371/journal.pmed.1002500.</a:t>
            </a:r>
            <a:endParaRPr/>
          </a:p>
          <a:p>
            <a:pPr indent="-215900" lvl="0" marL="285750" rtl="0" algn="l">
              <a:lnSpc>
                <a:spcPct val="90000"/>
              </a:lnSpc>
              <a:spcBef>
                <a:spcPts val="600"/>
              </a:spcBef>
              <a:spcAft>
                <a:spcPts val="0"/>
              </a:spcAft>
              <a:buClr>
                <a:schemeClr val="dk1"/>
              </a:buClr>
              <a:buSzPts val="1100"/>
              <a:buFont typeface="Arial"/>
              <a:buNone/>
            </a:pPr>
            <a:r>
              <a:t/>
            </a:r>
            <a:endParaRPr sz="1100"/>
          </a:p>
          <a:p>
            <a:pPr indent="-285750" lvl="0" marL="285750" rtl="0" algn="l">
              <a:lnSpc>
                <a:spcPct val="90000"/>
              </a:lnSpc>
              <a:spcBef>
                <a:spcPts val="600"/>
              </a:spcBef>
              <a:spcAft>
                <a:spcPts val="0"/>
              </a:spcAft>
              <a:buClr>
                <a:schemeClr val="dk1"/>
              </a:buClr>
              <a:buSzPts val="1100"/>
              <a:buFont typeface="Arial"/>
              <a:buChar char="•"/>
            </a:pPr>
            <a:r>
              <a:rPr i="1" lang="en-GB" sz="1100"/>
              <a:t>Care Act 2014</a:t>
            </a:r>
            <a:r>
              <a:rPr lang="en-GB" sz="1100"/>
              <a:t>, c. 23.</a:t>
            </a:r>
            <a:endParaRPr/>
          </a:p>
          <a:p>
            <a:pPr indent="-215900" lvl="0" marL="285750" rtl="0" algn="l">
              <a:lnSpc>
                <a:spcPct val="90000"/>
              </a:lnSpc>
              <a:spcBef>
                <a:spcPts val="600"/>
              </a:spcBef>
              <a:spcAft>
                <a:spcPts val="0"/>
              </a:spcAft>
              <a:buClr>
                <a:schemeClr val="dk1"/>
              </a:buClr>
              <a:buSzPts val="1100"/>
              <a:buFont typeface="Arial"/>
              <a:buNone/>
            </a:pPr>
            <a:r>
              <a:t/>
            </a:r>
            <a:endParaRPr sz="1100"/>
          </a:p>
          <a:p>
            <a:pPr indent="-285750" lvl="0" marL="285750" rtl="0" algn="l">
              <a:lnSpc>
                <a:spcPct val="90000"/>
              </a:lnSpc>
              <a:spcBef>
                <a:spcPts val="600"/>
              </a:spcBef>
              <a:spcAft>
                <a:spcPts val="0"/>
              </a:spcAft>
              <a:buClr>
                <a:schemeClr val="dk1"/>
              </a:buClr>
              <a:buSzPts val="1100"/>
              <a:buFont typeface="Arial"/>
              <a:buChar char="•"/>
            </a:pPr>
            <a:r>
              <a:rPr lang="en-GB" sz="1100"/>
              <a:t>Care Quality Commission (CQC) (2025) </a:t>
            </a:r>
            <a:r>
              <a:rPr i="1" lang="en-GB" sz="1100"/>
              <a:t>The state of health care and adult social care in England 2024/25</a:t>
            </a:r>
            <a:r>
              <a:rPr lang="en-GB" sz="1100"/>
              <a:t>. Care Quality Commission.</a:t>
            </a:r>
            <a:endParaRPr/>
          </a:p>
          <a:p>
            <a:pPr indent="-215900" lvl="0" marL="285750" rtl="0" algn="l">
              <a:lnSpc>
                <a:spcPct val="90000"/>
              </a:lnSpc>
              <a:spcBef>
                <a:spcPts val="600"/>
              </a:spcBef>
              <a:spcAft>
                <a:spcPts val="0"/>
              </a:spcAft>
              <a:buClr>
                <a:schemeClr val="dk1"/>
              </a:buClr>
              <a:buSzPts val="1100"/>
              <a:buFont typeface="Arial"/>
              <a:buNone/>
            </a:pPr>
            <a:r>
              <a:t/>
            </a:r>
            <a:endParaRPr sz="1100"/>
          </a:p>
          <a:p>
            <a:pPr indent="-285750" lvl="0" marL="285750" rtl="0" algn="l">
              <a:lnSpc>
                <a:spcPct val="90000"/>
              </a:lnSpc>
              <a:spcBef>
                <a:spcPts val="600"/>
              </a:spcBef>
              <a:spcAft>
                <a:spcPts val="0"/>
              </a:spcAft>
              <a:buClr>
                <a:schemeClr val="dk1"/>
              </a:buClr>
              <a:buSzPts val="1100"/>
              <a:buFont typeface="Arial"/>
              <a:buChar char="•"/>
            </a:pPr>
            <a:r>
              <a:rPr i="1" lang="en-GB" sz="1100"/>
              <a:t>Equality Act 2010</a:t>
            </a:r>
            <a:r>
              <a:rPr lang="en-GB" sz="1100"/>
              <a:t>, c. 15.</a:t>
            </a:r>
            <a:endParaRPr/>
          </a:p>
          <a:p>
            <a:pPr indent="-215900" lvl="0" marL="285750" rtl="0" algn="l">
              <a:lnSpc>
                <a:spcPct val="90000"/>
              </a:lnSpc>
              <a:spcBef>
                <a:spcPts val="600"/>
              </a:spcBef>
              <a:spcAft>
                <a:spcPts val="0"/>
              </a:spcAft>
              <a:buClr>
                <a:schemeClr val="dk1"/>
              </a:buClr>
              <a:buSzPts val="1100"/>
              <a:buFont typeface="Arial"/>
              <a:buNone/>
            </a:pPr>
            <a:r>
              <a:t/>
            </a:r>
            <a:endParaRPr sz="1100"/>
          </a:p>
          <a:p>
            <a:pPr indent="-285750" lvl="0" marL="285750" rtl="0" algn="l">
              <a:lnSpc>
                <a:spcPct val="90000"/>
              </a:lnSpc>
              <a:spcBef>
                <a:spcPts val="600"/>
              </a:spcBef>
              <a:spcAft>
                <a:spcPts val="0"/>
              </a:spcAft>
              <a:buClr>
                <a:schemeClr val="dk1"/>
              </a:buClr>
              <a:buSzPts val="1100"/>
              <a:buFont typeface="Arial"/>
              <a:buChar char="•"/>
            </a:pPr>
            <a:r>
              <a:rPr lang="en-GB" sz="1100"/>
              <a:t>Gathercole, R. et al. (2021) ‘Assistive technology and telecare to maintain independent living at home for people with dementia: the ATTILA RCT’, </a:t>
            </a:r>
            <a:r>
              <a:rPr i="1" lang="en-GB" sz="1100"/>
              <a:t>Health Technology Assessment</a:t>
            </a:r>
            <a:r>
              <a:rPr lang="en-GB" sz="1100"/>
              <a:t>, 25(19), pp. 1–156. doi: 10.3310/hta25190.</a:t>
            </a:r>
            <a:endParaRPr/>
          </a:p>
          <a:p>
            <a:pPr indent="-215900" lvl="0" marL="285750" rtl="0" algn="l">
              <a:lnSpc>
                <a:spcPct val="90000"/>
              </a:lnSpc>
              <a:spcBef>
                <a:spcPts val="600"/>
              </a:spcBef>
              <a:spcAft>
                <a:spcPts val="0"/>
              </a:spcAft>
              <a:buClr>
                <a:schemeClr val="dk1"/>
              </a:buClr>
              <a:buSzPts val="1100"/>
              <a:buFont typeface="Arial"/>
              <a:buNone/>
            </a:pPr>
            <a:r>
              <a:t/>
            </a:r>
            <a:endParaRPr sz="1100"/>
          </a:p>
          <a:p>
            <a:pPr indent="-285750" lvl="0" marL="285750" rtl="0" algn="l">
              <a:lnSpc>
                <a:spcPct val="90000"/>
              </a:lnSpc>
              <a:spcBef>
                <a:spcPts val="600"/>
              </a:spcBef>
              <a:spcAft>
                <a:spcPts val="0"/>
              </a:spcAft>
              <a:buClr>
                <a:schemeClr val="dk1"/>
              </a:buClr>
              <a:buSzPts val="1100"/>
              <a:buFont typeface="Arial"/>
              <a:buChar char="•"/>
            </a:pPr>
            <a:r>
              <a:rPr lang="en-GB" sz="1100"/>
              <a:t>Havighurst, R.J. (1961) ‘Successful aging’, </a:t>
            </a:r>
            <a:r>
              <a:rPr i="1" lang="en-GB" sz="1100"/>
              <a:t>The Gerontologist</a:t>
            </a:r>
            <a:r>
              <a:rPr lang="en-GB" sz="1100"/>
              <a:t>, 1(1), pp. 8–13. doi: 10.1093/geront/1.1.8.</a:t>
            </a:r>
            <a:endParaRPr/>
          </a:p>
          <a:p>
            <a:pPr indent="-285750" lvl="0" marL="285750" rtl="0" algn="l">
              <a:lnSpc>
                <a:spcPct val="90000"/>
              </a:lnSpc>
              <a:spcBef>
                <a:spcPts val="600"/>
              </a:spcBef>
              <a:spcAft>
                <a:spcPts val="0"/>
              </a:spcAft>
              <a:buClr>
                <a:schemeClr val="dk1"/>
              </a:buClr>
              <a:buSzPts val="1100"/>
              <a:buFont typeface="Arial"/>
              <a:buChar char="•"/>
            </a:pPr>
            <a:r>
              <a:rPr lang="en-GB" sz="1100"/>
              <a:t>Kitwood, T. (1997) </a:t>
            </a:r>
            <a:r>
              <a:rPr i="1" lang="en-GB" sz="1100"/>
              <a:t>Dementia reconsidered: The person comes first</a:t>
            </a:r>
            <a:r>
              <a:rPr lang="en-GB" sz="1100"/>
              <a:t>. Buckingham: Open University Press.</a:t>
            </a:r>
            <a:endParaRPr/>
          </a:p>
          <a:p>
            <a:pPr indent="0" lvl="0" marL="0" rtl="0" algn="l">
              <a:lnSpc>
                <a:spcPct val="90000"/>
              </a:lnSpc>
              <a:spcBef>
                <a:spcPts val="600"/>
              </a:spcBef>
              <a:spcAft>
                <a:spcPts val="0"/>
              </a:spcAft>
              <a:buClr>
                <a:schemeClr val="dk1"/>
              </a:buClr>
              <a:buSzPts val="1100"/>
              <a:buNone/>
            </a:pPr>
            <a:r>
              <a:t/>
            </a:r>
            <a:endParaRPr sz="1100"/>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5" name="Shape 345"/>
        <p:cNvGrpSpPr/>
        <p:nvPr/>
      </p:nvGrpSpPr>
      <p:grpSpPr>
        <a:xfrm>
          <a:off x="0" y="0"/>
          <a:ext cx="0" cy="0"/>
          <a:chOff x="0" y="0"/>
          <a:chExt cx="0" cy="0"/>
        </a:xfrm>
      </p:grpSpPr>
      <p:sp>
        <p:nvSpPr>
          <p:cNvPr id="346" name="Google Shape;346;p48"/>
          <p:cNvSpPr txBox="1"/>
          <p:nvPr>
            <p:ph type="title"/>
          </p:nvPr>
        </p:nvSpPr>
        <p:spPr>
          <a:xfrm>
            <a:off x="1093394" y="1112104"/>
            <a:ext cx="7343564" cy="932688"/>
          </a:xfrm>
          <a:prstGeom prst="rect">
            <a:avLst/>
          </a:prstGeom>
          <a:noFill/>
          <a:ln>
            <a:noFill/>
          </a:ln>
        </p:spPr>
        <p:txBody>
          <a:bodyPr anchorCtr="0" anchor="t" bIns="45700" lIns="91425" spcFirstLastPara="1" rIns="91425" wrap="square" tIns="45700">
            <a:normAutofit/>
          </a:bodyPr>
          <a:lstStyle/>
          <a:p>
            <a:pPr indent="0" lvl="0" marL="0" rtl="0" algn="l">
              <a:lnSpc>
                <a:spcPct val="85000"/>
              </a:lnSpc>
              <a:spcBef>
                <a:spcPts val="0"/>
              </a:spcBef>
              <a:spcAft>
                <a:spcPts val="0"/>
              </a:spcAft>
              <a:buClr>
                <a:schemeClr val="dk1"/>
              </a:buClr>
              <a:buSzPts val="3600"/>
              <a:buFont typeface="Arial"/>
              <a:buNone/>
            </a:pPr>
            <a:r>
              <a:rPr b="0" lang="en-GB"/>
              <a:t>HARVARD REFERENCE LIST:</a:t>
            </a:r>
            <a:endParaRPr b="0"/>
          </a:p>
          <a:p>
            <a:pPr indent="0" lvl="0" marL="0" rtl="0" algn="l">
              <a:lnSpc>
                <a:spcPct val="85000"/>
              </a:lnSpc>
              <a:spcBef>
                <a:spcPts val="0"/>
              </a:spcBef>
              <a:spcAft>
                <a:spcPts val="0"/>
              </a:spcAft>
              <a:buClr>
                <a:schemeClr val="dk1"/>
              </a:buClr>
              <a:buSzPts val="3600"/>
              <a:buFont typeface="Arial"/>
              <a:buNone/>
            </a:pPr>
            <a:r>
              <a:t/>
            </a:r>
            <a:endParaRPr/>
          </a:p>
        </p:txBody>
      </p:sp>
      <p:sp>
        <p:nvSpPr>
          <p:cNvPr id="347" name="Google Shape;347;p48"/>
          <p:cNvSpPr txBox="1"/>
          <p:nvPr>
            <p:ph idx="1" type="body"/>
          </p:nvPr>
        </p:nvSpPr>
        <p:spPr>
          <a:xfrm>
            <a:off x="1093393" y="2187258"/>
            <a:ext cx="7343565" cy="4099242"/>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1100"/>
              <a:buNone/>
            </a:pPr>
            <a:r>
              <a:rPr lang="en-GB" sz="1100"/>
              <a:t>Meiland, F. et al. (2017) ‘Technologies to support community-dwelling persons with dementia: A position paper on issues regarding development, usability, effectiveness and cost-effectiveness, deployment, and ethics’, </a:t>
            </a:r>
            <a:r>
              <a:rPr i="1" lang="en-GB" sz="1100"/>
              <a:t>JMIR Rehabilitation and Assistive Technologies</a:t>
            </a:r>
            <a:r>
              <a:rPr lang="en-GB" sz="1100"/>
              <a:t>, 4(1), e1. doi: 10.2196/rehab.6376.</a:t>
            </a:r>
            <a:endParaRPr sz="1100"/>
          </a:p>
          <a:p>
            <a:pPr indent="-215900" lvl="0" marL="285750" rtl="0" algn="l">
              <a:lnSpc>
                <a:spcPct val="90000"/>
              </a:lnSpc>
              <a:spcBef>
                <a:spcPts val="600"/>
              </a:spcBef>
              <a:spcAft>
                <a:spcPts val="0"/>
              </a:spcAft>
              <a:buClr>
                <a:schemeClr val="dk1"/>
              </a:buClr>
              <a:buSzPts val="1100"/>
              <a:buFont typeface="Arial"/>
              <a:buNone/>
            </a:pPr>
            <a:r>
              <a:t/>
            </a:r>
            <a:endParaRPr sz="1100"/>
          </a:p>
          <a:p>
            <a:pPr indent="0" lvl="0" marL="0" rtl="0" algn="l">
              <a:lnSpc>
                <a:spcPct val="90000"/>
              </a:lnSpc>
              <a:spcBef>
                <a:spcPts val="600"/>
              </a:spcBef>
              <a:spcAft>
                <a:spcPts val="0"/>
              </a:spcAft>
              <a:buClr>
                <a:schemeClr val="dk1"/>
              </a:buClr>
              <a:buSzPts val="1100"/>
              <a:buNone/>
            </a:pPr>
            <a:r>
              <a:rPr i="1" lang="en-GB" sz="1100"/>
              <a:t>Mental Capacity Act 2005</a:t>
            </a:r>
            <a:r>
              <a:rPr lang="en-GB" sz="1100"/>
              <a:t>, c. 9.</a:t>
            </a:r>
            <a:endParaRPr/>
          </a:p>
          <a:p>
            <a:pPr indent="-215900" lvl="0" marL="285750" rtl="0" algn="l">
              <a:lnSpc>
                <a:spcPct val="90000"/>
              </a:lnSpc>
              <a:spcBef>
                <a:spcPts val="600"/>
              </a:spcBef>
              <a:spcAft>
                <a:spcPts val="0"/>
              </a:spcAft>
              <a:buClr>
                <a:schemeClr val="dk1"/>
              </a:buClr>
              <a:buSzPts val="1100"/>
              <a:buFont typeface="Arial"/>
              <a:buNone/>
            </a:pPr>
            <a:r>
              <a:t/>
            </a:r>
            <a:endParaRPr sz="1100"/>
          </a:p>
          <a:p>
            <a:pPr indent="0" lvl="0" marL="0" rtl="0" algn="l">
              <a:lnSpc>
                <a:spcPct val="90000"/>
              </a:lnSpc>
              <a:spcBef>
                <a:spcPts val="600"/>
              </a:spcBef>
              <a:spcAft>
                <a:spcPts val="0"/>
              </a:spcAft>
              <a:buClr>
                <a:schemeClr val="dk1"/>
              </a:buClr>
              <a:buSzPts val="1100"/>
              <a:buNone/>
            </a:pPr>
            <a:r>
              <a:rPr lang="en-GB" sz="1100"/>
              <a:t>NHS England (2019) </a:t>
            </a:r>
            <a:r>
              <a:rPr i="1" lang="en-GB" sz="1100"/>
              <a:t>The NHS Long Term Plan</a:t>
            </a:r>
            <a:r>
              <a:rPr lang="en-GB" sz="1100"/>
              <a:t>. London: NHS England.</a:t>
            </a:r>
            <a:endParaRPr/>
          </a:p>
          <a:p>
            <a:pPr indent="-215900" lvl="0" marL="285750" rtl="0" algn="l">
              <a:lnSpc>
                <a:spcPct val="90000"/>
              </a:lnSpc>
              <a:spcBef>
                <a:spcPts val="600"/>
              </a:spcBef>
              <a:spcAft>
                <a:spcPts val="0"/>
              </a:spcAft>
              <a:buClr>
                <a:schemeClr val="dk1"/>
              </a:buClr>
              <a:buSzPts val="1100"/>
              <a:buFont typeface="Arial"/>
              <a:buNone/>
            </a:pPr>
            <a:r>
              <a:t/>
            </a:r>
            <a:endParaRPr sz="1100"/>
          </a:p>
          <a:p>
            <a:pPr indent="0" lvl="0" marL="0" rtl="0" algn="l">
              <a:lnSpc>
                <a:spcPct val="90000"/>
              </a:lnSpc>
              <a:spcBef>
                <a:spcPts val="600"/>
              </a:spcBef>
              <a:spcAft>
                <a:spcPts val="0"/>
              </a:spcAft>
              <a:buClr>
                <a:schemeClr val="dk1"/>
              </a:buClr>
              <a:buSzPts val="1100"/>
              <a:buNone/>
            </a:pPr>
            <a:r>
              <a:rPr lang="en-GB" sz="1100"/>
              <a:t>Office for National Statistics (ONS) (2025) </a:t>
            </a:r>
            <a:r>
              <a:rPr i="1" lang="en-GB" sz="1100"/>
              <a:t>Population estimates for the UK, England, Wales, Scotland and Northern Ireland: mid-2024</a:t>
            </a:r>
            <a:r>
              <a:rPr lang="en-GB" sz="1100"/>
              <a:t>. Office for National Statistics.</a:t>
            </a:r>
            <a:endParaRPr/>
          </a:p>
          <a:p>
            <a:pPr indent="-215900" lvl="0" marL="285750" rtl="0" algn="l">
              <a:lnSpc>
                <a:spcPct val="90000"/>
              </a:lnSpc>
              <a:spcBef>
                <a:spcPts val="600"/>
              </a:spcBef>
              <a:spcAft>
                <a:spcPts val="0"/>
              </a:spcAft>
              <a:buClr>
                <a:schemeClr val="dk1"/>
              </a:buClr>
              <a:buSzPts val="1100"/>
              <a:buFont typeface="Arial"/>
              <a:buNone/>
            </a:pPr>
            <a:r>
              <a:t/>
            </a:r>
            <a:endParaRPr sz="1100"/>
          </a:p>
          <a:p>
            <a:pPr indent="0" lvl="0" marL="0" rtl="0" algn="l">
              <a:lnSpc>
                <a:spcPct val="90000"/>
              </a:lnSpc>
              <a:spcBef>
                <a:spcPts val="600"/>
              </a:spcBef>
              <a:spcAft>
                <a:spcPts val="0"/>
              </a:spcAft>
              <a:buClr>
                <a:schemeClr val="dk1"/>
              </a:buClr>
              <a:buSzPts val="1100"/>
              <a:buNone/>
            </a:pPr>
            <a:r>
              <a:rPr lang="en-GB" sz="1100"/>
              <a:t>Social Care Institute for Excellence (SCIE) (2024) </a:t>
            </a:r>
            <a:r>
              <a:rPr i="1" lang="en-GB" sz="1100"/>
              <a:t>Reablement resource helps people live independently after hospital stay</a:t>
            </a:r>
            <a:r>
              <a:rPr lang="en-GB" sz="1100"/>
              <a:t>. 10 September. Social Care Institute for Excellence.</a:t>
            </a:r>
            <a:endParaRPr/>
          </a:p>
          <a:p>
            <a:pPr indent="-215900" lvl="0" marL="285750" rtl="0" algn="l">
              <a:lnSpc>
                <a:spcPct val="90000"/>
              </a:lnSpc>
              <a:spcBef>
                <a:spcPts val="600"/>
              </a:spcBef>
              <a:spcAft>
                <a:spcPts val="0"/>
              </a:spcAft>
              <a:buClr>
                <a:schemeClr val="dk1"/>
              </a:buClr>
              <a:buSzPts val="1100"/>
              <a:buFont typeface="Arial"/>
              <a:buNone/>
            </a:pPr>
            <a:r>
              <a:t/>
            </a:r>
            <a:endParaRPr sz="1100"/>
          </a:p>
          <a:p>
            <a:pPr indent="0" lvl="0" marL="0" rtl="0" algn="l">
              <a:lnSpc>
                <a:spcPct val="90000"/>
              </a:lnSpc>
              <a:spcBef>
                <a:spcPts val="600"/>
              </a:spcBef>
              <a:spcAft>
                <a:spcPts val="0"/>
              </a:spcAft>
              <a:buClr>
                <a:schemeClr val="dk1"/>
              </a:buClr>
              <a:buSzPts val="1100"/>
              <a:buNone/>
            </a:pPr>
            <a:r>
              <a:rPr lang="en-GB" sz="1100"/>
              <a:t>World Health Organization (WHO) (2015) </a:t>
            </a:r>
            <a:r>
              <a:rPr i="1" lang="en-GB" sz="1100"/>
              <a:t>World report on ageing and health</a:t>
            </a:r>
            <a:r>
              <a:rPr lang="en-GB" sz="1100"/>
              <a:t>. Geneva: World Health Organization.</a:t>
            </a:r>
            <a:endParaRPr/>
          </a:p>
          <a:p>
            <a:pPr indent="-215900" lvl="0" marL="285750" rtl="0" algn="l">
              <a:lnSpc>
                <a:spcPct val="90000"/>
              </a:lnSpc>
              <a:spcBef>
                <a:spcPts val="600"/>
              </a:spcBef>
              <a:spcAft>
                <a:spcPts val="0"/>
              </a:spcAft>
              <a:buClr>
                <a:schemeClr val="dk1"/>
              </a:buClr>
              <a:buSzPts val="1100"/>
              <a:buFont typeface="Arial"/>
              <a:buNone/>
            </a:pPr>
            <a:r>
              <a:t/>
            </a:r>
            <a:endParaRPr sz="1100"/>
          </a:p>
          <a:p>
            <a:pPr indent="0" lvl="0" marL="0" rtl="0" algn="l">
              <a:lnSpc>
                <a:spcPct val="90000"/>
              </a:lnSpc>
              <a:spcBef>
                <a:spcPts val="600"/>
              </a:spcBef>
              <a:spcAft>
                <a:spcPts val="0"/>
              </a:spcAft>
              <a:buClr>
                <a:schemeClr val="dk1"/>
              </a:buClr>
              <a:buSzPts val="1100"/>
              <a:buNone/>
            </a:pPr>
            <a:r>
              <a:rPr lang="en-GB" sz="1100"/>
              <a:t>World Health Organization (WHO) (2021) </a:t>
            </a:r>
            <a:r>
              <a:rPr i="1" lang="en-GB" sz="1100"/>
              <a:t>Global report on ageism</a:t>
            </a:r>
            <a:r>
              <a:rPr lang="en-GB" sz="1100"/>
              <a:t>. Geneva: World Health Organization.</a:t>
            </a:r>
            <a:endParaRPr/>
          </a:p>
          <a:p>
            <a:pPr indent="0" lvl="0" marL="0" rtl="0" algn="l">
              <a:lnSpc>
                <a:spcPct val="90000"/>
              </a:lnSpc>
              <a:spcBef>
                <a:spcPts val="600"/>
              </a:spcBef>
              <a:spcAft>
                <a:spcPts val="0"/>
              </a:spcAft>
              <a:buClr>
                <a:schemeClr val="dk1"/>
              </a:buClr>
              <a:buSzPts val="1100"/>
              <a:buNone/>
            </a:pPr>
            <a:r>
              <a:t/>
            </a:r>
            <a:endParaRPr sz="1100"/>
          </a:p>
        </p:txBody>
      </p:sp>
      <p:pic>
        <p:nvPicPr>
          <p:cNvPr descr="A group of books stacked together&#10;&#10;AI-generated content may be incorrect." id="348" name="Google Shape;348;p48" title="Stack of multi-coloured books"/>
          <p:cNvPicPr preferRelativeResize="0"/>
          <p:nvPr/>
        </p:nvPicPr>
        <p:blipFill rotWithShape="1">
          <a:blip r:embed="rId3">
            <a:alphaModFix/>
          </a:blip>
          <a:srcRect b="-1" l="36398" r="43419" t="0"/>
          <a:stretch/>
        </p:blipFill>
        <p:spPr>
          <a:xfrm>
            <a:off x="8665559" y="10"/>
            <a:ext cx="3526439" cy="6857990"/>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Bjorn">
  <a:themeElements>
    <a:clrScheme name="Bjorn">
      <a:dk1>
        <a:srgbClr val="000000"/>
      </a:dk1>
      <a:lt1>
        <a:srgbClr val="FFFFFF"/>
      </a:lt1>
      <a:dk2>
        <a:srgbClr val="003474"/>
      </a:dk2>
      <a:lt2>
        <a:srgbClr val="EFE6EB"/>
      </a:lt2>
      <a:accent1>
        <a:srgbClr val="28AE70"/>
      </a:accent1>
      <a:accent2>
        <a:srgbClr val="AC9E0C"/>
      </a:accent2>
      <a:accent3>
        <a:srgbClr val="EF3475"/>
      </a:accent3>
      <a:accent4>
        <a:srgbClr val="8961F3"/>
      </a:accent4>
      <a:accent5>
        <a:srgbClr val="11ADD3"/>
      </a:accent5>
      <a:accent6>
        <a:srgbClr val="E78813"/>
      </a:accent6>
      <a:hlink>
        <a:srgbClr val="CD45C3"/>
      </a:hlink>
      <a:folHlink>
        <a:srgbClr val="E34E4E"/>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