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media/image1.jpeg" ContentType="image/jpeg"/>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media/image2.jpeg" ContentType="image/jpeg"/>
  <Override PartName="/ppt/notesSlides/notesSlide8.xml" ContentType="application/vnd.openxmlformats-officedocument.presentationml.notesSlide+xml"/>
  <Override PartName="/ppt/notesSlides/notesSlide9.xml" ContentType="application/vnd.openxmlformats-officedocument.presentationml.notesSlide+xml"/>
  <Override PartName="/ppt/media/image3.jpeg" ContentType="image/jpeg"/>
  <Override PartName="/ppt/notesSlides/notesSlide10.xml" ContentType="application/vnd.openxmlformats-officedocument.presentationml.notesSlide+xml"/>
  <Override PartName="/ppt/media/image4.jpeg" ContentType="image/jpeg"/>
  <Override PartName="/ppt/notesSlides/notesSlide11.xml" ContentType="application/vnd.openxmlformats-officedocument.presentationml.notesSlide+xml"/>
  <Override PartName="/ppt/media/image5.jpeg" ContentType="image/jpeg"/>
  <Override PartName="/ppt/notesSlides/notesSlide12.xml" ContentType="application/vnd.openxmlformats-officedocument.presentationml.notesSlide+xml"/>
  <Override PartName="/ppt/media/image6.jpeg" ContentType="image/jpeg"/>
  <Override PartName="/ppt/notesSlides/notesSlide13.xml" ContentType="application/vnd.openxmlformats-officedocument.presentationml.notesSlide+xml"/>
  <Override PartName="/ppt/media/image7.jpeg" ContentType="image/jpeg"/>
  <Override PartName="/ppt/notesSlides/notesSlide14.xml" ContentType="application/vnd.openxmlformats-officedocument.presentationml.notesSlide+xml"/>
  <Override PartName="/ppt/media/image8.jpeg" ContentType="image/jpeg"/>
  <Override PartName="/ppt/notesSlides/notesSlide15.xml" ContentType="application/vnd.openxmlformats-officedocument.presentationml.notesSlide+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Gill Sans MT"/>
        <a:ea typeface="Gill Sans MT"/>
        <a:cs typeface="Gill Sans MT"/>
        <a:sym typeface="Gill Sans MT"/>
      </a:defRPr>
    </a:lvl1pPr>
    <a:lvl2pPr marL="0" marR="0" indent="45720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Gill Sans MT"/>
        <a:ea typeface="Gill Sans MT"/>
        <a:cs typeface="Gill Sans MT"/>
        <a:sym typeface="Gill Sans MT"/>
      </a:defRPr>
    </a:lvl2pPr>
    <a:lvl3pPr marL="0" marR="0" indent="91440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Gill Sans MT"/>
        <a:ea typeface="Gill Sans MT"/>
        <a:cs typeface="Gill Sans MT"/>
        <a:sym typeface="Gill Sans MT"/>
      </a:defRPr>
    </a:lvl3pPr>
    <a:lvl4pPr marL="0" marR="0" indent="137160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Gill Sans MT"/>
        <a:ea typeface="Gill Sans MT"/>
        <a:cs typeface="Gill Sans MT"/>
        <a:sym typeface="Gill Sans MT"/>
      </a:defRPr>
    </a:lvl4pPr>
    <a:lvl5pPr marL="0" marR="0" indent="182880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Gill Sans MT"/>
        <a:ea typeface="Gill Sans MT"/>
        <a:cs typeface="Gill Sans MT"/>
        <a:sym typeface="Gill Sans MT"/>
      </a:defRPr>
    </a:lvl5pPr>
    <a:lvl6pPr marL="0" marR="0" indent="228600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Gill Sans MT"/>
        <a:ea typeface="Gill Sans MT"/>
        <a:cs typeface="Gill Sans MT"/>
        <a:sym typeface="Gill Sans MT"/>
      </a:defRPr>
    </a:lvl6pPr>
    <a:lvl7pPr marL="0" marR="0" indent="274320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Gill Sans MT"/>
        <a:ea typeface="Gill Sans MT"/>
        <a:cs typeface="Gill Sans MT"/>
        <a:sym typeface="Gill Sans MT"/>
      </a:defRPr>
    </a:lvl7pPr>
    <a:lvl8pPr marL="0" marR="0" indent="320040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Gill Sans MT"/>
        <a:ea typeface="Gill Sans MT"/>
        <a:cs typeface="Gill Sans MT"/>
        <a:sym typeface="Gill Sans MT"/>
      </a:defRPr>
    </a:lvl8pPr>
    <a:lvl9pPr marL="0" marR="0" indent="365760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Gill Sans MT"/>
        <a:ea typeface="Gill Sans MT"/>
        <a:cs typeface="Gill Sans MT"/>
        <a:sym typeface="Gill Sans MT"/>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
          <a:latin typeface="Gill Sans MT"/>
          <a:ea typeface="Gill Sans MT"/>
          <a:cs typeface="Gill Sans MT"/>
        </a:font>
        <a:srgbClr val="000000"/>
      </a:tcTxStyle>
      <a:tcStyle>
        <a:tcBdr>
          <a:left>
            <a:ln w="12700" cap="flat">
              <a:solidFill>
                <a:schemeClr val="accent2"/>
              </a:solidFill>
              <a:prstDash val="solid"/>
              <a:round/>
            </a:ln>
          </a:left>
          <a:right>
            <a:ln w="12700" cap="flat">
              <a:solidFill>
                <a:schemeClr val="accent2"/>
              </a:solidFill>
              <a:prstDash val="solid"/>
              <a:round/>
            </a:ln>
          </a:right>
          <a:top>
            <a:ln w="12700" cap="flat">
              <a:solidFill>
                <a:schemeClr val="accent2"/>
              </a:solidFill>
              <a:prstDash val="solid"/>
              <a:round/>
            </a:ln>
          </a:top>
          <a:bottom>
            <a:ln w="12700" cap="flat">
              <a:solidFill>
                <a:schemeClr val="accent2"/>
              </a:solidFill>
              <a:prstDash val="solid"/>
              <a:round/>
            </a:ln>
          </a:bottom>
          <a:insideH>
            <a:ln w="12700" cap="flat">
              <a:solidFill>
                <a:schemeClr val="accent2"/>
              </a:solidFill>
              <a:prstDash val="solid"/>
              <a:round/>
            </a:ln>
          </a:insideH>
          <a:insideV>
            <a:ln w="12700" cap="flat">
              <a:solidFill>
                <a:schemeClr val="accent2"/>
              </a:solidFill>
              <a:prstDash val="solid"/>
              <a:round/>
            </a:ln>
          </a:insideV>
        </a:tcBdr>
        <a:fill>
          <a:solidFill>
            <a:srgbClr val="DBCCD2"/>
          </a:solidFill>
        </a:fill>
      </a:tcStyle>
    </a:wholeTbl>
    <a:band2H>
      <a:tcTxStyle b="def" i="def"/>
      <a:tcStyle>
        <a:tcBdr/>
        <a:fill>
          <a:solidFill>
            <a:srgbClr val="EEE7EA"/>
          </a:solidFill>
        </a:fill>
      </a:tcStyle>
    </a:band2H>
    <a:firstCol>
      <a:tcTxStyle b="on" i="off">
        <a:font>
          <a:latin typeface="Gill Sans MT"/>
          <a:ea typeface="Gill Sans MT"/>
          <a:cs typeface="Gill Sans MT"/>
        </a:font>
        <a:srgbClr val="000000"/>
      </a:tcTxStyle>
      <a:tcStyle>
        <a:tcBdr>
          <a:left>
            <a:ln w="12700" cap="flat">
              <a:solidFill>
                <a:schemeClr val="accent2"/>
              </a:solidFill>
              <a:prstDash val="solid"/>
              <a:round/>
            </a:ln>
          </a:left>
          <a:right>
            <a:ln w="12700" cap="flat">
              <a:solidFill>
                <a:schemeClr val="accent2"/>
              </a:solidFill>
              <a:prstDash val="solid"/>
              <a:round/>
            </a:ln>
          </a:right>
          <a:top>
            <a:ln w="12700" cap="flat">
              <a:solidFill>
                <a:schemeClr val="accent2"/>
              </a:solidFill>
              <a:prstDash val="solid"/>
              <a:round/>
            </a:ln>
          </a:top>
          <a:bottom>
            <a:ln w="12700" cap="flat">
              <a:solidFill>
                <a:schemeClr val="accent2"/>
              </a:solidFill>
              <a:prstDash val="solid"/>
              <a:round/>
            </a:ln>
          </a:bottom>
          <a:insideH>
            <a:ln w="12700" cap="flat">
              <a:solidFill>
                <a:schemeClr val="accent2"/>
              </a:solidFill>
              <a:prstDash val="solid"/>
              <a:round/>
            </a:ln>
          </a:insideH>
          <a:insideV>
            <a:ln w="12700" cap="flat">
              <a:solidFill>
                <a:schemeClr val="accent2"/>
              </a:solidFill>
              <a:prstDash val="solid"/>
              <a:round/>
            </a:ln>
          </a:insideV>
        </a:tcBdr>
        <a:fill>
          <a:solidFill>
            <a:srgbClr val="DBCCD2"/>
          </a:solidFill>
        </a:fill>
      </a:tcStyle>
    </a:firstCol>
    <a:lastRow>
      <a:tcTxStyle b="on" i="off">
        <a:font>
          <a:latin typeface="Gill Sans MT"/>
          <a:ea typeface="Gill Sans MT"/>
          <a:cs typeface="Gill Sans MT"/>
        </a:font>
        <a:srgbClr val="000000"/>
      </a:tcTxStyle>
      <a:tcStyle>
        <a:tcBdr>
          <a:left>
            <a:ln w="12700" cap="flat">
              <a:solidFill>
                <a:schemeClr val="accent2"/>
              </a:solidFill>
              <a:prstDash val="solid"/>
              <a:round/>
            </a:ln>
          </a:left>
          <a:right>
            <a:ln w="12700" cap="flat">
              <a:solidFill>
                <a:schemeClr val="accent2"/>
              </a:solidFill>
              <a:prstDash val="solid"/>
              <a:round/>
            </a:ln>
          </a:right>
          <a:top>
            <a:ln w="25400" cap="flat">
              <a:solidFill>
                <a:schemeClr val="accent2"/>
              </a:solidFill>
              <a:prstDash val="solid"/>
              <a:round/>
            </a:ln>
          </a:top>
          <a:bottom>
            <a:ln w="12700" cap="flat">
              <a:solidFill>
                <a:schemeClr val="accent2"/>
              </a:solidFill>
              <a:prstDash val="solid"/>
              <a:round/>
            </a:ln>
          </a:bottom>
          <a:insideH>
            <a:ln w="12700" cap="flat">
              <a:solidFill>
                <a:schemeClr val="accent2"/>
              </a:solidFill>
              <a:prstDash val="solid"/>
              <a:round/>
            </a:ln>
          </a:insideH>
          <a:insideV>
            <a:ln w="12700" cap="flat">
              <a:solidFill>
                <a:schemeClr val="accent2"/>
              </a:solidFill>
              <a:prstDash val="solid"/>
              <a:round/>
            </a:ln>
          </a:insideV>
        </a:tcBdr>
        <a:fill>
          <a:solidFill>
            <a:srgbClr val="EEE7EA"/>
          </a:solidFill>
        </a:fill>
      </a:tcStyle>
    </a:lastRow>
    <a:firstRow>
      <a:tcTxStyle b="on" i="off">
        <a:font>
          <a:latin typeface="Gill Sans MT"/>
          <a:ea typeface="Gill Sans MT"/>
          <a:cs typeface="Gill Sans MT"/>
        </a:font>
        <a:srgbClr val="000000"/>
      </a:tcTxStyle>
      <a:tcStyle>
        <a:tcBdr>
          <a:left>
            <a:ln w="12700" cap="flat">
              <a:solidFill>
                <a:schemeClr val="accent2"/>
              </a:solidFill>
              <a:prstDash val="solid"/>
              <a:round/>
            </a:ln>
          </a:left>
          <a:right>
            <a:ln w="12700" cap="flat">
              <a:solidFill>
                <a:schemeClr val="accent2"/>
              </a:solidFill>
              <a:prstDash val="solid"/>
              <a:round/>
            </a:ln>
          </a:right>
          <a:top>
            <a:ln w="12700" cap="flat">
              <a:solidFill>
                <a:schemeClr val="accent2"/>
              </a:solidFill>
              <a:prstDash val="solid"/>
              <a:round/>
            </a:ln>
          </a:top>
          <a:bottom>
            <a:ln w="12700" cap="flat">
              <a:solidFill>
                <a:schemeClr val="accent2"/>
              </a:solidFill>
              <a:prstDash val="solid"/>
              <a:round/>
            </a:ln>
          </a:bottom>
          <a:insideH>
            <a:ln w="12700" cap="flat">
              <a:solidFill>
                <a:schemeClr val="accent2"/>
              </a:solidFill>
              <a:prstDash val="solid"/>
              <a:round/>
            </a:ln>
          </a:insideH>
          <a:insideV>
            <a:ln w="12700" cap="flat">
              <a:solidFill>
                <a:schemeClr val="accent2"/>
              </a:solidFill>
              <a:prstDash val="solid"/>
              <a:round/>
            </a:ln>
          </a:insideV>
        </a:tcBdr>
        <a:fill>
          <a:solidFill>
            <a:srgbClr val="EEE7EA"/>
          </a:solidFill>
        </a:fill>
      </a:tcStyle>
    </a:firstRow>
  </a:tblStyle>
  <a:tblStyle styleId="{C7B018BB-80A7-4F77-B60F-C8B233D01FF8}" styleName="">
    <a:tblBg/>
    <a:wholeTbl>
      <a:tcTxStyle b="off" i="off">
        <a:font>
          <a:latin typeface="Gill Sans MT"/>
          <a:ea typeface="Gill Sans MT"/>
          <a:cs typeface="Gill Sans MT"/>
        </a:font>
        <a:srgbClr val="000000"/>
      </a:tcTxStyle>
      <a:tcStyle>
        <a:tcBdr>
          <a:left>
            <a:ln w="12700" cap="flat">
              <a:solidFill>
                <a:schemeClr val="accent6"/>
              </a:solidFill>
              <a:prstDash val="solid"/>
              <a:round/>
            </a:ln>
          </a:left>
          <a:right>
            <a:ln w="12700" cap="flat">
              <a:solidFill>
                <a:schemeClr val="accent6"/>
              </a:solidFill>
              <a:prstDash val="solid"/>
              <a:round/>
            </a:ln>
          </a:right>
          <a:top>
            <a:ln w="12700" cap="flat">
              <a:solidFill>
                <a:schemeClr val="accent6"/>
              </a:solidFill>
              <a:prstDash val="solid"/>
              <a:round/>
            </a:ln>
          </a:top>
          <a:bottom>
            <a:ln w="12700" cap="flat">
              <a:solidFill>
                <a:schemeClr val="accent6"/>
              </a:solidFill>
              <a:prstDash val="solid"/>
              <a:round/>
            </a:ln>
          </a:bottom>
          <a:insideH>
            <a:ln w="12700" cap="flat">
              <a:solidFill>
                <a:schemeClr val="accent6"/>
              </a:solidFill>
              <a:prstDash val="solid"/>
              <a:round/>
            </a:ln>
          </a:insideH>
          <a:insideV>
            <a:ln w="12700" cap="flat">
              <a:solidFill>
                <a:schemeClr val="accent6"/>
              </a:solidFill>
              <a:prstDash val="solid"/>
              <a:round/>
            </a:ln>
          </a:insideV>
        </a:tcBdr>
        <a:fill>
          <a:solidFill>
            <a:srgbClr val="CDD1DE"/>
          </a:solidFill>
        </a:fill>
      </a:tcStyle>
    </a:wholeTbl>
    <a:band2H>
      <a:tcTxStyle b="def" i="def"/>
      <a:tcStyle>
        <a:tcBdr/>
        <a:fill>
          <a:solidFill>
            <a:srgbClr val="E8EAEF"/>
          </a:solidFill>
        </a:fill>
      </a:tcStyle>
    </a:band2H>
    <a:firstCol>
      <a:tcTxStyle b="on" i="off">
        <a:font>
          <a:latin typeface="Gill Sans MT"/>
          <a:ea typeface="Gill Sans MT"/>
          <a:cs typeface="Gill Sans MT"/>
        </a:font>
        <a:srgbClr val="000000"/>
      </a:tcTxStyle>
      <a:tcStyle>
        <a:tcBdr>
          <a:left>
            <a:ln w="12700" cap="flat">
              <a:solidFill>
                <a:schemeClr val="accent6"/>
              </a:solidFill>
              <a:prstDash val="solid"/>
              <a:round/>
            </a:ln>
          </a:left>
          <a:right>
            <a:ln w="12700" cap="flat">
              <a:solidFill>
                <a:schemeClr val="accent6"/>
              </a:solidFill>
              <a:prstDash val="solid"/>
              <a:round/>
            </a:ln>
          </a:right>
          <a:top>
            <a:ln w="12700" cap="flat">
              <a:solidFill>
                <a:schemeClr val="accent6"/>
              </a:solidFill>
              <a:prstDash val="solid"/>
              <a:round/>
            </a:ln>
          </a:top>
          <a:bottom>
            <a:ln w="12700" cap="flat">
              <a:solidFill>
                <a:schemeClr val="accent6"/>
              </a:solidFill>
              <a:prstDash val="solid"/>
              <a:round/>
            </a:ln>
          </a:bottom>
          <a:insideH>
            <a:ln w="12700" cap="flat">
              <a:solidFill>
                <a:schemeClr val="accent6"/>
              </a:solidFill>
              <a:prstDash val="solid"/>
              <a:round/>
            </a:ln>
          </a:insideH>
          <a:insideV>
            <a:ln w="12700" cap="flat">
              <a:solidFill>
                <a:schemeClr val="accent6"/>
              </a:solidFill>
              <a:prstDash val="solid"/>
              <a:round/>
            </a:ln>
          </a:insideV>
        </a:tcBdr>
        <a:fill>
          <a:solidFill>
            <a:srgbClr val="CDD1DE"/>
          </a:solidFill>
        </a:fill>
      </a:tcStyle>
    </a:firstCol>
    <a:lastRow>
      <a:tcTxStyle b="on" i="off">
        <a:font>
          <a:latin typeface="Gill Sans MT"/>
          <a:ea typeface="Gill Sans MT"/>
          <a:cs typeface="Gill Sans MT"/>
        </a:font>
        <a:srgbClr val="000000"/>
      </a:tcTxStyle>
      <a:tcStyle>
        <a:tcBdr>
          <a:left>
            <a:ln w="12700" cap="flat">
              <a:solidFill>
                <a:schemeClr val="accent6"/>
              </a:solidFill>
              <a:prstDash val="solid"/>
              <a:round/>
            </a:ln>
          </a:left>
          <a:right>
            <a:ln w="12700" cap="flat">
              <a:solidFill>
                <a:schemeClr val="accent6"/>
              </a:solidFill>
              <a:prstDash val="solid"/>
              <a:round/>
            </a:ln>
          </a:right>
          <a:top>
            <a:ln w="25400" cap="flat">
              <a:solidFill>
                <a:schemeClr val="accent6"/>
              </a:solidFill>
              <a:prstDash val="solid"/>
              <a:round/>
            </a:ln>
          </a:top>
          <a:bottom>
            <a:ln w="12700" cap="flat">
              <a:solidFill>
                <a:schemeClr val="accent6"/>
              </a:solidFill>
              <a:prstDash val="solid"/>
              <a:round/>
            </a:ln>
          </a:bottom>
          <a:insideH>
            <a:ln w="12700" cap="flat">
              <a:solidFill>
                <a:schemeClr val="accent6"/>
              </a:solidFill>
              <a:prstDash val="solid"/>
              <a:round/>
            </a:ln>
          </a:insideH>
          <a:insideV>
            <a:ln w="12700" cap="flat">
              <a:solidFill>
                <a:schemeClr val="accent6"/>
              </a:solidFill>
              <a:prstDash val="solid"/>
              <a:round/>
            </a:ln>
          </a:insideV>
        </a:tcBdr>
        <a:fill>
          <a:solidFill>
            <a:srgbClr val="E8EAEF"/>
          </a:solidFill>
        </a:fill>
      </a:tcStyle>
    </a:lastRow>
    <a:firstRow>
      <a:tcTxStyle b="on" i="off">
        <a:font>
          <a:latin typeface="Gill Sans MT"/>
          <a:ea typeface="Gill Sans MT"/>
          <a:cs typeface="Gill Sans MT"/>
        </a:font>
        <a:srgbClr val="000000"/>
      </a:tcTxStyle>
      <a:tcStyle>
        <a:tcBdr>
          <a:left>
            <a:ln w="12700" cap="flat">
              <a:solidFill>
                <a:schemeClr val="accent6"/>
              </a:solidFill>
              <a:prstDash val="solid"/>
              <a:round/>
            </a:ln>
          </a:left>
          <a:right>
            <a:ln w="12700" cap="flat">
              <a:solidFill>
                <a:schemeClr val="accent6"/>
              </a:solidFill>
              <a:prstDash val="solid"/>
              <a:round/>
            </a:ln>
          </a:right>
          <a:top>
            <a:ln w="12700" cap="flat">
              <a:solidFill>
                <a:schemeClr val="accent6"/>
              </a:solidFill>
              <a:prstDash val="solid"/>
              <a:round/>
            </a:ln>
          </a:top>
          <a:bottom>
            <a:ln w="12700" cap="flat">
              <a:solidFill>
                <a:schemeClr val="accent6"/>
              </a:solidFill>
              <a:prstDash val="solid"/>
              <a:round/>
            </a:ln>
          </a:bottom>
          <a:insideH>
            <a:ln w="12700" cap="flat">
              <a:solidFill>
                <a:schemeClr val="accent6"/>
              </a:solidFill>
              <a:prstDash val="solid"/>
              <a:round/>
            </a:ln>
          </a:insideH>
          <a:insideV>
            <a:ln w="12700" cap="flat">
              <a:solidFill>
                <a:schemeClr val="accent6"/>
              </a:solidFill>
              <a:prstDash val="solid"/>
              <a:round/>
            </a:ln>
          </a:insideV>
        </a:tcBdr>
        <a:fill>
          <a:solidFill>
            <a:srgbClr val="E8EAEF"/>
          </a:solidFill>
        </a:fill>
      </a:tcStyle>
    </a:firstRow>
  </a:tblStyle>
  <a:tblStyle styleId="{EEE7283C-3CF3-47DC-8721-378D4A62B228}" styleName="">
    <a:tblBg/>
    <a:wholeTbl>
      <a:tcTxStyle b="off" i="off">
        <a:font>
          <a:latin typeface="Gill Sans MT"/>
          <a:ea typeface="Gill Sans MT"/>
          <a:cs typeface="Gill Sans MT"/>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FCACC"/>
          </a:solidFill>
        </a:fill>
      </a:tcStyle>
    </a:wholeTbl>
    <a:band2H>
      <a:tcTxStyle b="def" i="def"/>
      <a:tcStyle>
        <a:tcBdr/>
        <a:fill>
          <a:solidFill>
            <a:srgbClr val="E8E7E7"/>
          </a:solidFill>
        </a:fill>
      </a:tcStyle>
    </a:band2H>
    <a:firstCol>
      <a:tcTxStyle b="on" i="off">
        <a:font>
          <a:latin typeface="Gill Sans MT"/>
          <a:ea typeface="Gill Sans MT"/>
          <a:cs typeface="Gill Sans MT"/>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
          <a:latin typeface="Gill Sans MT"/>
          <a:ea typeface="Gill Sans MT"/>
          <a:cs typeface="Gill Sans MT"/>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
          <a:latin typeface="Gill Sans MT"/>
          <a:ea typeface="Gill Sans MT"/>
          <a:cs typeface="Gill Sans MT"/>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F821DB8-F4EB-4A41-A1BA-3FCAFE7338EE}" styleName="">
    <a:tblBg/>
    <a:wholeTbl>
      <a:tcTxStyle b="off" i="off">
        <a:font>
          <a:latin typeface="Gill Sans MT"/>
          <a:ea typeface="Gill Sans MT"/>
          <a:cs typeface="Gill Sans MT"/>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4CCCE"/>
          </a:solidFill>
        </a:fill>
      </a:tcStyle>
    </a:wholeTbl>
    <a:band2H>
      <a:tcTxStyle b="def" i="def"/>
      <a:tcStyle>
        <a:tcBdr/>
        <a:fill>
          <a:solidFill>
            <a:srgbClr val="F2E7E8"/>
          </a:solidFill>
        </a:fill>
      </a:tcStyle>
    </a:band2H>
    <a:firstCol>
      <a:tcTxStyle b="on" i="off">
        <a:font>
          <a:latin typeface="Gill Sans MT"/>
          <a:ea typeface="Gill Sans MT"/>
          <a:cs typeface="Gill Sans MT"/>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
          <a:latin typeface="Gill Sans MT"/>
          <a:ea typeface="Gill Sans MT"/>
          <a:cs typeface="Gill Sans MT"/>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
          <a:latin typeface="Gill Sans MT"/>
          <a:ea typeface="Gill Sans MT"/>
          <a:cs typeface="Gill Sans MT"/>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33BA23B1-9221-436E-865A-0063620EA4FD}" styleName="">
    <a:tblBg/>
    <a:wholeTbl>
      <a:tcTxStyle b="off" i="off">
        <a:font>
          <a:latin typeface="Gill Sans MT"/>
          <a:ea typeface="Gill Sans MT"/>
          <a:cs typeface="Gill Sans MT"/>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DD1DE"/>
          </a:solidFill>
        </a:fill>
      </a:tcStyle>
    </a:wholeTbl>
    <a:band2H>
      <a:tcTxStyle b="def" i="def"/>
      <a:tcStyle>
        <a:tcBdr/>
        <a:fill>
          <a:solidFill>
            <a:srgbClr val="E8EAEF"/>
          </a:solidFill>
        </a:fill>
      </a:tcStyle>
    </a:band2H>
    <a:firstCol>
      <a:tcTxStyle b="on" i="off">
        <a:font>
          <a:latin typeface="Gill Sans MT"/>
          <a:ea typeface="Gill Sans MT"/>
          <a:cs typeface="Gill Sans MT"/>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
          <a:latin typeface="Gill Sans MT"/>
          <a:ea typeface="Gill Sans MT"/>
          <a:cs typeface="Gill Sans MT"/>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
          <a:latin typeface="Gill Sans MT"/>
          <a:ea typeface="Gill Sans MT"/>
          <a:cs typeface="Gill Sans MT"/>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2708684C-4D16-4618-839F-0558EEFCDFE6}" styleName="">
    <a:tblBg/>
    <a:wholeTbl>
      <a:tcTxStyle b="off" i="off">
        <a:font>
          <a:latin typeface="Gill Sans MT"/>
          <a:ea typeface="Gill Sans MT"/>
          <a:cs typeface="Gill Sans MT"/>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FFFFFF"/>
          </a:solidFill>
        </a:fill>
      </a:tcStyle>
    </a:band2H>
    <a:firstCol>
      <a:tcTxStyle b="on" i="off">
        <a:font>
          <a:latin typeface="Gill Sans MT"/>
          <a:ea typeface="Gill Sans MT"/>
          <a:cs typeface="Gill Sans MT"/>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
          <a:latin typeface="Gill Sans MT"/>
          <a:ea typeface="Gill Sans MT"/>
          <a:cs typeface="Gill Sans MT"/>
        </a:font>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
          <a:latin typeface="Gill Sans MT"/>
          <a:ea typeface="Gill Sans MT"/>
          <a:cs typeface="Gill Sans MT"/>
        </a:font>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125" name="Shape 125"/>
          <p:cNvSpPr/>
          <p:nvPr>
            <p:ph type="sldImg"/>
          </p:nvPr>
        </p:nvSpPr>
        <p:spPr>
          <a:xfrm>
            <a:off x="1143000" y="685800"/>
            <a:ext cx="4572000" cy="3429000"/>
          </a:xfrm>
          <a:prstGeom prst="rect">
            <a:avLst/>
          </a:prstGeom>
        </p:spPr>
        <p:txBody>
          <a:bodyPr/>
          <a:lstStyle/>
          <a:p>
            <a:pPr/>
          </a:p>
        </p:txBody>
      </p:sp>
      <p:sp>
        <p:nvSpPr>
          <p:cNvPr id="126" name="Shape 126"/>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latinLnBrk="0">
      <a:defRPr sz="1200">
        <a:latin typeface="+mj-lt"/>
        <a:ea typeface="+mj-ea"/>
        <a:cs typeface="+mj-cs"/>
        <a:sym typeface="Calibri"/>
      </a:defRPr>
    </a:lvl1pPr>
    <a:lvl2pPr indent="228600" latinLnBrk="0">
      <a:defRPr sz="1200">
        <a:latin typeface="+mj-lt"/>
        <a:ea typeface="+mj-ea"/>
        <a:cs typeface="+mj-cs"/>
        <a:sym typeface="Calibri"/>
      </a:defRPr>
    </a:lvl2pPr>
    <a:lvl3pPr indent="457200" latinLnBrk="0">
      <a:defRPr sz="1200">
        <a:latin typeface="+mj-lt"/>
        <a:ea typeface="+mj-ea"/>
        <a:cs typeface="+mj-cs"/>
        <a:sym typeface="Calibri"/>
      </a:defRPr>
    </a:lvl3pPr>
    <a:lvl4pPr indent="685800" latinLnBrk="0">
      <a:defRPr sz="1200">
        <a:latin typeface="+mj-lt"/>
        <a:ea typeface="+mj-ea"/>
        <a:cs typeface="+mj-cs"/>
        <a:sym typeface="Calibri"/>
      </a:defRPr>
    </a:lvl4pPr>
    <a:lvl5pPr indent="914400" latinLnBrk="0">
      <a:defRPr sz="1200">
        <a:latin typeface="+mj-lt"/>
        <a:ea typeface="+mj-ea"/>
        <a:cs typeface="+mj-cs"/>
        <a:sym typeface="Calibri"/>
      </a:defRPr>
    </a:lvl5pPr>
    <a:lvl6pPr indent="1143000" latinLnBrk="0">
      <a:defRPr sz="1200">
        <a:latin typeface="+mj-lt"/>
        <a:ea typeface="+mj-ea"/>
        <a:cs typeface="+mj-cs"/>
        <a:sym typeface="Calibri"/>
      </a:defRPr>
    </a:lvl6pPr>
    <a:lvl7pPr indent="1371600" latinLnBrk="0">
      <a:defRPr sz="1200">
        <a:latin typeface="+mj-lt"/>
        <a:ea typeface="+mj-ea"/>
        <a:cs typeface="+mj-cs"/>
        <a:sym typeface="Calibri"/>
      </a:defRPr>
    </a:lvl7pPr>
    <a:lvl8pPr indent="1600200" latinLnBrk="0">
      <a:defRPr sz="1200">
        <a:latin typeface="+mj-lt"/>
        <a:ea typeface="+mj-ea"/>
        <a:cs typeface="+mj-cs"/>
        <a:sym typeface="Calibri"/>
      </a:defRPr>
    </a:lvl8pPr>
    <a:lvl9pPr indent="1828800" latinLnBrk="0">
      <a:defRPr sz="1200">
        <a:latin typeface="+mj-lt"/>
        <a:ea typeface="+mj-ea"/>
        <a:cs typeface="+mj-cs"/>
        <a:sym typeface="Calibri"/>
      </a:defRPr>
    </a:lvl9pPr>
  </p:notesStyle>
</p:notesMaster>
</file>

<file path=ppt/notesSlides/_rels/notesSlide1.xml.rels><?xml version="1.0" encoding="UTF-8"?>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Relationships>

</file>

<file path=ppt/notesSlides/_rels/notesSlide2.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Relationships>

</file>

<file path=ppt/notesSlides/_rels/notesSlide3.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Relationships>

</file>

<file path=ppt/notesSlides/_rels/notesSlide4.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Relationships>

</file>

<file path=ppt/notesSlides/_rels/notesSlide5.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Relationships>

</file>

<file path=ppt/notesSlides/_rels/notesSlide6.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Relationships>

</file>

<file path=ppt/notesSlides/_rels/notesSlide7.xml.rels><?xml version="1.0" encoding="UTF-8"?>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Relationships>

</file>

<file path=ppt/notesSlides/_rels/notesSlide8.xml.rels><?xml version="1.0" encoding="UTF-8"?>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Relationships>

</file>

<file path=ppt/notesSlides/_rels/notesSlide9.xml.rels><?xml version="1.0" encoding="UTF-8"?>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Relationships>

</file>

<file path=ppt/notesSlides/_rels/notesSlide10.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Relationships>

</file>

<file path=ppt/notesSlides/_rels/notesSlide11.xml.rels><?xml version="1.0" encoding="UTF-8"?>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Relationships>

</file>

<file path=ppt/notesSlides/_rels/notesSlide12.xml.rels><?xml version="1.0" encoding="UTF-8"?>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Relationships>

</file>

<file path=ppt/notesSlides/_rels/notesSlide13.xml.rels><?xml version="1.0" encoding="UTF-8"?>
<Relationships xmlns="http://schemas.openxmlformats.org/package/2006/relationships"><Relationship Id="rId1" Type="http://schemas.openxmlformats.org/officeDocument/2006/relationships/slide" Target="../slides/slide13.xml"/><Relationship Id="rId2" Type="http://schemas.openxmlformats.org/officeDocument/2006/relationships/notesMaster" Target="../notesMasters/notesMaster1.xml"/></Relationships>

</file>

<file path=ppt/notesSlides/_rels/notesSlide14.xml.rels><?xml version="1.0" encoding="UTF-8"?>
<Relationships xmlns="http://schemas.openxmlformats.org/package/2006/relationships"><Relationship Id="rId1" Type="http://schemas.openxmlformats.org/officeDocument/2006/relationships/slide" Target="../slides/slide14.xml"/><Relationship Id="rId2" Type="http://schemas.openxmlformats.org/officeDocument/2006/relationships/notesMaster" Target="../notesMasters/notesMaster1.xml"/></Relationships>

</file>

<file path=ppt/notesSlides/_rels/notesSlide15.xml.rels><?xml version="1.0" encoding="UTF-8"?>
<Relationships xmlns="http://schemas.openxmlformats.org/package/2006/relationships"><Relationship Id="rId1" Type="http://schemas.openxmlformats.org/officeDocument/2006/relationships/slide" Target="../slides/slide15.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0" name="Shape 130"/>
          <p:cNvSpPr/>
          <p:nvPr>
            <p:ph type="sldImg"/>
          </p:nvPr>
        </p:nvSpPr>
        <p:spPr>
          <a:prstGeom prst="rect">
            <a:avLst/>
          </a:prstGeom>
        </p:spPr>
        <p:txBody>
          <a:bodyPr/>
          <a:lstStyle/>
          <a:p>
            <a:pPr/>
          </a:p>
        </p:txBody>
      </p:sp>
      <p:sp>
        <p:nvSpPr>
          <p:cNvPr id="131" name="Shape 131"/>
          <p:cNvSpPr/>
          <p:nvPr>
            <p:ph type="body" sz="quarter" idx="1"/>
          </p:nvPr>
        </p:nvSpPr>
        <p:spPr>
          <a:prstGeom prst="rect">
            <a:avLst/>
          </a:prstGeom>
        </p:spPr>
        <p:txBody>
          <a:bodyPr/>
          <a:lstStyle/>
          <a:p>
            <a:pPr/>
            <a:r>
              <a:t>Good morning/afternoon everyone. Welcome to our presentation. My name is [Name], and together with my colleagues [Names], we are pleased to present our consulting recommendations on modernizing information systems. We'll be exploring how different types of information systems can transform business operations, improve decision-making, and create competitive advantage."</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5" name="Shape 135"/>
          <p:cNvSpPr/>
          <p:nvPr>
            <p:ph type="sldImg"/>
          </p:nvPr>
        </p:nvSpPr>
        <p:spPr>
          <a:prstGeom prst="rect">
            <a:avLst/>
          </a:prstGeom>
        </p:spPr>
        <p:txBody>
          <a:bodyPr/>
          <a:lstStyle/>
          <a:p>
            <a:pPr/>
          </a:p>
        </p:txBody>
      </p:sp>
      <p:sp>
        <p:nvSpPr>
          <p:cNvPr id="136" name="Shape 136"/>
          <p:cNvSpPr/>
          <p:nvPr>
            <p:ph type="body" sz="quarter" idx="1"/>
          </p:nvPr>
        </p:nvSpPr>
        <p:spPr>
          <a:prstGeom prst="rect">
            <a:avLst/>
          </a:prstGeom>
        </p:spPr>
        <p:txBody>
          <a:bodyPr/>
          <a:lstStyle/>
          <a:p>
            <a:pPr/>
            <a:r>
              <a:t>"Today's presentation is structured into five key sections. First, we'll introduce the role of information systems in modern business. Second, we'll analyze three core systems in detail. Third, we'll compare them and discuss critical ethical considerations. Fourth, we'll explore a real-world case study to see these concepts in action. Finally, we'll provide specific recommendations for your organization."</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1" name="Shape 141"/>
          <p:cNvSpPr/>
          <p:nvPr>
            <p:ph type="sldImg"/>
          </p:nvPr>
        </p:nvSpPr>
        <p:spPr>
          <a:prstGeom prst="rect">
            <a:avLst/>
          </a:prstGeom>
        </p:spPr>
        <p:txBody>
          <a:bodyPr/>
          <a:lstStyle/>
          <a:p>
            <a:pPr/>
          </a:p>
        </p:txBody>
      </p:sp>
      <p:sp>
        <p:nvSpPr>
          <p:cNvPr id="142" name="Shape 142"/>
          <p:cNvSpPr/>
          <p:nvPr>
            <p:ph type="body" sz="quarter" idx="1"/>
          </p:nvPr>
        </p:nvSpPr>
        <p:spPr>
          <a:prstGeom prst="rect">
            <a:avLst/>
          </a:prstGeom>
        </p:spPr>
        <p:txBody>
          <a:bodyPr/>
          <a:lstStyle/>
          <a:p>
            <a:pPr/>
            <a:r>
              <a:t>"Let's establish what we mean by an information system. As Laudon and Laudon explain in their 2022 work, an information system is a formal, sociotechnical organizational system designed to collect, process, store, and distribute information.</a:t>
            </a:r>
          </a:p>
          <a:p>
            <a:pPr/>
            <a:r>
              <a:t>From a technical perspective, it's the hardware, software, databases, and networks that work together. But from a business perspective—and this is crucial—it's a solution to a business problem. An effective information system creates value by enabling better decisions, improving efficiency, and building competitive advantage."</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7" name="Shape 147"/>
          <p:cNvSpPr/>
          <p:nvPr>
            <p:ph type="sldImg"/>
          </p:nvPr>
        </p:nvSpPr>
        <p:spPr>
          <a:prstGeom prst="rect">
            <a:avLst/>
          </a:prstGeom>
        </p:spPr>
        <p:txBody>
          <a:bodyPr/>
          <a:lstStyle/>
          <a:p>
            <a:pPr/>
          </a:p>
        </p:txBody>
      </p:sp>
      <p:sp>
        <p:nvSpPr>
          <p:cNvPr id="148" name="Shape 148"/>
          <p:cNvSpPr/>
          <p:nvPr>
            <p:ph type="body" sz="quarter" idx="1"/>
          </p:nvPr>
        </p:nvSpPr>
        <p:spPr>
          <a:prstGeom prst="rect">
            <a:avLst/>
          </a:prstGeom>
        </p:spPr>
        <p:txBody>
          <a:bodyPr/>
          <a:lstStyle/>
          <a:p>
            <a:pPr/>
            <a:r>
              <a:t>"Information systems are the backbone of modern organizations. First, they deliver </a:t>
            </a:r>
            <a:r>
              <a:rPr b="1"/>
              <a:t>operational efficiency</a:t>
            </a:r>
            <a:r>
              <a:t> by automating routine tasks and reducing manual errors. Second, they enable </a:t>
            </a:r>
            <a:r>
              <a:rPr b="1"/>
              <a:t>effective decision-making</a:t>
            </a:r>
            <a:r>
              <a:t> by providing managers with timely, accurate, and relevant data for strategic choices, as Power highlighted in 2008.</a:t>
            </a:r>
          </a:p>
          <a:p>
            <a:pPr/>
            <a:r>
              <a:t>Third, they provide </a:t>
            </a:r>
            <a:r>
              <a:rPr b="1"/>
              <a:t>competitive advantage</a:t>
            </a:r>
            <a:r>
              <a:t> by enabling innovation and superior customer service, building on Porter and Millar's framework from 1985. Finally, they facilitate </a:t>
            </a:r>
            <a:r>
              <a:rPr b="1"/>
              <a:t>collaboration</a:t>
            </a:r>
            <a:r>
              <a:t> by enabling seamless communication and data sharing across departments and with partners."</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3" name="Shape 153"/>
          <p:cNvSpPr/>
          <p:nvPr>
            <p:ph type="sldImg"/>
          </p:nvPr>
        </p:nvSpPr>
        <p:spPr>
          <a:prstGeom prst="rect">
            <a:avLst/>
          </a:prstGeom>
        </p:spPr>
        <p:txBody>
          <a:bodyPr/>
          <a:lstStyle/>
          <a:p>
            <a:pPr/>
          </a:p>
        </p:txBody>
      </p:sp>
      <p:sp>
        <p:nvSpPr>
          <p:cNvPr id="154" name="Shape 154"/>
          <p:cNvSpPr/>
          <p:nvPr>
            <p:ph type="body" sz="quarter" idx="1"/>
          </p:nvPr>
        </p:nvSpPr>
        <p:spPr>
          <a:prstGeom prst="rect">
            <a:avLst/>
          </a:prstGeom>
        </p:spPr>
        <p:txBody>
          <a:bodyPr/>
          <a:lstStyle/>
          <a:p>
            <a:pPr/>
            <a:r>
              <a:t>"The Transaction Processing System is the foundation of business information systems. As O'Brien and Marakas describe in their 2018 work, a TPS processes and records the routine, day-to-day transactions of an organization.</a:t>
            </a:r>
          </a:p>
          <a:p>
            <a:pPr/>
            <a:r>
              <a:t>Think of it as the system that captures sales, updates inventory, processes payroll, and records customer orders. It can operate in real-time, like an ATM transaction, or in batch mode, like end-of-day processing.</a:t>
            </a:r>
          </a:p>
          <a:p>
            <a:pPr/>
            <a:r>
              <a:t>The key benefit is efficiency—it handles massive volumes of data with incredible accuracy. However, its limitation is that it's operational—it answers 'what happened?' but lacks the analytical capability for strategic decisions."</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9" name="Shape 159"/>
          <p:cNvSpPr/>
          <p:nvPr>
            <p:ph type="sldImg"/>
          </p:nvPr>
        </p:nvSpPr>
        <p:spPr>
          <a:prstGeom prst="rect">
            <a:avLst/>
          </a:prstGeom>
        </p:spPr>
        <p:txBody>
          <a:bodyPr/>
          <a:lstStyle/>
          <a:p>
            <a:pPr/>
          </a:p>
        </p:txBody>
      </p:sp>
      <p:sp>
        <p:nvSpPr>
          <p:cNvPr id="160" name="Shape 160"/>
          <p:cNvSpPr/>
          <p:nvPr>
            <p:ph type="body" sz="quarter" idx="1"/>
          </p:nvPr>
        </p:nvSpPr>
        <p:spPr>
          <a:prstGeom prst="rect">
            <a:avLst/>
          </a:prstGeom>
        </p:spPr>
        <p:txBody>
          <a:bodyPr/>
          <a:lstStyle/>
          <a:p>
            <a:pPr/>
            <a:r>
              <a:t>"Moving up the organizational hierarchy, we have the Management Information System. As Laudon and Laudon explain, the MIS serves the management level by providing summarized reports and summaries of TPS data to support structured decision-making.</a:t>
            </a:r>
          </a:p>
          <a:p>
            <a:pPr/>
            <a:r>
              <a:t>The MIS aggregates raw transaction data to produce regular reports—monthly sales summaries, budget reports, or inventory status updates. This gives managers oversight and control over operations.</a:t>
            </a:r>
          </a:p>
          <a:p>
            <a:pPr/>
            <a:r>
              <a:t>While extremely valuable for tactical planning, MIS has limitations—it's retrospective, looking backward at what happened, and relies heavily on the quality of the underlying TPS data."</a:t>
            </a:r>
          </a:p>
          <a:p>
            <a:pPr/>
            <a:b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5" name="Shape 165"/>
          <p:cNvSpPr/>
          <p:nvPr>
            <p:ph type="sldImg"/>
          </p:nvPr>
        </p:nvSpPr>
        <p:spPr>
          <a:prstGeom prst="rect">
            <a:avLst/>
          </a:prstGeom>
        </p:spPr>
        <p:txBody>
          <a:bodyPr/>
          <a:lstStyle/>
          <a:p>
            <a:pPr/>
          </a:p>
        </p:txBody>
      </p:sp>
      <p:sp>
        <p:nvSpPr>
          <p:cNvPr id="166" name="Shape 166"/>
          <p:cNvSpPr/>
          <p:nvPr>
            <p:ph type="body" sz="quarter" idx="1"/>
          </p:nvPr>
        </p:nvSpPr>
        <p:spPr>
          <a:prstGeom prst="rect">
            <a:avLst/>
          </a:prstGeom>
        </p:spPr>
        <p:txBody>
          <a:bodyPr/>
          <a:lstStyle/>
          <a:p>
            <a:pPr/>
            <a:r>
              <a:t>"At the highest level of integration, we have Enterprise Resource Planning systems. Sumner, in 2005, defined ERP as an integrated suite of software modules that manages and integrates a company's core business processes across multiple departments.</a:t>
            </a:r>
          </a:p>
          <a:p>
            <a:pPr/>
            <a:r>
              <a:t>The key innovation is integration—using a single, unified database that shares information in real-time across the entire organization. A sales order in one module instantly updates inventory, finance, and shipping in another.</a:t>
            </a:r>
          </a:p>
          <a:p>
            <a:pPr/>
            <a:r>
              <a:t>The benefits are enormous: improved visibility, streamlined processes, and a 'single source of truth.' However, implementation is expensive, complex, and requires significant organizational change management. If not managed properly, the risk of failure is substantial."</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0" name="Shape 170"/>
          <p:cNvSpPr/>
          <p:nvPr>
            <p:ph type="sldImg"/>
          </p:nvPr>
        </p:nvSpPr>
        <p:spPr>
          <a:prstGeom prst="rect">
            <a:avLst/>
          </a:prstGeom>
        </p:spPr>
        <p:txBody>
          <a:bodyPr/>
          <a:lstStyle/>
          <a:p>
            <a:pPr/>
          </a:p>
        </p:txBody>
      </p:sp>
      <p:sp>
        <p:nvSpPr>
          <p:cNvPr id="171" name="Shape 171"/>
          <p:cNvSpPr/>
          <p:nvPr>
            <p:ph type="body" sz="quarter" idx="1"/>
          </p:nvPr>
        </p:nvSpPr>
        <p:spPr>
          <a:prstGeom prst="rect">
            <a:avLst/>
          </a:prstGeom>
        </p:spPr>
        <p:txBody>
          <a:bodyPr/>
          <a:lstStyle/>
          <a:p>
            <a:pPr/>
            <a:r>
              <a:t>"This comparative table clearly illustrates the distinctions. The TPS serves operational staff and focuses on processing daily transactions efficiently—like recording a sales order. The MIS serves middle management, summarizing TPS data to monitor and control operations—like generating a monthly sales report.</a:t>
            </a:r>
          </a:p>
          <a:p>
            <a:pPr/>
            <a:r>
              <a:t>The ERP system serves everyone across the organization, integrating all business processes from order entry to delivery. It provides real-time, cross-functional data and enables competitive advantage through integration. Understanding these differences is critical for selecting the right system for your needs."</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6" name="Shape 176"/>
          <p:cNvSpPr/>
          <p:nvPr>
            <p:ph type="sldImg"/>
          </p:nvPr>
        </p:nvSpPr>
        <p:spPr>
          <a:prstGeom prst="rect">
            <a:avLst/>
          </a:prstGeom>
        </p:spPr>
        <p:txBody>
          <a:bodyPr/>
          <a:lstStyle/>
          <a:p>
            <a:pPr/>
          </a:p>
        </p:txBody>
      </p:sp>
      <p:sp>
        <p:nvSpPr>
          <p:cNvPr id="177" name="Shape 177"/>
          <p:cNvSpPr/>
          <p:nvPr>
            <p:ph type="body" sz="quarter" idx="1"/>
          </p:nvPr>
        </p:nvSpPr>
        <p:spPr>
          <a:prstGeom prst="rect">
            <a:avLst/>
          </a:prstGeom>
        </p:spPr>
        <p:txBody>
          <a:bodyPr/>
          <a:lstStyle/>
          <a:p>
            <a:pPr/>
            <a:r>
              <a:t>With the power of information systems comes significant ethical responsibility. First, </a:t>
            </a:r>
            <a:r>
              <a:rPr b="1"/>
              <a:t>data privacy and security</a:t>
            </a:r>
            <a:r>
              <a:t>—organizations collect unprecedented amounts of personal data, creating privacy risks. Compliance with regulations like GDPR is essential.</a:t>
            </a:r>
          </a:p>
          <a:p>
            <a:pPr/>
            <a:r>
              <a:t>Second, </a:t>
            </a:r>
            <a:r>
              <a:rPr b="1"/>
              <a:t>AI in decision-making</a:t>
            </a:r>
            <a:r>
              <a:t>—using AI for hiring, lending, or performance reviews can lead to algorithmic bias if the training data contains historical biases, as O'Neil warned in 2016 and Dastin highlighted in the Amazon recruiting case.</a:t>
            </a:r>
          </a:p>
          <a:p>
            <a:pPr/>
            <a:r>
              <a:t>Third, </a:t>
            </a:r>
            <a:r>
              <a:rPr b="1"/>
              <a:t>employee monitoring</a:t>
            </a:r>
            <a:r>
              <a:t>—extensive monitoring can create a culture of distrust. And fourth, </a:t>
            </a:r>
            <a:r>
              <a:rPr b="1"/>
              <a:t>systemic bias</a:t>
            </a:r>
            <a:r>
              <a:t>—systems can unintentionally discriminate against specific groups based on race, gender, or other characteristics."</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2" name="Shape 182"/>
          <p:cNvSpPr/>
          <p:nvPr>
            <p:ph type="sldImg"/>
          </p:nvPr>
        </p:nvSpPr>
        <p:spPr>
          <a:prstGeom prst="rect">
            <a:avLst/>
          </a:prstGeom>
        </p:spPr>
        <p:txBody>
          <a:bodyPr/>
          <a:lstStyle/>
          <a:p>
            <a:pPr/>
          </a:p>
        </p:txBody>
      </p:sp>
      <p:sp>
        <p:nvSpPr>
          <p:cNvPr id="183" name="Shape 183"/>
          <p:cNvSpPr/>
          <p:nvPr>
            <p:ph type="body" sz="quarter" idx="1"/>
          </p:nvPr>
        </p:nvSpPr>
        <p:spPr>
          <a:prstGeom prst="rect">
            <a:avLst/>
          </a:prstGeom>
        </p:spPr>
        <p:txBody>
          <a:bodyPr/>
          <a:lstStyle/>
          <a:p>
            <a:pPr/>
            <a:r>
              <a:t>So how do we address these ethical challenges? First, </a:t>
            </a:r>
            <a:r>
              <a:rPr b="1"/>
              <a:t>transparent AI</a:t>
            </a:r>
            <a:r>
              <a:t>—clearly communicate when AI is used and provide explanations for AI-driven decisions. Second, </a:t>
            </a:r>
            <a:r>
              <a:rPr b="1"/>
              <a:t>ethical frameworks</a:t>
            </a:r>
            <a:r>
              <a:t>—implement guidelines that prioritize fairness, accountability, and transparency, and regularly audit systems for bias.</a:t>
            </a:r>
          </a:p>
          <a:p>
            <a:pPr/>
            <a:r>
              <a:t>Third, </a:t>
            </a:r>
            <a:r>
              <a:rPr b="1"/>
              <a:t>data protection</a:t>
            </a:r>
            <a:r>
              <a:t>—adhere to privacy regulations, implement robust security measures like encryption, and be transparent about data collection practices. Fourth, </a:t>
            </a:r>
            <a:r>
              <a:rPr b="1"/>
              <a:t>employee involvement</a:t>
            </a:r>
            <a:r>
              <a:t>—involve employees in designing monitoring systems and agree on fair policies. Building ethical systems isn't just about compliance—it builds trust and is essential for long-term success."</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8" name="Shape 188"/>
          <p:cNvSpPr/>
          <p:nvPr>
            <p:ph type="sldImg"/>
          </p:nvPr>
        </p:nvSpPr>
        <p:spPr>
          <a:prstGeom prst="rect">
            <a:avLst/>
          </a:prstGeom>
        </p:spPr>
        <p:txBody>
          <a:bodyPr/>
          <a:lstStyle/>
          <a:p>
            <a:pPr/>
          </a:p>
        </p:txBody>
      </p:sp>
      <p:sp>
        <p:nvSpPr>
          <p:cNvPr id="189" name="Shape 189"/>
          <p:cNvSpPr/>
          <p:nvPr>
            <p:ph type="body" sz="quarter" idx="1"/>
          </p:nvPr>
        </p:nvSpPr>
        <p:spPr>
          <a:prstGeom prst="rect">
            <a:avLst/>
          </a:prstGeom>
        </p:spPr>
        <p:txBody>
          <a:bodyPr/>
          <a:lstStyle/>
          <a:p>
            <a:pPr/>
            <a:r>
              <a:t>"Let's look at a real-world example—Amazon. As D'Onfro reported in 2017, Amazon faced a massive challenge: managing enormous global operations across e-commerce, logistics, and AWS with disparate systems that created data silos.</a:t>
            </a:r>
          </a:p>
          <a:p>
            <a:pPr/>
            <a:r>
              <a:t>Their solution was to build a proprietary, highly integrated system—essentially a custom ERP—combined with heavy investment in AI for supply chain optimization, personalized recommendations, and logistics. They also leveraged AWS to create a scalable technology infrastructure. This demonstrates how a large company can use integrated IS to solve complex challenges."</a:t>
            </a:r>
          </a:p>
          <a:p>
            <a:pPr/>
            <a:b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4" name="Shape 194"/>
          <p:cNvSpPr/>
          <p:nvPr>
            <p:ph type="sldImg"/>
          </p:nvPr>
        </p:nvSpPr>
        <p:spPr>
          <a:prstGeom prst="rect">
            <a:avLst/>
          </a:prstGeom>
        </p:spPr>
        <p:txBody>
          <a:bodyPr/>
          <a:lstStyle/>
          <a:p>
            <a:pPr/>
          </a:p>
        </p:txBody>
      </p:sp>
      <p:sp>
        <p:nvSpPr>
          <p:cNvPr id="195" name="Shape 195"/>
          <p:cNvSpPr/>
          <p:nvPr>
            <p:ph type="body" sz="quarter" idx="1"/>
          </p:nvPr>
        </p:nvSpPr>
        <p:spPr>
          <a:prstGeom prst="rect">
            <a:avLst/>
          </a:prstGeom>
        </p:spPr>
        <p:txBody>
          <a:bodyPr/>
          <a:lstStyle/>
          <a:p>
            <a:pPr/>
            <a:r>
              <a:t>"The impact on Amazon's business performance has been extraordinary—massive efficiency gains through supply chain optimization, an unmatched customer experience through personalization, and market dominance that creates high barriers to entry.</a:t>
            </a:r>
          </a:p>
          <a:p>
            <a:pPr/>
            <a:r>
              <a:t>However, they've also faced significant ethical issues, including concerns about data privacy due to vast personal data collection, and intense scrutiny over employee monitoring practices, as Sainato reported in 2020.</a:t>
            </a:r>
          </a:p>
          <a:p>
            <a:pPr/>
            <a:r>
              <a:t>The key takeaway is clear: a strong, integrated information systems infrastructure is crucial for scaling a business. However, this power must be balanced with ethical and social responsibility. Technology alone isn't enough—it must be deployed responsibly."</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0" name="Shape 200"/>
          <p:cNvSpPr/>
          <p:nvPr>
            <p:ph type="sldImg"/>
          </p:nvPr>
        </p:nvSpPr>
        <p:spPr>
          <a:prstGeom prst="rect">
            <a:avLst/>
          </a:prstGeom>
        </p:spPr>
        <p:txBody>
          <a:bodyPr/>
          <a:lstStyle/>
          <a:p>
            <a:pPr/>
          </a:p>
        </p:txBody>
      </p:sp>
      <p:sp>
        <p:nvSpPr>
          <p:cNvPr id="201" name="Shape 201"/>
          <p:cNvSpPr/>
          <p:nvPr>
            <p:ph type="body" sz="quarter" idx="1"/>
          </p:nvPr>
        </p:nvSpPr>
        <p:spPr>
          <a:prstGeom prst="rect">
            <a:avLst/>
          </a:prstGeom>
        </p:spPr>
        <p:txBody>
          <a:bodyPr/>
          <a:lstStyle/>
          <a:p>
            <a:pPr/>
            <a:r>
              <a:t>Based on our analysis, we have four key recommendations. First, </a:t>
            </a:r>
            <a:r>
              <a:rPr b="1"/>
              <a:t>prioritize your core TPS</a:t>
            </a:r>
            <a:r>
              <a:t>—ensure your transactional foundation is robust, reliable, and accurate. You can't build higher-level systems on weak data.</a:t>
            </a:r>
          </a:p>
          <a:p>
            <a:pPr/>
            <a:r>
              <a:t>Second, </a:t>
            </a:r>
            <a:r>
              <a:rPr b="1"/>
              <a:t>consider a cloud-based ERP system</a:t>
            </a:r>
            <a:r>
              <a:t> like SAP or Oracle NetSuite, but take a phased approach to implementation to manage complexity and risk.</a:t>
            </a:r>
          </a:p>
          <a:p>
            <a:pPr/>
            <a:r>
              <a:t>Third, </a:t>
            </a:r>
            <a:r>
              <a:rPr b="1"/>
              <a:t>develop a data culture</a:t>
            </a:r>
            <a:r>
              <a:t>—build analytical capabilities using MIS principles to leverage the data. This enables better management and strategic decisions.</a:t>
            </a:r>
          </a:p>
          <a:p>
            <a:pPr/>
            <a:r>
              <a:t>Fourth, and critically, </a:t>
            </a:r>
            <a:r>
              <a:rPr b="1"/>
              <a:t>proactively build an ethical framework</a:t>
            </a:r>
            <a:r>
              <a:t>—develop policies for data privacy, AI fairness, and employee monitoring. This builds trust and mitigates risk."</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6" name="Shape 206"/>
          <p:cNvSpPr/>
          <p:nvPr>
            <p:ph type="sldImg"/>
          </p:nvPr>
        </p:nvSpPr>
        <p:spPr>
          <a:prstGeom prst="rect">
            <a:avLst/>
          </a:prstGeom>
        </p:spPr>
        <p:txBody>
          <a:bodyPr/>
          <a:lstStyle/>
          <a:p>
            <a:pPr/>
          </a:p>
        </p:txBody>
      </p:sp>
      <p:sp>
        <p:nvSpPr>
          <p:cNvPr id="207" name="Shape 207"/>
          <p:cNvSpPr/>
          <p:nvPr>
            <p:ph type="body" sz="quarter" idx="1"/>
          </p:nvPr>
        </p:nvSpPr>
        <p:spPr>
          <a:prstGeom prst="rect">
            <a:avLst/>
          </a:prstGeom>
        </p:spPr>
        <p:txBody>
          <a:bodyPr/>
          <a:lstStyle/>
          <a:p>
            <a:pPr/>
            <a:r>
              <a:t>"In conclusion, information systems are not just a technical necessity—they are a strategic asset for modern businesses. A successful modernization journey involves more than installing new software; it requires clear vision, robust data management, and a strong ethical foundation.</a:t>
            </a:r>
          </a:p>
          <a:p>
            <a:pPr/>
            <a:r>
              <a:t>For your organization, the journey begins with a reliable operational foundation and evolves toward strategic integration and data-driven decision-making. Remember the lesson from our case study: technology alone isn't enough. It must be deployed responsibly to build trust and create lasting value."</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1" name="Shape 211"/>
          <p:cNvSpPr/>
          <p:nvPr>
            <p:ph type="sldImg"/>
          </p:nvPr>
        </p:nvSpPr>
        <p:spPr>
          <a:prstGeom prst="rect">
            <a:avLst/>
          </a:prstGeom>
        </p:spPr>
        <p:txBody>
          <a:bodyPr/>
          <a:lstStyle/>
          <a:p>
            <a:pPr/>
          </a:p>
        </p:txBody>
      </p:sp>
      <p:sp>
        <p:nvSpPr>
          <p:cNvPr id="212" name="Shape 212"/>
          <p:cNvSpPr/>
          <p:nvPr>
            <p:ph type="body" sz="quarter" idx="1"/>
          </p:nvPr>
        </p:nvSpPr>
        <p:spPr>
          <a:prstGeom prst="rect">
            <a:avLst/>
          </a:prstGeom>
        </p:spPr>
        <p:txBody>
          <a:bodyPr/>
          <a:lstStyle/>
          <a:p>
            <a:pPr/>
            <a:r>
              <a:t>"These are our key references, following Harvard referencing conventions. We've drawn from academic textbooks, peer-reviewed journals, and credible news sources to support our analysis and recommendations. All sources are current, with most published within the last decade, though we've included seminal works like Porter and Millar's foundational article on competitive advantage."</a:t>
            </a:r>
          </a:p>
        </p:txBody>
      </p:sp>
    </p:spTree>
  </p:cSld>
  <p:clrMapOvr>
    <a:masterClrMapping/>
  </p:clrMapOvr>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0" showMasterPhAnim="1">
  <p:cSld name="Title Slide">
    <p:spTree>
      <p:nvGrpSpPr>
        <p:cNvPr id="1" name=""/>
        <p:cNvGrpSpPr/>
        <p:nvPr/>
      </p:nvGrpSpPr>
      <p:grpSpPr>
        <a:xfrm>
          <a:off x="0" y="0"/>
          <a:ext cx="0" cy="0"/>
          <a:chOff x="0" y="0"/>
          <a:chExt cx="0" cy="0"/>
        </a:xfrm>
      </p:grpSpPr>
      <p:sp>
        <p:nvSpPr>
          <p:cNvPr id="15" name="Rectangle 8"/>
          <p:cNvSpPr/>
          <p:nvPr/>
        </p:nvSpPr>
        <p:spPr>
          <a:xfrm>
            <a:off x="446533" y="457200"/>
            <a:ext cx="3703322" cy="94997"/>
          </a:xfrm>
          <a:prstGeom prst="rect">
            <a:avLst/>
          </a:prstGeom>
          <a:solidFill>
            <a:schemeClr val="accent1"/>
          </a:solidFill>
          <a:ln w="12700">
            <a:miter lim="400000"/>
          </a:ln>
        </p:spPr>
        <p:txBody>
          <a:bodyPr lIns="45719" rIns="45719"/>
          <a:lstStyle/>
          <a:p>
            <a:pPr/>
          </a:p>
        </p:txBody>
      </p:sp>
      <p:sp>
        <p:nvSpPr>
          <p:cNvPr id="16" name="Rectangle 9"/>
          <p:cNvSpPr/>
          <p:nvPr/>
        </p:nvSpPr>
        <p:spPr>
          <a:xfrm>
            <a:off x="8042147" y="453642"/>
            <a:ext cx="3703321" cy="98555"/>
          </a:xfrm>
          <a:prstGeom prst="rect">
            <a:avLst/>
          </a:prstGeom>
          <a:solidFill>
            <a:schemeClr val="accent4"/>
          </a:solidFill>
          <a:ln w="12700">
            <a:miter lim="400000"/>
          </a:ln>
        </p:spPr>
        <p:txBody>
          <a:bodyPr lIns="45719" rIns="45719"/>
          <a:lstStyle/>
          <a:p>
            <a:pPr/>
          </a:p>
        </p:txBody>
      </p:sp>
      <p:sp>
        <p:nvSpPr>
          <p:cNvPr id="17" name="Rectangle 10"/>
          <p:cNvSpPr/>
          <p:nvPr/>
        </p:nvSpPr>
        <p:spPr>
          <a:xfrm>
            <a:off x="4241829" y="457200"/>
            <a:ext cx="3703321" cy="91441"/>
          </a:xfrm>
          <a:prstGeom prst="rect">
            <a:avLst/>
          </a:prstGeom>
          <a:solidFill>
            <a:schemeClr val="accent2"/>
          </a:solidFill>
          <a:ln w="12700">
            <a:miter lim="400000"/>
          </a:ln>
        </p:spPr>
        <p:txBody>
          <a:bodyPr lIns="45719" rIns="45719"/>
          <a:lstStyle/>
          <a:p>
            <a:pPr/>
          </a:p>
        </p:txBody>
      </p:sp>
      <p:sp>
        <p:nvSpPr>
          <p:cNvPr id="18" name="Rectangle 6"/>
          <p:cNvSpPr/>
          <p:nvPr/>
        </p:nvSpPr>
        <p:spPr>
          <a:xfrm>
            <a:off x="446533" y="3085764"/>
            <a:ext cx="11262867" cy="3304800"/>
          </a:xfrm>
          <a:prstGeom prst="rect">
            <a:avLst/>
          </a:prstGeom>
          <a:solidFill>
            <a:schemeClr val="accent1"/>
          </a:solidFill>
          <a:ln w="12700">
            <a:miter lim="400000"/>
          </a:ln>
        </p:spPr>
        <p:txBody>
          <a:bodyPr lIns="45719" rIns="45719"/>
          <a:lstStyle/>
          <a:p>
            <a:pPr/>
          </a:p>
        </p:txBody>
      </p:sp>
      <p:sp>
        <p:nvSpPr>
          <p:cNvPr id="19" name="Title Text"/>
          <p:cNvSpPr txBox="1"/>
          <p:nvPr>
            <p:ph type="title"/>
          </p:nvPr>
        </p:nvSpPr>
        <p:spPr>
          <a:xfrm>
            <a:off x="581190" y="1020431"/>
            <a:ext cx="10993551" cy="1475013"/>
          </a:xfrm>
          <a:prstGeom prst="rect">
            <a:avLst/>
          </a:prstGeom>
        </p:spPr>
        <p:txBody>
          <a:bodyPr/>
          <a:lstStyle>
            <a:lvl1pPr>
              <a:defRPr sz="3600">
                <a:solidFill>
                  <a:schemeClr val="accent1"/>
                </a:solidFill>
              </a:defRPr>
            </a:lvl1pPr>
          </a:lstStyle>
          <a:p>
            <a:pPr/>
            <a:r>
              <a:t>Title Text</a:t>
            </a:r>
          </a:p>
        </p:txBody>
      </p:sp>
      <p:sp>
        <p:nvSpPr>
          <p:cNvPr id="20" name="Body Level One…"/>
          <p:cNvSpPr txBox="1"/>
          <p:nvPr>
            <p:ph type="body" sz="quarter" idx="1"/>
          </p:nvPr>
        </p:nvSpPr>
        <p:spPr>
          <a:xfrm>
            <a:off x="581193" y="2495444"/>
            <a:ext cx="10993548" cy="590322"/>
          </a:xfrm>
          <a:prstGeom prst="rect">
            <a:avLst/>
          </a:prstGeom>
        </p:spPr>
        <p:txBody>
          <a:bodyPr anchor="t"/>
          <a:lstStyle>
            <a:lvl1pPr marL="0" indent="0">
              <a:buClrTx/>
              <a:buSzTx/>
              <a:buNone/>
              <a:defRPr cap="all" sz="1600">
                <a:solidFill>
                  <a:schemeClr val="accent2"/>
                </a:solidFill>
              </a:defRPr>
            </a:lvl1pPr>
            <a:lvl2pPr marL="0" indent="457200">
              <a:buClrTx/>
              <a:buSzTx/>
              <a:buNone/>
              <a:defRPr cap="all" sz="1600">
                <a:solidFill>
                  <a:schemeClr val="accent2"/>
                </a:solidFill>
              </a:defRPr>
            </a:lvl2pPr>
            <a:lvl3pPr marL="0" indent="914400">
              <a:buClrTx/>
              <a:buSzTx/>
              <a:buNone/>
              <a:defRPr cap="all" sz="1600">
                <a:solidFill>
                  <a:schemeClr val="accent2"/>
                </a:solidFill>
              </a:defRPr>
            </a:lvl3pPr>
            <a:lvl4pPr marL="0" indent="1371600">
              <a:buClrTx/>
              <a:buSzTx/>
              <a:buNone/>
              <a:defRPr cap="all" sz="1600">
                <a:solidFill>
                  <a:schemeClr val="accent2"/>
                </a:solidFill>
              </a:defRPr>
            </a:lvl4pPr>
            <a:lvl5pPr marL="0" indent="1828800">
              <a:buClrTx/>
              <a:buSzTx/>
              <a:buNone/>
              <a:defRPr cap="all" sz="1600">
                <a:solidFill>
                  <a:schemeClr val="accent2"/>
                </a:solidFill>
              </a:defRPr>
            </a:lvl5pPr>
          </a:lstStyle>
          <a:p>
            <a:pPr/>
            <a:r>
              <a:t>Body Level One</a:t>
            </a:r>
          </a:p>
          <a:p>
            <a:pPr lvl="1"/>
            <a:r>
              <a:t>Body Level Two</a:t>
            </a:r>
          </a:p>
          <a:p>
            <a:pPr lvl="2"/>
            <a:r>
              <a:t>Body Level Three</a:t>
            </a:r>
          </a:p>
          <a:p>
            <a:pPr lvl="3"/>
            <a:r>
              <a:t>Body Level Four</a:t>
            </a:r>
          </a:p>
          <a:p>
            <a:pPr lvl="4"/>
            <a:r>
              <a:t>Body Level Five</a:t>
            </a:r>
          </a:p>
        </p:txBody>
      </p:sp>
      <p:sp>
        <p:nvSpPr>
          <p:cNvPr id="21" name="Slide Number"/>
          <p:cNvSpPr txBox="1"/>
          <p:nvPr>
            <p:ph type="sldNum" sz="quarter" idx="2"/>
          </p:nvPr>
        </p:nvSpPr>
        <p:spPr>
          <a:xfrm>
            <a:off x="11343463" y="6023129"/>
            <a:ext cx="231278" cy="231141"/>
          </a:xfrm>
          <a:prstGeom prst="rect">
            <a:avLst/>
          </a:prstGeom>
        </p:spPr>
        <p:txBody>
          <a:bodyPr/>
          <a:lstStyle>
            <a:lvl1pPr>
              <a:defRPr>
                <a:solidFill>
                  <a:srgbClr val="9F296B"/>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and Content">
    <p:spTree>
      <p:nvGrpSpPr>
        <p:cNvPr id="1" name=""/>
        <p:cNvGrpSpPr/>
        <p:nvPr/>
      </p:nvGrpSpPr>
      <p:grpSpPr>
        <a:xfrm>
          <a:off x="0" y="0"/>
          <a:ext cx="0" cy="0"/>
          <a:chOff x="0" y="0"/>
          <a:chExt cx="0" cy="0"/>
        </a:xfrm>
      </p:grpSpPr>
      <p:sp>
        <p:nvSpPr>
          <p:cNvPr id="28" name="Rectangle 8"/>
          <p:cNvSpPr/>
          <p:nvPr/>
        </p:nvSpPr>
        <p:spPr>
          <a:xfrm>
            <a:off x="446533" y="457200"/>
            <a:ext cx="3703322" cy="94997"/>
          </a:xfrm>
          <a:prstGeom prst="rect">
            <a:avLst/>
          </a:prstGeom>
          <a:solidFill>
            <a:schemeClr val="accent1"/>
          </a:solidFill>
          <a:ln w="12700">
            <a:miter lim="400000"/>
          </a:ln>
        </p:spPr>
        <p:txBody>
          <a:bodyPr lIns="45719" rIns="45719"/>
          <a:lstStyle/>
          <a:p>
            <a:pPr/>
          </a:p>
        </p:txBody>
      </p:sp>
      <p:sp>
        <p:nvSpPr>
          <p:cNvPr id="29" name="Rectangle 9"/>
          <p:cNvSpPr/>
          <p:nvPr/>
        </p:nvSpPr>
        <p:spPr>
          <a:xfrm>
            <a:off x="8042147" y="453642"/>
            <a:ext cx="3703321" cy="98555"/>
          </a:xfrm>
          <a:prstGeom prst="rect">
            <a:avLst/>
          </a:prstGeom>
          <a:solidFill>
            <a:schemeClr val="accent4"/>
          </a:solidFill>
          <a:ln w="12700">
            <a:miter lim="400000"/>
          </a:ln>
        </p:spPr>
        <p:txBody>
          <a:bodyPr lIns="45719" rIns="45719"/>
          <a:lstStyle/>
          <a:p>
            <a:pPr/>
          </a:p>
        </p:txBody>
      </p:sp>
      <p:sp>
        <p:nvSpPr>
          <p:cNvPr id="30" name="Rectangle 10"/>
          <p:cNvSpPr/>
          <p:nvPr/>
        </p:nvSpPr>
        <p:spPr>
          <a:xfrm>
            <a:off x="4241829" y="457200"/>
            <a:ext cx="3703321" cy="91441"/>
          </a:xfrm>
          <a:prstGeom prst="rect">
            <a:avLst/>
          </a:prstGeom>
          <a:solidFill>
            <a:schemeClr val="accent2"/>
          </a:solidFill>
          <a:ln w="12700">
            <a:miter lim="400000"/>
          </a:ln>
        </p:spPr>
        <p:txBody>
          <a:bodyPr lIns="45719" rIns="45719"/>
          <a:lstStyle/>
          <a:p>
            <a:pPr/>
          </a:p>
        </p:txBody>
      </p:sp>
      <p:sp>
        <p:nvSpPr>
          <p:cNvPr id="31" name="Rectangle 6"/>
          <p:cNvSpPr/>
          <p:nvPr/>
        </p:nvSpPr>
        <p:spPr>
          <a:xfrm>
            <a:off x="440285" y="614407"/>
            <a:ext cx="11309340" cy="1189299"/>
          </a:xfrm>
          <a:prstGeom prst="rect">
            <a:avLst/>
          </a:prstGeom>
          <a:solidFill>
            <a:schemeClr val="accent1"/>
          </a:solidFill>
          <a:ln w="12700">
            <a:miter lim="400000"/>
          </a:ln>
        </p:spPr>
        <p:txBody>
          <a:bodyPr lIns="45719" rIns="45719"/>
          <a:lstStyle/>
          <a:p>
            <a:pPr/>
          </a:p>
        </p:txBody>
      </p:sp>
      <p:sp>
        <p:nvSpPr>
          <p:cNvPr id="32" name="Title Text"/>
          <p:cNvSpPr txBox="1"/>
          <p:nvPr>
            <p:ph type="title"/>
          </p:nvPr>
        </p:nvSpPr>
        <p:spPr>
          <a:xfrm>
            <a:off x="581191" y="702155"/>
            <a:ext cx="11029617" cy="1013802"/>
          </a:xfrm>
          <a:prstGeom prst="rect">
            <a:avLst/>
          </a:prstGeom>
        </p:spPr>
        <p:txBody>
          <a:bodyPr/>
          <a:lstStyle/>
          <a:p>
            <a:pPr/>
            <a:r>
              <a:t>Title Text</a:t>
            </a:r>
          </a:p>
        </p:txBody>
      </p:sp>
      <p:sp>
        <p:nvSpPr>
          <p:cNvPr id="33" name="Body Level One…"/>
          <p:cNvSpPr txBox="1"/>
          <p:nvPr>
            <p:ph type="body" idx="1"/>
          </p:nvPr>
        </p:nvSpPr>
        <p:spPr>
          <a:xfrm>
            <a:off x="581191" y="2180495"/>
            <a:ext cx="11029617" cy="3678304"/>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34" name="Slide Number"/>
          <p:cNvSpPr txBox="1"/>
          <p:nvPr>
            <p:ph type="sldNum" sz="quarter" idx="2"/>
          </p:nvPr>
        </p:nvSpPr>
        <p:spPr>
          <a:xfrm>
            <a:off x="11379531" y="6023129"/>
            <a:ext cx="231277" cy="231141"/>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Section Header">
    <p:spTree>
      <p:nvGrpSpPr>
        <p:cNvPr id="1" name=""/>
        <p:cNvGrpSpPr/>
        <p:nvPr/>
      </p:nvGrpSpPr>
      <p:grpSpPr>
        <a:xfrm>
          <a:off x="0" y="0"/>
          <a:ext cx="0" cy="0"/>
          <a:chOff x="0" y="0"/>
          <a:chExt cx="0" cy="0"/>
        </a:xfrm>
      </p:grpSpPr>
      <p:sp>
        <p:nvSpPr>
          <p:cNvPr id="41" name="Rectangle 8"/>
          <p:cNvSpPr/>
          <p:nvPr/>
        </p:nvSpPr>
        <p:spPr>
          <a:xfrm>
            <a:off x="446533" y="457200"/>
            <a:ext cx="3703322" cy="94997"/>
          </a:xfrm>
          <a:prstGeom prst="rect">
            <a:avLst/>
          </a:prstGeom>
          <a:solidFill>
            <a:schemeClr val="accent1"/>
          </a:solidFill>
          <a:ln w="12700">
            <a:miter lim="400000"/>
          </a:ln>
        </p:spPr>
        <p:txBody>
          <a:bodyPr lIns="45719" rIns="45719"/>
          <a:lstStyle/>
          <a:p>
            <a:pPr/>
          </a:p>
        </p:txBody>
      </p:sp>
      <p:sp>
        <p:nvSpPr>
          <p:cNvPr id="42" name="Rectangle 9"/>
          <p:cNvSpPr/>
          <p:nvPr/>
        </p:nvSpPr>
        <p:spPr>
          <a:xfrm>
            <a:off x="8042147" y="453642"/>
            <a:ext cx="3703321" cy="98555"/>
          </a:xfrm>
          <a:prstGeom prst="rect">
            <a:avLst/>
          </a:prstGeom>
          <a:solidFill>
            <a:schemeClr val="accent4"/>
          </a:solidFill>
          <a:ln w="12700">
            <a:miter lim="400000"/>
          </a:ln>
        </p:spPr>
        <p:txBody>
          <a:bodyPr lIns="45719" rIns="45719"/>
          <a:lstStyle/>
          <a:p>
            <a:pPr/>
          </a:p>
        </p:txBody>
      </p:sp>
      <p:sp>
        <p:nvSpPr>
          <p:cNvPr id="43" name="Rectangle 10"/>
          <p:cNvSpPr/>
          <p:nvPr/>
        </p:nvSpPr>
        <p:spPr>
          <a:xfrm>
            <a:off x="4241829" y="457200"/>
            <a:ext cx="3703321" cy="91441"/>
          </a:xfrm>
          <a:prstGeom prst="rect">
            <a:avLst/>
          </a:prstGeom>
          <a:solidFill>
            <a:schemeClr val="accent2"/>
          </a:solidFill>
          <a:ln w="12700">
            <a:miter lim="400000"/>
          </a:ln>
        </p:spPr>
        <p:txBody>
          <a:bodyPr lIns="45719" rIns="45719"/>
          <a:lstStyle/>
          <a:p>
            <a:pPr/>
          </a:p>
        </p:txBody>
      </p:sp>
      <p:sp>
        <p:nvSpPr>
          <p:cNvPr id="44" name="Rectangle 7"/>
          <p:cNvSpPr/>
          <p:nvPr/>
        </p:nvSpPr>
        <p:spPr>
          <a:xfrm>
            <a:off x="447816" y="5141974"/>
            <a:ext cx="11290862" cy="1258828"/>
          </a:xfrm>
          <a:prstGeom prst="rect">
            <a:avLst/>
          </a:prstGeom>
          <a:solidFill>
            <a:schemeClr val="accent1"/>
          </a:solidFill>
          <a:ln w="12700">
            <a:miter lim="400000"/>
          </a:ln>
        </p:spPr>
        <p:txBody>
          <a:bodyPr lIns="45719" rIns="45719"/>
          <a:lstStyle/>
          <a:p>
            <a:pPr/>
          </a:p>
        </p:txBody>
      </p:sp>
      <p:sp>
        <p:nvSpPr>
          <p:cNvPr id="45" name="Title Text"/>
          <p:cNvSpPr txBox="1"/>
          <p:nvPr>
            <p:ph type="title"/>
          </p:nvPr>
        </p:nvSpPr>
        <p:spPr>
          <a:xfrm>
            <a:off x="581193" y="3043909"/>
            <a:ext cx="11029616" cy="1497508"/>
          </a:xfrm>
          <a:prstGeom prst="rect">
            <a:avLst/>
          </a:prstGeom>
        </p:spPr>
        <p:txBody>
          <a:bodyPr/>
          <a:lstStyle>
            <a:lvl1pPr>
              <a:defRPr sz="3600">
                <a:solidFill>
                  <a:schemeClr val="accent1"/>
                </a:solidFill>
              </a:defRPr>
            </a:lvl1pPr>
          </a:lstStyle>
          <a:p>
            <a:pPr/>
            <a:r>
              <a:t>Title Text</a:t>
            </a:r>
          </a:p>
        </p:txBody>
      </p:sp>
      <p:sp>
        <p:nvSpPr>
          <p:cNvPr id="46" name="Body Level One…"/>
          <p:cNvSpPr txBox="1"/>
          <p:nvPr>
            <p:ph type="body" sz="quarter" idx="1"/>
          </p:nvPr>
        </p:nvSpPr>
        <p:spPr>
          <a:xfrm>
            <a:off x="581191" y="4541416"/>
            <a:ext cx="11029617" cy="600557"/>
          </a:xfrm>
          <a:prstGeom prst="rect">
            <a:avLst/>
          </a:prstGeom>
        </p:spPr>
        <p:txBody>
          <a:bodyPr anchor="t"/>
          <a:lstStyle>
            <a:lvl1pPr marL="0" indent="0">
              <a:buClrTx/>
              <a:buSzTx/>
              <a:buNone/>
              <a:defRPr cap="all">
                <a:solidFill>
                  <a:schemeClr val="accent2"/>
                </a:solidFill>
              </a:defRPr>
            </a:lvl1pPr>
            <a:lvl2pPr marL="0" indent="457200">
              <a:buClrTx/>
              <a:buSzTx/>
              <a:buNone/>
              <a:defRPr cap="all">
                <a:solidFill>
                  <a:schemeClr val="accent2"/>
                </a:solidFill>
              </a:defRPr>
            </a:lvl2pPr>
            <a:lvl3pPr marL="0" indent="914400">
              <a:buClrTx/>
              <a:buSzTx/>
              <a:buNone/>
              <a:defRPr cap="all">
                <a:solidFill>
                  <a:schemeClr val="accent2"/>
                </a:solidFill>
              </a:defRPr>
            </a:lvl3pPr>
            <a:lvl4pPr marL="0" indent="1371600">
              <a:buClrTx/>
              <a:buSzTx/>
              <a:buNone/>
              <a:defRPr cap="all">
                <a:solidFill>
                  <a:schemeClr val="accent2"/>
                </a:solidFill>
              </a:defRPr>
            </a:lvl4pPr>
            <a:lvl5pPr marL="0" indent="1828800">
              <a:buClrTx/>
              <a:buSzTx/>
              <a:buNone/>
              <a:defRPr cap="all">
                <a:solidFill>
                  <a:schemeClr val="accent2"/>
                </a:solidFill>
              </a:defRPr>
            </a:lvl5pPr>
          </a:lstStyle>
          <a:p>
            <a:pPr/>
            <a:r>
              <a:t>Body Level One</a:t>
            </a:r>
          </a:p>
          <a:p>
            <a:pPr lvl="1"/>
            <a:r>
              <a:t>Body Level Two</a:t>
            </a:r>
          </a:p>
          <a:p>
            <a:pPr lvl="2"/>
            <a:r>
              <a:t>Body Level Three</a:t>
            </a:r>
          </a:p>
          <a:p>
            <a:pPr lvl="3"/>
            <a:r>
              <a:t>Body Level Four</a:t>
            </a:r>
          </a:p>
          <a:p>
            <a:pPr lvl="4"/>
            <a:r>
              <a:t>Body Level Five</a:t>
            </a:r>
          </a:p>
        </p:txBody>
      </p:sp>
      <p:sp>
        <p:nvSpPr>
          <p:cNvPr id="47" name="Slide Number"/>
          <p:cNvSpPr txBox="1"/>
          <p:nvPr>
            <p:ph type="sldNum" sz="quarter" idx="2"/>
          </p:nvPr>
        </p:nvSpPr>
        <p:spPr>
          <a:prstGeom prst="rect">
            <a:avLst/>
          </a:prstGeom>
        </p:spPr>
        <p:txBody>
          <a:bodyPr/>
          <a:lstStyle>
            <a:lvl1pPr>
              <a:defRPr>
                <a:solidFill>
                  <a:srgbClr val="9F296B"/>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wo Content">
    <p:spTree>
      <p:nvGrpSpPr>
        <p:cNvPr id="1" name=""/>
        <p:cNvGrpSpPr/>
        <p:nvPr/>
      </p:nvGrpSpPr>
      <p:grpSpPr>
        <a:xfrm>
          <a:off x="0" y="0"/>
          <a:ext cx="0" cy="0"/>
          <a:chOff x="0" y="0"/>
          <a:chExt cx="0" cy="0"/>
        </a:xfrm>
      </p:grpSpPr>
      <p:sp>
        <p:nvSpPr>
          <p:cNvPr id="54" name="Rectangle 8"/>
          <p:cNvSpPr/>
          <p:nvPr/>
        </p:nvSpPr>
        <p:spPr>
          <a:xfrm>
            <a:off x="446533" y="457200"/>
            <a:ext cx="3703322" cy="94997"/>
          </a:xfrm>
          <a:prstGeom prst="rect">
            <a:avLst/>
          </a:prstGeom>
          <a:solidFill>
            <a:schemeClr val="accent1"/>
          </a:solidFill>
          <a:ln w="12700">
            <a:miter lim="400000"/>
          </a:ln>
        </p:spPr>
        <p:txBody>
          <a:bodyPr lIns="45719" rIns="45719"/>
          <a:lstStyle/>
          <a:p>
            <a:pPr/>
          </a:p>
        </p:txBody>
      </p:sp>
      <p:sp>
        <p:nvSpPr>
          <p:cNvPr id="55" name="Rectangle 9"/>
          <p:cNvSpPr/>
          <p:nvPr/>
        </p:nvSpPr>
        <p:spPr>
          <a:xfrm>
            <a:off x="8042147" y="453642"/>
            <a:ext cx="3703321" cy="98555"/>
          </a:xfrm>
          <a:prstGeom prst="rect">
            <a:avLst/>
          </a:prstGeom>
          <a:solidFill>
            <a:schemeClr val="accent4"/>
          </a:solidFill>
          <a:ln w="12700">
            <a:miter lim="400000"/>
          </a:ln>
        </p:spPr>
        <p:txBody>
          <a:bodyPr lIns="45719" rIns="45719"/>
          <a:lstStyle/>
          <a:p>
            <a:pPr/>
          </a:p>
        </p:txBody>
      </p:sp>
      <p:sp>
        <p:nvSpPr>
          <p:cNvPr id="56" name="Rectangle 10"/>
          <p:cNvSpPr/>
          <p:nvPr/>
        </p:nvSpPr>
        <p:spPr>
          <a:xfrm>
            <a:off x="4241829" y="457200"/>
            <a:ext cx="3703321" cy="91441"/>
          </a:xfrm>
          <a:prstGeom prst="rect">
            <a:avLst/>
          </a:prstGeom>
          <a:solidFill>
            <a:schemeClr val="accent2"/>
          </a:solidFill>
          <a:ln w="12700">
            <a:miter lim="400000"/>
          </a:ln>
        </p:spPr>
        <p:txBody>
          <a:bodyPr lIns="45719" rIns="45719"/>
          <a:lstStyle/>
          <a:p>
            <a:pPr/>
          </a:p>
        </p:txBody>
      </p:sp>
      <p:sp>
        <p:nvSpPr>
          <p:cNvPr id="57" name="Rectangle 7"/>
          <p:cNvSpPr/>
          <p:nvPr/>
        </p:nvSpPr>
        <p:spPr>
          <a:xfrm>
            <a:off x="445982" y="606554"/>
            <a:ext cx="11300036" cy="1258828"/>
          </a:xfrm>
          <a:prstGeom prst="rect">
            <a:avLst/>
          </a:prstGeom>
          <a:solidFill>
            <a:schemeClr val="accent1"/>
          </a:solidFill>
          <a:ln w="12700">
            <a:miter lim="400000"/>
          </a:ln>
        </p:spPr>
        <p:txBody>
          <a:bodyPr lIns="45719" rIns="45719"/>
          <a:lstStyle/>
          <a:p>
            <a:pPr/>
          </a:p>
        </p:txBody>
      </p:sp>
      <p:sp>
        <p:nvSpPr>
          <p:cNvPr id="58" name="Title Text"/>
          <p:cNvSpPr txBox="1"/>
          <p:nvPr>
            <p:ph type="title"/>
          </p:nvPr>
        </p:nvSpPr>
        <p:spPr>
          <a:xfrm>
            <a:off x="581193" y="729657"/>
            <a:ext cx="11029616" cy="988334"/>
          </a:xfrm>
          <a:prstGeom prst="rect">
            <a:avLst/>
          </a:prstGeom>
        </p:spPr>
        <p:txBody>
          <a:bodyPr/>
          <a:lstStyle/>
          <a:p>
            <a:pPr/>
            <a:r>
              <a:t>Title Text</a:t>
            </a:r>
          </a:p>
        </p:txBody>
      </p:sp>
      <p:sp>
        <p:nvSpPr>
          <p:cNvPr id="59" name="Body Level One…"/>
          <p:cNvSpPr txBox="1"/>
          <p:nvPr>
            <p:ph type="body" sz="half" idx="1"/>
          </p:nvPr>
        </p:nvSpPr>
        <p:spPr>
          <a:xfrm>
            <a:off x="581193" y="2228002"/>
            <a:ext cx="5422390" cy="3633048"/>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6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omparison">
    <p:spTree>
      <p:nvGrpSpPr>
        <p:cNvPr id="1" name=""/>
        <p:cNvGrpSpPr/>
        <p:nvPr/>
      </p:nvGrpSpPr>
      <p:grpSpPr>
        <a:xfrm>
          <a:off x="0" y="0"/>
          <a:ext cx="0" cy="0"/>
          <a:chOff x="0" y="0"/>
          <a:chExt cx="0" cy="0"/>
        </a:xfrm>
      </p:grpSpPr>
      <p:sp>
        <p:nvSpPr>
          <p:cNvPr id="67" name="Rectangle 8"/>
          <p:cNvSpPr/>
          <p:nvPr/>
        </p:nvSpPr>
        <p:spPr>
          <a:xfrm>
            <a:off x="446533" y="457200"/>
            <a:ext cx="3703322" cy="94997"/>
          </a:xfrm>
          <a:prstGeom prst="rect">
            <a:avLst/>
          </a:prstGeom>
          <a:solidFill>
            <a:schemeClr val="accent1"/>
          </a:solidFill>
          <a:ln w="12700">
            <a:miter lim="400000"/>
          </a:ln>
        </p:spPr>
        <p:txBody>
          <a:bodyPr lIns="45719" rIns="45719"/>
          <a:lstStyle/>
          <a:p>
            <a:pPr/>
          </a:p>
        </p:txBody>
      </p:sp>
      <p:sp>
        <p:nvSpPr>
          <p:cNvPr id="68" name="Rectangle 9"/>
          <p:cNvSpPr/>
          <p:nvPr/>
        </p:nvSpPr>
        <p:spPr>
          <a:xfrm>
            <a:off x="8042147" y="453642"/>
            <a:ext cx="3703321" cy="98555"/>
          </a:xfrm>
          <a:prstGeom prst="rect">
            <a:avLst/>
          </a:prstGeom>
          <a:solidFill>
            <a:schemeClr val="accent4"/>
          </a:solidFill>
          <a:ln w="12700">
            <a:miter lim="400000"/>
          </a:ln>
        </p:spPr>
        <p:txBody>
          <a:bodyPr lIns="45719" rIns="45719"/>
          <a:lstStyle/>
          <a:p>
            <a:pPr/>
          </a:p>
        </p:txBody>
      </p:sp>
      <p:sp>
        <p:nvSpPr>
          <p:cNvPr id="69" name="Rectangle 10"/>
          <p:cNvSpPr/>
          <p:nvPr/>
        </p:nvSpPr>
        <p:spPr>
          <a:xfrm>
            <a:off x="4241829" y="457200"/>
            <a:ext cx="3703321" cy="91441"/>
          </a:xfrm>
          <a:prstGeom prst="rect">
            <a:avLst/>
          </a:prstGeom>
          <a:solidFill>
            <a:schemeClr val="accent2"/>
          </a:solidFill>
          <a:ln w="12700">
            <a:miter lim="400000"/>
          </a:ln>
        </p:spPr>
        <p:txBody>
          <a:bodyPr lIns="45719" rIns="45719"/>
          <a:lstStyle/>
          <a:p>
            <a:pPr/>
          </a:p>
        </p:txBody>
      </p:sp>
      <p:sp>
        <p:nvSpPr>
          <p:cNvPr id="70" name="Rectangle 10"/>
          <p:cNvSpPr/>
          <p:nvPr/>
        </p:nvSpPr>
        <p:spPr>
          <a:xfrm>
            <a:off x="445982" y="606554"/>
            <a:ext cx="11300036" cy="1258828"/>
          </a:xfrm>
          <a:prstGeom prst="rect">
            <a:avLst/>
          </a:prstGeom>
          <a:solidFill>
            <a:schemeClr val="accent1"/>
          </a:solidFill>
          <a:ln w="12700">
            <a:miter lim="400000"/>
          </a:ln>
        </p:spPr>
        <p:txBody>
          <a:bodyPr lIns="45719" rIns="45719"/>
          <a:lstStyle/>
          <a:p>
            <a:pPr/>
          </a:p>
        </p:txBody>
      </p:sp>
      <p:sp>
        <p:nvSpPr>
          <p:cNvPr id="71" name="Title Text"/>
          <p:cNvSpPr txBox="1"/>
          <p:nvPr>
            <p:ph type="title"/>
          </p:nvPr>
        </p:nvSpPr>
        <p:spPr>
          <a:xfrm>
            <a:off x="581193" y="729657"/>
            <a:ext cx="11029616" cy="988334"/>
          </a:xfrm>
          <a:prstGeom prst="rect">
            <a:avLst/>
          </a:prstGeom>
        </p:spPr>
        <p:txBody>
          <a:bodyPr/>
          <a:lstStyle/>
          <a:p>
            <a:pPr/>
            <a:r>
              <a:t>Title Text</a:t>
            </a:r>
          </a:p>
        </p:txBody>
      </p:sp>
      <p:sp>
        <p:nvSpPr>
          <p:cNvPr id="72" name="Body Level One…"/>
          <p:cNvSpPr txBox="1"/>
          <p:nvPr>
            <p:ph type="body" sz="quarter" idx="1"/>
          </p:nvPr>
        </p:nvSpPr>
        <p:spPr>
          <a:xfrm>
            <a:off x="887219" y="2250892"/>
            <a:ext cx="5087076" cy="536006"/>
          </a:xfrm>
          <a:prstGeom prst="rect">
            <a:avLst/>
          </a:prstGeom>
        </p:spPr>
        <p:txBody>
          <a:bodyPr anchor="b"/>
          <a:lstStyle>
            <a:lvl1pPr marL="0" indent="0">
              <a:buClrTx/>
              <a:buSzTx/>
              <a:buNone/>
              <a:defRPr sz="2200">
                <a:solidFill>
                  <a:schemeClr val="accent2"/>
                </a:solidFill>
              </a:defRPr>
            </a:lvl1pPr>
            <a:lvl2pPr marL="0" indent="457200">
              <a:buClrTx/>
              <a:buSzTx/>
              <a:buNone/>
              <a:defRPr sz="2200">
                <a:solidFill>
                  <a:schemeClr val="accent2"/>
                </a:solidFill>
              </a:defRPr>
            </a:lvl2pPr>
            <a:lvl3pPr marL="0" indent="914400">
              <a:buClrTx/>
              <a:buSzTx/>
              <a:buNone/>
              <a:defRPr sz="2200">
                <a:solidFill>
                  <a:schemeClr val="accent2"/>
                </a:solidFill>
              </a:defRPr>
            </a:lvl3pPr>
            <a:lvl4pPr marL="0" indent="1371600">
              <a:buClrTx/>
              <a:buSzTx/>
              <a:buNone/>
              <a:defRPr sz="2200">
                <a:solidFill>
                  <a:schemeClr val="accent2"/>
                </a:solidFill>
              </a:defRPr>
            </a:lvl4pPr>
            <a:lvl5pPr marL="0" indent="1828800">
              <a:buClrTx/>
              <a:buSzTx/>
              <a:buNone/>
              <a:defRPr sz="2200">
                <a:solidFill>
                  <a:schemeClr val="accent2"/>
                </a:solidFill>
              </a:defRPr>
            </a:lvl5pPr>
          </a:lstStyle>
          <a:p>
            <a:pPr/>
            <a:r>
              <a:t>Body Level One</a:t>
            </a:r>
          </a:p>
          <a:p>
            <a:pPr lvl="1"/>
            <a:r>
              <a:t>Body Level Two</a:t>
            </a:r>
          </a:p>
          <a:p>
            <a:pPr lvl="2"/>
            <a:r>
              <a:t>Body Level Three</a:t>
            </a:r>
          </a:p>
          <a:p>
            <a:pPr lvl="3"/>
            <a:r>
              <a:t>Body Level Four</a:t>
            </a:r>
          </a:p>
          <a:p>
            <a:pPr lvl="4"/>
            <a:r>
              <a:t>Body Level Five</a:t>
            </a:r>
          </a:p>
        </p:txBody>
      </p:sp>
      <p:sp>
        <p:nvSpPr>
          <p:cNvPr id="73" name="Text Placeholder 4"/>
          <p:cNvSpPr/>
          <p:nvPr>
            <p:ph type="body" sz="quarter" idx="21"/>
          </p:nvPr>
        </p:nvSpPr>
        <p:spPr>
          <a:xfrm>
            <a:off x="6523735" y="2250892"/>
            <a:ext cx="5087073" cy="553374"/>
          </a:xfrm>
          <a:prstGeom prst="rect">
            <a:avLst/>
          </a:prstGeom>
        </p:spPr>
        <p:txBody>
          <a:bodyPr anchor="b"/>
          <a:lstStyle/>
          <a:p>
            <a:pPr marL="0" indent="0">
              <a:buClrTx/>
              <a:buSzTx/>
              <a:buNone/>
              <a:defRPr sz="2200">
                <a:solidFill>
                  <a:schemeClr val="accent2"/>
                </a:solidFill>
              </a:defRPr>
            </a:pPr>
          </a:p>
        </p:txBody>
      </p:sp>
      <p:sp>
        <p:nvSpPr>
          <p:cNvPr id="7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81" name="Title Text"/>
          <p:cNvSpPr txBox="1"/>
          <p:nvPr>
            <p:ph type="title"/>
          </p:nvPr>
        </p:nvSpPr>
        <p:spPr>
          <a:prstGeom prst="rect">
            <a:avLst/>
          </a:prstGeom>
        </p:spPr>
        <p:txBody>
          <a:bodyPr/>
          <a:lstStyle/>
          <a:p>
            <a:pPr/>
            <a:r>
              <a:t>Title Text</a:t>
            </a:r>
          </a:p>
        </p:txBody>
      </p:sp>
      <p:sp>
        <p:nvSpPr>
          <p:cNvPr id="8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Blank">
    <p:spTree>
      <p:nvGrpSpPr>
        <p:cNvPr id="1" name=""/>
        <p:cNvGrpSpPr/>
        <p:nvPr/>
      </p:nvGrpSpPr>
      <p:grpSpPr>
        <a:xfrm>
          <a:off x="0" y="0"/>
          <a:ext cx="0" cy="0"/>
          <a:chOff x="0" y="0"/>
          <a:chExt cx="0" cy="0"/>
        </a:xfrm>
      </p:grpSpPr>
      <p:sp>
        <p:nvSpPr>
          <p:cNvPr id="89" name="Rectangle 8"/>
          <p:cNvSpPr/>
          <p:nvPr/>
        </p:nvSpPr>
        <p:spPr>
          <a:xfrm>
            <a:off x="446533" y="457200"/>
            <a:ext cx="3703322" cy="94997"/>
          </a:xfrm>
          <a:prstGeom prst="rect">
            <a:avLst/>
          </a:prstGeom>
          <a:solidFill>
            <a:schemeClr val="accent1"/>
          </a:solidFill>
          <a:ln w="12700">
            <a:miter lim="400000"/>
          </a:ln>
        </p:spPr>
        <p:txBody>
          <a:bodyPr lIns="45719" rIns="45719"/>
          <a:lstStyle/>
          <a:p>
            <a:pPr/>
          </a:p>
        </p:txBody>
      </p:sp>
      <p:sp>
        <p:nvSpPr>
          <p:cNvPr id="90" name="Rectangle 9"/>
          <p:cNvSpPr/>
          <p:nvPr/>
        </p:nvSpPr>
        <p:spPr>
          <a:xfrm>
            <a:off x="8042147" y="453642"/>
            <a:ext cx="3703321" cy="98555"/>
          </a:xfrm>
          <a:prstGeom prst="rect">
            <a:avLst/>
          </a:prstGeom>
          <a:solidFill>
            <a:schemeClr val="accent4"/>
          </a:solidFill>
          <a:ln w="12700">
            <a:miter lim="400000"/>
          </a:ln>
        </p:spPr>
        <p:txBody>
          <a:bodyPr lIns="45719" rIns="45719"/>
          <a:lstStyle/>
          <a:p>
            <a:pPr/>
          </a:p>
        </p:txBody>
      </p:sp>
      <p:sp>
        <p:nvSpPr>
          <p:cNvPr id="91" name="Rectangle 10"/>
          <p:cNvSpPr/>
          <p:nvPr/>
        </p:nvSpPr>
        <p:spPr>
          <a:xfrm>
            <a:off x="4241829" y="457200"/>
            <a:ext cx="3703321" cy="91441"/>
          </a:xfrm>
          <a:prstGeom prst="rect">
            <a:avLst/>
          </a:prstGeom>
          <a:solidFill>
            <a:schemeClr val="accent2"/>
          </a:solidFill>
          <a:ln w="12700">
            <a:miter lim="400000"/>
          </a:ln>
        </p:spPr>
        <p:txBody>
          <a:bodyPr lIns="45719" rIns="45719"/>
          <a:lstStyle/>
          <a:p>
            <a:pPr/>
          </a:p>
        </p:txBody>
      </p:sp>
      <p:sp>
        <p:nvSpPr>
          <p:cNvPr id="9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ontent with Caption">
    <p:spTree>
      <p:nvGrpSpPr>
        <p:cNvPr id="1" name=""/>
        <p:cNvGrpSpPr/>
        <p:nvPr/>
      </p:nvGrpSpPr>
      <p:grpSpPr>
        <a:xfrm>
          <a:off x="0" y="0"/>
          <a:ext cx="0" cy="0"/>
          <a:chOff x="0" y="0"/>
          <a:chExt cx="0" cy="0"/>
        </a:xfrm>
      </p:grpSpPr>
      <p:sp>
        <p:nvSpPr>
          <p:cNvPr id="99" name="Rectangle 8"/>
          <p:cNvSpPr/>
          <p:nvPr/>
        </p:nvSpPr>
        <p:spPr>
          <a:xfrm>
            <a:off x="446533" y="457200"/>
            <a:ext cx="3703322" cy="94997"/>
          </a:xfrm>
          <a:prstGeom prst="rect">
            <a:avLst/>
          </a:prstGeom>
          <a:solidFill>
            <a:schemeClr val="accent1"/>
          </a:solidFill>
          <a:ln w="12700">
            <a:miter lim="400000"/>
          </a:ln>
        </p:spPr>
        <p:txBody>
          <a:bodyPr lIns="45719" rIns="45719"/>
          <a:lstStyle/>
          <a:p>
            <a:pPr/>
          </a:p>
        </p:txBody>
      </p:sp>
      <p:sp>
        <p:nvSpPr>
          <p:cNvPr id="100" name="Rectangle 9"/>
          <p:cNvSpPr/>
          <p:nvPr/>
        </p:nvSpPr>
        <p:spPr>
          <a:xfrm>
            <a:off x="8042147" y="453642"/>
            <a:ext cx="3703321" cy="98555"/>
          </a:xfrm>
          <a:prstGeom prst="rect">
            <a:avLst/>
          </a:prstGeom>
          <a:solidFill>
            <a:schemeClr val="accent4"/>
          </a:solidFill>
          <a:ln w="12700">
            <a:miter lim="400000"/>
          </a:ln>
        </p:spPr>
        <p:txBody>
          <a:bodyPr lIns="45719" rIns="45719"/>
          <a:lstStyle/>
          <a:p>
            <a:pPr/>
          </a:p>
        </p:txBody>
      </p:sp>
      <p:sp>
        <p:nvSpPr>
          <p:cNvPr id="101" name="Rectangle 10"/>
          <p:cNvSpPr/>
          <p:nvPr/>
        </p:nvSpPr>
        <p:spPr>
          <a:xfrm>
            <a:off x="4241829" y="457200"/>
            <a:ext cx="3703321" cy="91441"/>
          </a:xfrm>
          <a:prstGeom prst="rect">
            <a:avLst/>
          </a:prstGeom>
          <a:solidFill>
            <a:schemeClr val="accent2"/>
          </a:solidFill>
          <a:ln w="12700">
            <a:miter lim="400000"/>
          </a:ln>
        </p:spPr>
        <p:txBody>
          <a:bodyPr lIns="45719" rIns="45719"/>
          <a:lstStyle/>
          <a:p>
            <a:pPr/>
          </a:p>
        </p:txBody>
      </p:sp>
      <p:sp>
        <p:nvSpPr>
          <p:cNvPr id="102" name="Rectangle 8"/>
          <p:cNvSpPr/>
          <p:nvPr/>
        </p:nvSpPr>
        <p:spPr>
          <a:xfrm>
            <a:off x="447816" y="5141972"/>
            <a:ext cx="11298202" cy="1274703"/>
          </a:xfrm>
          <a:prstGeom prst="rect">
            <a:avLst/>
          </a:prstGeom>
          <a:solidFill>
            <a:schemeClr val="accent1"/>
          </a:solidFill>
          <a:ln w="12700">
            <a:miter lim="400000"/>
          </a:ln>
        </p:spPr>
        <p:txBody>
          <a:bodyPr lIns="45719" rIns="45719"/>
          <a:lstStyle/>
          <a:p>
            <a:pPr/>
          </a:p>
        </p:txBody>
      </p:sp>
      <p:sp>
        <p:nvSpPr>
          <p:cNvPr id="103" name="Title Text"/>
          <p:cNvSpPr txBox="1"/>
          <p:nvPr>
            <p:ph type="title"/>
          </p:nvPr>
        </p:nvSpPr>
        <p:spPr>
          <a:xfrm>
            <a:off x="581191" y="5262295"/>
            <a:ext cx="4909446" cy="689515"/>
          </a:xfrm>
          <a:prstGeom prst="rect">
            <a:avLst/>
          </a:prstGeom>
        </p:spPr>
        <p:txBody>
          <a:bodyPr anchor="ctr"/>
          <a:lstStyle>
            <a:lvl1pPr>
              <a:defRPr sz="2000">
                <a:solidFill>
                  <a:srgbClr val="9F296B"/>
                </a:solidFill>
              </a:defRPr>
            </a:lvl1pPr>
          </a:lstStyle>
          <a:p>
            <a:pPr/>
            <a:r>
              <a:t>Title Text</a:t>
            </a:r>
          </a:p>
        </p:txBody>
      </p:sp>
      <p:sp>
        <p:nvSpPr>
          <p:cNvPr id="104" name="Body Level One…"/>
          <p:cNvSpPr txBox="1"/>
          <p:nvPr>
            <p:ph type="body" idx="1"/>
          </p:nvPr>
        </p:nvSpPr>
        <p:spPr>
          <a:xfrm>
            <a:off x="447815" y="601199"/>
            <a:ext cx="11292842" cy="4204801"/>
          </a:xfrm>
          <a:prstGeom prst="rect">
            <a:avLst/>
          </a:prstGeom>
        </p:spPr>
        <p:txBody>
          <a:bodyPr/>
          <a:lstStyle>
            <a:lvl1pPr>
              <a:defRPr sz="2000"/>
            </a:lvl1pPr>
            <a:lvl2pPr marL="663999" indent="-339999">
              <a:defRPr sz="2000"/>
            </a:lvl2pPr>
            <a:lvl3pPr marL="967500" indent="-337500">
              <a:defRPr sz="2000"/>
            </a:lvl3pPr>
            <a:lvl4pPr marL="1342285" indent="-334285">
              <a:defRPr sz="2000"/>
            </a:lvl4pPr>
            <a:lvl5pPr marL="1702285" indent="-334285">
              <a:defRPr sz="2000"/>
            </a:lvl5pPr>
          </a:lstStyle>
          <a:p>
            <a:pPr/>
            <a:r>
              <a:t>Body Level One</a:t>
            </a:r>
          </a:p>
          <a:p>
            <a:pPr lvl="1"/>
            <a:r>
              <a:t>Body Level Two</a:t>
            </a:r>
          </a:p>
          <a:p>
            <a:pPr lvl="2"/>
            <a:r>
              <a:t>Body Level Three</a:t>
            </a:r>
          </a:p>
          <a:p>
            <a:pPr lvl="3"/>
            <a:r>
              <a:t>Body Level Four</a:t>
            </a:r>
          </a:p>
          <a:p>
            <a:pPr lvl="4"/>
            <a:r>
              <a:t>Body Level Five</a:t>
            </a:r>
          </a:p>
        </p:txBody>
      </p:sp>
      <p:sp>
        <p:nvSpPr>
          <p:cNvPr id="105" name="Text Placeholder 3"/>
          <p:cNvSpPr/>
          <p:nvPr>
            <p:ph type="body" sz="quarter" idx="21"/>
          </p:nvPr>
        </p:nvSpPr>
        <p:spPr>
          <a:xfrm>
            <a:off x="5740822" y="5262295"/>
            <a:ext cx="5869988" cy="689516"/>
          </a:xfrm>
          <a:prstGeom prst="rect">
            <a:avLst/>
          </a:prstGeom>
        </p:spPr>
        <p:txBody>
          <a:bodyPr/>
          <a:lstStyle/>
          <a:p>
            <a:pPr marL="0" indent="0" algn="r">
              <a:buClrTx/>
              <a:buSzTx/>
              <a:buNone/>
              <a:defRPr sz="1100">
                <a:solidFill>
                  <a:srgbClr val="FFFFFF"/>
                </a:solidFill>
              </a:defRPr>
            </a:pPr>
          </a:p>
        </p:txBody>
      </p:sp>
      <p:sp>
        <p:nvSpPr>
          <p:cNvPr id="106" name="Slide Number"/>
          <p:cNvSpPr txBox="1"/>
          <p:nvPr>
            <p:ph type="sldNum" sz="quarter" idx="2"/>
          </p:nvPr>
        </p:nvSpPr>
        <p:spPr>
          <a:prstGeom prst="rect">
            <a:avLst/>
          </a:prstGeom>
        </p:spPr>
        <p:txBody>
          <a:bodyPr/>
          <a:lstStyle>
            <a:lvl1pPr>
              <a:defRPr>
                <a:solidFill>
                  <a:srgbClr val="9F296B"/>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icture with Caption">
    <p:spTree>
      <p:nvGrpSpPr>
        <p:cNvPr id="1" name=""/>
        <p:cNvGrpSpPr/>
        <p:nvPr/>
      </p:nvGrpSpPr>
      <p:grpSpPr>
        <a:xfrm>
          <a:off x="0" y="0"/>
          <a:ext cx="0" cy="0"/>
          <a:chOff x="0" y="0"/>
          <a:chExt cx="0" cy="0"/>
        </a:xfrm>
      </p:grpSpPr>
      <p:sp>
        <p:nvSpPr>
          <p:cNvPr id="113" name="Rectangle 8"/>
          <p:cNvSpPr/>
          <p:nvPr/>
        </p:nvSpPr>
        <p:spPr>
          <a:xfrm>
            <a:off x="446533" y="457200"/>
            <a:ext cx="3703322" cy="94997"/>
          </a:xfrm>
          <a:prstGeom prst="rect">
            <a:avLst/>
          </a:prstGeom>
          <a:solidFill>
            <a:schemeClr val="accent1"/>
          </a:solidFill>
          <a:ln w="12700">
            <a:miter lim="400000"/>
          </a:ln>
        </p:spPr>
        <p:txBody>
          <a:bodyPr lIns="45719" rIns="45719"/>
          <a:lstStyle/>
          <a:p>
            <a:pPr/>
          </a:p>
        </p:txBody>
      </p:sp>
      <p:sp>
        <p:nvSpPr>
          <p:cNvPr id="114" name="Rectangle 9"/>
          <p:cNvSpPr/>
          <p:nvPr/>
        </p:nvSpPr>
        <p:spPr>
          <a:xfrm>
            <a:off x="8042147" y="453642"/>
            <a:ext cx="3703321" cy="98555"/>
          </a:xfrm>
          <a:prstGeom prst="rect">
            <a:avLst/>
          </a:prstGeom>
          <a:solidFill>
            <a:schemeClr val="accent4"/>
          </a:solidFill>
          <a:ln w="12700">
            <a:miter lim="400000"/>
          </a:ln>
        </p:spPr>
        <p:txBody>
          <a:bodyPr lIns="45719" rIns="45719"/>
          <a:lstStyle/>
          <a:p>
            <a:pPr/>
          </a:p>
        </p:txBody>
      </p:sp>
      <p:sp>
        <p:nvSpPr>
          <p:cNvPr id="115" name="Rectangle 10"/>
          <p:cNvSpPr/>
          <p:nvPr/>
        </p:nvSpPr>
        <p:spPr>
          <a:xfrm>
            <a:off x="4241829" y="457200"/>
            <a:ext cx="3703321" cy="91441"/>
          </a:xfrm>
          <a:prstGeom prst="rect">
            <a:avLst/>
          </a:prstGeom>
          <a:solidFill>
            <a:schemeClr val="accent2"/>
          </a:solidFill>
          <a:ln w="12700">
            <a:miter lim="400000"/>
          </a:ln>
        </p:spPr>
        <p:txBody>
          <a:bodyPr lIns="45719" rIns="45719"/>
          <a:lstStyle/>
          <a:p>
            <a:pPr/>
          </a:p>
        </p:txBody>
      </p:sp>
      <p:sp>
        <p:nvSpPr>
          <p:cNvPr id="116" name="Title Text"/>
          <p:cNvSpPr txBox="1"/>
          <p:nvPr>
            <p:ph type="title"/>
          </p:nvPr>
        </p:nvSpPr>
        <p:spPr>
          <a:xfrm>
            <a:off x="581193" y="4693389"/>
            <a:ext cx="11029616" cy="566739"/>
          </a:xfrm>
          <a:prstGeom prst="rect">
            <a:avLst/>
          </a:prstGeom>
        </p:spPr>
        <p:txBody>
          <a:bodyPr/>
          <a:lstStyle>
            <a:lvl1pPr>
              <a:defRPr sz="2400">
                <a:solidFill>
                  <a:schemeClr val="accent1"/>
                </a:solidFill>
              </a:defRPr>
            </a:lvl1pPr>
          </a:lstStyle>
          <a:p>
            <a:pPr/>
            <a:r>
              <a:t>Title Text</a:t>
            </a:r>
          </a:p>
        </p:txBody>
      </p:sp>
      <p:sp>
        <p:nvSpPr>
          <p:cNvPr id="117" name="Picture Placeholder 2"/>
          <p:cNvSpPr/>
          <p:nvPr>
            <p:ph type="pic" idx="21"/>
          </p:nvPr>
        </p:nvSpPr>
        <p:spPr>
          <a:xfrm>
            <a:off x="447816" y="599725"/>
            <a:ext cx="11290860" cy="3557252"/>
          </a:xfrm>
          <a:prstGeom prst="rect">
            <a:avLst/>
          </a:prstGeom>
        </p:spPr>
        <p:txBody>
          <a:bodyPr lIns="91439" rIns="91439" anchor="t">
            <a:noAutofit/>
          </a:bodyPr>
          <a:lstStyle/>
          <a:p>
            <a:pPr/>
          </a:p>
        </p:txBody>
      </p:sp>
      <p:sp>
        <p:nvSpPr>
          <p:cNvPr id="118" name="Body Level One…"/>
          <p:cNvSpPr txBox="1"/>
          <p:nvPr>
            <p:ph type="body" sz="quarter" idx="1"/>
          </p:nvPr>
        </p:nvSpPr>
        <p:spPr>
          <a:xfrm>
            <a:off x="581191" y="5260126"/>
            <a:ext cx="11029618" cy="598673"/>
          </a:xfrm>
          <a:prstGeom prst="rect">
            <a:avLst/>
          </a:prstGeom>
        </p:spPr>
        <p:txBody>
          <a:bodyPr/>
          <a:lstStyle>
            <a:lvl1pPr marL="0" indent="0">
              <a:buClrTx/>
              <a:buSzTx/>
              <a:buNone/>
              <a:defRPr sz="1200"/>
            </a:lvl1pPr>
            <a:lvl2pPr marL="0" indent="457200">
              <a:buClrTx/>
              <a:buSzTx/>
              <a:buNone/>
              <a:defRPr sz="1200"/>
            </a:lvl2pPr>
            <a:lvl3pPr marL="0" indent="914400">
              <a:buClrTx/>
              <a:buSzTx/>
              <a:buNone/>
              <a:defRPr sz="1200"/>
            </a:lvl3pPr>
            <a:lvl4pPr marL="0" indent="1371600">
              <a:buClrTx/>
              <a:buSzTx/>
              <a:buNone/>
              <a:defRPr sz="1200"/>
            </a:lvl4pPr>
            <a:lvl5pPr marL="0" indent="1828800">
              <a:buClrTx/>
              <a:buSzTx/>
              <a:buNone/>
              <a:defRPr sz="1200"/>
            </a:lvl5pPr>
          </a:lstStyle>
          <a:p>
            <a:pPr/>
            <a:r>
              <a:t>Body Level One</a:t>
            </a:r>
          </a:p>
          <a:p>
            <a:pPr lvl="1"/>
            <a:r>
              <a:t>Body Level Two</a:t>
            </a:r>
          </a:p>
          <a:p>
            <a:pPr lvl="2"/>
            <a:r>
              <a:t>Body Level Three</a:t>
            </a:r>
          </a:p>
          <a:p>
            <a:pPr lvl="3"/>
            <a:r>
              <a:t>Body Level Four</a:t>
            </a:r>
          </a:p>
          <a:p>
            <a:pPr lvl="4"/>
            <a:r>
              <a:t>Body Level Five</a:t>
            </a:r>
          </a:p>
        </p:txBody>
      </p:sp>
      <p:sp>
        <p:nvSpPr>
          <p:cNvPr id="119"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Rectangle 8"/>
          <p:cNvSpPr/>
          <p:nvPr/>
        </p:nvSpPr>
        <p:spPr>
          <a:xfrm>
            <a:off x="446533" y="457200"/>
            <a:ext cx="3703322" cy="94997"/>
          </a:xfrm>
          <a:prstGeom prst="rect">
            <a:avLst/>
          </a:prstGeom>
          <a:solidFill>
            <a:schemeClr val="accent1"/>
          </a:solidFill>
          <a:ln w="12700">
            <a:miter lim="400000"/>
          </a:ln>
        </p:spPr>
        <p:txBody>
          <a:bodyPr lIns="45719" rIns="45719"/>
          <a:lstStyle/>
          <a:p>
            <a:pPr/>
          </a:p>
        </p:txBody>
      </p:sp>
      <p:sp>
        <p:nvSpPr>
          <p:cNvPr id="3" name="Rectangle 9"/>
          <p:cNvSpPr/>
          <p:nvPr/>
        </p:nvSpPr>
        <p:spPr>
          <a:xfrm>
            <a:off x="8042147" y="453642"/>
            <a:ext cx="3703321" cy="98555"/>
          </a:xfrm>
          <a:prstGeom prst="rect">
            <a:avLst/>
          </a:prstGeom>
          <a:solidFill>
            <a:schemeClr val="accent4"/>
          </a:solidFill>
          <a:ln w="12700">
            <a:miter lim="400000"/>
          </a:ln>
        </p:spPr>
        <p:txBody>
          <a:bodyPr lIns="45719" rIns="45719"/>
          <a:lstStyle/>
          <a:p>
            <a:pPr/>
          </a:p>
        </p:txBody>
      </p:sp>
      <p:sp>
        <p:nvSpPr>
          <p:cNvPr id="4" name="Rectangle 10"/>
          <p:cNvSpPr/>
          <p:nvPr/>
        </p:nvSpPr>
        <p:spPr>
          <a:xfrm>
            <a:off x="4241829" y="457200"/>
            <a:ext cx="3703321" cy="91441"/>
          </a:xfrm>
          <a:prstGeom prst="rect">
            <a:avLst/>
          </a:prstGeom>
          <a:solidFill>
            <a:schemeClr val="accent2"/>
          </a:solidFill>
          <a:ln w="12700">
            <a:miter lim="400000"/>
          </a:ln>
        </p:spPr>
        <p:txBody>
          <a:bodyPr lIns="45719" rIns="45719"/>
          <a:lstStyle/>
          <a:p>
            <a:pPr/>
          </a:p>
        </p:txBody>
      </p:sp>
      <p:sp>
        <p:nvSpPr>
          <p:cNvPr id="5" name="Rectangle 6"/>
          <p:cNvSpPr/>
          <p:nvPr/>
        </p:nvSpPr>
        <p:spPr>
          <a:xfrm>
            <a:off x="440683" y="606554"/>
            <a:ext cx="11300036" cy="1258828"/>
          </a:xfrm>
          <a:prstGeom prst="rect">
            <a:avLst/>
          </a:prstGeom>
          <a:solidFill>
            <a:schemeClr val="accent1"/>
          </a:solidFill>
          <a:ln w="12700">
            <a:miter lim="400000"/>
          </a:ln>
        </p:spPr>
        <p:txBody>
          <a:bodyPr lIns="45719" rIns="45719"/>
          <a:lstStyle/>
          <a:p>
            <a:pPr/>
          </a:p>
        </p:txBody>
      </p:sp>
      <p:sp>
        <p:nvSpPr>
          <p:cNvPr id="6" name="Title Text"/>
          <p:cNvSpPr txBox="1"/>
          <p:nvPr>
            <p:ph type="title"/>
          </p:nvPr>
        </p:nvSpPr>
        <p:spPr>
          <a:xfrm>
            <a:off x="575894" y="729657"/>
            <a:ext cx="11029616" cy="988334"/>
          </a:xfrm>
          <a:prstGeom prst="rect">
            <a:avLst/>
          </a:prstGeom>
          <a:ln w="12700">
            <a:miter lim="400000"/>
          </a:ln>
          <a:extLst>
            <a:ext uri="{C572A759-6A51-4108-AA02-DFA0A04FC94B}">
              <ma14:wrappingTextBoxFlag xmlns:ma14="http://schemas.microsoft.com/office/mac/drawingml/2011/main" val="1"/>
            </a:ext>
          </a:extLst>
        </p:spPr>
        <p:txBody>
          <a:bodyPr lIns="45719" rIns="45719" anchor="b">
            <a:normAutofit fontScale="100000" lnSpcReduction="0"/>
          </a:bodyPr>
          <a:lstStyle/>
          <a:p>
            <a:pPr/>
            <a:r>
              <a:t>Title Text</a:t>
            </a:r>
          </a:p>
        </p:txBody>
      </p:sp>
      <p:sp>
        <p:nvSpPr>
          <p:cNvPr id="7" name="Body Level One…"/>
          <p:cNvSpPr txBox="1"/>
          <p:nvPr>
            <p:ph type="body" idx="1"/>
          </p:nvPr>
        </p:nvSpPr>
        <p:spPr>
          <a:xfrm>
            <a:off x="609600" y="1600200"/>
            <a:ext cx="10972800" cy="4525963"/>
          </a:xfrm>
          <a:prstGeom prst="rect">
            <a:avLst/>
          </a:prstGeom>
          <a:ln w="12700">
            <a:miter lim="400000"/>
          </a:ln>
          <a:extLst>
            <a:ext uri="{C572A759-6A51-4108-AA02-DFA0A04FC94B}">
              <ma14:wrappingTextBoxFlag xmlns:ma14="http://schemas.microsoft.com/office/mac/drawingml/2011/main" val="1"/>
            </a:ext>
          </a:extLst>
        </p:spPr>
        <p:txBody>
          <a:bodyPr lIns="45719" rIns="45719" anchor="ctr">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8" name="Slide Number"/>
          <p:cNvSpPr txBox="1"/>
          <p:nvPr>
            <p:ph type="sldNum" sz="quarter" idx="2"/>
          </p:nvPr>
        </p:nvSpPr>
        <p:spPr>
          <a:xfrm>
            <a:off x="11379533" y="6023129"/>
            <a:ext cx="231277" cy="231141"/>
          </a:xfrm>
          <a:prstGeom prst="rect">
            <a:avLst/>
          </a:prstGeom>
          <a:ln w="12700">
            <a:miter lim="400000"/>
          </a:ln>
        </p:spPr>
        <p:txBody>
          <a:bodyPr wrap="none" lIns="45719" rIns="45719" anchor="ctr">
            <a:spAutoFit/>
          </a:bodyPr>
          <a:lstStyle>
            <a:lvl1pPr algn="r">
              <a:defRPr sz="900">
                <a:solidFill>
                  <a:schemeClr val="accent2"/>
                </a:solidFill>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Lst>
  <p:transition xmlns:p14="http://schemas.microsoft.com/office/powerpoint/2010/main" spd="med" advClick="1"/>
  <p:txStyles>
    <p:titleStyle>
      <a:lvl1pPr marL="0" marR="0" indent="0" algn="l" defTabSz="457200" rtl="0" latinLnBrk="0">
        <a:lnSpc>
          <a:spcPct val="100000"/>
        </a:lnSpc>
        <a:spcBef>
          <a:spcPts val="0"/>
        </a:spcBef>
        <a:spcAft>
          <a:spcPts val="0"/>
        </a:spcAft>
        <a:buClrTx/>
        <a:buSzTx/>
        <a:buFontTx/>
        <a:buNone/>
        <a:tabLst/>
        <a:defRPr b="0" baseline="0" cap="all" i="0" spc="0" strike="noStrike" sz="2800" u="none">
          <a:solidFill>
            <a:srgbClr val="FFFFFF"/>
          </a:solidFill>
          <a:uFillTx/>
          <a:latin typeface="Gill Sans MT"/>
          <a:ea typeface="Gill Sans MT"/>
          <a:cs typeface="Gill Sans MT"/>
          <a:sym typeface="Gill Sans MT"/>
        </a:defRPr>
      </a:lvl1pPr>
      <a:lvl2pPr marL="0" marR="0" indent="0" algn="l" defTabSz="457200" rtl="0" latinLnBrk="0">
        <a:lnSpc>
          <a:spcPct val="100000"/>
        </a:lnSpc>
        <a:spcBef>
          <a:spcPts val="0"/>
        </a:spcBef>
        <a:spcAft>
          <a:spcPts val="0"/>
        </a:spcAft>
        <a:buClrTx/>
        <a:buSzTx/>
        <a:buFontTx/>
        <a:buNone/>
        <a:tabLst/>
        <a:defRPr b="0" baseline="0" cap="all" i="0" spc="0" strike="noStrike" sz="2800" u="none">
          <a:solidFill>
            <a:srgbClr val="FFFFFF"/>
          </a:solidFill>
          <a:uFillTx/>
          <a:latin typeface="Gill Sans MT"/>
          <a:ea typeface="Gill Sans MT"/>
          <a:cs typeface="Gill Sans MT"/>
          <a:sym typeface="Gill Sans MT"/>
        </a:defRPr>
      </a:lvl2pPr>
      <a:lvl3pPr marL="0" marR="0" indent="0" algn="l" defTabSz="457200" rtl="0" latinLnBrk="0">
        <a:lnSpc>
          <a:spcPct val="100000"/>
        </a:lnSpc>
        <a:spcBef>
          <a:spcPts val="0"/>
        </a:spcBef>
        <a:spcAft>
          <a:spcPts val="0"/>
        </a:spcAft>
        <a:buClrTx/>
        <a:buSzTx/>
        <a:buFontTx/>
        <a:buNone/>
        <a:tabLst/>
        <a:defRPr b="0" baseline="0" cap="all" i="0" spc="0" strike="noStrike" sz="2800" u="none">
          <a:solidFill>
            <a:srgbClr val="FFFFFF"/>
          </a:solidFill>
          <a:uFillTx/>
          <a:latin typeface="Gill Sans MT"/>
          <a:ea typeface="Gill Sans MT"/>
          <a:cs typeface="Gill Sans MT"/>
          <a:sym typeface="Gill Sans MT"/>
        </a:defRPr>
      </a:lvl3pPr>
      <a:lvl4pPr marL="0" marR="0" indent="0" algn="l" defTabSz="457200" rtl="0" latinLnBrk="0">
        <a:lnSpc>
          <a:spcPct val="100000"/>
        </a:lnSpc>
        <a:spcBef>
          <a:spcPts val="0"/>
        </a:spcBef>
        <a:spcAft>
          <a:spcPts val="0"/>
        </a:spcAft>
        <a:buClrTx/>
        <a:buSzTx/>
        <a:buFontTx/>
        <a:buNone/>
        <a:tabLst/>
        <a:defRPr b="0" baseline="0" cap="all" i="0" spc="0" strike="noStrike" sz="2800" u="none">
          <a:solidFill>
            <a:srgbClr val="FFFFFF"/>
          </a:solidFill>
          <a:uFillTx/>
          <a:latin typeface="Gill Sans MT"/>
          <a:ea typeface="Gill Sans MT"/>
          <a:cs typeface="Gill Sans MT"/>
          <a:sym typeface="Gill Sans MT"/>
        </a:defRPr>
      </a:lvl4pPr>
      <a:lvl5pPr marL="0" marR="0" indent="0" algn="l" defTabSz="457200" rtl="0" latinLnBrk="0">
        <a:lnSpc>
          <a:spcPct val="100000"/>
        </a:lnSpc>
        <a:spcBef>
          <a:spcPts val="0"/>
        </a:spcBef>
        <a:spcAft>
          <a:spcPts val="0"/>
        </a:spcAft>
        <a:buClrTx/>
        <a:buSzTx/>
        <a:buFontTx/>
        <a:buNone/>
        <a:tabLst/>
        <a:defRPr b="0" baseline="0" cap="all" i="0" spc="0" strike="noStrike" sz="2800" u="none">
          <a:solidFill>
            <a:srgbClr val="FFFFFF"/>
          </a:solidFill>
          <a:uFillTx/>
          <a:latin typeface="Gill Sans MT"/>
          <a:ea typeface="Gill Sans MT"/>
          <a:cs typeface="Gill Sans MT"/>
          <a:sym typeface="Gill Sans MT"/>
        </a:defRPr>
      </a:lvl5pPr>
      <a:lvl6pPr marL="0" marR="0" indent="0" algn="l" defTabSz="457200" rtl="0" latinLnBrk="0">
        <a:lnSpc>
          <a:spcPct val="100000"/>
        </a:lnSpc>
        <a:spcBef>
          <a:spcPts val="0"/>
        </a:spcBef>
        <a:spcAft>
          <a:spcPts val="0"/>
        </a:spcAft>
        <a:buClrTx/>
        <a:buSzTx/>
        <a:buFontTx/>
        <a:buNone/>
        <a:tabLst/>
        <a:defRPr b="0" baseline="0" cap="all" i="0" spc="0" strike="noStrike" sz="2800" u="none">
          <a:solidFill>
            <a:srgbClr val="FFFFFF"/>
          </a:solidFill>
          <a:uFillTx/>
          <a:latin typeface="Gill Sans MT"/>
          <a:ea typeface="Gill Sans MT"/>
          <a:cs typeface="Gill Sans MT"/>
          <a:sym typeface="Gill Sans MT"/>
        </a:defRPr>
      </a:lvl6pPr>
      <a:lvl7pPr marL="0" marR="0" indent="0" algn="l" defTabSz="457200" rtl="0" latinLnBrk="0">
        <a:lnSpc>
          <a:spcPct val="100000"/>
        </a:lnSpc>
        <a:spcBef>
          <a:spcPts val="0"/>
        </a:spcBef>
        <a:spcAft>
          <a:spcPts val="0"/>
        </a:spcAft>
        <a:buClrTx/>
        <a:buSzTx/>
        <a:buFontTx/>
        <a:buNone/>
        <a:tabLst/>
        <a:defRPr b="0" baseline="0" cap="all" i="0" spc="0" strike="noStrike" sz="2800" u="none">
          <a:solidFill>
            <a:srgbClr val="FFFFFF"/>
          </a:solidFill>
          <a:uFillTx/>
          <a:latin typeface="Gill Sans MT"/>
          <a:ea typeface="Gill Sans MT"/>
          <a:cs typeface="Gill Sans MT"/>
          <a:sym typeface="Gill Sans MT"/>
        </a:defRPr>
      </a:lvl7pPr>
      <a:lvl8pPr marL="0" marR="0" indent="0" algn="l" defTabSz="457200" rtl="0" latinLnBrk="0">
        <a:lnSpc>
          <a:spcPct val="100000"/>
        </a:lnSpc>
        <a:spcBef>
          <a:spcPts val="0"/>
        </a:spcBef>
        <a:spcAft>
          <a:spcPts val="0"/>
        </a:spcAft>
        <a:buClrTx/>
        <a:buSzTx/>
        <a:buFontTx/>
        <a:buNone/>
        <a:tabLst/>
        <a:defRPr b="0" baseline="0" cap="all" i="0" spc="0" strike="noStrike" sz="2800" u="none">
          <a:solidFill>
            <a:srgbClr val="FFFFFF"/>
          </a:solidFill>
          <a:uFillTx/>
          <a:latin typeface="Gill Sans MT"/>
          <a:ea typeface="Gill Sans MT"/>
          <a:cs typeface="Gill Sans MT"/>
          <a:sym typeface="Gill Sans MT"/>
        </a:defRPr>
      </a:lvl8pPr>
      <a:lvl9pPr marL="0" marR="0" indent="0" algn="l" defTabSz="457200" rtl="0" latinLnBrk="0">
        <a:lnSpc>
          <a:spcPct val="100000"/>
        </a:lnSpc>
        <a:spcBef>
          <a:spcPts val="0"/>
        </a:spcBef>
        <a:spcAft>
          <a:spcPts val="0"/>
        </a:spcAft>
        <a:buClrTx/>
        <a:buSzTx/>
        <a:buFontTx/>
        <a:buNone/>
        <a:tabLst/>
        <a:defRPr b="0" baseline="0" cap="all" i="0" spc="0" strike="noStrike" sz="2800" u="none">
          <a:solidFill>
            <a:srgbClr val="FFFFFF"/>
          </a:solidFill>
          <a:uFillTx/>
          <a:latin typeface="Gill Sans MT"/>
          <a:ea typeface="Gill Sans MT"/>
          <a:cs typeface="Gill Sans MT"/>
          <a:sym typeface="Gill Sans MT"/>
        </a:defRPr>
      </a:lvl9pPr>
    </p:titleStyle>
    <p:bodyStyle>
      <a:lvl1pPr marL="305999" marR="0" indent="-305999" algn="l" defTabSz="457200" rtl="0" latinLnBrk="0">
        <a:lnSpc>
          <a:spcPct val="100000"/>
        </a:lnSpc>
        <a:spcBef>
          <a:spcPts val="600"/>
        </a:spcBef>
        <a:spcAft>
          <a:spcPts val="0"/>
        </a:spcAft>
        <a:buClr>
          <a:schemeClr val="accent2"/>
        </a:buClr>
        <a:buSzPct val="92000"/>
        <a:buFontTx/>
        <a:buChar char="◼"/>
        <a:tabLst/>
        <a:defRPr b="0" baseline="0" cap="none" i="0" spc="0" strike="noStrike" sz="1800" u="none">
          <a:solidFill>
            <a:srgbClr val="3D3D3D"/>
          </a:solidFill>
          <a:uFillTx/>
          <a:latin typeface="Gill Sans MT"/>
          <a:ea typeface="Gill Sans MT"/>
          <a:cs typeface="Gill Sans MT"/>
          <a:sym typeface="Gill Sans MT"/>
        </a:defRPr>
      </a:lvl1pPr>
      <a:lvl2pPr marL="668250" marR="0" indent="-344249" algn="l" defTabSz="457200" rtl="0" latinLnBrk="0">
        <a:lnSpc>
          <a:spcPct val="100000"/>
        </a:lnSpc>
        <a:spcBef>
          <a:spcPts val="600"/>
        </a:spcBef>
        <a:spcAft>
          <a:spcPts val="0"/>
        </a:spcAft>
        <a:buClr>
          <a:schemeClr val="accent2"/>
        </a:buClr>
        <a:buSzPct val="92000"/>
        <a:buFontTx/>
        <a:buChar char="◼"/>
        <a:tabLst/>
        <a:defRPr b="0" baseline="0" cap="none" i="0" spc="0" strike="noStrike" sz="1800" u="none">
          <a:solidFill>
            <a:srgbClr val="3D3D3D"/>
          </a:solidFill>
          <a:uFillTx/>
          <a:latin typeface="Gill Sans MT"/>
          <a:ea typeface="Gill Sans MT"/>
          <a:cs typeface="Gill Sans MT"/>
          <a:sym typeface="Gill Sans MT"/>
        </a:defRPr>
      </a:lvl2pPr>
      <a:lvl3pPr marL="977142" marR="0" indent="-347142" algn="l" defTabSz="457200" rtl="0" latinLnBrk="0">
        <a:lnSpc>
          <a:spcPct val="100000"/>
        </a:lnSpc>
        <a:spcBef>
          <a:spcPts val="600"/>
        </a:spcBef>
        <a:spcAft>
          <a:spcPts val="0"/>
        </a:spcAft>
        <a:buClr>
          <a:schemeClr val="accent2"/>
        </a:buClr>
        <a:buSzPct val="92000"/>
        <a:buFontTx/>
        <a:buChar char="◼"/>
        <a:tabLst/>
        <a:defRPr b="0" baseline="0" cap="none" i="0" spc="0" strike="noStrike" sz="1800" u="none">
          <a:solidFill>
            <a:srgbClr val="3D3D3D"/>
          </a:solidFill>
          <a:uFillTx/>
          <a:latin typeface="Gill Sans MT"/>
          <a:ea typeface="Gill Sans MT"/>
          <a:cs typeface="Gill Sans MT"/>
          <a:sym typeface="Gill Sans MT"/>
        </a:defRPr>
      </a:lvl3pPr>
      <a:lvl4pPr marL="1358999" marR="0" indent="-351000" algn="l" defTabSz="457200" rtl="0" latinLnBrk="0">
        <a:lnSpc>
          <a:spcPct val="100000"/>
        </a:lnSpc>
        <a:spcBef>
          <a:spcPts val="600"/>
        </a:spcBef>
        <a:spcAft>
          <a:spcPts val="0"/>
        </a:spcAft>
        <a:buClr>
          <a:schemeClr val="accent2"/>
        </a:buClr>
        <a:buSzPct val="92000"/>
        <a:buFontTx/>
        <a:buChar char="◼"/>
        <a:tabLst/>
        <a:defRPr b="0" baseline="0" cap="none" i="0" spc="0" strike="noStrike" sz="1800" u="none">
          <a:solidFill>
            <a:srgbClr val="3D3D3D"/>
          </a:solidFill>
          <a:uFillTx/>
          <a:latin typeface="Gill Sans MT"/>
          <a:ea typeface="Gill Sans MT"/>
          <a:cs typeface="Gill Sans MT"/>
          <a:sym typeface="Gill Sans MT"/>
        </a:defRPr>
      </a:lvl4pPr>
      <a:lvl5pPr marL="1718999" marR="0" indent="-350999" algn="l" defTabSz="457200" rtl="0" latinLnBrk="0">
        <a:lnSpc>
          <a:spcPct val="100000"/>
        </a:lnSpc>
        <a:spcBef>
          <a:spcPts val="600"/>
        </a:spcBef>
        <a:spcAft>
          <a:spcPts val="0"/>
        </a:spcAft>
        <a:buClr>
          <a:schemeClr val="accent2"/>
        </a:buClr>
        <a:buSzPct val="92000"/>
        <a:buFontTx/>
        <a:buChar char="◼"/>
        <a:tabLst/>
        <a:defRPr b="0" baseline="0" cap="none" i="0" spc="0" strike="noStrike" sz="1800" u="none">
          <a:solidFill>
            <a:srgbClr val="3D3D3D"/>
          </a:solidFill>
          <a:uFillTx/>
          <a:latin typeface="Gill Sans MT"/>
          <a:ea typeface="Gill Sans MT"/>
          <a:cs typeface="Gill Sans MT"/>
          <a:sym typeface="Gill Sans MT"/>
        </a:defRPr>
      </a:lvl5pPr>
      <a:lvl6pPr marL="2014299" marR="0" indent="-342900" algn="l" defTabSz="457200" rtl="0" latinLnBrk="0">
        <a:lnSpc>
          <a:spcPct val="100000"/>
        </a:lnSpc>
        <a:spcBef>
          <a:spcPts val="600"/>
        </a:spcBef>
        <a:spcAft>
          <a:spcPts val="0"/>
        </a:spcAft>
        <a:buClr>
          <a:schemeClr val="accent2"/>
        </a:buClr>
        <a:buSzPct val="92000"/>
        <a:buFontTx/>
        <a:buChar char="◼"/>
        <a:tabLst/>
        <a:defRPr b="0" baseline="0" cap="none" i="0" spc="0" strike="noStrike" sz="1800" u="none">
          <a:solidFill>
            <a:srgbClr val="3D3D3D"/>
          </a:solidFill>
          <a:uFillTx/>
          <a:latin typeface="Gill Sans MT"/>
          <a:ea typeface="Gill Sans MT"/>
          <a:cs typeface="Gill Sans MT"/>
          <a:sym typeface="Gill Sans MT"/>
        </a:defRPr>
      </a:lvl6pPr>
      <a:lvl7pPr marL="2314300" marR="0" indent="-342900" algn="l" defTabSz="457200" rtl="0" latinLnBrk="0">
        <a:lnSpc>
          <a:spcPct val="100000"/>
        </a:lnSpc>
        <a:spcBef>
          <a:spcPts val="600"/>
        </a:spcBef>
        <a:spcAft>
          <a:spcPts val="0"/>
        </a:spcAft>
        <a:buClr>
          <a:schemeClr val="accent2"/>
        </a:buClr>
        <a:buSzPct val="92000"/>
        <a:buFontTx/>
        <a:buChar char="◼"/>
        <a:tabLst/>
        <a:defRPr b="0" baseline="0" cap="none" i="0" spc="0" strike="noStrike" sz="1800" u="none">
          <a:solidFill>
            <a:srgbClr val="3D3D3D"/>
          </a:solidFill>
          <a:uFillTx/>
          <a:latin typeface="Gill Sans MT"/>
          <a:ea typeface="Gill Sans MT"/>
          <a:cs typeface="Gill Sans MT"/>
          <a:sym typeface="Gill Sans MT"/>
        </a:defRPr>
      </a:lvl7pPr>
      <a:lvl8pPr marL="2614299" marR="0" indent="-342900" algn="l" defTabSz="457200" rtl="0" latinLnBrk="0">
        <a:lnSpc>
          <a:spcPct val="100000"/>
        </a:lnSpc>
        <a:spcBef>
          <a:spcPts val="600"/>
        </a:spcBef>
        <a:spcAft>
          <a:spcPts val="0"/>
        </a:spcAft>
        <a:buClr>
          <a:schemeClr val="accent2"/>
        </a:buClr>
        <a:buSzPct val="92000"/>
        <a:buFontTx/>
        <a:buChar char="◼"/>
        <a:tabLst/>
        <a:defRPr b="0" baseline="0" cap="none" i="0" spc="0" strike="noStrike" sz="1800" u="none">
          <a:solidFill>
            <a:srgbClr val="3D3D3D"/>
          </a:solidFill>
          <a:uFillTx/>
          <a:latin typeface="Gill Sans MT"/>
          <a:ea typeface="Gill Sans MT"/>
          <a:cs typeface="Gill Sans MT"/>
          <a:sym typeface="Gill Sans MT"/>
        </a:defRPr>
      </a:lvl8pPr>
      <a:lvl9pPr marL="2914300" marR="0" indent="-342900" algn="l" defTabSz="457200" rtl="0" latinLnBrk="0">
        <a:lnSpc>
          <a:spcPct val="100000"/>
        </a:lnSpc>
        <a:spcBef>
          <a:spcPts val="600"/>
        </a:spcBef>
        <a:spcAft>
          <a:spcPts val="0"/>
        </a:spcAft>
        <a:buClr>
          <a:schemeClr val="accent2"/>
        </a:buClr>
        <a:buSzPct val="92000"/>
        <a:buFontTx/>
        <a:buChar char="◼"/>
        <a:tabLst/>
        <a:defRPr b="0" baseline="0" cap="none" i="0" spc="0" strike="noStrike" sz="1800" u="none">
          <a:solidFill>
            <a:srgbClr val="3D3D3D"/>
          </a:solidFill>
          <a:uFillTx/>
          <a:latin typeface="Gill Sans MT"/>
          <a:ea typeface="Gill Sans MT"/>
          <a:cs typeface="Gill Sans MT"/>
          <a:sym typeface="Gill Sans MT"/>
        </a:defRPr>
      </a:lvl9pPr>
    </p:bodyStyle>
    <p:otherStyle>
      <a:lvl1pPr marL="0" marR="0" indent="0" algn="r" defTabSz="457200" rtl="0" latinLnBrk="0">
        <a:lnSpc>
          <a:spcPct val="100000"/>
        </a:lnSpc>
        <a:spcBef>
          <a:spcPts val="0"/>
        </a:spcBef>
        <a:spcAft>
          <a:spcPts val="0"/>
        </a:spcAft>
        <a:buClrTx/>
        <a:buSzTx/>
        <a:buFontTx/>
        <a:buNone/>
        <a:tabLst/>
        <a:defRPr b="0" baseline="0" cap="none" i="0" spc="0" strike="noStrike" sz="900" u="none">
          <a:solidFill>
            <a:schemeClr val="tx1"/>
          </a:solidFill>
          <a:uFillTx/>
          <a:latin typeface="+mn-lt"/>
          <a:ea typeface="+mn-ea"/>
          <a:cs typeface="+mn-cs"/>
          <a:sym typeface="Gill Sans MT"/>
        </a:defRPr>
      </a:lvl1pPr>
      <a:lvl2pPr marL="0" marR="0" indent="457200" algn="r" defTabSz="457200" rtl="0" latinLnBrk="0">
        <a:lnSpc>
          <a:spcPct val="100000"/>
        </a:lnSpc>
        <a:spcBef>
          <a:spcPts val="0"/>
        </a:spcBef>
        <a:spcAft>
          <a:spcPts val="0"/>
        </a:spcAft>
        <a:buClrTx/>
        <a:buSzTx/>
        <a:buFontTx/>
        <a:buNone/>
        <a:tabLst/>
        <a:defRPr b="0" baseline="0" cap="none" i="0" spc="0" strike="noStrike" sz="900" u="none">
          <a:solidFill>
            <a:schemeClr val="tx1"/>
          </a:solidFill>
          <a:uFillTx/>
          <a:latin typeface="+mn-lt"/>
          <a:ea typeface="+mn-ea"/>
          <a:cs typeface="+mn-cs"/>
          <a:sym typeface="Gill Sans MT"/>
        </a:defRPr>
      </a:lvl2pPr>
      <a:lvl3pPr marL="0" marR="0" indent="914400" algn="r" defTabSz="457200" rtl="0" latinLnBrk="0">
        <a:lnSpc>
          <a:spcPct val="100000"/>
        </a:lnSpc>
        <a:spcBef>
          <a:spcPts val="0"/>
        </a:spcBef>
        <a:spcAft>
          <a:spcPts val="0"/>
        </a:spcAft>
        <a:buClrTx/>
        <a:buSzTx/>
        <a:buFontTx/>
        <a:buNone/>
        <a:tabLst/>
        <a:defRPr b="0" baseline="0" cap="none" i="0" spc="0" strike="noStrike" sz="900" u="none">
          <a:solidFill>
            <a:schemeClr val="tx1"/>
          </a:solidFill>
          <a:uFillTx/>
          <a:latin typeface="+mn-lt"/>
          <a:ea typeface="+mn-ea"/>
          <a:cs typeface="+mn-cs"/>
          <a:sym typeface="Gill Sans MT"/>
        </a:defRPr>
      </a:lvl3pPr>
      <a:lvl4pPr marL="0" marR="0" indent="1371600" algn="r" defTabSz="457200" rtl="0" latinLnBrk="0">
        <a:lnSpc>
          <a:spcPct val="100000"/>
        </a:lnSpc>
        <a:spcBef>
          <a:spcPts val="0"/>
        </a:spcBef>
        <a:spcAft>
          <a:spcPts val="0"/>
        </a:spcAft>
        <a:buClrTx/>
        <a:buSzTx/>
        <a:buFontTx/>
        <a:buNone/>
        <a:tabLst/>
        <a:defRPr b="0" baseline="0" cap="none" i="0" spc="0" strike="noStrike" sz="900" u="none">
          <a:solidFill>
            <a:schemeClr val="tx1"/>
          </a:solidFill>
          <a:uFillTx/>
          <a:latin typeface="+mn-lt"/>
          <a:ea typeface="+mn-ea"/>
          <a:cs typeface="+mn-cs"/>
          <a:sym typeface="Gill Sans MT"/>
        </a:defRPr>
      </a:lvl4pPr>
      <a:lvl5pPr marL="0" marR="0" indent="1828800" algn="r" defTabSz="457200" rtl="0" latinLnBrk="0">
        <a:lnSpc>
          <a:spcPct val="100000"/>
        </a:lnSpc>
        <a:spcBef>
          <a:spcPts val="0"/>
        </a:spcBef>
        <a:spcAft>
          <a:spcPts val="0"/>
        </a:spcAft>
        <a:buClrTx/>
        <a:buSzTx/>
        <a:buFontTx/>
        <a:buNone/>
        <a:tabLst/>
        <a:defRPr b="0" baseline="0" cap="none" i="0" spc="0" strike="noStrike" sz="900" u="none">
          <a:solidFill>
            <a:schemeClr val="tx1"/>
          </a:solidFill>
          <a:uFillTx/>
          <a:latin typeface="+mn-lt"/>
          <a:ea typeface="+mn-ea"/>
          <a:cs typeface="+mn-cs"/>
          <a:sym typeface="Gill Sans MT"/>
        </a:defRPr>
      </a:lvl5pPr>
      <a:lvl6pPr marL="0" marR="0" indent="2286000" algn="r" defTabSz="457200" rtl="0" latinLnBrk="0">
        <a:lnSpc>
          <a:spcPct val="100000"/>
        </a:lnSpc>
        <a:spcBef>
          <a:spcPts val="0"/>
        </a:spcBef>
        <a:spcAft>
          <a:spcPts val="0"/>
        </a:spcAft>
        <a:buClrTx/>
        <a:buSzTx/>
        <a:buFontTx/>
        <a:buNone/>
        <a:tabLst/>
        <a:defRPr b="0" baseline="0" cap="none" i="0" spc="0" strike="noStrike" sz="900" u="none">
          <a:solidFill>
            <a:schemeClr val="tx1"/>
          </a:solidFill>
          <a:uFillTx/>
          <a:latin typeface="+mn-lt"/>
          <a:ea typeface="+mn-ea"/>
          <a:cs typeface="+mn-cs"/>
          <a:sym typeface="Gill Sans MT"/>
        </a:defRPr>
      </a:lvl6pPr>
      <a:lvl7pPr marL="0" marR="0" indent="2743200" algn="r" defTabSz="457200" rtl="0" latinLnBrk="0">
        <a:lnSpc>
          <a:spcPct val="100000"/>
        </a:lnSpc>
        <a:spcBef>
          <a:spcPts val="0"/>
        </a:spcBef>
        <a:spcAft>
          <a:spcPts val="0"/>
        </a:spcAft>
        <a:buClrTx/>
        <a:buSzTx/>
        <a:buFontTx/>
        <a:buNone/>
        <a:tabLst/>
        <a:defRPr b="0" baseline="0" cap="none" i="0" spc="0" strike="noStrike" sz="900" u="none">
          <a:solidFill>
            <a:schemeClr val="tx1"/>
          </a:solidFill>
          <a:uFillTx/>
          <a:latin typeface="+mn-lt"/>
          <a:ea typeface="+mn-ea"/>
          <a:cs typeface="+mn-cs"/>
          <a:sym typeface="Gill Sans MT"/>
        </a:defRPr>
      </a:lvl7pPr>
      <a:lvl8pPr marL="0" marR="0" indent="3200400" algn="r" defTabSz="457200" rtl="0" latinLnBrk="0">
        <a:lnSpc>
          <a:spcPct val="100000"/>
        </a:lnSpc>
        <a:spcBef>
          <a:spcPts val="0"/>
        </a:spcBef>
        <a:spcAft>
          <a:spcPts val="0"/>
        </a:spcAft>
        <a:buClrTx/>
        <a:buSzTx/>
        <a:buFontTx/>
        <a:buNone/>
        <a:tabLst/>
        <a:defRPr b="0" baseline="0" cap="none" i="0" spc="0" strike="noStrike" sz="900" u="none">
          <a:solidFill>
            <a:schemeClr val="tx1"/>
          </a:solidFill>
          <a:uFillTx/>
          <a:latin typeface="+mn-lt"/>
          <a:ea typeface="+mn-ea"/>
          <a:cs typeface="+mn-cs"/>
          <a:sym typeface="Gill Sans MT"/>
        </a:defRPr>
      </a:lvl8pPr>
      <a:lvl9pPr marL="0" marR="0" indent="3657600" algn="r" defTabSz="457200" rtl="0" latinLnBrk="0">
        <a:lnSpc>
          <a:spcPct val="100000"/>
        </a:lnSpc>
        <a:spcBef>
          <a:spcPts val="0"/>
        </a:spcBef>
        <a:spcAft>
          <a:spcPts val="0"/>
        </a:spcAft>
        <a:buClrTx/>
        <a:buSzTx/>
        <a:buFontTx/>
        <a:buNone/>
        <a:tabLst/>
        <a:defRPr b="0" baseline="0" cap="none" i="0" spc="0" strike="noStrike" sz="900" u="none">
          <a:solidFill>
            <a:schemeClr val="tx1"/>
          </a:solidFill>
          <a:uFillTx/>
          <a:latin typeface="+mn-lt"/>
          <a:ea typeface="+mn-ea"/>
          <a:cs typeface="+mn-cs"/>
          <a:sym typeface="Gill Sans MT"/>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1.png"/></Relationships>

</file>

<file path=ppt/slides/_rels/slide4.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1.jpeg"/></Relationships>

</file>

<file path=ppt/slides/_rels/slide5.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2.png"/></Relationships>

</file>

<file path=ppt/slides/_rels/slide6.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3.png"/></Relationships>

</file>

<file path=ppt/slides/_rels/slide7.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2.jpeg"/></Relationships>

</file>

<file path=ppt/slides/_rels/slide8.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3.jpeg"/></Relationships>

</file>

<file path=ppt/slides/_rels/slide10.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4.jpeg"/></Relationships>

</file>

<file path=ppt/slides/_rels/slide11.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5.jpeg"/></Relationships>

</file>

<file path=ppt/slides/_rels/slide12.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6.jpeg"/></Relationships>

</file>

<file path=ppt/slides/_rels/slide13.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7.jpeg"/></Relationships>

</file>

<file path=ppt/slides/_rels/slide14.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image" Target="../media/image8.jpeg"/></Relationships>

</file>

<file path=ppt/slides/_rels/slide15.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 Id="rId3" Type="http://schemas.openxmlformats.org/officeDocument/2006/relationships/hyperlink" Target="https://books.google.com/books?hl=en&amp;lr=&amp;id=euxPyVF8s2oC&amp;oi=fnd&amp;pg=PR9&amp;dq=Modernizing+Business+Operations:+A+Guide+to+Information+Systems&amp;ots=KaNQia5cYw&amp;sig=CGvHdIKfPm275qYm6w8FDwGMFhU" TargetMode="External"/><Relationship Id="rId4" Type="http://schemas.openxmlformats.org/officeDocument/2006/relationships/hyperlink" Target="https://books.google.com/books?hl=en&amp;lr=&amp;id=hDzIedYPG7AC&amp;oi=fnd&amp;pg=PP1&amp;dq=Modernizing+Business+Operations:+A+Guide+to+Information+Systems&amp;ots=QR7tmQEb8I&amp;sig=G_NxrMqcDr64q2PJA0wpvPkJAiI" TargetMode="External"/><Relationship Id="rId5" Type="http://schemas.openxmlformats.org/officeDocument/2006/relationships/hyperlink" Target="https://books.google.com/books?hl=en&amp;lr=&amp;id=VRzHuzJS3IwC&amp;oi=fnd&amp;pg=PR13&amp;dq=Modernizing+Business+Operations:+A+Guide+to+Information+Systems&amp;ots=eMsWis-I7m&amp;sig=775OAO1gF-H8jtqHaVMCIRSp54E" TargetMode="External"/><Relationship Id="rId6" Type="http://schemas.openxmlformats.org/officeDocument/2006/relationships/hyperlink" Target="https://search.proquest.com/openview/0f713e11f96546e4d285288438e6fb81/1?pq-origsite=gscholar&amp;cbl=18750&amp;diss=y" TargetMode="External"/><Relationship Id="rId7" Type="http://schemas.openxmlformats.org/officeDocument/2006/relationships/hyperlink" Target="https://link.springer.com/chapter/10.1007/978-3-031-20875-1_44" TargetMode="Externa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28" name="Title 1"/>
          <p:cNvSpPr txBox="1"/>
          <p:nvPr>
            <p:ph type="ctrTitle"/>
          </p:nvPr>
        </p:nvSpPr>
        <p:spPr>
          <a:xfrm>
            <a:off x="581190" y="1020431"/>
            <a:ext cx="10993551" cy="1475014"/>
          </a:xfrm>
          <a:prstGeom prst="rect">
            <a:avLst/>
          </a:prstGeom>
        </p:spPr>
        <p:txBody>
          <a:bodyPr/>
          <a:lstStyle>
            <a:lvl1pPr>
              <a:defRPr b="1"/>
            </a:lvl1pPr>
          </a:lstStyle>
          <a:p>
            <a:pPr/>
            <a:r>
              <a:t>Modernizing Business Operations</a:t>
            </a:r>
          </a:p>
        </p:txBody>
      </p:sp>
      <p:sp>
        <p:nvSpPr>
          <p:cNvPr id="129" name="Subtitle 2"/>
          <p:cNvSpPr txBox="1"/>
          <p:nvPr>
            <p:ph type="subTitle" sz="quarter" idx="1"/>
          </p:nvPr>
        </p:nvSpPr>
        <p:spPr>
          <a:prstGeom prst="rect">
            <a:avLst/>
          </a:prstGeom>
        </p:spPr>
        <p:txBody>
          <a:bodyPr/>
          <a:lstStyle>
            <a:lvl1pPr>
              <a:defRPr b="1"/>
            </a:lvl1pPr>
          </a:lstStyle>
          <a:p>
            <a:pPr/>
            <a:r>
              <a:t>A Guide to Information Systems</a:t>
            </a: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3" name="Title 1"/>
          <p:cNvSpPr txBox="1"/>
          <p:nvPr>
            <p:ph type="title"/>
          </p:nvPr>
        </p:nvSpPr>
        <p:spPr>
          <a:xfrm>
            <a:off x="581192" y="702155"/>
            <a:ext cx="11029616" cy="1013802"/>
          </a:xfrm>
          <a:prstGeom prst="rect">
            <a:avLst/>
          </a:prstGeom>
        </p:spPr>
        <p:txBody>
          <a:bodyPr/>
          <a:lstStyle>
            <a:lvl1pPr>
              <a:defRPr b="1"/>
            </a:lvl1pPr>
          </a:lstStyle>
          <a:p>
            <a:pPr/>
            <a:r>
              <a:t> Agenda</a:t>
            </a:r>
          </a:p>
        </p:txBody>
      </p:sp>
      <p:sp>
        <p:nvSpPr>
          <p:cNvPr id="134" name="Content Placeholder 2"/>
          <p:cNvSpPr txBox="1"/>
          <p:nvPr>
            <p:ph type="body" idx="1"/>
          </p:nvPr>
        </p:nvSpPr>
        <p:spPr>
          <a:xfrm>
            <a:off x="311914" y="1869471"/>
            <a:ext cx="11029616" cy="4241326"/>
          </a:xfrm>
          <a:prstGeom prst="rect">
            <a:avLst/>
          </a:prstGeom>
        </p:spPr>
        <p:txBody>
          <a:bodyPr/>
          <a:lstStyle/>
          <a:p>
            <a:pPr>
              <a:lnSpc>
                <a:spcPct val="80000"/>
              </a:lnSpc>
              <a:defRPr b="1" sz="1300"/>
            </a:pPr>
            <a:r>
              <a:t>Introduction:</a:t>
            </a:r>
            <a:r>
              <a:rPr b="0"/>
              <a:t> The Role of Information Systems (IS) in Modern Business</a:t>
            </a:r>
          </a:p>
          <a:p>
            <a:pPr marL="0" indent="0">
              <a:lnSpc>
                <a:spcPct val="80000"/>
              </a:lnSpc>
              <a:buSzTx/>
              <a:buFont typeface="Wingdings 2"/>
              <a:buNone/>
              <a:defRPr b="1" sz="1300"/>
            </a:pPr>
            <a:r>
              <a:t>Part 1: Analysing Three Core Information Systems</a:t>
            </a:r>
          </a:p>
          <a:p>
            <a:pPr lvl="1" marL="630000" indent="-305999">
              <a:lnSpc>
                <a:spcPct val="80000"/>
              </a:lnSpc>
              <a:defRPr sz="1200"/>
            </a:pPr>
            <a:r>
              <a:t>Transaction Processing Systems (TPS)</a:t>
            </a:r>
          </a:p>
          <a:p>
            <a:pPr lvl="1" marL="630000" indent="-305999">
              <a:lnSpc>
                <a:spcPct val="80000"/>
              </a:lnSpc>
              <a:defRPr sz="1200"/>
            </a:pPr>
            <a:r>
              <a:t>Management Information Systems (MIS)</a:t>
            </a:r>
          </a:p>
          <a:p>
            <a:pPr lvl="1" marL="630000" indent="-305999">
              <a:lnSpc>
                <a:spcPct val="80000"/>
              </a:lnSpc>
              <a:defRPr sz="1200"/>
            </a:pPr>
            <a:r>
              <a:t>Enterprise Resource Planning (ERP) Systems</a:t>
            </a:r>
          </a:p>
          <a:p>
            <a:pPr marL="0" indent="0">
              <a:lnSpc>
                <a:spcPct val="80000"/>
              </a:lnSpc>
              <a:buSzTx/>
              <a:buFont typeface="Wingdings 2"/>
              <a:buNone/>
              <a:defRPr b="1" sz="1300"/>
            </a:pPr>
            <a:r>
              <a:t>Part 2: Critical Analysis &amp; Ethical Considerations</a:t>
            </a:r>
          </a:p>
          <a:p>
            <a:pPr lvl="1" marL="630000" indent="-305999">
              <a:lnSpc>
                <a:spcPct val="80000"/>
              </a:lnSpc>
              <a:defRPr sz="1200"/>
            </a:pPr>
            <a:r>
              <a:t>Comparing the Three Systems</a:t>
            </a:r>
          </a:p>
          <a:p>
            <a:pPr lvl="1" marL="630000" indent="-305999">
              <a:lnSpc>
                <a:spcPct val="80000"/>
              </a:lnSpc>
              <a:defRPr sz="1200"/>
            </a:pPr>
            <a:r>
              <a:t>Ethical Concerns: Data Privacy, AI, Monitoring, and Bias</a:t>
            </a:r>
          </a:p>
          <a:p>
            <a:pPr lvl="1" marL="630000" indent="-305999">
              <a:lnSpc>
                <a:spcPct val="80000"/>
              </a:lnSpc>
              <a:defRPr sz="1200"/>
            </a:pPr>
            <a:r>
              <a:t>Risk Mitigation Strategies</a:t>
            </a:r>
          </a:p>
          <a:p>
            <a:pPr marL="0" indent="0">
              <a:lnSpc>
                <a:spcPct val="80000"/>
              </a:lnSpc>
              <a:buSzTx/>
              <a:buFont typeface="Wingdings 2"/>
              <a:buNone/>
              <a:defRPr b="1" sz="1300"/>
            </a:pPr>
            <a:r>
              <a:t>Part 3: Real-World Case Study</a:t>
            </a:r>
          </a:p>
          <a:p>
            <a:pPr lvl="1" marL="630000" indent="-305999">
              <a:lnSpc>
                <a:spcPct val="80000"/>
              </a:lnSpc>
              <a:defRPr sz="1200"/>
            </a:pPr>
            <a:r>
              <a:t>Example: [Company Name]</a:t>
            </a:r>
          </a:p>
          <a:p>
            <a:pPr lvl="1" marL="630000" indent="-305999">
              <a:lnSpc>
                <a:spcPct val="80000"/>
              </a:lnSpc>
              <a:defRPr sz="1200"/>
            </a:pPr>
            <a:r>
              <a:t>Challenges, Solutions, and Key Takeaways</a:t>
            </a:r>
          </a:p>
          <a:p>
            <a:pPr marL="0" indent="0">
              <a:lnSpc>
                <a:spcPct val="80000"/>
              </a:lnSpc>
              <a:buSzTx/>
              <a:buFont typeface="Wingdings 2"/>
              <a:buNone/>
              <a:defRPr b="1" sz="1300"/>
            </a:pPr>
            <a:r>
              <a:t>Part 4: Recommendations &amp; Conclusion</a:t>
            </a:r>
          </a:p>
          <a:p>
            <a:pPr lvl="1" marL="630000" indent="-305999">
              <a:lnSpc>
                <a:spcPct val="80000"/>
              </a:lnSpc>
              <a:defRPr sz="1200"/>
            </a:pPr>
            <a:r>
              <a:t>Recommendations for [Insert Company Name]</a:t>
            </a:r>
          </a:p>
          <a:p>
            <a:pPr lvl="1" marL="630000" indent="-305999">
              <a:lnSpc>
                <a:spcPct val="80000"/>
              </a:lnSpc>
              <a:defRPr sz="1200"/>
            </a:pPr>
            <a:r>
              <a:t>Conclusion &amp; Q&amp;A</a:t>
            </a:r>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8" name="Title 1"/>
          <p:cNvSpPr txBox="1"/>
          <p:nvPr>
            <p:ph type="title"/>
          </p:nvPr>
        </p:nvSpPr>
        <p:spPr>
          <a:xfrm>
            <a:off x="581192" y="702155"/>
            <a:ext cx="11029616" cy="1013802"/>
          </a:xfrm>
          <a:prstGeom prst="rect">
            <a:avLst/>
          </a:prstGeom>
        </p:spPr>
        <p:txBody>
          <a:bodyPr/>
          <a:lstStyle>
            <a:lvl1pPr>
              <a:defRPr b="1"/>
            </a:lvl1pPr>
          </a:lstStyle>
          <a:p>
            <a:pPr/>
            <a:r>
              <a:t>What is an Information System?</a:t>
            </a:r>
          </a:p>
        </p:txBody>
      </p:sp>
      <p:sp>
        <p:nvSpPr>
          <p:cNvPr id="139" name="Content Placeholder 2"/>
          <p:cNvSpPr txBox="1"/>
          <p:nvPr>
            <p:ph type="body" sz="half" idx="1"/>
          </p:nvPr>
        </p:nvSpPr>
        <p:spPr>
          <a:xfrm>
            <a:off x="581191" y="1935946"/>
            <a:ext cx="6324107" cy="4922054"/>
          </a:xfrm>
          <a:prstGeom prst="rect">
            <a:avLst/>
          </a:prstGeom>
        </p:spPr>
        <p:txBody>
          <a:bodyPr/>
          <a:lstStyle/>
          <a:p>
            <a:pPr marL="296820" indent="-296820" defTabSz="443484">
              <a:lnSpc>
                <a:spcPct val="150000"/>
              </a:lnSpc>
              <a:spcBef>
                <a:spcPts val="500"/>
              </a:spcBef>
              <a:defRPr sz="1746"/>
            </a:pPr>
            <a:r>
              <a:t>Information Systems: An information system is a formal, sociotechnical, organizational system that is designed to collect, process, store and disseminate information (Harmon, 2003).</a:t>
            </a:r>
          </a:p>
          <a:p>
            <a:pPr marL="296820" indent="-296820" defTabSz="443484">
              <a:lnSpc>
                <a:spcPct val="150000"/>
              </a:lnSpc>
              <a:spcBef>
                <a:spcPts val="500"/>
              </a:spcBef>
              <a:defRPr sz="1746"/>
            </a:pPr>
            <a:r>
              <a:t>Technical Perspective: It is a series of interrelated components (hardware, software, databases, networks) that are used to gather data and convert it into useful information.</a:t>
            </a:r>
          </a:p>
          <a:p>
            <a:pPr marL="296820" indent="-296820" defTabSz="443484">
              <a:lnSpc>
                <a:spcPct val="150000"/>
              </a:lnSpc>
              <a:spcBef>
                <a:spcPts val="500"/>
              </a:spcBef>
              <a:defRPr sz="1746"/>
            </a:pPr>
            <a:r>
              <a:t>From a Business Perspective: It is a definition of a solution to a business problem or challenge. It adds value to improve the manager's decision-making process, efficiency and to give a competitive edge.</a:t>
            </a:r>
          </a:p>
        </p:txBody>
      </p:sp>
      <p:pic>
        <p:nvPicPr>
          <p:cNvPr id="140" name="Picture 2" descr="Picture 2"/>
          <p:cNvPicPr>
            <a:picLocks noChangeAspect="1"/>
          </p:cNvPicPr>
          <p:nvPr/>
        </p:nvPicPr>
        <p:blipFill>
          <a:blip r:embed="rId3">
            <a:extLst/>
          </a:blip>
          <a:stretch>
            <a:fillRect/>
          </a:stretch>
        </p:blipFill>
        <p:spPr>
          <a:xfrm>
            <a:off x="7630510" y="3487928"/>
            <a:ext cx="4120931" cy="1531866"/>
          </a:xfrm>
          <a:prstGeom prst="rect">
            <a:avLst/>
          </a:prstGeom>
          <a:ln w="12700">
            <a:miter lim="400000"/>
          </a:ln>
        </p:spPr>
      </p:pic>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4" name="Title 1"/>
          <p:cNvSpPr txBox="1"/>
          <p:nvPr>
            <p:ph type="title"/>
          </p:nvPr>
        </p:nvSpPr>
        <p:spPr>
          <a:xfrm>
            <a:off x="581192" y="702155"/>
            <a:ext cx="11029616" cy="1013802"/>
          </a:xfrm>
          <a:prstGeom prst="rect">
            <a:avLst/>
          </a:prstGeom>
        </p:spPr>
        <p:txBody>
          <a:bodyPr/>
          <a:lstStyle>
            <a:lvl1pPr>
              <a:defRPr b="1"/>
            </a:lvl1pPr>
          </a:lstStyle>
          <a:p>
            <a:pPr/>
            <a:r>
              <a:t> The Importance of Information Systems</a:t>
            </a:r>
          </a:p>
        </p:txBody>
      </p:sp>
      <p:sp>
        <p:nvSpPr>
          <p:cNvPr id="145" name="Content Placeholder 2"/>
          <p:cNvSpPr txBox="1"/>
          <p:nvPr>
            <p:ph type="body" sz="half" idx="1"/>
          </p:nvPr>
        </p:nvSpPr>
        <p:spPr>
          <a:xfrm>
            <a:off x="581192" y="2180495"/>
            <a:ext cx="6096056" cy="4535974"/>
          </a:xfrm>
          <a:prstGeom prst="rect">
            <a:avLst/>
          </a:prstGeom>
        </p:spPr>
        <p:txBody>
          <a:bodyPr/>
          <a:lstStyle/>
          <a:p>
            <a:pPr>
              <a:lnSpc>
                <a:spcPct val="150000"/>
              </a:lnSpc>
              <a:defRPr sz="1600"/>
            </a:pPr>
            <a:r>
              <a:t>Operational Efficiency: Automates repetitive tasks, minimizes manual errors and accelerates processes.</a:t>
            </a:r>
          </a:p>
          <a:p>
            <a:pPr>
              <a:lnSpc>
                <a:spcPct val="150000"/>
              </a:lnSpc>
              <a:defRPr sz="1600"/>
            </a:pPr>
            <a:r>
              <a:t>Effective Decision-Making: Supplies managers with timely, accurate and pertinent data for analysis, planning and strategic making (Ulrich &amp; Newcomb, 2010).</a:t>
            </a:r>
          </a:p>
          <a:p>
            <a:pPr>
              <a:lnSpc>
                <a:spcPct val="150000"/>
              </a:lnSpc>
              <a:defRPr sz="1600"/>
            </a:pPr>
            <a:r>
              <a:t>Competitive Advantage: Allows businesses to be innovative, provide better customer service and be different to the competition.</a:t>
            </a:r>
          </a:p>
          <a:p>
            <a:pPr>
              <a:lnSpc>
                <a:spcPct val="150000"/>
              </a:lnSpc>
              <a:defRPr sz="1600"/>
            </a:pPr>
            <a:r>
              <a:t>Collaboration &amp; Communication: Enables easy communication and data sharing between departments and external parties.</a:t>
            </a:r>
          </a:p>
        </p:txBody>
      </p:sp>
      <p:pic>
        <p:nvPicPr>
          <p:cNvPr id="146" name="Picture 2" descr="Picture 2"/>
          <p:cNvPicPr>
            <a:picLocks noChangeAspect="1"/>
          </p:cNvPicPr>
          <p:nvPr/>
        </p:nvPicPr>
        <p:blipFill>
          <a:blip r:embed="rId3">
            <a:extLst/>
          </a:blip>
          <a:stretch>
            <a:fillRect/>
          </a:stretch>
        </p:blipFill>
        <p:spPr>
          <a:xfrm>
            <a:off x="8810511" y="2028496"/>
            <a:ext cx="1920260" cy="4535975"/>
          </a:xfrm>
          <a:prstGeom prst="rect">
            <a:avLst/>
          </a:prstGeom>
          <a:ln w="12700">
            <a:miter lim="400000"/>
          </a:ln>
        </p:spPr>
      </p:pic>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0" name="Title 1"/>
          <p:cNvSpPr txBox="1"/>
          <p:nvPr>
            <p:ph type="title"/>
          </p:nvPr>
        </p:nvSpPr>
        <p:spPr>
          <a:xfrm>
            <a:off x="581192" y="702155"/>
            <a:ext cx="11029616" cy="1013802"/>
          </a:xfrm>
          <a:prstGeom prst="rect">
            <a:avLst/>
          </a:prstGeom>
        </p:spPr>
        <p:txBody>
          <a:bodyPr/>
          <a:lstStyle>
            <a:lvl1pPr>
              <a:defRPr b="1"/>
            </a:lvl1pPr>
          </a:lstStyle>
          <a:p>
            <a:pPr/>
            <a:r>
              <a:t>System 1 - Transaction Processing Systems (TPS)</a:t>
            </a:r>
          </a:p>
        </p:txBody>
      </p:sp>
      <p:sp>
        <p:nvSpPr>
          <p:cNvPr id="151" name="Content Placeholder 2"/>
          <p:cNvSpPr txBox="1"/>
          <p:nvPr>
            <p:ph type="body" sz="half" idx="1"/>
          </p:nvPr>
        </p:nvSpPr>
        <p:spPr>
          <a:xfrm>
            <a:off x="581191" y="2180495"/>
            <a:ext cx="5304603" cy="4388472"/>
          </a:xfrm>
          <a:prstGeom prst="rect">
            <a:avLst/>
          </a:prstGeom>
        </p:spPr>
        <p:txBody>
          <a:bodyPr/>
          <a:lstStyle/>
          <a:p>
            <a:pPr>
              <a:lnSpc>
                <a:spcPct val="90000"/>
              </a:lnSpc>
              <a:defRPr sz="1500"/>
            </a:pPr>
            <a:r>
              <a:t>According to the authors, a TPS is a computerised system that captures and keeps track of the mundane, everyday transactions of an organisation (Ulrich &amp; Newcomb, 2010). It is the backbone of most of the businesses.</a:t>
            </a:r>
          </a:p>
          <a:p>
            <a:pPr marL="0" indent="0">
              <a:lnSpc>
                <a:spcPct val="90000"/>
              </a:lnSpc>
              <a:buSzTx/>
              <a:buFont typeface="Wingdings 2"/>
              <a:buNone/>
              <a:defRPr sz="1500"/>
            </a:pPr>
            <a:r>
              <a:t>Core Functions:</a:t>
            </a:r>
          </a:p>
          <a:p>
            <a:pPr>
              <a:lnSpc>
                <a:spcPct val="90000"/>
              </a:lnSpc>
              <a:defRPr sz="1500"/>
            </a:pPr>
            <a:r>
              <a:t>Data Capture: Appropriate raw transaction data collection.</a:t>
            </a:r>
          </a:p>
          <a:p>
            <a:pPr>
              <a:lnSpc>
                <a:spcPct val="90000"/>
              </a:lnSpc>
              <a:defRPr sz="1500"/>
            </a:pPr>
            <a:r>
              <a:t>Real-time processing (OLTP) or batch processing of data, such as a sales order, inventory update or a payroll run.</a:t>
            </a:r>
          </a:p>
          <a:p>
            <a:pPr>
              <a:lnSpc>
                <a:spcPct val="90000"/>
              </a:lnSpc>
              <a:defRPr sz="1500"/>
            </a:pPr>
            <a:r>
              <a:t>Data Storage: To keep transaction information in a database.</a:t>
            </a:r>
          </a:p>
          <a:p>
            <a:pPr marL="0" indent="0">
              <a:lnSpc>
                <a:spcPct val="90000"/>
              </a:lnSpc>
              <a:buSzTx/>
              <a:buFont typeface="Wingdings 2"/>
              <a:buNone/>
              <a:defRPr sz="1500"/>
            </a:pPr>
            <a:r>
              <a:t>Benefits &amp; Limitations:</a:t>
            </a:r>
          </a:p>
          <a:p>
            <a:pPr>
              <a:lnSpc>
                <a:spcPct val="90000"/>
              </a:lnSpc>
              <a:defRPr sz="1500"/>
            </a:pPr>
            <a:r>
              <a:t>Advantages: highly efficient, accurate and can deal with large amounts of data, and gives raw data to higher-level systems.</a:t>
            </a:r>
          </a:p>
          <a:p>
            <a:pPr>
              <a:lnSpc>
                <a:spcPct val="90000"/>
              </a:lnSpc>
              <a:defRPr sz="1500"/>
            </a:pPr>
            <a:r>
              <a:t>Restrictions: Lacks had restricted analytical abilities. Concentrates on past information and on-going processes. Aims to respond to basic 'what happened?' questions.</a:t>
            </a:r>
          </a:p>
        </p:txBody>
      </p:sp>
      <p:pic>
        <p:nvPicPr>
          <p:cNvPr id="152" name="Picture 2" descr="Picture 2"/>
          <p:cNvPicPr>
            <a:picLocks noChangeAspect="1"/>
          </p:cNvPicPr>
          <p:nvPr/>
        </p:nvPicPr>
        <p:blipFill>
          <a:blip r:embed="rId3">
            <a:extLst/>
          </a:blip>
          <a:stretch>
            <a:fillRect/>
          </a:stretch>
        </p:blipFill>
        <p:spPr>
          <a:xfrm>
            <a:off x="7115502" y="2939271"/>
            <a:ext cx="4745313" cy="2430310"/>
          </a:xfrm>
          <a:prstGeom prst="rect">
            <a:avLst/>
          </a:prstGeom>
          <a:ln w="12700">
            <a:miter lim="400000"/>
          </a:ln>
        </p:spPr>
      </p:pic>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6" name="Title 1"/>
          <p:cNvSpPr txBox="1"/>
          <p:nvPr>
            <p:ph type="title"/>
          </p:nvPr>
        </p:nvSpPr>
        <p:spPr>
          <a:xfrm>
            <a:off x="581192" y="702155"/>
            <a:ext cx="11029616" cy="1013802"/>
          </a:xfrm>
          <a:prstGeom prst="rect">
            <a:avLst/>
          </a:prstGeom>
        </p:spPr>
        <p:txBody>
          <a:bodyPr/>
          <a:lstStyle>
            <a:lvl1pPr>
              <a:defRPr b="1"/>
            </a:lvl1pPr>
          </a:lstStyle>
          <a:p>
            <a:pPr/>
            <a:r>
              <a:t>System 2 - Management Information Systems (MIS)</a:t>
            </a:r>
          </a:p>
        </p:txBody>
      </p:sp>
      <p:sp>
        <p:nvSpPr>
          <p:cNvPr id="157" name="Content Placeholder 2"/>
          <p:cNvSpPr txBox="1"/>
          <p:nvPr>
            <p:ph type="body" sz="half" idx="1"/>
          </p:nvPr>
        </p:nvSpPr>
        <p:spPr>
          <a:xfrm>
            <a:off x="581191" y="2180495"/>
            <a:ext cx="5546340" cy="4377961"/>
          </a:xfrm>
          <a:prstGeom prst="rect">
            <a:avLst/>
          </a:prstGeom>
        </p:spPr>
        <p:txBody>
          <a:bodyPr/>
          <a:lstStyle/>
          <a:p>
            <a:pPr>
              <a:lnSpc>
                <a:spcPct val="90000"/>
              </a:lnSpc>
              <a:defRPr sz="1500"/>
            </a:pPr>
            <a:r>
              <a:t>Defination: An MIS is used by the management level of an organisation and generates summaries and reports of the data from the TPS, to enable routine structured decision making (Khabouze, 2022).</a:t>
            </a:r>
          </a:p>
          <a:p>
            <a:pPr marL="0" indent="0">
              <a:lnSpc>
                <a:spcPct val="90000"/>
              </a:lnSpc>
              <a:buSzTx/>
              <a:buFont typeface="Wingdings 2"/>
              <a:buNone/>
              <a:defRPr b="1" sz="1500"/>
            </a:pPr>
            <a:r>
              <a:t>Core Functions:</a:t>
            </a:r>
          </a:p>
          <a:p>
            <a:pPr>
              <a:lnSpc>
                <a:spcPct val="90000"/>
              </a:lnSpc>
              <a:defRPr sz="1500"/>
            </a:pPr>
            <a:r>
              <a:t>Aggregation: To summarize and consolidate data from TPS.</a:t>
            </a:r>
          </a:p>
          <a:p>
            <a:pPr>
              <a:lnSpc>
                <a:spcPct val="90000"/>
              </a:lnSpc>
              <a:defRPr sz="1500"/>
            </a:pPr>
            <a:r>
              <a:t>Reporting: Creating and scheduling reports (such as sales summaries, budget reports, inventory status).</a:t>
            </a:r>
          </a:p>
          <a:p>
            <a:pPr>
              <a:lnSpc>
                <a:spcPct val="90000"/>
              </a:lnSpc>
              <a:defRPr sz="1500"/>
            </a:pPr>
            <a:r>
              <a:t>Monitoring – Observing performance against set targets.</a:t>
            </a:r>
          </a:p>
          <a:p>
            <a:pPr marL="0" indent="0">
              <a:lnSpc>
                <a:spcPct val="90000"/>
              </a:lnSpc>
              <a:buSzTx/>
              <a:buFont typeface="Wingdings 2"/>
              <a:buNone/>
              <a:defRPr b="1" sz="1500"/>
            </a:pPr>
            <a:r>
              <a:t>Benefits &amp; Limitations:</a:t>
            </a:r>
          </a:p>
          <a:p>
            <a:pPr>
              <a:lnSpc>
                <a:spcPct val="90000"/>
              </a:lnSpc>
              <a:defRPr sz="1500"/>
            </a:pPr>
            <a:r>
              <a:t>Positive impact: Gives a summarized overview of the operations. Strengthens management supervision and management. Supports tactical planning.</a:t>
            </a:r>
          </a:p>
          <a:p>
            <a:pPr>
              <a:lnSpc>
                <a:spcPct val="90000"/>
              </a:lnSpc>
              <a:defRPr sz="1500"/>
            </a:pPr>
            <a:r>
              <a:t>Limitations: Dependent on the quality &amp; precision of the TPS data. Lacks advanced analytical tools to investigate “what if” questions. Mostly retrospective (backwards looking).</a:t>
            </a:r>
          </a:p>
        </p:txBody>
      </p:sp>
      <p:pic>
        <p:nvPicPr>
          <p:cNvPr id="158" name="Picture 4" descr="Picture 4"/>
          <p:cNvPicPr>
            <a:picLocks noChangeAspect="1"/>
          </p:cNvPicPr>
          <p:nvPr/>
        </p:nvPicPr>
        <p:blipFill>
          <a:blip r:embed="rId3">
            <a:extLst/>
          </a:blip>
          <a:stretch>
            <a:fillRect/>
          </a:stretch>
        </p:blipFill>
        <p:spPr>
          <a:xfrm>
            <a:off x="6370580" y="2961500"/>
            <a:ext cx="5240228" cy="2262963"/>
          </a:xfrm>
          <a:prstGeom prst="rect">
            <a:avLst/>
          </a:prstGeom>
          <a:ln w="12700">
            <a:miter lim="400000"/>
          </a:ln>
        </p:spPr>
      </p:pic>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2" name="Title 1"/>
          <p:cNvSpPr txBox="1"/>
          <p:nvPr>
            <p:ph type="title"/>
          </p:nvPr>
        </p:nvSpPr>
        <p:spPr>
          <a:xfrm>
            <a:off x="581192" y="702155"/>
            <a:ext cx="11029616" cy="1013802"/>
          </a:xfrm>
          <a:prstGeom prst="rect">
            <a:avLst/>
          </a:prstGeom>
        </p:spPr>
        <p:txBody>
          <a:bodyPr/>
          <a:lstStyle>
            <a:lvl1pPr>
              <a:defRPr b="1"/>
            </a:lvl1pPr>
          </a:lstStyle>
          <a:p>
            <a:pPr/>
            <a:r>
              <a:t>System 3 - Enterprise Resource Planning (ERP) Systems</a:t>
            </a:r>
          </a:p>
        </p:txBody>
      </p:sp>
      <p:sp>
        <p:nvSpPr>
          <p:cNvPr id="163" name="Content Placeholder 2"/>
          <p:cNvSpPr txBox="1"/>
          <p:nvPr>
            <p:ph type="body" sz="half" idx="1"/>
          </p:nvPr>
        </p:nvSpPr>
        <p:spPr>
          <a:xfrm>
            <a:off x="476087" y="2043862"/>
            <a:ext cx="5735527" cy="4388471"/>
          </a:xfrm>
          <a:prstGeom prst="rect">
            <a:avLst/>
          </a:prstGeom>
        </p:spPr>
        <p:txBody>
          <a:bodyPr/>
          <a:lstStyle/>
          <a:p>
            <a:pPr>
              <a:lnSpc>
                <a:spcPct val="80000"/>
              </a:lnSpc>
              <a:defRPr sz="1500"/>
            </a:pPr>
            <a:r>
              <a:t>The definition: ERP (Enterprise Resource Planning) is a suite of software modules that are integrated and manage a company's core business processes in several departments (finance, HR, supply chain, sales, etc.).</a:t>
            </a:r>
          </a:p>
          <a:p>
            <a:pPr marL="0" indent="0">
              <a:lnSpc>
                <a:spcPct val="80000"/>
              </a:lnSpc>
              <a:buSzTx/>
              <a:buFont typeface="Wingdings 2"/>
              <a:buNone/>
              <a:defRPr b="1" sz="1500"/>
            </a:pPr>
            <a:r>
              <a:t>Core Functions:</a:t>
            </a:r>
          </a:p>
          <a:p>
            <a:pPr>
              <a:lnSpc>
                <a:spcPct val="80000"/>
              </a:lnSpc>
              <a:defRPr sz="1500"/>
            </a:pPr>
            <a:r>
              <a:t>Integration: Provides a single, integrated set of information throughout the organization, in real-time.</a:t>
            </a:r>
          </a:p>
          <a:p>
            <a:pPr>
              <a:lnSpc>
                <a:spcPct val="80000"/>
              </a:lnSpc>
              <a:defRPr sz="1500"/>
            </a:pPr>
            <a:r>
              <a:t>Process Automation: Automates a broad spectrum of business processes including order-to-cash, procure-to-pay. etc.</a:t>
            </a:r>
          </a:p>
          <a:p>
            <a:pPr>
              <a:lnSpc>
                <a:spcPct val="80000"/>
              </a:lnSpc>
              <a:defRPr sz="1500"/>
            </a:pPr>
            <a:r>
              <a:t>Standardization: Ensures processes and data are standardized throughout the company.</a:t>
            </a:r>
          </a:p>
          <a:p>
            <a:pPr marL="0" indent="0">
              <a:lnSpc>
                <a:spcPct val="80000"/>
              </a:lnSpc>
              <a:buSzTx/>
              <a:buFont typeface="Wingdings 2"/>
              <a:buNone/>
              <a:defRPr b="1" sz="1500"/>
            </a:pPr>
            <a:r>
              <a:t>Benefits &amp; Limitations:</a:t>
            </a:r>
          </a:p>
          <a:p>
            <a:pPr>
              <a:lnSpc>
                <a:spcPct val="80000"/>
              </a:lnSpc>
              <a:defRPr sz="1500"/>
            </a:pPr>
            <a:r>
              <a:t>Advantages: Data visibility, more collaboration, processes, less duplication of data, a ‘single source of truth'.</a:t>
            </a:r>
          </a:p>
          <a:p>
            <a:pPr>
              <a:lnSpc>
                <a:spcPct val="80000"/>
              </a:lnSpc>
              <a:defRPr sz="1500"/>
            </a:pPr>
            <a:r>
              <a:t>Limitations: they are expensive to implement, complex, involve a lot of organizational change and carry high risk of the project failing if they are not managed well.</a:t>
            </a:r>
          </a:p>
        </p:txBody>
      </p:sp>
      <p:pic>
        <p:nvPicPr>
          <p:cNvPr id="164" name="Picture 2" descr="Picture 2"/>
          <p:cNvPicPr>
            <a:picLocks noChangeAspect="1"/>
          </p:cNvPicPr>
          <p:nvPr/>
        </p:nvPicPr>
        <p:blipFill>
          <a:blip r:embed="rId3">
            <a:extLst/>
          </a:blip>
          <a:srcRect l="0" t="0" r="0" b="6200"/>
          <a:stretch>
            <a:fillRect/>
          </a:stretch>
        </p:blipFill>
        <p:spPr>
          <a:xfrm>
            <a:off x="7954298" y="2684335"/>
            <a:ext cx="3136491" cy="3107522"/>
          </a:xfrm>
          <a:prstGeom prst="rect">
            <a:avLst/>
          </a:prstGeom>
          <a:ln w="12700">
            <a:miter lim="400000"/>
          </a:ln>
        </p:spPr>
      </p:pic>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8" name="Title 1"/>
          <p:cNvSpPr txBox="1"/>
          <p:nvPr>
            <p:ph type="title"/>
          </p:nvPr>
        </p:nvSpPr>
        <p:spPr>
          <a:xfrm>
            <a:off x="581192" y="702155"/>
            <a:ext cx="11029616" cy="1013802"/>
          </a:xfrm>
          <a:prstGeom prst="rect">
            <a:avLst/>
          </a:prstGeom>
        </p:spPr>
        <p:txBody>
          <a:bodyPr/>
          <a:lstStyle>
            <a:lvl1pPr>
              <a:defRPr b="1"/>
            </a:lvl1pPr>
          </a:lstStyle>
          <a:p>
            <a:pPr/>
            <a:r>
              <a:t>Comparing the Three Systems</a:t>
            </a:r>
          </a:p>
        </p:txBody>
      </p:sp>
      <p:graphicFrame>
        <p:nvGraphicFramePr>
          <p:cNvPr id="169" name="Content Placeholder 3"/>
          <p:cNvGraphicFramePr/>
          <p:nvPr/>
        </p:nvGraphicFramePr>
        <p:xfrm>
          <a:off x="785489" y="2402019"/>
          <a:ext cx="9356996" cy="3678238"/>
        </p:xfrm>
        <a:graphic xmlns:a="http://schemas.openxmlformats.org/drawingml/2006/main">
          <a:graphicData uri="http://schemas.openxmlformats.org/drawingml/2006/table">
            <a:tbl>
              <a:tblPr firstCol="0" firstRow="0" lastCol="0" lastRow="0" bandCol="0" bandRow="0" rtl="0">
                <a:tableStyleId>{4C3C2611-4C71-4FC5-86AE-919BDF0F9419}</a:tableStyleId>
              </a:tblPr>
              <a:tblGrid>
                <a:gridCol w="1999681"/>
                <a:gridCol w="2452438"/>
                <a:gridCol w="2452438"/>
                <a:gridCol w="2452438"/>
              </a:tblGrid>
              <a:tr h="298765">
                <a:tc>
                  <a:txBody>
                    <a:bodyPr/>
                    <a:lstStyle/>
                    <a:p>
                      <a:pPr algn="l">
                        <a:defRPr sz="1800"/>
                      </a:pPr>
                      <a:r>
                        <a:rPr b="1" sz="1600"/>
                        <a:t>Feature</a:t>
                      </a:r>
                    </a:p>
                  </a:txBody>
                  <a:tcPr marL="58773" marR="58773" marT="58773" marB="58773" anchor="ctr" anchorCtr="0" horzOverflow="overflow">
                    <a:solidFill>
                      <a:srgbClr val="EEE7EA"/>
                    </a:solidFill>
                  </a:tcPr>
                </a:tc>
                <a:tc>
                  <a:txBody>
                    <a:bodyPr/>
                    <a:lstStyle/>
                    <a:p>
                      <a:pPr algn="l">
                        <a:defRPr sz="1800"/>
                      </a:pPr>
                      <a:r>
                        <a:rPr b="1" sz="1600"/>
                        <a:t>TPS</a:t>
                      </a:r>
                    </a:p>
                  </a:txBody>
                  <a:tcPr marL="61222" marR="61222" marT="61222" marB="61222" anchor="ctr" anchorCtr="0" horzOverflow="overflow">
                    <a:solidFill>
                      <a:srgbClr val="EEE7EA"/>
                    </a:solidFill>
                  </a:tcPr>
                </a:tc>
                <a:tc>
                  <a:txBody>
                    <a:bodyPr/>
                    <a:lstStyle/>
                    <a:p>
                      <a:pPr algn="l">
                        <a:defRPr sz="1800"/>
                      </a:pPr>
                      <a:r>
                        <a:rPr b="1" sz="1600"/>
                        <a:t>MIS</a:t>
                      </a:r>
                    </a:p>
                  </a:txBody>
                  <a:tcPr marL="61222" marR="61222" marT="61222" marB="61222" anchor="ctr" anchorCtr="0" horzOverflow="overflow">
                    <a:solidFill>
                      <a:srgbClr val="EEE7EA"/>
                    </a:solidFill>
                  </a:tcPr>
                </a:tc>
                <a:tc>
                  <a:txBody>
                    <a:bodyPr/>
                    <a:lstStyle/>
                    <a:p>
                      <a:pPr algn="l">
                        <a:defRPr sz="1800"/>
                      </a:pPr>
                      <a:r>
                        <a:rPr b="1" sz="1600"/>
                        <a:t>ERP</a:t>
                      </a:r>
                    </a:p>
                  </a:txBody>
                  <a:tcPr marL="61222" marR="61222" marT="61222" marB="61222" anchor="ctr" anchorCtr="0" horzOverflow="overflow">
                    <a:solidFill>
                      <a:srgbClr val="EEE7EA"/>
                    </a:solidFill>
                  </a:tcPr>
                </a:tc>
              </a:tr>
              <a:tr h="475085">
                <a:tc>
                  <a:txBody>
                    <a:bodyPr/>
                    <a:lstStyle/>
                    <a:p>
                      <a:pPr algn="l">
                        <a:defRPr sz="1800"/>
                      </a:pPr>
                      <a:r>
                        <a:rPr sz="1600"/>
                        <a:t>Primary Users</a:t>
                      </a:r>
                    </a:p>
                  </a:txBody>
                  <a:tcPr marL="58773" marR="58773" marT="58773" marB="58773" anchor="ctr" anchorCtr="0" horzOverflow="overflow">
                    <a:solidFill>
                      <a:srgbClr val="EEE7EA"/>
                    </a:solidFill>
                  </a:tcPr>
                </a:tc>
                <a:tc>
                  <a:txBody>
                    <a:bodyPr/>
                    <a:lstStyle/>
                    <a:p>
                      <a:pPr algn="l">
                        <a:defRPr sz="1800"/>
                      </a:pPr>
                      <a:r>
                        <a:rPr sz="1600"/>
                        <a:t>Operational staff</a:t>
                      </a:r>
                    </a:p>
                  </a:txBody>
                  <a:tcPr marL="61222" marR="61222" marT="61222" marB="61222" anchor="ctr" anchorCtr="0" horzOverflow="overflow">
                    <a:solidFill>
                      <a:srgbClr val="EEE7EA"/>
                    </a:solidFill>
                  </a:tcPr>
                </a:tc>
                <a:tc>
                  <a:txBody>
                    <a:bodyPr/>
                    <a:lstStyle/>
                    <a:p>
                      <a:pPr algn="l">
                        <a:defRPr sz="1800"/>
                      </a:pPr>
                      <a:r>
                        <a:rPr sz="1600"/>
                        <a:t>Middle management</a:t>
                      </a:r>
                    </a:p>
                  </a:txBody>
                  <a:tcPr marL="61222" marR="61222" marT="61222" marB="61222" anchor="ctr" anchorCtr="0" horzOverflow="overflow">
                    <a:solidFill>
                      <a:srgbClr val="EEE7EA"/>
                    </a:solidFill>
                  </a:tcPr>
                </a:tc>
                <a:tc>
                  <a:txBody>
                    <a:bodyPr/>
                    <a:lstStyle/>
                    <a:p>
                      <a:pPr algn="l">
                        <a:defRPr sz="1800"/>
                      </a:pPr>
                      <a:r>
                        <a:rPr sz="1600"/>
                        <a:t>All departments &amp; management</a:t>
                      </a:r>
                    </a:p>
                  </a:txBody>
                  <a:tcPr marL="61222" marR="61222" marT="61222" marB="61222" anchor="ctr" anchorCtr="0" horzOverflow="overflow">
                    <a:solidFill>
                      <a:srgbClr val="EEE7EA"/>
                    </a:solidFill>
                  </a:tcPr>
                </a:tc>
              </a:tr>
              <a:tr h="651406">
                <a:tc>
                  <a:txBody>
                    <a:bodyPr/>
                    <a:lstStyle/>
                    <a:p>
                      <a:pPr algn="l">
                        <a:defRPr sz="1800"/>
                      </a:pPr>
                      <a:r>
                        <a:rPr sz="1600"/>
                        <a:t>Purpose</a:t>
                      </a:r>
                    </a:p>
                  </a:txBody>
                  <a:tcPr marL="58773" marR="58773" marT="58773" marB="58773" anchor="ctr" anchorCtr="0" horzOverflow="overflow">
                    <a:solidFill>
                      <a:srgbClr val="EEE7EA"/>
                    </a:solidFill>
                  </a:tcPr>
                </a:tc>
                <a:tc>
                  <a:txBody>
                    <a:bodyPr/>
                    <a:lstStyle/>
                    <a:p>
                      <a:pPr algn="l">
                        <a:defRPr sz="1800"/>
                      </a:pPr>
                      <a:r>
                        <a:rPr sz="1600"/>
                        <a:t>Process daily transactions</a:t>
                      </a:r>
                    </a:p>
                  </a:txBody>
                  <a:tcPr marL="61222" marR="61222" marT="61222" marB="61222" anchor="ctr" anchorCtr="0" horzOverflow="overflow">
                    <a:solidFill>
                      <a:srgbClr val="EEE7EA"/>
                    </a:solidFill>
                  </a:tcPr>
                </a:tc>
                <a:tc>
                  <a:txBody>
                    <a:bodyPr/>
                    <a:lstStyle/>
                    <a:p>
                      <a:pPr algn="l">
                        <a:defRPr sz="1800"/>
                      </a:pPr>
                      <a:r>
                        <a:rPr sz="1600"/>
                        <a:t>Monitor and control operations</a:t>
                      </a:r>
                    </a:p>
                  </a:txBody>
                  <a:tcPr marL="61222" marR="61222" marT="61222" marB="61222" anchor="ctr" anchorCtr="0" horzOverflow="overflow">
                    <a:solidFill>
                      <a:srgbClr val="EEE7EA"/>
                    </a:solidFill>
                  </a:tcPr>
                </a:tc>
                <a:tc>
                  <a:txBody>
                    <a:bodyPr/>
                    <a:lstStyle/>
                    <a:p>
                      <a:pPr algn="l">
                        <a:defRPr sz="1800"/>
                      </a:pPr>
                      <a:r>
                        <a:rPr sz="1600"/>
                        <a:t>Integrate and automate all core business processes</a:t>
                      </a:r>
                    </a:p>
                  </a:txBody>
                  <a:tcPr marL="61222" marR="61222" marT="61222" marB="61222" anchor="ctr" anchorCtr="0" horzOverflow="overflow">
                    <a:solidFill>
                      <a:srgbClr val="EEE7EA"/>
                    </a:solidFill>
                  </a:tcPr>
                </a:tc>
              </a:tr>
              <a:tr h="651406">
                <a:tc>
                  <a:txBody>
                    <a:bodyPr/>
                    <a:lstStyle/>
                    <a:p>
                      <a:pPr algn="l">
                        <a:defRPr sz="1800"/>
                      </a:pPr>
                      <a:r>
                        <a:rPr sz="1600"/>
                        <a:t>Data Input</a:t>
                      </a:r>
                    </a:p>
                  </a:txBody>
                  <a:tcPr marL="58773" marR="58773" marT="58773" marB="58773" anchor="ctr" anchorCtr="0" horzOverflow="overflow">
                    <a:solidFill>
                      <a:srgbClr val="EEE7EA"/>
                    </a:solidFill>
                  </a:tcPr>
                </a:tc>
                <a:tc>
                  <a:txBody>
                    <a:bodyPr/>
                    <a:lstStyle/>
                    <a:p>
                      <a:pPr algn="l">
                        <a:defRPr sz="1800"/>
                      </a:pPr>
                      <a:r>
                        <a:rPr sz="1600"/>
                        <a:t>Raw transactions</a:t>
                      </a:r>
                    </a:p>
                  </a:txBody>
                  <a:tcPr marL="61222" marR="61222" marT="61222" marB="61222" anchor="ctr" anchorCtr="0" horzOverflow="overflow">
                    <a:solidFill>
                      <a:srgbClr val="EEE7EA"/>
                    </a:solidFill>
                  </a:tcPr>
                </a:tc>
                <a:tc>
                  <a:txBody>
                    <a:bodyPr/>
                    <a:lstStyle/>
                    <a:p>
                      <a:pPr algn="l">
                        <a:defRPr sz="1800"/>
                      </a:pPr>
                      <a:r>
                        <a:rPr sz="1600"/>
                        <a:t>Summarized data from TPS</a:t>
                      </a:r>
                    </a:p>
                  </a:txBody>
                  <a:tcPr marL="61222" marR="61222" marT="61222" marB="61222" anchor="ctr" anchorCtr="0" horzOverflow="overflow">
                    <a:solidFill>
                      <a:srgbClr val="EEE7EA"/>
                    </a:solidFill>
                  </a:tcPr>
                </a:tc>
                <a:tc>
                  <a:txBody>
                    <a:bodyPr/>
                    <a:lstStyle/>
                    <a:p>
                      <a:pPr algn="l">
                        <a:defRPr sz="1800"/>
                      </a:pPr>
                      <a:r>
                        <a:rPr sz="1600"/>
                        <a:t>Data from all modules (e.g., sales, inventory, HR)</a:t>
                      </a:r>
                    </a:p>
                  </a:txBody>
                  <a:tcPr marL="61222" marR="61222" marT="61222" marB="61222" anchor="ctr" anchorCtr="0" horzOverflow="overflow">
                    <a:solidFill>
                      <a:srgbClr val="EEE7EA"/>
                    </a:solidFill>
                  </a:tcPr>
                </a:tc>
              </a:tr>
              <a:tr h="475085">
                <a:tc>
                  <a:txBody>
                    <a:bodyPr/>
                    <a:lstStyle/>
                    <a:p>
                      <a:pPr algn="l">
                        <a:defRPr sz="1800"/>
                      </a:pPr>
                      <a:r>
                        <a:rPr sz="1600"/>
                        <a:t>Data Output</a:t>
                      </a:r>
                    </a:p>
                  </a:txBody>
                  <a:tcPr marL="58773" marR="58773" marT="58773" marB="58773" anchor="ctr" anchorCtr="0" horzOverflow="overflow">
                    <a:solidFill>
                      <a:srgbClr val="EEE7EA"/>
                    </a:solidFill>
                  </a:tcPr>
                </a:tc>
                <a:tc>
                  <a:txBody>
                    <a:bodyPr/>
                    <a:lstStyle/>
                    <a:p>
                      <a:pPr algn="l">
                        <a:defRPr sz="1800"/>
                      </a:pPr>
                      <a:r>
                        <a:rPr sz="1600"/>
                        <a:t>Detailed transaction logs</a:t>
                      </a:r>
                    </a:p>
                  </a:txBody>
                  <a:tcPr marL="61222" marR="61222" marT="61222" marB="61222" anchor="ctr" anchorCtr="0" horzOverflow="overflow">
                    <a:solidFill>
                      <a:srgbClr val="EEE7EA"/>
                    </a:solidFill>
                  </a:tcPr>
                </a:tc>
                <a:tc>
                  <a:txBody>
                    <a:bodyPr/>
                    <a:lstStyle/>
                    <a:p>
                      <a:pPr algn="l">
                        <a:defRPr sz="1800"/>
                      </a:pPr>
                      <a:r>
                        <a:rPr sz="1600"/>
                        <a:t>Summary reports (e.g., sales by region)</a:t>
                      </a:r>
                    </a:p>
                  </a:txBody>
                  <a:tcPr marL="61222" marR="61222" marT="61222" marB="61222" anchor="ctr" anchorCtr="0" horzOverflow="overflow">
                    <a:solidFill>
                      <a:srgbClr val="EEE7EA"/>
                    </a:solidFill>
                  </a:tcPr>
                </a:tc>
                <a:tc>
                  <a:txBody>
                    <a:bodyPr/>
                    <a:lstStyle/>
                    <a:p>
                      <a:pPr algn="l">
                        <a:defRPr sz="1800"/>
                      </a:pPr>
                      <a:r>
                        <a:rPr sz="1600"/>
                        <a:t>Cross-functional reports and dashboards</a:t>
                      </a:r>
                    </a:p>
                  </a:txBody>
                  <a:tcPr marL="61222" marR="61222" marT="61222" marB="61222" anchor="ctr" anchorCtr="0" horzOverflow="overflow">
                    <a:solidFill>
                      <a:srgbClr val="EEE7EA"/>
                    </a:solidFill>
                  </a:tcPr>
                </a:tc>
              </a:tr>
              <a:tr h="651406">
                <a:tc>
                  <a:txBody>
                    <a:bodyPr/>
                    <a:lstStyle/>
                    <a:p>
                      <a:pPr algn="l">
                        <a:defRPr sz="1800"/>
                      </a:pPr>
                      <a:r>
                        <a:rPr sz="1600"/>
                        <a:t>Example</a:t>
                      </a:r>
                    </a:p>
                  </a:txBody>
                  <a:tcPr marL="58773" marR="58773" marT="58773" marB="58773" anchor="ctr" anchorCtr="0" horzOverflow="overflow">
                    <a:solidFill>
                      <a:srgbClr val="EEE7EA"/>
                    </a:solidFill>
                  </a:tcPr>
                </a:tc>
                <a:tc>
                  <a:txBody>
                    <a:bodyPr/>
                    <a:lstStyle/>
                    <a:p>
                      <a:pPr algn="l">
                        <a:defRPr sz="1800"/>
                      </a:pPr>
                      <a:r>
                        <a:rPr sz="1600"/>
                        <a:t>A system recording sales</a:t>
                      </a:r>
                    </a:p>
                  </a:txBody>
                  <a:tcPr marL="61222" marR="61222" marT="61222" marB="61222" anchor="ctr" anchorCtr="0" horzOverflow="overflow">
                    <a:solidFill>
                      <a:srgbClr val="EEE7EA"/>
                    </a:solidFill>
                  </a:tcPr>
                </a:tc>
                <a:tc>
                  <a:txBody>
                    <a:bodyPr/>
                    <a:lstStyle/>
                    <a:p>
                      <a:pPr algn="l">
                        <a:defRPr sz="1800"/>
                      </a:pPr>
                      <a:r>
                        <a:rPr sz="1600"/>
                        <a:t>A report showing monthly sales</a:t>
                      </a:r>
                    </a:p>
                  </a:txBody>
                  <a:tcPr marL="61222" marR="61222" marT="61222" marB="61222" anchor="ctr" anchorCtr="0" horzOverflow="overflow">
                    <a:solidFill>
                      <a:srgbClr val="EEE7EA"/>
                    </a:solidFill>
                  </a:tcPr>
                </a:tc>
                <a:tc>
                  <a:txBody>
                    <a:bodyPr/>
                    <a:lstStyle/>
                    <a:p>
                      <a:pPr algn="l">
                        <a:defRPr sz="1800"/>
                      </a:pPr>
                      <a:r>
                        <a:rPr sz="1600"/>
                        <a:t>An integrated system to manage an order from entry to delivery</a:t>
                      </a:r>
                    </a:p>
                  </a:txBody>
                  <a:tcPr marL="61222" marR="61222" marT="61222" marB="61222" anchor="ctr" anchorCtr="0" horzOverflow="overflow">
                    <a:solidFill>
                      <a:srgbClr val="EEE7EA"/>
                    </a:solidFill>
                  </a:tcPr>
                </a:tc>
              </a:tr>
              <a:tr h="475085">
                <a:tc>
                  <a:txBody>
                    <a:bodyPr/>
                    <a:lstStyle/>
                    <a:p>
                      <a:pPr algn="l">
                        <a:defRPr sz="1800"/>
                      </a:pPr>
                      <a:r>
                        <a:rPr sz="1600"/>
                        <a:t>Impact</a:t>
                      </a:r>
                    </a:p>
                  </a:txBody>
                  <a:tcPr marL="58773" marR="58773" marT="58773" marB="58773" anchor="ctr" anchorCtr="0" horzOverflow="overflow">
                    <a:solidFill>
                      <a:srgbClr val="EEE7EA"/>
                    </a:solidFill>
                  </a:tcPr>
                </a:tc>
                <a:tc>
                  <a:txBody>
                    <a:bodyPr/>
                    <a:lstStyle/>
                    <a:p>
                      <a:pPr algn="l">
                        <a:defRPr sz="1800"/>
                      </a:pPr>
                      <a:r>
                        <a:rPr sz="1600"/>
                        <a:t>Efficiency &amp; Accuracy</a:t>
                      </a:r>
                    </a:p>
                  </a:txBody>
                  <a:tcPr marL="61222" marR="61222" marT="61222" marB="61222" anchor="ctr" anchorCtr="0" horzOverflow="overflow">
                    <a:solidFill>
                      <a:srgbClr val="EEE7EA"/>
                    </a:solidFill>
                  </a:tcPr>
                </a:tc>
                <a:tc>
                  <a:txBody>
                    <a:bodyPr/>
                    <a:lstStyle/>
                    <a:p>
                      <a:pPr algn="l">
                        <a:defRPr sz="1800"/>
                      </a:pPr>
                      <a:r>
                        <a:rPr sz="1600"/>
                        <a:t>Management Control &amp; Planning</a:t>
                      </a:r>
                    </a:p>
                  </a:txBody>
                  <a:tcPr marL="61222" marR="61222" marT="61222" marB="61222" anchor="ctr" anchorCtr="0" horzOverflow="overflow">
                    <a:solidFill>
                      <a:srgbClr val="EEE7EA"/>
                    </a:solidFill>
                  </a:tcPr>
                </a:tc>
                <a:tc>
                  <a:txBody>
                    <a:bodyPr/>
                    <a:lstStyle/>
                    <a:p>
                      <a:pPr algn="l">
                        <a:defRPr sz="1800"/>
                      </a:pPr>
                      <a:r>
                        <a:rPr sz="1600"/>
                        <a:t>Integration &amp; Competitive Advantage</a:t>
                      </a:r>
                    </a:p>
                  </a:txBody>
                  <a:tcPr marL="61222" marR="61222" marT="61222" marB="61222" anchor="ctr" anchorCtr="0" horzOverflow="overflow">
                    <a:solidFill>
                      <a:srgbClr val="EEE7EA"/>
                    </a:solidFill>
                  </a:tcPr>
                </a:tc>
              </a:tr>
            </a:tbl>
          </a:graphicData>
        </a:graphic>
      </p:graphicFrame>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3" name="Title 1"/>
          <p:cNvSpPr txBox="1"/>
          <p:nvPr>
            <p:ph type="title"/>
          </p:nvPr>
        </p:nvSpPr>
        <p:spPr>
          <a:xfrm>
            <a:off x="581192" y="702155"/>
            <a:ext cx="11029616" cy="1013802"/>
          </a:xfrm>
          <a:prstGeom prst="rect">
            <a:avLst/>
          </a:prstGeom>
        </p:spPr>
        <p:txBody>
          <a:bodyPr/>
          <a:lstStyle>
            <a:lvl1pPr>
              <a:defRPr b="1"/>
            </a:lvl1pPr>
          </a:lstStyle>
          <a:p>
            <a:pPr/>
            <a:r>
              <a:t> Ethical Considerations in Information Systems</a:t>
            </a:r>
          </a:p>
        </p:txBody>
      </p:sp>
      <p:sp>
        <p:nvSpPr>
          <p:cNvPr id="174" name="Content Placeholder 2"/>
          <p:cNvSpPr txBox="1"/>
          <p:nvPr>
            <p:ph type="body" sz="half" idx="1"/>
          </p:nvPr>
        </p:nvSpPr>
        <p:spPr>
          <a:xfrm>
            <a:off x="581192" y="2180495"/>
            <a:ext cx="5630424" cy="4104692"/>
          </a:xfrm>
          <a:prstGeom prst="rect">
            <a:avLst/>
          </a:prstGeom>
        </p:spPr>
        <p:txBody>
          <a:bodyPr/>
          <a:lstStyle/>
          <a:p>
            <a:pPr>
              <a:defRPr sz="1600"/>
            </a:pPr>
            <a:r>
              <a:t>Data Privacy &amp; Security: All the data that is being collected (Customer, Employee, Supplier) poses a huge risk of privacy and security issues. Strict data protection is required, as per GDPR and other regulations.</a:t>
            </a:r>
          </a:p>
          <a:p>
            <a:pPr>
              <a:defRPr sz="1600"/>
            </a:pPr>
            <a:r>
              <a:t>Algorithmic bias: Algorithmic bias may arise when the data used to train AI is biased in nature, such as when using AI for hiring or loan applications or performance reviews.</a:t>
            </a:r>
          </a:p>
          <a:p>
            <a:pPr>
              <a:defRPr sz="1600"/>
            </a:pPr>
            <a:r>
              <a:t>Employee Monitoring: Full surveillance of employees' emails and internet usage and productivity can foster an environment of mistrust and possibly infringe upon employees' privacy.</a:t>
            </a:r>
          </a:p>
          <a:p>
            <a:pPr>
              <a:defRPr sz="1600"/>
            </a:pPr>
            <a:r>
              <a:t>Unintentional bias in Systems: Systems and algorithms may be biased against a certain group, for example by race or gender.</a:t>
            </a:r>
          </a:p>
        </p:txBody>
      </p:sp>
      <p:pic>
        <p:nvPicPr>
          <p:cNvPr id="175" name="Picture 2" descr="Picture 2"/>
          <p:cNvPicPr>
            <a:picLocks noChangeAspect="1"/>
          </p:cNvPicPr>
          <p:nvPr/>
        </p:nvPicPr>
        <p:blipFill>
          <a:blip r:embed="rId3">
            <a:extLst/>
          </a:blip>
          <a:srcRect l="0" t="0" r="0" b="7229"/>
          <a:stretch>
            <a:fillRect/>
          </a:stretch>
        </p:blipFill>
        <p:spPr>
          <a:xfrm>
            <a:off x="6429828" y="2949795"/>
            <a:ext cx="5544457" cy="2159234"/>
          </a:xfrm>
          <a:prstGeom prst="rect">
            <a:avLst/>
          </a:prstGeom>
          <a:ln w="12700">
            <a:miter lim="400000"/>
          </a:ln>
        </p:spPr>
      </p:pic>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9" name="Title 1"/>
          <p:cNvSpPr txBox="1"/>
          <p:nvPr>
            <p:ph type="title"/>
          </p:nvPr>
        </p:nvSpPr>
        <p:spPr>
          <a:xfrm>
            <a:off x="581192" y="702155"/>
            <a:ext cx="11029616" cy="1013802"/>
          </a:xfrm>
          <a:prstGeom prst="rect">
            <a:avLst/>
          </a:prstGeom>
        </p:spPr>
        <p:txBody>
          <a:bodyPr/>
          <a:lstStyle>
            <a:lvl1pPr>
              <a:defRPr b="1"/>
            </a:lvl1pPr>
          </a:lstStyle>
          <a:p>
            <a:pPr/>
            <a:r>
              <a:t>Mitigating Ethical Risks</a:t>
            </a:r>
          </a:p>
        </p:txBody>
      </p:sp>
      <p:sp>
        <p:nvSpPr>
          <p:cNvPr id="180" name="Content Placeholder 2"/>
          <p:cNvSpPr txBox="1"/>
          <p:nvPr>
            <p:ph type="body" sz="half" idx="1"/>
          </p:nvPr>
        </p:nvSpPr>
        <p:spPr>
          <a:xfrm>
            <a:off x="581191" y="2180495"/>
            <a:ext cx="5840631" cy="4293877"/>
          </a:xfrm>
          <a:prstGeom prst="rect">
            <a:avLst/>
          </a:prstGeom>
        </p:spPr>
        <p:txBody>
          <a:bodyPr/>
          <a:lstStyle/>
          <a:p>
            <a:pPr marL="296820" indent="-296820" defTabSz="443484">
              <a:lnSpc>
                <a:spcPct val="90000"/>
              </a:lnSpc>
              <a:spcBef>
                <a:spcPts val="500"/>
              </a:spcBef>
              <a:defRPr sz="1746"/>
            </a:pPr>
            <a:r>
              <a:t>In Strategy 1: Transparent AI, it is essential to make it clear when and how AI is applied in decision-making. Explain the rationale behind AI decision making.</a:t>
            </a:r>
          </a:p>
          <a:p>
            <a:pPr marL="296820" indent="-296820" defTabSz="443484">
              <a:lnSpc>
                <a:spcPct val="90000"/>
              </a:lnSpc>
              <a:spcBef>
                <a:spcPts val="500"/>
              </a:spcBef>
              <a:defRPr sz="1746"/>
            </a:pPr>
            <a:r>
              <a:t>Strategy 2: Ethical AI Frameworks: Apply ethics-based guidelines to ensure fairness, accountability, transparency. Test and review AI tools and data regularly to ensure they are not biased.</a:t>
            </a:r>
          </a:p>
          <a:p>
            <a:pPr marL="296820" indent="-296820" defTabSz="443484">
              <a:lnSpc>
                <a:spcPct val="90000"/>
              </a:lnSpc>
              <a:spcBef>
                <a:spcPts val="500"/>
              </a:spcBef>
              <a:defRPr sz="1746"/>
            </a:pPr>
            <a:r>
              <a:t>Implementing data protection policies is Strategy 3, which involves following data privacy regulations, such as GDPR. Use strong security measures (encryption, access control). Be open with your customers and employees with regard to data collection.</a:t>
            </a:r>
          </a:p>
          <a:p>
            <a:pPr marL="296820" indent="-296820" defTabSz="443484">
              <a:lnSpc>
                <a:spcPct val="90000"/>
              </a:lnSpc>
              <a:spcBef>
                <a:spcPts val="500"/>
              </a:spcBef>
              <a:defRPr sz="1746"/>
            </a:pPr>
            <a:r>
              <a:t>Strategy 4: Employee Involvement: Engage employees in developing and operating monitoring systems and establish trust-based, clear and fair policies.</a:t>
            </a:r>
          </a:p>
        </p:txBody>
      </p:sp>
      <p:pic>
        <p:nvPicPr>
          <p:cNvPr id="181" name="Picture 2" descr="Picture 2"/>
          <p:cNvPicPr>
            <a:picLocks noChangeAspect="1"/>
          </p:cNvPicPr>
          <p:nvPr/>
        </p:nvPicPr>
        <p:blipFill>
          <a:blip r:embed="rId3">
            <a:extLst/>
          </a:blip>
          <a:stretch>
            <a:fillRect/>
          </a:stretch>
        </p:blipFill>
        <p:spPr>
          <a:xfrm>
            <a:off x="7499804" y="2886075"/>
            <a:ext cx="3952876" cy="2667000"/>
          </a:xfrm>
          <a:prstGeom prst="rect">
            <a:avLst/>
          </a:prstGeom>
          <a:ln w="12700">
            <a:miter lim="400000"/>
          </a:ln>
        </p:spPr>
      </p:pic>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5" name="Title 1"/>
          <p:cNvSpPr txBox="1"/>
          <p:nvPr>
            <p:ph type="title"/>
          </p:nvPr>
        </p:nvSpPr>
        <p:spPr>
          <a:xfrm>
            <a:off x="581192" y="702155"/>
            <a:ext cx="11029616" cy="1013802"/>
          </a:xfrm>
          <a:prstGeom prst="rect">
            <a:avLst/>
          </a:prstGeom>
        </p:spPr>
        <p:txBody>
          <a:bodyPr/>
          <a:lstStyle>
            <a:lvl1pPr>
              <a:defRPr b="1"/>
            </a:lvl1pPr>
          </a:lstStyle>
          <a:p>
            <a:pPr/>
            <a:r>
              <a:t>Real-World Case Study: [Choose a Company, e.g., Amazon]</a:t>
            </a:r>
          </a:p>
        </p:txBody>
      </p:sp>
      <p:sp>
        <p:nvSpPr>
          <p:cNvPr id="186" name="Content Placeholder 2"/>
          <p:cNvSpPr txBox="1"/>
          <p:nvPr>
            <p:ph type="body" sz="half" idx="1"/>
          </p:nvPr>
        </p:nvSpPr>
        <p:spPr>
          <a:xfrm>
            <a:off x="434045" y="2348662"/>
            <a:ext cx="5661955" cy="4349851"/>
          </a:xfrm>
          <a:prstGeom prst="rect">
            <a:avLst/>
          </a:prstGeom>
        </p:spPr>
        <p:txBody>
          <a:bodyPr/>
          <a:lstStyle/>
          <a:p>
            <a:pPr marL="0" indent="0">
              <a:lnSpc>
                <a:spcPct val="135000"/>
              </a:lnSpc>
              <a:buSzTx/>
              <a:buFont typeface="Wingdings 2"/>
              <a:buNone/>
              <a:defRPr b="1" sz="1600"/>
            </a:pPr>
            <a:r>
              <a:t>Company: Amazon</a:t>
            </a:r>
          </a:p>
          <a:p>
            <a:pPr>
              <a:lnSpc>
                <a:spcPct val="135000"/>
              </a:lnSpc>
              <a:defRPr sz="1600"/>
            </a:pPr>
            <a:r>
              <a:t>The Problem: Operating around the world – from e-commerce to logistics to AWS, all from different systems, resulting in data silos and inefficiencies.</a:t>
            </a:r>
          </a:p>
          <a:p>
            <a:pPr marL="0" indent="0">
              <a:lnSpc>
                <a:spcPct val="135000"/>
              </a:lnSpc>
              <a:buSzTx/>
              <a:buFont typeface="Wingdings 2"/>
              <a:buNone/>
              <a:defRPr b="1" sz="1600"/>
            </a:pPr>
            <a:r>
              <a:t>The Solution:</a:t>
            </a:r>
          </a:p>
          <a:p>
            <a:pPr>
              <a:lnSpc>
                <a:spcPct val="135000"/>
              </a:lnSpc>
              <a:defRPr sz="1600"/>
            </a:pPr>
            <a:r>
              <a:t>Installed a custom highly integrated ERP-like solution.</a:t>
            </a:r>
          </a:p>
          <a:p>
            <a:pPr>
              <a:lnSpc>
                <a:spcPct val="135000"/>
              </a:lnSpc>
              <a:defRPr sz="1600"/>
            </a:pPr>
            <a:r>
              <a:t>Heavily involved in data analytics and AI for supply chain optimization, recommendations and logistics.</a:t>
            </a:r>
          </a:p>
          <a:p>
            <a:pPr>
              <a:lnSpc>
                <a:spcPct val="135000"/>
              </a:lnSpc>
              <a:defRPr sz="1600"/>
            </a:pPr>
            <a:r>
              <a:t>Utilized AWS to create a user-friendly and high-performance technology platform.</a:t>
            </a:r>
          </a:p>
        </p:txBody>
      </p:sp>
      <p:pic>
        <p:nvPicPr>
          <p:cNvPr id="187" name="Picture 2" descr="Picture 2"/>
          <p:cNvPicPr>
            <a:picLocks noChangeAspect="1"/>
          </p:cNvPicPr>
          <p:nvPr/>
        </p:nvPicPr>
        <p:blipFill>
          <a:blip r:embed="rId3">
            <a:extLst/>
          </a:blip>
          <a:stretch>
            <a:fillRect/>
          </a:stretch>
        </p:blipFill>
        <p:spPr>
          <a:xfrm>
            <a:off x="6556630" y="2653301"/>
            <a:ext cx="5054178" cy="3373664"/>
          </a:xfrm>
          <a:prstGeom prst="rect">
            <a:avLst/>
          </a:prstGeom>
          <a:ln w="12700">
            <a:miter lim="400000"/>
          </a:ln>
        </p:spPr>
      </p:pic>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1" name="Title 1"/>
          <p:cNvSpPr txBox="1"/>
          <p:nvPr>
            <p:ph type="title"/>
          </p:nvPr>
        </p:nvSpPr>
        <p:spPr>
          <a:xfrm>
            <a:off x="581192" y="702155"/>
            <a:ext cx="11029616" cy="1013802"/>
          </a:xfrm>
          <a:prstGeom prst="rect">
            <a:avLst/>
          </a:prstGeom>
        </p:spPr>
        <p:txBody>
          <a:bodyPr/>
          <a:lstStyle>
            <a:lvl1pPr>
              <a:defRPr b="1"/>
            </a:lvl1pPr>
          </a:lstStyle>
          <a:p>
            <a:pPr/>
            <a:r>
              <a:t> Case Study: Impact, Ethics, and Key Takeaways</a:t>
            </a:r>
          </a:p>
        </p:txBody>
      </p:sp>
      <p:sp>
        <p:nvSpPr>
          <p:cNvPr id="192" name="Content Placeholder 2"/>
          <p:cNvSpPr txBox="1"/>
          <p:nvPr>
            <p:ph type="body" sz="half" idx="1"/>
          </p:nvPr>
        </p:nvSpPr>
        <p:spPr>
          <a:xfrm>
            <a:off x="581192" y="2180495"/>
            <a:ext cx="5504300" cy="4430512"/>
          </a:xfrm>
          <a:prstGeom prst="rect">
            <a:avLst/>
          </a:prstGeom>
        </p:spPr>
        <p:txBody>
          <a:bodyPr/>
          <a:lstStyle/>
          <a:p>
            <a:pPr marL="0" indent="0">
              <a:lnSpc>
                <a:spcPct val="80000"/>
              </a:lnSpc>
              <a:buSzTx/>
              <a:buFont typeface="Wingdings 2"/>
              <a:buNone/>
              <a:defRPr b="1" sz="1500"/>
            </a:pPr>
            <a:r>
              <a:t>Impact on business performance:</a:t>
            </a:r>
          </a:p>
          <a:p>
            <a:pPr>
              <a:lnSpc>
                <a:spcPct val="80000"/>
              </a:lnSpc>
              <a:defRPr sz="1500"/>
            </a:pPr>
            <a:r>
              <a:t>Significant increase in efficiency: very efficient supply chain, quick delivery times.</a:t>
            </a:r>
          </a:p>
          <a:p>
            <a:pPr>
              <a:lnSpc>
                <a:spcPct val="80000"/>
              </a:lnSpc>
              <a:defRPr sz="1500"/>
            </a:pPr>
            <a:r>
              <a:t>A Customer Experience that's second to none: Recommendations based on a customer's buying history, easy checkout.</a:t>
            </a:r>
          </a:p>
          <a:p>
            <a:pPr>
              <a:lnSpc>
                <a:spcPct val="80000"/>
              </a:lnSpc>
              <a:defRPr sz="1500"/>
            </a:pPr>
            <a:r>
              <a:t>Dominant Market Position: Set up high entry barriers with its technology infrastructure.</a:t>
            </a:r>
          </a:p>
          <a:p>
            <a:pPr marL="0" indent="0">
              <a:lnSpc>
                <a:spcPct val="80000"/>
              </a:lnSpc>
              <a:buSzTx/>
              <a:buFont typeface="Wingdings 2"/>
              <a:buNone/>
              <a:defRPr b="1" sz="1500"/>
            </a:pPr>
            <a:r>
              <a:t>Ethical Issues Faced:</a:t>
            </a:r>
          </a:p>
          <a:p>
            <a:pPr>
              <a:lnSpc>
                <a:spcPct val="80000"/>
              </a:lnSpc>
              <a:defRPr sz="1500"/>
            </a:pPr>
            <a:r>
              <a:t>Data Privacy: Collection of a massive amount of personal information about customers.</a:t>
            </a:r>
          </a:p>
          <a:p>
            <a:pPr>
              <a:lnSpc>
                <a:spcPct val="80000"/>
              </a:lnSpc>
              <a:defRPr sz="1500"/>
            </a:pPr>
            <a:r>
              <a:t>Employee Monitoring: Surveillance of employee productivity and the use of technology to keep track of the warehouse employees.</a:t>
            </a:r>
          </a:p>
          <a:p>
            <a:pPr>
              <a:lnSpc>
                <a:spcPct val="80000"/>
              </a:lnSpc>
              <a:defRPr sz="1500"/>
            </a:pPr>
            <a:r>
              <a:t>Key Takeaways: It is important to have a robust and cohesive IS infrastructure for growing a business. It is a very powerful thing but needs to be coupled with ethical and social responsibility.</a:t>
            </a:r>
          </a:p>
        </p:txBody>
      </p:sp>
      <p:pic>
        <p:nvPicPr>
          <p:cNvPr id="193" name="Picture 2" descr="Picture 2"/>
          <p:cNvPicPr>
            <a:picLocks noChangeAspect="1"/>
          </p:cNvPicPr>
          <p:nvPr/>
        </p:nvPicPr>
        <p:blipFill>
          <a:blip r:embed="rId3">
            <a:extLst/>
          </a:blip>
          <a:stretch>
            <a:fillRect/>
          </a:stretch>
        </p:blipFill>
        <p:spPr>
          <a:xfrm>
            <a:off x="7097485" y="2180495"/>
            <a:ext cx="4147005" cy="4147005"/>
          </a:xfrm>
          <a:prstGeom prst="rect">
            <a:avLst/>
          </a:prstGeom>
          <a:ln w="12700">
            <a:miter lim="400000"/>
          </a:ln>
        </p:spPr>
      </p:pic>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7" name="Title 1"/>
          <p:cNvSpPr txBox="1"/>
          <p:nvPr>
            <p:ph type="title"/>
          </p:nvPr>
        </p:nvSpPr>
        <p:spPr>
          <a:xfrm>
            <a:off x="581192" y="702155"/>
            <a:ext cx="11029616" cy="1013802"/>
          </a:xfrm>
          <a:prstGeom prst="rect">
            <a:avLst/>
          </a:prstGeom>
        </p:spPr>
        <p:txBody>
          <a:bodyPr/>
          <a:lstStyle>
            <a:lvl1pPr>
              <a:defRPr b="1"/>
            </a:lvl1pPr>
          </a:lstStyle>
          <a:p>
            <a:pPr/>
            <a:r>
              <a:t> Our Recommendations for [Company Name]</a:t>
            </a:r>
          </a:p>
        </p:txBody>
      </p:sp>
      <p:sp>
        <p:nvSpPr>
          <p:cNvPr id="198" name="Content Placeholder 2"/>
          <p:cNvSpPr txBox="1"/>
          <p:nvPr>
            <p:ph type="body" sz="half" idx="1"/>
          </p:nvPr>
        </p:nvSpPr>
        <p:spPr>
          <a:xfrm>
            <a:off x="581191" y="2180495"/>
            <a:ext cx="5977265" cy="4272857"/>
          </a:xfrm>
          <a:prstGeom prst="rect">
            <a:avLst/>
          </a:prstGeom>
        </p:spPr>
        <p:txBody>
          <a:bodyPr/>
          <a:lstStyle/>
          <a:p>
            <a:pPr>
              <a:lnSpc>
                <a:spcPct val="90000"/>
              </a:lnSpc>
              <a:defRPr sz="1600"/>
            </a:pPr>
            <a:r>
              <a:t>Recommendation 1 - Focus a Core TPS: Make sure the Core TPS (e.g., Sales, Inventory) is robust, reliable and accurate. The base for the all other systems.</a:t>
            </a:r>
          </a:p>
          <a:p>
            <a:pPr>
              <a:lnSpc>
                <a:spcPct val="90000"/>
              </a:lnSpc>
              <a:defRPr sz="1600"/>
            </a:pPr>
            <a:r>
              <a:t>Recommendation 2 - Take a phased approach towards an integrated cloud ERP system such as SAP or Oracle NetSuite: A slowdown and gradual move towards an integrated Cloud ERP system like SAP or Oracle NetSuite is recommended for growth and efficiency.</a:t>
            </a:r>
          </a:p>
          <a:p>
            <a:pPr>
              <a:lnSpc>
                <a:spcPct val="90000"/>
              </a:lnSpc>
              <a:defRPr sz="1600"/>
            </a:pPr>
            <a:r>
              <a:t>Recommendation 3 - Create a Data Culture: Make sure that analytical skills (MIS) are utilized in leveraging the data. This will help in the management and strategic decisions.</a:t>
            </a:r>
          </a:p>
          <a:p>
            <a:pPr>
              <a:lnSpc>
                <a:spcPct val="90000"/>
              </a:lnSpc>
              <a:defRPr sz="1600"/>
            </a:pPr>
            <a:r>
              <a:t>Recommendation 4 – Implement an Ethical Framework: proactively engage with issues of data privacy, fairness in AI and monitoring of employees through policies and practices. This can help to build trust and mitigate risk.</a:t>
            </a:r>
          </a:p>
        </p:txBody>
      </p:sp>
      <p:pic>
        <p:nvPicPr>
          <p:cNvPr id="199" name="Picture 2" descr="Picture 2"/>
          <p:cNvPicPr>
            <a:picLocks noChangeAspect="1"/>
          </p:cNvPicPr>
          <p:nvPr/>
        </p:nvPicPr>
        <p:blipFill>
          <a:blip r:embed="rId3">
            <a:extLst/>
          </a:blip>
          <a:stretch>
            <a:fillRect/>
          </a:stretch>
        </p:blipFill>
        <p:spPr>
          <a:xfrm>
            <a:off x="6997533" y="2804393"/>
            <a:ext cx="4613276" cy="3025060"/>
          </a:xfrm>
          <a:prstGeom prst="rect">
            <a:avLst/>
          </a:prstGeom>
          <a:ln w="12700">
            <a:miter lim="400000"/>
          </a:ln>
        </p:spPr>
      </p:pic>
    </p:spTree>
  </p:cSld>
  <p:clrMapOvr>
    <a:masterClrMapping/>
  </p:clrMapOvr>
  <p:transition xmlns:p14="http://schemas.microsoft.com/office/powerpoint/2010/main" spd="med" advClick="1"/>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3" name="Title 1"/>
          <p:cNvSpPr txBox="1"/>
          <p:nvPr>
            <p:ph type="title"/>
          </p:nvPr>
        </p:nvSpPr>
        <p:spPr>
          <a:xfrm>
            <a:off x="581192" y="702155"/>
            <a:ext cx="11029616" cy="1013802"/>
          </a:xfrm>
          <a:prstGeom prst="rect">
            <a:avLst/>
          </a:prstGeom>
        </p:spPr>
        <p:txBody>
          <a:bodyPr/>
          <a:lstStyle>
            <a:lvl1pPr>
              <a:defRPr b="1"/>
            </a:lvl1pPr>
          </a:lstStyle>
          <a:p>
            <a:pPr/>
            <a:r>
              <a:t>Conclusion</a:t>
            </a:r>
          </a:p>
        </p:txBody>
      </p:sp>
      <p:sp>
        <p:nvSpPr>
          <p:cNvPr id="204" name="Content Placeholder 2"/>
          <p:cNvSpPr txBox="1"/>
          <p:nvPr>
            <p:ph type="body" sz="half" idx="1"/>
          </p:nvPr>
        </p:nvSpPr>
        <p:spPr>
          <a:xfrm>
            <a:off x="476089" y="2159474"/>
            <a:ext cx="5273071" cy="4453977"/>
          </a:xfrm>
          <a:prstGeom prst="rect">
            <a:avLst/>
          </a:prstGeom>
        </p:spPr>
        <p:txBody>
          <a:bodyPr/>
          <a:lstStyle/>
          <a:p>
            <a:pPr>
              <a:lnSpc>
                <a:spcPct val="150000"/>
              </a:lnSpc>
            </a:pPr>
            <a:r>
              <a:t>Information systems are not only a technical need, they are a business tool for today's business.</a:t>
            </a:r>
          </a:p>
          <a:p>
            <a:pPr>
              <a:lnSpc>
                <a:spcPct val="150000"/>
              </a:lnSpc>
            </a:pPr>
            <a:r>
              <a:t>Modernisation plans are not merely about installing new software, they are about having a vision, proper data management practices and having an ethical base.</a:t>
            </a:r>
          </a:p>
          <a:p>
            <a:pPr>
              <a:lnSpc>
                <a:spcPct val="150000"/>
              </a:lnSpc>
            </a:pPr>
            <a:r>
              <a:t>It begins with establishing a strong foundation of operations and moves on to strategic integration, and decision making based on data.</a:t>
            </a:r>
          </a:p>
        </p:txBody>
      </p:sp>
      <p:pic>
        <p:nvPicPr>
          <p:cNvPr id="205" name="Picture 2" descr="Picture 2"/>
          <p:cNvPicPr>
            <a:picLocks noChangeAspect="1"/>
          </p:cNvPicPr>
          <p:nvPr/>
        </p:nvPicPr>
        <p:blipFill>
          <a:blip r:embed="rId3">
            <a:extLst/>
          </a:blip>
          <a:stretch>
            <a:fillRect/>
          </a:stretch>
        </p:blipFill>
        <p:spPr>
          <a:xfrm>
            <a:off x="6521622" y="2159474"/>
            <a:ext cx="5089186" cy="3475542"/>
          </a:xfrm>
          <a:prstGeom prst="rect">
            <a:avLst/>
          </a:prstGeom>
          <a:ln w="12700">
            <a:miter lim="400000"/>
          </a:ln>
        </p:spPr>
      </p:pic>
    </p:spTree>
  </p:cSld>
  <p:clrMapOvr>
    <a:masterClrMapping/>
  </p:clrMapOvr>
  <p:transition xmlns:p14="http://schemas.microsoft.com/office/powerpoint/2010/main" spd="med" advClick="1"/>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9" name="Title 1"/>
          <p:cNvSpPr txBox="1"/>
          <p:nvPr>
            <p:ph type="title"/>
          </p:nvPr>
        </p:nvSpPr>
        <p:spPr>
          <a:xfrm>
            <a:off x="581192" y="702155"/>
            <a:ext cx="11029616" cy="1013802"/>
          </a:xfrm>
          <a:prstGeom prst="rect">
            <a:avLst/>
          </a:prstGeom>
        </p:spPr>
        <p:txBody>
          <a:bodyPr/>
          <a:lstStyle>
            <a:lvl1pPr>
              <a:defRPr b="1"/>
            </a:lvl1pPr>
          </a:lstStyle>
          <a:p>
            <a:pPr/>
            <a:r>
              <a:t>References</a:t>
            </a:r>
          </a:p>
        </p:txBody>
      </p:sp>
      <p:sp>
        <p:nvSpPr>
          <p:cNvPr id="210" name="Content Placeholder 2"/>
          <p:cNvSpPr txBox="1"/>
          <p:nvPr>
            <p:ph type="body" idx="1"/>
          </p:nvPr>
        </p:nvSpPr>
        <p:spPr>
          <a:xfrm>
            <a:off x="581191" y="2180495"/>
            <a:ext cx="11029617" cy="4157243"/>
          </a:xfrm>
          <a:prstGeom prst="rect">
            <a:avLst/>
          </a:prstGeom>
        </p:spPr>
        <p:txBody>
          <a:bodyPr/>
          <a:lstStyle/>
          <a:p>
            <a:pPr>
              <a:lnSpc>
                <a:spcPct val="80000"/>
              </a:lnSpc>
              <a:defRPr sz="1600"/>
            </a:pPr>
            <a:r>
              <a:t>Harmon, P., 2003. </a:t>
            </a:r>
            <a:r>
              <a:rPr i="1"/>
              <a:t>Business process change: a manager's guide to improving, redesigning, and automating processes</a:t>
            </a:r>
            <a:r>
              <a:t>. Morgan Kaufmann. </a:t>
            </a:r>
            <a:r>
              <a:rPr u="sng">
                <a:solidFill>
                  <a:srgbClr val="828282"/>
                </a:solidFill>
                <a:uFill>
                  <a:solidFill>
                    <a:srgbClr val="828282"/>
                  </a:solidFill>
                </a:uFill>
                <a:hlinkClick r:id="rId3" invalidUrl="" action="" tgtFrame="" tooltip="" history="1" highlightClick="0" endSnd="0"/>
              </a:rPr>
              <a:t>https://books.google.com/books?hl=en&amp;lr=&amp;id=euxPyVF8s2oC&amp;oi=fnd&amp;pg=PR9&amp;dq=Modernizing+Business+Operations:+A+Guide+to+Information+Systems&amp;ots=KaNQia5cYw&amp;sig=CGvHdIKfPm275qYm6w8FDwGMFhU</a:t>
            </a:r>
          </a:p>
          <a:p>
            <a:pPr>
              <a:lnSpc>
                <a:spcPct val="80000"/>
              </a:lnSpc>
              <a:defRPr sz="1600"/>
            </a:pPr>
            <a:r>
              <a:t>Ulrich, W.M. and Newcomb, P., 2010. </a:t>
            </a:r>
            <a:r>
              <a:rPr i="1"/>
              <a:t>Information systems transformation: architecture-driven modernization case studies</a:t>
            </a:r>
            <a:r>
              <a:t>. Morgan Kaufmann. </a:t>
            </a:r>
            <a:r>
              <a:rPr u="sng">
                <a:solidFill>
                  <a:srgbClr val="828282"/>
                </a:solidFill>
                <a:uFill>
                  <a:solidFill>
                    <a:srgbClr val="828282"/>
                  </a:solidFill>
                </a:uFill>
                <a:hlinkClick r:id="rId4" invalidUrl="" action="" tgtFrame="" tooltip="" history="1" highlightClick="0" endSnd="0"/>
              </a:rPr>
              <a:t>https://books.google.com/books?hl=en&amp;lr=&amp;id=hDzIedYPG7AC&amp;oi=fnd&amp;pg=PP1&amp;dq=Modernizing+Business+Operations:+A+Guide+to+Information+Systems&amp;ots=QR7tmQEb8I&amp;sig=G_NxrMqcDr64q2PJA0wpvPkJAiI</a:t>
            </a:r>
          </a:p>
          <a:p>
            <a:pPr>
              <a:lnSpc>
                <a:spcPct val="80000"/>
              </a:lnSpc>
              <a:defRPr sz="1600"/>
            </a:pPr>
            <a:r>
              <a:t>Seacord, R.C., Plakosh, D. and Lewis, G.A., 2003. </a:t>
            </a:r>
            <a:r>
              <a:rPr i="1"/>
              <a:t>Modernizing legacy systems: software technologies, engineering processes, and business practices</a:t>
            </a:r>
            <a:r>
              <a:t>. Addison-Wesley Professional. </a:t>
            </a:r>
            <a:r>
              <a:rPr u="sng">
                <a:solidFill>
                  <a:srgbClr val="828282"/>
                </a:solidFill>
                <a:uFill>
                  <a:solidFill>
                    <a:srgbClr val="828282"/>
                  </a:solidFill>
                </a:uFill>
                <a:hlinkClick r:id="rId5" invalidUrl="" action="" tgtFrame="" tooltip="" history="1" highlightClick="0" endSnd="0"/>
              </a:rPr>
              <a:t>https://books.google.com/books?hl=en&amp;lr=&amp;id=VRzHuzJS3IwC&amp;oi=fnd&amp;pg=PR13&amp;dq=Modernizing+Business+Operations:+A+Guide+to+Information+Systems&amp;ots=eMsWis-I7m&amp;sig=775OAO1gF-H8jtqHaVMCIRSp54E</a:t>
            </a:r>
          </a:p>
          <a:p>
            <a:pPr>
              <a:lnSpc>
                <a:spcPct val="80000"/>
              </a:lnSpc>
              <a:defRPr sz="1600"/>
            </a:pPr>
            <a:r>
              <a:t>Khabouze, R., 2022. </a:t>
            </a:r>
            <a:r>
              <a:rPr i="1"/>
              <a:t>Modernization of legacy information technology systems</a:t>
            </a:r>
            <a:r>
              <a:t> (Doctoral dissertation, Walden University). </a:t>
            </a:r>
            <a:r>
              <a:rPr u="sng">
                <a:solidFill>
                  <a:srgbClr val="828282"/>
                </a:solidFill>
                <a:uFill>
                  <a:solidFill>
                    <a:srgbClr val="828282"/>
                  </a:solidFill>
                </a:uFill>
                <a:hlinkClick r:id="rId6" invalidUrl="" action="" tgtFrame="" tooltip="" history="1" highlightClick="0" endSnd="0"/>
              </a:rPr>
              <a:t>https://search.proquest.com/openview/0f713e11f96546e4d285288438e6fb81/1?pq-origsite=gscholar&amp;cbl=18750&amp;diss=y</a:t>
            </a:r>
          </a:p>
          <a:p>
            <a:pPr>
              <a:lnSpc>
                <a:spcPct val="80000"/>
              </a:lnSpc>
              <a:defRPr sz="1600"/>
            </a:pPr>
            <a:r>
              <a:t>Zakharov, V.V., Salukhov, V.I., Mikoni, S.V. and Zaytseva, A.A., 2021, June. Corporate information system modernization during enterprise digital transformation. In </a:t>
            </a:r>
            <a:r>
              <a:rPr i="1"/>
              <a:t>International Conference Cyber-Physical Systems and Control</a:t>
            </a:r>
            <a:r>
              <a:t> (pp. 475-482). Cham: Springer International Publishing. </a:t>
            </a:r>
            <a:r>
              <a:rPr u="sng">
                <a:solidFill>
                  <a:srgbClr val="828282"/>
                </a:solidFill>
                <a:uFill>
                  <a:solidFill>
                    <a:srgbClr val="828282"/>
                  </a:solidFill>
                </a:uFill>
                <a:hlinkClick r:id="rId7" invalidUrl="" action="" tgtFrame="" tooltip="" history="1" highlightClick="0" endSnd="0"/>
              </a:rPr>
              <a:t>https://link.springer.com/chapter/10.1007/978-3-031-20875-1_44</a:t>
            </a: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Dividend">
  <a:themeElements>
    <a:clrScheme name="Dividend">
      <a:dk1>
        <a:srgbClr val="000000"/>
      </a:dk1>
      <a:lt1>
        <a:srgbClr val="FFFFFF"/>
      </a:lt1>
      <a:dk2>
        <a:srgbClr val="A7A7A7"/>
      </a:dk2>
      <a:lt2>
        <a:srgbClr val="535353"/>
      </a:lt2>
      <a:accent1>
        <a:srgbClr val="4D1434"/>
      </a:accent1>
      <a:accent2>
        <a:srgbClr val="903163"/>
      </a:accent2>
      <a:accent3>
        <a:srgbClr val="B2324B"/>
      </a:accent3>
      <a:accent4>
        <a:srgbClr val="969FA7"/>
      </a:accent4>
      <a:accent5>
        <a:srgbClr val="66B1CE"/>
      </a:accent5>
      <a:accent6>
        <a:srgbClr val="40619D"/>
      </a:accent6>
      <a:hlink>
        <a:srgbClr val="0000FF"/>
      </a:hlink>
      <a:folHlink>
        <a:srgbClr val="FF00FF"/>
      </a:folHlink>
    </a:clrScheme>
    <a:fontScheme name="Dividend">
      <a:majorFont>
        <a:latin typeface="Calibri"/>
        <a:ea typeface="Calibri"/>
        <a:cs typeface="Calibri"/>
      </a:majorFont>
      <a:minorFont>
        <a:latin typeface="Helvetica"/>
        <a:ea typeface="Helvetica"/>
        <a:cs typeface="Helvetica"/>
      </a:minorFont>
    </a:fontScheme>
    <a:fmtScheme name="Dividend">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sx="100000" sy="100000" kx="0" ky="0" algn="b" rotWithShape="0" blurRad="38100" dist="25400" dir="5400000">
              <a:srgbClr val="000000">
                <a:alpha val="55000"/>
              </a:srgbClr>
            </a:outerShdw>
          </a:effectLst>
        </a:effectStyle>
        <a:effectStyle>
          <a:effectLst>
            <a:outerShdw sx="100000" sy="100000" kx="0" ky="0" algn="b" rotWithShape="0" blurRad="38100" dist="25400" dir="5400000">
              <a:srgbClr val="000000">
                <a:alpha val="55000"/>
              </a:srgbClr>
            </a:outerShdw>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2225" cap="rnd">
          <a:solidFill>
            <a:schemeClr val="accent1"/>
          </a:solidFill>
          <a:prstDash val="solid"/>
          <a:round/>
        </a:ln>
        <a:effectLst>
          <a:outerShdw sx="100000" sy="100000" kx="0" ky="0" algn="b" rotWithShape="0" blurRad="38100" dist="25400" dir="5400000">
            <a:srgbClr val="000000">
              <a:alpha val="55000"/>
            </a:srgbClr>
          </a:outerShdw>
        </a:effectLst>
        <a:sp3d/>
      </a:spPr>
      <a:bodyPr rot="0" spcFirstLastPara="1" vertOverflow="overflow" horzOverflow="overflow" vert="horz" wrap="square" lIns="45719" tIns="45719" rIns="45719" bIns="45719" numCol="1" spcCol="38100" rtlCol="0" anchor="ctr" upright="0">
        <a:spAutoFit/>
      </a:bodyPr>
      <a:lstStyle>
        <a:defPPr marL="0" marR="0" indent="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Gill Sans MT"/>
            <a:ea typeface="Gill Sans MT"/>
            <a:cs typeface="Gill Sans MT"/>
            <a:sym typeface="Gill Sans M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2225" cap="rnd">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Gill Sans MT"/>
            <a:ea typeface="Gill Sans MT"/>
            <a:cs typeface="Gill Sans MT"/>
            <a:sym typeface="Gill Sans M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Dividend">
  <a:themeElements>
    <a:clrScheme name="Dividend">
      <a:dk1>
        <a:srgbClr val="000000"/>
      </a:dk1>
      <a:lt1>
        <a:srgbClr val="FFFFFF"/>
      </a:lt1>
      <a:dk2>
        <a:srgbClr val="A7A7A7"/>
      </a:dk2>
      <a:lt2>
        <a:srgbClr val="535353"/>
      </a:lt2>
      <a:accent1>
        <a:srgbClr val="4D1434"/>
      </a:accent1>
      <a:accent2>
        <a:srgbClr val="903163"/>
      </a:accent2>
      <a:accent3>
        <a:srgbClr val="B2324B"/>
      </a:accent3>
      <a:accent4>
        <a:srgbClr val="969FA7"/>
      </a:accent4>
      <a:accent5>
        <a:srgbClr val="66B1CE"/>
      </a:accent5>
      <a:accent6>
        <a:srgbClr val="40619D"/>
      </a:accent6>
      <a:hlink>
        <a:srgbClr val="0000FF"/>
      </a:hlink>
      <a:folHlink>
        <a:srgbClr val="FF00FF"/>
      </a:folHlink>
    </a:clrScheme>
    <a:fontScheme name="Dividend">
      <a:majorFont>
        <a:latin typeface="Calibri"/>
        <a:ea typeface="Calibri"/>
        <a:cs typeface="Calibri"/>
      </a:majorFont>
      <a:minorFont>
        <a:latin typeface="Helvetica"/>
        <a:ea typeface="Helvetica"/>
        <a:cs typeface="Helvetica"/>
      </a:minorFont>
    </a:fontScheme>
    <a:fmtScheme name="Dividend">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sx="100000" sy="100000" kx="0" ky="0" algn="b" rotWithShape="0" blurRad="38100" dist="25400" dir="5400000">
              <a:srgbClr val="000000">
                <a:alpha val="55000"/>
              </a:srgbClr>
            </a:outerShdw>
          </a:effectLst>
        </a:effectStyle>
        <a:effectStyle>
          <a:effectLst>
            <a:outerShdw sx="100000" sy="100000" kx="0" ky="0" algn="b" rotWithShape="0" blurRad="38100" dist="25400" dir="5400000">
              <a:srgbClr val="000000">
                <a:alpha val="55000"/>
              </a:srgbClr>
            </a:outerShdw>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2225" cap="rnd">
          <a:solidFill>
            <a:schemeClr val="accent1"/>
          </a:solidFill>
          <a:prstDash val="solid"/>
          <a:round/>
        </a:ln>
        <a:effectLst>
          <a:outerShdw sx="100000" sy="100000" kx="0" ky="0" algn="b" rotWithShape="0" blurRad="38100" dist="25400" dir="5400000">
            <a:srgbClr val="000000">
              <a:alpha val="55000"/>
            </a:srgbClr>
          </a:outerShdw>
        </a:effectLst>
        <a:sp3d/>
      </a:spPr>
      <a:bodyPr rot="0" spcFirstLastPara="1" vertOverflow="overflow" horzOverflow="overflow" vert="horz" wrap="square" lIns="45719" tIns="45719" rIns="45719" bIns="45719" numCol="1" spcCol="38100" rtlCol="0" anchor="ctr" upright="0">
        <a:spAutoFit/>
      </a:bodyPr>
      <a:lstStyle>
        <a:defPPr marL="0" marR="0" indent="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Gill Sans MT"/>
            <a:ea typeface="Gill Sans MT"/>
            <a:cs typeface="Gill Sans MT"/>
            <a:sym typeface="Gill Sans M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2225" cap="rnd">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Gill Sans MT"/>
            <a:ea typeface="Gill Sans MT"/>
            <a:cs typeface="Gill Sans MT"/>
            <a:sym typeface="Gill Sans M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