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7" autoAdjust="0"/>
    <p:restoredTop sz="94660"/>
  </p:normalViewPr>
  <p:slideViewPr>
    <p:cSldViewPr snapToGrid="0">
      <p:cViewPr varScale="1">
        <p:scale>
          <a:sx n="66" d="100"/>
          <a:sy n="66" d="100"/>
        </p:scale>
        <p:origin x="72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481F5-6C36-4B28-B76A-1D23F66A232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2C3CB-1D48-4825-BE43-1580A5570C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3977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481F5-6C36-4B28-B76A-1D23F66A232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2C3CB-1D48-4825-BE43-1580A5570C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3021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481F5-6C36-4B28-B76A-1D23F66A232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2C3CB-1D48-4825-BE43-1580A5570C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863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481F5-6C36-4B28-B76A-1D23F66A232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2C3CB-1D48-4825-BE43-1580A5570C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856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481F5-6C36-4B28-B76A-1D23F66A232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2C3CB-1D48-4825-BE43-1580A5570C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5198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481F5-6C36-4B28-B76A-1D23F66A232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2C3CB-1D48-4825-BE43-1580A5570C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5882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481F5-6C36-4B28-B76A-1D23F66A232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2C3CB-1D48-4825-BE43-1580A5570C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6458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481F5-6C36-4B28-B76A-1D23F66A232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2C3CB-1D48-4825-BE43-1580A5570C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255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481F5-6C36-4B28-B76A-1D23F66A232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2C3CB-1D48-4825-BE43-1580A5570C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258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481F5-6C36-4B28-B76A-1D23F66A232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2C3CB-1D48-4825-BE43-1580A5570C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3910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481F5-6C36-4B28-B76A-1D23F66A232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2C3CB-1D48-4825-BE43-1580A5570C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562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1481F5-6C36-4B28-B76A-1D23F66A232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62C3CB-1D48-4825-BE43-1580A5570C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2387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20486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Global Destination </a:t>
            </a:r>
            <a:r>
              <a:rPr lang="en-GB" b="1" dirty="0" err="1" smtClean="0">
                <a:solidFill>
                  <a:srgbClr val="FF0000"/>
                </a:solidFill>
              </a:rPr>
              <a:t>Mgt</a:t>
            </a:r>
            <a:r>
              <a:rPr lang="en-GB" b="1" dirty="0" smtClean="0">
                <a:solidFill>
                  <a:srgbClr val="FF0000"/>
                </a:solidFill>
              </a:rPr>
              <a:t>  - Assignment Guidance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560" y="753414"/>
            <a:ext cx="10515600" cy="5995115"/>
          </a:xfrm>
        </p:spPr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r>
              <a:rPr lang="en-GB" dirty="0" smtClean="0"/>
              <a:t>Particular </a:t>
            </a:r>
            <a:r>
              <a:rPr lang="en-GB" dirty="0"/>
              <a:t>focus needs to be assigned to: 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514350" indent="-514350">
              <a:buAutoNum type="arabicParenR"/>
            </a:pPr>
            <a:r>
              <a:rPr lang="en-GB" dirty="0" smtClean="0"/>
              <a:t>Review </a:t>
            </a:r>
            <a:r>
              <a:rPr lang="en-GB" dirty="0"/>
              <a:t>the implemented Strategic Tourism Planning Model(s) – </a:t>
            </a:r>
            <a:r>
              <a:rPr lang="en-GB" dirty="0" err="1"/>
              <a:t>eg</a:t>
            </a:r>
            <a:r>
              <a:rPr lang="en-GB" dirty="0"/>
              <a:t>; strategic frameworks / approaches to destination development and management</a:t>
            </a:r>
            <a:r>
              <a:rPr lang="en-GB" dirty="0" smtClean="0"/>
              <a:t>.</a:t>
            </a:r>
          </a:p>
          <a:p>
            <a:pPr marL="514350" indent="-514350">
              <a:buAutoNum type="arabicParenR"/>
            </a:pPr>
            <a:endParaRPr lang="en-GB" dirty="0">
              <a:effectLst/>
            </a:endParaRP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smtClean="0"/>
              <a:t>You will therefore need to review the country selected as  your 	case 	study, to determine its position on Tourism . IE: You will 	need to seek out its </a:t>
            </a:r>
            <a:r>
              <a:rPr lang="en-GB" i="1" dirty="0" err="1" smtClean="0"/>
              <a:t>Govt</a:t>
            </a:r>
            <a:r>
              <a:rPr lang="en-GB" i="1" dirty="0" smtClean="0"/>
              <a:t> Policies / Models / Strategies  / Initiatives .</a:t>
            </a:r>
          </a:p>
          <a:p>
            <a:pPr marL="0" indent="0">
              <a:buNone/>
            </a:pPr>
            <a:endParaRPr lang="en-GB" i="1" dirty="0">
              <a:effectLst/>
            </a:endParaRPr>
          </a:p>
          <a:p>
            <a:pPr marL="0" indent="0">
              <a:buNone/>
            </a:pPr>
            <a:r>
              <a:rPr lang="en-GB" i="1" dirty="0" smtClean="0"/>
              <a:t>	LOOK AT KEY TOURISM WEBSITES WITHIN YOUR COUNTRY – GOVT 	OFFICIAL SITES…..</a:t>
            </a:r>
            <a:endParaRPr lang="en-GB" i="1" dirty="0" smtClean="0">
              <a:effectLst/>
            </a:endParaRPr>
          </a:p>
          <a:p>
            <a:endParaRPr lang="en-GB" i="1" dirty="0"/>
          </a:p>
        </p:txBody>
      </p:sp>
      <p:sp>
        <p:nvSpPr>
          <p:cNvPr id="4" name="Down Arrow 3"/>
          <p:cNvSpPr/>
          <p:nvPr/>
        </p:nvSpPr>
        <p:spPr>
          <a:xfrm>
            <a:off x="4984124" y="3432220"/>
            <a:ext cx="1803042" cy="66970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SLIDE 6 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238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742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</Words>
  <Application>Microsoft Office PowerPoint</Application>
  <PresentationFormat>Widescreen</PresentationFormat>
  <Paragraphs>10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Global Destination Mgt  - Assignment Guidance.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Destination Mgt  - Assignment Guidance.</dc:title>
  <dc:creator>Kathryn Flynn</dc:creator>
  <cp:lastModifiedBy>Kathryn Flynn</cp:lastModifiedBy>
  <cp:revision>1</cp:revision>
  <dcterms:created xsi:type="dcterms:W3CDTF">2020-03-24T02:47:44Z</dcterms:created>
  <dcterms:modified xsi:type="dcterms:W3CDTF">2020-03-24T02:48:05Z</dcterms:modified>
</cp:coreProperties>
</file>